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C2FF8-25A6-489D-B966-61B11F98CEF0}" v="251" dt="2021-07-29T05:43:32.975"/>
    <p1510:client id="{55388A6F-F439-C862-E64F-F0A5D4A8C54B}" v="168" dt="2021-07-30T13:39:28.560"/>
    <p1510:client id="{E8AA1012-5BD6-569F-054B-049DD90CDFF6}" v="945" dt="2021-07-29T09:48:2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0E302-8181-4F15-9F5F-254971E160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8EC1DA-B286-441E-83D4-E31C585D5C0B}">
      <dgm:prSet/>
      <dgm:spPr/>
      <dgm:t>
        <a:bodyPr/>
        <a:lstStyle/>
        <a:p>
          <a:r>
            <a:rPr lang="en-US"/>
            <a:t>Being able to automatically describe the content of an image using properly formed English sentences is a challenging task, but it could have a great impact by helping visually impaired people better understand their surroundings.</a:t>
          </a:r>
        </a:p>
      </dgm:t>
    </dgm:pt>
    <dgm:pt modelId="{ABD228DE-8C4E-4DF5-B0D7-EA68BEB254F4}" type="parTrans" cxnId="{FEE66025-2610-48DE-9FC3-2290FF717349}">
      <dgm:prSet/>
      <dgm:spPr/>
      <dgm:t>
        <a:bodyPr/>
        <a:lstStyle/>
        <a:p>
          <a:endParaRPr lang="en-US"/>
        </a:p>
      </dgm:t>
    </dgm:pt>
    <dgm:pt modelId="{032E9E80-21B4-44DA-B161-852C91B1F4FC}" type="sibTrans" cxnId="{FEE66025-2610-48DE-9FC3-2290FF717349}">
      <dgm:prSet/>
      <dgm:spPr/>
      <dgm:t>
        <a:bodyPr/>
        <a:lstStyle/>
        <a:p>
          <a:endParaRPr lang="en-US"/>
        </a:p>
      </dgm:t>
    </dgm:pt>
    <dgm:pt modelId="{29C68619-2733-41D8-94F7-FF766CC66D61}">
      <dgm:prSet/>
      <dgm:spPr/>
      <dgm:t>
        <a:bodyPr/>
        <a:lstStyle/>
        <a:p>
          <a:r>
            <a:rPr lang="en-US"/>
            <a:t>These images can then be used to generate captions that can be read out loud to the visually impaired so that they can get a better sense of what is happening around them. </a:t>
          </a:r>
        </a:p>
      </dgm:t>
    </dgm:pt>
    <dgm:pt modelId="{EB4850BD-380E-4639-8E1E-637C56B677F1}" type="parTrans" cxnId="{D500482C-6BF4-40A8-85BB-6C1808E12F0C}">
      <dgm:prSet/>
      <dgm:spPr/>
      <dgm:t>
        <a:bodyPr/>
        <a:lstStyle/>
        <a:p>
          <a:endParaRPr lang="en-US"/>
        </a:p>
      </dgm:t>
    </dgm:pt>
    <dgm:pt modelId="{1A4CC850-B5FD-4605-A7F6-E45080273E9B}" type="sibTrans" cxnId="{D500482C-6BF4-40A8-85BB-6C1808E12F0C}">
      <dgm:prSet/>
      <dgm:spPr/>
      <dgm:t>
        <a:bodyPr/>
        <a:lstStyle/>
        <a:p>
          <a:endParaRPr lang="en-US"/>
        </a:p>
      </dgm:t>
    </dgm:pt>
    <dgm:pt modelId="{9AD60F3A-AE8C-48F8-BB34-68E47C7AB13D}">
      <dgm:prSet phldr="0"/>
      <dgm:spPr/>
      <dgm:t>
        <a:bodyPr/>
        <a:lstStyle/>
        <a:p>
          <a:r>
            <a:rPr lang="en-US"/>
            <a:t>We are creating a web application where the user selects the image</a:t>
          </a:r>
          <a:r>
            <a:rPr lang="en-US">
              <a:latin typeface="Impact"/>
            </a:rPr>
            <a:t>,</a:t>
          </a:r>
          <a:r>
            <a:rPr lang="en-US"/>
            <a:t> and the image is fed into the model that is trained and generated caption will be displayed on the webpage.</a:t>
          </a:r>
          <a:endParaRPr lang="en-US">
            <a:latin typeface="Impact"/>
          </a:endParaRPr>
        </a:p>
      </dgm:t>
    </dgm:pt>
    <dgm:pt modelId="{E0952F11-8EDF-4FB7-B0EC-F2BC7B165749}" type="parTrans" cxnId="{955A0EDE-CE54-4003-A9F4-381E7276B207}">
      <dgm:prSet/>
      <dgm:spPr/>
    </dgm:pt>
    <dgm:pt modelId="{41D4B143-1AF2-4D39-85F2-DE19100EDC83}" type="sibTrans" cxnId="{955A0EDE-CE54-4003-A9F4-381E7276B207}">
      <dgm:prSet/>
      <dgm:spPr/>
    </dgm:pt>
    <dgm:pt modelId="{7D722187-053A-4C21-A24B-B029A1E2BAB0}" type="pres">
      <dgm:prSet presAssocID="{D0D0E302-8181-4F15-9F5F-254971E16057}" presName="root" presStyleCnt="0">
        <dgm:presLayoutVars>
          <dgm:dir/>
          <dgm:resizeHandles val="exact"/>
        </dgm:presLayoutVars>
      </dgm:prSet>
      <dgm:spPr/>
    </dgm:pt>
    <dgm:pt modelId="{A6F90360-0081-459E-95B8-787C365756ED}" type="pres">
      <dgm:prSet presAssocID="{0E8EC1DA-B286-441E-83D4-E31C585D5C0B}" presName="compNode" presStyleCnt="0"/>
      <dgm:spPr/>
    </dgm:pt>
    <dgm:pt modelId="{2AB238BA-F8A9-4F30-AC02-9761BBC1F935}" type="pres">
      <dgm:prSet presAssocID="{0E8EC1DA-B286-441E-83D4-E31C585D5C0B}" presName="bgRect" presStyleLbl="bgShp" presStyleIdx="0" presStyleCnt="3"/>
      <dgm:spPr/>
    </dgm:pt>
    <dgm:pt modelId="{C94A477C-F648-482D-8BB3-69E5B2ED0ECD}" type="pres">
      <dgm:prSet presAssocID="{0E8EC1DA-B286-441E-83D4-E31C585D5C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7B3372-AFCC-4D34-954B-25D1D3AC836C}" type="pres">
      <dgm:prSet presAssocID="{0E8EC1DA-B286-441E-83D4-E31C585D5C0B}" presName="spaceRect" presStyleCnt="0"/>
      <dgm:spPr/>
    </dgm:pt>
    <dgm:pt modelId="{C235DEE4-125F-45F5-90D7-E908198539D9}" type="pres">
      <dgm:prSet presAssocID="{0E8EC1DA-B286-441E-83D4-E31C585D5C0B}" presName="parTx" presStyleLbl="revTx" presStyleIdx="0" presStyleCnt="3">
        <dgm:presLayoutVars>
          <dgm:chMax val="0"/>
          <dgm:chPref val="0"/>
        </dgm:presLayoutVars>
      </dgm:prSet>
      <dgm:spPr/>
    </dgm:pt>
    <dgm:pt modelId="{FE3672E7-BAB6-410A-929A-E01152E12094}" type="pres">
      <dgm:prSet presAssocID="{032E9E80-21B4-44DA-B161-852C91B1F4FC}" presName="sibTrans" presStyleCnt="0"/>
      <dgm:spPr/>
    </dgm:pt>
    <dgm:pt modelId="{7D9CBDFC-3123-497D-9C02-4ABA9BC6D601}" type="pres">
      <dgm:prSet presAssocID="{29C68619-2733-41D8-94F7-FF766CC66D61}" presName="compNode" presStyleCnt="0"/>
      <dgm:spPr/>
    </dgm:pt>
    <dgm:pt modelId="{1586941E-8651-44BF-BE64-B102A40E440B}" type="pres">
      <dgm:prSet presAssocID="{29C68619-2733-41D8-94F7-FF766CC66D61}" presName="bgRect" presStyleLbl="bgShp" presStyleIdx="1" presStyleCnt="3"/>
      <dgm:spPr/>
    </dgm:pt>
    <dgm:pt modelId="{150D8B85-93E3-4188-A63F-252BE932E82F}" type="pres">
      <dgm:prSet presAssocID="{29C68619-2733-41D8-94F7-FF766CC66D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3525B94-3567-4E7B-A18D-40D10DEE1454}" type="pres">
      <dgm:prSet presAssocID="{29C68619-2733-41D8-94F7-FF766CC66D61}" presName="spaceRect" presStyleCnt="0"/>
      <dgm:spPr/>
    </dgm:pt>
    <dgm:pt modelId="{D9411C3B-B6C5-4F82-906B-8FE438088559}" type="pres">
      <dgm:prSet presAssocID="{29C68619-2733-41D8-94F7-FF766CC66D61}" presName="parTx" presStyleLbl="revTx" presStyleIdx="1" presStyleCnt="3">
        <dgm:presLayoutVars>
          <dgm:chMax val="0"/>
          <dgm:chPref val="0"/>
        </dgm:presLayoutVars>
      </dgm:prSet>
      <dgm:spPr/>
    </dgm:pt>
    <dgm:pt modelId="{3E758C36-F81C-4992-A6CA-CA40274C3EDE}" type="pres">
      <dgm:prSet presAssocID="{1A4CC850-B5FD-4605-A7F6-E45080273E9B}" presName="sibTrans" presStyleCnt="0"/>
      <dgm:spPr/>
    </dgm:pt>
    <dgm:pt modelId="{55E2868D-EA64-49F9-B013-5EA9A2E95337}" type="pres">
      <dgm:prSet presAssocID="{9AD60F3A-AE8C-48F8-BB34-68E47C7AB13D}" presName="compNode" presStyleCnt="0"/>
      <dgm:spPr/>
    </dgm:pt>
    <dgm:pt modelId="{D11A3DD7-A0C9-4FC9-A9CB-3F629627EB2A}" type="pres">
      <dgm:prSet presAssocID="{9AD60F3A-AE8C-48F8-BB34-68E47C7AB13D}" presName="bgRect" presStyleLbl="bgShp" presStyleIdx="2" presStyleCnt="3"/>
      <dgm:spPr/>
    </dgm:pt>
    <dgm:pt modelId="{71DCF6A2-A2DC-4306-BE29-2A20AB093744}" type="pres">
      <dgm:prSet presAssocID="{9AD60F3A-AE8C-48F8-BB34-68E47C7AB13D}" presName="iconRect" presStyleLbl="node1" presStyleIdx="2" presStyleCnt="3"/>
      <dgm:spPr>
        <a:ln>
          <a:noFill/>
        </a:ln>
      </dgm:spPr>
    </dgm:pt>
    <dgm:pt modelId="{579F184E-3341-40D5-B6AF-73CA21CC5E3D}" type="pres">
      <dgm:prSet presAssocID="{9AD60F3A-AE8C-48F8-BB34-68E47C7AB13D}" presName="spaceRect" presStyleCnt="0"/>
      <dgm:spPr/>
    </dgm:pt>
    <dgm:pt modelId="{8E7985BB-7BCA-42DD-9917-9AC49A38B185}" type="pres">
      <dgm:prSet presAssocID="{9AD60F3A-AE8C-48F8-BB34-68E47C7AB1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E66025-2610-48DE-9FC3-2290FF717349}" srcId="{D0D0E302-8181-4F15-9F5F-254971E16057}" destId="{0E8EC1DA-B286-441E-83D4-E31C585D5C0B}" srcOrd="0" destOrd="0" parTransId="{ABD228DE-8C4E-4DF5-B0D7-EA68BEB254F4}" sibTransId="{032E9E80-21B4-44DA-B161-852C91B1F4FC}"/>
    <dgm:cxn modelId="{D500482C-6BF4-40A8-85BB-6C1808E12F0C}" srcId="{D0D0E302-8181-4F15-9F5F-254971E16057}" destId="{29C68619-2733-41D8-94F7-FF766CC66D61}" srcOrd="1" destOrd="0" parTransId="{EB4850BD-380E-4639-8E1E-637C56B677F1}" sibTransId="{1A4CC850-B5FD-4605-A7F6-E45080273E9B}"/>
    <dgm:cxn modelId="{E1C15198-76C5-4429-93DA-1945F74D5984}" type="presOf" srcId="{D0D0E302-8181-4F15-9F5F-254971E16057}" destId="{7D722187-053A-4C21-A24B-B029A1E2BAB0}" srcOrd="0" destOrd="0" presId="urn:microsoft.com/office/officeart/2018/2/layout/IconVerticalSolidList"/>
    <dgm:cxn modelId="{0D6D17A7-2A24-4959-8E37-A1D2F31F89C1}" type="presOf" srcId="{9AD60F3A-AE8C-48F8-BB34-68E47C7AB13D}" destId="{8E7985BB-7BCA-42DD-9917-9AC49A38B185}" srcOrd="0" destOrd="0" presId="urn:microsoft.com/office/officeart/2018/2/layout/IconVerticalSolidList"/>
    <dgm:cxn modelId="{A9C106B2-24B0-42EE-99B4-AD7EAED072A1}" type="presOf" srcId="{0E8EC1DA-B286-441E-83D4-E31C585D5C0B}" destId="{C235DEE4-125F-45F5-90D7-E908198539D9}" srcOrd="0" destOrd="0" presId="urn:microsoft.com/office/officeart/2018/2/layout/IconVerticalSolidList"/>
    <dgm:cxn modelId="{955A0EDE-CE54-4003-A9F4-381E7276B207}" srcId="{D0D0E302-8181-4F15-9F5F-254971E16057}" destId="{9AD60F3A-AE8C-48F8-BB34-68E47C7AB13D}" srcOrd="2" destOrd="0" parTransId="{E0952F11-8EDF-4FB7-B0EC-F2BC7B165749}" sibTransId="{41D4B143-1AF2-4D39-85F2-DE19100EDC83}"/>
    <dgm:cxn modelId="{25D369E0-1B22-4C32-A82A-5D7C912A0583}" type="presOf" srcId="{29C68619-2733-41D8-94F7-FF766CC66D61}" destId="{D9411C3B-B6C5-4F82-906B-8FE438088559}" srcOrd="0" destOrd="0" presId="urn:microsoft.com/office/officeart/2018/2/layout/IconVerticalSolidList"/>
    <dgm:cxn modelId="{2C15E13C-5404-4C70-B7F0-74FE34D2CC56}" type="presParOf" srcId="{7D722187-053A-4C21-A24B-B029A1E2BAB0}" destId="{A6F90360-0081-459E-95B8-787C365756ED}" srcOrd="0" destOrd="0" presId="urn:microsoft.com/office/officeart/2018/2/layout/IconVerticalSolidList"/>
    <dgm:cxn modelId="{9BA3E293-3C1E-41E8-9085-291687C8CDA5}" type="presParOf" srcId="{A6F90360-0081-459E-95B8-787C365756ED}" destId="{2AB238BA-F8A9-4F30-AC02-9761BBC1F935}" srcOrd="0" destOrd="0" presId="urn:microsoft.com/office/officeart/2018/2/layout/IconVerticalSolidList"/>
    <dgm:cxn modelId="{7499E7AC-AD6A-4257-8FDF-4FCD82DC1987}" type="presParOf" srcId="{A6F90360-0081-459E-95B8-787C365756ED}" destId="{C94A477C-F648-482D-8BB3-69E5B2ED0ECD}" srcOrd="1" destOrd="0" presId="urn:microsoft.com/office/officeart/2018/2/layout/IconVerticalSolidList"/>
    <dgm:cxn modelId="{FA65D071-A90F-44E6-910B-FAC064AC9D61}" type="presParOf" srcId="{A6F90360-0081-459E-95B8-787C365756ED}" destId="{B27B3372-AFCC-4D34-954B-25D1D3AC836C}" srcOrd="2" destOrd="0" presId="urn:microsoft.com/office/officeart/2018/2/layout/IconVerticalSolidList"/>
    <dgm:cxn modelId="{9E7C4376-A802-42B6-BD36-61600CE45FD8}" type="presParOf" srcId="{A6F90360-0081-459E-95B8-787C365756ED}" destId="{C235DEE4-125F-45F5-90D7-E908198539D9}" srcOrd="3" destOrd="0" presId="urn:microsoft.com/office/officeart/2018/2/layout/IconVerticalSolidList"/>
    <dgm:cxn modelId="{7106A74B-88FC-494A-9DFF-0F57573484A6}" type="presParOf" srcId="{7D722187-053A-4C21-A24B-B029A1E2BAB0}" destId="{FE3672E7-BAB6-410A-929A-E01152E12094}" srcOrd="1" destOrd="0" presId="urn:microsoft.com/office/officeart/2018/2/layout/IconVerticalSolidList"/>
    <dgm:cxn modelId="{4AD608BA-12E2-4935-9097-6642832681AF}" type="presParOf" srcId="{7D722187-053A-4C21-A24B-B029A1E2BAB0}" destId="{7D9CBDFC-3123-497D-9C02-4ABA9BC6D601}" srcOrd="2" destOrd="0" presId="urn:microsoft.com/office/officeart/2018/2/layout/IconVerticalSolidList"/>
    <dgm:cxn modelId="{5FA35078-925C-4D97-9EEA-57882850C2F9}" type="presParOf" srcId="{7D9CBDFC-3123-497D-9C02-4ABA9BC6D601}" destId="{1586941E-8651-44BF-BE64-B102A40E440B}" srcOrd="0" destOrd="0" presId="urn:microsoft.com/office/officeart/2018/2/layout/IconVerticalSolidList"/>
    <dgm:cxn modelId="{749EF226-B3D5-4242-99F6-CA83C96E380B}" type="presParOf" srcId="{7D9CBDFC-3123-497D-9C02-4ABA9BC6D601}" destId="{150D8B85-93E3-4188-A63F-252BE932E82F}" srcOrd="1" destOrd="0" presId="urn:microsoft.com/office/officeart/2018/2/layout/IconVerticalSolidList"/>
    <dgm:cxn modelId="{FC571CD4-D1FB-4DD1-A3D2-367BB504F09D}" type="presParOf" srcId="{7D9CBDFC-3123-497D-9C02-4ABA9BC6D601}" destId="{B3525B94-3567-4E7B-A18D-40D10DEE1454}" srcOrd="2" destOrd="0" presId="urn:microsoft.com/office/officeart/2018/2/layout/IconVerticalSolidList"/>
    <dgm:cxn modelId="{8D45D1B8-CD66-479C-B15D-87C76AD666FC}" type="presParOf" srcId="{7D9CBDFC-3123-497D-9C02-4ABA9BC6D601}" destId="{D9411C3B-B6C5-4F82-906B-8FE438088559}" srcOrd="3" destOrd="0" presId="urn:microsoft.com/office/officeart/2018/2/layout/IconVerticalSolidList"/>
    <dgm:cxn modelId="{406A5FB1-1718-424D-8119-8E4369E91557}" type="presParOf" srcId="{7D722187-053A-4C21-A24B-B029A1E2BAB0}" destId="{3E758C36-F81C-4992-A6CA-CA40274C3EDE}" srcOrd="3" destOrd="0" presId="urn:microsoft.com/office/officeart/2018/2/layout/IconVerticalSolidList"/>
    <dgm:cxn modelId="{B4D8E53C-118C-451D-9D63-4CB94C11CC93}" type="presParOf" srcId="{7D722187-053A-4C21-A24B-B029A1E2BAB0}" destId="{55E2868D-EA64-49F9-B013-5EA9A2E95337}" srcOrd="4" destOrd="0" presId="urn:microsoft.com/office/officeart/2018/2/layout/IconVerticalSolidList"/>
    <dgm:cxn modelId="{1EEF501E-D3BD-41A8-8204-49554A8E08E5}" type="presParOf" srcId="{55E2868D-EA64-49F9-B013-5EA9A2E95337}" destId="{D11A3DD7-A0C9-4FC9-A9CB-3F629627EB2A}" srcOrd="0" destOrd="0" presId="urn:microsoft.com/office/officeart/2018/2/layout/IconVerticalSolidList"/>
    <dgm:cxn modelId="{413C2898-308A-4C47-A279-B0BBBA134129}" type="presParOf" srcId="{55E2868D-EA64-49F9-B013-5EA9A2E95337}" destId="{71DCF6A2-A2DC-4306-BE29-2A20AB093744}" srcOrd="1" destOrd="0" presId="urn:microsoft.com/office/officeart/2018/2/layout/IconVerticalSolidList"/>
    <dgm:cxn modelId="{4FE6AFB5-F55D-479E-8B96-CD184584F90A}" type="presParOf" srcId="{55E2868D-EA64-49F9-B013-5EA9A2E95337}" destId="{579F184E-3341-40D5-B6AF-73CA21CC5E3D}" srcOrd="2" destOrd="0" presId="urn:microsoft.com/office/officeart/2018/2/layout/IconVerticalSolidList"/>
    <dgm:cxn modelId="{332825E9-3D3F-4A74-9CFB-C688A47B2CAD}" type="presParOf" srcId="{55E2868D-EA64-49F9-B013-5EA9A2E95337}" destId="{8E7985BB-7BCA-42DD-9917-9AC49A38B1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5B470-3D01-47A2-90BB-EA5A9ACCEE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B20ECE-0EA6-4EFC-AFB0-F7789E248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 fundamental concepts and techniques of Convolutional Neural Network.</a:t>
          </a:r>
        </a:p>
      </dgm:t>
    </dgm:pt>
    <dgm:pt modelId="{1C64C0F8-2681-47CA-B201-C138DB5321FD}" type="parTrans" cxnId="{E1B30928-6458-4057-8BDB-1B7A10A87B9B}">
      <dgm:prSet/>
      <dgm:spPr/>
      <dgm:t>
        <a:bodyPr/>
        <a:lstStyle/>
        <a:p>
          <a:endParaRPr lang="en-US"/>
        </a:p>
      </dgm:t>
    </dgm:pt>
    <dgm:pt modelId="{B63EA856-9D41-4940-BEA4-916E25EAAD3B}" type="sibTrans" cxnId="{E1B30928-6458-4057-8BDB-1B7A10A87B9B}">
      <dgm:prSet/>
      <dgm:spPr/>
      <dgm:t>
        <a:bodyPr/>
        <a:lstStyle/>
        <a:p>
          <a:endParaRPr lang="en-US"/>
        </a:p>
      </dgm:t>
    </dgm:pt>
    <dgm:pt modelId="{E2731CD8-2E52-4F4A-82F3-E20684C4E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 fundamental concepts and techniques of Recurrent Neural Network.</a:t>
          </a:r>
        </a:p>
      </dgm:t>
    </dgm:pt>
    <dgm:pt modelId="{BCD36F5A-9826-41E6-820B-9F58869FB12B}" type="parTrans" cxnId="{FD46972E-BDC3-473E-BD6E-0E2AE8E9B39B}">
      <dgm:prSet/>
      <dgm:spPr/>
      <dgm:t>
        <a:bodyPr/>
        <a:lstStyle/>
        <a:p>
          <a:endParaRPr lang="en-US"/>
        </a:p>
      </dgm:t>
    </dgm:pt>
    <dgm:pt modelId="{71877676-3877-4E0A-8A53-DBC1D91E8E92}" type="sibTrans" cxnId="{FD46972E-BDC3-473E-BD6E-0E2AE8E9B39B}">
      <dgm:prSet/>
      <dgm:spPr/>
      <dgm:t>
        <a:bodyPr/>
        <a:lstStyle/>
        <a:p>
          <a:endParaRPr lang="en-US"/>
        </a:p>
      </dgm:t>
    </dgm:pt>
    <dgm:pt modelId="{1BB61556-E598-4BF0-9D35-F8F8936EA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 a broad understanding of textual data.</a:t>
          </a:r>
        </a:p>
      </dgm:t>
    </dgm:pt>
    <dgm:pt modelId="{31FABBF3-7741-4796-BB59-744CAEC1F1D4}" type="parTrans" cxnId="{13A4B597-AA76-4AD5-AF89-FEB3C69BDC18}">
      <dgm:prSet/>
      <dgm:spPr/>
      <dgm:t>
        <a:bodyPr/>
        <a:lstStyle/>
        <a:p>
          <a:endParaRPr lang="en-US"/>
        </a:p>
      </dgm:t>
    </dgm:pt>
    <dgm:pt modelId="{77984683-F3E7-4300-8C28-AF311154064C}" type="sibTrans" cxnId="{13A4B597-AA76-4AD5-AF89-FEB3C69BDC18}">
      <dgm:prSet/>
      <dgm:spPr/>
      <dgm:t>
        <a:bodyPr/>
        <a:lstStyle/>
        <a:p>
          <a:endParaRPr lang="en-US"/>
        </a:p>
      </dgm:t>
    </dgm:pt>
    <dgm:pt modelId="{7F47E6CB-8C67-49E9-B48B-2728E2F294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Gain a broad understanding of image data.</a:t>
          </a:r>
        </a:p>
      </dgm:t>
    </dgm:pt>
    <dgm:pt modelId="{0A63F7A2-882C-4606-9992-394C8B5D2AA5}" type="parTrans" cxnId="{1F4DC149-609F-4CF0-AD76-24A4CBB75D75}">
      <dgm:prSet/>
      <dgm:spPr/>
      <dgm:t>
        <a:bodyPr/>
        <a:lstStyle/>
        <a:p>
          <a:endParaRPr lang="en-US"/>
        </a:p>
      </dgm:t>
    </dgm:pt>
    <dgm:pt modelId="{ACCF2434-1639-492A-822B-345534DEA516}" type="sibTrans" cxnId="{1F4DC149-609F-4CF0-AD76-24A4CBB75D75}">
      <dgm:prSet/>
      <dgm:spPr/>
      <dgm:t>
        <a:bodyPr/>
        <a:lstStyle/>
        <a:p>
          <a:endParaRPr lang="en-US"/>
        </a:p>
      </dgm:t>
    </dgm:pt>
    <dgm:pt modelId="{6FDB2E88-0F66-44F8-99A4-804AEEF93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 how to pre-process/clean the data using different data preprocessing techniques.</a:t>
          </a:r>
        </a:p>
      </dgm:t>
    </dgm:pt>
    <dgm:pt modelId="{CF955457-ABFF-4B91-8E0C-F054A8C3D5DD}" type="parTrans" cxnId="{389B081D-D6ED-41DE-9CC1-272E745F1868}">
      <dgm:prSet/>
      <dgm:spPr/>
      <dgm:t>
        <a:bodyPr/>
        <a:lstStyle/>
        <a:p>
          <a:endParaRPr lang="en-US"/>
        </a:p>
      </dgm:t>
    </dgm:pt>
    <dgm:pt modelId="{2BFA9990-6A2D-49BB-BD58-551EB60DDDC7}" type="sibTrans" cxnId="{389B081D-D6ED-41DE-9CC1-272E745F1868}">
      <dgm:prSet/>
      <dgm:spPr/>
      <dgm:t>
        <a:bodyPr/>
        <a:lstStyle/>
        <a:p>
          <a:endParaRPr lang="en-US"/>
        </a:p>
      </dgm:t>
    </dgm:pt>
    <dgm:pt modelId="{C2DD2BB3-E5DB-4A5D-8111-FBB30AD68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Know how to build a web application using the Flask framework.</a:t>
          </a:r>
        </a:p>
      </dgm:t>
    </dgm:pt>
    <dgm:pt modelId="{0AA9C7AD-C61B-4B94-8344-F234A8350EA8}" type="parTrans" cxnId="{42B2F40D-A398-430E-BC41-19D6BE802C84}">
      <dgm:prSet/>
      <dgm:spPr/>
      <dgm:t>
        <a:bodyPr/>
        <a:lstStyle/>
        <a:p>
          <a:endParaRPr lang="en-US"/>
        </a:p>
      </dgm:t>
    </dgm:pt>
    <dgm:pt modelId="{8F8BEF95-BF2F-43B0-91CD-C58AFA4DB4B2}" type="sibTrans" cxnId="{42B2F40D-A398-430E-BC41-19D6BE802C84}">
      <dgm:prSet/>
      <dgm:spPr/>
      <dgm:t>
        <a:bodyPr/>
        <a:lstStyle/>
        <a:p>
          <a:endParaRPr lang="en-US"/>
        </a:p>
      </dgm:t>
    </dgm:pt>
    <dgm:pt modelId="{CCF16408-47C6-42A6-8DD9-991278D8B1D4}" type="pres">
      <dgm:prSet presAssocID="{BF95B470-3D01-47A2-90BB-EA5A9ACCEEBE}" presName="root" presStyleCnt="0">
        <dgm:presLayoutVars>
          <dgm:dir/>
          <dgm:resizeHandles val="exact"/>
        </dgm:presLayoutVars>
      </dgm:prSet>
      <dgm:spPr/>
    </dgm:pt>
    <dgm:pt modelId="{CF6CFF79-4CFB-4447-9EBD-B01750AA95F7}" type="pres">
      <dgm:prSet presAssocID="{F6B20ECE-0EA6-4EFC-AFB0-F7789E248082}" presName="compNode" presStyleCnt="0"/>
      <dgm:spPr/>
    </dgm:pt>
    <dgm:pt modelId="{0E51CA10-241F-48A9-A08D-2A0B66584B4C}" type="pres">
      <dgm:prSet presAssocID="{F6B20ECE-0EA6-4EFC-AFB0-F7789E248082}" presName="bgRect" presStyleLbl="bgShp" presStyleIdx="0" presStyleCnt="6"/>
      <dgm:spPr/>
    </dgm:pt>
    <dgm:pt modelId="{C7EE0CB6-5C30-4D75-AA12-0ED52ECC4A70}" type="pres">
      <dgm:prSet presAssocID="{F6B20ECE-0EA6-4EFC-AFB0-F7789E2480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A348AD-4887-4AAC-BA08-B3C6B2B7CBC0}" type="pres">
      <dgm:prSet presAssocID="{F6B20ECE-0EA6-4EFC-AFB0-F7789E248082}" presName="spaceRect" presStyleCnt="0"/>
      <dgm:spPr/>
    </dgm:pt>
    <dgm:pt modelId="{96205866-1440-4B5C-AA7A-8C09187F77FC}" type="pres">
      <dgm:prSet presAssocID="{F6B20ECE-0EA6-4EFC-AFB0-F7789E248082}" presName="parTx" presStyleLbl="revTx" presStyleIdx="0" presStyleCnt="6">
        <dgm:presLayoutVars>
          <dgm:chMax val="0"/>
          <dgm:chPref val="0"/>
        </dgm:presLayoutVars>
      </dgm:prSet>
      <dgm:spPr/>
    </dgm:pt>
    <dgm:pt modelId="{50DFB7FC-9898-4E33-9902-FF85C3FA8ABD}" type="pres">
      <dgm:prSet presAssocID="{B63EA856-9D41-4940-BEA4-916E25EAAD3B}" presName="sibTrans" presStyleCnt="0"/>
      <dgm:spPr/>
    </dgm:pt>
    <dgm:pt modelId="{AC4902D6-32A2-44EC-A233-D21B2447E2B1}" type="pres">
      <dgm:prSet presAssocID="{E2731CD8-2E52-4F4A-82F3-E20684C4E738}" presName="compNode" presStyleCnt="0"/>
      <dgm:spPr/>
    </dgm:pt>
    <dgm:pt modelId="{CA00C06D-C00B-488A-B26F-008D1325EA3F}" type="pres">
      <dgm:prSet presAssocID="{E2731CD8-2E52-4F4A-82F3-E20684C4E738}" presName="bgRect" presStyleLbl="bgShp" presStyleIdx="1" presStyleCnt="6"/>
      <dgm:spPr/>
    </dgm:pt>
    <dgm:pt modelId="{9CC5F7B0-E8DB-4B11-8DD1-8FEE2611FE58}" type="pres">
      <dgm:prSet presAssocID="{E2731CD8-2E52-4F4A-82F3-E20684C4E7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7414586-BBA7-4C8F-8E8D-57145D050A4E}" type="pres">
      <dgm:prSet presAssocID="{E2731CD8-2E52-4F4A-82F3-E20684C4E738}" presName="spaceRect" presStyleCnt="0"/>
      <dgm:spPr/>
    </dgm:pt>
    <dgm:pt modelId="{43F62974-F8E0-4FC4-AB05-5FBD2A34B6E4}" type="pres">
      <dgm:prSet presAssocID="{E2731CD8-2E52-4F4A-82F3-E20684C4E738}" presName="parTx" presStyleLbl="revTx" presStyleIdx="1" presStyleCnt="6">
        <dgm:presLayoutVars>
          <dgm:chMax val="0"/>
          <dgm:chPref val="0"/>
        </dgm:presLayoutVars>
      </dgm:prSet>
      <dgm:spPr/>
    </dgm:pt>
    <dgm:pt modelId="{72687B05-A0F0-4676-8F29-AF87A8C96A4C}" type="pres">
      <dgm:prSet presAssocID="{71877676-3877-4E0A-8A53-DBC1D91E8E92}" presName="sibTrans" presStyleCnt="0"/>
      <dgm:spPr/>
    </dgm:pt>
    <dgm:pt modelId="{C5C226C0-4ECC-42D9-8C53-A5D219A2F10C}" type="pres">
      <dgm:prSet presAssocID="{1BB61556-E598-4BF0-9D35-F8F8936EAE26}" presName="compNode" presStyleCnt="0"/>
      <dgm:spPr/>
    </dgm:pt>
    <dgm:pt modelId="{A5B0AF3E-7CF5-4B06-94A5-DCB6D83984FA}" type="pres">
      <dgm:prSet presAssocID="{1BB61556-E598-4BF0-9D35-F8F8936EAE26}" presName="bgRect" presStyleLbl="bgShp" presStyleIdx="2" presStyleCnt="6"/>
      <dgm:spPr/>
    </dgm:pt>
    <dgm:pt modelId="{DD29C99D-142D-40E2-9FC3-211532B154B9}" type="pres">
      <dgm:prSet presAssocID="{1BB61556-E598-4BF0-9D35-F8F8936EAE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21756D-37A6-4D66-894C-47F5ADAFA382}" type="pres">
      <dgm:prSet presAssocID="{1BB61556-E598-4BF0-9D35-F8F8936EAE26}" presName="spaceRect" presStyleCnt="0"/>
      <dgm:spPr/>
    </dgm:pt>
    <dgm:pt modelId="{A6DD59EB-994D-4CCD-B1F1-91B12A26A4EC}" type="pres">
      <dgm:prSet presAssocID="{1BB61556-E598-4BF0-9D35-F8F8936EAE26}" presName="parTx" presStyleLbl="revTx" presStyleIdx="2" presStyleCnt="6">
        <dgm:presLayoutVars>
          <dgm:chMax val="0"/>
          <dgm:chPref val="0"/>
        </dgm:presLayoutVars>
      </dgm:prSet>
      <dgm:spPr/>
    </dgm:pt>
    <dgm:pt modelId="{2DA9266B-08B8-4FAF-B17F-5644DD00F268}" type="pres">
      <dgm:prSet presAssocID="{77984683-F3E7-4300-8C28-AF311154064C}" presName="sibTrans" presStyleCnt="0"/>
      <dgm:spPr/>
    </dgm:pt>
    <dgm:pt modelId="{9B9A967E-ED38-4435-8A16-7ED9D9246F6D}" type="pres">
      <dgm:prSet presAssocID="{7F47E6CB-8C67-49E9-B48B-2728E2F29471}" presName="compNode" presStyleCnt="0"/>
      <dgm:spPr/>
    </dgm:pt>
    <dgm:pt modelId="{B6F6A8F4-50D4-4A94-9454-162FBC6337E3}" type="pres">
      <dgm:prSet presAssocID="{7F47E6CB-8C67-49E9-B48B-2728E2F29471}" presName="bgRect" presStyleLbl="bgShp" presStyleIdx="3" presStyleCnt="6"/>
      <dgm:spPr/>
    </dgm:pt>
    <dgm:pt modelId="{2EAA8B84-A93F-4276-9EEE-53C2D34D776C}" type="pres">
      <dgm:prSet presAssocID="{7F47E6CB-8C67-49E9-B48B-2728E2F294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14CB46-F08E-4D92-9190-187F8CEF7D28}" type="pres">
      <dgm:prSet presAssocID="{7F47E6CB-8C67-49E9-B48B-2728E2F29471}" presName="spaceRect" presStyleCnt="0"/>
      <dgm:spPr/>
    </dgm:pt>
    <dgm:pt modelId="{1B2F8A32-DB36-40D8-A35F-5868E6654736}" type="pres">
      <dgm:prSet presAssocID="{7F47E6CB-8C67-49E9-B48B-2728E2F29471}" presName="parTx" presStyleLbl="revTx" presStyleIdx="3" presStyleCnt="6">
        <dgm:presLayoutVars>
          <dgm:chMax val="0"/>
          <dgm:chPref val="0"/>
        </dgm:presLayoutVars>
      </dgm:prSet>
      <dgm:spPr/>
    </dgm:pt>
    <dgm:pt modelId="{5B35DF58-0E9B-41A6-969B-A9D833ED1D39}" type="pres">
      <dgm:prSet presAssocID="{ACCF2434-1639-492A-822B-345534DEA516}" presName="sibTrans" presStyleCnt="0"/>
      <dgm:spPr/>
    </dgm:pt>
    <dgm:pt modelId="{51E0D491-1F1C-46AF-9E49-DAF301510442}" type="pres">
      <dgm:prSet presAssocID="{6FDB2E88-0F66-44F8-99A4-804AEEF9357B}" presName="compNode" presStyleCnt="0"/>
      <dgm:spPr/>
    </dgm:pt>
    <dgm:pt modelId="{136CBFDB-5324-4613-8327-16F697018011}" type="pres">
      <dgm:prSet presAssocID="{6FDB2E88-0F66-44F8-99A4-804AEEF9357B}" presName="bgRect" presStyleLbl="bgShp" presStyleIdx="4" presStyleCnt="6"/>
      <dgm:spPr/>
    </dgm:pt>
    <dgm:pt modelId="{8EBA9B36-69B4-4C22-BC9C-727976D158FC}" type="pres">
      <dgm:prSet presAssocID="{6FDB2E88-0F66-44F8-99A4-804AEEF935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F33154B-0337-4976-9D12-5338925B909B}" type="pres">
      <dgm:prSet presAssocID="{6FDB2E88-0F66-44F8-99A4-804AEEF9357B}" presName="spaceRect" presStyleCnt="0"/>
      <dgm:spPr/>
    </dgm:pt>
    <dgm:pt modelId="{DE1D276F-9279-4453-BC5B-A03DAE0C730C}" type="pres">
      <dgm:prSet presAssocID="{6FDB2E88-0F66-44F8-99A4-804AEEF9357B}" presName="parTx" presStyleLbl="revTx" presStyleIdx="4" presStyleCnt="6">
        <dgm:presLayoutVars>
          <dgm:chMax val="0"/>
          <dgm:chPref val="0"/>
        </dgm:presLayoutVars>
      </dgm:prSet>
      <dgm:spPr/>
    </dgm:pt>
    <dgm:pt modelId="{E0FF2F24-12CA-490F-BAFC-764AECBC0082}" type="pres">
      <dgm:prSet presAssocID="{2BFA9990-6A2D-49BB-BD58-551EB60DDDC7}" presName="sibTrans" presStyleCnt="0"/>
      <dgm:spPr/>
    </dgm:pt>
    <dgm:pt modelId="{E59A68B9-E925-4970-AC07-4639B801C2A7}" type="pres">
      <dgm:prSet presAssocID="{C2DD2BB3-E5DB-4A5D-8111-FBB30AD685E6}" presName="compNode" presStyleCnt="0"/>
      <dgm:spPr/>
    </dgm:pt>
    <dgm:pt modelId="{109FC4EC-C923-446B-AAFC-1C3A4A2EC6DB}" type="pres">
      <dgm:prSet presAssocID="{C2DD2BB3-E5DB-4A5D-8111-FBB30AD685E6}" presName="bgRect" presStyleLbl="bgShp" presStyleIdx="5" presStyleCnt="6"/>
      <dgm:spPr/>
    </dgm:pt>
    <dgm:pt modelId="{551DED22-4E28-4CEB-BDD0-97E20B52FEE2}" type="pres">
      <dgm:prSet presAssocID="{C2DD2BB3-E5DB-4A5D-8111-FBB30AD685E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D3D9FAF-7A97-4E9C-B5E4-D90CAE3ECAF2}" type="pres">
      <dgm:prSet presAssocID="{C2DD2BB3-E5DB-4A5D-8111-FBB30AD685E6}" presName="spaceRect" presStyleCnt="0"/>
      <dgm:spPr/>
    </dgm:pt>
    <dgm:pt modelId="{DEA054FB-7CF8-4C14-80BB-10A47C3F445C}" type="pres">
      <dgm:prSet presAssocID="{C2DD2BB3-E5DB-4A5D-8111-FBB30AD685E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2B2F40D-A398-430E-BC41-19D6BE802C84}" srcId="{BF95B470-3D01-47A2-90BB-EA5A9ACCEEBE}" destId="{C2DD2BB3-E5DB-4A5D-8111-FBB30AD685E6}" srcOrd="5" destOrd="0" parTransId="{0AA9C7AD-C61B-4B94-8344-F234A8350EA8}" sibTransId="{8F8BEF95-BF2F-43B0-91CD-C58AFA4DB4B2}"/>
    <dgm:cxn modelId="{389B081D-D6ED-41DE-9CC1-272E745F1868}" srcId="{BF95B470-3D01-47A2-90BB-EA5A9ACCEEBE}" destId="{6FDB2E88-0F66-44F8-99A4-804AEEF9357B}" srcOrd="4" destOrd="0" parTransId="{CF955457-ABFF-4B91-8E0C-F054A8C3D5DD}" sibTransId="{2BFA9990-6A2D-49BB-BD58-551EB60DDDC7}"/>
    <dgm:cxn modelId="{E1B30928-6458-4057-8BDB-1B7A10A87B9B}" srcId="{BF95B470-3D01-47A2-90BB-EA5A9ACCEEBE}" destId="{F6B20ECE-0EA6-4EFC-AFB0-F7789E248082}" srcOrd="0" destOrd="0" parTransId="{1C64C0F8-2681-47CA-B201-C138DB5321FD}" sibTransId="{B63EA856-9D41-4940-BEA4-916E25EAAD3B}"/>
    <dgm:cxn modelId="{FD46972E-BDC3-473E-BD6E-0E2AE8E9B39B}" srcId="{BF95B470-3D01-47A2-90BB-EA5A9ACCEEBE}" destId="{E2731CD8-2E52-4F4A-82F3-E20684C4E738}" srcOrd="1" destOrd="0" parTransId="{BCD36F5A-9826-41E6-820B-9F58869FB12B}" sibTransId="{71877676-3877-4E0A-8A53-DBC1D91E8E92}"/>
    <dgm:cxn modelId="{2B0CA347-5E62-40AD-A946-A7DB54952320}" type="presOf" srcId="{C2DD2BB3-E5DB-4A5D-8111-FBB30AD685E6}" destId="{DEA054FB-7CF8-4C14-80BB-10A47C3F445C}" srcOrd="0" destOrd="0" presId="urn:microsoft.com/office/officeart/2018/2/layout/IconVerticalSolidList"/>
    <dgm:cxn modelId="{1F4DC149-609F-4CF0-AD76-24A4CBB75D75}" srcId="{BF95B470-3D01-47A2-90BB-EA5A9ACCEEBE}" destId="{7F47E6CB-8C67-49E9-B48B-2728E2F29471}" srcOrd="3" destOrd="0" parTransId="{0A63F7A2-882C-4606-9992-394C8B5D2AA5}" sibTransId="{ACCF2434-1639-492A-822B-345534DEA516}"/>
    <dgm:cxn modelId="{7B65556E-EC4D-40C1-89DA-B4DFECC1AA50}" type="presOf" srcId="{6FDB2E88-0F66-44F8-99A4-804AEEF9357B}" destId="{DE1D276F-9279-4453-BC5B-A03DAE0C730C}" srcOrd="0" destOrd="0" presId="urn:microsoft.com/office/officeart/2018/2/layout/IconVerticalSolidList"/>
    <dgm:cxn modelId="{02467583-B5CA-4889-8528-8F5BB3FE2EB2}" type="presOf" srcId="{F6B20ECE-0EA6-4EFC-AFB0-F7789E248082}" destId="{96205866-1440-4B5C-AA7A-8C09187F77FC}" srcOrd="0" destOrd="0" presId="urn:microsoft.com/office/officeart/2018/2/layout/IconVerticalSolidList"/>
    <dgm:cxn modelId="{13A4B597-AA76-4AD5-AF89-FEB3C69BDC18}" srcId="{BF95B470-3D01-47A2-90BB-EA5A9ACCEEBE}" destId="{1BB61556-E598-4BF0-9D35-F8F8936EAE26}" srcOrd="2" destOrd="0" parTransId="{31FABBF3-7741-4796-BB59-744CAEC1F1D4}" sibTransId="{77984683-F3E7-4300-8C28-AF311154064C}"/>
    <dgm:cxn modelId="{C9070DA4-F50A-47A7-A615-274CCF163B15}" type="presOf" srcId="{E2731CD8-2E52-4F4A-82F3-E20684C4E738}" destId="{43F62974-F8E0-4FC4-AB05-5FBD2A34B6E4}" srcOrd="0" destOrd="0" presId="urn:microsoft.com/office/officeart/2018/2/layout/IconVerticalSolidList"/>
    <dgm:cxn modelId="{E4BA2BC3-40B9-4474-BA65-4221468C4C65}" type="presOf" srcId="{7F47E6CB-8C67-49E9-B48B-2728E2F29471}" destId="{1B2F8A32-DB36-40D8-A35F-5868E6654736}" srcOrd="0" destOrd="0" presId="urn:microsoft.com/office/officeart/2018/2/layout/IconVerticalSolidList"/>
    <dgm:cxn modelId="{27E7B3D3-A3B5-45CE-92FC-891593FEFA5B}" type="presOf" srcId="{1BB61556-E598-4BF0-9D35-F8F8936EAE26}" destId="{A6DD59EB-994D-4CCD-B1F1-91B12A26A4EC}" srcOrd="0" destOrd="0" presId="urn:microsoft.com/office/officeart/2018/2/layout/IconVerticalSolidList"/>
    <dgm:cxn modelId="{3892BDF8-EA00-4513-8097-3D4035B1090D}" type="presOf" srcId="{BF95B470-3D01-47A2-90BB-EA5A9ACCEEBE}" destId="{CCF16408-47C6-42A6-8DD9-991278D8B1D4}" srcOrd="0" destOrd="0" presId="urn:microsoft.com/office/officeart/2018/2/layout/IconVerticalSolidList"/>
    <dgm:cxn modelId="{FF984CCB-1794-4D72-9A89-FDBDB756C533}" type="presParOf" srcId="{CCF16408-47C6-42A6-8DD9-991278D8B1D4}" destId="{CF6CFF79-4CFB-4447-9EBD-B01750AA95F7}" srcOrd="0" destOrd="0" presId="urn:microsoft.com/office/officeart/2018/2/layout/IconVerticalSolidList"/>
    <dgm:cxn modelId="{349350FE-1E47-4099-BC95-8C2E11E5A7CF}" type="presParOf" srcId="{CF6CFF79-4CFB-4447-9EBD-B01750AA95F7}" destId="{0E51CA10-241F-48A9-A08D-2A0B66584B4C}" srcOrd="0" destOrd="0" presId="urn:microsoft.com/office/officeart/2018/2/layout/IconVerticalSolidList"/>
    <dgm:cxn modelId="{5832738C-94E2-4E62-9866-926B8732E42E}" type="presParOf" srcId="{CF6CFF79-4CFB-4447-9EBD-B01750AA95F7}" destId="{C7EE0CB6-5C30-4D75-AA12-0ED52ECC4A70}" srcOrd="1" destOrd="0" presId="urn:microsoft.com/office/officeart/2018/2/layout/IconVerticalSolidList"/>
    <dgm:cxn modelId="{9D1601B9-D88C-4503-99FE-C1037BACD291}" type="presParOf" srcId="{CF6CFF79-4CFB-4447-9EBD-B01750AA95F7}" destId="{02A348AD-4887-4AAC-BA08-B3C6B2B7CBC0}" srcOrd="2" destOrd="0" presId="urn:microsoft.com/office/officeart/2018/2/layout/IconVerticalSolidList"/>
    <dgm:cxn modelId="{DBFDB53B-A81B-4B46-B5BE-4EF72899670A}" type="presParOf" srcId="{CF6CFF79-4CFB-4447-9EBD-B01750AA95F7}" destId="{96205866-1440-4B5C-AA7A-8C09187F77FC}" srcOrd="3" destOrd="0" presId="urn:microsoft.com/office/officeart/2018/2/layout/IconVerticalSolidList"/>
    <dgm:cxn modelId="{2AFBB5C0-78B2-4B2C-99DF-CAD8DCF18805}" type="presParOf" srcId="{CCF16408-47C6-42A6-8DD9-991278D8B1D4}" destId="{50DFB7FC-9898-4E33-9902-FF85C3FA8ABD}" srcOrd="1" destOrd="0" presId="urn:microsoft.com/office/officeart/2018/2/layout/IconVerticalSolidList"/>
    <dgm:cxn modelId="{8376297A-87E7-42AA-890D-60EAF07CBE97}" type="presParOf" srcId="{CCF16408-47C6-42A6-8DD9-991278D8B1D4}" destId="{AC4902D6-32A2-44EC-A233-D21B2447E2B1}" srcOrd="2" destOrd="0" presId="urn:microsoft.com/office/officeart/2018/2/layout/IconVerticalSolidList"/>
    <dgm:cxn modelId="{1D05EC24-AB9B-4B4E-9ACC-CCE386EB3283}" type="presParOf" srcId="{AC4902D6-32A2-44EC-A233-D21B2447E2B1}" destId="{CA00C06D-C00B-488A-B26F-008D1325EA3F}" srcOrd="0" destOrd="0" presId="urn:microsoft.com/office/officeart/2018/2/layout/IconVerticalSolidList"/>
    <dgm:cxn modelId="{3C6C3820-3706-430F-A9DD-79DC0D63B1E1}" type="presParOf" srcId="{AC4902D6-32A2-44EC-A233-D21B2447E2B1}" destId="{9CC5F7B0-E8DB-4B11-8DD1-8FEE2611FE58}" srcOrd="1" destOrd="0" presId="urn:microsoft.com/office/officeart/2018/2/layout/IconVerticalSolidList"/>
    <dgm:cxn modelId="{E2D2C292-0119-4640-A1D1-00242EE392A5}" type="presParOf" srcId="{AC4902D6-32A2-44EC-A233-D21B2447E2B1}" destId="{C7414586-BBA7-4C8F-8E8D-57145D050A4E}" srcOrd="2" destOrd="0" presId="urn:microsoft.com/office/officeart/2018/2/layout/IconVerticalSolidList"/>
    <dgm:cxn modelId="{35C32050-C0C0-4A48-9A9D-AF22758BBE11}" type="presParOf" srcId="{AC4902D6-32A2-44EC-A233-D21B2447E2B1}" destId="{43F62974-F8E0-4FC4-AB05-5FBD2A34B6E4}" srcOrd="3" destOrd="0" presId="urn:microsoft.com/office/officeart/2018/2/layout/IconVerticalSolidList"/>
    <dgm:cxn modelId="{B8A2CE22-6723-499A-8487-2C1A70C54366}" type="presParOf" srcId="{CCF16408-47C6-42A6-8DD9-991278D8B1D4}" destId="{72687B05-A0F0-4676-8F29-AF87A8C96A4C}" srcOrd="3" destOrd="0" presId="urn:microsoft.com/office/officeart/2018/2/layout/IconVerticalSolidList"/>
    <dgm:cxn modelId="{78866D96-29FD-46B4-86E3-ABBC9C6A4F71}" type="presParOf" srcId="{CCF16408-47C6-42A6-8DD9-991278D8B1D4}" destId="{C5C226C0-4ECC-42D9-8C53-A5D219A2F10C}" srcOrd="4" destOrd="0" presId="urn:microsoft.com/office/officeart/2018/2/layout/IconVerticalSolidList"/>
    <dgm:cxn modelId="{CA76296E-3E08-4113-AA13-45CE79CE1137}" type="presParOf" srcId="{C5C226C0-4ECC-42D9-8C53-A5D219A2F10C}" destId="{A5B0AF3E-7CF5-4B06-94A5-DCB6D83984FA}" srcOrd="0" destOrd="0" presId="urn:microsoft.com/office/officeart/2018/2/layout/IconVerticalSolidList"/>
    <dgm:cxn modelId="{F95587D7-7EA9-40A3-92E2-009C5F36BD77}" type="presParOf" srcId="{C5C226C0-4ECC-42D9-8C53-A5D219A2F10C}" destId="{DD29C99D-142D-40E2-9FC3-211532B154B9}" srcOrd="1" destOrd="0" presId="urn:microsoft.com/office/officeart/2018/2/layout/IconVerticalSolidList"/>
    <dgm:cxn modelId="{75186F81-7709-48EB-9FCF-D8A68643F31B}" type="presParOf" srcId="{C5C226C0-4ECC-42D9-8C53-A5D219A2F10C}" destId="{A421756D-37A6-4D66-894C-47F5ADAFA382}" srcOrd="2" destOrd="0" presId="urn:microsoft.com/office/officeart/2018/2/layout/IconVerticalSolidList"/>
    <dgm:cxn modelId="{51AC0305-D536-496A-A69D-497133925008}" type="presParOf" srcId="{C5C226C0-4ECC-42D9-8C53-A5D219A2F10C}" destId="{A6DD59EB-994D-4CCD-B1F1-91B12A26A4EC}" srcOrd="3" destOrd="0" presId="urn:microsoft.com/office/officeart/2018/2/layout/IconVerticalSolidList"/>
    <dgm:cxn modelId="{73A1382E-ECD0-4CB4-B5C8-6EE0D53C642C}" type="presParOf" srcId="{CCF16408-47C6-42A6-8DD9-991278D8B1D4}" destId="{2DA9266B-08B8-4FAF-B17F-5644DD00F268}" srcOrd="5" destOrd="0" presId="urn:microsoft.com/office/officeart/2018/2/layout/IconVerticalSolidList"/>
    <dgm:cxn modelId="{6EFCFCFE-90DF-4506-B773-66B5891C2631}" type="presParOf" srcId="{CCF16408-47C6-42A6-8DD9-991278D8B1D4}" destId="{9B9A967E-ED38-4435-8A16-7ED9D9246F6D}" srcOrd="6" destOrd="0" presId="urn:microsoft.com/office/officeart/2018/2/layout/IconVerticalSolidList"/>
    <dgm:cxn modelId="{D24C4809-5E7C-4856-B6CF-4220433B9020}" type="presParOf" srcId="{9B9A967E-ED38-4435-8A16-7ED9D9246F6D}" destId="{B6F6A8F4-50D4-4A94-9454-162FBC6337E3}" srcOrd="0" destOrd="0" presId="urn:microsoft.com/office/officeart/2018/2/layout/IconVerticalSolidList"/>
    <dgm:cxn modelId="{379BBDFA-A4B0-465F-BB4F-1BC13CC18B72}" type="presParOf" srcId="{9B9A967E-ED38-4435-8A16-7ED9D9246F6D}" destId="{2EAA8B84-A93F-4276-9EEE-53C2D34D776C}" srcOrd="1" destOrd="0" presId="urn:microsoft.com/office/officeart/2018/2/layout/IconVerticalSolidList"/>
    <dgm:cxn modelId="{7AF65023-3312-4E70-803F-D735E9F19842}" type="presParOf" srcId="{9B9A967E-ED38-4435-8A16-7ED9D9246F6D}" destId="{4314CB46-F08E-4D92-9190-187F8CEF7D28}" srcOrd="2" destOrd="0" presId="urn:microsoft.com/office/officeart/2018/2/layout/IconVerticalSolidList"/>
    <dgm:cxn modelId="{A1F38F2E-B370-4EF9-B77C-27CE17F43B03}" type="presParOf" srcId="{9B9A967E-ED38-4435-8A16-7ED9D9246F6D}" destId="{1B2F8A32-DB36-40D8-A35F-5868E6654736}" srcOrd="3" destOrd="0" presId="urn:microsoft.com/office/officeart/2018/2/layout/IconVerticalSolidList"/>
    <dgm:cxn modelId="{3A4B5E89-15DB-44CA-9B27-E609F375E5DD}" type="presParOf" srcId="{CCF16408-47C6-42A6-8DD9-991278D8B1D4}" destId="{5B35DF58-0E9B-41A6-969B-A9D833ED1D39}" srcOrd="7" destOrd="0" presId="urn:microsoft.com/office/officeart/2018/2/layout/IconVerticalSolidList"/>
    <dgm:cxn modelId="{8C91C5FC-6DFB-4A15-94C5-1C5B4F355919}" type="presParOf" srcId="{CCF16408-47C6-42A6-8DD9-991278D8B1D4}" destId="{51E0D491-1F1C-46AF-9E49-DAF301510442}" srcOrd="8" destOrd="0" presId="urn:microsoft.com/office/officeart/2018/2/layout/IconVerticalSolidList"/>
    <dgm:cxn modelId="{7EEB5F23-516F-40BB-BAD9-55BE89FACEF3}" type="presParOf" srcId="{51E0D491-1F1C-46AF-9E49-DAF301510442}" destId="{136CBFDB-5324-4613-8327-16F697018011}" srcOrd="0" destOrd="0" presId="urn:microsoft.com/office/officeart/2018/2/layout/IconVerticalSolidList"/>
    <dgm:cxn modelId="{9B444F6D-5A00-4DE6-9E6E-DC6BC239B4E8}" type="presParOf" srcId="{51E0D491-1F1C-46AF-9E49-DAF301510442}" destId="{8EBA9B36-69B4-4C22-BC9C-727976D158FC}" srcOrd="1" destOrd="0" presId="urn:microsoft.com/office/officeart/2018/2/layout/IconVerticalSolidList"/>
    <dgm:cxn modelId="{DC02524C-9B8F-427C-9393-38A17D5E44D8}" type="presParOf" srcId="{51E0D491-1F1C-46AF-9E49-DAF301510442}" destId="{DF33154B-0337-4976-9D12-5338925B909B}" srcOrd="2" destOrd="0" presId="urn:microsoft.com/office/officeart/2018/2/layout/IconVerticalSolidList"/>
    <dgm:cxn modelId="{BEC4FC30-7D57-4742-BB7B-FF630DF61BA7}" type="presParOf" srcId="{51E0D491-1F1C-46AF-9E49-DAF301510442}" destId="{DE1D276F-9279-4453-BC5B-A03DAE0C730C}" srcOrd="3" destOrd="0" presId="urn:microsoft.com/office/officeart/2018/2/layout/IconVerticalSolidList"/>
    <dgm:cxn modelId="{2DA2416D-53B9-4517-8139-AF5AC8A339F3}" type="presParOf" srcId="{CCF16408-47C6-42A6-8DD9-991278D8B1D4}" destId="{E0FF2F24-12CA-490F-BAFC-764AECBC0082}" srcOrd="9" destOrd="0" presId="urn:microsoft.com/office/officeart/2018/2/layout/IconVerticalSolidList"/>
    <dgm:cxn modelId="{ADBDE73A-A653-4B32-B224-410DE92AA05B}" type="presParOf" srcId="{CCF16408-47C6-42A6-8DD9-991278D8B1D4}" destId="{E59A68B9-E925-4970-AC07-4639B801C2A7}" srcOrd="10" destOrd="0" presId="urn:microsoft.com/office/officeart/2018/2/layout/IconVerticalSolidList"/>
    <dgm:cxn modelId="{4E1BF294-8C8C-46C8-B995-9DC1BF68762F}" type="presParOf" srcId="{E59A68B9-E925-4970-AC07-4639B801C2A7}" destId="{109FC4EC-C923-446B-AAFC-1C3A4A2EC6DB}" srcOrd="0" destOrd="0" presId="urn:microsoft.com/office/officeart/2018/2/layout/IconVerticalSolidList"/>
    <dgm:cxn modelId="{0BD43BA4-7F8C-4055-9A63-F2AF7D59C46A}" type="presParOf" srcId="{E59A68B9-E925-4970-AC07-4639B801C2A7}" destId="{551DED22-4E28-4CEB-BDD0-97E20B52FEE2}" srcOrd="1" destOrd="0" presId="urn:microsoft.com/office/officeart/2018/2/layout/IconVerticalSolidList"/>
    <dgm:cxn modelId="{DFE3AAA6-C03A-488F-AC33-54571DB1FE2E}" type="presParOf" srcId="{E59A68B9-E925-4970-AC07-4639B801C2A7}" destId="{4D3D9FAF-7A97-4E9C-B5E4-D90CAE3ECAF2}" srcOrd="2" destOrd="0" presId="urn:microsoft.com/office/officeart/2018/2/layout/IconVerticalSolidList"/>
    <dgm:cxn modelId="{4EB88F0E-DE7A-4727-ADD5-3E7815073A8A}" type="presParOf" srcId="{E59A68B9-E925-4970-AC07-4639B801C2A7}" destId="{DEA054FB-7CF8-4C14-80BB-10A47C3F44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F7A09-CE14-4BAF-AAD8-EF7B065D13F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AA4246-0D84-4B5C-AA9C-E6203250B55E}">
      <dgm:prSet/>
      <dgm:spPr/>
      <dgm:t>
        <a:bodyPr/>
        <a:lstStyle/>
        <a:p>
          <a:r>
            <a:rPr lang="en-US" b="0" dirty="0"/>
            <a:t>Following applications, you need to install before hand</a:t>
          </a:r>
        </a:p>
      </dgm:t>
    </dgm:pt>
    <dgm:pt modelId="{B0EC4988-40D0-4C32-BF0D-58BB5BC7CE87}" type="parTrans" cxnId="{A4F35D8F-6BA9-4E0F-9CF8-33F7ADDD67B5}">
      <dgm:prSet/>
      <dgm:spPr/>
      <dgm:t>
        <a:bodyPr/>
        <a:lstStyle/>
        <a:p>
          <a:endParaRPr lang="en-US"/>
        </a:p>
      </dgm:t>
    </dgm:pt>
    <dgm:pt modelId="{FFDDBE36-268B-464C-8EA2-97F55D11A8C5}" type="sibTrans" cxnId="{A4F35D8F-6BA9-4E0F-9CF8-33F7ADDD67B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D1ADBF3-D3DC-490F-A6C9-6BC6831C6CED}">
      <dgm:prSet/>
      <dgm:spPr/>
      <dgm:t>
        <a:bodyPr/>
        <a:lstStyle/>
        <a:p>
          <a:pPr rtl="0"/>
          <a:r>
            <a:rPr lang="en-US" b="1" dirty="0"/>
            <a:t>Anaconda Navigator</a:t>
          </a:r>
          <a:endParaRPr lang="en-US" b="1" dirty="0">
            <a:latin typeface="Impact"/>
          </a:endParaRPr>
        </a:p>
      </dgm:t>
    </dgm:pt>
    <dgm:pt modelId="{E14C1E89-256D-4E21-BFDF-2C7B174FEEF8}" type="parTrans" cxnId="{E83F6CED-618B-4C0C-820F-C97C6FA0C547}">
      <dgm:prSet/>
      <dgm:spPr/>
      <dgm:t>
        <a:bodyPr/>
        <a:lstStyle/>
        <a:p>
          <a:endParaRPr lang="en-US"/>
        </a:p>
      </dgm:t>
    </dgm:pt>
    <dgm:pt modelId="{23BF6F5A-7DF8-4341-9D56-1E0C8EC2185E}" type="sibTrans" cxnId="{E83F6CED-618B-4C0C-820F-C97C6FA0C5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91B48C5-041D-45B6-8847-B9D23A7CC8DA}">
      <dgm:prSet phldr="0"/>
      <dgm:spPr/>
      <dgm:t>
        <a:bodyPr/>
        <a:lstStyle/>
        <a:p>
          <a:pPr rtl="0"/>
          <a:r>
            <a:rPr lang="en-US" b="1" dirty="0">
              <a:latin typeface="Impact"/>
            </a:rPr>
            <a:t>T</a:t>
          </a:r>
          <a:r>
            <a:rPr lang="en-US" b="0" dirty="0">
              <a:latin typeface="Impact"/>
            </a:rPr>
            <a:t>ensorflow </a:t>
          </a:r>
          <a:endParaRPr lang="en-US" b="0" dirty="0"/>
        </a:p>
      </dgm:t>
    </dgm:pt>
    <dgm:pt modelId="{5AD0D953-11F9-4D0C-BC8F-E3DCD80B8D4D}" type="parTrans" cxnId="{77248FE4-2E1E-4F39-AABA-56935012D62E}">
      <dgm:prSet/>
      <dgm:spPr/>
    </dgm:pt>
    <dgm:pt modelId="{13AA10A9-95F1-4FF0-9459-EA90BE8CA9CC}" type="sibTrans" cxnId="{77248FE4-2E1E-4F39-AABA-56935012D62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9B88D4-42F5-4B6F-8627-8D4C82091F6E}">
      <dgm:prSet phldr="0"/>
      <dgm:spPr/>
      <dgm:t>
        <a:bodyPr/>
        <a:lstStyle/>
        <a:p>
          <a:pPr rtl="0"/>
          <a:r>
            <a:rPr lang="en-US" b="0" dirty="0" err="1">
              <a:latin typeface="Impact"/>
            </a:rPr>
            <a:t>Keras</a:t>
          </a:r>
          <a:endParaRPr lang="en-US" b="0" dirty="0">
            <a:latin typeface="Impact"/>
          </a:endParaRPr>
        </a:p>
      </dgm:t>
    </dgm:pt>
    <dgm:pt modelId="{514E8F1D-CE01-40B4-8C3B-16E9EA3EBB3E}" type="parTrans" cxnId="{9B1F193C-A39B-4EB9-9991-DD9A116D52A8}">
      <dgm:prSet/>
      <dgm:spPr/>
    </dgm:pt>
    <dgm:pt modelId="{7BDD8924-7032-4263-82AD-64C85A2B76EC}" type="sibTrans" cxnId="{9B1F193C-A39B-4EB9-9991-DD9A116D52A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CF9557A-7BCC-45AF-8E24-30DBE7D78A80}">
      <dgm:prSet phldr="0"/>
      <dgm:spPr/>
      <dgm:t>
        <a:bodyPr/>
        <a:lstStyle/>
        <a:p>
          <a:pPr rtl="0"/>
          <a:r>
            <a:rPr lang="en-US" b="1" dirty="0">
              <a:latin typeface="Impact"/>
            </a:rPr>
            <a:t>Flask</a:t>
          </a:r>
        </a:p>
      </dgm:t>
    </dgm:pt>
    <dgm:pt modelId="{55B58928-7CF6-421C-8D80-289A031FD202}" type="parTrans" cxnId="{310159E9-D2C5-4BC6-86C3-D6E404FA5497}">
      <dgm:prSet/>
      <dgm:spPr/>
    </dgm:pt>
    <dgm:pt modelId="{91C92EC1-E550-4290-BB92-CC0E1F771BF0}" type="sibTrans" cxnId="{310159E9-D2C5-4BC6-86C3-D6E404FA549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7DB3571-FFBD-431A-A666-4EEAE12400A6}" type="pres">
      <dgm:prSet presAssocID="{A3AF7A09-CE14-4BAF-AAD8-EF7B065D13FD}" presName="Name0" presStyleCnt="0">
        <dgm:presLayoutVars>
          <dgm:animLvl val="lvl"/>
          <dgm:resizeHandles val="exact"/>
        </dgm:presLayoutVars>
      </dgm:prSet>
      <dgm:spPr/>
    </dgm:pt>
    <dgm:pt modelId="{128EFDDA-166C-4310-80AF-1220CD1A8801}" type="pres">
      <dgm:prSet presAssocID="{76AA4246-0D84-4B5C-AA9C-E6203250B55E}" presName="compositeNode" presStyleCnt="0">
        <dgm:presLayoutVars>
          <dgm:bulletEnabled val="1"/>
        </dgm:presLayoutVars>
      </dgm:prSet>
      <dgm:spPr/>
    </dgm:pt>
    <dgm:pt modelId="{14E37D63-662E-4031-8D54-27988B28B1DD}" type="pres">
      <dgm:prSet presAssocID="{76AA4246-0D84-4B5C-AA9C-E6203250B55E}" presName="bgRect" presStyleLbl="bgAccFollowNode1" presStyleIdx="0" presStyleCnt="5"/>
      <dgm:spPr/>
    </dgm:pt>
    <dgm:pt modelId="{1110EB5B-60B3-4AD2-8E11-A307AD047557}" type="pres">
      <dgm:prSet presAssocID="{FFDDBE36-268B-464C-8EA2-97F55D11A8C5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D005291-29E1-4844-A33E-310402383C68}" type="pres">
      <dgm:prSet presAssocID="{76AA4246-0D84-4B5C-AA9C-E6203250B55E}" presName="bottomLine" presStyleLbl="alignNode1" presStyleIdx="1" presStyleCnt="10">
        <dgm:presLayoutVars/>
      </dgm:prSet>
      <dgm:spPr/>
    </dgm:pt>
    <dgm:pt modelId="{1A8ECB8D-39B8-4CC6-B49A-1EC72929573E}" type="pres">
      <dgm:prSet presAssocID="{76AA4246-0D84-4B5C-AA9C-E6203250B55E}" presName="nodeText" presStyleLbl="bgAccFollowNode1" presStyleIdx="0" presStyleCnt="5">
        <dgm:presLayoutVars>
          <dgm:bulletEnabled val="1"/>
        </dgm:presLayoutVars>
      </dgm:prSet>
      <dgm:spPr/>
    </dgm:pt>
    <dgm:pt modelId="{A972BF51-BFD7-47E6-AAC1-D5BAB63DB507}" type="pres">
      <dgm:prSet presAssocID="{FFDDBE36-268B-464C-8EA2-97F55D11A8C5}" presName="sibTrans" presStyleCnt="0"/>
      <dgm:spPr/>
    </dgm:pt>
    <dgm:pt modelId="{9E53F76B-3BD8-4DB8-9565-AFA0E4113F8C}" type="pres">
      <dgm:prSet presAssocID="{4D1ADBF3-D3DC-490F-A6C9-6BC6831C6CED}" presName="compositeNode" presStyleCnt="0">
        <dgm:presLayoutVars>
          <dgm:bulletEnabled val="1"/>
        </dgm:presLayoutVars>
      </dgm:prSet>
      <dgm:spPr/>
    </dgm:pt>
    <dgm:pt modelId="{DEB09B71-FA78-4566-9441-C14AA5944143}" type="pres">
      <dgm:prSet presAssocID="{4D1ADBF3-D3DC-490F-A6C9-6BC6831C6CED}" presName="bgRect" presStyleLbl="bgAccFollowNode1" presStyleIdx="1" presStyleCnt="5"/>
      <dgm:spPr/>
    </dgm:pt>
    <dgm:pt modelId="{78FB44E4-53E8-40C9-B946-B26763338A4D}" type="pres">
      <dgm:prSet presAssocID="{23BF6F5A-7DF8-4341-9D56-1E0C8EC2185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E317755-FD2D-4062-906F-C763D2EE986C}" type="pres">
      <dgm:prSet presAssocID="{4D1ADBF3-D3DC-490F-A6C9-6BC6831C6CED}" presName="bottomLine" presStyleLbl="alignNode1" presStyleIdx="3" presStyleCnt="10">
        <dgm:presLayoutVars/>
      </dgm:prSet>
      <dgm:spPr/>
    </dgm:pt>
    <dgm:pt modelId="{F71FF682-07E8-4B5D-931B-C520D5A86FB3}" type="pres">
      <dgm:prSet presAssocID="{4D1ADBF3-D3DC-490F-A6C9-6BC6831C6CED}" presName="nodeText" presStyleLbl="bgAccFollowNode1" presStyleIdx="1" presStyleCnt="5">
        <dgm:presLayoutVars>
          <dgm:bulletEnabled val="1"/>
        </dgm:presLayoutVars>
      </dgm:prSet>
      <dgm:spPr/>
    </dgm:pt>
    <dgm:pt modelId="{E7A1E843-6987-4683-A148-E9BE0B88FC91}" type="pres">
      <dgm:prSet presAssocID="{23BF6F5A-7DF8-4341-9D56-1E0C8EC2185E}" presName="sibTrans" presStyleCnt="0"/>
      <dgm:spPr/>
    </dgm:pt>
    <dgm:pt modelId="{54E1EACC-A61D-4D7E-9437-94C3796F2917}" type="pres">
      <dgm:prSet presAssocID="{391B48C5-041D-45B6-8847-B9D23A7CC8DA}" presName="compositeNode" presStyleCnt="0">
        <dgm:presLayoutVars>
          <dgm:bulletEnabled val="1"/>
        </dgm:presLayoutVars>
      </dgm:prSet>
      <dgm:spPr/>
    </dgm:pt>
    <dgm:pt modelId="{AC3A5A1E-D5BE-4916-94E8-712A2F4A7982}" type="pres">
      <dgm:prSet presAssocID="{391B48C5-041D-45B6-8847-B9D23A7CC8DA}" presName="bgRect" presStyleLbl="bgAccFollowNode1" presStyleIdx="2" presStyleCnt="5"/>
      <dgm:spPr/>
    </dgm:pt>
    <dgm:pt modelId="{9CA65E29-7AFB-43DB-AC96-41D0F1BA1BDC}" type="pres">
      <dgm:prSet presAssocID="{13AA10A9-95F1-4FF0-9459-EA90BE8CA9C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4A59472-7347-4B4D-87E5-8D6B3818C8D3}" type="pres">
      <dgm:prSet presAssocID="{391B48C5-041D-45B6-8847-B9D23A7CC8DA}" presName="bottomLine" presStyleLbl="alignNode1" presStyleIdx="5" presStyleCnt="10">
        <dgm:presLayoutVars/>
      </dgm:prSet>
      <dgm:spPr/>
    </dgm:pt>
    <dgm:pt modelId="{0F68DE23-4390-40CD-A76B-3B988225B5A1}" type="pres">
      <dgm:prSet presAssocID="{391B48C5-041D-45B6-8847-B9D23A7CC8DA}" presName="nodeText" presStyleLbl="bgAccFollowNode1" presStyleIdx="2" presStyleCnt="5">
        <dgm:presLayoutVars>
          <dgm:bulletEnabled val="1"/>
        </dgm:presLayoutVars>
      </dgm:prSet>
      <dgm:spPr/>
    </dgm:pt>
    <dgm:pt modelId="{587AA5B8-F815-4712-9589-9CCAC38FBBCE}" type="pres">
      <dgm:prSet presAssocID="{13AA10A9-95F1-4FF0-9459-EA90BE8CA9CC}" presName="sibTrans" presStyleCnt="0"/>
      <dgm:spPr/>
    </dgm:pt>
    <dgm:pt modelId="{CB15F155-1590-4033-9977-C1C9CDCB4B72}" type="pres">
      <dgm:prSet presAssocID="{A19B88D4-42F5-4B6F-8627-8D4C82091F6E}" presName="compositeNode" presStyleCnt="0">
        <dgm:presLayoutVars>
          <dgm:bulletEnabled val="1"/>
        </dgm:presLayoutVars>
      </dgm:prSet>
      <dgm:spPr/>
    </dgm:pt>
    <dgm:pt modelId="{9B396621-4B69-4BAE-AEB2-9F3A9560C6D2}" type="pres">
      <dgm:prSet presAssocID="{A19B88D4-42F5-4B6F-8627-8D4C82091F6E}" presName="bgRect" presStyleLbl="bgAccFollowNode1" presStyleIdx="3" presStyleCnt="5"/>
      <dgm:spPr/>
    </dgm:pt>
    <dgm:pt modelId="{94B68BF9-7D54-498C-9B62-4B7023B807E8}" type="pres">
      <dgm:prSet presAssocID="{7BDD8924-7032-4263-82AD-64C85A2B76E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52148F52-7976-416C-95D3-BEEEDC6ED7DC}" type="pres">
      <dgm:prSet presAssocID="{A19B88D4-42F5-4B6F-8627-8D4C82091F6E}" presName="bottomLine" presStyleLbl="alignNode1" presStyleIdx="7" presStyleCnt="10">
        <dgm:presLayoutVars/>
      </dgm:prSet>
      <dgm:spPr/>
    </dgm:pt>
    <dgm:pt modelId="{401BB68F-9317-477A-BFC1-9F4654B3623A}" type="pres">
      <dgm:prSet presAssocID="{A19B88D4-42F5-4B6F-8627-8D4C82091F6E}" presName="nodeText" presStyleLbl="bgAccFollowNode1" presStyleIdx="3" presStyleCnt="5">
        <dgm:presLayoutVars>
          <dgm:bulletEnabled val="1"/>
        </dgm:presLayoutVars>
      </dgm:prSet>
      <dgm:spPr/>
    </dgm:pt>
    <dgm:pt modelId="{EDF1E409-0E04-4147-845C-E3CF3ED336B8}" type="pres">
      <dgm:prSet presAssocID="{7BDD8924-7032-4263-82AD-64C85A2B76EC}" presName="sibTrans" presStyleCnt="0"/>
      <dgm:spPr/>
    </dgm:pt>
    <dgm:pt modelId="{93FFD82B-EA1B-48A1-962B-58552C2F097B}" type="pres">
      <dgm:prSet presAssocID="{8CF9557A-7BCC-45AF-8E24-30DBE7D78A80}" presName="compositeNode" presStyleCnt="0">
        <dgm:presLayoutVars>
          <dgm:bulletEnabled val="1"/>
        </dgm:presLayoutVars>
      </dgm:prSet>
      <dgm:spPr/>
    </dgm:pt>
    <dgm:pt modelId="{9F0C2215-E02A-40FA-B294-13D830DE594E}" type="pres">
      <dgm:prSet presAssocID="{8CF9557A-7BCC-45AF-8E24-30DBE7D78A80}" presName="bgRect" presStyleLbl="bgAccFollowNode1" presStyleIdx="4" presStyleCnt="5"/>
      <dgm:spPr/>
    </dgm:pt>
    <dgm:pt modelId="{33035343-DD0D-4C46-AF56-6CF8A7515525}" type="pres">
      <dgm:prSet presAssocID="{91C92EC1-E550-4290-BB92-CC0E1F771BF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90C6078-CED6-4E0D-9345-2B59E3E54AF6}" type="pres">
      <dgm:prSet presAssocID="{8CF9557A-7BCC-45AF-8E24-30DBE7D78A80}" presName="bottomLine" presStyleLbl="alignNode1" presStyleIdx="9" presStyleCnt="10">
        <dgm:presLayoutVars/>
      </dgm:prSet>
      <dgm:spPr/>
    </dgm:pt>
    <dgm:pt modelId="{5D47D0A4-7AAF-4782-9962-BA1EB71A221C}" type="pres">
      <dgm:prSet presAssocID="{8CF9557A-7BCC-45AF-8E24-30DBE7D78A80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6DA5A14-7A37-4B03-ACB5-FCAD56EB5DBC}" type="presOf" srcId="{A3AF7A09-CE14-4BAF-AAD8-EF7B065D13FD}" destId="{27DB3571-FFBD-431A-A666-4EEAE12400A6}" srcOrd="0" destOrd="0" presId="urn:microsoft.com/office/officeart/2016/7/layout/BasicLinearProcessNumbered"/>
    <dgm:cxn modelId="{8EC0DE3A-B0F0-4921-9E63-08E767E0790A}" type="presOf" srcId="{391B48C5-041D-45B6-8847-B9D23A7CC8DA}" destId="{0F68DE23-4390-40CD-A76B-3B988225B5A1}" srcOrd="1" destOrd="0" presId="urn:microsoft.com/office/officeart/2016/7/layout/BasicLinearProcessNumbered"/>
    <dgm:cxn modelId="{9B1F193C-A39B-4EB9-9991-DD9A116D52A8}" srcId="{A3AF7A09-CE14-4BAF-AAD8-EF7B065D13FD}" destId="{A19B88D4-42F5-4B6F-8627-8D4C82091F6E}" srcOrd="3" destOrd="0" parTransId="{514E8F1D-CE01-40B4-8C3B-16E9EA3EBB3E}" sibTransId="{7BDD8924-7032-4263-82AD-64C85A2B76EC}"/>
    <dgm:cxn modelId="{5D51EC44-72DF-4F69-B982-F8EA8EB66DA6}" type="presOf" srcId="{4D1ADBF3-D3DC-490F-A6C9-6BC6831C6CED}" destId="{F71FF682-07E8-4B5D-931B-C520D5A86FB3}" srcOrd="1" destOrd="0" presId="urn:microsoft.com/office/officeart/2016/7/layout/BasicLinearProcessNumbered"/>
    <dgm:cxn modelId="{18E1A467-3598-4011-8048-DC287492A936}" type="presOf" srcId="{76AA4246-0D84-4B5C-AA9C-E6203250B55E}" destId="{14E37D63-662E-4031-8D54-27988B28B1DD}" srcOrd="0" destOrd="0" presId="urn:microsoft.com/office/officeart/2016/7/layout/BasicLinearProcessNumbered"/>
    <dgm:cxn modelId="{3AE40C68-FBA1-4E41-B6E8-B82348EBB0CD}" type="presOf" srcId="{FFDDBE36-268B-464C-8EA2-97F55D11A8C5}" destId="{1110EB5B-60B3-4AD2-8E11-A307AD047557}" srcOrd="0" destOrd="0" presId="urn:microsoft.com/office/officeart/2016/7/layout/BasicLinearProcessNumbered"/>
    <dgm:cxn modelId="{D397DF81-D0C0-44E4-824F-AA970876FEE4}" type="presOf" srcId="{A19B88D4-42F5-4B6F-8627-8D4C82091F6E}" destId="{401BB68F-9317-477A-BFC1-9F4654B3623A}" srcOrd="1" destOrd="0" presId="urn:microsoft.com/office/officeart/2016/7/layout/BasicLinearProcessNumbered"/>
    <dgm:cxn modelId="{DAD76B86-9DC6-4D6C-9C7A-B144AE9AD209}" type="presOf" srcId="{7BDD8924-7032-4263-82AD-64C85A2B76EC}" destId="{94B68BF9-7D54-498C-9B62-4B7023B807E8}" srcOrd="0" destOrd="0" presId="urn:microsoft.com/office/officeart/2016/7/layout/BasicLinearProcessNumbered"/>
    <dgm:cxn modelId="{961B3E8A-BF42-4170-98C1-49547E8B2BB9}" type="presOf" srcId="{13AA10A9-95F1-4FF0-9459-EA90BE8CA9CC}" destId="{9CA65E29-7AFB-43DB-AC96-41D0F1BA1BDC}" srcOrd="0" destOrd="0" presId="urn:microsoft.com/office/officeart/2016/7/layout/BasicLinearProcessNumbered"/>
    <dgm:cxn modelId="{A4F35D8F-6BA9-4E0F-9CF8-33F7ADDD67B5}" srcId="{A3AF7A09-CE14-4BAF-AAD8-EF7B065D13FD}" destId="{76AA4246-0D84-4B5C-AA9C-E6203250B55E}" srcOrd="0" destOrd="0" parTransId="{B0EC4988-40D0-4C32-BF0D-58BB5BC7CE87}" sibTransId="{FFDDBE36-268B-464C-8EA2-97F55D11A8C5}"/>
    <dgm:cxn modelId="{81F3ED95-F223-421C-B7C4-AF4069E46619}" type="presOf" srcId="{4D1ADBF3-D3DC-490F-A6C9-6BC6831C6CED}" destId="{DEB09B71-FA78-4566-9441-C14AA5944143}" srcOrd="0" destOrd="0" presId="urn:microsoft.com/office/officeart/2016/7/layout/BasicLinearProcessNumbered"/>
    <dgm:cxn modelId="{28910F99-CEF2-45B5-BF29-83AF59792A70}" type="presOf" srcId="{8CF9557A-7BCC-45AF-8E24-30DBE7D78A80}" destId="{9F0C2215-E02A-40FA-B294-13D830DE594E}" srcOrd="0" destOrd="0" presId="urn:microsoft.com/office/officeart/2016/7/layout/BasicLinearProcessNumbered"/>
    <dgm:cxn modelId="{B01992B1-0F80-4380-8B90-E406E4C6196C}" type="presOf" srcId="{A19B88D4-42F5-4B6F-8627-8D4C82091F6E}" destId="{9B396621-4B69-4BAE-AEB2-9F3A9560C6D2}" srcOrd="0" destOrd="0" presId="urn:microsoft.com/office/officeart/2016/7/layout/BasicLinearProcessNumbered"/>
    <dgm:cxn modelId="{5563C5BA-4028-44B3-9805-6F634F21AC65}" type="presOf" srcId="{91C92EC1-E550-4290-BB92-CC0E1F771BF0}" destId="{33035343-DD0D-4C46-AF56-6CF8A7515525}" srcOrd="0" destOrd="0" presId="urn:microsoft.com/office/officeart/2016/7/layout/BasicLinearProcessNumbered"/>
    <dgm:cxn modelId="{C39A82BB-03F3-4CDE-82AF-669C6F870512}" type="presOf" srcId="{8CF9557A-7BCC-45AF-8E24-30DBE7D78A80}" destId="{5D47D0A4-7AAF-4782-9962-BA1EB71A221C}" srcOrd="1" destOrd="0" presId="urn:microsoft.com/office/officeart/2016/7/layout/BasicLinearProcessNumbered"/>
    <dgm:cxn modelId="{56AAB4D0-235F-43BD-9BD4-A7490C10E938}" type="presOf" srcId="{76AA4246-0D84-4B5C-AA9C-E6203250B55E}" destId="{1A8ECB8D-39B8-4CC6-B49A-1EC72929573E}" srcOrd="1" destOrd="0" presId="urn:microsoft.com/office/officeart/2016/7/layout/BasicLinearProcessNumbered"/>
    <dgm:cxn modelId="{77248FE4-2E1E-4F39-AABA-56935012D62E}" srcId="{A3AF7A09-CE14-4BAF-AAD8-EF7B065D13FD}" destId="{391B48C5-041D-45B6-8847-B9D23A7CC8DA}" srcOrd="2" destOrd="0" parTransId="{5AD0D953-11F9-4D0C-BC8F-E3DCD80B8D4D}" sibTransId="{13AA10A9-95F1-4FF0-9459-EA90BE8CA9CC}"/>
    <dgm:cxn modelId="{310159E9-D2C5-4BC6-86C3-D6E404FA5497}" srcId="{A3AF7A09-CE14-4BAF-AAD8-EF7B065D13FD}" destId="{8CF9557A-7BCC-45AF-8E24-30DBE7D78A80}" srcOrd="4" destOrd="0" parTransId="{55B58928-7CF6-421C-8D80-289A031FD202}" sibTransId="{91C92EC1-E550-4290-BB92-CC0E1F771BF0}"/>
    <dgm:cxn modelId="{E83F6CED-618B-4C0C-820F-C97C6FA0C547}" srcId="{A3AF7A09-CE14-4BAF-AAD8-EF7B065D13FD}" destId="{4D1ADBF3-D3DC-490F-A6C9-6BC6831C6CED}" srcOrd="1" destOrd="0" parTransId="{E14C1E89-256D-4E21-BFDF-2C7B174FEEF8}" sibTransId="{23BF6F5A-7DF8-4341-9D56-1E0C8EC2185E}"/>
    <dgm:cxn modelId="{68E040EF-A117-41A7-AF5D-5940309E53D8}" type="presOf" srcId="{23BF6F5A-7DF8-4341-9D56-1E0C8EC2185E}" destId="{78FB44E4-53E8-40C9-B946-B26763338A4D}" srcOrd="0" destOrd="0" presId="urn:microsoft.com/office/officeart/2016/7/layout/BasicLinearProcessNumbered"/>
    <dgm:cxn modelId="{AAB1FAF1-FABD-4B67-81B5-12F553CA4225}" type="presOf" srcId="{391B48C5-041D-45B6-8847-B9D23A7CC8DA}" destId="{AC3A5A1E-D5BE-4916-94E8-712A2F4A7982}" srcOrd="0" destOrd="0" presId="urn:microsoft.com/office/officeart/2016/7/layout/BasicLinearProcessNumbered"/>
    <dgm:cxn modelId="{FC0E8AB9-B330-40C6-B468-885BEB5C99DE}" type="presParOf" srcId="{27DB3571-FFBD-431A-A666-4EEAE12400A6}" destId="{128EFDDA-166C-4310-80AF-1220CD1A8801}" srcOrd="0" destOrd="0" presId="urn:microsoft.com/office/officeart/2016/7/layout/BasicLinearProcessNumbered"/>
    <dgm:cxn modelId="{85FE606C-127F-47FC-A2CC-86C063597BC9}" type="presParOf" srcId="{128EFDDA-166C-4310-80AF-1220CD1A8801}" destId="{14E37D63-662E-4031-8D54-27988B28B1DD}" srcOrd="0" destOrd="0" presId="urn:microsoft.com/office/officeart/2016/7/layout/BasicLinearProcessNumbered"/>
    <dgm:cxn modelId="{67323ABA-D862-4F44-9EB1-87F3B5EF98CF}" type="presParOf" srcId="{128EFDDA-166C-4310-80AF-1220CD1A8801}" destId="{1110EB5B-60B3-4AD2-8E11-A307AD047557}" srcOrd="1" destOrd="0" presId="urn:microsoft.com/office/officeart/2016/7/layout/BasicLinearProcessNumbered"/>
    <dgm:cxn modelId="{7FC04035-65F2-424A-B1B5-2369C6F5359D}" type="presParOf" srcId="{128EFDDA-166C-4310-80AF-1220CD1A8801}" destId="{9D005291-29E1-4844-A33E-310402383C68}" srcOrd="2" destOrd="0" presId="urn:microsoft.com/office/officeart/2016/7/layout/BasicLinearProcessNumbered"/>
    <dgm:cxn modelId="{1D7F4705-D3BF-4830-A25B-FD5619A7DF52}" type="presParOf" srcId="{128EFDDA-166C-4310-80AF-1220CD1A8801}" destId="{1A8ECB8D-39B8-4CC6-B49A-1EC72929573E}" srcOrd="3" destOrd="0" presId="urn:microsoft.com/office/officeart/2016/7/layout/BasicLinearProcessNumbered"/>
    <dgm:cxn modelId="{2E5CA043-40E6-4C8D-81A0-BC41928479E4}" type="presParOf" srcId="{27DB3571-FFBD-431A-A666-4EEAE12400A6}" destId="{A972BF51-BFD7-47E6-AAC1-D5BAB63DB507}" srcOrd="1" destOrd="0" presId="urn:microsoft.com/office/officeart/2016/7/layout/BasicLinearProcessNumbered"/>
    <dgm:cxn modelId="{2F6F7487-C092-48F1-9728-D1DA61F5E690}" type="presParOf" srcId="{27DB3571-FFBD-431A-A666-4EEAE12400A6}" destId="{9E53F76B-3BD8-4DB8-9565-AFA0E4113F8C}" srcOrd="2" destOrd="0" presId="urn:microsoft.com/office/officeart/2016/7/layout/BasicLinearProcessNumbered"/>
    <dgm:cxn modelId="{E6B500EA-5852-4862-B4FF-95F23364CFE6}" type="presParOf" srcId="{9E53F76B-3BD8-4DB8-9565-AFA0E4113F8C}" destId="{DEB09B71-FA78-4566-9441-C14AA5944143}" srcOrd="0" destOrd="0" presId="urn:microsoft.com/office/officeart/2016/7/layout/BasicLinearProcessNumbered"/>
    <dgm:cxn modelId="{D10AFD04-6FDC-4DF7-B269-923B183F13B1}" type="presParOf" srcId="{9E53F76B-3BD8-4DB8-9565-AFA0E4113F8C}" destId="{78FB44E4-53E8-40C9-B946-B26763338A4D}" srcOrd="1" destOrd="0" presId="urn:microsoft.com/office/officeart/2016/7/layout/BasicLinearProcessNumbered"/>
    <dgm:cxn modelId="{788F9E0A-B4FE-4CED-80FC-ED260E016070}" type="presParOf" srcId="{9E53F76B-3BD8-4DB8-9565-AFA0E4113F8C}" destId="{3E317755-FD2D-4062-906F-C763D2EE986C}" srcOrd="2" destOrd="0" presId="urn:microsoft.com/office/officeart/2016/7/layout/BasicLinearProcessNumbered"/>
    <dgm:cxn modelId="{42677F97-C6B2-4AE5-BF79-FF95F6C2E9F4}" type="presParOf" srcId="{9E53F76B-3BD8-4DB8-9565-AFA0E4113F8C}" destId="{F71FF682-07E8-4B5D-931B-C520D5A86FB3}" srcOrd="3" destOrd="0" presId="urn:microsoft.com/office/officeart/2016/7/layout/BasicLinearProcessNumbered"/>
    <dgm:cxn modelId="{9817CA41-E6E2-4889-BEBF-109D91EED182}" type="presParOf" srcId="{27DB3571-FFBD-431A-A666-4EEAE12400A6}" destId="{E7A1E843-6987-4683-A148-E9BE0B88FC91}" srcOrd="3" destOrd="0" presId="urn:microsoft.com/office/officeart/2016/7/layout/BasicLinearProcessNumbered"/>
    <dgm:cxn modelId="{5468D84F-AB59-4C3F-804C-E85260AC3324}" type="presParOf" srcId="{27DB3571-FFBD-431A-A666-4EEAE12400A6}" destId="{54E1EACC-A61D-4D7E-9437-94C3796F2917}" srcOrd="4" destOrd="0" presId="urn:microsoft.com/office/officeart/2016/7/layout/BasicLinearProcessNumbered"/>
    <dgm:cxn modelId="{E21B7CB3-7F9A-4012-BB00-E64D67532A9D}" type="presParOf" srcId="{54E1EACC-A61D-4D7E-9437-94C3796F2917}" destId="{AC3A5A1E-D5BE-4916-94E8-712A2F4A7982}" srcOrd="0" destOrd="0" presId="urn:microsoft.com/office/officeart/2016/7/layout/BasicLinearProcessNumbered"/>
    <dgm:cxn modelId="{3BBD99C6-130E-46F0-8FF5-9137219D07C5}" type="presParOf" srcId="{54E1EACC-A61D-4D7E-9437-94C3796F2917}" destId="{9CA65E29-7AFB-43DB-AC96-41D0F1BA1BDC}" srcOrd="1" destOrd="0" presId="urn:microsoft.com/office/officeart/2016/7/layout/BasicLinearProcessNumbered"/>
    <dgm:cxn modelId="{6C657632-1C6A-4D70-A02E-5E5895F152AD}" type="presParOf" srcId="{54E1EACC-A61D-4D7E-9437-94C3796F2917}" destId="{94A59472-7347-4B4D-87E5-8D6B3818C8D3}" srcOrd="2" destOrd="0" presId="urn:microsoft.com/office/officeart/2016/7/layout/BasicLinearProcessNumbered"/>
    <dgm:cxn modelId="{04561079-A8EF-453A-94DA-6002D1D59511}" type="presParOf" srcId="{54E1EACC-A61D-4D7E-9437-94C3796F2917}" destId="{0F68DE23-4390-40CD-A76B-3B988225B5A1}" srcOrd="3" destOrd="0" presId="urn:microsoft.com/office/officeart/2016/7/layout/BasicLinearProcessNumbered"/>
    <dgm:cxn modelId="{66A8B07C-AD12-44ED-9BAF-66ABA0D427DA}" type="presParOf" srcId="{27DB3571-FFBD-431A-A666-4EEAE12400A6}" destId="{587AA5B8-F815-4712-9589-9CCAC38FBBCE}" srcOrd="5" destOrd="0" presId="urn:microsoft.com/office/officeart/2016/7/layout/BasicLinearProcessNumbered"/>
    <dgm:cxn modelId="{EBE952C8-88C7-473E-A51D-DCDC45B3CA3C}" type="presParOf" srcId="{27DB3571-FFBD-431A-A666-4EEAE12400A6}" destId="{CB15F155-1590-4033-9977-C1C9CDCB4B72}" srcOrd="6" destOrd="0" presId="urn:microsoft.com/office/officeart/2016/7/layout/BasicLinearProcessNumbered"/>
    <dgm:cxn modelId="{5130B045-6B9F-48D6-A873-541F5F41D0A3}" type="presParOf" srcId="{CB15F155-1590-4033-9977-C1C9CDCB4B72}" destId="{9B396621-4B69-4BAE-AEB2-9F3A9560C6D2}" srcOrd="0" destOrd="0" presId="urn:microsoft.com/office/officeart/2016/7/layout/BasicLinearProcessNumbered"/>
    <dgm:cxn modelId="{43F4A13E-39E5-4AC0-8D6A-1978A6E934A7}" type="presParOf" srcId="{CB15F155-1590-4033-9977-C1C9CDCB4B72}" destId="{94B68BF9-7D54-498C-9B62-4B7023B807E8}" srcOrd="1" destOrd="0" presId="urn:microsoft.com/office/officeart/2016/7/layout/BasicLinearProcessNumbered"/>
    <dgm:cxn modelId="{7AEC06AA-EFD5-4070-83E7-E769D0806BF4}" type="presParOf" srcId="{CB15F155-1590-4033-9977-C1C9CDCB4B72}" destId="{52148F52-7976-416C-95D3-BEEEDC6ED7DC}" srcOrd="2" destOrd="0" presId="urn:microsoft.com/office/officeart/2016/7/layout/BasicLinearProcessNumbered"/>
    <dgm:cxn modelId="{EF82A2DF-62D7-496D-8AB4-2BEF68D4956F}" type="presParOf" srcId="{CB15F155-1590-4033-9977-C1C9CDCB4B72}" destId="{401BB68F-9317-477A-BFC1-9F4654B3623A}" srcOrd="3" destOrd="0" presId="urn:microsoft.com/office/officeart/2016/7/layout/BasicLinearProcessNumbered"/>
    <dgm:cxn modelId="{37D44848-F3BF-4851-9634-F7D4B35CD53F}" type="presParOf" srcId="{27DB3571-FFBD-431A-A666-4EEAE12400A6}" destId="{EDF1E409-0E04-4147-845C-E3CF3ED336B8}" srcOrd="7" destOrd="0" presId="urn:microsoft.com/office/officeart/2016/7/layout/BasicLinearProcessNumbered"/>
    <dgm:cxn modelId="{7BD18ECC-BA2F-4525-8178-7310BEB6383F}" type="presParOf" srcId="{27DB3571-FFBD-431A-A666-4EEAE12400A6}" destId="{93FFD82B-EA1B-48A1-962B-58552C2F097B}" srcOrd="8" destOrd="0" presId="urn:microsoft.com/office/officeart/2016/7/layout/BasicLinearProcessNumbered"/>
    <dgm:cxn modelId="{5E07D816-DEEF-4F4B-ADC0-9D43D4296B5D}" type="presParOf" srcId="{93FFD82B-EA1B-48A1-962B-58552C2F097B}" destId="{9F0C2215-E02A-40FA-B294-13D830DE594E}" srcOrd="0" destOrd="0" presId="urn:microsoft.com/office/officeart/2016/7/layout/BasicLinearProcessNumbered"/>
    <dgm:cxn modelId="{363591C9-16EC-44DA-A393-0CED1A18D299}" type="presParOf" srcId="{93FFD82B-EA1B-48A1-962B-58552C2F097B}" destId="{33035343-DD0D-4C46-AF56-6CF8A7515525}" srcOrd="1" destOrd="0" presId="urn:microsoft.com/office/officeart/2016/7/layout/BasicLinearProcessNumbered"/>
    <dgm:cxn modelId="{0D0D2198-0AF2-44D7-B9F9-1D3566AC8210}" type="presParOf" srcId="{93FFD82B-EA1B-48A1-962B-58552C2F097B}" destId="{190C6078-CED6-4E0D-9345-2B59E3E54AF6}" srcOrd="2" destOrd="0" presId="urn:microsoft.com/office/officeart/2016/7/layout/BasicLinearProcessNumbered"/>
    <dgm:cxn modelId="{E2DF774A-0489-4AFE-B684-E8F8FB4DA33B}" type="presParOf" srcId="{93FFD82B-EA1B-48A1-962B-58552C2F097B}" destId="{5D47D0A4-7AAF-4782-9962-BA1EB71A22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238BA-F8A9-4F30-AC02-9761BBC1F935}">
      <dsp:nvSpPr>
        <dsp:cNvPr id="0" name=""/>
        <dsp:cNvSpPr/>
      </dsp:nvSpPr>
      <dsp:spPr>
        <a:xfrm>
          <a:off x="0" y="650"/>
          <a:ext cx="6096000" cy="1522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A477C-F648-482D-8BB3-69E5B2ED0ECD}">
      <dsp:nvSpPr>
        <dsp:cNvPr id="0" name=""/>
        <dsp:cNvSpPr/>
      </dsp:nvSpPr>
      <dsp:spPr>
        <a:xfrm>
          <a:off x="460489" y="343163"/>
          <a:ext cx="837253" cy="837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5DEE4-125F-45F5-90D7-E908198539D9}">
      <dsp:nvSpPr>
        <dsp:cNvPr id="0" name=""/>
        <dsp:cNvSpPr/>
      </dsp:nvSpPr>
      <dsp:spPr>
        <a:xfrm>
          <a:off x="1758233" y="65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Being able to automatically describe the content of an image using properly formed English sentences is a challenging task, but it could have a great impact by helping visually impaired people better understand their surroundings.</a:t>
          </a:r>
        </a:p>
      </dsp:txBody>
      <dsp:txXfrm>
        <a:off x="1758233" y="650"/>
        <a:ext cx="4337766" cy="1522279"/>
      </dsp:txXfrm>
    </dsp:sp>
    <dsp:sp modelId="{1586941E-8651-44BF-BE64-B102A40E440B}">
      <dsp:nvSpPr>
        <dsp:cNvPr id="0" name=""/>
        <dsp:cNvSpPr/>
      </dsp:nvSpPr>
      <dsp:spPr>
        <a:xfrm>
          <a:off x="0" y="1903500"/>
          <a:ext cx="6096000" cy="1522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D8B85-93E3-4188-A63F-252BE932E82F}">
      <dsp:nvSpPr>
        <dsp:cNvPr id="0" name=""/>
        <dsp:cNvSpPr/>
      </dsp:nvSpPr>
      <dsp:spPr>
        <a:xfrm>
          <a:off x="460489" y="2246013"/>
          <a:ext cx="837253" cy="837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11C3B-B6C5-4F82-906B-8FE438088559}">
      <dsp:nvSpPr>
        <dsp:cNvPr id="0" name=""/>
        <dsp:cNvSpPr/>
      </dsp:nvSpPr>
      <dsp:spPr>
        <a:xfrm>
          <a:off x="1758233" y="190350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images can then be used to generate captions that can be read out loud to the visually impaired so that they can get a better sense of what is happening around them. </a:t>
          </a:r>
        </a:p>
      </dsp:txBody>
      <dsp:txXfrm>
        <a:off x="1758233" y="1903500"/>
        <a:ext cx="4337766" cy="1522279"/>
      </dsp:txXfrm>
    </dsp:sp>
    <dsp:sp modelId="{D11A3DD7-A0C9-4FC9-A9CB-3F629627EB2A}">
      <dsp:nvSpPr>
        <dsp:cNvPr id="0" name=""/>
        <dsp:cNvSpPr/>
      </dsp:nvSpPr>
      <dsp:spPr>
        <a:xfrm>
          <a:off x="0" y="3806349"/>
          <a:ext cx="6096000" cy="1522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CF6A2-A2DC-4306-BE29-2A20AB093744}">
      <dsp:nvSpPr>
        <dsp:cNvPr id="0" name=""/>
        <dsp:cNvSpPr/>
      </dsp:nvSpPr>
      <dsp:spPr>
        <a:xfrm>
          <a:off x="460489" y="4148862"/>
          <a:ext cx="837253" cy="83725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85BB-7BCA-42DD-9917-9AC49A38B185}">
      <dsp:nvSpPr>
        <dsp:cNvPr id="0" name=""/>
        <dsp:cNvSpPr/>
      </dsp:nvSpPr>
      <dsp:spPr>
        <a:xfrm>
          <a:off x="1758233" y="3806349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are creating a web application where the user selects the image</a:t>
          </a:r>
          <a:r>
            <a:rPr lang="en-US" sz="1600" kern="1200">
              <a:latin typeface="Impact"/>
            </a:rPr>
            <a:t>,</a:t>
          </a:r>
          <a:r>
            <a:rPr lang="en-US" sz="1600" kern="1200"/>
            <a:t> and the image is fed into the model that is trained and generated caption will be displayed on the webpage.</a:t>
          </a:r>
          <a:endParaRPr lang="en-US" sz="1600" kern="1200">
            <a:latin typeface="Impact"/>
          </a:endParaRPr>
        </a:p>
      </dsp:txBody>
      <dsp:txXfrm>
        <a:off x="1758233" y="3806349"/>
        <a:ext cx="4337766" cy="1522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1CA10-241F-48A9-A08D-2A0B66584B4C}">
      <dsp:nvSpPr>
        <dsp:cNvPr id="0" name=""/>
        <dsp:cNvSpPr/>
      </dsp:nvSpPr>
      <dsp:spPr>
        <a:xfrm>
          <a:off x="0" y="1441"/>
          <a:ext cx="5002306" cy="614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E0CB6-5C30-4D75-AA12-0ED52ECC4A70}">
      <dsp:nvSpPr>
        <dsp:cNvPr id="0" name=""/>
        <dsp:cNvSpPr/>
      </dsp:nvSpPr>
      <dsp:spPr>
        <a:xfrm>
          <a:off x="185803" y="139642"/>
          <a:ext cx="337824" cy="337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05866-1440-4B5C-AA7A-8C09187F77FC}">
      <dsp:nvSpPr>
        <dsp:cNvPr id="0" name=""/>
        <dsp:cNvSpPr/>
      </dsp:nvSpPr>
      <dsp:spPr>
        <a:xfrm>
          <a:off x="709430" y="1441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 fundamental concepts and techniques of Convolutional Neural Network.</a:t>
          </a:r>
        </a:p>
      </dsp:txBody>
      <dsp:txXfrm>
        <a:off x="709430" y="1441"/>
        <a:ext cx="4292875" cy="614225"/>
      </dsp:txXfrm>
    </dsp:sp>
    <dsp:sp modelId="{CA00C06D-C00B-488A-B26F-008D1325EA3F}">
      <dsp:nvSpPr>
        <dsp:cNvPr id="0" name=""/>
        <dsp:cNvSpPr/>
      </dsp:nvSpPr>
      <dsp:spPr>
        <a:xfrm>
          <a:off x="0" y="769223"/>
          <a:ext cx="5002306" cy="61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F7B0-E8DB-4B11-8DD1-8FEE2611FE58}">
      <dsp:nvSpPr>
        <dsp:cNvPr id="0" name=""/>
        <dsp:cNvSpPr/>
      </dsp:nvSpPr>
      <dsp:spPr>
        <a:xfrm>
          <a:off x="185803" y="907424"/>
          <a:ext cx="337824" cy="337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62974-F8E0-4FC4-AB05-5FBD2A34B6E4}">
      <dsp:nvSpPr>
        <dsp:cNvPr id="0" name=""/>
        <dsp:cNvSpPr/>
      </dsp:nvSpPr>
      <dsp:spPr>
        <a:xfrm>
          <a:off x="709430" y="769223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 fundamental concepts and techniques of Recurrent Neural Network.</a:t>
          </a:r>
        </a:p>
      </dsp:txBody>
      <dsp:txXfrm>
        <a:off x="709430" y="769223"/>
        <a:ext cx="4292875" cy="614225"/>
      </dsp:txXfrm>
    </dsp:sp>
    <dsp:sp modelId="{A5B0AF3E-7CF5-4B06-94A5-DCB6D83984FA}">
      <dsp:nvSpPr>
        <dsp:cNvPr id="0" name=""/>
        <dsp:cNvSpPr/>
      </dsp:nvSpPr>
      <dsp:spPr>
        <a:xfrm>
          <a:off x="0" y="1537006"/>
          <a:ext cx="5002306" cy="6142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9C99D-142D-40E2-9FC3-211532B154B9}">
      <dsp:nvSpPr>
        <dsp:cNvPr id="0" name=""/>
        <dsp:cNvSpPr/>
      </dsp:nvSpPr>
      <dsp:spPr>
        <a:xfrm>
          <a:off x="185803" y="1675207"/>
          <a:ext cx="337824" cy="337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D59EB-994D-4CCD-B1F1-91B12A26A4EC}">
      <dsp:nvSpPr>
        <dsp:cNvPr id="0" name=""/>
        <dsp:cNvSpPr/>
      </dsp:nvSpPr>
      <dsp:spPr>
        <a:xfrm>
          <a:off x="709430" y="1537006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Gain a broad understanding of textual data.</a:t>
          </a:r>
        </a:p>
      </dsp:txBody>
      <dsp:txXfrm>
        <a:off x="709430" y="1537006"/>
        <a:ext cx="4292875" cy="614225"/>
      </dsp:txXfrm>
    </dsp:sp>
    <dsp:sp modelId="{B6F6A8F4-50D4-4A94-9454-162FBC6337E3}">
      <dsp:nvSpPr>
        <dsp:cNvPr id="0" name=""/>
        <dsp:cNvSpPr/>
      </dsp:nvSpPr>
      <dsp:spPr>
        <a:xfrm>
          <a:off x="0" y="2304788"/>
          <a:ext cx="5002306" cy="614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A8B84-A93F-4276-9EEE-53C2D34D776C}">
      <dsp:nvSpPr>
        <dsp:cNvPr id="0" name=""/>
        <dsp:cNvSpPr/>
      </dsp:nvSpPr>
      <dsp:spPr>
        <a:xfrm>
          <a:off x="185803" y="2442989"/>
          <a:ext cx="337824" cy="337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F8A32-DB36-40D8-A35F-5868E6654736}">
      <dsp:nvSpPr>
        <dsp:cNvPr id="0" name=""/>
        <dsp:cNvSpPr/>
      </dsp:nvSpPr>
      <dsp:spPr>
        <a:xfrm>
          <a:off x="709430" y="2304788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Gain a broad understanding of image data.</a:t>
          </a:r>
        </a:p>
      </dsp:txBody>
      <dsp:txXfrm>
        <a:off x="709430" y="2304788"/>
        <a:ext cx="4292875" cy="614225"/>
      </dsp:txXfrm>
    </dsp:sp>
    <dsp:sp modelId="{136CBFDB-5324-4613-8327-16F697018011}">
      <dsp:nvSpPr>
        <dsp:cNvPr id="0" name=""/>
        <dsp:cNvSpPr/>
      </dsp:nvSpPr>
      <dsp:spPr>
        <a:xfrm>
          <a:off x="0" y="3072571"/>
          <a:ext cx="5002306" cy="6142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A9B36-69B4-4C22-BC9C-727976D158FC}">
      <dsp:nvSpPr>
        <dsp:cNvPr id="0" name=""/>
        <dsp:cNvSpPr/>
      </dsp:nvSpPr>
      <dsp:spPr>
        <a:xfrm>
          <a:off x="185803" y="3210772"/>
          <a:ext cx="337824" cy="3378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276F-9279-4453-BC5B-A03DAE0C730C}">
      <dsp:nvSpPr>
        <dsp:cNvPr id="0" name=""/>
        <dsp:cNvSpPr/>
      </dsp:nvSpPr>
      <dsp:spPr>
        <a:xfrm>
          <a:off x="709430" y="3072571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 how to pre-process/clean the data using different data preprocessing techniques.</a:t>
          </a:r>
        </a:p>
      </dsp:txBody>
      <dsp:txXfrm>
        <a:off x="709430" y="3072571"/>
        <a:ext cx="4292875" cy="614225"/>
      </dsp:txXfrm>
    </dsp:sp>
    <dsp:sp modelId="{109FC4EC-C923-446B-AAFC-1C3A4A2EC6DB}">
      <dsp:nvSpPr>
        <dsp:cNvPr id="0" name=""/>
        <dsp:cNvSpPr/>
      </dsp:nvSpPr>
      <dsp:spPr>
        <a:xfrm>
          <a:off x="0" y="3840353"/>
          <a:ext cx="5002306" cy="614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DED22-4E28-4CEB-BDD0-97E20B52FEE2}">
      <dsp:nvSpPr>
        <dsp:cNvPr id="0" name=""/>
        <dsp:cNvSpPr/>
      </dsp:nvSpPr>
      <dsp:spPr>
        <a:xfrm>
          <a:off x="185803" y="3978554"/>
          <a:ext cx="337824" cy="3378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054FB-7CF8-4C14-80BB-10A47C3F445C}">
      <dsp:nvSpPr>
        <dsp:cNvPr id="0" name=""/>
        <dsp:cNvSpPr/>
      </dsp:nvSpPr>
      <dsp:spPr>
        <a:xfrm>
          <a:off x="709430" y="3840353"/>
          <a:ext cx="4292875" cy="61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06" tIns="65006" rIns="65006" bIns="650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Know how to build a web application using the Flask framework.</a:t>
          </a:r>
        </a:p>
      </dsp:txBody>
      <dsp:txXfrm>
        <a:off x="709430" y="3840353"/>
        <a:ext cx="4292875" cy="614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7D63-662E-4031-8D54-27988B28B1DD}">
      <dsp:nvSpPr>
        <dsp:cNvPr id="0" name=""/>
        <dsp:cNvSpPr/>
      </dsp:nvSpPr>
      <dsp:spPr>
        <a:xfrm>
          <a:off x="2083" y="1874957"/>
          <a:ext cx="1128117" cy="15793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2" tIns="330200" rIns="879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Following applications, you need to install before hand</a:t>
          </a:r>
        </a:p>
      </dsp:txBody>
      <dsp:txXfrm>
        <a:off x="2083" y="2475116"/>
        <a:ext cx="1128117" cy="947618"/>
      </dsp:txXfrm>
    </dsp:sp>
    <dsp:sp modelId="{1110EB5B-60B3-4AD2-8E11-A307AD047557}">
      <dsp:nvSpPr>
        <dsp:cNvPr id="0" name=""/>
        <dsp:cNvSpPr/>
      </dsp:nvSpPr>
      <dsp:spPr>
        <a:xfrm>
          <a:off x="329237" y="2032894"/>
          <a:ext cx="473809" cy="4738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0" tIns="12700" rIns="36940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398625" y="2102282"/>
        <a:ext cx="335033" cy="335033"/>
      </dsp:txXfrm>
    </dsp:sp>
    <dsp:sp modelId="{9D005291-29E1-4844-A33E-310402383C68}">
      <dsp:nvSpPr>
        <dsp:cNvPr id="0" name=""/>
        <dsp:cNvSpPr/>
      </dsp:nvSpPr>
      <dsp:spPr>
        <a:xfrm>
          <a:off x="2083" y="3454250"/>
          <a:ext cx="112811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09B71-FA78-4566-9441-C14AA5944143}">
      <dsp:nvSpPr>
        <dsp:cNvPr id="0" name=""/>
        <dsp:cNvSpPr/>
      </dsp:nvSpPr>
      <dsp:spPr>
        <a:xfrm>
          <a:off x="1243012" y="1874957"/>
          <a:ext cx="1128117" cy="15793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2" tIns="330200" rIns="879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Anaconda Navigator</a:t>
          </a:r>
          <a:endParaRPr lang="en-US" sz="1100" b="1" kern="1200" dirty="0">
            <a:latin typeface="Impact"/>
          </a:endParaRPr>
        </a:p>
      </dsp:txBody>
      <dsp:txXfrm>
        <a:off x="1243012" y="2475116"/>
        <a:ext cx="1128117" cy="947618"/>
      </dsp:txXfrm>
    </dsp:sp>
    <dsp:sp modelId="{78FB44E4-53E8-40C9-B946-B26763338A4D}">
      <dsp:nvSpPr>
        <dsp:cNvPr id="0" name=""/>
        <dsp:cNvSpPr/>
      </dsp:nvSpPr>
      <dsp:spPr>
        <a:xfrm>
          <a:off x="1570166" y="2032894"/>
          <a:ext cx="473809" cy="4738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0" tIns="12700" rIns="36940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39554" y="2102282"/>
        <a:ext cx="335033" cy="335033"/>
      </dsp:txXfrm>
    </dsp:sp>
    <dsp:sp modelId="{3E317755-FD2D-4062-906F-C763D2EE986C}">
      <dsp:nvSpPr>
        <dsp:cNvPr id="0" name=""/>
        <dsp:cNvSpPr/>
      </dsp:nvSpPr>
      <dsp:spPr>
        <a:xfrm>
          <a:off x="1243012" y="3454250"/>
          <a:ext cx="112811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5A1E-D5BE-4916-94E8-712A2F4A7982}">
      <dsp:nvSpPr>
        <dsp:cNvPr id="0" name=""/>
        <dsp:cNvSpPr/>
      </dsp:nvSpPr>
      <dsp:spPr>
        <a:xfrm>
          <a:off x="2483941" y="1874957"/>
          <a:ext cx="1128117" cy="15793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2" tIns="330200" rIns="879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Impact"/>
            </a:rPr>
            <a:t>T</a:t>
          </a:r>
          <a:r>
            <a:rPr lang="en-US" sz="1100" b="0" kern="1200" dirty="0">
              <a:latin typeface="Impact"/>
            </a:rPr>
            <a:t>ensorflow </a:t>
          </a:r>
          <a:endParaRPr lang="en-US" sz="1100" b="0" kern="1200" dirty="0"/>
        </a:p>
      </dsp:txBody>
      <dsp:txXfrm>
        <a:off x="2483941" y="2475116"/>
        <a:ext cx="1128117" cy="947618"/>
      </dsp:txXfrm>
    </dsp:sp>
    <dsp:sp modelId="{9CA65E29-7AFB-43DB-AC96-41D0F1BA1BDC}">
      <dsp:nvSpPr>
        <dsp:cNvPr id="0" name=""/>
        <dsp:cNvSpPr/>
      </dsp:nvSpPr>
      <dsp:spPr>
        <a:xfrm>
          <a:off x="2811095" y="2032894"/>
          <a:ext cx="473809" cy="4738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0" tIns="12700" rIns="36940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880483" y="2102282"/>
        <a:ext cx="335033" cy="335033"/>
      </dsp:txXfrm>
    </dsp:sp>
    <dsp:sp modelId="{94A59472-7347-4B4D-87E5-8D6B3818C8D3}">
      <dsp:nvSpPr>
        <dsp:cNvPr id="0" name=""/>
        <dsp:cNvSpPr/>
      </dsp:nvSpPr>
      <dsp:spPr>
        <a:xfrm>
          <a:off x="2483941" y="3454250"/>
          <a:ext cx="112811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96621-4B69-4BAE-AEB2-9F3A9560C6D2}">
      <dsp:nvSpPr>
        <dsp:cNvPr id="0" name=""/>
        <dsp:cNvSpPr/>
      </dsp:nvSpPr>
      <dsp:spPr>
        <a:xfrm>
          <a:off x="3724870" y="1874957"/>
          <a:ext cx="1128117" cy="15793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2" tIns="330200" rIns="879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 err="1">
              <a:latin typeface="Impact"/>
            </a:rPr>
            <a:t>Keras</a:t>
          </a:r>
          <a:endParaRPr lang="en-US" sz="1100" b="0" kern="1200" dirty="0">
            <a:latin typeface="Impact"/>
          </a:endParaRPr>
        </a:p>
      </dsp:txBody>
      <dsp:txXfrm>
        <a:off x="3724870" y="2475116"/>
        <a:ext cx="1128117" cy="947618"/>
      </dsp:txXfrm>
    </dsp:sp>
    <dsp:sp modelId="{94B68BF9-7D54-498C-9B62-4B7023B807E8}">
      <dsp:nvSpPr>
        <dsp:cNvPr id="0" name=""/>
        <dsp:cNvSpPr/>
      </dsp:nvSpPr>
      <dsp:spPr>
        <a:xfrm>
          <a:off x="4052024" y="2032894"/>
          <a:ext cx="473809" cy="473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0" tIns="12700" rIns="36940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121412" y="2102282"/>
        <a:ext cx="335033" cy="335033"/>
      </dsp:txXfrm>
    </dsp:sp>
    <dsp:sp modelId="{52148F52-7976-416C-95D3-BEEEDC6ED7DC}">
      <dsp:nvSpPr>
        <dsp:cNvPr id="0" name=""/>
        <dsp:cNvSpPr/>
      </dsp:nvSpPr>
      <dsp:spPr>
        <a:xfrm>
          <a:off x="3724870" y="3454250"/>
          <a:ext cx="112811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C2215-E02A-40FA-B294-13D830DE594E}">
      <dsp:nvSpPr>
        <dsp:cNvPr id="0" name=""/>
        <dsp:cNvSpPr/>
      </dsp:nvSpPr>
      <dsp:spPr>
        <a:xfrm>
          <a:off x="4965799" y="1874957"/>
          <a:ext cx="1128117" cy="157936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2" tIns="330200" rIns="879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Impact"/>
            </a:rPr>
            <a:t>Flask</a:t>
          </a:r>
        </a:p>
      </dsp:txBody>
      <dsp:txXfrm>
        <a:off x="4965799" y="2475116"/>
        <a:ext cx="1128117" cy="947618"/>
      </dsp:txXfrm>
    </dsp:sp>
    <dsp:sp modelId="{33035343-DD0D-4C46-AF56-6CF8A7515525}">
      <dsp:nvSpPr>
        <dsp:cNvPr id="0" name=""/>
        <dsp:cNvSpPr/>
      </dsp:nvSpPr>
      <dsp:spPr>
        <a:xfrm>
          <a:off x="5292953" y="2032894"/>
          <a:ext cx="473809" cy="4738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40" tIns="12700" rIns="36940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</a:t>
          </a:r>
        </a:p>
      </dsp:txBody>
      <dsp:txXfrm>
        <a:off x="5362341" y="2102282"/>
        <a:ext cx="335033" cy="335033"/>
      </dsp:txXfrm>
    </dsp:sp>
    <dsp:sp modelId="{190C6078-CED6-4E0D-9345-2B59E3E54AF6}">
      <dsp:nvSpPr>
        <dsp:cNvPr id="0" name=""/>
        <dsp:cNvSpPr/>
      </dsp:nvSpPr>
      <dsp:spPr>
        <a:xfrm>
          <a:off x="4965799" y="3454250"/>
          <a:ext cx="112811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2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9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78" r:id="rId6"/>
    <p:sldLayoutId id="2147483983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dmill turbine at night against Milky Way">
            <a:extLst>
              <a:ext uri="{FF2B5EF4-FFF2-40B4-BE49-F238E27FC236}">
                <a16:creationId xmlns:a16="http://schemas.microsoft.com/office/drawing/2014/main" id="{DDD5ADF4-D622-45F3-AE34-32D3315C8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94"/>
          <a:stretch/>
        </p:blipFill>
        <p:spPr>
          <a:xfrm>
            <a:off x="156595" y="52202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F44AC-928A-46BF-BC9D-EECD390F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5000" b="1" i="0" u="sng" dirty="0">
                <a:latin typeface="Georgia Pro Black"/>
                <a:ea typeface="Microsoft Sans Serif"/>
                <a:cs typeface="Microsoft Sans Serif"/>
              </a:rPr>
              <a:t>Image caption generator application</a:t>
            </a:r>
            <a:endParaRPr lang="en-US" sz="5000" b="1" i="0" u="sng" dirty="0">
              <a:latin typeface="Georgia Pro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5D4D-212D-44F4-ACA1-2AB28E8D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88691"/>
            <a:ext cx="8382000" cy="859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Submitted by: C-wizers group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A4E9C-ABE8-4975-A422-25A53A03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br>
              <a:rPr lang="en-US" u="sng" dirty="0"/>
            </a:br>
            <a:br>
              <a:rPr lang="en-US" u="sng" dirty="0"/>
            </a:br>
            <a:r>
              <a:rPr lang="en-US" u="sng" dirty="0"/>
              <a:t>About the application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4A515-E1E3-4D54-A836-1CB2776F0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6919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0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87838F-EA47-4992-90DD-3B767984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4" y="2209655"/>
            <a:ext cx="9642952" cy="26916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2F512E-D1A8-4799-A62C-11B636B1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808" y="218924"/>
            <a:ext cx="6523972" cy="1495641"/>
          </a:xfrm>
        </p:spPr>
        <p:txBody>
          <a:bodyPr>
            <a:normAutofit/>
          </a:bodyPr>
          <a:lstStyle/>
          <a:p>
            <a:pPr algn="l"/>
            <a:r>
              <a:rPr lang="en-US" sz="4400" u="sng" dirty="0"/>
              <a:t>Architecture</a:t>
            </a:r>
            <a:r>
              <a:rPr lang="en-US" sz="7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264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A4E9C-ABE8-4975-A422-25A53A03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br>
              <a:rPr lang="en-US" u="sng" dirty="0"/>
            </a:br>
            <a:br>
              <a:rPr lang="en-US" u="sng" dirty="0"/>
            </a:br>
            <a:r>
              <a:rPr lang="en-US" u="sng" dirty="0"/>
              <a:t>project </a:t>
            </a:r>
            <a:r>
              <a:rPr lang="en-US" u="sng"/>
              <a:t>objectives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68F08851-1201-440E-A702-8CF15D46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315" y="5584519"/>
            <a:ext cx="3778685" cy="521919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1" name="Content Placeholder 2">
            <a:extLst>
              <a:ext uri="{FF2B5EF4-FFF2-40B4-BE49-F238E27FC236}">
                <a16:creationId xmlns:a16="http://schemas.microsoft.com/office/drawing/2014/main" id="{5C3C5EEC-44F0-4563-9316-AFA20B877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14557"/>
              </p:ext>
            </p:extLst>
          </p:nvPr>
        </p:nvGraphicFramePr>
        <p:xfrm>
          <a:off x="5490575" y="835068"/>
          <a:ext cx="5002306" cy="445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13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105FE-2798-4901-B81B-30F8DEA9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0" y="474663"/>
            <a:ext cx="9906000" cy="94762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Project flow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929156-7B9A-4B90-AE4B-FA66DF2F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7" y="1900825"/>
            <a:ext cx="1448844" cy="144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69A37-8C74-4D6E-B78C-4285CC2C1C50}"/>
              </a:ext>
            </a:extLst>
          </p:cNvPr>
          <p:cNvSpPr txBox="1"/>
          <p:nvPr/>
        </p:nvSpPr>
        <p:spPr>
          <a:xfrm>
            <a:off x="308975" y="3430044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user interacts with the UI (User Interface) to upload the image as input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E87432F-E0CA-41BC-8BEC-19222DF9E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408" y="1933640"/>
            <a:ext cx="1414528" cy="1414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90B87-21B2-4CE3-83A2-185CE2952BE7}"/>
              </a:ext>
            </a:extLst>
          </p:cNvPr>
          <p:cNvSpPr txBox="1"/>
          <p:nvPr/>
        </p:nvSpPr>
        <p:spPr>
          <a:xfrm>
            <a:off x="4240974" y="3353713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uploaded image is analyzed by the model which is integrated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7E3677AB-F347-49D1-9523-1C47DEB6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962" y="1905099"/>
            <a:ext cx="1354900" cy="1398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3F614-ADB6-41C8-AB82-B0FB75CA6CA4}"/>
              </a:ext>
            </a:extLst>
          </p:cNvPr>
          <p:cNvSpPr txBox="1"/>
          <p:nvPr/>
        </p:nvSpPr>
        <p:spPr>
          <a:xfrm>
            <a:off x="8005958" y="3350451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Once the model analyses the uploaded image, the generated caption is showcased on the UI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450B7C-9701-4FFE-A721-467FF50AA99E}"/>
              </a:ext>
            </a:extLst>
          </p:cNvPr>
          <p:cNvSpPr/>
          <p:nvPr/>
        </p:nvSpPr>
        <p:spPr>
          <a:xfrm>
            <a:off x="3123119" y="2717610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FBE61B8-9DFC-4F91-B9F0-8F06304523A3}"/>
              </a:ext>
            </a:extLst>
          </p:cNvPr>
          <p:cNvSpPr/>
          <p:nvPr/>
        </p:nvSpPr>
        <p:spPr>
          <a:xfrm>
            <a:off x="6985310" y="2717609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A4E9C-ABE8-4975-A422-25A53A03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br>
              <a:rPr lang="en-US" u="sng" dirty="0"/>
            </a:br>
            <a:br>
              <a:rPr lang="en-US" u="sng" dirty="0"/>
            </a:br>
            <a:r>
              <a:rPr lang="en-US" u="sng" dirty="0"/>
              <a:t>pre-requisites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1" name="Freeform: Shape 34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4" name="Content Placeholder 26">
            <a:extLst>
              <a:ext uri="{FF2B5EF4-FFF2-40B4-BE49-F238E27FC236}">
                <a16:creationId xmlns:a16="http://schemas.microsoft.com/office/drawing/2014/main" id="{FF99228B-E7DC-4F61-AF8C-59544E18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3604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30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2190B52-88D1-4085-8564-14122BC0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DED13-479A-4520-8EF1-CBF17A62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4452" y="790900"/>
            <a:ext cx="5289177" cy="2727367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F973B-2052-44EC-A9F8-571B2B55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452" y="3809999"/>
            <a:ext cx="3939990" cy="1111625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93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TornVTI</vt:lpstr>
      <vt:lpstr>Image caption generator application</vt:lpstr>
      <vt:lpstr>  About the application </vt:lpstr>
      <vt:lpstr>Architecture </vt:lpstr>
      <vt:lpstr>  project objectives </vt:lpstr>
      <vt:lpstr>Project flow</vt:lpstr>
      <vt:lpstr>  pre-requisites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395</cp:revision>
  <dcterms:created xsi:type="dcterms:W3CDTF">2021-07-29T05:07:22Z</dcterms:created>
  <dcterms:modified xsi:type="dcterms:W3CDTF">2021-07-30T14:05:50Z</dcterms:modified>
</cp:coreProperties>
</file>