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72" r:id="rId6"/>
    <p:sldId id="266" r:id="rId7"/>
    <p:sldId id="267" r:id="rId8"/>
    <p:sldId id="268" r:id="rId9"/>
    <p:sldId id="269" r:id="rId10"/>
    <p:sldId id="273" r:id="rId11"/>
    <p:sldId id="274" r:id="rId12"/>
    <p:sldId id="275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DA5A469-1626-4585-8D63-CD3DA764739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E422E16-B0CB-4340-81E9-89023165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0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A469-1626-4585-8D63-CD3DA764739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2E16-B0CB-4340-81E9-89023165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1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A5A469-1626-4585-8D63-CD3DA764739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E422E16-B0CB-4340-81E9-89023165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9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A469-1626-4585-8D63-CD3DA764739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2E16-B0CB-4340-81E9-89023165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5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A5A469-1626-4585-8D63-CD3DA764739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E422E16-B0CB-4340-81E9-89023165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8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A5A469-1626-4585-8D63-CD3DA764739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E422E16-B0CB-4340-81E9-89023165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49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A5A469-1626-4585-8D63-CD3DA764739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E422E16-B0CB-4340-81E9-89023165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9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A469-1626-4585-8D63-CD3DA764739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2E16-B0CB-4340-81E9-89023165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76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A5A469-1626-4585-8D63-CD3DA764739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E422E16-B0CB-4340-81E9-89023165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39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A469-1626-4585-8D63-CD3DA764739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2E16-B0CB-4340-81E9-89023165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2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A5A469-1626-4585-8D63-CD3DA764739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E422E16-B0CB-4340-81E9-89023165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A469-1626-4585-8D63-CD3DA764739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22E16-B0CB-4340-81E9-89023165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7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240-12F6-4B4D-8B8D-75B4F6218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612" y="1687442"/>
            <a:ext cx="9502776" cy="2924704"/>
          </a:xfrm>
        </p:spPr>
        <p:txBody>
          <a:bodyPr>
            <a:normAutofit/>
          </a:bodyPr>
          <a:lstStyle/>
          <a:p>
            <a:r>
              <a:rPr lang="en-IN" sz="4400" b="1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Finding the Missing Persons Using </a:t>
            </a:r>
            <a:r>
              <a:rPr lang="en-IN" sz="4400" b="1" dirty="0">
                <a:solidFill>
                  <a:schemeClr val="bg1"/>
                </a:solidFill>
                <a:latin typeface="Open Sans" panose="020B0604020202020204" pitchFamily="34" charset="0"/>
              </a:rPr>
              <a:t>AI</a:t>
            </a:r>
            <a:br>
              <a:rPr lang="en-IN" sz="4400" b="0" i="0" dirty="0">
                <a:solidFill>
                  <a:srgbClr val="35475C"/>
                </a:solidFill>
                <a:effectLst/>
                <a:latin typeface="Open Sans" panose="020B0604020202020204" pitchFamily="34" charset="0"/>
              </a:rPr>
            </a:br>
            <a:endParaRPr lang="en-IN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4DB1A-3B22-4955-9DCD-F9316CDF5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5" b="89895" l="4378" r="95447">
                        <a14:foregroundMark x1="59149" y1="30258" x2="59019" y2="31158"/>
                        <a14:foregroundMark x1="18914" y1="37895" x2="21541" y2="50105"/>
                        <a14:foregroundMark x1="4553" y1="50105" x2="5604" y2="52421"/>
                        <a14:foregroundMark x1="95622" y1="42526" x2="95447" y2="54316"/>
                        <a14:foregroundMark x1="95447" y1="54316" x2="93170" y2="51368"/>
                        <a14:backgroundMark x1="45359" y1="18105" x2="40630" y2="14316"/>
                        <a14:backgroundMark x1="40455" y1="13895" x2="46585" y2="26526"/>
                        <a14:backgroundMark x1="44658" y1="22316" x2="41506" y2="28842"/>
                        <a14:backgroundMark x1="39930" y1="25895" x2="39930" y2="25895"/>
                        <a14:backgroundMark x1="44658" y1="17053" x2="71278" y2="18947"/>
                        <a14:backgroundMark x1="71278" y1="20842" x2="67951" y2="31789"/>
                        <a14:backgroundMark x1="67951" y1="31789" x2="67951" y2="31789"/>
                        <a14:backgroundMark x1="61646" y1="27579" x2="53415" y2="23789"/>
                        <a14:backgroundMark x1="53415" y1="23789" x2="53415" y2="23789"/>
                        <a14:backgroundMark x1="56217" y1="15158" x2="19790" y2="14105"/>
                        <a14:backgroundMark x1="19790" y1="14105" x2="21366" y2="12000"/>
                        <a14:backgroundMark x1="49212" y1="9263" x2="69527" y2="12632"/>
                        <a14:backgroundMark x1="69527" y1="12632" x2="68651" y2="15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02" y="4374647"/>
            <a:ext cx="3622526" cy="3013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B61C8-5681-4AEB-A98B-CDB2365B74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5" b="26177"/>
          <a:stretch/>
        </p:blipFill>
        <p:spPr>
          <a:xfrm>
            <a:off x="3579116" y="1204591"/>
            <a:ext cx="5033767" cy="1169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633500-9FE4-462F-96C4-64B92E96E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89778" l="4889" r="96000">
                        <a14:foregroundMark x1="8889" y1="52000" x2="8889" y2="52000"/>
                        <a14:foregroundMark x1="5333" y1="50222" x2="5333" y2="50222"/>
                        <a14:foregroundMark x1="77778" y1="55111" x2="77778" y2="55111"/>
                        <a14:foregroundMark x1="91556" y1="54667" x2="91556" y2="54667"/>
                        <a14:foregroundMark x1="96000" y1="57778" x2="96000" y2="5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85" y="4301830"/>
            <a:ext cx="3159117" cy="31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49ED-D07A-4F52-83C7-CF1CEB32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8BD65-7AC8-45C3-8531-1F379121D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3644" y="1211639"/>
            <a:ext cx="7128225" cy="4130923"/>
          </a:xfrm>
        </p:spPr>
      </p:pic>
    </p:spTree>
    <p:extLst>
      <p:ext uri="{BB962C8B-B14F-4D97-AF65-F5344CB8AC3E}">
        <p14:creationId xmlns:p14="http://schemas.microsoft.com/office/powerpoint/2010/main" val="38333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49ED-D07A-4F52-83C7-CF1CEB32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6390D0-8EE8-4E23-B0E7-CA83C0726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0480" y="1502595"/>
            <a:ext cx="7255683" cy="3852809"/>
          </a:xfrm>
        </p:spPr>
      </p:pic>
    </p:spTree>
    <p:extLst>
      <p:ext uri="{BB962C8B-B14F-4D97-AF65-F5344CB8AC3E}">
        <p14:creationId xmlns:p14="http://schemas.microsoft.com/office/powerpoint/2010/main" val="162737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49ED-D07A-4F52-83C7-CF1CEB32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A7F60C-25EC-4352-A8F0-DDADF4511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51398"/>
            <a:ext cx="6858814" cy="3863083"/>
          </a:xfrm>
        </p:spPr>
      </p:pic>
    </p:spTree>
    <p:extLst>
      <p:ext uri="{BB962C8B-B14F-4D97-AF65-F5344CB8AC3E}">
        <p14:creationId xmlns:p14="http://schemas.microsoft.com/office/powerpoint/2010/main" val="227523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FCBA-3313-47AE-A529-BF72122B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4100-9C1E-4987-AC8A-F4269CAD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2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B6C826-7F9E-4F53-A712-093C20595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35" y="1737923"/>
            <a:ext cx="3427654" cy="338215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26AAE-4FBB-4FE3-A3D3-D455AC7C2000}"/>
              </a:ext>
            </a:extLst>
          </p:cNvPr>
          <p:cNvSpPr txBox="1"/>
          <p:nvPr/>
        </p:nvSpPr>
        <p:spPr>
          <a:xfrm>
            <a:off x="1191801" y="3165887"/>
            <a:ext cx="2719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THANK YOU </a:t>
            </a:r>
            <a:endParaRPr lang="en-IN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4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74A8-98C0-49A2-B8BF-5549C803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FEF5-9FA9-40BB-A34A-980B3B1E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Project objectives</a:t>
            </a:r>
          </a:p>
          <a:p>
            <a:r>
              <a:rPr lang="en-US" sz="2000" dirty="0"/>
              <a:t>Pre-requisites</a:t>
            </a:r>
          </a:p>
          <a:p>
            <a:r>
              <a:rPr lang="en-US" sz="2000" dirty="0"/>
              <a:t>Project flow</a:t>
            </a:r>
          </a:p>
          <a:p>
            <a:r>
              <a:rPr lang="en-US" sz="2000" dirty="0"/>
              <a:t>Screenshots</a:t>
            </a:r>
          </a:p>
          <a:p>
            <a:r>
              <a:rPr lang="en-US" sz="2000" dirty="0"/>
              <a:t>Prior knowledge- data set collection</a:t>
            </a:r>
          </a:p>
          <a:p>
            <a:pPr marL="0" indent="0">
              <a:buNone/>
            </a:pPr>
            <a:r>
              <a:rPr lang="en-US" sz="2000" dirty="0"/>
              <a:t>                            image preprocessing</a:t>
            </a:r>
          </a:p>
          <a:p>
            <a:pPr marL="0" indent="0">
              <a:buNone/>
            </a:pPr>
            <a:r>
              <a:rPr lang="en-US" sz="2000" dirty="0"/>
              <a:t>                            model building</a:t>
            </a:r>
          </a:p>
          <a:p>
            <a:pPr marL="0" indent="0">
              <a:buNone/>
            </a:pPr>
            <a:r>
              <a:rPr lang="en-US" sz="2000" dirty="0"/>
              <a:t>                            video analysis </a:t>
            </a:r>
          </a:p>
          <a:p>
            <a:r>
              <a:rPr lang="en-IN" sz="2000" dirty="0"/>
              <a:t>Result </a:t>
            </a:r>
          </a:p>
        </p:txBody>
      </p:sp>
    </p:spTree>
    <p:extLst>
      <p:ext uri="{BB962C8B-B14F-4D97-AF65-F5344CB8AC3E}">
        <p14:creationId xmlns:p14="http://schemas.microsoft.com/office/powerpoint/2010/main" val="10883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190F-D5CB-4C73-942B-2FACAA6A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DAB-F33D-4097-8CDD-9F1CF9B0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Preprocessing of the images.</a:t>
            </a:r>
          </a:p>
          <a:p>
            <a:r>
              <a:rPr lang="en-US" sz="2000" dirty="0"/>
              <a:t>Applying CNN algorithm on the dataset.</a:t>
            </a:r>
          </a:p>
          <a:p>
            <a:r>
              <a:rPr lang="en-US" sz="2000" dirty="0"/>
              <a:t>Create own dataset</a:t>
            </a:r>
          </a:p>
          <a:p>
            <a:r>
              <a:rPr lang="en-IN" sz="2000" dirty="0"/>
              <a:t>Using deep neural networks used to detect faces</a:t>
            </a:r>
          </a:p>
          <a:p>
            <a:r>
              <a:rPr lang="en-IN" sz="2000" dirty="0"/>
              <a:t>Finding the accuracy of the model</a:t>
            </a:r>
          </a:p>
          <a:p>
            <a:r>
              <a:rPr lang="en-IN" sz="2000" dirty="0"/>
              <a:t>Building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581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BFCD-E840-40AD-BD90-F84697DC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E63E-6102-4EF8-ACE4-13360DDC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i="0" dirty="0">
                <a:effectLst/>
                <a:latin typeface="Open Sans" panose="020B0606030504020204" pitchFamily="34" charset="0"/>
              </a:rPr>
              <a:t>Anaconda Navigator: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is a free and open-source distribution of the Python and R programming languages for data science and machine learning related applications</a:t>
            </a:r>
          </a:p>
          <a:p>
            <a:r>
              <a:rPr lang="en-US" b="1" i="0" dirty="0">
                <a:effectLst/>
                <a:latin typeface="Open Sans" panose="020B0606030504020204" pitchFamily="34" charset="0"/>
              </a:rPr>
              <a:t>Tensor flow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: TensorFlow is an end-to-end open-source platform for machine learning. It has a comprehensive, flexible ecosystem of tools, libraries, and community resources that lets researchers push the state-of-the-art in ML and developers can easily build and deploy ML-powered applications.</a:t>
            </a:r>
          </a:p>
          <a:p>
            <a:r>
              <a:rPr lang="en-US" b="1" dirty="0" err="1">
                <a:latin typeface="Open Sans" panose="020B0606030504020204" pitchFamily="34" charset="0"/>
              </a:rPr>
              <a:t>Keras</a:t>
            </a:r>
            <a:r>
              <a:rPr lang="en-US" dirty="0">
                <a:latin typeface="Open Sans" panose="020B0606030504020204" pitchFamily="34" charset="0"/>
              </a:rPr>
              <a:t>: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Keras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leverages various optimization techniques to make high-level neural network API easier and more performant. I</a:t>
            </a:r>
          </a:p>
          <a:p>
            <a:pPr algn="just"/>
            <a:r>
              <a:rPr lang="en-IN" b="1" dirty="0"/>
              <a:t>Flask</a:t>
            </a:r>
            <a:r>
              <a:rPr lang="en-IN" dirty="0"/>
              <a:t>: </a:t>
            </a:r>
            <a:r>
              <a:rPr lang="en-US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Web framework used for building  Web applications</a:t>
            </a:r>
          </a:p>
          <a:p>
            <a:pPr marL="0" indent="0" algn="just">
              <a:buNone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7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A8C3-390B-4E8E-B100-12FE2BA1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64282"/>
          </a:xfrm>
        </p:spPr>
        <p:txBody>
          <a:bodyPr/>
          <a:lstStyle/>
          <a:p>
            <a:r>
              <a:rPr lang="en-US" dirty="0"/>
              <a:t>Prior knowledge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AE76-F981-45CC-A261-30BC19AB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have minimum basic knowledge on </a:t>
            </a:r>
          </a:p>
          <a:p>
            <a:pPr marL="0" indent="0">
              <a:buNone/>
            </a:pPr>
            <a:r>
              <a:rPr lang="en-US" dirty="0"/>
              <a:t>  1.Supervised and unsupervised learning</a:t>
            </a:r>
          </a:p>
          <a:p>
            <a:pPr marL="0" indent="0">
              <a:buNone/>
            </a:pPr>
            <a:r>
              <a:rPr lang="en-US" dirty="0"/>
              <a:t>  2.Regression classification and clustering</a:t>
            </a:r>
          </a:p>
          <a:p>
            <a:pPr marL="0" indent="0">
              <a:buNone/>
            </a:pPr>
            <a:r>
              <a:rPr lang="en-US" dirty="0"/>
              <a:t>  3.Artificial neural networks</a:t>
            </a:r>
          </a:p>
          <a:p>
            <a:pPr marL="0" indent="0">
              <a:buNone/>
            </a:pPr>
            <a:r>
              <a:rPr lang="en-US" dirty="0"/>
              <a:t>  4.Convolution neural networks</a:t>
            </a:r>
          </a:p>
          <a:p>
            <a:pPr marL="0" indent="0">
              <a:buNone/>
            </a:pPr>
            <a:r>
              <a:rPr lang="en-US" dirty="0"/>
              <a:t>  5.Working with flask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D8B87-6C28-410A-BD45-B29C2A2E8B8F}"/>
              </a:ext>
            </a:extLst>
          </p:cNvPr>
          <p:cNvSpPr txBox="1"/>
          <p:nvPr/>
        </p:nvSpPr>
        <p:spPr>
          <a:xfrm>
            <a:off x="1141413" y="3244334"/>
            <a:ext cx="277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</a:t>
            </a:r>
            <a:endParaRPr lang="en-IN" sz="36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5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7093-F718-492E-B553-CA7AE976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B32E-B258-4545-858A-FBE0F7B7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steps to be followed while developing the project are: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User interacts with a web camera to read the video.</a:t>
            </a:r>
            <a:endParaRPr lang="en-US" sz="2000" b="0" i="0" dirty="0">
              <a:effectLst/>
              <a:latin typeface="Open Sans" panose="020B0606030504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Once model analyses the input image from the video frame, when the missing person is detected, triggers an alert message to the Police/Family Members</a:t>
            </a:r>
            <a:r>
              <a:rPr lang="en-US" sz="20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2000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To accomplish this, we have to complete all the activities and tasks listed below</a:t>
            </a:r>
            <a:endParaRPr lang="en-US" sz="2000" b="0" i="0" dirty="0"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7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3338-6435-4951-BCAF-EDD32A0C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79C8-9AC7-4D1C-A730-D43DE293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Collect the dataset or create the dataset.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61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8423-3602-4DAC-B90A-7AD97D5A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dirty="0">
                <a:effectLst/>
                <a:latin typeface="Calibri" panose="020F0502020204030204" pitchFamily="34" charset="0"/>
              </a:rPr>
              <a:t>Image </a:t>
            </a:r>
            <a:r>
              <a:rPr lang="en-IN" sz="4000" b="1" i="0" dirty="0" err="1">
                <a:effectLst/>
                <a:latin typeface="Calibri" panose="020F0502020204030204" pitchFamily="34" charset="0"/>
              </a:rPr>
              <a:t>Preprocessing</a:t>
            </a:r>
            <a:r>
              <a:rPr lang="en-IN" sz="1800" b="1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.</a:t>
            </a:r>
            <a:br>
              <a:rPr lang="en-IN" sz="18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39D8-2ACF-447F-92AC-5275BDE9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Import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ImageDataGenerator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Library.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Define the parameters /arguments for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ImageDataGenerator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class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Applying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ImageDataGenerator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functionality to trainset and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testset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.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32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0AA4-1684-4CBD-9968-8816C28B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 BUILDING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C7FC-0D49-4257-BE51-E148E5D9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Import the model building Libraries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Initializing the model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Adding CNN Layers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Adding Hidden Layer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Adding Output Layer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Configure the Learning Process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Training and testing the model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Calibri" panose="020F0502020204030204" pitchFamily="34" charset="0"/>
              </a:rPr>
              <a:t>Optimise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the Model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Save the Model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4537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112</TotalTime>
  <Words>354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Open Sans</vt:lpstr>
      <vt:lpstr>Rockwell</vt:lpstr>
      <vt:lpstr>Wingdings</vt:lpstr>
      <vt:lpstr>Atlas</vt:lpstr>
      <vt:lpstr>Finding the Missing Persons Using AI </vt:lpstr>
      <vt:lpstr>content</vt:lpstr>
      <vt:lpstr>Project objectives</vt:lpstr>
      <vt:lpstr>Pre-requisites</vt:lpstr>
      <vt:lpstr>Prior knowledge</vt:lpstr>
      <vt:lpstr>Project flow</vt:lpstr>
      <vt:lpstr>Data collection</vt:lpstr>
      <vt:lpstr>Image Preprocessing. </vt:lpstr>
      <vt:lpstr>MODEL BUILDING</vt:lpstr>
      <vt:lpstr>SCREENSHOTS</vt:lpstr>
      <vt:lpstr>SCREENSHOTS</vt:lpstr>
      <vt:lpstr>SCREENSHOTS</vt:lpstr>
      <vt:lpstr>Video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Missing Persons Using ai </dc:title>
  <dc:creator>Radha viswanath Potharaju</dc:creator>
  <cp:lastModifiedBy>PAVAN KALYAN REDDY VADLAMANI</cp:lastModifiedBy>
  <cp:revision>4</cp:revision>
  <dcterms:created xsi:type="dcterms:W3CDTF">2021-07-29T14:01:22Z</dcterms:created>
  <dcterms:modified xsi:type="dcterms:W3CDTF">2021-07-30T03:17:49Z</dcterms:modified>
</cp:coreProperties>
</file>