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62" r:id="rId4"/>
    <p:sldId id="261" r:id="rId5"/>
    <p:sldId id="260"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CAA70B-D0CF-37AB-7683-4A76FA5C6EFC}" v="80" dt="2021-07-31T14:57:27.911"/>
    <p1510:client id="{9FA7EB46-0169-92A7-A362-9DC385236DEC}" v="527" dt="2021-07-31T14:58:53.626"/>
    <p1510:client id="{CE6B2966-B935-4702-AEA5-2FA62148D142}" v="1106" dt="2021-07-31T15:01:15.755"/>
    <p1510:client id="{CE9C41C6-BD83-72F5-2563-C6247877EE55}" v="35" dt="2021-08-01T10:29:22.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901045-6143-421B-9819-32C234FF495C}"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F147C8E-C789-4253-9F4F-69B3631BFEB9}">
      <dgm:prSet/>
      <dgm:spPr/>
      <dgm:t>
        <a:bodyPr/>
        <a:lstStyle/>
        <a:p>
          <a:pPr>
            <a:lnSpc>
              <a:spcPct val="100000"/>
            </a:lnSpc>
          </a:pPr>
          <a:r>
            <a:rPr lang="en-US"/>
            <a:t>The Internet of things describes the network of physical objects that are embedded with sensors, software, and other technologies that is used for the purpose of connecting and exchanging data with other devices and systems over the Internet.</a:t>
          </a:r>
          <a:endParaRPr lang="en-US">
            <a:latin typeface="Calibri Light" panose="020F0302020204030204"/>
          </a:endParaRPr>
        </a:p>
      </dgm:t>
    </dgm:pt>
    <dgm:pt modelId="{6845D57B-44F2-4E75-8218-AD421F7248FE}" type="parTrans" cxnId="{9C1D3160-8B99-4D7C-BAA3-D73B62637FF5}">
      <dgm:prSet/>
      <dgm:spPr/>
      <dgm:t>
        <a:bodyPr/>
        <a:lstStyle/>
        <a:p>
          <a:endParaRPr lang="en-US"/>
        </a:p>
      </dgm:t>
    </dgm:pt>
    <dgm:pt modelId="{04B6BE90-F818-4BC2-9D7C-F72F366AB115}" type="sibTrans" cxnId="{9C1D3160-8B99-4D7C-BAA3-D73B62637FF5}">
      <dgm:prSet/>
      <dgm:spPr/>
      <dgm:t>
        <a:bodyPr/>
        <a:lstStyle/>
        <a:p>
          <a:pPr>
            <a:lnSpc>
              <a:spcPct val="100000"/>
            </a:lnSpc>
          </a:pPr>
          <a:endParaRPr lang="en-US"/>
        </a:p>
      </dgm:t>
    </dgm:pt>
    <dgm:pt modelId="{3FCB125B-7BB1-47F6-9988-93207FEB5384}">
      <dgm:prSet phldr="0"/>
      <dgm:spPr/>
      <dgm:t>
        <a:bodyPr/>
        <a:lstStyle/>
        <a:p>
          <a:pPr>
            <a:lnSpc>
              <a:spcPct val="100000"/>
            </a:lnSpc>
          </a:pPr>
          <a:r>
            <a:rPr lang="en-US"/>
            <a:t>The object of our project is to detect wild animals and send alerts to the authorities and nearby people in the form of voice alerts. Our system would be able to capture images and the detected images can be visualized in web UI.</a:t>
          </a:r>
        </a:p>
      </dgm:t>
    </dgm:pt>
    <dgm:pt modelId="{86CDAB98-AD62-439E-AAE7-D678E758A131}" type="parTrans" cxnId="{A216A29D-D893-4F5F-B5FA-5CBCA2DD25ED}">
      <dgm:prSet/>
      <dgm:spPr/>
    </dgm:pt>
    <dgm:pt modelId="{BF2A331B-9618-43E5-85D9-BD0B236A0514}" type="sibTrans" cxnId="{A216A29D-D893-4F5F-B5FA-5CBCA2DD25ED}">
      <dgm:prSet/>
      <dgm:spPr/>
      <dgm:t>
        <a:bodyPr/>
        <a:lstStyle/>
        <a:p>
          <a:endParaRPr lang="en-US"/>
        </a:p>
      </dgm:t>
    </dgm:pt>
    <dgm:pt modelId="{BD272750-386B-4173-86C1-C0B087BBB745}" type="pres">
      <dgm:prSet presAssocID="{55901045-6143-421B-9819-32C234FF495C}" presName="root" presStyleCnt="0">
        <dgm:presLayoutVars>
          <dgm:dir/>
          <dgm:resizeHandles val="exact"/>
        </dgm:presLayoutVars>
      </dgm:prSet>
      <dgm:spPr/>
    </dgm:pt>
    <dgm:pt modelId="{F11DBAC0-A3E5-4777-9F1E-331831C84C36}" type="pres">
      <dgm:prSet presAssocID="{55901045-6143-421B-9819-32C234FF495C}" presName="container" presStyleCnt="0">
        <dgm:presLayoutVars>
          <dgm:dir/>
          <dgm:resizeHandles val="exact"/>
        </dgm:presLayoutVars>
      </dgm:prSet>
      <dgm:spPr/>
    </dgm:pt>
    <dgm:pt modelId="{C7A0C40A-7835-43EB-B62E-84DCF2F5DFC1}" type="pres">
      <dgm:prSet presAssocID="{0F147C8E-C789-4253-9F4F-69B3631BFEB9}" presName="compNode" presStyleCnt="0"/>
      <dgm:spPr/>
    </dgm:pt>
    <dgm:pt modelId="{F9C84135-8E2C-42A7-8A62-6FC32D4F3502}" type="pres">
      <dgm:prSet presAssocID="{0F147C8E-C789-4253-9F4F-69B3631BFEB9}" presName="iconBgRect" presStyleLbl="bgShp" presStyleIdx="0" presStyleCnt="2"/>
      <dgm:spPr/>
    </dgm:pt>
    <dgm:pt modelId="{2AB540ED-0A84-4902-A606-22C959832B74}" type="pres">
      <dgm:prSet presAssocID="{0F147C8E-C789-4253-9F4F-69B3631BFEB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6B71E7C-9F18-4AB5-A472-B6279E045012}" type="pres">
      <dgm:prSet presAssocID="{0F147C8E-C789-4253-9F4F-69B3631BFEB9}" presName="spaceRect" presStyleCnt="0"/>
      <dgm:spPr/>
    </dgm:pt>
    <dgm:pt modelId="{B29E7317-A45F-43DE-BBFB-52AC4B61F1DD}" type="pres">
      <dgm:prSet presAssocID="{0F147C8E-C789-4253-9F4F-69B3631BFEB9}" presName="textRect" presStyleLbl="revTx" presStyleIdx="0" presStyleCnt="2">
        <dgm:presLayoutVars>
          <dgm:chMax val="1"/>
          <dgm:chPref val="1"/>
        </dgm:presLayoutVars>
      </dgm:prSet>
      <dgm:spPr/>
    </dgm:pt>
    <dgm:pt modelId="{469D93DB-7919-475A-BDCD-1270CF17D788}" type="pres">
      <dgm:prSet presAssocID="{04B6BE90-F818-4BC2-9D7C-F72F366AB115}" presName="sibTrans" presStyleLbl="sibTrans2D1" presStyleIdx="0" presStyleCnt="0"/>
      <dgm:spPr/>
    </dgm:pt>
    <dgm:pt modelId="{CBC7EE88-BA0A-46F7-900F-AE5D42BD486F}" type="pres">
      <dgm:prSet presAssocID="{3FCB125B-7BB1-47F6-9988-93207FEB5384}" presName="compNode" presStyleCnt="0"/>
      <dgm:spPr/>
    </dgm:pt>
    <dgm:pt modelId="{3361FEED-8187-47A5-BF4F-182B68E5B88D}" type="pres">
      <dgm:prSet presAssocID="{3FCB125B-7BB1-47F6-9988-93207FEB5384}" presName="iconBgRect" presStyleLbl="bgShp" presStyleIdx="1" presStyleCnt="2"/>
      <dgm:spPr/>
    </dgm:pt>
    <dgm:pt modelId="{779BA8C7-1141-41AB-A05E-60714FA81E45}" type="pres">
      <dgm:prSet presAssocID="{3FCB125B-7BB1-47F6-9988-93207FEB538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6CD875CA-4E9C-44A8-B589-7A0933319A30}" type="pres">
      <dgm:prSet presAssocID="{3FCB125B-7BB1-47F6-9988-93207FEB5384}" presName="spaceRect" presStyleCnt="0"/>
      <dgm:spPr/>
    </dgm:pt>
    <dgm:pt modelId="{5E594903-1A26-4B2F-A8C4-0311590116D7}" type="pres">
      <dgm:prSet presAssocID="{3FCB125B-7BB1-47F6-9988-93207FEB5384}" presName="textRect" presStyleLbl="revTx" presStyleIdx="1" presStyleCnt="2">
        <dgm:presLayoutVars>
          <dgm:chMax val="1"/>
          <dgm:chPref val="1"/>
        </dgm:presLayoutVars>
      </dgm:prSet>
      <dgm:spPr/>
    </dgm:pt>
  </dgm:ptLst>
  <dgm:cxnLst>
    <dgm:cxn modelId="{2AFEE00F-8BF0-4B71-8150-2CD59D5BA111}" type="presOf" srcId="{04B6BE90-F818-4BC2-9D7C-F72F366AB115}" destId="{469D93DB-7919-475A-BDCD-1270CF17D788}" srcOrd="0" destOrd="0" presId="urn:microsoft.com/office/officeart/2018/2/layout/IconCircleList"/>
    <dgm:cxn modelId="{AC29461E-404E-43B0-8730-E1E35DA5C8B2}" type="presOf" srcId="{55901045-6143-421B-9819-32C234FF495C}" destId="{BD272750-386B-4173-86C1-C0B087BBB745}" srcOrd="0" destOrd="0" presId="urn:microsoft.com/office/officeart/2018/2/layout/IconCircleList"/>
    <dgm:cxn modelId="{9C1D3160-8B99-4D7C-BAA3-D73B62637FF5}" srcId="{55901045-6143-421B-9819-32C234FF495C}" destId="{0F147C8E-C789-4253-9F4F-69B3631BFEB9}" srcOrd="0" destOrd="0" parTransId="{6845D57B-44F2-4E75-8218-AD421F7248FE}" sibTransId="{04B6BE90-F818-4BC2-9D7C-F72F366AB115}"/>
    <dgm:cxn modelId="{A216A29D-D893-4F5F-B5FA-5CBCA2DD25ED}" srcId="{55901045-6143-421B-9819-32C234FF495C}" destId="{3FCB125B-7BB1-47F6-9988-93207FEB5384}" srcOrd="1" destOrd="0" parTransId="{86CDAB98-AD62-439E-AAE7-D678E758A131}" sibTransId="{BF2A331B-9618-43E5-85D9-BD0B236A0514}"/>
    <dgm:cxn modelId="{DEDEB9AE-9F2C-4D3F-B4C9-5BD85AFC0E26}" type="presOf" srcId="{0F147C8E-C789-4253-9F4F-69B3631BFEB9}" destId="{B29E7317-A45F-43DE-BBFB-52AC4B61F1DD}" srcOrd="0" destOrd="0" presId="urn:microsoft.com/office/officeart/2018/2/layout/IconCircleList"/>
    <dgm:cxn modelId="{820B98F6-3BF4-46A6-BF55-9D90B9DC2CEC}" type="presOf" srcId="{3FCB125B-7BB1-47F6-9988-93207FEB5384}" destId="{5E594903-1A26-4B2F-A8C4-0311590116D7}" srcOrd="0" destOrd="0" presId="urn:microsoft.com/office/officeart/2018/2/layout/IconCircleList"/>
    <dgm:cxn modelId="{9AC727B4-C1A3-49B1-A92D-C1191428BEF9}" type="presParOf" srcId="{BD272750-386B-4173-86C1-C0B087BBB745}" destId="{F11DBAC0-A3E5-4777-9F1E-331831C84C36}" srcOrd="0" destOrd="0" presId="urn:microsoft.com/office/officeart/2018/2/layout/IconCircleList"/>
    <dgm:cxn modelId="{1DB0CAF9-9606-4EC2-B82B-46273BD0B9D8}" type="presParOf" srcId="{F11DBAC0-A3E5-4777-9F1E-331831C84C36}" destId="{C7A0C40A-7835-43EB-B62E-84DCF2F5DFC1}" srcOrd="0" destOrd="0" presId="urn:microsoft.com/office/officeart/2018/2/layout/IconCircleList"/>
    <dgm:cxn modelId="{D1D041E7-DF4D-4454-AA83-2B88CB6307BC}" type="presParOf" srcId="{C7A0C40A-7835-43EB-B62E-84DCF2F5DFC1}" destId="{F9C84135-8E2C-42A7-8A62-6FC32D4F3502}" srcOrd="0" destOrd="0" presId="urn:microsoft.com/office/officeart/2018/2/layout/IconCircleList"/>
    <dgm:cxn modelId="{EA26ABD8-3F19-4C27-9EBB-D9609401B05E}" type="presParOf" srcId="{C7A0C40A-7835-43EB-B62E-84DCF2F5DFC1}" destId="{2AB540ED-0A84-4902-A606-22C959832B74}" srcOrd="1" destOrd="0" presId="urn:microsoft.com/office/officeart/2018/2/layout/IconCircleList"/>
    <dgm:cxn modelId="{1A43A1E7-BB9A-4DE1-BD6A-7FC24F35F796}" type="presParOf" srcId="{C7A0C40A-7835-43EB-B62E-84DCF2F5DFC1}" destId="{36B71E7C-9F18-4AB5-A472-B6279E045012}" srcOrd="2" destOrd="0" presId="urn:microsoft.com/office/officeart/2018/2/layout/IconCircleList"/>
    <dgm:cxn modelId="{61338510-46E0-4F60-B61F-E803E2DE5FDB}" type="presParOf" srcId="{C7A0C40A-7835-43EB-B62E-84DCF2F5DFC1}" destId="{B29E7317-A45F-43DE-BBFB-52AC4B61F1DD}" srcOrd="3" destOrd="0" presId="urn:microsoft.com/office/officeart/2018/2/layout/IconCircleList"/>
    <dgm:cxn modelId="{55F7A130-444B-4165-9EFE-83951D7FDA31}" type="presParOf" srcId="{F11DBAC0-A3E5-4777-9F1E-331831C84C36}" destId="{469D93DB-7919-475A-BDCD-1270CF17D788}" srcOrd="1" destOrd="0" presId="urn:microsoft.com/office/officeart/2018/2/layout/IconCircleList"/>
    <dgm:cxn modelId="{5691208A-67ED-4A99-B5C5-EED392323777}" type="presParOf" srcId="{F11DBAC0-A3E5-4777-9F1E-331831C84C36}" destId="{CBC7EE88-BA0A-46F7-900F-AE5D42BD486F}" srcOrd="2" destOrd="0" presId="urn:microsoft.com/office/officeart/2018/2/layout/IconCircleList"/>
    <dgm:cxn modelId="{5AAC7950-876D-45EA-8B26-6F026BAB5E5F}" type="presParOf" srcId="{CBC7EE88-BA0A-46F7-900F-AE5D42BD486F}" destId="{3361FEED-8187-47A5-BF4F-182B68E5B88D}" srcOrd="0" destOrd="0" presId="urn:microsoft.com/office/officeart/2018/2/layout/IconCircleList"/>
    <dgm:cxn modelId="{B7119C50-8B83-4CC8-B633-D1FB66C865C3}" type="presParOf" srcId="{CBC7EE88-BA0A-46F7-900F-AE5D42BD486F}" destId="{779BA8C7-1141-41AB-A05E-60714FA81E45}" srcOrd="1" destOrd="0" presId="urn:microsoft.com/office/officeart/2018/2/layout/IconCircleList"/>
    <dgm:cxn modelId="{B6CE593E-03AF-435D-9D22-9B2601ECF7C9}" type="presParOf" srcId="{CBC7EE88-BA0A-46F7-900F-AE5D42BD486F}" destId="{6CD875CA-4E9C-44A8-B589-7A0933319A30}" srcOrd="2" destOrd="0" presId="urn:microsoft.com/office/officeart/2018/2/layout/IconCircleList"/>
    <dgm:cxn modelId="{9246D711-7FBB-4253-BB15-E01AE9E64C59}" type="presParOf" srcId="{CBC7EE88-BA0A-46F7-900F-AE5D42BD486F}" destId="{5E594903-1A26-4B2F-A8C4-0311590116D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901045-6143-421B-9819-32C234FF495C}"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0F147C8E-C789-4253-9F4F-69B3631BFEB9}">
      <dgm:prSet/>
      <dgm:spPr/>
      <dgm:t>
        <a:bodyPr/>
        <a:lstStyle/>
        <a:p>
          <a:r>
            <a:rPr lang="en-US">
              <a:latin typeface="Times"/>
              <a:cs typeface="Times"/>
            </a:rPr>
            <a:t>Deforestation, lack of natural prey and habitat loss has forced wild animals to live closely with human settlement prey on domestic livestock. So, animals are started attacking humans for their food. </a:t>
          </a:r>
        </a:p>
      </dgm:t>
    </dgm:pt>
    <dgm:pt modelId="{6845D57B-44F2-4E75-8218-AD421F7248FE}" type="parTrans" cxnId="{9C1D3160-8B99-4D7C-BAA3-D73B62637FF5}">
      <dgm:prSet/>
      <dgm:spPr/>
      <dgm:t>
        <a:bodyPr/>
        <a:lstStyle/>
        <a:p>
          <a:endParaRPr lang="en-US"/>
        </a:p>
      </dgm:t>
    </dgm:pt>
    <dgm:pt modelId="{04B6BE90-F818-4BC2-9D7C-F72F366AB115}" type="sibTrans" cxnId="{9C1D3160-8B99-4D7C-BAA3-D73B62637FF5}">
      <dgm:prSet/>
      <dgm:spPr/>
      <dgm:t>
        <a:bodyPr/>
        <a:lstStyle/>
        <a:p>
          <a:endParaRPr lang="en-US"/>
        </a:p>
      </dgm:t>
    </dgm:pt>
    <dgm:pt modelId="{E07DD450-E3BC-4A6A-99F1-4C07D2C6BE05}">
      <dgm:prSet/>
      <dgm:spPr/>
      <dgm:t>
        <a:bodyPr/>
        <a:lstStyle/>
        <a:p>
          <a:r>
            <a:rPr lang="en-US">
              <a:latin typeface="Times"/>
              <a:cs typeface="Times"/>
            </a:rPr>
            <a:t>The safety of animal and human is identically important. To overcome this problem an intelligent monitoring system is required to monitor automatically and recognize the image of animal entry and gives an alert message to human.</a:t>
          </a:r>
        </a:p>
      </dgm:t>
    </dgm:pt>
    <dgm:pt modelId="{68CF4EF9-A911-4E9E-8EF4-5FBEE1259CDA}" type="parTrans" cxnId="{067A6A74-71AA-4A2E-B0FF-F350E1E2933E}">
      <dgm:prSet/>
      <dgm:spPr/>
      <dgm:t>
        <a:bodyPr/>
        <a:lstStyle/>
        <a:p>
          <a:endParaRPr lang="en-US"/>
        </a:p>
      </dgm:t>
    </dgm:pt>
    <dgm:pt modelId="{ADC18192-7F7B-42F8-B986-89AD6C3FC48C}" type="sibTrans" cxnId="{067A6A74-71AA-4A2E-B0FF-F350E1E2933E}">
      <dgm:prSet/>
      <dgm:spPr/>
      <dgm:t>
        <a:bodyPr/>
        <a:lstStyle/>
        <a:p>
          <a:endParaRPr lang="en-US"/>
        </a:p>
      </dgm:t>
    </dgm:pt>
    <dgm:pt modelId="{0831804F-FCCE-4321-AE79-830DB9B23C82}" type="pres">
      <dgm:prSet presAssocID="{55901045-6143-421B-9819-32C234FF495C}" presName="hierChild1" presStyleCnt="0">
        <dgm:presLayoutVars>
          <dgm:chPref val="1"/>
          <dgm:dir/>
          <dgm:animOne val="branch"/>
          <dgm:animLvl val="lvl"/>
          <dgm:resizeHandles/>
        </dgm:presLayoutVars>
      </dgm:prSet>
      <dgm:spPr/>
    </dgm:pt>
    <dgm:pt modelId="{0439AC6F-7247-434D-BFC3-11F3519C6174}" type="pres">
      <dgm:prSet presAssocID="{0F147C8E-C789-4253-9F4F-69B3631BFEB9}" presName="hierRoot1" presStyleCnt="0"/>
      <dgm:spPr/>
    </dgm:pt>
    <dgm:pt modelId="{93D63D46-4DFA-46CA-A2CB-1D46E2C79CC3}" type="pres">
      <dgm:prSet presAssocID="{0F147C8E-C789-4253-9F4F-69B3631BFEB9}" presName="composite" presStyleCnt="0"/>
      <dgm:spPr/>
    </dgm:pt>
    <dgm:pt modelId="{7EBFC7CC-7DCA-4D11-A6F2-E5F3BAEBCE09}" type="pres">
      <dgm:prSet presAssocID="{0F147C8E-C789-4253-9F4F-69B3631BFEB9}" presName="background" presStyleLbl="node0" presStyleIdx="0" presStyleCnt="2"/>
      <dgm:spPr/>
    </dgm:pt>
    <dgm:pt modelId="{6237A220-95D6-4D3C-A0B4-0ECAC67B9D7E}" type="pres">
      <dgm:prSet presAssocID="{0F147C8E-C789-4253-9F4F-69B3631BFEB9}" presName="text" presStyleLbl="fgAcc0" presStyleIdx="0" presStyleCnt="2">
        <dgm:presLayoutVars>
          <dgm:chPref val="3"/>
        </dgm:presLayoutVars>
      </dgm:prSet>
      <dgm:spPr/>
    </dgm:pt>
    <dgm:pt modelId="{81862116-7AE9-4FA2-A67F-5B42297859BF}" type="pres">
      <dgm:prSet presAssocID="{0F147C8E-C789-4253-9F4F-69B3631BFEB9}" presName="hierChild2" presStyleCnt="0"/>
      <dgm:spPr/>
    </dgm:pt>
    <dgm:pt modelId="{4FF94398-C530-4BE6-A21D-FE060DF74B11}" type="pres">
      <dgm:prSet presAssocID="{E07DD450-E3BC-4A6A-99F1-4C07D2C6BE05}" presName="hierRoot1" presStyleCnt="0"/>
      <dgm:spPr/>
    </dgm:pt>
    <dgm:pt modelId="{82759D7E-5D40-4B52-B900-FD5E68275781}" type="pres">
      <dgm:prSet presAssocID="{E07DD450-E3BC-4A6A-99F1-4C07D2C6BE05}" presName="composite" presStyleCnt="0"/>
      <dgm:spPr/>
    </dgm:pt>
    <dgm:pt modelId="{E963E237-44A4-4E82-A1E9-F5B40CDD2C86}" type="pres">
      <dgm:prSet presAssocID="{E07DD450-E3BC-4A6A-99F1-4C07D2C6BE05}" presName="background" presStyleLbl="node0" presStyleIdx="1" presStyleCnt="2"/>
      <dgm:spPr/>
    </dgm:pt>
    <dgm:pt modelId="{10A2BAE9-67A1-4F4C-9C10-7F32B291250C}" type="pres">
      <dgm:prSet presAssocID="{E07DD450-E3BC-4A6A-99F1-4C07D2C6BE05}" presName="text" presStyleLbl="fgAcc0" presStyleIdx="1" presStyleCnt="2">
        <dgm:presLayoutVars>
          <dgm:chPref val="3"/>
        </dgm:presLayoutVars>
      </dgm:prSet>
      <dgm:spPr/>
    </dgm:pt>
    <dgm:pt modelId="{86D444B7-8733-44E6-8BE9-5DF3B3EE865E}" type="pres">
      <dgm:prSet presAssocID="{E07DD450-E3BC-4A6A-99F1-4C07D2C6BE05}" presName="hierChild2" presStyleCnt="0"/>
      <dgm:spPr/>
    </dgm:pt>
  </dgm:ptLst>
  <dgm:cxnLst>
    <dgm:cxn modelId="{AE991260-642A-4427-84B7-3F5C71DDEC76}" type="presOf" srcId="{0F147C8E-C789-4253-9F4F-69B3631BFEB9}" destId="{6237A220-95D6-4D3C-A0B4-0ECAC67B9D7E}" srcOrd="0" destOrd="0" presId="urn:microsoft.com/office/officeart/2005/8/layout/hierarchy1"/>
    <dgm:cxn modelId="{9C1D3160-8B99-4D7C-BAA3-D73B62637FF5}" srcId="{55901045-6143-421B-9819-32C234FF495C}" destId="{0F147C8E-C789-4253-9F4F-69B3631BFEB9}" srcOrd="0" destOrd="0" parTransId="{6845D57B-44F2-4E75-8218-AD421F7248FE}" sibTransId="{04B6BE90-F818-4BC2-9D7C-F72F366AB115}"/>
    <dgm:cxn modelId="{DB9CA46A-3FB2-4295-89C5-83EC2986702C}" type="presOf" srcId="{55901045-6143-421B-9819-32C234FF495C}" destId="{0831804F-FCCE-4321-AE79-830DB9B23C82}" srcOrd="0" destOrd="0" presId="urn:microsoft.com/office/officeart/2005/8/layout/hierarchy1"/>
    <dgm:cxn modelId="{067A6A74-71AA-4A2E-B0FF-F350E1E2933E}" srcId="{55901045-6143-421B-9819-32C234FF495C}" destId="{E07DD450-E3BC-4A6A-99F1-4C07D2C6BE05}" srcOrd="1" destOrd="0" parTransId="{68CF4EF9-A911-4E9E-8EF4-5FBEE1259CDA}" sibTransId="{ADC18192-7F7B-42F8-B986-89AD6C3FC48C}"/>
    <dgm:cxn modelId="{9BFC30EB-D33A-4C19-8CDF-D1955FD8EE8D}" type="presOf" srcId="{E07DD450-E3BC-4A6A-99F1-4C07D2C6BE05}" destId="{10A2BAE9-67A1-4F4C-9C10-7F32B291250C}" srcOrd="0" destOrd="0" presId="urn:microsoft.com/office/officeart/2005/8/layout/hierarchy1"/>
    <dgm:cxn modelId="{CB9BEA68-AFF0-487E-8F25-D863CA4F6552}" type="presParOf" srcId="{0831804F-FCCE-4321-AE79-830DB9B23C82}" destId="{0439AC6F-7247-434D-BFC3-11F3519C6174}" srcOrd="0" destOrd="0" presId="urn:microsoft.com/office/officeart/2005/8/layout/hierarchy1"/>
    <dgm:cxn modelId="{6FC6DFD3-790D-445F-BEF8-26B328DCE6F7}" type="presParOf" srcId="{0439AC6F-7247-434D-BFC3-11F3519C6174}" destId="{93D63D46-4DFA-46CA-A2CB-1D46E2C79CC3}" srcOrd="0" destOrd="0" presId="urn:microsoft.com/office/officeart/2005/8/layout/hierarchy1"/>
    <dgm:cxn modelId="{50182EB7-C203-4E39-9517-552317087152}" type="presParOf" srcId="{93D63D46-4DFA-46CA-A2CB-1D46E2C79CC3}" destId="{7EBFC7CC-7DCA-4D11-A6F2-E5F3BAEBCE09}" srcOrd="0" destOrd="0" presId="urn:microsoft.com/office/officeart/2005/8/layout/hierarchy1"/>
    <dgm:cxn modelId="{3FD6FD90-9CE2-42EB-BC2E-7FC361CC4BFD}" type="presParOf" srcId="{93D63D46-4DFA-46CA-A2CB-1D46E2C79CC3}" destId="{6237A220-95D6-4D3C-A0B4-0ECAC67B9D7E}" srcOrd="1" destOrd="0" presId="urn:microsoft.com/office/officeart/2005/8/layout/hierarchy1"/>
    <dgm:cxn modelId="{543A0BB4-D1B4-41BE-8B67-A2B02E029970}" type="presParOf" srcId="{0439AC6F-7247-434D-BFC3-11F3519C6174}" destId="{81862116-7AE9-4FA2-A67F-5B42297859BF}" srcOrd="1" destOrd="0" presId="urn:microsoft.com/office/officeart/2005/8/layout/hierarchy1"/>
    <dgm:cxn modelId="{285152E7-3EE4-4CFA-801A-9FCADCFF4052}" type="presParOf" srcId="{0831804F-FCCE-4321-AE79-830DB9B23C82}" destId="{4FF94398-C530-4BE6-A21D-FE060DF74B11}" srcOrd="1" destOrd="0" presId="urn:microsoft.com/office/officeart/2005/8/layout/hierarchy1"/>
    <dgm:cxn modelId="{B5172C99-8F61-43C2-90F1-30215CA15420}" type="presParOf" srcId="{4FF94398-C530-4BE6-A21D-FE060DF74B11}" destId="{82759D7E-5D40-4B52-B900-FD5E68275781}" srcOrd="0" destOrd="0" presId="urn:microsoft.com/office/officeart/2005/8/layout/hierarchy1"/>
    <dgm:cxn modelId="{1F17CC8E-0DD6-4703-B32F-95FC13F89B09}" type="presParOf" srcId="{82759D7E-5D40-4B52-B900-FD5E68275781}" destId="{E963E237-44A4-4E82-A1E9-F5B40CDD2C86}" srcOrd="0" destOrd="0" presId="urn:microsoft.com/office/officeart/2005/8/layout/hierarchy1"/>
    <dgm:cxn modelId="{EA123B49-5D4E-40ED-8130-FDA9D3F908ED}" type="presParOf" srcId="{82759D7E-5D40-4B52-B900-FD5E68275781}" destId="{10A2BAE9-67A1-4F4C-9C10-7F32B291250C}" srcOrd="1" destOrd="0" presId="urn:microsoft.com/office/officeart/2005/8/layout/hierarchy1"/>
    <dgm:cxn modelId="{32BC6A98-D9BB-4C65-BFD2-F1886C2A6F35}" type="presParOf" srcId="{4FF94398-C530-4BE6-A21D-FE060DF74B11}" destId="{86D444B7-8733-44E6-8BE9-5DF3B3EE865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6F1340-7B2B-45D9-8385-C6C8EE5098D0}"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991B7A12-0973-454C-918D-67086848AE6D}">
      <dgm:prSet/>
      <dgm:spPr/>
      <dgm:t>
        <a:bodyPr/>
        <a:lstStyle/>
        <a:p>
          <a:r>
            <a:rPr lang="en-US"/>
            <a:t>Using python to take a live video streaming and capture the image , use Clarifai service to detect if any wild animals in the images.</a:t>
          </a:r>
        </a:p>
      </dgm:t>
    </dgm:pt>
    <dgm:pt modelId="{7C83FCE7-7A2D-4FD1-86F0-53EE3BE479FC}" type="parTrans" cxnId="{7A78253B-4E63-47D2-BE4F-1C9EB6B5260D}">
      <dgm:prSet/>
      <dgm:spPr/>
      <dgm:t>
        <a:bodyPr/>
        <a:lstStyle/>
        <a:p>
          <a:endParaRPr lang="en-US"/>
        </a:p>
      </dgm:t>
    </dgm:pt>
    <dgm:pt modelId="{2EBC030A-7855-4FA0-AD34-D922A2861DF8}" type="sibTrans" cxnId="{7A78253B-4E63-47D2-BE4F-1C9EB6B5260D}">
      <dgm:prSet phldrT="01"/>
      <dgm:spPr/>
      <dgm:t>
        <a:bodyPr/>
        <a:lstStyle/>
        <a:p>
          <a:r>
            <a:rPr lang="en-US"/>
            <a:t>01</a:t>
          </a:r>
        </a:p>
      </dgm:t>
    </dgm:pt>
    <dgm:pt modelId="{C29B50F8-4594-4238-83A4-DEB4C4519540}">
      <dgm:prSet/>
      <dgm:spPr/>
      <dgm:t>
        <a:bodyPr/>
        <a:lstStyle/>
        <a:p>
          <a:r>
            <a:rPr lang="en-US"/>
            <a:t>The images sent to IBM COS and the Image URL to Cloudant DB.</a:t>
          </a:r>
        </a:p>
      </dgm:t>
    </dgm:pt>
    <dgm:pt modelId="{3127EEA8-8444-45F0-A3CC-2E77B21C2465}" type="parTrans" cxnId="{B0D9A150-86CE-49E6-A9F1-5DFD48A57DB3}">
      <dgm:prSet/>
      <dgm:spPr/>
      <dgm:t>
        <a:bodyPr/>
        <a:lstStyle/>
        <a:p>
          <a:endParaRPr lang="en-US"/>
        </a:p>
      </dgm:t>
    </dgm:pt>
    <dgm:pt modelId="{6B9CB7F5-5C52-4870-B708-EB7FDE44EB57}" type="sibTrans" cxnId="{B0D9A150-86CE-49E6-A9F1-5DFD48A57DB3}">
      <dgm:prSet phldrT="02"/>
      <dgm:spPr/>
      <dgm:t>
        <a:bodyPr/>
        <a:lstStyle/>
        <a:p>
          <a:r>
            <a:rPr lang="en-US"/>
            <a:t>02</a:t>
          </a:r>
        </a:p>
      </dgm:t>
    </dgm:pt>
    <dgm:pt modelId="{ABAF1641-E698-4910-BD94-F1FC1130F2A3}">
      <dgm:prSet/>
      <dgm:spPr/>
      <dgm:t>
        <a:bodyPr/>
        <a:lstStyle/>
        <a:p>
          <a:r>
            <a:rPr lang="en-US"/>
            <a:t>Integrated voice alerts in the code by using IBM text to speech service.</a:t>
          </a:r>
        </a:p>
      </dgm:t>
    </dgm:pt>
    <dgm:pt modelId="{5B6B6A00-EFC7-4221-BA20-60977B1C185A}" type="parTrans" cxnId="{ED7134D6-D213-4502-B605-353954A17A6C}">
      <dgm:prSet/>
      <dgm:spPr/>
      <dgm:t>
        <a:bodyPr/>
        <a:lstStyle/>
        <a:p>
          <a:endParaRPr lang="en-US"/>
        </a:p>
      </dgm:t>
    </dgm:pt>
    <dgm:pt modelId="{FB4DCD2F-7BFD-4060-B446-5D95D447DC14}" type="sibTrans" cxnId="{ED7134D6-D213-4502-B605-353954A17A6C}">
      <dgm:prSet phldrT="03"/>
      <dgm:spPr/>
      <dgm:t>
        <a:bodyPr/>
        <a:lstStyle/>
        <a:p>
          <a:r>
            <a:rPr lang="en-US"/>
            <a:t>03</a:t>
          </a:r>
        </a:p>
      </dgm:t>
    </dgm:pt>
    <dgm:pt modelId="{7FC8B9E0-DB48-4DDC-A2A5-2172AA24A4F9}">
      <dgm:prSet/>
      <dgm:spPr/>
      <dgm:t>
        <a:bodyPr/>
        <a:lstStyle/>
        <a:p>
          <a:r>
            <a:rPr lang="en-US"/>
            <a:t>Visualizing the image in the UI using NodeRed.</a:t>
          </a:r>
        </a:p>
      </dgm:t>
    </dgm:pt>
    <dgm:pt modelId="{A20CB8D9-D21F-4797-BAA3-E9A990D41F04}" type="parTrans" cxnId="{11CF74CF-90DD-4A7B-9A99-6FE7B696A0F5}">
      <dgm:prSet/>
      <dgm:spPr/>
      <dgm:t>
        <a:bodyPr/>
        <a:lstStyle/>
        <a:p>
          <a:endParaRPr lang="en-US"/>
        </a:p>
      </dgm:t>
    </dgm:pt>
    <dgm:pt modelId="{751A5E21-B892-47D2-98DE-EA62FDA86971}" type="sibTrans" cxnId="{11CF74CF-90DD-4A7B-9A99-6FE7B696A0F5}">
      <dgm:prSet phldrT="04"/>
      <dgm:spPr/>
      <dgm:t>
        <a:bodyPr/>
        <a:lstStyle/>
        <a:p>
          <a:r>
            <a:rPr lang="en-US"/>
            <a:t>04</a:t>
          </a:r>
        </a:p>
      </dgm:t>
    </dgm:pt>
    <dgm:pt modelId="{D3967B1B-5333-45ED-B368-8FCA72B0E61F}" type="pres">
      <dgm:prSet presAssocID="{E46F1340-7B2B-45D9-8385-C6C8EE5098D0}" presName="Name0" presStyleCnt="0">
        <dgm:presLayoutVars>
          <dgm:animLvl val="lvl"/>
          <dgm:resizeHandles val="exact"/>
        </dgm:presLayoutVars>
      </dgm:prSet>
      <dgm:spPr/>
    </dgm:pt>
    <dgm:pt modelId="{701F8FDC-C01B-451E-AFE9-15F080E5691D}" type="pres">
      <dgm:prSet presAssocID="{991B7A12-0973-454C-918D-67086848AE6D}" presName="compositeNode" presStyleCnt="0">
        <dgm:presLayoutVars>
          <dgm:bulletEnabled val="1"/>
        </dgm:presLayoutVars>
      </dgm:prSet>
      <dgm:spPr/>
    </dgm:pt>
    <dgm:pt modelId="{56F531F0-1511-4197-A2BE-56E3B26B9515}" type="pres">
      <dgm:prSet presAssocID="{991B7A12-0973-454C-918D-67086848AE6D}" presName="bgRect" presStyleLbl="alignNode1" presStyleIdx="0" presStyleCnt="4"/>
      <dgm:spPr/>
    </dgm:pt>
    <dgm:pt modelId="{F1991B5F-CD35-4473-A19E-85FD4CA29E3F}" type="pres">
      <dgm:prSet presAssocID="{2EBC030A-7855-4FA0-AD34-D922A2861DF8}" presName="sibTransNodeRect" presStyleLbl="alignNode1" presStyleIdx="0" presStyleCnt="4">
        <dgm:presLayoutVars>
          <dgm:chMax val="0"/>
          <dgm:bulletEnabled val="1"/>
        </dgm:presLayoutVars>
      </dgm:prSet>
      <dgm:spPr/>
    </dgm:pt>
    <dgm:pt modelId="{0DDFA10A-1607-4164-B507-3A272DD1F92D}" type="pres">
      <dgm:prSet presAssocID="{991B7A12-0973-454C-918D-67086848AE6D}" presName="nodeRect" presStyleLbl="alignNode1" presStyleIdx="0" presStyleCnt="4">
        <dgm:presLayoutVars>
          <dgm:bulletEnabled val="1"/>
        </dgm:presLayoutVars>
      </dgm:prSet>
      <dgm:spPr/>
    </dgm:pt>
    <dgm:pt modelId="{3292B702-395A-49A5-8A08-45CE7DAD2C2D}" type="pres">
      <dgm:prSet presAssocID="{2EBC030A-7855-4FA0-AD34-D922A2861DF8}" presName="sibTrans" presStyleCnt="0"/>
      <dgm:spPr/>
    </dgm:pt>
    <dgm:pt modelId="{4C3EEA4D-987D-409B-8D3E-E466476B201E}" type="pres">
      <dgm:prSet presAssocID="{C29B50F8-4594-4238-83A4-DEB4C4519540}" presName="compositeNode" presStyleCnt="0">
        <dgm:presLayoutVars>
          <dgm:bulletEnabled val="1"/>
        </dgm:presLayoutVars>
      </dgm:prSet>
      <dgm:spPr/>
    </dgm:pt>
    <dgm:pt modelId="{A913A555-868D-4F75-A7A6-87EB6E11D589}" type="pres">
      <dgm:prSet presAssocID="{C29B50F8-4594-4238-83A4-DEB4C4519540}" presName="bgRect" presStyleLbl="alignNode1" presStyleIdx="1" presStyleCnt="4"/>
      <dgm:spPr/>
    </dgm:pt>
    <dgm:pt modelId="{BF9B5340-427F-4DCF-ACA6-BAA297D32EB8}" type="pres">
      <dgm:prSet presAssocID="{6B9CB7F5-5C52-4870-B708-EB7FDE44EB57}" presName="sibTransNodeRect" presStyleLbl="alignNode1" presStyleIdx="1" presStyleCnt="4">
        <dgm:presLayoutVars>
          <dgm:chMax val="0"/>
          <dgm:bulletEnabled val="1"/>
        </dgm:presLayoutVars>
      </dgm:prSet>
      <dgm:spPr/>
    </dgm:pt>
    <dgm:pt modelId="{A1095FD9-8247-4360-A8F6-0B3E9BF986E5}" type="pres">
      <dgm:prSet presAssocID="{C29B50F8-4594-4238-83A4-DEB4C4519540}" presName="nodeRect" presStyleLbl="alignNode1" presStyleIdx="1" presStyleCnt="4">
        <dgm:presLayoutVars>
          <dgm:bulletEnabled val="1"/>
        </dgm:presLayoutVars>
      </dgm:prSet>
      <dgm:spPr/>
    </dgm:pt>
    <dgm:pt modelId="{FE2A9A11-4A5A-4192-95CF-E826FA2EDCDB}" type="pres">
      <dgm:prSet presAssocID="{6B9CB7F5-5C52-4870-B708-EB7FDE44EB57}" presName="sibTrans" presStyleCnt="0"/>
      <dgm:spPr/>
    </dgm:pt>
    <dgm:pt modelId="{CB0A8C1A-CEC3-4D5E-844C-A1F77E16DFDC}" type="pres">
      <dgm:prSet presAssocID="{ABAF1641-E698-4910-BD94-F1FC1130F2A3}" presName="compositeNode" presStyleCnt="0">
        <dgm:presLayoutVars>
          <dgm:bulletEnabled val="1"/>
        </dgm:presLayoutVars>
      </dgm:prSet>
      <dgm:spPr/>
    </dgm:pt>
    <dgm:pt modelId="{EB94DD71-8A2C-445C-AA0C-4D33EC7FAE6B}" type="pres">
      <dgm:prSet presAssocID="{ABAF1641-E698-4910-BD94-F1FC1130F2A3}" presName="bgRect" presStyleLbl="alignNode1" presStyleIdx="2" presStyleCnt="4"/>
      <dgm:spPr/>
    </dgm:pt>
    <dgm:pt modelId="{BB9D8784-07EA-45D4-86D4-3F76827BF33D}" type="pres">
      <dgm:prSet presAssocID="{FB4DCD2F-7BFD-4060-B446-5D95D447DC14}" presName="sibTransNodeRect" presStyleLbl="alignNode1" presStyleIdx="2" presStyleCnt="4">
        <dgm:presLayoutVars>
          <dgm:chMax val="0"/>
          <dgm:bulletEnabled val="1"/>
        </dgm:presLayoutVars>
      </dgm:prSet>
      <dgm:spPr/>
    </dgm:pt>
    <dgm:pt modelId="{83F99DD2-C57D-43C9-B92E-7BB5F8720CFA}" type="pres">
      <dgm:prSet presAssocID="{ABAF1641-E698-4910-BD94-F1FC1130F2A3}" presName="nodeRect" presStyleLbl="alignNode1" presStyleIdx="2" presStyleCnt="4">
        <dgm:presLayoutVars>
          <dgm:bulletEnabled val="1"/>
        </dgm:presLayoutVars>
      </dgm:prSet>
      <dgm:spPr/>
    </dgm:pt>
    <dgm:pt modelId="{82DFC3C8-A32E-4586-9C22-5D9A9F3441DD}" type="pres">
      <dgm:prSet presAssocID="{FB4DCD2F-7BFD-4060-B446-5D95D447DC14}" presName="sibTrans" presStyleCnt="0"/>
      <dgm:spPr/>
    </dgm:pt>
    <dgm:pt modelId="{B85F8F75-AB70-41AF-A0A2-5F3B9E7F2761}" type="pres">
      <dgm:prSet presAssocID="{7FC8B9E0-DB48-4DDC-A2A5-2172AA24A4F9}" presName="compositeNode" presStyleCnt="0">
        <dgm:presLayoutVars>
          <dgm:bulletEnabled val="1"/>
        </dgm:presLayoutVars>
      </dgm:prSet>
      <dgm:spPr/>
    </dgm:pt>
    <dgm:pt modelId="{E32BC705-1726-43F0-A765-E17BEF47BE84}" type="pres">
      <dgm:prSet presAssocID="{7FC8B9E0-DB48-4DDC-A2A5-2172AA24A4F9}" presName="bgRect" presStyleLbl="alignNode1" presStyleIdx="3" presStyleCnt="4"/>
      <dgm:spPr/>
    </dgm:pt>
    <dgm:pt modelId="{E0CB72B5-DD62-4257-A258-FFB6096E8B6F}" type="pres">
      <dgm:prSet presAssocID="{751A5E21-B892-47D2-98DE-EA62FDA86971}" presName="sibTransNodeRect" presStyleLbl="alignNode1" presStyleIdx="3" presStyleCnt="4">
        <dgm:presLayoutVars>
          <dgm:chMax val="0"/>
          <dgm:bulletEnabled val="1"/>
        </dgm:presLayoutVars>
      </dgm:prSet>
      <dgm:spPr/>
    </dgm:pt>
    <dgm:pt modelId="{4E8B68AA-BD78-40E2-9C8A-8DE49D169CAA}" type="pres">
      <dgm:prSet presAssocID="{7FC8B9E0-DB48-4DDC-A2A5-2172AA24A4F9}" presName="nodeRect" presStyleLbl="alignNode1" presStyleIdx="3" presStyleCnt="4">
        <dgm:presLayoutVars>
          <dgm:bulletEnabled val="1"/>
        </dgm:presLayoutVars>
      </dgm:prSet>
      <dgm:spPr/>
    </dgm:pt>
  </dgm:ptLst>
  <dgm:cxnLst>
    <dgm:cxn modelId="{1F524D1C-FCEF-40F0-9077-4F1AF8A20A9C}" type="presOf" srcId="{751A5E21-B892-47D2-98DE-EA62FDA86971}" destId="{E0CB72B5-DD62-4257-A258-FFB6096E8B6F}" srcOrd="0" destOrd="0" presId="urn:microsoft.com/office/officeart/2016/7/layout/LinearBlockProcessNumbered"/>
    <dgm:cxn modelId="{C6F2EF1F-9B0F-46EB-A7DD-02679EE8D7BA}" type="presOf" srcId="{ABAF1641-E698-4910-BD94-F1FC1130F2A3}" destId="{EB94DD71-8A2C-445C-AA0C-4D33EC7FAE6B}" srcOrd="0" destOrd="0" presId="urn:microsoft.com/office/officeart/2016/7/layout/LinearBlockProcessNumbered"/>
    <dgm:cxn modelId="{7A78253B-4E63-47D2-BE4F-1C9EB6B5260D}" srcId="{E46F1340-7B2B-45D9-8385-C6C8EE5098D0}" destId="{991B7A12-0973-454C-918D-67086848AE6D}" srcOrd="0" destOrd="0" parTransId="{7C83FCE7-7A2D-4FD1-86F0-53EE3BE479FC}" sibTransId="{2EBC030A-7855-4FA0-AD34-D922A2861DF8}"/>
    <dgm:cxn modelId="{12ECAE4C-DA31-4CB4-9682-3C4FBD03B83F}" type="presOf" srcId="{2EBC030A-7855-4FA0-AD34-D922A2861DF8}" destId="{F1991B5F-CD35-4473-A19E-85FD4CA29E3F}" srcOrd="0" destOrd="0" presId="urn:microsoft.com/office/officeart/2016/7/layout/LinearBlockProcessNumbered"/>
    <dgm:cxn modelId="{B0D9A150-86CE-49E6-A9F1-5DFD48A57DB3}" srcId="{E46F1340-7B2B-45D9-8385-C6C8EE5098D0}" destId="{C29B50F8-4594-4238-83A4-DEB4C4519540}" srcOrd="1" destOrd="0" parTransId="{3127EEA8-8444-45F0-A3CC-2E77B21C2465}" sibTransId="{6B9CB7F5-5C52-4870-B708-EB7FDE44EB57}"/>
    <dgm:cxn modelId="{D0579C8E-D24A-49DB-9F46-7588257F56C3}" type="presOf" srcId="{C29B50F8-4594-4238-83A4-DEB4C4519540}" destId="{A913A555-868D-4F75-A7A6-87EB6E11D589}" srcOrd="0" destOrd="0" presId="urn:microsoft.com/office/officeart/2016/7/layout/LinearBlockProcessNumbered"/>
    <dgm:cxn modelId="{6AB23B9B-21CD-4CAF-B913-BB23B93DA2E2}" type="presOf" srcId="{6B9CB7F5-5C52-4870-B708-EB7FDE44EB57}" destId="{BF9B5340-427F-4DCF-ACA6-BAA297D32EB8}" srcOrd="0" destOrd="0" presId="urn:microsoft.com/office/officeart/2016/7/layout/LinearBlockProcessNumbered"/>
    <dgm:cxn modelId="{8DA3BFA3-77F3-42CF-B49D-811992D98DF1}" type="presOf" srcId="{C29B50F8-4594-4238-83A4-DEB4C4519540}" destId="{A1095FD9-8247-4360-A8F6-0B3E9BF986E5}" srcOrd="1" destOrd="0" presId="urn:microsoft.com/office/officeart/2016/7/layout/LinearBlockProcessNumbered"/>
    <dgm:cxn modelId="{BEB103A5-4D33-4455-A8A3-E26229EFBD1A}" type="presOf" srcId="{E46F1340-7B2B-45D9-8385-C6C8EE5098D0}" destId="{D3967B1B-5333-45ED-B368-8FCA72B0E61F}" srcOrd="0" destOrd="0" presId="urn:microsoft.com/office/officeart/2016/7/layout/LinearBlockProcessNumbered"/>
    <dgm:cxn modelId="{DCA409B2-1803-4A73-9C6D-6F6C946D127F}" type="presOf" srcId="{7FC8B9E0-DB48-4DDC-A2A5-2172AA24A4F9}" destId="{E32BC705-1726-43F0-A765-E17BEF47BE84}" srcOrd="0" destOrd="0" presId="urn:microsoft.com/office/officeart/2016/7/layout/LinearBlockProcessNumbered"/>
    <dgm:cxn modelId="{102C74B6-22F5-42C3-8913-C39FC7DAD4F1}" type="presOf" srcId="{FB4DCD2F-7BFD-4060-B446-5D95D447DC14}" destId="{BB9D8784-07EA-45D4-86D4-3F76827BF33D}" srcOrd="0" destOrd="0" presId="urn:microsoft.com/office/officeart/2016/7/layout/LinearBlockProcessNumbered"/>
    <dgm:cxn modelId="{1A4F84BB-658B-490E-BE90-E5706551C5E8}" type="presOf" srcId="{991B7A12-0973-454C-918D-67086848AE6D}" destId="{56F531F0-1511-4197-A2BE-56E3B26B9515}" srcOrd="0" destOrd="0" presId="urn:microsoft.com/office/officeart/2016/7/layout/LinearBlockProcessNumbered"/>
    <dgm:cxn modelId="{2A7A52BF-1B75-4CB1-BD66-7816789ED58C}" type="presOf" srcId="{ABAF1641-E698-4910-BD94-F1FC1130F2A3}" destId="{83F99DD2-C57D-43C9-B92E-7BB5F8720CFA}" srcOrd="1" destOrd="0" presId="urn:microsoft.com/office/officeart/2016/7/layout/LinearBlockProcessNumbered"/>
    <dgm:cxn modelId="{11CF74CF-90DD-4A7B-9A99-6FE7B696A0F5}" srcId="{E46F1340-7B2B-45D9-8385-C6C8EE5098D0}" destId="{7FC8B9E0-DB48-4DDC-A2A5-2172AA24A4F9}" srcOrd="3" destOrd="0" parTransId="{A20CB8D9-D21F-4797-BAA3-E9A990D41F04}" sibTransId="{751A5E21-B892-47D2-98DE-EA62FDA86971}"/>
    <dgm:cxn modelId="{ED7134D6-D213-4502-B605-353954A17A6C}" srcId="{E46F1340-7B2B-45D9-8385-C6C8EE5098D0}" destId="{ABAF1641-E698-4910-BD94-F1FC1130F2A3}" srcOrd="2" destOrd="0" parTransId="{5B6B6A00-EFC7-4221-BA20-60977B1C185A}" sibTransId="{FB4DCD2F-7BFD-4060-B446-5D95D447DC14}"/>
    <dgm:cxn modelId="{5A770ADC-1E90-4493-A681-EA22B91A5AF8}" type="presOf" srcId="{7FC8B9E0-DB48-4DDC-A2A5-2172AA24A4F9}" destId="{4E8B68AA-BD78-40E2-9C8A-8DE49D169CAA}" srcOrd="1" destOrd="0" presId="urn:microsoft.com/office/officeart/2016/7/layout/LinearBlockProcessNumbered"/>
    <dgm:cxn modelId="{C31F5DE6-A2BE-4B54-AAFD-F8C1F63BC3E1}" type="presOf" srcId="{991B7A12-0973-454C-918D-67086848AE6D}" destId="{0DDFA10A-1607-4164-B507-3A272DD1F92D}" srcOrd="1" destOrd="0" presId="urn:microsoft.com/office/officeart/2016/7/layout/LinearBlockProcessNumbered"/>
    <dgm:cxn modelId="{DF0FA233-17B9-44F1-B0D9-218E4DEF6F8A}" type="presParOf" srcId="{D3967B1B-5333-45ED-B368-8FCA72B0E61F}" destId="{701F8FDC-C01B-451E-AFE9-15F080E5691D}" srcOrd="0" destOrd="0" presId="urn:microsoft.com/office/officeart/2016/7/layout/LinearBlockProcessNumbered"/>
    <dgm:cxn modelId="{831C63AB-46A8-4167-96A7-20EF692228E2}" type="presParOf" srcId="{701F8FDC-C01B-451E-AFE9-15F080E5691D}" destId="{56F531F0-1511-4197-A2BE-56E3B26B9515}" srcOrd="0" destOrd="0" presId="urn:microsoft.com/office/officeart/2016/7/layout/LinearBlockProcessNumbered"/>
    <dgm:cxn modelId="{C89D9BEB-CEC0-492C-99E0-C1825589474F}" type="presParOf" srcId="{701F8FDC-C01B-451E-AFE9-15F080E5691D}" destId="{F1991B5F-CD35-4473-A19E-85FD4CA29E3F}" srcOrd="1" destOrd="0" presId="urn:microsoft.com/office/officeart/2016/7/layout/LinearBlockProcessNumbered"/>
    <dgm:cxn modelId="{E7B55BE0-03E7-4599-A095-2398D241D755}" type="presParOf" srcId="{701F8FDC-C01B-451E-AFE9-15F080E5691D}" destId="{0DDFA10A-1607-4164-B507-3A272DD1F92D}" srcOrd="2" destOrd="0" presId="urn:microsoft.com/office/officeart/2016/7/layout/LinearBlockProcessNumbered"/>
    <dgm:cxn modelId="{7F220EB9-0B92-4A7F-9B6D-C0D22A60EF8C}" type="presParOf" srcId="{D3967B1B-5333-45ED-B368-8FCA72B0E61F}" destId="{3292B702-395A-49A5-8A08-45CE7DAD2C2D}" srcOrd="1" destOrd="0" presId="urn:microsoft.com/office/officeart/2016/7/layout/LinearBlockProcessNumbered"/>
    <dgm:cxn modelId="{BE6ECDAF-326D-46F9-AEF7-BB4CF706AB2B}" type="presParOf" srcId="{D3967B1B-5333-45ED-B368-8FCA72B0E61F}" destId="{4C3EEA4D-987D-409B-8D3E-E466476B201E}" srcOrd="2" destOrd="0" presId="urn:microsoft.com/office/officeart/2016/7/layout/LinearBlockProcessNumbered"/>
    <dgm:cxn modelId="{DACB8097-8A82-4A45-938C-26569B1B9FE5}" type="presParOf" srcId="{4C3EEA4D-987D-409B-8D3E-E466476B201E}" destId="{A913A555-868D-4F75-A7A6-87EB6E11D589}" srcOrd="0" destOrd="0" presId="urn:microsoft.com/office/officeart/2016/7/layout/LinearBlockProcessNumbered"/>
    <dgm:cxn modelId="{85C91DE8-AC37-4288-A1E5-62DC5C34ADAF}" type="presParOf" srcId="{4C3EEA4D-987D-409B-8D3E-E466476B201E}" destId="{BF9B5340-427F-4DCF-ACA6-BAA297D32EB8}" srcOrd="1" destOrd="0" presId="urn:microsoft.com/office/officeart/2016/7/layout/LinearBlockProcessNumbered"/>
    <dgm:cxn modelId="{CA191DE0-1440-466C-8DC7-DF396DF239C8}" type="presParOf" srcId="{4C3EEA4D-987D-409B-8D3E-E466476B201E}" destId="{A1095FD9-8247-4360-A8F6-0B3E9BF986E5}" srcOrd="2" destOrd="0" presId="urn:microsoft.com/office/officeart/2016/7/layout/LinearBlockProcessNumbered"/>
    <dgm:cxn modelId="{A5A3A672-EC35-48BA-964A-CBBD1A35A41D}" type="presParOf" srcId="{D3967B1B-5333-45ED-B368-8FCA72B0E61F}" destId="{FE2A9A11-4A5A-4192-95CF-E826FA2EDCDB}" srcOrd="3" destOrd="0" presId="urn:microsoft.com/office/officeart/2016/7/layout/LinearBlockProcessNumbered"/>
    <dgm:cxn modelId="{283253B0-5519-4A24-9CD0-06BBD1C1185E}" type="presParOf" srcId="{D3967B1B-5333-45ED-B368-8FCA72B0E61F}" destId="{CB0A8C1A-CEC3-4D5E-844C-A1F77E16DFDC}" srcOrd="4" destOrd="0" presId="urn:microsoft.com/office/officeart/2016/7/layout/LinearBlockProcessNumbered"/>
    <dgm:cxn modelId="{B943511D-3853-44F8-8848-C7FD04128D55}" type="presParOf" srcId="{CB0A8C1A-CEC3-4D5E-844C-A1F77E16DFDC}" destId="{EB94DD71-8A2C-445C-AA0C-4D33EC7FAE6B}" srcOrd="0" destOrd="0" presId="urn:microsoft.com/office/officeart/2016/7/layout/LinearBlockProcessNumbered"/>
    <dgm:cxn modelId="{98237968-67F2-43DF-9896-C14F272C6CDC}" type="presParOf" srcId="{CB0A8C1A-CEC3-4D5E-844C-A1F77E16DFDC}" destId="{BB9D8784-07EA-45D4-86D4-3F76827BF33D}" srcOrd="1" destOrd="0" presId="urn:microsoft.com/office/officeart/2016/7/layout/LinearBlockProcessNumbered"/>
    <dgm:cxn modelId="{E8C3DBB4-AC71-44B2-9FAD-9269BDE4C0AD}" type="presParOf" srcId="{CB0A8C1A-CEC3-4D5E-844C-A1F77E16DFDC}" destId="{83F99DD2-C57D-43C9-B92E-7BB5F8720CFA}" srcOrd="2" destOrd="0" presId="urn:microsoft.com/office/officeart/2016/7/layout/LinearBlockProcessNumbered"/>
    <dgm:cxn modelId="{D4C73C04-D691-4350-9F0B-5A25E9082B40}" type="presParOf" srcId="{D3967B1B-5333-45ED-B368-8FCA72B0E61F}" destId="{82DFC3C8-A32E-4586-9C22-5D9A9F3441DD}" srcOrd="5" destOrd="0" presId="urn:microsoft.com/office/officeart/2016/7/layout/LinearBlockProcessNumbered"/>
    <dgm:cxn modelId="{5A8A6366-6E59-4CD7-9140-AB2868AA0D83}" type="presParOf" srcId="{D3967B1B-5333-45ED-B368-8FCA72B0E61F}" destId="{B85F8F75-AB70-41AF-A0A2-5F3B9E7F2761}" srcOrd="6" destOrd="0" presId="urn:microsoft.com/office/officeart/2016/7/layout/LinearBlockProcessNumbered"/>
    <dgm:cxn modelId="{E7C6E283-CB1B-46A0-A7E8-EFB4DC4609EA}" type="presParOf" srcId="{B85F8F75-AB70-41AF-A0A2-5F3B9E7F2761}" destId="{E32BC705-1726-43F0-A765-E17BEF47BE84}" srcOrd="0" destOrd="0" presId="urn:microsoft.com/office/officeart/2016/7/layout/LinearBlockProcessNumbered"/>
    <dgm:cxn modelId="{347AAA28-03BE-4DA7-9A1B-FED8642AF3B7}" type="presParOf" srcId="{B85F8F75-AB70-41AF-A0A2-5F3B9E7F2761}" destId="{E0CB72B5-DD62-4257-A258-FFB6096E8B6F}" srcOrd="1" destOrd="0" presId="urn:microsoft.com/office/officeart/2016/7/layout/LinearBlockProcessNumbered"/>
    <dgm:cxn modelId="{DDD70CE0-6A9C-40F8-8067-2A68C9A542AB}" type="presParOf" srcId="{B85F8F75-AB70-41AF-A0A2-5F3B9E7F2761}" destId="{4E8B68AA-BD78-40E2-9C8A-8DE49D169CA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8C2F34-538A-4E63-97A3-39A52E0A90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D20FB82-FCC9-46B2-913D-E39278BE2233}">
      <dgm:prSet/>
      <dgm:spPr/>
      <dgm:t>
        <a:bodyPr/>
        <a:lstStyle/>
        <a:p>
          <a:pPr>
            <a:defRPr cap="all"/>
          </a:pPr>
          <a:r>
            <a:rPr lang="en-US"/>
            <a:t>The system will capture live images.</a:t>
          </a:r>
        </a:p>
      </dgm:t>
    </dgm:pt>
    <dgm:pt modelId="{B252B7DB-6D3A-4EE3-9C3C-8C37BBAD68D4}" type="parTrans" cxnId="{F7142767-9AFC-4428-A7E5-E725054A713A}">
      <dgm:prSet/>
      <dgm:spPr/>
      <dgm:t>
        <a:bodyPr/>
        <a:lstStyle/>
        <a:p>
          <a:endParaRPr lang="en-US"/>
        </a:p>
      </dgm:t>
    </dgm:pt>
    <dgm:pt modelId="{2CF0D4AC-D6F2-4DDC-B459-ED58E78F42D9}" type="sibTrans" cxnId="{F7142767-9AFC-4428-A7E5-E725054A713A}">
      <dgm:prSet/>
      <dgm:spPr/>
      <dgm:t>
        <a:bodyPr/>
        <a:lstStyle/>
        <a:p>
          <a:endParaRPr lang="en-US"/>
        </a:p>
      </dgm:t>
    </dgm:pt>
    <dgm:pt modelId="{C64DB70E-3C85-4971-9CF4-5083C69D4695}">
      <dgm:prSet/>
      <dgm:spPr/>
      <dgm:t>
        <a:bodyPr/>
        <a:lstStyle/>
        <a:p>
          <a:pPr>
            <a:defRPr cap="all"/>
          </a:pPr>
          <a:r>
            <a:rPr lang="en-US"/>
            <a:t>Recently captured images can be visualized in web UI.</a:t>
          </a:r>
        </a:p>
      </dgm:t>
    </dgm:pt>
    <dgm:pt modelId="{D05D8679-FCEB-4027-9C5F-DBFB343648EA}" type="parTrans" cxnId="{C4716DB3-2B3A-4A8D-B400-B3468752A4C7}">
      <dgm:prSet/>
      <dgm:spPr/>
      <dgm:t>
        <a:bodyPr/>
        <a:lstStyle/>
        <a:p>
          <a:endParaRPr lang="en-US"/>
        </a:p>
      </dgm:t>
    </dgm:pt>
    <dgm:pt modelId="{C2F0B619-5EF0-46AD-BEF9-EC2BC2932FFC}" type="sibTrans" cxnId="{C4716DB3-2B3A-4A8D-B400-B3468752A4C7}">
      <dgm:prSet/>
      <dgm:spPr/>
      <dgm:t>
        <a:bodyPr/>
        <a:lstStyle/>
        <a:p>
          <a:endParaRPr lang="en-US"/>
        </a:p>
      </dgm:t>
    </dgm:pt>
    <dgm:pt modelId="{9EF58ADD-FEE5-4B00-97F2-77B861D326D7}">
      <dgm:prSet/>
      <dgm:spPr/>
      <dgm:t>
        <a:bodyPr/>
        <a:lstStyle/>
        <a:p>
          <a:pPr>
            <a:defRPr cap="all"/>
          </a:pPr>
          <a:r>
            <a:rPr lang="en-US"/>
            <a:t>Voice alerts will be sent to authorities and nearby people.</a:t>
          </a:r>
        </a:p>
      </dgm:t>
    </dgm:pt>
    <dgm:pt modelId="{F49103B2-0E9D-4747-AD68-14EEE08D9F99}" type="parTrans" cxnId="{EA5C33F1-F657-4AA1-99A0-B51EE213486C}">
      <dgm:prSet/>
      <dgm:spPr/>
      <dgm:t>
        <a:bodyPr/>
        <a:lstStyle/>
        <a:p>
          <a:endParaRPr lang="en-US"/>
        </a:p>
      </dgm:t>
    </dgm:pt>
    <dgm:pt modelId="{B226596B-5F17-4782-99E0-BB1D62DADAA4}" type="sibTrans" cxnId="{EA5C33F1-F657-4AA1-99A0-B51EE213486C}">
      <dgm:prSet/>
      <dgm:spPr/>
      <dgm:t>
        <a:bodyPr/>
        <a:lstStyle/>
        <a:p>
          <a:endParaRPr lang="en-US"/>
        </a:p>
      </dgm:t>
    </dgm:pt>
    <dgm:pt modelId="{391F3528-69E5-4695-851B-2A64376F5592}" type="pres">
      <dgm:prSet presAssocID="{7E8C2F34-538A-4E63-97A3-39A52E0A902B}" presName="root" presStyleCnt="0">
        <dgm:presLayoutVars>
          <dgm:dir/>
          <dgm:resizeHandles val="exact"/>
        </dgm:presLayoutVars>
      </dgm:prSet>
      <dgm:spPr/>
    </dgm:pt>
    <dgm:pt modelId="{18DC3639-D45C-4215-95BD-AE8AFD46C67F}" type="pres">
      <dgm:prSet presAssocID="{5D20FB82-FCC9-46B2-913D-E39278BE2233}" presName="compNode" presStyleCnt="0"/>
      <dgm:spPr/>
    </dgm:pt>
    <dgm:pt modelId="{85322318-86F5-4EF5-92D4-802A080D32FC}" type="pres">
      <dgm:prSet presAssocID="{5D20FB82-FCC9-46B2-913D-E39278BE2233}" presName="iconBgRect" presStyleLbl="bgShp" presStyleIdx="0" presStyleCnt="3"/>
      <dgm:spPr>
        <a:prstGeom prst="round2DiagRect">
          <a:avLst>
            <a:gd name="adj1" fmla="val 29727"/>
            <a:gd name="adj2" fmla="val 0"/>
          </a:avLst>
        </a:prstGeom>
      </dgm:spPr>
    </dgm:pt>
    <dgm:pt modelId="{00094D22-404A-454C-9CCB-5B3165954F25}" type="pres">
      <dgm:prSet presAssocID="{5D20FB82-FCC9-46B2-913D-E39278BE22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s"/>
        </a:ext>
      </dgm:extLst>
    </dgm:pt>
    <dgm:pt modelId="{0DFA56D8-CFCB-4933-8E69-CF38C2932BC1}" type="pres">
      <dgm:prSet presAssocID="{5D20FB82-FCC9-46B2-913D-E39278BE2233}" presName="spaceRect" presStyleCnt="0"/>
      <dgm:spPr/>
    </dgm:pt>
    <dgm:pt modelId="{64750215-E593-4566-A66B-4813486CBF98}" type="pres">
      <dgm:prSet presAssocID="{5D20FB82-FCC9-46B2-913D-E39278BE2233}" presName="textRect" presStyleLbl="revTx" presStyleIdx="0" presStyleCnt="3">
        <dgm:presLayoutVars>
          <dgm:chMax val="1"/>
          <dgm:chPref val="1"/>
        </dgm:presLayoutVars>
      </dgm:prSet>
      <dgm:spPr/>
    </dgm:pt>
    <dgm:pt modelId="{14A2B650-E1D6-479F-BDD3-A8E6FDF8CB56}" type="pres">
      <dgm:prSet presAssocID="{2CF0D4AC-D6F2-4DDC-B459-ED58E78F42D9}" presName="sibTrans" presStyleCnt="0"/>
      <dgm:spPr/>
    </dgm:pt>
    <dgm:pt modelId="{D4AED639-F54E-4CD1-90EB-280AA98F9873}" type="pres">
      <dgm:prSet presAssocID="{C64DB70E-3C85-4971-9CF4-5083C69D4695}" presName="compNode" presStyleCnt="0"/>
      <dgm:spPr/>
    </dgm:pt>
    <dgm:pt modelId="{BAE209FF-5091-41FB-A97C-BF343927D95A}" type="pres">
      <dgm:prSet presAssocID="{C64DB70E-3C85-4971-9CF4-5083C69D4695}" presName="iconBgRect" presStyleLbl="bgShp" presStyleIdx="1" presStyleCnt="3"/>
      <dgm:spPr>
        <a:prstGeom prst="round2DiagRect">
          <a:avLst>
            <a:gd name="adj1" fmla="val 29727"/>
            <a:gd name="adj2" fmla="val 0"/>
          </a:avLst>
        </a:prstGeom>
      </dgm:spPr>
    </dgm:pt>
    <dgm:pt modelId="{052CE00D-DA91-4C2B-84CD-37E32B9665E8}" type="pres">
      <dgm:prSet presAssocID="{C64DB70E-3C85-4971-9CF4-5083C69D46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6FCB1C0-33F8-47A8-A333-9C178D533151}" type="pres">
      <dgm:prSet presAssocID="{C64DB70E-3C85-4971-9CF4-5083C69D4695}" presName="spaceRect" presStyleCnt="0"/>
      <dgm:spPr/>
    </dgm:pt>
    <dgm:pt modelId="{54EE4893-F297-4875-88CE-B4E0F4ACB47A}" type="pres">
      <dgm:prSet presAssocID="{C64DB70E-3C85-4971-9CF4-5083C69D4695}" presName="textRect" presStyleLbl="revTx" presStyleIdx="1" presStyleCnt="3">
        <dgm:presLayoutVars>
          <dgm:chMax val="1"/>
          <dgm:chPref val="1"/>
        </dgm:presLayoutVars>
      </dgm:prSet>
      <dgm:spPr/>
    </dgm:pt>
    <dgm:pt modelId="{75EE573E-9372-429D-B66F-9DBF21441ADF}" type="pres">
      <dgm:prSet presAssocID="{C2F0B619-5EF0-46AD-BEF9-EC2BC2932FFC}" presName="sibTrans" presStyleCnt="0"/>
      <dgm:spPr/>
    </dgm:pt>
    <dgm:pt modelId="{666145CF-15E3-4A28-AD55-EBA538E3EDEB}" type="pres">
      <dgm:prSet presAssocID="{9EF58ADD-FEE5-4B00-97F2-77B861D326D7}" presName="compNode" presStyleCnt="0"/>
      <dgm:spPr/>
    </dgm:pt>
    <dgm:pt modelId="{FAC04A88-0630-4E40-BEA3-29C0B3D05A84}" type="pres">
      <dgm:prSet presAssocID="{9EF58ADD-FEE5-4B00-97F2-77B861D326D7}" presName="iconBgRect" presStyleLbl="bgShp" presStyleIdx="2" presStyleCnt="3"/>
      <dgm:spPr>
        <a:prstGeom prst="round2DiagRect">
          <a:avLst>
            <a:gd name="adj1" fmla="val 29727"/>
            <a:gd name="adj2" fmla="val 0"/>
          </a:avLst>
        </a:prstGeom>
      </dgm:spPr>
    </dgm:pt>
    <dgm:pt modelId="{F85BAF77-D95F-4617-A678-CE0C2A269787}" type="pres">
      <dgm:prSet presAssocID="{9EF58ADD-FEE5-4B00-97F2-77B861D326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ch"/>
        </a:ext>
      </dgm:extLst>
    </dgm:pt>
    <dgm:pt modelId="{D3170149-FAEC-42F3-A09E-6ED746AEEA41}" type="pres">
      <dgm:prSet presAssocID="{9EF58ADD-FEE5-4B00-97F2-77B861D326D7}" presName="spaceRect" presStyleCnt="0"/>
      <dgm:spPr/>
    </dgm:pt>
    <dgm:pt modelId="{679CD4B5-765B-4350-87F8-40151C925C25}" type="pres">
      <dgm:prSet presAssocID="{9EF58ADD-FEE5-4B00-97F2-77B861D326D7}" presName="textRect" presStyleLbl="revTx" presStyleIdx="2" presStyleCnt="3">
        <dgm:presLayoutVars>
          <dgm:chMax val="1"/>
          <dgm:chPref val="1"/>
        </dgm:presLayoutVars>
      </dgm:prSet>
      <dgm:spPr/>
    </dgm:pt>
  </dgm:ptLst>
  <dgm:cxnLst>
    <dgm:cxn modelId="{6C9F280E-C45C-47A2-A24E-CA0C522932C3}" type="presOf" srcId="{5D20FB82-FCC9-46B2-913D-E39278BE2233}" destId="{64750215-E593-4566-A66B-4813486CBF98}" srcOrd="0" destOrd="0" presId="urn:microsoft.com/office/officeart/2018/5/layout/IconLeafLabelList"/>
    <dgm:cxn modelId="{B4DCB016-6850-41FD-BC6C-87480956525F}" type="presOf" srcId="{7E8C2F34-538A-4E63-97A3-39A52E0A902B}" destId="{391F3528-69E5-4695-851B-2A64376F5592}" srcOrd="0" destOrd="0" presId="urn:microsoft.com/office/officeart/2018/5/layout/IconLeafLabelList"/>
    <dgm:cxn modelId="{D744451C-151D-4E80-BB45-C1983FAFA42E}" type="presOf" srcId="{9EF58ADD-FEE5-4B00-97F2-77B861D326D7}" destId="{679CD4B5-765B-4350-87F8-40151C925C25}" srcOrd="0" destOrd="0" presId="urn:microsoft.com/office/officeart/2018/5/layout/IconLeafLabelList"/>
    <dgm:cxn modelId="{F7142767-9AFC-4428-A7E5-E725054A713A}" srcId="{7E8C2F34-538A-4E63-97A3-39A52E0A902B}" destId="{5D20FB82-FCC9-46B2-913D-E39278BE2233}" srcOrd="0" destOrd="0" parTransId="{B252B7DB-6D3A-4EE3-9C3C-8C37BBAD68D4}" sibTransId="{2CF0D4AC-D6F2-4DDC-B459-ED58E78F42D9}"/>
    <dgm:cxn modelId="{86CA2553-8167-4A27-89F3-31E00F57DC15}" type="presOf" srcId="{C64DB70E-3C85-4971-9CF4-5083C69D4695}" destId="{54EE4893-F297-4875-88CE-B4E0F4ACB47A}" srcOrd="0" destOrd="0" presId="urn:microsoft.com/office/officeart/2018/5/layout/IconLeafLabelList"/>
    <dgm:cxn modelId="{C4716DB3-2B3A-4A8D-B400-B3468752A4C7}" srcId="{7E8C2F34-538A-4E63-97A3-39A52E0A902B}" destId="{C64DB70E-3C85-4971-9CF4-5083C69D4695}" srcOrd="1" destOrd="0" parTransId="{D05D8679-FCEB-4027-9C5F-DBFB343648EA}" sibTransId="{C2F0B619-5EF0-46AD-BEF9-EC2BC2932FFC}"/>
    <dgm:cxn modelId="{EA5C33F1-F657-4AA1-99A0-B51EE213486C}" srcId="{7E8C2F34-538A-4E63-97A3-39A52E0A902B}" destId="{9EF58ADD-FEE5-4B00-97F2-77B861D326D7}" srcOrd="2" destOrd="0" parTransId="{F49103B2-0E9D-4747-AD68-14EEE08D9F99}" sibTransId="{B226596B-5F17-4782-99E0-BB1D62DADAA4}"/>
    <dgm:cxn modelId="{D6B8AE9B-06BB-40BF-8AB0-A919C00FF2B2}" type="presParOf" srcId="{391F3528-69E5-4695-851B-2A64376F5592}" destId="{18DC3639-D45C-4215-95BD-AE8AFD46C67F}" srcOrd="0" destOrd="0" presId="urn:microsoft.com/office/officeart/2018/5/layout/IconLeafLabelList"/>
    <dgm:cxn modelId="{CA1300CB-D54F-4073-8D0F-08519843DEAF}" type="presParOf" srcId="{18DC3639-D45C-4215-95BD-AE8AFD46C67F}" destId="{85322318-86F5-4EF5-92D4-802A080D32FC}" srcOrd="0" destOrd="0" presId="urn:microsoft.com/office/officeart/2018/5/layout/IconLeafLabelList"/>
    <dgm:cxn modelId="{E1092874-BC30-4604-816F-83DFBF3B3565}" type="presParOf" srcId="{18DC3639-D45C-4215-95BD-AE8AFD46C67F}" destId="{00094D22-404A-454C-9CCB-5B3165954F25}" srcOrd="1" destOrd="0" presId="urn:microsoft.com/office/officeart/2018/5/layout/IconLeafLabelList"/>
    <dgm:cxn modelId="{6BE25517-80D5-4E60-BFCB-8888AAF2B102}" type="presParOf" srcId="{18DC3639-D45C-4215-95BD-AE8AFD46C67F}" destId="{0DFA56D8-CFCB-4933-8E69-CF38C2932BC1}" srcOrd="2" destOrd="0" presId="urn:microsoft.com/office/officeart/2018/5/layout/IconLeafLabelList"/>
    <dgm:cxn modelId="{DB3B1DC7-6F81-44A1-856C-769307AD4959}" type="presParOf" srcId="{18DC3639-D45C-4215-95BD-AE8AFD46C67F}" destId="{64750215-E593-4566-A66B-4813486CBF98}" srcOrd="3" destOrd="0" presId="urn:microsoft.com/office/officeart/2018/5/layout/IconLeafLabelList"/>
    <dgm:cxn modelId="{A6E5AC1C-0AD1-4E33-99C8-DED5E23C573A}" type="presParOf" srcId="{391F3528-69E5-4695-851B-2A64376F5592}" destId="{14A2B650-E1D6-479F-BDD3-A8E6FDF8CB56}" srcOrd="1" destOrd="0" presId="urn:microsoft.com/office/officeart/2018/5/layout/IconLeafLabelList"/>
    <dgm:cxn modelId="{6F890DCF-C3AB-4417-A522-9851F2EB70CB}" type="presParOf" srcId="{391F3528-69E5-4695-851B-2A64376F5592}" destId="{D4AED639-F54E-4CD1-90EB-280AA98F9873}" srcOrd="2" destOrd="0" presId="urn:microsoft.com/office/officeart/2018/5/layout/IconLeafLabelList"/>
    <dgm:cxn modelId="{4DF67B9C-CDE1-49F7-B401-BBE3F1F15B05}" type="presParOf" srcId="{D4AED639-F54E-4CD1-90EB-280AA98F9873}" destId="{BAE209FF-5091-41FB-A97C-BF343927D95A}" srcOrd="0" destOrd="0" presId="urn:microsoft.com/office/officeart/2018/5/layout/IconLeafLabelList"/>
    <dgm:cxn modelId="{14EAC442-C58E-4C3A-844D-04403D03FE24}" type="presParOf" srcId="{D4AED639-F54E-4CD1-90EB-280AA98F9873}" destId="{052CE00D-DA91-4C2B-84CD-37E32B9665E8}" srcOrd="1" destOrd="0" presId="urn:microsoft.com/office/officeart/2018/5/layout/IconLeafLabelList"/>
    <dgm:cxn modelId="{92EF5227-7987-4DDA-BD60-0C503ED25AD6}" type="presParOf" srcId="{D4AED639-F54E-4CD1-90EB-280AA98F9873}" destId="{A6FCB1C0-33F8-47A8-A333-9C178D533151}" srcOrd="2" destOrd="0" presId="urn:microsoft.com/office/officeart/2018/5/layout/IconLeafLabelList"/>
    <dgm:cxn modelId="{87378D0C-BA01-411F-B579-16CDA94CFBF8}" type="presParOf" srcId="{D4AED639-F54E-4CD1-90EB-280AA98F9873}" destId="{54EE4893-F297-4875-88CE-B4E0F4ACB47A}" srcOrd="3" destOrd="0" presId="urn:microsoft.com/office/officeart/2018/5/layout/IconLeafLabelList"/>
    <dgm:cxn modelId="{CFADAAB0-7A15-492C-8CAB-983BBB80AE96}" type="presParOf" srcId="{391F3528-69E5-4695-851B-2A64376F5592}" destId="{75EE573E-9372-429D-B66F-9DBF21441ADF}" srcOrd="3" destOrd="0" presId="urn:microsoft.com/office/officeart/2018/5/layout/IconLeafLabelList"/>
    <dgm:cxn modelId="{BA3594EB-10A7-4821-BE37-F4FB6C28E682}" type="presParOf" srcId="{391F3528-69E5-4695-851B-2A64376F5592}" destId="{666145CF-15E3-4A28-AD55-EBA538E3EDEB}" srcOrd="4" destOrd="0" presId="urn:microsoft.com/office/officeart/2018/5/layout/IconLeafLabelList"/>
    <dgm:cxn modelId="{1737FA7D-FB37-4B61-ABF9-F946C4FEEC89}" type="presParOf" srcId="{666145CF-15E3-4A28-AD55-EBA538E3EDEB}" destId="{FAC04A88-0630-4E40-BEA3-29C0B3D05A84}" srcOrd="0" destOrd="0" presId="urn:microsoft.com/office/officeart/2018/5/layout/IconLeafLabelList"/>
    <dgm:cxn modelId="{B25EA984-E560-491E-A668-861890333CDD}" type="presParOf" srcId="{666145CF-15E3-4A28-AD55-EBA538E3EDEB}" destId="{F85BAF77-D95F-4617-A678-CE0C2A269787}" srcOrd="1" destOrd="0" presId="urn:microsoft.com/office/officeart/2018/5/layout/IconLeafLabelList"/>
    <dgm:cxn modelId="{807768C2-5256-4747-868F-E90D1CF54518}" type="presParOf" srcId="{666145CF-15E3-4A28-AD55-EBA538E3EDEB}" destId="{D3170149-FAEC-42F3-A09E-6ED746AEEA41}" srcOrd="2" destOrd="0" presId="urn:microsoft.com/office/officeart/2018/5/layout/IconLeafLabelList"/>
    <dgm:cxn modelId="{83EDF094-4A9B-4B2E-B136-EF8C9732EFF1}" type="presParOf" srcId="{666145CF-15E3-4A28-AD55-EBA538E3EDEB}" destId="{679CD4B5-765B-4350-87F8-40151C925C2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C84135-8E2C-42A7-8A62-6FC32D4F3502}">
      <dsp:nvSpPr>
        <dsp:cNvPr id="0" name=""/>
        <dsp:cNvSpPr/>
      </dsp:nvSpPr>
      <dsp:spPr>
        <a:xfrm>
          <a:off x="282221" y="141040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B540ED-0A84-4902-A606-22C959832B74}">
      <dsp:nvSpPr>
        <dsp:cNvPr id="0" name=""/>
        <dsp:cNvSpPr/>
      </dsp:nvSpPr>
      <dsp:spPr>
        <a:xfrm>
          <a:off x="570337" y="1698526"/>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9E7317-A45F-43DE-BBFB-52AC4B61F1DD}">
      <dsp:nvSpPr>
        <dsp:cNvPr id="0" name=""/>
        <dsp:cNvSpPr/>
      </dsp:nvSpPr>
      <dsp:spPr>
        <a:xfrm>
          <a:off x="1948202"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Internet of things describes the network of physical objects that are embedded with sensors, software, and other technologies that is used for the purpose of connecting and exchanging data with other devices and systems over the Internet.</a:t>
          </a:r>
          <a:endParaRPr lang="en-US" sz="1400" kern="1200">
            <a:latin typeface="Calibri Light" panose="020F0302020204030204"/>
          </a:endParaRPr>
        </a:p>
      </dsp:txBody>
      <dsp:txXfrm>
        <a:off x="1948202" y="1410409"/>
        <a:ext cx="3233964" cy="1371985"/>
      </dsp:txXfrm>
    </dsp:sp>
    <dsp:sp modelId="{3361FEED-8187-47A5-BF4F-182B68E5B88D}">
      <dsp:nvSpPr>
        <dsp:cNvPr id="0" name=""/>
        <dsp:cNvSpPr/>
      </dsp:nvSpPr>
      <dsp:spPr>
        <a:xfrm>
          <a:off x="5745661" y="141040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9BA8C7-1141-41AB-A05E-60714FA81E45}">
      <dsp:nvSpPr>
        <dsp:cNvPr id="0" name=""/>
        <dsp:cNvSpPr/>
      </dsp:nvSpPr>
      <dsp:spPr>
        <a:xfrm>
          <a:off x="6033778" y="1698526"/>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594903-1A26-4B2F-A8C4-0311590116D7}">
      <dsp:nvSpPr>
        <dsp:cNvPr id="0" name=""/>
        <dsp:cNvSpPr/>
      </dsp:nvSpPr>
      <dsp:spPr>
        <a:xfrm>
          <a:off x="7411643"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object of our project is to detect wild animals and send alerts to the authorities and nearby people in the form of voice alerts. Our system would be able to capture images and the detected images can be visualized in web UI.</a:t>
          </a:r>
        </a:p>
      </dsp:txBody>
      <dsp:txXfrm>
        <a:off x="7411643" y="1410409"/>
        <a:ext cx="3233964" cy="1371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FC7CC-7DCA-4D11-A6F2-E5F3BAEBCE09}">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37A220-95D6-4D3C-A0B4-0ECAC67B9D7E}">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a:cs typeface="Times"/>
            </a:rPr>
            <a:t>Deforestation, lack of natural prey and habitat loss has forced wild animals to live closely with human settlement prey on domestic livestock. So, animals are started attacking humans for their food. </a:t>
          </a:r>
        </a:p>
      </dsp:txBody>
      <dsp:txXfrm>
        <a:off x="608661" y="692298"/>
        <a:ext cx="4508047" cy="2799040"/>
      </dsp:txXfrm>
    </dsp:sp>
    <dsp:sp modelId="{E963E237-44A4-4E82-A1E9-F5B40CDD2C86}">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A2BAE9-67A1-4F4C-9C10-7F32B291250C}">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a:cs typeface="Times"/>
            </a:rPr>
            <a:t>The safety of animal and human is identically important. To overcome this problem an intelligent monitoring system is required to monitor automatically and recognize the image of animal entry and gives an alert message to human.</a:t>
          </a:r>
        </a:p>
      </dsp:txBody>
      <dsp:txXfrm>
        <a:off x="6331365" y="692298"/>
        <a:ext cx="4508047" cy="2799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531F0-1511-4197-A2BE-56E3B26B9515}">
      <dsp:nvSpPr>
        <dsp:cNvPr id="0" name=""/>
        <dsp:cNvSpPr/>
      </dsp:nvSpPr>
      <dsp:spPr>
        <a:xfrm>
          <a:off x="213" y="298372"/>
          <a:ext cx="2577217" cy="30926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755650">
            <a:lnSpc>
              <a:spcPct val="90000"/>
            </a:lnSpc>
            <a:spcBef>
              <a:spcPct val="0"/>
            </a:spcBef>
            <a:spcAft>
              <a:spcPct val="35000"/>
            </a:spcAft>
            <a:buNone/>
          </a:pPr>
          <a:r>
            <a:rPr lang="en-US" sz="1700" kern="1200"/>
            <a:t>Using python to take a live video streaming and capture the image , use Clarifai service to detect if any wild animals in the images.</a:t>
          </a:r>
        </a:p>
      </dsp:txBody>
      <dsp:txXfrm>
        <a:off x="213" y="1535436"/>
        <a:ext cx="2577217" cy="1855596"/>
      </dsp:txXfrm>
    </dsp:sp>
    <dsp:sp modelId="{F1991B5F-CD35-4473-A19E-85FD4CA29E3F}">
      <dsp:nvSpPr>
        <dsp:cNvPr id="0" name=""/>
        <dsp:cNvSpPr/>
      </dsp:nvSpPr>
      <dsp:spPr>
        <a:xfrm>
          <a:off x="213" y="2983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p>
      </dsp:txBody>
      <dsp:txXfrm>
        <a:off x="213" y="298372"/>
        <a:ext cx="2577217" cy="1237064"/>
      </dsp:txXfrm>
    </dsp:sp>
    <dsp:sp modelId="{A913A555-868D-4F75-A7A6-87EB6E11D589}">
      <dsp:nvSpPr>
        <dsp:cNvPr id="0" name=""/>
        <dsp:cNvSpPr/>
      </dsp:nvSpPr>
      <dsp:spPr>
        <a:xfrm>
          <a:off x="2783608" y="298372"/>
          <a:ext cx="2577217" cy="309266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755650">
            <a:lnSpc>
              <a:spcPct val="90000"/>
            </a:lnSpc>
            <a:spcBef>
              <a:spcPct val="0"/>
            </a:spcBef>
            <a:spcAft>
              <a:spcPct val="35000"/>
            </a:spcAft>
            <a:buNone/>
          </a:pPr>
          <a:r>
            <a:rPr lang="en-US" sz="1700" kern="1200"/>
            <a:t>The images sent to IBM COS and the Image URL to Cloudant DB.</a:t>
          </a:r>
        </a:p>
      </dsp:txBody>
      <dsp:txXfrm>
        <a:off x="2783608" y="1535436"/>
        <a:ext cx="2577217" cy="1855596"/>
      </dsp:txXfrm>
    </dsp:sp>
    <dsp:sp modelId="{BF9B5340-427F-4DCF-ACA6-BAA297D32EB8}">
      <dsp:nvSpPr>
        <dsp:cNvPr id="0" name=""/>
        <dsp:cNvSpPr/>
      </dsp:nvSpPr>
      <dsp:spPr>
        <a:xfrm>
          <a:off x="2783608" y="2983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2783608" y="298372"/>
        <a:ext cx="2577217" cy="1237064"/>
      </dsp:txXfrm>
    </dsp:sp>
    <dsp:sp modelId="{EB94DD71-8A2C-445C-AA0C-4D33EC7FAE6B}">
      <dsp:nvSpPr>
        <dsp:cNvPr id="0" name=""/>
        <dsp:cNvSpPr/>
      </dsp:nvSpPr>
      <dsp:spPr>
        <a:xfrm>
          <a:off x="5567003" y="298372"/>
          <a:ext cx="2577217" cy="309266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755650">
            <a:lnSpc>
              <a:spcPct val="90000"/>
            </a:lnSpc>
            <a:spcBef>
              <a:spcPct val="0"/>
            </a:spcBef>
            <a:spcAft>
              <a:spcPct val="35000"/>
            </a:spcAft>
            <a:buNone/>
          </a:pPr>
          <a:r>
            <a:rPr lang="en-US" sz="1700" kern="1200"/>
            <a:t>Integrated voice alerts in the code by using IBM text to speech service.</a:t>
          </a:r>
        </a:p>
      </dsp:txBody>
      <dsp:txXfrm>
        <a:off x="5567003" y="1535436"/>
        <a:ext cx="2577217" cy="1855596"/>
      </dsp:txXfrm>
    </dsp:sp>
    <dsp:sp modelId="{BB9D8784-07EA-45D4-86D4-3F76827BF33D}">
      <dsp:nvSpPr>
        <dsp:cNvPr id="0" name=""/>
        <dsp:cNvSpPr/>
      </dsp:nvSpPr>
      <dsp:spPr>
        <a:xfrm>
          <a:off x="5567003" y="2983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dsp:txBody>
      <dsp:txXfrm>
        <a:off x="5567003" y="298372"/>
        <a:ext cx="2577217" cy="1237064"/>
      </dsp:txXfrm>
    </dsp:sp>
    <dsp:sp modelId="{E32BC705-1726-43F0-A765-E17BEF47BE84}">
      <dsp:nvSpPr>
        <dsp:cNvPr id="0" name=""/>
        <dsp:cNvSpPr/>
      </dsp:nvSpPr>
      <dsp:spPr>
        <a:xfrm>
          <a:off x="8350398" y="298372"/>
          <a:ext cx="2577217" cy="309266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755650">
            <a:lnSpc>
              <a:spcPct val="90000"/>
            </a:lnSpc>
            <a:spcBef>
              <a:spcPct val="0"/>
            </a:spcBef>
            <a:spcAft>
              <a:spcPct val="35000"/>
            </a:spcAft>
            <a:buNone/>
          </a:pPr>
          <a:r>
            <a:rPr lang="en-US" sz="1700" kern="1200"/>
            <a:t>Visualizing the image in the UI using NodeRed.</a:t>
          </a:r>
        </a:p>
      </dsp:txBody>
      <dsp:txXfrm>
        <a:off x="8350398" y="1535436"/>
        <a:ext cx="2577217" cy="1855596"/>
      </dsp:txXfrm>
    </dsp:sp>
    <dsp:sp modelId="{E0CB72B5-DD62-4257-A258-FFB6096E8B6F}">
      <dsp:nvSpPr>
        <dsp:cNvPr id="0" name=""/>
        <dsp:cNvSpPr/>
      </dsp:nvSpPr>
      <dsp:spPr>
        <a:xfrm>
          <a:off x="8350398" y="2983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04</a:t>
          </a:r>
        </a:p>
      </dsp:txBody>
      <dsp:txXfrm>
        <a:off x="8350398" y="298372"/>
        <a:ext cx="2577217" cy="12370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22318-86F5-4EF5-92D4-802A080D32FC}">
      <dsp:nvSpPr>
        <dsp:cNvPr id="0" name=""/>
        <dsp:cNvSpPr/>
      </dsp:nvSpPr>
      <dsp:spPr>
        <a:xfrm>
          <a:off x="718664" y="453902"/>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094D22-404A-454C-9CCB-5B3165954F25}">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750215-E593-4566-A66B-4813486CBF98}">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The system will capture live images.</a:t>
          </a:r>
        </a:p>
      </dsp:txBody>
      <dsp:txXfrm>
        <a:off x="93445" y="3018902"/>
        <a:ext cx="3206250" cy="720000"/>
      </dsp:txXfrm>
    </dsp:sp>
    <dsp:sp modelId="{BAE209FF-5091-41FB-A97C-BF343927D95A}">
      <dsp:nvSpPr>
        <dsp:cNvPr id="0" name=""/>
        <dsp:cNvSpPr/>
      </dsp:nvSpPr>
      <dsp:spPr>
        <a:xfrm>
          <a:off x="4486008" y="45390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2CE00D-DA91-4C2B-84CD-37E32B9665E8}">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EE4893-F297-4875-88CE-B4E0F4ACB47A}">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Recently captured images can be visualized in web UI.</a:t>
          </a:r>
        </a:p>
      </dsp:txBody>
      <dsp:txXfrm>
        <a:off x="3860789" y="3018902"/>
        <a:ext cx="3206250" cy="720000"/>
      </dsp:txXfrm>
    </dsp:sp>
    <dsp:sp modelId="{FAC04A88-0630-4E40-BEA3-29C0B3D05A84}">
      <dsp:nvSpPr>
        <dsp:cNvPr id="0" name=""/>
        <dsp:cNvSpPr/>
      </dsp:nvSpPr>
      <dsp:spPr>
        <a:xfrm>
          <a:off x="8253352" y="45390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5BAF77-D95F-4617-A678-CE0C2A269787}">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9CD4B5-765B-4350-87F8-40151C925C25}">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Voice alerts will be sent to authorities and nearby people.</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6089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1776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12207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6226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387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408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7076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0956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276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9392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2042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435727614"/>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96" y="4571216"/>
            <a:ext cx="10906008" cy="1115415"/>
          </a:xfrm>
        </p:spPr>
        <p:txBody>
          <a:bodyPr>
            <a:normAutofit/>
          </a:bodyPr>
          <a:lstStyle/>
          <a:p>
            <a:pPr>
              <a:spcAft>
                <a:spcPts val="600"/>
              </a:spcAft>
            </a:pPr>
            <a:r>
              <a:rPr lang="en-US" sz="3300">
                <a:cs typeface="Calibri Light"/>
              </a:rPr>
              <a:t>Wild Animal Detection And Alerting System For Forest Departments</a:t>
            </a:r>
          </a:p>
        </p:txBody>
      </p:sp>
      <p:pic>
        <p:nvPicPr>
          <p:cNvPr id="17" name="Picture 110">
            <a:extLst>
              <a:ext uri="{FF2B5EF4-FFF2-40B4-BE49-F238E27FC236}">
                <a16:creationId xmlns:a16="http://schemas.microsoft.com/office/drawing/2014/main" id="{61BF0D2A-0A3B-4B0D-B976-72B8ED931F8D}"/>
              </a:ext>
            </a:extLst>
          </p:cNvPr>
          <p:cNvPicPr>
            <a:picLocks noChangeAspect="1"/>
          </p:cNvPicPr>
          <p:nvPr/>
        </p:nvPicPr>
        <p:blipFill rotWithShape="1">
          <a:blip r:embed="rId2"/>
          <a:srcRect t="12240" r="3" b="18358"/>
          <a:stretch/>
        </p:blipFill>
        <p:spPr>
          <a:xfrm>
            <a:off x="321628" y="320511"/>
            <a:ext cx="3794760" cy="3930978"/>
          </a:xfrm>
          <a:prstGeom prst="rect">
            <a:avLst/>
          </a:prstGeom>
        </p:spPr>
      </p:pic>
      <p:pic>
        <p:nvPicPr>
          <p:cNvPr id="229" name="Picture 229" descr="Map&#10;&#10;Description automatically generated">
            <a:extLst>
              <a:ext uri="{FF2B5EF4-FFF2-40B4-BE49-F238E27FC236}">
                <a16:creationId xmlns:a16="http://schemas.microsoft.com/office/drawing/2014/main" id="{9FB3C6F7-D8E9-4191-93BD-553410A18752}"/>
              </a:ext>
            </a:extLst>
          </p:cNvPr>
          <p:cNvPicPr>
            <a:picLocks noChangeAspect="1"/>
          </p:cNvPicPr>
          <p:nvPr/>
        </p:nvPicPr>
        <p:blipFill rotWithShape="1">
          <a:blip r:embed="rId3"/>
          <a:srcRect l="22760" r="26560"/>
          <a:stretch/>
        </p:blipFill>
        <p:spPr>
          <a:xfrm>
            <a:off x="4198385" y="320511"/>
            <a:ext cx="3794760" cy="3930978"/>
          </a:xfrm>
          <a:prstGeom prst="rect">
            <a:avLst/>
          </a:prstGeom>
        </p:spPr>
      </p:pic>
      <p:pic>
        <p:nvPicPr>
          <p:cNvPr id="230" name="Picture 231">
            <a:extLst>
              <a:ext uri="{FF2B5EF4-FFF2-40B4-BE49-F238E27FC236}">
                <a16:creationId xmlns:a16="http://schemas.microsoft.com/office/drawing/2014/main" id="{5088C608-2DC0-4EC8-BF19-4565932DDBF3}"/>
              </a:ext>
            </a:extLst>
          </p:cNvPr>
          <p:cNvPicPr>
            <a:picLocks noChangeAspect="1"/>
          </p:cNvPicPr>
          <p:nvPr/>
        </p:nvPicPr>
        <p:blipFill rotWithShape="1">
          <a:blip r:embed="rId4"/>
          <a:srcRect t="17363" r="3" b="13493"/>
          <a:stretch/>
        </p:blipFill>
        <p:spPr>
          <a:xfrm>
            <a:off x="8075142" y="320511"/>
            <a:ext cx="3794760" cy="3930978"/>
          </a:xfrm>
          <a:prstGeom prst="rect">
            <a:avLst/>
          </a:prstGeom>
        </p:spPr>
      </p:pic>
      <p:cxnSp>
        <p:nvCxnSpPr>
          <p:cNvPr id="242" name="Straight Connector 116">
            <a:extLst>
              <a:ext uri="{FF2B5EF4-FFF2-40B4-BE49-F238E27FC236}">
                <a16:creationId xmlns:a16="http://schemas.microsoft.com/office/drawing/2014/main" id="{60188E89-AF78-40F6-B787-E9BD9C6256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9B68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00019-535A-4C61-8988-A4B2269CAE0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Introduction</a:t>
            </a:r>
            <a:endParaRPr lang="en-US" sz="4000">
              <a:solidFill>
                <a:srgbClr val="FFFFFF"/>
              </a:solidFill>
            </a:endParaRPr>
          </a:p>
        </p:txBody>
      </p:sp>
      <p:graphicFrame>
        <p:nvGraphicFramePr>
          <p:cNvPr id="20" name="Content Placeholder 2">
            <a:extLst>
              <a:ext uri="{FF2B5EF4-FFF2-40B4-BE49-F238E27FC236}">
                <a16:creationId xmlns:a16="http://schemas.microsoft.com/office/drawing/2014/main" id="{F31B9B71-821B-4B89-95D9-3477744AFA0E}"/>
              </a:ext>
            </a:extLst>
          </p:cNvPr>
          <p:cNvGraphicFramePr>
            <a:graphicFrameLocks noGrp="1"/>
          </p:cNvGraphicFramePr>
          <p:nvPr>
            <p:ph idx="1"/>
            <p:extLst>
              <p:ext uri="{D42A27DB-BD31-4B8C-83A1-F6EECF244321}">
                <p14:modId xmlns:p14="http://schemas.microsoft.com/office/powerpoint/2010/main" val="365779928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929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00019-535A-4C61-8988-A4B2269CAE03}"/>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latin typeface="Times"/>
                <a:cs typeface="Times"/>
              </a:rPr>
              <a:t>Problem Statement</a:t>
            </a:r>
          </a:p>
        </p:txBody>
      </p:sp>
      <p:graphicFrame>
        <p:nvGraphicFramePr>
          <p:cNvPr id="20" name="Content Placeholder 2">
            <a:extLst>
              <a:ext uri="{FF2B5EF4-FFF2-40B4-BE49-F238E27FC236}">
                <a16:creationId xmlns:a16="http://schemas.microsoft.com/office/drawing/2014/main" id="{F31B9B71-821B-4B89-95D9-3477744AFA0E}"/>
              </a:ext>
            </a:extLst>
          </p:cNvPr>
          <p:cNvGraphicFramePr>
            <a:graphicFrameLocks noGrp="1"/>
          </p:cNvGraphicFramePr>
          <p:nvPr>
            <p:ph idx="1"/>
            <p:extLst>
              <p:ext uri="{D42A27DB-BD31-4B8C-83A1-F6EECF244321}">
                <p14:modId xmlns:p14="http://schemas.microsoft.com/office/powerpoint/2010/main" val="65260235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507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5950A-4E6C-4C43-B482-2BB84D262273}"/>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a:rPr>
              <a:t>Methodology</a:t>
            </a:r>
            <a:endParaRPr lang="en-US" sz="4000">
              <a:solidFill>
                <a:srgbClr val="FFFFFF"/>
              </a:solidFill>
            </a:endParaRPr>
          </a:p>
        </p:txBody>
      </p:sp>
      <p:graphicFrame>
        <p:nvGraphicFramePr>
          <p:cNvPr id="20" name="Content Placeholder 2">
            <a:extLst>
              <a:ext uri="{FF2B5EF4-FFF2-40B4-BE49-F238E27FC236}">
                <a16:creationId xmlns:a16="http://schemas.microsoft.com/office/drawing/2014/main" id="{CA774AEE-ACEE-44C4-AAB8-0311579BBAF1}"/>
              </a:ext>
            </a:extLst>
          </p:cNvPr>
          <p:cNvGraphicFramePr>
            <a:graphicFrameLocks noGrp="1"/>
          </p:cNvGraphicFramePr>
          <p:nvPr>
            <p:ph idx="1"/>
            <p:extLst>
              <p:ext uri="{D42A27DB-BD31-4B8C-83A1-F6EECF244321}">
                <p14:modId xmlns:p14="http://schemas.microsoft.com/office/powerpoint/2010/main" val="160625074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072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7C307-EF97-4720-A4AA-2AB15C21122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Benefits </a:t>
            </a:r>
          </a:p>
        </p:txBody>
      </p:sp>
      <p:graphicFrame>
        <p:nvGraphicFramePr>
          <p:cNvPr id="20" name="Content Placeholder 2">
            <a:extLst>
              <a:ext uri="{FF2B5EF4-FFF2-40B4-BE49-F238E27FC236}">
                <a16:creationId xmlns:a16="http://schemas.microsoft.com/office/drawing/2014/main" id="{B7024F7A-7CC8-44B1-ADEA-E1ECE6F9BC18}"/>
              </a:ext>
            </a:extLst>
          </p:cNvPr>
          <p:cNvGraphicFramePr>
            <a:graphicFrameLocks noGrp="1"/>
          </p:cNvGraphicFramePr>
          <p:nvPr>
            <p:ph idx="1"/>
            <p:extLst>
              <p:ext uri="{D42A27DB-BD31-4B8C-83A1-F6EECF244321}">
                <p14:modId xmlns:p14="http://schemas.microsoft.com/office/powerpoint/2010/main" val="263682617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482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0CB926-FCDB-48CA-AF73-8B784BFA6E40}"/>
              </a:ext>
            </a:extLst>
          </p:cNvPr>
          <p:cNvSpPr>
            <a:spLocks noGrp="1"/>
          </p:cNvSpPr>
          <p:nvPr>
            <p:ph type="title"/>
          </p:nvPr>
        </p:nvSpPr>
        <p:spPr>
          <a:xfrm>
            <a:off x="1314824" y="735106"/>
            <a:ext cx="10147708" cy="5538059"/>
          </a:xfrm>
        </p:spPr>
        <p:txBody>
          <a:bodyPr vert="horz" lIns="91440" tIns="45720" rIns="91440" bIns="45720" rtlCol="0" anchor="b">
            <a:normAutofit/>
          </a:bodyPr>
          <a:lstStyle/>
          <a:p>
            <a:pPr algn="ctr"/>
            <a:r>
              <a:rPr lang="en-US" sz="4800" kern="1200">
                <a:solidFill>
                  <a:srgbClr val="FFFFFF"/>
                </a:solidFill>
                <a:latin typeface="Times"/>
                <a:cs typeface="Times"/>
              </a:rPr>
              <a:t>Thankyou</a:t>
            </a:r>
            <a:br>
              <a:rPr lang="en-US" sz="4800" kern="1200">
                <a:latin typeface="Times"/>
                <a:cs typeface="Calibri Light"/>
              </a:rPr>
            </a:br>
            <a:br>
              <a:rPr lang="en-US" sz="4800" kern="1200">
                <a:latin typeface="Times"/>
              </a:rPr>
            </a:br>
            <a:br>
              <a:rPr lang="en-US" sz="2600">
                <a:latin typeface="Times"/>
              </a:rPr>
            </a:br>
            <a:r>
              <a:rPr lang="en-US" sz="2600" kern="1200">
                <a:solidFill>
                  <a:srgbClr val="FFFFFF"/>
                </a:solidFill>
                <a:latin typeface="Times"/>
                <a:cs typeface="Times"/>
              </a:rPr>
              <a:t>Group </a:t>
            </a:r>
            <a:br>
              <a:rPr lang="en-US" sz="2600" kern="1200">
                <a:latin typeface="Times"/>
              </a:rPr>
            </a:br>
            <a:r>
              <a:rPr lang="en-US" sz="2600" kern="1200" err="1">
                <a:solidFill>
                  <a:srgbClr val="FFFFFF"/>
                </a:solidFill>
                <a:latin typeface="Times"/>
                <a:cs typeface="Times"/>
              </a:rPr>
              <a:t>Chitrankshi</a:t>
            </a:r>
            <a:r>
              <a:rPr lang="en-US" sz="2600" kern="1200">
                <a:solidFill>
                  <a:srgbClr val="FFFFFF"/>
                </a:solidFill>
                <a:latin typeface="Times"/>
                <a:cs typeface="Times"/>
              </a:rPr>
              <a:t> </a:t>
            </a:r>
            <a:r>
              <a:rPr lang="en-US" sz="2600" kern="1200" err="1">
                <a:solidFill>
                  <a:srgbClr val="FFFFFF"/>
                </a:solidFill>
                <a:latin typeface="Times"/>
                <a:cs typeface="Times"/>
              </a:rPr>
              <a:t>Rathour</a:t>
            </a:r>
            <a:r>
              <a:rPr lang="en-US" sz="2600" kern="1200">
                <a:solidFill>
                  <a:srgbClr val="FFFFFF"/>
                </a:solidFill>
                <a:latin typeface="Times"/>
                <a:cs typeface="Times"/>
              </a:rPr>
              <a:t> 19BCE10419</a:t>
            </a:r>
            <a:br>
              <a:rPr lang="en-US" sz="2600" kern="1200">
                <a:latin typeface="Times"/>
              </a:rPr>
            </a:br>
            <a:r>
              <a:rPr lang="en-US" sz="2600" kern="1200">
                <a:solidFill>
                  <a:srgbClr val="FFFFFF"/>
                </a:solidFill>
                <a:latin typeface="Times"/>
                <a:cs typeface="Times"/>
              </a:rPr>
              <a:t>Divyam Khare 19BCG10013</a:t>
            </a:r>
            <a:br>
              <a:rPr lang="en-US" sz="2600" kern="1200">
                <a:latin typeface="Times"/>
              </a:rPr>
            </a:br>
            <a:r>
              <a:rPr lang="en-US" sz="2600" kern="1200">
                <a:solidFill>
                  <a:srgbClr val="FFFFFF"/>
                </a:solidFill>
                <a:latin typeface="Times"/>
                <a:cs typeface="Times"/>
              </a:rPr>
              <a:t>Ishita Jain 19BEC1422</a:t>
            </a:r>
            <a:br>
              <a:rPr lang="en-US" sz="2600" kern="1200">
                <a:latin typeface="Times"/>
              </a:rPr>
            </a:br>
            <a:r>
              <a:rPr lang="en-US" sz="2600" kern="1200">
                <a:solidFill>
                  <a:srgbClr val="FFFFFF"/>
                </a:solidFill>
                <a:latin typeface="Times"/>
                <a:cs typeface="Times"/>
              </a:rPr>
              <a:t>Jaishree Sharma 19BCE10307</a:t>
            </a:r>
            <a:endParaRPr lang="en-US">
              <a:latin typeface="Times"/>
              <a:cs typeface="Times"/>
            </a:endParaRPr>
          </a:p>
        </p:txBody>
      </p:sp>
    </p:spTree>
    <p:extLst>
      <p:ext uri="{BB962C8B-B14F-4D97-AF65-F5344CB8AC3E}">
        <p14:creationId xmlns:p14="http://schemas.microsoft.com/office/powerpoint/2010/main" val="348671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Wild Animal Detection And Alerting System For Forest Departments</vt:lpstr>
      <vt:lpstr>Introduction</vt:lpstr>
      <vt:lpstr>Problem Statement</vt:lpstr>
      <vt:lpstr>Methodology</vt:lpstr>
      <vt:lpstr>Benefits </vt:lpstr>
      <vt:lpstr>Thankyou   Group  Chitrankshi Rathour 19BCE10419 Divyam Khare 19BCG10013 Ishita Jain 19BEC1422 Jaishree Sharma 19BCE10307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2021-07-31T14:07:11Z</dcterms:created>
  <dcterms:modified xsi:type="dcterms:W3CDTF">2021-08-01T12:37:08Z</dcterms:modified>
</cp:coreProperties>
</file>