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IN">
                <a:latin typeface="Arial"/>
                <a:ea typeface="Arial"/>
                <a:cs typeface="Arial"/>
                <a:sym typeface="Arial"/>
              </a:rPr>
              <a:t>Autonomous Robot Control Using GMapping And Navigation On ROS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2973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TEAM MEMBERS</a:t>
            </a:r>
            <a:r>
              <a:rPr lang="en-IN"/>
              <a:t>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Shrirang Alias Samarth Patil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Chembeti Munijayanth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Santosh reddy 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Shalini 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98" y="1248450"/>
            <a:ext cx="3996326" cy="422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7848" y="1138832"/>
            <a:ext cx="5912154" cy="433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838200" y="24796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Introduction….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42926" y="1419225"/>
            <a:ext cx="10810874" cy="475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Our aim was to build an autonomous navigation platform for indoor application. we are checking the efficiency of a SLAM (Simultaneous Localization and Mapping) based robot model implemented in ROS (Robot Operating System). The test is done in a virtual environment created by Rviz. By placing different dynamic obstacles for different destinations in the map.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ROS 101: ROS Navigation Basics Tutorial - Clearpath Robotics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5349" y="3429000"/>
            <a:ext cx="4462463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Model Description…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u="sng"/>
              <a:t>ROS</a:t>
            </a:r>
            <a:r>
              <a:rPr lang="en-IN"/>
              <a:t>: Meta Operating system with which the project is developed.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u="sng"/>
              <a:t>Robot</a:t>
            </a:r>
            <a:r>
              <a:rPr lang="en-IN"/>
              <a:t>: A 4 Wheeled robot  built according to URDF integrating with the Hokuyo sensors and plugins(name)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u="sng"/>
              <a:t>Gazebo</a:t>
            </a:r>
            <a:r>
              <a:rPr lang="en-IN"/>
              <a:t>: Building a gazebo world environment with the surrounding walls and placing obstacles while simulation.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u="sng"/>
              <a:t>Rviz</a:t>
            </a:r>
            <a:r>
              <a:rPr lang="en-IN"/>
              <a:t>: Used for developing map for the simulation and a navigation medium for robot deployment and further functionalities.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Workflow…</a:t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909642" y="1552576"/>
            <a:ext cx="11082332" cy="4633912"/>
            <a:chOff x="5" y="0"/>
            <a:chExt cx="11082332" cy="4633912"/>
          </a:xfrm>
        </p:grpSpPr>
        <p:sp>
          <p:nvSpPr>
            <p:cNvPr id="105" name="Google Shape;105;p16"/>
            <p:cNvSpPr/>
            <p:nvPr/>
          </p:nvSpPr>
          <p:spPr>
            <a:xfrm>
              <a:off x="5" y="0"/>
              <a:ext cx="11082332" cy="463391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946" y="1390173"/>
              <a:ext cx="1517869" cy="185356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75042" y="1464269"/>
              <a:ext cx="1369677" cy="1705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I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Workspace</a:t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594709" y="1390173"/>
              <a:ext cx="1517869" cy="185356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1668805" y="1464269"/>
              <a:ext cx="1369677" cy="1705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I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Building Robot</a:t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188471" y="1390173"/>
              <a:ext cx="1517869" cy="185356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262567" y="1464269"/>
              <a:ext cx="1369677" cy="1705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I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Gazebo Environment</a:t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782234" y="1390173"/>
              <a:ext cx="1517869" cy="185356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4856330" y="1464269"/>
              <a:ext cx="1369677" cy="1705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I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Buiding Robot Navigation</a:t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375996" y="1390173"/>
              <a:ext cx="1517869" cy="185356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6450092" y="1464269"/>
              <a:ext cx="1369677" cy="1705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I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&amp;Saving Environmental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I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Map</a:t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7969759" y="1390173"/>
              <a:ext cx="1517869" cy="185356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8043855" y="1464269"/>
              <a:ext cx="1369677" cy="1705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I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Deploying Robot</a:t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9563521" y="1390173"/>
              <a:ext cx="1517869" cy="185356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9637617" y="1464269"/>
              <a:ext cx="1369677" cy="1705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I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Performing Navigation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38200" y="365125"/>
            <a:ext cx="10515600" cy="79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Robot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657225" y="1162050"/>
            <a:ext cx="10858500" cy="569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We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 built a </a:t>
            </a:r>
            <a:r>
              <a:rPr lang="en-IN"/>
              <a:t>4 wheeled Robo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t model using URDF and Xacro techniques in the ROS, so that should be interacting with the robot application in the Gazebo Simulator.</a:t>
            </a:r>
            <a:r>
              <a:rPr lang="en-IN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Integrating it with the Hokuyo Sensor Meshes and skid_steer_drive_controller plugin and finally it looks like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5761" y="3429000"/>
            <a:ext cx="3714314" cy="331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638175" y="365126"/>
            <a:ext cx="10715625" cy="63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/>
              <a:t>Gazebo World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554909" y="1000126"/>
            <a:ext cx="10798892" cy="517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An Environment is required for Robot to perform its designated functions so a gazebo world is created for the robot with a 3 sided enclosed walls through URDF and when deployed with robot it looks like this.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IN">
                <a:solidFill>
                  <a:srgbClr val="000000"/>
                </a:solidFill>
              </a:rPr>
              <a:t>A </a:t>
            </a:r>
            <a:r>
              <a:rPr b="0" i="0" lang="en-IN">
                <a:solidFill>
                  <a:srgbClr val="000000"/>
                </a:solidFill>
              </a:rPr>
              <a:t>new ROS package is needed inside with the name of </a:t>
            </a:r>
            <a:r>
              <a:rPr b="1" i="0" lang="en-IN">
                <a:solidFill>
                  <a:srgbClr val="000000"/>
                </a:solidFill>
              </a:rPr>
              <a:t>mybot_gazebo</a:t>
            </a:r>
            <a:r>
              <a:rPr b="0" i="0" lang="en-IN">
                <a:solidFill>
                  <a:srgbClr val="000000"/>
                </a:solidFill>
              </a:rPr>
              <a:t> to automatically launch the robot in the Gazebo world with a Robot simulated environment.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9297" l="0" r="0" t="0"/>
          <a:stretch/>
        </p:blipFill>
        <p:spPr>
          <a:xfrm>
            <a:off x="7805810" y="3429000"/>
            <a:ext cx="2764482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1675" y="3896356"/>
            <a:ext cx="3219549" cy="2875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639097" y="365126"/>
            <a:ext cx="10714703" cy="981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IN"/>
              <a:t>Gmapping  and Navigation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639097" y="1347020"/>
            <a:ext cx="10714703" cy="4829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 new package is needed with the name of </a:t>
            </a:r>
            <a:r>
              <a:rPr b="1" i="0" lang="en-IN">
                <a:latin typeface="Arial"/>
                <a:ea typeface="Arial"/>
                <a:cs typeface="Arial"/>
                <a:sym typeface="Arial"/>
              </a:rPr>
              <a:t>mybot_navigation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 which consists of a </a:t>
            </a:r>
            <a:r>
              <a:rPr b="1" i="0" lang="en-IN">
                <a:latin typeface="Arial"/>
                <a:ea typeface="Arial"/>
                <a:cs typeface="Arial"/>
                <a:sym typeface="Arial"/>
              </a:rPr>
              <a:t>GMapping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 launch file, </a:t>
            </a:r>
            <a:r>
              <a:rPr b="1" i="0" lang="en-IN">
                <a:latin typeface="Arial"/>
                <a:ea typeface="Arial"/>
                <a:cs typeface="Arial"/>
                <a:sym typeface="Arial"/>
              </a:rPr>
              <a:t>amcl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 navigation launch file, and some navigation configuration files.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 config files are containg  local planner yaml files Which has some base  planner properties in it.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Costmap planner files with 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costmap properties in it. And finally global and local costmap parameter files(yaml) with global and local costmap properties.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All the above mentioned files are required for Robot Autonomous Navigation.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571501" y="365126"/>
            <a:ext cx="10782300" cy="911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ct val="100000"/>
              <a:buFont typeface="Arial"/>
              <a:buNone/>
            </a:pPr>
            <a:br>
              <a:rPr i="0" lang="en-IN" sz="4000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IN" sz="4000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4000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A Simulation Map Environment</a:t>
            </a:r>
            <a:br>
              <a:rPr b="1" i="0" lang="en-IN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To test the Autonomous Robot Navigation application you require a simulation environment map. And in the Trained simulation environment the robot will navigate in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Using rviz the map is created and it looks like,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5297" r="0" t="5170"/>
          <a:stretch/>
        </p:blipFill>
        <p:spPr>
          <a:xfrm>
            <a:off x="3943350" y="3579595"/>
            <a:ext cx="2867025" cy="314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904875" y="387349"/>
            <a:ext cx="10448925" cy="587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2828"/>
              </a:buClr>
              <a:buSzPct val="100000"/>
              <a:buFont typeface="Arial"/>
              <a:buNone/>
            </a:pPr>
            <a:br>
              <a:rPr b="1" i="0" lang="en-IN" sz="3600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IN" sz="3600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4000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  <a:t>Navigation of The Robot Inside The Simulation Environment</a:t>
            </a:r>
            <a:br>
              <a:rPr b="1" i="0" lang="en-IN">
                <a:solidFill>
                  <a:srgbClr val="2D2828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904875" y="1676400"/>
            <a:ext cx="10448925" cy="450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First we Deploy the robot model in gazebo world environment And navigation files such as amcl.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Next we launch Rviz and add the robot ,map created and all the required parameters in performing Autonomous Navigation.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IN">
                <a:latin typeface="Arial"/>
                <a:ea typeface="Arial"/>
                <a:cs typeface="Arial"/>
                <a:sym typeface="Arial"/>
              </a:rPr>
              <a:t>we use 2D Nav Goal operation tool 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and set the path to move the robot in that path and check how the robot moves in Rviz and the Gazebo simulator.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