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6"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DD0C07-8E93-4C2E-AB6D-494EB7EC249C}"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62208B41-5BCF-4BDF-AB40-F19781242F81}">
      <dgm:prSet/>
      <dgm:spPr/>
      <dgm:t>
        <a:bodyPr/>
        <a:lstStyle/>
        <a:p>
          <a:r>
            <a:rPr lang="en-US"/>
            <a:t>Obstacles/wall following robots are widely used in industrial applications. </a:t>
          </a:r>
        </a:p>
      </dgm:t>
    </dgm:pt>
    <dgm:pt modelId="{63DF586B-4CAE-471C-A116-C12C4209DA3E}" type="parTrans" cxnId="{461470C0-175C-4D9D-A150-CC648EBC2159}">
      <dgm:prSet/>
      <dgm:spPr/>
      <dgm:t>
        <a:bodyPr/>
        <a:lstStyle/>
        <a:p>
          <a:endParaRPr lang="en-US"/>
        </a:p>
      </dgm:t>
    </dgm:pt>
    <dgm:pt modelId="{8A385890-27F1-4B25-A33B-5B4CB4787EEA}" type="sibTrans" cxnId="{461470C0-175C-4D9D-A150-CC648EBC2159}">
      <dgm:prSet/>
      <dgm:spPr/>
      <dgm:t>
        <a:bodyPr/>
        <a:lstStyle/>
        <a:p>
          <a:endParaRPr lang="en-US"/>
        </a:p>
      </dgm:t>
    </dgm:pt>
    <dgm:pt modelId="{073AA037-0324-406E-881D-6427D88FF1FD}">
      <dgm:prSet/>
      <dgm:spPr/>
      <dgm:t>
        <a:bodyPr/>
        <a:lstStyle/>
        <a:p>
          <a:r>
            <a:rPr lang="en-US"/>
            <a:t>A wall following robot is also an obstacle avoidance robot which follows the wall. If any obstacle comes in between, the robot will turn right or left depending upon the position of obstacle.</a:t>
          </a:r>
        </a:p>
      </dgm:t>
    </dgm:pt>
    <dgm:pt modelId="{FCC60BB3-7AF1-4DB8-8112-308BBE191E2D}" type="parTrans" cxnId="{DE353273-F627-41E1-B0EB-837467BDA30C}">
      <dgm:prSet/>
      <dgm:spPr/>
      <dgm:t>
        <a:bodyPr/>
        <a:lstStyle/>
        <a:p>
          <a:endParaRPr lang="en-US"/>
        </a:p>
      </dgm:t>
    </dgm:pt>
    <dgm:pt modelId="{B566564D-5571-4007-AF29-E11AAA150F2C}" type="sibTrans" cxnId="{DE353273-F627-41E1-B0EB-837467BDA30C}">
      <dgm:prSet/>
      <dgm:spPr/>
      <dgm:t>
        <a:bodyPr/>
        <a:lstStyle/>
        <a:p>
          <a:endParaRPr lang="en-US"/>
        </a:p>
      </dgm:t>
    </dgm:pt>
    <dgm:pt modelId="{20AB023F-A66C-440B-B541-8B9010EED2F1}">
      <dgm:prSet/>
      <dgm:spPr/>
      <dgm:t>
        <a:bodyPr/>
        <a:lstStyle/>
        <a:p>
          <a:r>
            <a:rPr lang="en-US"/>
            <a:t>An obstacle robot is an intelligent device which can automatically sense and overcome obstacles on its path. </a:t>
          </a:r>
        </a:p>
      </dgm:t>
    </dgm:pt>
    <dgm:pt modelId="{4B4FFC32-A27B-4989-AAB4-48B055C8B1A6}" type="parTrans" cxnId="{A84903D7-232E-430A-AD7E-80F6E92FB9F4}">
      <dgm:prSet/>
      <dgm:spPr/>
      <dgm:t>
        <a:bodyPr/>
        <a:lstStyle/>
        <a:p>
          <a:endParaRPr lang="en-US"/>
        </a:p>
      </dgm:t>
    </dgm:pt>
    <dgm:pt modelId="{910C1AAB-3ECD-4597-9093-5305D0EB71D9}" type="sibTrans" cxnId="{A84903D7-232E-430A-AD7E-80F6E92FB9F4}">
      <dgm:prSet/>
      <dgm:spPr/>
      <dgm:t>
        <a:bodyPr/>
        <a:lstStyle/>
        <a:p>
          <a:endParaRPr lang="en-US"/>
        </a:p>
      </dgm:t>
    </dgm:pt>
    <dgm:pt modelId="{B5EBBC67-C5CE-46D5-9E04-61DFE25D5DAF}">
      <dgm:prSet/>
      <dgm:spPr/>
      <dgm:t>
        <a:bodyPr/>
        <a:lstStyle/>
        <a:p>
          <a:r>
            <a:rPr lang="en-US"/>
            <a:t>It is part of a robotic discipline with the objective of moving vehicles with the help of information from external devices such as sensors, lasers etc.</a:t>
          </a:r>
        </a:p>
      </dgm:t>
    </dgm:pt>
    <dgm:pt modelId="{E0AD496C-5885-467A-8B42-D7FB2636B018}" type="parTrans" cxnId="{999F8723-611D-4154-B5A7-21275838ECC7}">
      <dgm:prSet/>
      <dgm:spPr/>
      <dgm:t>
        <a:bodyPr/>
        <a:lstStyle/>
        <a:p>
          <a:endParaRPr lang="en-US"/>
        </a:p>
      </dgm:t>
    </dgm:pt>
    <dgm:pt modelId="{5EAC1400-EE1F-44BF-8B83-CE879C1A151C}" type="sibTrans" cxnId="{999F8723-611D-4154-B5A7-21275838ECC7}">
      <dgm:prSet/>
      <dgm:spPr/>
      <dgm:t>
        <a:bodyPr/>
        <a:lstStyle/>
        <a:p>
          <a:endParaRPr lang="en-US"/>
        </a:p>
      </dgm:t>
    </dgm:pt>
    <dgm:pt modelId="{690ABEBE-D73E-4685-9565-FDF5823D8963}" type="pres">
      <dgm:prSet presAssocID="{B3DD0C07-8E93-4C2E-AB6D-494EB7EC249C}" presName="linear" presStyleCnt="0">
        <dgm:presLayoutVars>
          <dgm:animLvl val="lvl"/>
          <dgm:resizeHandles val="exact"/>
        </dgm:presLayoutVars>
      </dgm:prSet>
      <dgm:spPr/>
    </dgm:pt>
    <dgm:pt modelId="{5EC92C17-014B-41F6-A4C1-BD0CEB75AFBC}" type="pres">
      <dgm:prSet presAssocID="{62208B41-5BCF-4BDF-AB40-F19781242F81}" presName="parentText" presStyleLbl="node1" presStyleIdx="0" presStyleCnt="4">
        <dgm:presLayoutVars>
          <dgm:chMax val="0"/>
          <dgm:bulletEnabled val="1"/>
        </dgm:presLayoutVars>
      </dgm:prSet>
      <dgm:spPr/>
    </dgm:pt>
    <dgm:pt modelId="{7E3F214A-E23B-4FEF-A470-E96CFF9D663F}" type="pres">
      <dgm:prSet presAssocID="{8A385890-27F1-4B25-A33B-5B4CB4787EEA}" presName="spacer" presStyleCnt="0"/>
      <dgm:spPr/>
    </dgm:pt>
    <dgm:pt modelId="{EE864AB5-C197-4680-960C-8E7BCBCBF7D3}" type="pres">
      <dgm:prSet presAssocID="{073AA037-0324-406E-881D-6427D88FF1FD}" presName="parentText" presStyleLbl="node1" presStyleIdx="1" presStyleCnt="4">
        <dgm:presLayoutVars>
          <dgm:chMax val="0"/>
          <dgm:bulletEnabled val="1"/>
        </dgm:presLayoutVars>
      </dgm:prSet>
      <dgm:spPr/>
    </dgm:pt>
    <dgm:pt modelId="{8A4A1865-B16C-4CD6-97B7-14378E666E18}" type="pres">
      <dgm:prSet presAssocID="{B566564D-5571-4007-AF29-E11AAA150F2C}" presName="spacer" presStyleCnt="0"/>
      <dgm:spPr/>
    </dgm:pt>
    <dgm:pt modelId="{A8CFC30A-BDDD-40BD-8448-E9A4F18609A4}" type="pres">
      <dgm:prSet presAssocID="{20AB023F-A66C-440B-B541-8B9010EED2F1}" presName="parentText" presStyleLbl="node1" presStyleIdx="2" presStyleCnt="4">
        <dgm:presLayoutVars>
          <dgm:chMax val="0"/>
          <dgm:bulletEnabled val="1"/>
        </dgm:presLayoutVars>
      </dgm:prSet>
      <dgm:spPr/>
    </dgm:pt>
    <dgm:pt modelId="{C6D975A9-3EA5-4C58-A7A2-BA7F17382F6D}" type="pres">
      <dgm:prSet presAssocID="{910C1AAB-3ECD-4597-9093-5305D0EB71D9}" presName="spacer" presStyleCnt="0"/>
      <dgm:spPr/>
    </dgm:pt>
    <dgm:pt modelId="{2F13A4E6-E86B-45DA-967B-659BD7E8EED6}" type="pres">
      <dgm:prSet presAssocID="{B5EBBC67-C5CE-46D5-9E04-61DFE25D5DAF}" presName="parentText" presStyleLbl="node1" presStyleIdx="3" presStyleCnt="4">
        <dgm:presLayoutVars>
          <dgm:chMax val="0"/>
          <dgm:bulletEnabled val="1"/>
        </dgm:presLayoutVars>
      </dgm:prSet>
      <dgm:spPr/>
    </dgm:pt>
  </dgm:ptLst>
  <dgm:cxnLst>
    <dgm:cxn modelId="{999F8723-611D-4154-B5A7-21275838ECC7}" srcId="{B3DD0C07-8E93-4C2E-AB6D-494EB7EC249C}" destId="{B5EBBC67-C5CE-46D5-9E04-61DFE25D5DAF}" srcOrd="3" destOrd="0" parTransId="{E0AD496C-5885-467A-8B42-D7FB2636B018}" sibTransId="{5EAC1400-EE1F-44BF-8B83-CE879C1A151C}"/>
    <dgm:cxn modelId="{543B7829-C76D-47A3-9BC5-DFA845115638}" type="presOf" srcId="{B3DD0C07-8E93-4C2E-AB6D-494EB7EC249C}" destId="{690ABEBE-D73E-4685-9565-FDF5823D8963}" srcOrd="0" destOrd="0" presId="urn:microsoft.com/office/officeart/2005/8/layout/vList2"/>
    <dgm:cxn modelId="{747D172B-FF9F-484C-ACD2-D1EE0593CD55}" type="presOf" srcId="{62208B41-5BCF-4BDF-AB40-F19781242F81}" destId="{5EC92C17-014B-41F6-A4C1-BD0CEB75AFBC}" srcOrd="0" destOrd="0" presId="urn:microsoft.com/office/officeart/2005/8/layout/vList2"/>
    <dgm:cxn modelId="{DE353273-F627-41E1-B0EB-837467BDA30C}" srcId="{B3DD0C07-8E93-4C2E-AB6D-494EB7EC249C}" destId="{073AA037-0324-406E-881D-6427D88FF1FD}" srcOrd="1" destOrd="0" parTransId="{FCC60BB3-7AF1-4DB8-8112-308BBE191E2D}" sibTransId="{B566564D-5571-4007-AF29-E11AAA150F2C}"/>
    <dgm:cxn modelId="{4B51FF80-6D2F-4D1E-8112-ADE0093A1CD8}" type="presOf" srcId="{073AA037-0324-406E-881D-6427D88FF1FD}" destId="{EE864AB5-C197-4680-960C-8E7BCBCBF7D3}" srcOrd="0" destOrd="0" presId="urn:microsoft.com/office/officeart/2005/8/layout/vList2"/>
    <dgm:cxn modelId="{3CDA8C8D-C225-4BE9-B80F-FFCBF53A571B}" type="presOf" srcId="{B5EBBC67-C5CE-46D5-9E04-61DFE25D5DAF}" destId="{2F13A4E6-E86B-45DA-967B-659BD7E8EED6}" srcOrd="0" destOrd="0" presId="urn:microsoft.com/office/officeart/2005/8/layout/vList2"/>
    <dgm:cxn modelId="{BF80FC8F-B77A-432B-802D-94F98EB20ECB}" type="presOf" srcId="{20AB023F-A66C-440B-B541-8B9010EED2F1}" destId="{A8CFC30A-BDDD-40BD-8448-E9A4F18609A4}" srcOrd="0" destOrd="0" presId="urn:microsoft.com/office/officeart/2005/8/layout/vList2"/>
    <dgm:cxn modelId="{461470C0-175C-4D9D-A150-CC648EBC2159}" srcId="{B3DD0C07-8E93-4C2E-AB6D-494EB7EC249C}" destId="{62208B41-5BCF-4BDF-AB40-F19781242F81}" srcOrd="0" destOrd="0" parTransId="{63DF586B-4CAE-471C-A116-C12C4209DA3E}" sibTransId="{8A385890-27F1-4B25-A33B-5B4CB4787EEA}"/>
    <dgm:cxn modelId="{A84903D7-232E-430A-AD7E-80F6E92FB9F4}" srcId="{B3DD0C07-8E93-4C2E-AB6D-494EB7EC249C}" destId="{20AB023F-A66C-440B-B541-8B9010EED2F1}" srcOrd="2" destOrd="0" parTransId="{4B4FFC32-A27B-4989-AAB4-48B055C8B1A6}" sibTransId="{910C1AAB-3ECD-4597-9093-5305D0EB71D9}"/>
    <dgm:cxn modelId="{4D718F22-89FB-41CA-B3D0-633DD6816106}" type="presParOf" srcId="{690ABEBE-D73E-4685-9565-FDF5823D8963}" destId="{5EC92C17-014B-41F6-A4C1-BD0CEB75AFBC}" srcOrd="0" destOrd="0" presId="urn:microsoft.com/office/officeart/2005/8/layout/vList2"/>
    <dgm:cxn modelId="{4CB0D6CB-C1D7-47CA-ADF2-8894B288D349}" type="presParOf" srcId="{690ABEBE-D73E-4685-9565-FDF5823D8963}" destId="{7E3F214A-E23B-4FEF-A470-E96CFF9D663F}" srcOrd="1" destOrd="0" presId="urn:microsoft.com/office/officeart/2005/8/layout/vList2"/>
    <dgm:cxn modelId="{C54A4EEF-4B48-40DC-B3A4-FCBA6E56085D}" type="presParOf" srcId="{690ABEBE-D73E-4685-9565-FDF5823D8963}" destId="{EE864AB5-C197-4680-960C-8E7BCBCBF7D3}" srcOrd="2" destOrd="0" presId="urn:microsoft.com/office/officeart/2005/8/layout/vList2"/>
    <dgm:cxn modelId="{D72696AB-0039-41AB-949B-C5F5C9AF658F}" type="presParOf" srcId="{690ABEBE-D73E-4685-9565-FDF5823D8963}" destId="{8A4A1865-B16C-4CD6-97B7-14378E666E18}" srcOrd="3" destOrd="0" presId="urn:microsoft.com/office/officeart/2005/8/layout/vList2"/>
    <dgm:cxn modelId="{2569F67D-8644-4C36-A7CC-72FD3A2F7D15}" type="presParOf" srcId="{690ABEBE-D73E-4685-9565-FDF5823D8963}" destId="{A8CFC30A-BDDD-40BD-8448-E9A4F18609A4}" srcOrd="4" destOrd="0" presId="urn:microsoft.com/office/officeart/2005/8/layout/vList2"/>
    <dgm:cxn modelId="{597D2D5C-D25D-4BEE-9986-1355B1B0B1E6}" type="presParOf" srcId="{690ABEBE-D73E-4685-9565-FDF5823D8963}" destId="{C6D975A9-3EA5-4C58-A7A2-BA7F17382F6D}" srcOrd="5" destOrd="0" presId="urn:microsoft.com/office/officeart/2005/8/layout/vList2"/>
    <dgm:cxn modelId="{66D4B8CC-E21D-4E09-BB4C-A601926912A4}" type="presParOf" srcId="{690ABEBE-D73E-4685-9565-FDF5823D8963}" destId="{2F13A4E6-E86B-45DA-967B-659BD7E8EED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1BCF0B-AEE8-4C8C-ADA5-1D95CBED53F3}"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DF7DEB92-C3EE-439C-B320-523CD76C468D}">
      <dgm:prSet/>
      <dgm:spPr/>
      <dgm:t>
        <a:bodyPr/>
        <a:lstStyle/>
        <a:p>
          <a:r>
            <a:rPr lang="en-IN"/>
            <a:t>Robot Operating System</a:t>
          </a:r>
          <a:endParaRPr lang="en-US"/>
        </a:p>
      </dgm:t>
    </dgm:pt>
    <dgm:pt modelId="{640A5D58-20BA-4F03-BEA4-4E932BC6543E}" type="parTrans" cxnId="{7107C454-E23B-48E2-89DB-1D6B4ED6FE78}">
      <dgm:prSet/>
      <dgm:spPr/>
      <dgm:t>
        <a:bodyPr/>
        <a:lstStyle/>
        <a:p>
          <a:endParaRPr lang="en-US"/>
        </a:p>
      </dgm:t>
    </dgm:pt>
    <dgm:pt modelId="{5F1A7706-B70B-4207-A975-30CCC1D5D9DD}" type="sibTrans" cxnId="{7107C454-E23B-48E2-89DB-1D6B4ED6FE78}">
      <dgm:prSet/>
      <dgm:spPr/>
      <dgm:t>
        <a:bodyPr/>
        <a:lstStyle/>
        <a:p>
          <a:endParaRPr lang="en-US"/>
        </a:p>
      </dgm:t>
    </dgm:pt>
    <dgm:pt modelId="{E0D8EE03-9113-4822-B26F-9BD4CF0D0475}">
      <dgm:prSet/>
      <dgm:spPr/>
      <dgm:t>
        <a:bodyPr/>
        <a:lstStyle/>
        <a:p>
          <a:r>
            <a:rPr lang="en-IN"/>
            <a:t>Gazebo simulator</a:t>
          </a:r>
          <a:endParaRPr lang="en-US"/>
        </a:p>
      </dgm:t>
    </dgm:pt>
    <dgm:pt modelId="{7550E975-C2A4-429E-89CE-BA57A027054C}" type="parTrans" cxnId="{9EB14DAA-26B5-40D7-AC98-858D4CEF8DEA}">
      <dgm:prSet/>
      <dgm:spPr/>
      <dgm:t>
        <a:bodyPr/>
        <a:lstStyle/>
        <a:p>
          <a:endParaRPr lang="en-US"/>
        </a:p>
      </dgm:t>
    </dgm:pt>
    <dgm:pt modelId="{E2CDE830-6021-47DC-931A-A7066EF4A816}" type="sibTrans" cxnId="{9EB14DAA-26B5-40D7-AC98-858D4CEF8DEA}">
      <dgm:prSet/>
      <dgm:spPr/>
      <dgm:t>
        <a:bodyPr/>
        <a:lstStyle/>
        <a:p>
          <a:endParaRPr lang="en-US"/>
        </a:p>
      </dgm:t>
    </dgm:pt>
    <dgm:pt modelId="{E3F224D9-B5DE-47B8-80BD-1D999DBF7C1A}">
      <dgm:prSet/>
      <dgm:spPr/>
      <dgm:t>
        <a:bodyPr/>
        <a:lstStyle/>
        <a:p>
          <a:r>
            <a:rPr lang="en-IN"/>
            <a:t>Python</a:t>
          </a:r>
          <a:endParaRPr lang="en-US"/>
        </a:p>
      </dgm:t>
    </dgm:pt>
    <dgm:pt modelId="{6B72AD2C-38A4-4C3D-9D08-B36651E451C8}" type="parTrans" cxnId="{878A112A-5CD5-4968-A468-0DF792403A94}">
      <dgm:prSet/>
      <dgm:spPr/>
      <dgm:t>
        <a:bodyPr/>
        <a:lstStyle/>
        <a:p>
          <a:endParaRPr lang="en-US"/>
        </a:p>
      </dgm:t>
    </dgm:pt>
    <dgm:pt modelId="{640DF952-E316-4395-A89F-74C0345EAADE}" type="sibTrans" cxnId="{878A112A-5CD5-4968-A468-0DF792403A94}">
      <dgm:prSet/>
      <dgm:spPr/>
      <dgm:t>
        <a:bodyPr/>
        <a:lstStyle/>
        <a:p>
          <a:endParaRPr lang="en-US"/>
        </a:p>
      </dgm:t>
    </dgm:pt>
    <dgm:pt modelId="{FAE53E06-D9C6-4572-9FB6-B342F45CBF4E}">
      <dgm:prSet/>
      <dgm:spPr/>
      <dgm:t>
        <a:bodyPr/>
        <a:lstStyle/>
        <a:p>
          <a:r>
            <a:rPr lang="en-IN"/>
            <a:t>Rviz</a:t>
          </a:r>
          <a:endParaRPr lang="en-US"/>
        </a:p>
      </dgm:t>
    </dgm:pt>
    <dgm:pt modelId="{C162CC9C-6EA5-491F-8E07-5DB6954B90C9}" type="parTrans" cxnId="{B5FC3166-7175-4621-91C8-85628604B3C6}">
      <dgm:prSet/>
      <dgm:spPr/>
      <dgm:t>
        <a:bodyPr/>
        <a:lstStyle/>
        <a:p>
          <a:endParaRPr lang="en-US"/>
        </a:p>
      </dgm:t>
    </dgm:pt>
    <dgm:pt modelId="{57BB58CF-2D64-4ED3-8C0B-A88C4086366F}" type="sibTrans" cxnId="{B5FC3166-7175-4621-91C8-85628604B3C6}">
      <dgm:prSet/>
      <dgm:spPr/>
      <dgm:t>
        <a:bodyPr/>
        <a:lstStyle/>
        <a:p>
          <a:endParaRPr lang="en-US"/>
        </a:p>
      </dgm:t>
    </dgm:pt>
    <dgm:pt modelId="{78FFF1CC-BB66-4A92-BDF5-28AB87FCFBA4}">
      <dgm:prSet/>
      <dgm:spPr/>
      <dgm:t>
        <a:bodyPr/>
        <a:lstStyle/>
        <a:p>
          <a:r>
            <a:rPr lang="en-IN"/>
            <a:t>rqt</a:t>
          </a:r>
          <a:endParaRPr lang="en-US"/>
        </a:p>
      </dgm:t>
    </dgm:pt>
    <dgm:pt modelId="{676EE912-6E92-499A-AB2D-E75D284535A4}" type="parTrans" cxnId="{0CBBE866-BAFD-4617-86DA-2EF1B1E03F5C}">
      <dgm:prSet/>
      <dgm:spPr/>
      <dgm:t>
        <a:bodyPr/>
        <a:lstStyle/>
        <a:p>
          <a:endParaRPr lang="en-US"/>
        </a:p>
      </dgm:t>
    </dgm:pt>
    <dgm:pt modelId="{20D498A0-8416-49C0-8861-02E1B32DF7D8}" type="sibTrans" cxnId="{0CBBE866-BAFD-4617-86DA-2EF1B1E03F5C}">
      <dgm:prSet/>
      <dgm:spPr/>
      <dgm:t>
        <a:bodyPr/>
        <a:lstStyle/>
        <a:p>
          <a:endParaRPr lang="en-US"/>
        </a:p>
      </dgm:t>
    </dgm:pt>
    <dgm:pt modelId="{0F78CDB1-81E5-4916-8F5B-13C789E55D6B}" type="pres">
      <dgm:prSet presAssocID="{FD1BCF0B-AEE8-4C8C-ADA5-1D95CBED53F3}" presName="linear" presStyleCnt="0">
        <dgm:presLayoutVars>
          <dgm:dir/>
          <dgm:animLvl val="lvl"/>
          <dgm:resizeHandles val="exact"/>
        </dgm:presLayoutVars>
      </dgm:prSet>
      <dgm:spPr/>
    </dgm:pt>
    <dgm:pt modelId="{11894DD3-D6DC-4CDF-A6FC-DBA5986C6D16}" type="pres">
      <dgm:prSet presAssocID="{DF7DEB92-C3EE-439C-B320-523CD76C468D}" presName="parentLin" presStyleCnt="0"/>
      <dgm:spPr/>
    </dgm:pt>
    <dgm:pt modelId="{ECD3EE0B-35E3-47F1-9C28-C210E391E70E}" type="pres">
      <dgm:prSet presAssocID="{DF7DEB92-C3EE-439C-B320-523CD76C468D}" presName="parentLeftMargin" presStyleLbl="node1" presStyleIdx="0" presStyleCnt="5"/>
      <dgm:spPr/>
    </dgm:pt>
    <dgm:pt modelId="{C49DA85B-3ADE-4C43-B07F-A081F8D0C4C1}" type="pres">
      <dgm:prSet presAssocID="{DF7DEB92-C3EE-439C-B320-523CD76C468D}" presName="parentText" presStyleLbl="node1" presStyleIdx="0" presStyleCnt="5">
        <dgm:presLayoutVars>
          <dgm:chMax val="0"/>
          <dgm:bulletEnabled val="1"/>
        </dgm:presLayoutVars>
      </dgm:prSet>
      <dgm:spPr/>
    </dgm:pt>
    <dgm:pt modelId="{2E6D85E3-D2B2-4034-8B60-0ECCD770C57C}" type="pres">
      <dgm:prSet presAssocID="{DF7DEB92-C3EE-439C-B320-523CD76C468D}" presName="negativeSpace" presStyleCnt="0"/>
      <dgm:spPr/>
    </dgm:pt>
    <dgm:pt modelId="{63A5059C-4837-4CFD-BB81-FB2289134CC2}" type="pres">
      <dgm:prSet presAssocID="{DF7DEB92-C3EE-439C-B320-523CD76C468D}" presName="childText" presStyleLbl="conFgAcc1" presStyleIdx="0" presStyleCnt="5">
        <dgm:presLayoutVars>
          <dgm:bulletEnabled val="1"/>
        </dgm:presLayoutVars>
      </dgm:prSet>
      <dgm:spPr/>
    </dgm:pt>
    <dgm:pt modelId="{0FFDA4A9-6D71-4962-B1B1-744F5CBA00C0}" type="pres">
      <dgm:prSet presAssocID="{5F1A7706-B70B-4207-A975-30CCC1D5D9DD}" presName="spaceBetweenRectangles" presStyleCnt="0"/>
      <dgm:spPr/>
    </dgm:pt>
    <dgm:pt modelId="{CF9CC701-D50D-46E7-9F13-4108309A1694}" type="pres">
      <dgm:prSet presAssocID="{E0D8EE03-9113-4822-B26F-9BD4CF0D0475}" presName="parentLin" presStyleCnt="0"/>
      <dgm:spPr/>
    </dgm:pt>
    <dgm:pt modelId="{2C3F9B60-A14F-406C-89AD-B8300FBB2C6C}" type="pres">
      <dgm:prSet presAssocID="{E0D8EE03-9113-4822-B26F-9BD4CF0D0475}" presName="parentLeftMargin" presStyleLbl="node1" presStyleIdx="0" presStyleCnt="5"/>
      <dgm:spPr/>
    </dgm:pt>
    <dgm:pt modelId="{5AE7425C-096A-4420-84F8-58E5721650EC}" type="pres">
      <dgm:prSet presAssocID="{E0D8EE03-9113-4822-B26F-9BD4CF0D0475}" presName="parentText" presStyleLbl="node1" presStyleIdx="1" presStyleCnt="5">
        <dgm:presLayoutVars>
          <dgm:chMax val="0"/>
          <dgm:bulletEnabled val="1"/>
        </dgm:presLayoutVars>
      </dgm:prSet>
      <dgm:spPr/>
    </dgm:pt>
    <dgm:pt modelId="{1E2A6749-FA8B-4629-BF29-95879A8D6635}" type="pres">
      <dgm:prSet presAssocID="{E0D8EE03-9113-4822-B26F-9BD4CF0D0475}" presName="negativeSpace" presStyleCnt="0"/>
      <dgm:spPr/>
    </dgm:pt>
    <dgm:pt modelId="{1E1B52DB-62E8-4B5F-AFE7-F002E7FD1B1E}" type="pres">
      <dgm:prSet presAssocID="{E0D8EE03-9113-4822-B26F-9BD4CF0D0475}" presName="childText" presStyleLbl="conFgAcc1" presStyleIdx="1" presStyleCnt="5">
        <dgm:presLayoutVars>
          <dgm:bulletEnabled val="1"/>
        </dgm:presLayoutVars>
      </dgm:prSet>
      <dgm:spPr/>
    </dgm:pt>
    <dgm:pt modelId="{DE3A3298-06B1-4A64-BAAF-12F188102E39}" type="pres">
      <dgm:prSet presAssocID="{E2CDE830-6021-47DC-931A-A7066EF4A816}" presName="spaceBetweenRectangles" presStyleCnt="0"/>
      <dgm:spPr/>
    </dgm:pt>
    <dgm:pt modelId="{4CDD3BE5-D0C8-4DDF-A972-5B30638A9FC9}" type="pres">
      <dgm:prSet presAssocID="{E3F224D9-B5DE-47B8-80BD-1D999DBF7C1A}" presName="parentLin" presStyleCnt="0"/>
      <dgm:spPr/>
    </dgm:pt>
    <dgm:pt modelId="{008C668D-07DC-401F-AA94-EE40A6D0675F}" type="pres">
      <dgm:prSet presAssocID="{E3F224D9-B5DE-47B8-80BD-1D999DBF7C1A}" presName="parentLeftMargin" presStyleLbl="node1" presStyleIdx="1" presStyleCnt="5"/>
      <dgm:spPr/>
    </dgm:pt>
    <dgm:pt modelId="{F0800EFC-2C1D-45B6-B2A6-225C71B5B0A6}" type="pres">
      <dgm:prSet presAssocID="{E3F224D9-B5DE-47B8-80BD-1D999DBF7C1A}" presName="parentText" presStyleLbl="node1" presStyleIdx="2" presStyleCnt="5">
        <dgm:presLayoutVars>
          <dgm:chMax val="0"/>
          <dgm:bulletEnabled val="1"/>
        </dgm:presLayoutVars>
      </dgm:prSet>
      <dgm:spPr/>
    </dgm:pt>
    <dgm:pt modelId="{50FADBAB-0622-49CE-934E-C65FB9CADCB2}" type="pres">
      <dgm:prSet presAssocID="{E3F224D9-B5DE-47B8-80BD-1D999DBF7C1A}" presName="negativeSpace" presStyleCnt="0"/>
      <dgm:spPr/>
    </dgm:pt>
    <dgm:pt modelId="{35DF4621-C086-4C38-8E9B-ACDD0F3F4DEA}" type="pres">
      <dgm:prSet presAssocID="{E3F224D9-B5DE-47B8-80BD-1D999DBF7C1A}" presName="childText" presStyleLbl="conFgAcc1" presStyleIdx="2" presStyleCnt="5">
        <dgm:presLayoutVars>
          <dgm:bulletEnabled val="1"/>
        </dgm:presLayoutVars>
      </dgm:prSet>
      <dgm:spPr/>
    </dgm:pt>
    <dgm:pt modelId="{619D68ED-7EB9-479B-A339-C47545E396F0}" type="pres">
      <dgm:prSet presAssocID="{640DF952-E316-4395-A89F-74C0345EAADE}" presName="spaceBetweenRectangles" presStyleCnt="0"/>
      <dgm:spPr/>
    </dgm:pt>
    <dgm:pt modelId="{4906DF7A-AD2D-46E2-9360-633ED7C4042C}" type="pres">
      <dgm:prSet presAssocID="{FAE53E06-D9C6-4572-9FB6-B342F45CBF4E}" presName="parentLin" presStyleCnt="0"/>
      <dgm:spPr/>
    </dgm:pt>
    <dgm:pt modelId="{EDAFAE70-9F09-484F-97A6-9E2B30963D76}" type="pres">
      <dgm:prSet presAssocID="{FAE53E06-D9C6-4572-9FB6-B342F45CBF4E}" presName="parentLeftMargin" presStyleLbl="node1" presStyleIdx="2" presStyleCnt="5"/>
      <dgm:spPr/>
    </dgm:pt>
    <dgm:pt modelId="{E85ACB0A-5499-4F09-9ACB-38E4E4AA5049}" type="pres">
      <dgm:prSet presAssocID="{FAE53E06-D9C6-4572-9FB6-B342F45CBF4E}" presName="parentText" presStyleLbl="node1" presStyleIdx="3" presStyleCnt="5">
        <dgm:presLayoutVars>
          <dgm:chMax val="0"/>
          <dgm:bulletEnabled val="1"/>
        </dgm:presLayoutVars>
      </dgm:prSet>
      <dgm:spPr/>
    </dgm:pt>
    <dgm:pt modelId="{3CA6002B-0A21-4FB8-A8CC-7B766ED7A7E4}" type="pres">
      <dgm:prSet presAssocID="{FAE53E06-D9C6-4572-9FB6-B342F45CBF4E}" presName="negativeSpace" presStyleCnt="0"/>
      <dgm:spPr/>
    </dgm:pt>
    <dgm:pt modelId="{9C196236-12E3-440C-A73D-6261ED5453D1}" type="pres">
      <dgm:prSet presAssocID="{FAE53E06-D9C6-4572-9FB6-B342F45CBF4E}" presName="childText" presStyleLbl="conFgAcc1" presStyleIdx="3" presStyleCnt="5">
        <dgm:presLayoutVars>
          <dgm:bulletEnabled val="1"/>
        </dgm:presLayoutVars>
      </dgm:prSet>
      <dgm:spPr/>
    </dgm:pt>
    <dgm:pt modelId="{A2F91A07-F13B-4EA9-AC18-C1E0F25C1431}" type="pres">
      <dgm:prSet presAssocID="{57BB58CF-2D64-4ED3-8C0B-A88C4086366F}" presName="spaceBetweenRectangles" presStyleCnt="0"/>
      <dgm:spPr/>
    </dgm:pt>
    <dgm:pt modelId="{35BB1E71-7765-438D-B434-6A0B3A852BC8}" type="pres">
      <dgm:prSet presAssocID="{78FFF1CC-BB66-4A92-BDF5-28AB87FCFBA4}" presName="parentLin" presStyleCnt="0"/>
      <dgm:spPr/>
    </dgm:pt>
    <dgm:pt modelId="{2EEF7F7E-FE65-4EEF-A4A9-D8F037F9888F}" type="pres">
      <dgm:prSet presAssocID="{78FFF1CC-BB66-4A92-BDF5-28AB87FCFBA4}" presName="parentLeftMargin" presStyleLbl="node1" presStyleIdx="3" presStyleCnt="5"/>
      <dgm:spPr/>
    </dgm:pt>
    <dgm:pt modelId="{4CCBA349-F839-4473-AA0D-29D78EF79D95}" type="pres">
      <dgm:prSet presAssocID="{78FFF1CC-BB66-4A92-BDF5-28AB87FCFBA4}" presName="parentText" presStyleLbl="node1" presStyleIdx="4" presStyleCnt="5">
        <dgm:presLayoutVars>
          <dgm:chMax val="0"/>
          <dgm:bulletEnabled val="1"/>
        </dgm:presLayoutVars>
      </dgm:prSet>
      <dgm:spPr/>
    </dgm:pt>
    <dgm:pt modelId="{6221FB71-9951-4A86-BAFB-1FD5FCE32DDD}" type="pres">
      <dgm:prSet presAssocID="{78FFF1CC-BB66-4A92-BDF5-28AB87FCFBA4}" presName="negativeSpace" presStyleCnt="0"/>
      <dgm:spPr/>
    </dgm:pt>
    <dgm:pt modelId="{7A608162-17C8-4E60-BF8F-8D60F3FF776C}" type="pres">
      <dgm:prSet presAssocID="{78FFF1CC-BB66-4A92-BDF5-28AB87FCFBA4}" presName="childText" presStyleLbl="conFgAcc1" presStyleIdx="4" presStyleCnt="5">
        <dgm:presLayoutVars>
          <dgm:bulletEnabled val="1"/>
        </dgm:presLayoutVars>
      </dgm:prSet>
      <dgm:spPr/>
    </dgm:pt>
  </dgm:ptLst>
  <dgm:cxnLst>
    <dgm:cxn modelId="{38438300-E0C3-4174-B7DB-8739E7F50D19}" type="presOf" srcId="{78FFF1CC-BB66-4A92-BDF5-28AB87FCFBA4}" destId="{4CCBA349-F839-4473-AA0D-29D78EF79D95}" srcOrd="1" destOrd="0" presId="urn:microsoft.com/office/officeart/2005/8/layout/list1"/>
    <dgm:cxn modelId="{FE27BF12-5769-4B11-8043-25A9A5D7A5FD}" type="presOf" srcId="{E3F224D9-B5DE-47B8-80BD-1D999DBF7C1A}" destId="{008C668D-07DC-401F-AA94-EE40A6D0675F}" srcOrd="0" destOrd="0" presId="urn:microsoft.com/office/officeart/2005/8/layout/list1"/>
    <dgm:cxn modelId="{DE401926-B7E2-4035-A9F1-059B63BC7167}" type="presOf" srcId="{E0D8EE03-9113-4822-B26F-9BD4CF0D0475}" destId="{2C3F9B60-A14F-406C-89AD-B8300FBB2C6C}" srcOrd="0" destOrd="0" presId="urn:microsoft.com/office/officeart/2005/8/layout/list1"/>
    <dgm:cxn modelId="{878A112A-5CD5-4968-A468-0DF792403A94}" srcId="{FD1BCF0B-AEE8-4C8C-ADA5-1D95CBED53F3}" destId="{E3F224D9-B5DE-47B8-80BD-1D999DBF7C1A}" srcOrd="2" destOrd="0" parTransId="{6B72AD2C-38A4-4C3D-9D08-B36651E451C8}" sibTransId="{640DF952-E316-4395-A89F-74C0345EAADE}"/>
    <dgm:cxn modelId="{23617E2D-49ED-418A-A9CD-B86B5C703F87}" type="presOf" srcId="{FD1BCF0B-AEE8-4C8C-ADA5-1D95CBED53F3}" destId="{0F78CDB1-81E5-4916-8F5B-13C789E55D6B}" srcOrd="0" destOrd="0" presId="urn:microsoft.com/office/officeart/2005/8/layout/list1"/>
    <dgm:cxn modelId="{1844AA39-F25A-49FA-B941-6104D1231415}" type="presOf" srcId="{DF7DEB92-C3EE-439C-B320-523CD76C468D}" destId="{ECD3EE0B-35E3-47F1-9C28-C210E391E70E}" srcOrd="0" destOrd="0" presId="urn:microsoft.com/office/officeart/2005/8/layout/list1"/>
    <dgm:cxn modelId="{B5FC3166-7175-4621-91C8-85628604B3C6}" srcId="{FD1BCF0B-AEE8-4C8C-ADA5-1D95CBED53F3}" destId="{FAE53E06-D9C6-4572-9FB6-B342F45CBF4E}" srcOrd="3" destOrd="0" parTransId="{C162CC9C-6EA5-491F-8E07-5DB6954B90C9}" sibTransId="{57BB58CF-2D64-4ED3-8C0B-A88C4086366F}"/>
    <dgm:cxn modelId="{0CBBE866-BAFD-4617-86DA-2EF1B1E03F5C}" srcId="{FD1BCF0B-AEE8-4C8C-ADA5-1D95CBED53F3}" destId="{78FFF1CC-BB66-4A92-BDF5-28AB87FCFBA4}" srcOrd="4" destOrd="0" parTransId="{676EE912-6E92-499A-AB2D-E75D284535A4}" sibTransId="{20D498A0-8416-49C0-8861-02E1B32DF7D8}"/>
    <dgm:cxn modelId="{9382844A-998F-4226-9472-7ACF59792F36}" type="presOf" srcId="{E3F224D9-B5DE-47B8-80BD-1D999DBF7C1A}" destId="{F0800EFC-2C1D-45B6-B2A6-225C71B5B0A6}" srcOrd="1" destOrd="0" presId="urn:microsoft.com/office/officeart/2005/8/layout/list1"/>
    <dgm:cxn modelId="{7107C454-E23B-48E2-89DB-1D6B4ED6FE78}" srcId="{FD1BCF0B-AEE8-4C8C-ADA5-1D95CBED53F3}" destId="{DF7DEB92-C3EE-439C-B320-523CD76C468D}" srcOrd="0" destOrd="0" parTransId="{640A5D58-20BA-4F03-BEA4-4E932BC6543E}" sibTransId="{5F1A7706-B70B-4207-A975-30CCC1D5D9DD}"/>
    <dgm:cxn modelId="{D3A34F78-F10F-458C-AD78-DA703560E471}" type="presOf" srcId="{FAE53E06-D9C6-4572-9FB6-B342F45CBF4E}" destId="{E85ACB0A-5499-4F09-9ACB-38E4E4AA5049}" srcOrd="1" destOrd="0" presId="urn:microsoft.com/office/officeart/2005/8/layout/list1"/>
    <dgm:cxn modelId="{43C6389A-7527-4E53-9DC5-BFEB5BD73BCE}" type="presOf" srcId="{78FFF1CC-BB66-4A92-BDF5-28AB87FCFBA4}" destId="{2EEF7F7E-FE65-4EEF-A4A9-D8F037F9888F}" srcOrd="0" destOrd="0" presId="urn:microsoft.com/office/officeart/2005/8/layout/list1"/>
    <dgm:cxn modelId="{9EB14DAA-26B5-40D7-AC98-858D4CEF8DEA}" srcId="{FD1BCF0B-AEE8-4C8C-ADA5-1D95CBED53F3}" destId="{E0D8EE03-9113-4822-B26F-9BD4CF0D0475}" srcOrd="1" destOrd="0" parTransId="{7550E975-C2A4-429E-89CE-BA57A027054C}" sibTransId="{E2CDE830-6021-47DC-931A-A7066EF4A816}"/>
    <dgm:cxn modelId="{72FA6DAC-FE07-4D80-A5B8-DE2059FD7D21}" type="presOf" srcId="{FAE53E06-D9C6-4572-9FB6-B342F45CBF4E}" destId="{EDAFAE70-9F09-484F-97A6-9E2B30963D76}" srcOrd="0" destOrd="0" presId="urn:microsoft.com/office/officeart/2005/8/layout/list1"/>
    <dgm:cxn modelId="{083AFBB0-2A4C-43A9-9A05-DF98ECF3B008}" type="presOf" srcId="{DF7DEB92-C3EE-439C-B320-523CD76C468D}" destId="{C49DA85B-3ADE-4C43-B07F-A081F8D0C4C1}" srcOrd="1" destOrd="0" presId="urn:microsoft.com/office/officeart/2005/8/layout/list1"/>
    <dgm:cxn modelId="{EE9013E6-C58E-4B45-B1F9-570D83F43E1F}" type="presOf" srcId="{E0D8EE03-9113-4822-B26F-9BD4CF0D0475}" destId="{5AE7425C-096A-4420-84F8-58E5721650EC}" srcOrd="1" destOrd="0" presId="urn:microsoft.com/office/officeart/2005/8/layout/list1"/>
    <dgm:cxn modelId="{05A00307-F9F4-42D6-A88F-5D2C284A0CD5}" type="presParOf" srcId="{0F78CDB1-81E5-4916-8F5B-13C789E55D6B}" destId="{11894DD3-D6DC-4CDF-A6FC-DBA5986C6D16}" srcOrd="0" destOrd="0" presId="urn:microsoft.com/office/officeart/2005/8/layout/list1"/>
    <dgm:cxn modelId="{CDB30EE8-D6C3-43D8-9056-E16F4F4746C4}" type="presParOf" srcId="{11894DD3-D6DC-4CDF-A6FC-DBA5986C6D16}" destId="{ECD3EE0B-35E3-47F1-9C28-C210E391E70E}" srcOrd="0" destOrd="0" presId="urn:microsoft.com/office/officeart/2005/8/layout/list1"/>
    <dgm:cxn modelId="{260472C4-EDAE-47FC-81BF-E366E1EC0469}" type="presParOf" srcId="{11894DD3-D6DC-4CDF-A6FC-DBA5986C6D16}" destId="{C49DA85B-3ADE-4C43-B07F-A081F8D0C4C1}" srcOrd="1" destOrd="0" presId="urn:microsoft.com/office/officeart/2005/8/layout/list1"/>
    <dgm:cxn modelId="{FA9542F7-93BF-4653-BF23-CB5763D77A78}" type="presParOf" srcId="{0F78CDB1-81E5-4916-8F5B-13C789E55D6B}" destId="{2E6D85E3-D2B2-4034-8B60-0ECCD770C57C}" srcOrd="1" destOrd="0" presId="urn:microsoft.com/office/officeart/2005/8/layout/list1"/>
    <dgm:cxn modelId="{B083E128-A926-402C-8F56-16F8D4943D14}" type="presParOf" srcId="{0F78CDB1-81E5-4916-8F5B-13C789E55D6B}" destId="{63A5059C-4837-4CFD-BB81-FB2289134CC2}" srcOrd="2" destOrd="0" presId="urn:microsoft.com/office/officeart/2005/8/layout/list1"/>
    <dgm:cxn modelId="{9FC1340F-2440-4760-BDEB-4ADD6CBB49D9}" type="presParOf" srcId="{0F78CDB1-81E5-4916-8F5B-13C789E55D6B}" destId="{0FFDA4A9-6D71-4962-B1B1-744F5CBA00C0}" srcOrd="3" destOrd="0" presId="urn:microsoft.com/office/officeart/2005/8/layout/list1"/>
    <dgm:cxn modelId="{D6FD4BAE-67EC-4F8B-B00D-4E15302CFC0A}" type="presParOf" srcId="{0F78CDB1-81E5-4916-8F5B-13C789E55D6B}" destId="{CF9CC701-D50D-46E7-9F13-4108309A1694}" srcOrd="4" destOrd="0" presId="urn:microsoft.com/office/officeart/2005/8/layout/list1"/>
    <dgm:cxn modelId="{87D74DDD-072A-418B-AC31-1F20A5B422AE}" type="presParOf" srcId="{CF9CC701-D50D-46E7-9F13-4108309A1694}" destId="{2C3F9B60-A14F-406C-89AD-B8300FBB2C6C}" srcOrd="0" destOrd="0" presId="urn:microsoft.com/office/officeart/2005/8/layout/list1"/>
    <dgm:cxn modelId="{32B8FF4E-2068-4F38-8153-2CB9C2D2D8FA}" type="presParOf" srcId="{CF9CC701-D50D-46E7-9F13-4108309A1694}" destId="{5AE7425C-096A-4420-84F8-58E5721650EC}" srcOrd="1" destOrd="0" presId="urn:microsoft.com/office/officeart/2005/8/layout/list1"/>
    <dgm:cxn modelId="{1DD02962-BB42-4598-B747-CA6516F41964}" type="presParOf" srcId="{0F78CDB1-81E5-4916-8F5B-13C789E55D6B}" destId="{1E2A6749-FA8B-4629-BF29-95879A8D6635}" srcOrd="5" destOrd="0" presId="urn:microsoft.com/office/officeart/2005/8/layout/list1"/>
    <dgm:cxn modelId="{3EB10F2C-A7F1-41CE-B91C-7856EC062C35}" type="presParOf" srcId="{0F78CDB1-81E5-4916-8F5B-13C789E55D6B}" destId="{1E1B52DB-62E8-4B5F-AFE7-F002E7FD1B1E}" srcOrd="6" destOrd="0" presId="urn:microsoft.com/office/officeart/2005/8/layout/list1"/>
    <dgm:cxn modelId="{58CBA752-A075-417B-A40A-40CF93575BFA}" type="presParOf" srcId="{0F78CDB1-81E5-4916-8F5B-13C789E55D6B}" destId="{DE3A3298-06B1-4A64-BAAF-12F188102E39}" srcOrd="7" destOrd="0" presId="urn:microsoft.com/office/officeart/2005/8/layout/list1"/>
    <dgm:cxn modelId="{8BA87C80-FBE4-4A67-AF8F-4BEADEA9942B}" type="presParOf" srcId="{0F78CDB1-81E5-4916-8F5B-13C789E55D6B}" destId="{4CDD3BE5-D0C8-4DDF-A972-5B30638A9FC9}" srcOrd="8" destOrd="0" presId="urn:microsoft.com/office/officeart/2005/8/layout/list1"/>
    <dgm:cxn modelId="{616C469C-5BFA-49B4-8193-28884747D674}" type="presParOf" srcId="{4CDD3BE5-D0C8-4DDF-A972-5B30638A9FC9}" destId="{008C668D-07DC-401F-AA94-EE40A6D0675F}" srcOrd="0" destOrd="0" presId="urn:microsoft.com/office/officeart/2005/8/layout/list1"/>
    <dgm:cxn modelId="{4613FA5D-FB87-4F7C-BD50-CAF781D8B22C}" type="presParOf" srcId="{4CDD3BE5-D0C8-4DDF-A972-5B30638A9FC9}" destId="{F0800EFC-2C1D-45B6-B2A6-225C71B5B0A6}" srcOrd="1" destOrd="0" presId="urn:microsoft.com/office/officeart/2005/8/layout/list1"/>
    <dgm:cxn modelId="{47EF941B-4490-4892-84BA-8F08EC51AA31}" type="presParOf" srcId="{0F78CDB1-81E5-4916-8F5B-13C789E55D6B}" destId="{50FADBAB-0622-49CE-934E-C65FB9CADCB2}" srcOrd="9" destOrd="0" presId="urn:microsoft.com/office/officeart/2005/8/layout/list1"/>
    <dgm:cxn modelId="{51A6861D-EFF0-4424-B97D-D1AB6BC4CBE9}" type="presParOf" srcId="{0F78CDB1-81E5-4916-8F5B-13C789E55D6B}" destId="{35DF4621-C086-4C38-8E9B-ACDD0F3F4DEA}" srcOrd="10" destOrd="0" presId="urn:microsoft.com/office/officeart/2005/8/layout/list1"/>
    <dgm:cxn modelId="{32EB81D1-B7F6-4A26-8B61-B3179D8D410C}" type="presParOf" srcId="{0F78CDB1-81E5-4916-8F5B-13C789E55D6B}" destId="{619D68ED-7EB9-479B-A339-C47545E396F0}" srcOrd="11" destOrd="0" presId="urn:microsoft.com/office/officeart/2005/8/layout/list1"/>
    <dgm:cxn modelId="{B8E9EC35-0C3D-4126-A041-C1A6CFD9BE9D}" type="presParOf" srcId="{0F78CDB1-81E5-4916-8F5B-13C789E55D6B}" destId="{4906DF7A-AD2D-46E2-9360-633ED7C4042C}" srcOrd="12" destOrd="0" presId="urn:microsoft.com/office/officeart/2005/8/layout/list1"/>
    <dgm:cxn modelId="{7CE7A1E7-788E-4483-8E63-2DD69C113559}" type="presParOf" srcId="{4906DF7A-AD2D-46E2-9360-633ED7C4042C}" destId="{EDAFAE70-9F09-484F-97A6-9E2B30963D76}" srcOrd="0" destOrd="0" presId="urn:microsoft.com/office/officeart/2005/8/layout/list1"/>
    <dgm:cxn modelId="{5F775600-7450-4803-B03C-2B65FE68B0A4}" type="presParOf" srcId="{4906DF7A-AD2D-46E2-9360-633ED7C4042C}" destId="{E85ACB0A-5499-4F09-9ACB-38E4E4AA5049}" srcOrd="1" destOrd="0" presId="urn:microsoft.com/office/officeart/2005/8/layout/list1"/>
    <dgm:cxn modelId="{5ACC2AAC-AA6D-455D-AC74-A1781FB562DB}" type="presParOf" srcId="{0F78CDB1-81E5-4916-8F5B-13C789E55D6B}" destId="{3CA6002B-0A21-4FB8-A8CC-7B766ED7A7E4}" srcOrd="13" destOrd="0" presId="urn:microsoft.com/office/officeart/2005/8/layout/list1"/>
    <dgm:cxn modelId="{13717107-9AE5-4A4E-8A30-4CE54E43BF81}" type="presParOf" srcId="{0F78CDB1-81E5-4916-8F5B-13C789E55D6B}" destId="{9C196236-12E3-440C-A73D-6261ED5453D1}" srcOrd="14" destOrd="0" presId="urn:microsoft.com/office/officeart/2005/8/layout/list1"/>
    <dgm:cxn modelId="{2FAE7C65-5D7F-4C32-9338-BE1DADF2F368}" type="presParOf" srcId="{0F78CDB1-81E5-4916-8F5B-13C789E55D6B}" destId="{A2F91A07-F13B-4EA9-AC18-C1E0F25C1431}" srcOrd="15" destOrd="0" presId="urn:microsoft.com/office/officeart/2005/8/layout/list1"/>
    <dgm:cxn modelId="{D5FA5FD8-8589-4685-8FEC-C7B07F2354E5}" type="presParOf" srcId="{0F78CDB1-81E5-4916-8F5B-13C789E55D6B}" destId="{35BB1E71-7765-438D-B434-6A0B3A852BC8}" srcOrd="16" destOrd="0" presId="urn:microsoft.com/office/officeart/2005/8/layout/list1"/>
    <dgm:cxn modelId="{F3B8CF04-A654-4F65-94DC-BA839F6F676A}" type="presParOf" srcId="{35BB1E71-7765-438D-B434-6A0B3A852BC8}" destId="{2EEF7F7E-FE65-4EEF-A4A9-D8F037F9888F}" srcOrd="0" destOrd="0" presId="urn:microsoft.com/office/officeart/2005/8/layout/list1"/>
    <dgm:cxn modelId="{6538D045-8F9B-4465-918E-80FCC244362B}" type="presParOf" srcId="{35BB1E71-7765-438D-B434-6A0B3A852BC8}" destId="{4CCBA349-F839-4473-AA0D-29D78EF79D95}" srcOrd="1" destOrd="0" presId="urn:microsoft.com/office/officeart/2005/8/layout/list1"/>
    <dgm:cxn modelId="{CE393CA3-CF14-42FB-989A-2FDBDAC7B973}" type="presParOf" srcId="{0F78CDB1-81E5-4916-8F5B-13C789E55D6B}" destId="{6221FB71-9951-4A86-BAFB-1FD5FCE32DDD}" srcOrd="17" destOrd="0" presId="urn:microsoft.com/office/officeart/2005/8/layout/list1"/>
    <dgm:cxn modelId="{2FB0E95E-998A-436C-A289-D4CC03896057}" type="presParOf" srcId="{0F78CDB1-81E5-4916-8F5B-13C789E55D6B}" destId="{7A608162-17C8-4E60-BF8F-8D60F3FF776C}"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3610C0-FCBF-4198-B22B-869ABE852574}"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60750D96-2B0B-4839-AC6A-4C39084927F6}">
      <dgm:prSet/>
      <dgm:spPr/>
      <dgm:t>
        <a:bodyPr/>
        <a:lstStyle/>
        <a:p>
          <a:r>
            <a:rPr lang="en-US" b="1"/>
            <a:t>Advantages:</a:t>
          </a:r>
          <a:endParaRPr lang="en-US"/>
        </a:p>
      </dgm:t>
    </dgm:pt>
    <dgm:pt modelId="{D5E2C3D0-3720-4438-9BAA-358B6F515AE9}" type="parTrans" cxnId="{E08952B3-54AE-4E0C-957D-1859B251AA0C}">
      <dgm:prSet/>
      <dgm:spPr/>
      <dgm:t>
        <a:bodyPr/>
        <a:lstStyle/>
        <a:p>
          <a:endParaRPr lang="en-US"/>
        </a:p>
      </dgm:t>
    </dgm:pt>
    <dgm:pt modelId="{F3123155-11A2-416F-B9C9-8426B4988130}" type="sibTrans" cxnId="{E08952B3-54AE-4E0C-957D-1859B251AA0C}">
      <dgm:prSet/>
      <dgm:spPr/>
      <dgm:t>
        <a:bodyPr/>
        <a:lstStyle/>
        <a:p>
          <a:endParaRPr lang="en-US"/>
        </a:p>
      </dgm:t>
    </dgm:pt>
    <dgm:pt modelId="{669016B3-B637-47B3-85E9-B4EBEFD14ADA}">
      <dgm:prSet/>
      <dgm:spPr/>
      <dgm:t>
        <a:bodyPr/>
        <a:lstStyle/>
        <a:p>
          <a:r>
            <a:rPr lang="en-US"/>
            <a:t>It can be used a surveillance system</a:t>
          </a:r>
        </a:p>
      </dgm:t>
    </dgm:pt>
    <dgm:pt modelId="{91882AF4-EF9A-4AD3-ADD5-B11DCA5DCED0}" type="parTrans" cxnId="{04EA6A99-1563-447B-8D80-82470FCFA484}">
      <dgm:prSet/>
      <dgm:spPr/>
      <dgm:t>
        <a:bodyPr/>
        <a:lstStyle/>
        <a:p>
          <a:endParaRPr lang="en-US"/>
        </a:p>
      </dgm:t>
    </dgm:pt>
    <dgm:pt modelId="{4D152E4C-9E78-46FB-8CE6-5097A9D2F6E3}" type="sibTrans" cxnId="{04EA6A99-1563-447B-8D80-82470FCFA484}">
      <dgm:prSet/>
      <dgm:spPr/>
      <dgm:t>
        <a:bodyPr/>
        <a:lstStyle/>
        <a:p>
          <a:endParaRPr lang="en-US"/>
        </a:p>
      </dgm:t>
    </dgm:pt>
    <dgm:pt modelId="{2803D516-B801-49F1-B4C1-33145E30FC35}">
      <dgm:prSet/>
      <dgm:spPr/>
      <dgm:t>
        <a:bodyPr/>
        <a:lstStyle/>
        <a:p>
          <a:r>
            <a:rPr lang="en-US"/>
            <a:t>It doesn’t require man power</a:t>
          </a:r>
        </a:p>
      </dgm:t>
    </dgm:pt>
    <dgm:pt modelId="{E3992C59-92DB-4EC5-B4F1-FF2898DC1CD3}" type="parTrans" cxnId="{7F625346-32E2-4F5B-9CC4-A1F03107AC97}">
      <dgm:prSet/>
      <dgm:spPr/>
      <dgm:t>
        <a:bodyPr/>
        <a:lstStyle/>
        <a:p>
          <a:endParaRPr lang="en-US"/>
        </a:p>
      </dgm:t>
    </dgm:pt>
    <dgm:pt modelId="{FC83C1D6-62D0-4882-8A52-6CB4D6DC5F87}" type="sibTrans" cxnId="{7F625346-32E2-4F5B-9CC4-A1F03107AC97}">
      <dgm:prSet/>
      <dgm:spPr/>
      <dgm:t>
        <a:bodyPr/>
        <a:lstStyle/>
        <a:p>
          <a:endParaRPr lang="en-US"/>
        </a:p>
      </dgm:t>
    </dgm:pt>
    <dgm:pt modelId="{93859F37-BD5B-418F-93E4-1524585D8C9B}">
      <dgm:prSet/>
      <dgm:spPr/>
      <dgm:t>
        <a:bodyPr/>
        <a:lstStyle/>
        <a:p>
          <a:r>
            <a:rPr lang="en-US"/>
            <a:t>Can be used for critical applications such as disasters, floods, fire attack etc.</a:t>
          </a:r>
        </a:p>
      </dgm:t>
    </dgm:pt>
    <dgm:pt modelId="{AE38C514-F20B-4D2E-860D-FBED12AA9032}" type="parTrans" cxnId="{E1681052-B09D-41D6-A622-1AE386113516}">
      <dgm:prSet/>
      <dgm:spPr/>
      <dgm:t>
        <a:bodyPr/>
        <a:lstStyle/>
        <a:p>
          <a:endParaRPr lang="en-US"/>
        </a:p>
      </dgm:t>
    </dgm:pt>
    <dgm:pt modelId="{E587C268-9241-41A6-B3C5-429846A3FC29}" type="sibTrans" cxnId="{E1681052-B09D-41D6-A622-1AE386113516}">
      <dgm:prSet/>
      <dgm:spPr/>
      <dgm:t>
        <a:bodyPr/>
        <a:lstStyle/>
        <a:p>
          <a:endParaRPr lang="en-US"/>
        </a:p>
      </dgm:t>
    </dgm:pt>
    <dgm:pt modelId="{8ADD9DB3-E6F7-4E43-947F-94C000254E37}">
      <dgm:prSet/>
      <dgm:spPr/>
      <dgm:t>
        <a:bodyPr/>
        <a:lstStyle/>
        <a:p>
          <a:r>
            <a:rPr lang="en-US"/>
            <a:t>Easy to operate and perform </a:t>
          </a:r>
        </a:p>
      </dgm:t>
    </dgm:pt>
    <dgm:pt modelId="{AD2F070A-71BE-4C8D-A8FE-27E578D778EE}" type="parTrans" cxnId="{473A7B3E-6CDF-496C-8D3C-15C5260B6C37}">
      <dgm:prSet/>
      <dgm:spPr/>
      <dgm:t>
        <a:bodyPr/>
        <a:lstStyle/>
        <a:p>
          <a:endParaRPr lang="en-US"/>
        </a:p>
      </dgm:t>
    </dgm:pt>
    <dgm:pt modelId="{CAEDA6A5-B677-4B74-858C-E23B3A49E1A6}" type="sibTrans" cxnId="{473A7B3E-6CDF-496C-8D3C-15C5260B6C37}">
      <dgm:prSet/>
      <dgm:spPr/>
      <dgm:t>
        <a:bodyPr/>
        <a:lstStyle/>
        <a:p>
          <a:endParaRPr lang="en-US"/>
        </a:p>
      </dgm:t>
    </dgm:pt>
    <dgm:pt modelId="{4E36E32F-EB06-4740-BD4B-A0D7988CF078}">
      <dgm:prSet/>
      <dgm:spPr/>
      <dgm:t>
        <a:bodyPr/>
        <a:lstStyle/>
        <a:p>
          <a:r>
            <a:rPr lang="en-US" b="1"/>
            <a:t>Disadvantages:</a:t>
          </a:r>
          <a:endParaRPr lang="en-US"/>
        </a:p>
      </dgm:t>
    </dgm:pt>
    <dgm:pt modelId="{725D6C17-BFAF-4EA3-B188-E38E76AAE0E9}" type="parTrans" cxnId="{8DFB3116-1B6B-4C54-A5F9-05669AC75826}">
      <dgm:prSet/>
      <dgm:spPr/>
      <dgm:t>
        <a:bodyPr/>
        <a:lstStyle/>
        <a:p>
          <a:endParaRPr lang="en-US"/>
        </a:p>
      </dgm:t>
    </dgm:pt>
    <dgm:pt modelId="{50BA20F7-9F85-4E53-9ECD-1CB685568EC9}" type="sibTrans" cxnId="{8DFB3116-1B6B-4C54-A5F9-05669AC75826}">
      <dgm:prSet/>
      <dgm:spPr/>
      <dgm:t>
        <a:bodyPr/>
        <a:lstStyle/>
        <a:p>
          <a:endParaRPr lang="en-US"/>
        </a:p>
      </dgm:t>
    </dgm:pt>
    <dgm:pt modelId="{4DA4AD08-58AC-45CF-919A-8A95E070388B}">
      <dgm:prSet/>
      <dgm:spPr/>
      <dgm:t>
        <a:bodyPr/>
        <a:lstStyle/>
        <a:p>
          <a:r>
            <a:rPr lang="en-US"/>
            <a:t>Requires good amount of technical knowledge in order to build such kind of sophisticated robot.</a:t>
          </a:r>
        </a:p>
      </dgm:t>
    </dgm:pt>
    <dgm:pt modelId="{644170DE-742A-4C40-A010-725D2FBCD15D}" type="parTrans" cxnId="{FEA71EA4-27B9-4C4D-9153-9D160213F65A}">
      <dgm:prSet/>
      <dgm:spPr/>
      <dgm:t>
        <a:bodyPr/>
        <a:lstStyle/>
        <a:p>
          <a:endParaRPr lang="en-US"/>
        </a:p>
      </dgm:t>
    </dgm:pt>
    <dgm:pt modelId="{EA89BA7B-CEEA-4289-8FA6-A5D0F4D141FE}" type="sibTrans" cxnId="{FEA71EA4-27B9-4C4D-9153-9D160213F65A}">
      <dgm:prSet/>
      <dgm:spPr/>
      <dgm:t>
        <a:bodyPr/>
        <a:lstStyle/>
        <a:p>
          <a:endParaRPr lang="en-US"/>
        </a:p>
      </dgm:t>
    </dgm:pt>
    <dgm:pt modelId="{E8C95A4A-36AF-4544-8765-3C2417BEC347}">
      <dgm:prSet/>
      <dgm:spPr/>
      <dgm:t>
        <a:bodyPr/>
        <a:lstStyle/>
        <a:p>
          <a:r>
            <a:rPr lang="en-US"/>
            <a:t>Slow paced robot. Not good for immediate responses.</a:t>
          </a:r>
        </a:p>
      </dgm:t>
    </dgm:pt>
    <dgm:pt modelId="{EF913646-E25D-4EFA-BA87-BFABEAE0B9F0}" type="parTrans" cxnId="{B322621B-0299-4695-8E64-3C906D522428}">
      <dgm:prSet/>
      <dgm:spPr/>
      <dgm:t>
        <a:bodyPr/>
        <a:lstStyle/>
        <a:p>
          <a:endParaRPr lang="en-US"/>
        </a:p>
      </dgm:t>
    </dgm:pt>
    <dgm:pt modelId="{01C23ECE-5617-491B-98BD-9785B4AA0A75}" type="sibTrans" cxnId="{B322621B-0299-4695-8E64-3C906D522428}">
      <dgm:prSet/>
      <dgm:spPr/>
      <dgm:t>
        <a:bodyPr/>
        <a:lstStyle/>
        <a:p>
          <a:endParaRPr lang="en-US"/>
        </a:p>
      </dgm:t>
    </dgm:pt>
    <dgm:pt modelId="{1DCB3C77-07EC-4545-8293-B584483EDA54}" type="pres">
      <dgm:prSet presAssocID="{C93610C0-FCBF-4198-B22B-869ABE852574}" presName="vert0" presStyleCnt="0">
        <dgm:presLayoutVars>
          <dgm:dir/>
          <dgm:animOne val="branch"/>
          <dgm:animLvl val="lvl"/>
        </dgm:presLayoutVars>
      </dgm:prSet>
      <dgm:spPr/>
    </dgm:pt>
    <dgm:pt modelId="{CD0B9B43-F5A0-428B-897E-F1CD5DFD9EE9}" type="pres">
      <dgm:prSet presAssocID="{60750D96-2B0B-4839-AC6A-4C39084927F6}" presName="thickLine" presStyleLbl="alignNode1" presStyleIdx="0" presStyleCnt="8"/>
      <dgm:spPr/>
    </dgm:pt>
    <dgm:pt modelId="{8CEB4EBF-34C7-42E0-81A9-B5BEE970DACD}" type="pres">
      <dgm:prSet presAssocID="{60750D96-2B0B-4839-AC6A-4C39084927F6}" presName="horz1" presStyleCnt="0"/>
      <dgm:spPr/>
    </dgm:pt>
    <dgm:pt modelId="{98C5ADBA-AEA2-407E-B89D-B06416E201C2}" type="pres">
      <dgm:prSet presAssocID="{60750D96-2B0B-4839-AC6A-4C39084927F6}" presName="tx1" presStyleLbl="revTx" presStyleIdx="0" presStyleCnt="8"/>
      <dgm:spPr/>
    </dgm:pt>
    <dgm:pt modelId="{911E1587-DA7F-40C7-9572-FAE93A8A5B9E}" type="pres">
      <dgm:prSet presAssocID="{60750D96-2B0B-4839-AC6A-4C39084927F6}" presName="vert1" presStyleCnt="0"/>
      <dgm:spPr/>
    </dgm:pt>
    <dgm:pt modelId="{9F9D38E6-AC0D-4301-B89C-E42B820FCCEA}" type="pres">
      <dgm:prSet presAssocID="{669016B3-B637-47B3-85E9-B4EBEFD14ADA}" presName="thickLine" presStyleLbl="alignNode1" presStyleIdx="1" presStyleCnt="8"/>
      <dgm:spPr/>
    </dgm:pt>
    <dgm:pt modelId="{6307BA8B-9D2C-4BAF-9EBB-A4ACA2C5445C}" type="pres">
      <dgm:prSet presAssocID="{669016B3-B637-47B3-85E9-B4EBEFD14ADA}" presName="horz1" presStyleCnt="0"/>
      <dgm:spPr/>
    </dgm:pt>
    <dgm:pt modelId="{9380756B-6746-488B-9CD6-CE9B7D9AA789}" type="pres">
      <dgm:prSet presAssocID="{669016B3-B637-47B3-85E9-B4EBEFD14ADA}" presName="tx1" presStyleLbl="revTx" presStyleIdx="1" presStyleCnt="8"/>
      <dgm:spPr/>
    </dgm:pt>
    <dgm:pt modelId="{40DD3C53-BD08-4A12-AB12-C20BDBC8A8D4}" type="pres">
      <dgm:prSet presAssocID="{669016B3-B637-47B3-85E9-B4EBEFD14ADA}" presName="vert1" presStyleCnt="0"/>
      <dgm:spPr/>
    </dgm:pt>
    <dgm:pt modelId="{DBE70B48-E9A9-4A98-A3C2-BD1982468FD1}" type="pres">
      <dgm:prSet presAssocID="{2803D516-B801-49F1-B4C1-33145E30FC35}" presName="thickLine" presStyleLbl="alignNode1" presStyleIdx="2" presStyleCnt="8"/>
      <dgm:spPr/>
    </dgm:pt>
    <dgm:pt modelId="{74F6A9BB-8CC0-478A-AE7F-083659A8C620}" type="pres">
      <dgm:prSet presAssocID="{2803D516-B801-49F1-B4C1-33145E30FC35}" presName="horz1" presStyleCnt="0"/>
      <dgm:spPr/>
    </dgm:pt>
    <dgm:pt modelId="{10BF2258-88A7-492F-A520-9AC87C066DBE}" type="pres">
      <dgm:prSet presAssocID="{2803D516-B801-49F1-B4C1-33145E30FC35}" presName="tx1" presStyleLbl="revTx" presStyleIdx="2" presStyleCnt="8"/>
      <dgm:spPr/>
    </dgm:pt>
    <dgm:pt modelId="{FD718C95-093F-4A6E-8A5E-B2C92789AA9C}" type="pres">
      <dgm:prSet presAssocID="{2803D516-B801-49F1-B4C1-33145E30FC35}" presName="vert1" presStyleCnt="0"/>
      <dgm:spPr/>
    </dgm:pt>
    <dgm:pt modelId="{70B5ED42-8102-4AE0-9FED-AFD6783CE39F}" type="pres">
      <dgm:prSet presAssocID="{93859F37-BD5B-418F-93E4-1524585D8C9B}" presName="thickLine" presStyleLbl="alignNode1" presStyleIdx="3" presStyleCnt="8"/>
      <dgm:spPr/>
    </dgm:pt>
    <dgm:pt modelId="{75F67AF6-AB70-4227-BB0F-BF8D4E21FF0F}" type="pres">
      <dgm:prSet presAssocID="{93859F37-BD5B-418F-93E4-1524585D8C9B}" presName="horz1" presStyleCnt="0"/>
      <dgm:spPr/>
    </dgm:pt>
    <dgm:pt modelId="{9E96F1AF-7C29-4CDA-AA25-9D36F86EEED2}" type="pres">
      <dgm:prSet presAssocID="{93859F37-BD5B-418F-93E4-1524585D8C9B}" presName="tx1" presStyleLbl="revTx" presStyleIdx="3" presStyleCnt="8"/>
      <dgm:spPr/>
    </dgm:pt>
    <dgm:pt modelId="{56F497CD-811A-4597-BC0B-49FB8EDDBA94}" type="pres">
      <dgm:prSet presAssocID="{93859F37-BD5B-418F-93E4-1524585D8C9B}" presName="vert1" presStyleCnt="0"/>
      <dgm:spPr/>
    </dgm:pt>
    <dgm:pt modelId="{738DC742-5201-43D4-A8CA-25EE7212F14F}" type="pres">
      <dgm:prSet presAssocID="{8ADD9DB3-E6F7-4E43-947F-94C000254E37}" presName="thickLine" presStyleLbl="alignNode1" presStyleIdx="4" presStyleCnt="8"/>
      <dgm:spPr/>
    </dgm:pt>
    <dgm:pt modelId="{06012CE8-854C-428C-9AFF-5923383B8AE1}" type="pres">
      <dgm:prSet presAssocID="{8ADD9DB3-E6F7-4E43-947F-94C000254E37}" presName="horz1" presStyleCnt="0"/>
      <dgm:spPr/>
    </dgm:pt>
    <dgm:pt modelId="{C60260D0-F02F-4739-A919-0AC243863AC0}" type="pres">
      <dgm:prSet presAssocID="{8ADD9DB3-E6F7-4E43-947F-94C000254E37}" presName="tx1" presStyleLbl="revTx" presStyleIdx="4" presStyleCnt="8"/>
      <dgm:spPr/>
    </dgm:pt>
    <dgm:pt modelId="{A374609B-75DE-4A8B-8D90-94944FE00FE3}" type="pres">
      <dgm:prSet presAssocID="{8ADD9DB3-E6F7-4E43-947F-94C000254E37}" presName="vert1" presStyleCnt="0"/>
      <dgm:spPr/>
    </dgm:pt>
    <dgm:pt modelId="{4F8BB4EF-FDC6-4E47-A818-12B1042E17CD}" type="pres">
      <dgm:prSet presAssocID="{4E36E32F-EB06-4740-BD4B-A0D7988CF078}" presName="thickLine" presStyleLbl="alignNode1" presStyleIdx="5" presStyleCnt="8"/>
      <dgm:spPr/>
    </dgm:pt>
    <dgm:pt modelId="{BB242493-2DC7-4A8C-8EFB-6C304F30D290}" type="pres">
      <dgm:prSet presAssocID="{4E36E32F-EB06-4740-BD4B-A0D7988CF078}" presName="horz1" presStyleCnt="0"/>
      <dgm:spPr/>
    </dgm:pt>
    <dgm:pt modelId="{A5CC782C-B4BE-4F98-9BE8-1DCBA272B5BB}" type="pres">
      <dgm:prSet presAssocID="{4E36E32F-EB06-4740-BD4B-A0D7988CF078}" presName="tx1" presStyleLbl="revTx" presStyleIdx="5" presStyleCnt="8"/>
      <dgm:spPr/>
    </dgm:pt>
    <dgm:pt modelId="{C6A0AFDC-DFBE-4CAF-80B1-7F15D56C49EC}" type="pres">
      <dgm:prSet presAssocID="{4E36E32F-EB06-4740-BD4B-A0D7988CF078}" presName="vert1" presStyleCnt="0"/>
      <dgm:spPr/>
    </dgm:pt>
    <dgm:pt modelId="{BEB16E87-7B5A-4331-9765-3EEFCFCE63BF}" type="pres">
      <dgm:prSet presAssocID="{4DA4AD08-58AC-45CF-919A-8A95E070388B}" presName="thickLine" presStyleLbl="alignNode1" presStyleIdx="6" presStyleCnt="8"/>
      <dgm:spPr/>
    </dgm:pt>
    <dgm:pt modelId="{F5FF1275-5952-420D-A620-AF2156C20162}" type="pres">
      <dgm:prSet presAssocID="{4DA4AD08-58AC-45CF-919A-8A95E070388B}" presName="horz1" presStyleCnt="0"/>
      <dgm:spPr/>
    </dgm:pt>
    <dgm:pt modelId="{5E45ED14-5F2E-4685-BE8B-D5E09ED00781}" type="pres">
      <dgm:prSet presAssocID="{4DA4AD08-58AC-45CF-919A-8A95E070388B}" presName="tx1" presStyleLbl="revTx" presStyleIdx="6" presStyleCnt="8"/>
      <dgm:spPr/>
    </dgm:pt>
    <dgm:pt modelId="{293E277C-190A-42F4-9CC3-459C1460CCF7}" type="pres">
      <dgm:prSet presAssocID="{4DA4AD08-58AC-45CF-919A-8A95E070388B}" presName="vert1" presStyleCnt="0"/>
      <dgm:spPr/>
    </dgm:pt>
    <dgm:pt modelId="{D48D3B30-5A49-49BD-A529-1942CEAB0A2F}" type="pres">
      <dgm:prSet presAssocID="{E8C95A4A-36AF-4544-8765-3C2417BEC347}" presName="thickLine" presStyleLbl="alignNode1" presStyleIdx="7" presStyleCnt="8"/>
      <dgm:spPr/>
    </dgm:pt>
    <dgm:pt modelId="{D5988B38-8335-428E-A840-58A5539E9E10}" type="pres">
      <dgm:prSet presAssocID="{E8C95A4A-36AF-4544-8765-3C2417BEC347}" presName="horz1" presStyleCnt="0"/>
      <dgm:spPr/>
    </dgm:pt>
    <dgm:pt modelId="{A19548BD-A449-4E87-97DC-DF27656D12BE}" type="pres">
      <dgm:prSet presAssocID="{E8C95A4A-36AF-4544-8765-3C2417BEC347}" presName="tx1" presStyleLbl="revTx" presStyleIdx="7" presStyleCnt="8"/>
      <dgm:spPr/>
    </dgm:pt>
    <dgm:pt modelId="{540DF173-D283-41F9-B68D-8C25E5A808E7}" type="pres">
      <dgm:prSet presAssocID="{E8C95A4A-36AF-4544-8765-3C2417BEC347}" presName="vert1" presStyleCnt="0"/>
      <dgm:spPr/>
    </dgm:pt>
  </dgm:ptLst>
  <dgm:cxnLst>
    <dgm:cxn modelId="{37ED0D14-29BF-404A-8F65-7971F76D3221}" type="presOf" srcId="{2803D516-B801-49F1-B4C1-33145E30FC35}" destId="{10BF2258-88A7-492F-A520-9AC87C066DBE}" srcOrd="0" destOrd="0" presId="urn:microsoft.com/office/officeart/2008/layout/LinedList"/>
    <dgm:cxn modelId="{8DFB3116-1B6B-4C54-A5F9-05669AC75826}" srcId="{C93610C0-FCBF-4198-B22B-869ABE852574}" destId="{4E36E32F-EB06-4740-BD4B-A0D7988CF078}" srcOrd="5" destOrd="0" parTransId="{725D6C17-BFAF-4EA3-B188-E38E76AAE0E9}" sibTransId="{50BA20F7-9F85-4E53-9ECD-1CB685568EC9}"/>
    <dgm:cxn modelId="{B322621B-0299-4695-8E64-3C906D522428}" srcId="{C93610C0-FCBF-4198-B22B-869ABE852574}" destId="{E8C95A4A-36AF-4544-8765-3C2417BEC347}" srcOrd="7" destOrd="0" parTransId="{EF913646-E25D-4EFA-BA87-BFABEAE0B9F0}" sibTransId="{01C23ECE-5617-491B-98BD-9785B4AA0A75}"/>
    <dgm:cxn modelId="{81A6A027-99F6-4D17-B95D-BCDA71C231D6}" type="presOf" srcId="{669016B3-B637-47B3-85E9-B4EBEFD14ADA}" destId="{9380756B-6746-488B-9CD6-CE9B7D9AA789}" srcOrd="0" destOrd="0" presId="urn:microsoft.com/office/officeart/2008/layout/LinedList"/>
    <dgm:cxn modelId="{473A7B3E-6CDF-496C-8D3C-15C5260B6C37}" srcId="{C93610C0-FCBF-4198-B22B-869ABE852574}" destId="{8ADD9DB3-E6F7-4E43-947F-94C000254E37}" srcOrd="4" destOrd="0" parTransId="{AD2F070A-71BE-4C8D-A8FE-27E578D778EE}" sibTransId="{CAEDA6A5-B677-4B74-858C-E23B3A49E1A6}"/>
    <dgm:cxn modelId="{8BF2E745-5B34-4FFA-9660-F9FA6753507F}" type="presOf" srcId="{8ADD9DB3-E6F7-4E43-947F-94C000254E37}" destId="{C60260D0-F02F-4739-A919-0AC243863AC0}" srcOrd="0" destOrd="0" presId="urn:microsoft.com/office/officeart/2008/layout/LinedList"/>
    <dgm:cxn modelId="{7F625346-32E2-4F5B-9CC4-A1F03107AC97}" srcId="{C93610C0-FCBF-4198-B22B-869ABE852574}" destId="{2803D516-B801-49F1-B4C1-33145E30FC35}" srcOrd="2" destOrd="0" parTransId="{E3992C59-92DB-4EC5-B4F1-FF2898DC1CD3}" sibTransId="{FC83C1D6-62D0-4882-8A52-6CB4D6DC5F87}"/>
    <dgm:cxn modelId="{E1681052-B09D-41D6-A622-1AE386113516}" srcId="{C93610C0-FCBF-4198-B22B-869ABE852574}" destId="{93859F37-BD5B-418F-93E4-1524585D8C9B}" srcOrd="3" destOrd="0" parTransId="{AE38C514-F20B-4D2E-860D-FBED12AA9032}" sibTransId="{E587C268-9241-41A6-B3C5-429846A3FC29}"/>
    <dgm:cxn modelId="{5CB50297-709B-4B1B-A658-8BBE48C2F17F}" type="presOf" srcId="{4DA4AD08-58AC-45CF-919A-8A95E070388B}" destId="{5E45ED14-5F2E-4685-BE8B-D5E09ED00781}" srcOrd="0" destOrd="0" presId="urn:microsoft.com/office/officeart/2008/layout/LinedList"/>
    <dgm:cxn modelId="{04EA6A99-1563-447B-8D80-82470FCFA484}" srcId="{C93610C0-FCBF-4198-B22B-869ABE852574}" destId="{669016B3-B637-47B3-85E9-B4EBEFD14ADA}" srcOrd="1" destOrd="0" parTransId="{91882AF4-EF9A-4AD3-ADD5-B11DCA5DCED0}" sibTransId="{4D152E4C-9E78-46FB-8CE6-5097A9D2F6E3}"/>
    <dgm:cxn modelId="{FEA71EA4-27B9-4C4D-9153-9D160213F65A}" srcId="{C93610C0-FCBF-4198-B22B-869ABE852574}" destId="{4DA4AD08-58AC-45CF-919A-8A95E070388B}" srcOrd="6" destOrd="0" parTransId="{644170DE-742A-4C40-A010-725D2FBCD15D}" sibTransId="{EA89BA7B-CEEA-4289-8FA6-A5D0F4D141FE}"/>
    <dgm:cxn modelId="{E08952B3-54AE-4E0C-957D-1859B251AA0C}" srcId="{C93610C0-FCBF-4198-B22B-869ABE852574}" destId="{60750D96-2B0B-4839-AC6A-4C39084927F6}" srcOrd="0" destOrd="0" parTransId="{D5E2C3D0-3720-4438-9BAA-358B6F515AE9}" sibTransId="{F3123155-11A2-416F-B9C9-8426B4988130}"/>
    <dgm:cxn modelId="{282394B4-D56B-46D7-9ABB-424736560505}" type="presOf" srcId="{93859F37-BD5B-418F-93E4-1524585D8C9B}" destId="{9E96F1AF-7C29-4CDA-AA25-9D36F86EEED2}" srcOrd="0" destOrd="0" presId="urn:microsoft.com/office/officeart/2008/layout/LinedList"/>
    <dgm:cxn modelId="{3E23B0C3-CEC1-4AA2-B8C0-C7A945E95659}" type="presOf" srcId="{C93610C0-FCBF-4198-B22B-869ABE852574}" destId="{1DCB3C77-07EC-4545-8293-B584483EDA54}" srcOrd="0" destOrd="0" presId="urn:microsoft.com/office/officeart/2008/layout/LinedList"/>
    <dgm:cxn modelId="{D77523CF-6C75-44FF-A90B-30034D83D3C2}" type="presOf" srcId="{60750D96-2B0B-4839-AC6A-4C39084927F6}" destId="{98C5ADBA-AEA2-407E-B89D-B06416E201C2}" srcOrd="0" destOrd="0" presId="urn:microsoft.com/office/officeart/2008/layout/LinedList"/>
    <dgm:cxn modelId="{072394EB-0D3C-4B35-AD98-BBFACDE3454B}" type="presOf" srcId="{4E36E32F-EB06-4740-BD4B-A0D7988CF078}" destId="{A5CC782C-B4BE-4F98-9BE8-1DCBA272B5BB}" srcOrd="0" destOrd="0" presId="urn:microsoft.com/office/officeart/2008/layout/LinedList"/>
    <dgm:cxn modelId="{7003FBFA-264A-4E5E-B719-2D7D15FB1140}" type="presOf" srcId="{E8C95A4A-36AF-4544-8765-3C2417BEC347}" destId="{A19548BD-A449-4E87-97DC-DF27656D12BE}" srcOrd="0" destOrd="0" presId="urn:microsoft.com/office/officeart/2008/layout/LinedList"/>
    <dgm:cxn modelId="{08A7DB5E-AA02-460D-8620-212B85763954}" type="presParOf" srcId="{1DCB3C77-07EC-4545-8293-B584483EDA54}" destId="{CD0B9B43-F5A0-428B-897E-F1CD5DFD9EE9}" srcOrd="0" destOrd="0" presId="urn:microsoft.com/office/officeart/2008/layout/LinedList"/>
    <dgm:cxn modelId="{98D7B45C-8EA5-431B-A70A-8818C764119E}" type="presParOf" srcId="{1DCB3C77-07EC-4545-8293-B584483EDA54}" destId="{8CEB4EBF-34C7-42E0-81A9-B5BEE970DACD}" srcOrd="1" destOrd="0" presId="urn:microsoft.com/office/officeart/2008/layout/LinedList"/>
    <dgm:cxn modelId="{F722AA98-807F-4B04-A8A9-C6EC11B15B89}" type="presParOf" srcId="{8CEB4EBF-34C7-42E0-81A9-B5BEE970DACD}" destId="{98C5ADBA-AEA2-407E-B89D-B06416E201C2}" srcOrd="0" destOrd="0" presId="urn:microsoft.com/office/officeart/2008/layout/LinedList"/>
    <dgm:cxn modelId="{4F09E88C-B89F-478F-8188-A9033903CA92}" type="presParOf" srcId="{8CEB4EBF-34C7-42E0-81A9-B5BEE970DACD}" destId="{911E1587-DA7F-40C7-9572-FAE93A8A5B9E}" srcOrd="1" destOrd="0" presId="urn:microsoft.com/office/officeart/2008/layout/LinedList"/>
    <dgm:cxn modelId="{50714DF7-040B-4BB0-97FA-8F2F65D7EAB8}" type="presParOf" srcId="{1DCB3C77-07EC-4545-8293-B584483EDA54}" destId="{9F9D38E6-AC0D-4301-B89C-E42B820FCCEA}" srcOrd="2" destOrd="0" presId="urn:microsoft.com/office/officeart/2008/layout/LinedList"/>
    <dgm:cxn modelId="{3774736D-60B6-4803-8455-7616F46532D2}" type="presParOf" srcId="{1DCB3C77-07EC-4545-8293-B584483EDA54}" destId="{6307BA8B-9D2C-4BAF-9EBB-A4ACA2C5445C}" srcOrd="3" destOrd="0" presId="urn:microsoft.com/office/officeart/2008/layout/LinedList"/>
    <dgm:cxn modelId="{2309FAEB-20C4-404A-973B-1183965330E9}" type="presParOf" srcId="{6307BA8B-9D2C-4BAF-9EBB-A4ACA2C5445C}" destId="{9380756B-6746-488B-9CD6-CE9B7D9AA789}" srcOrd="0" destOrd="0" presId="urn:microsoft.com/office/officeart/2008/layout/LinedList"/>
    <dgm:cxn modelId="{5C828A47-B1E9-4465-9732-592BDEC5A966}" type="presParOf" srcId="{6307BA8B-9D2C-4BAF-9EBB-A4ACA2C5445C}" destId="{40DD3C53-BD08-4A12-AB12-C20BDBC8A8D4}" srcOrd="1" destOrd="0" presId="urn:microsoft.com/office/officeart/2008/layout/LinedList"/>
    <dgm:cxn modelId="{DBD443DF-22E9-491C-8E20-B64365922EE0}" type="presParOf" srcId="{1DCB3C77-07EC-4545-8293-B584483EDA54}" destId="{DBE70B48-E9A9-4A98-A3C2-BD1982468FD1}" srcOrd="4" destOrd="0" presId="urn:microsoft.com/office/officeart/2008/layout/LinedList"/>
    <dgm:cxn modelId="{25534C45-F204-466D-A136-DE3F64FB291C}" type="presParOf" srcId="{1DCB3C77-07EC-4545-8293-B584483EDA54}" destId="{74F6A9BB-8CC0-478A-AE7F-083659A8C620}" srcOrd="5" destOrd="0" presId="urn:microsoft.com/office/officeart/2008/layout/LinedList"/>
    <dgm:cxn modelId="{73E162D3-F8B3-495F-B22F-DFD1966C2A50}" type="presParOf" srcId="{74F6A9BB-8CC0-478A-AE7F-083659A8C620}" destId="{10BF2258-88A7-492F-A520-9AC87C066DBE}" srcOrd="0" destOrd="0" presId="urn:microsoft.com/office/officeart/2008/layout/LinedList"/>
    <dgm:cxn modelId="{1C989751-90DD-4FFA-B851-59EE1A239423}" type="presParOf" srcId="{74F6A9BB-8CC0-478A-AE7F-083659A8C620}" destId="{FD718C95-093F-4A6E-8A5E-B2C92789AA9C}" srcOrd="1" destOrd="0" presId="urn:microsoft.com/office/officeart/2008/layout/LinedList"/>
    <dgm:cxn modelId="{3B4C2F13-B421-4DEB-8460-1DCC0B9EAE49}" type="presParOf" srcId="{1DCB3C77-07EC-4545-8293-B584483EDA54}" destId="{70B5ED42-8102-4AE0-9FED-AFD6783CE39F}" srcOrd="6" destOrd="0" presId="urn:microsoft.com/office/officeart/2008/layout/LinedList"/>
    <dgm:cxn modelId="{AB46A133-CDB7-43F4-B8A1-65401F7C6D08}" type="presParOf" srcId="{1DCB3C77-07EC-4545-8293-B584483EDA54}" destId="{75F67AF6-AB70-4227-BB0F-BF8D4E21FF0F}" srcOrd="7" destOrd="0" presId="urn:microsoft.com/office/officeart/2008/layout/LinedList"/>
    <dgm:cxn modelId="{04EAD2A1-664C-4678-8365-BACE9F266DFF}" type="presParOf" srcId="{75F67AF6-AB70-4227-BB0F-BF8D4E21FF0F}" destId="{9E96F1AF-7C29-4CDA-AA25-9D36F86EEED2}" srcOrd="0" destOrd="0" presId="urn:microsoft.com/office/officeart/2008/layout/LinedList"/>
    <dgm:cxn modelId="{9AA6E85C-01EE-494F-A739-6777CF817518}" type="presParOf" srcId="{75F67AF6-AB70-4227-BB0F-BF8D4E21FF0F}" destId="{56F497CD-811A-4597-BC0B-49FB8EDDBA94}" srcOrd="1" destOrd="0" presId="urn:microsoft.com/office/officeart/2008/layout/LinedList"/>
    <dgm:cxn modelId="{0441E547-0B23-432C-9C60-404B7101F356}" type="presParOf" srcId="{1DCB3C77-07EC-4545-8293-B584483EDA54}" destId="{738DC742-5201-43D4-A8CA-25EE7212F14F}" srcOrd="8" destOrd="0" presId="urn:microsoft.com/office/officeart/2008/layout/LinedList"/>
    <dgm:cxn modelId="{43947CD5-DF13-4AE0-B471-6556BD0DD8E8}" type="presParOf" srcId="{1DCB3C77-07EC-4545-8293-B584483EDA54}" destId="{06012CE8-854C-428C-9AFF-5923383B8AE1}" srcOrd="9" destOrd="0" presId="urn:microsoft.com/office/officeart/2008/layout/LinedList"/>
    <dgm:cxn modelId="{107DA312-7D51-4946-9600-056A86724A29}" type="presParOf" srcId="{06012CE8-854C-428C-9AFF-5923383B8AE1}" destId="{C60260D0-F02F-4739-A919-0AC243863AC0}" srcOrd="0" destOrd="0" presId="urn:microsoft.com/office/officeart/2008/layout/LinedList"/>
    <dgm:cxn modelId="{3ECE33FE-B19C-41FE-909D-A6EEF658F5CB}" type="presParOf" srcId="{06012CE8-854C-428C-9AFF-5923383B8AE1}" destId="{A374609B-75DE-4A8B-8D90-94944FE00FE3}" srcOrd="1" destOrd="0" presId="urn:microsoft.com/office/officeart/2008/layout/LinedList"/>
    <dgm:cxn modelId="{14080956-A4EF-4776-8D4A-B373B051E655}" type="presParOf" srcId="{1DCB3C77-07EC-4545-8293-B584483EDA54}" destId="{4F8BB4EF-FDC6-4E47-A818-12B1042E17CD}" srcOrd="10" destOrd="0" presId="urn:microsoft.com/office/officeart/2008/layout/LinedList"/>
    <dgm:cxn modelId="{F5E0374B-6C69-42AD-A376-620463A95883}" type="presParOf" srcId="{1DCB3C77-07EC-4545-8293-B584483EDA54}" destId="{BB242493-2DC7-4A8C-8EFB-6C304F30D290}" srcOrd="11" destOrd="0" presId="urn:microsoft.com/office/officeart/2008/layout/LinedList"/>
    <dgm:cxn modelId="{EC6B4F9C-2582-476A-ACC6-CA8A33A33D02}" type="presParOf" srcId="{BB242493-2DC7-4A8C-8EFB-6C304F30D290}" destId="{A5CC782C-B4BE-4F98-9BE8-1DCBA272B5BB}" srcOrd="0" destOrd="0" presId="urn:microsoft.com/office/officeart/2008/layout/LinedList"/>
    <dgm:cxn modelId="{058222ED-B167-4E0B-BEE5-FABBD8630A1F}" type="presParOf" srcId="{BB242493-2DC7-4A8C-8EFB-6C304F30D290}" destId="{C6A0AFDC-DFBE-4CAF-80B1-7F15D56C49EC}" srcOrd="1" destOrd="0" presId="urn:microsoft.com/office/officeart/2008/layout/LinedList"/>
    <dgm:cxn modelId="{523D5F33-6D68-4BC2-A67F-1B7C807104B4}" type="presParOf" srcId="{1DCB3C77-07EC-4545-8293-B584483EDA54}" destId="{BEB16E87-7B5A-4331-9765-3EEFCFCE63BF}" srcOrd="12" destOrd="0" presId="urn:microsoft.com/office/officeart/2008/layout/LinedList"/>
    <dgm:cxn modelId="{BAF87F79-8309-41B1-8F9C-743006DC7781}" type="presParOf" srcId="{1DCB3C77-07EC-4545-8293-B584483EDA54}" destId="{F5FF1275-5952-420D-A620-AF2156C20162}" srcOrd="13" destOrd="0" presId="urn:microsoft.com/office/officeart/2008/layout/LinedList"/>
    <dgm:cxn modelId="{0E57EDA1-8733-4751-BC99-D5549DDE28AA}" type="presParOf" srcId="{F5FF1275-5952-420D-A620-AF2156C20162}" destId="{5E45ED14-5F2E-4685-BE8B-D5E09ED00781}" srcOrd="0" destOrd="0" presId="urn:microsoft.com/office/officeart/2008/layout/LinedList"/>
    <dgm:cxn modelId="{AB127D90-A0AD-4BAE-A9EF-5838644E7AA2}" type="presParOf" srcId="{F5FF1275-5952-420D-A620-AF2156C20162}" destId="{293E277C-190A-42F4-9CC3-459C1460CCF7}" srcOrd="1" destOrd="0" presId="urn:microsoft.com/office/officeart/2008/layout/LinedList"/>
    <dgm:cxn modelId="{9BECF019-18AB-45F0-9702-8EA470D90228}" type="presParOf" srcId="{1DCB3C77-07EC-4545-8293-B584483EDA54}" destId="{D48D3B30-5A49-49BD-A529-1942CEAB0A2F}" srcOrd="14" destOrd="0" presId="urn:microsoft.com/office/officeart/2008/layout/LinedList"/>
    <dgm:cxn modelId="{06248BD3-738D-489E-8786-0842445C8D36}" type="presParOf" srcId="{1DCB3C77-07EC-4545-8293-B584483EDA54}" destId="{D5988B38-8335-428E-A840-58A5539E9E10}" srcOrd="15" destOrd="0" presId="urn:microsoft.com/office/officeart/2008/layout/LinedList"/>
    <dgm:cxn modelId="{1B0AACFF-D4BC-453C-98FF-DAAD320EE538}" type="presParOf" srcId="{D5988B38-8335-428E-A840-58A5539E9E10}" destId="{A19548BD-A449-4E87-97DC-DF27656D12BE}" srcOrd="0" destOrd="0" presId="urn:microsoft.com/office/officeart/2008/layout/LinedList"/>
    <dgm:cxn modelId="{639996D2-762B-47FC-983B-8E8F17713425}" type="presParOf" srcId="{D5988B38-8335-428E-A840-58A5539E9E10}" destId="{540DF173-D283-41F9-B68D-8C25E5A808E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720AE2-BB82-4AEE-B3C8-C804794089F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38D6284-E582-4E98-A5BD-4B5EAAD7D86A}">
      <dgm:prSet/>
      <dgm:spPr/>
      <dgm:t>
        <a:bodyPr/>
        <a:lstStyle/>
        <a:p>
          <a:r>
            <a:rPr lang="en-US"/>
            <a:t>Can be used in military applications where the robot needs to spy along border areas.</a:t>
          </a:r>
        </a:p>
      </dgm:t>
    </dgm:pt>
    <dgm:pt modelId="{865106AC-73E5-4970-A2DD-F581BF2A67B7}" type="parTrans" cxnId="{38D3B3BF-2164-42A2-9BB6-27F76646D56E}">
      <dgm:prSet/>
      <dgm:spPr/>
      <dgm:t>
        <a:bodyPr/>
        <a:lstStyle/>
        <a:p>
          <a:endParaRPr lang="en-US"/>
        </a:p>
      </dgm:t>
    </dgm:pt>
    <dgm:pt modelId="{93D767ED-D484-4F05-B02D-00AD7AB76A00}" type="sibTrans" cxnId="{38D3B3BF-2164-42A2-9BB6-27F76646D56E}">
      <dgm:prSet/>
      <dgm:spPr/>
      <dgm:t>
        <a:bodyPr/>
        <a:lstStyle/>
        <a:p>
          <a:endParaRPr lang="en-US"/>
        </a:p>
      </dgm:t>
    </dgm:pt>
    <dgm:pt modelId="{13F0F76A-BB80-4A28-842B-08759C918333}">
      <dgm:prSet/>
      <dgm:spPr/>
      <dgm:t>
        <a:bodyPr/>
        <a:lstStyle/>
        <a:p>
          <a:r>
            <a:rPr lang="en-US"/>
            <a:t>Can be used in abandoned mines to map the mine structure.</a:t>
          </a:r>
        </a:p>
      </dgm:t>
    </dgm:pt>
    <dgm:pt modelId="{682263A8-FAEA-47CE-BABD-967CB55D0264}" type="parTrans" cxnId="{33C00665-875D-43CF-91CC-59884261C26F}">
      <dgm:prSet/>
      <dgm:spPr/>
      <dgm:t>
        <a:bodyPr/>
        <a:lstStyle/>
        <a:p>
          <a:endParaRPr lang="en-US"/>
        </a:p>
      </dgm:t>
    </dgm:pt>
    <dgm:pt modelId="{3BFFE5DA-4A35-43BB-A1C0-DEDF1A91A79F}" type="sibTrans" cxnId="{33C00665-875D-43CF-91CC-59884261C26F}">
      <dgm:prSet/>
      <dgm:spPr/>
      <dgm:t>
        <a:bodyPr/>
        <a:lstStyle/>
        <a:p>
          <a:endParaRPr lang="en-US"/>
        </a:p>
      </dgm:t>
    </dgm:pt>
    <dgm:pt modelId="{A9D2D688-844F-4660-B5EB-A7D35D61E03A}">
      <dgm:prSet/>
      <dgm:spPr/>
      <dgm:t>
        <a:bodyPr/>
        <a:lstStyle/>
        <a:p>
          <a:r>
            <a:rPr lang="en-US"/>
            <a:t>Can be used as a cleaning robot which cleans the surroundings along walls.</a:t>
          </a:r>
        </a:p>
      </dgm:t>
    </dgm:pt>
    <dgm:pt modelId="{94C2B895-D98C-4CA4-95DE-3D2F08C4DD55}" type="parTrans" cxnId="{6BA1A4EB-6F60-44B9-863C-8B721763F415}">
      <dgm:prSet/>
      <dgm:spPr/>
      <dgm:t>
        <a:bodyPr/>
        <a:lstStyle/>
        <a:p>
          <a:endParaRPr lang="en-US"/>
        </a:p>
      </dgm:t>
    </dgm:pt>
    <dgm:pt modelId="{F40B8B17-0091-4C9D-A4AA-BD96B5C7D068}" type="sibTrans" cxnId="{6BA1A4EB-6F60-44B9-863C-8B721763F415}">
      <dgm:prSet/>
      <dgm:spPr/>
      <dgm:t>
        <a:bodyPr/>
        <a:lstStyle/>
        <a:p>
          <a:endParaRPr lang="en-US"/>
        </a:p>
      </dgm:t>
    </dgm:pt>
    <dgm:pt modelId="{48BB4A17-2C22-4B3C-B82A-B9B918CCF916}">
      <dgm:prSet/>
      <dgm:spPr/>
      <dgm:t>
        <a:bodyPr/>
        <a:lstStyle/>
        <a:p>
          <a:r>
            <a:rPr lang="en-US"/>
            <a:t>Can be used for emergency responses during disaster or accidents and get information about the accident site.</a:t>
          </a:r>
        </a:p>
      </dgm:t>
    </dgm:pt>
    <dgm:pt modelId="{4B20C8B2-6F3F-4AE0-BCD5-5DD0ADB4542A}" type="parTrans" cxnId="{691BA059-E934-44AF-A0A1-7D3C5159F934}">
      <dgm:prSet/>
      <dgm:spPr/>
      <dgm:t>
        <a:bodyPr/>
        <a:lstStyle/>
        <a:p>
          <a:endParaRPr lang="en-US"/>
        </a:p>
      </dgm:t>
    </dgm:pt>
    <dgm:pt modelId="{AB9D386E-3548-45F7-ACF7-4D06A9EA267D}" type="sibTrans" cxnId="{691BA059-E934-44AF-A0A1-7D3C5159F934}">
      <dgm:prSet/>
      <dgm:spPr/>
      <dgm:t>
        <a:bodyPr/>
        <a:lstStyle/>
        <a:p>
          <a:endParaRPr lang="en-US"/>
        </a:p>
      </dgm:t>
    </dgm:pt>
    <dgm:pt modelId="{062736CD-52B2-4BF8-9175-7115A72B9C2E}">
      <dgm:prSet/>
      <dgm:spPr/>
      <dgm:t>
        <a:bodyPr/>
        <a:lstStyle/>
        <a:p>
          <a:r>
            <a:rPr lang="en-US"/>
            <a:t>Can be used as a surveillance system</a:t>
          </a:r>
        </a:p>
      </dgm:t>
    </dgm:pt>
    <dgm:pt modelId="{D620DB12-D6E0-490F-B74D-6200620E6027}" type="parTrans" cxnId="{0AB0755F-B757-4B3B-A6A5-3F7C48F4AC9A}">
      <dgm:prSet/>
      <dgm:spPr/>
      <dgm:t>
        <a:bodyPr/>
        <a:lstStyle/>
        <a:p>
          <a:endParaRPr lang="en-US"/>
        </a:p>
      </dgm:t>
    </dgm:pt>
    <dgm:pt modelId="{D8FF88E2-92A8-4406-91F2-5EE014BCF8A1}" type="sibTrans" cxnId="{0AB0755F-B757-4B3B-A6A5-3F7C48F4AC9A}">
      <dgm:prSet/>
      <dgm:spPr/>
      <dgm:t>
        <a:bodyPr/>
        <a:lstStyle/>
        <a:p>
          <a:endParaRPr lang="en-US"/>
        </a:p>
      </dgm:t>
    </dgm:pt>
    <dgm:pt modelId="{BA94912E-4F73-476C-A444-ACC8334DF5A3}" type="pres">
      <dgm:prSet presAssocID="{02720AE2-BB82-4AEE-B3C8-C804794089F8}" presName="linear" presStyleCnt="0">
        <dgm:presLayoutVars>
          <dgm:animLvl val="lvl"/>
          <dgm:resizeHandles val="exact"/>
        </dgm:presLayoutVars>
      </dgm:prSet>
      <dgm:spPr/>
    </dgm:pt>
    <dgm:pt modelId="{3519B0D9-6902-425B-AD30-C1E8F8271AA6}" type="pres">
      <dgm:prSet presAssocID="{938D6284-E582-4E98-A5BD-4B5EAAD7D86A}" presName="parentText" presStyleLbl="node1" presStyleIdx="0" presStyleCnt="5">
        <dgm:presLayoutVars>
          <dgm:chMax val="0"/>
          <dgm:bulletEnabled val="1"/>
        </dgm:presLayoutVars>
      </dgm:prSet>
      <dgm:spPr/>
    </dgm:pt>
    <dgm:pt modelId="{3FA15BE3-4CAD-49E3-B10A-1D1FB65876C3}" type="pres">
      <dgm:prSet presAssocID="{93D767ED-D484-4F05-B02D-00AD7AB76A00}" presName="spacer" presStyleCnt="0"/>
      <dgm:spPr/>
    </dgm:pt>
    <dgm:pt modelId="{03D67F3D-992C-4F1E-BED8-AE55C03C859F}" type="pres">
      <dgm:prSet presAssocID="{13F0F76A-BB80-4A28-842B-08759C918333}" presName="parentText" presStyleLbl="node1" presStyleIdx="1" presStyleCnt="5">
        <dgm:presLayoutVars>
          <dgm:chMax val="0"/>
          <dgm:bulletEnabled val="1"/>
        </dgm:presLayoutVars>
      </dgm:prSet>
      <dgm:spPr/>
    </dgm:pt>
    <dgm:pt modelId="{E5B24536-C12D-4946-B311-AFEFDA721D7A}" type="pres">
      <dgm:prSet presAssocID="{3BFFE5DA-4A35-43BB-A1C0-DEDF1A91A79F}" presName="spacer" presStyleCnt="0"/>
      <dgm:spPr/>
    </dgm:pt>
    <dgm:pt modelId="{A0860B4D-D26E-4BA1-8DFE-7B000A9228B9}" type="pres">
      <dgm:prSet presAssocID="{A9D2D688-844F-4660-B5EB-A7D35D61E03A}" presName="parentText" presStyleLbl="node1" presStyleIdx="2" presStyleCnt="5">
        <dgm:presLayoutVars>
          <dgm:chMax val="0"/>
          <dgm:bulletEnabled val="1"/>
        </dgm:presLayoutVars>
      </dgm:prSet>
      <dgm:spPr/>
    </dgm:pt>
    <dgm:pt modelId="{10822A77-9B2F-41AC-82B7-5252D3B665A7}" type="pres">
      <dgm:prSet presAssocID="{F40B8B17-0091-4C9D-A4AA-BD96B5C7D068}" presName="spacer" presStyleCnt="0"/>
      <dgm:spPr/>
    </dgm:pt>
    <dgm:pt modelId="{7918AF28-58BB-48F1-B63E-D1E651506FB4}" type="pres">
      <dgm:prSet presAssocID="{48BB4A17-2C22-4B3C-B82A-B9B918CCF916}" presName="parentText" presStyleLbl="node1" presStyleIdx="3" presStyleCnt="5">
        <dgm:presLayoutVars>
          <dgm:chMax val="0"/>
          <dgm:bulletEnabled val="1"/>
        </dgm:presLayoutVars>
      </dgm:prSet>
      <dgm:spPr/>
    </dgm:pt>
    <dgm:pt modelId="{2C03EA0B-4BE0-4508-A2A3-6D561CC5AF9A}" type="pres">
      <dgm:prSet presAssocID="{AB9D386E-3548-45F7-ACF7-4D06A9EA267D}" presName="spacer" presStyleCnt="0"/>
      <dgm:spPr/>
    </dgm:pt>
    <dgm:pt modelId="{6323C670-81B0-4931-8969-3913DD04D97A}" type="pres">
      <dgm:prSet presAssocID="{062736CD-52B2-4BF8-9175-7115A72B9C2E}" presName="parentText" presStyleLbl="node1" presStyleIdx="4" presStyleCnt="5">
        <dgm:presLayoutVars>
          <dgm:chMax val="0"/>
          <dgm:bulletEnabled val="1"/>
        </dgm:presLayoutVars>
      </dgm:prSet>
      <dgm:spPr/>
    </dgm:pt>
  </dgm:ptLst>
  <dgm:cxnLst>
    <dgm:cxn modelId="{0D755002-3E49-4A88-8B07-67AAE934E65A}" type="presOf" srcId="{48BB4A17-2C22-4B3C-B82A-B9B918CCF916}" destId="{7918AF28-58BB-48F1-B63E-D1E651506FB4}" srcOrd="0" destOrd="0" presId="urn:microsoft.com/office/officeart/2005/8/layout/vList2"/>
    <dgm:cxn modelId="{A09A7114-084B-42CE-A5A7-08973588C394}" type="presOf" srcId="{13F0F76A-BB80-4A28-842B-08759C918333}" destId="{03D67F3D-992C-4F1E-BED8-AE55C03C859F}" srcOrd="0" destOrd="0" presId="urn:microsoft.com/office/officeart/2005/8/layout/vList2"/>
    <dgm:cxn modelId="{4288371E-94EF-46E0-8E55-3175D172FE97}" type="presOf" srcId="{062736CD-52B2-4BF8-9175-7115A72B9C2E}" destId="{6323C670-81B0-4931-8969-3913DD04D97A}" srcOrd="0" destOrd="0" presId="urn:microsoft.com/office/officeart/2005/8/layout/vList2"/>
    <dgm:cxn modelId="{1F238F20-CCEA-4153-9F1A-9F7AFD980E00}" type="presOf" srcId="{A9D2D688-844F-4660-B5EB-A7D35D61E03A}" destId="{A0860B4D-D26E-4BA1-8DFE-7B000A9228B9}" srcOrd="0" destOrd="0" presId="urn:microsoft.com/office/officeart/2005/8/layout/vList2"/>
    <dgm:cxn modelId="{0AB0755F-B757-4B3B-A6A5-3F7C48F4AC9A}" srcId="{02720AE2-BB82-4AEE-B3C8-C804794089F8}" destId="{062736CD-52B2-4BF8-9175-7115A72B9C2E}" srcOrd="4" destOrd="0" parTransId="{D620DB12-D6E0-490F-B74D-6200620E6027}" sibTransId="{D8FF88E2-92A8-4406-91F2-5EE014BCF8A1}"/>
    <dgm:cxn modelId="{33C00665-875D-43CF-91CC-59884261C26F}" srcId="{02720AE2-BB82-4AEE-B3C8-C804794089F8}" destId="{13F0F76A-BB80-4A28-842B-08759C918333}" srcOrd="1" destOrd="0" parTransId="{682263A8-FAEA-47CE-BABD-967CB55D0264}" sibTransId="{3BFFE5DA-4A35-43BB-A1C0-DEDF1A91A79F}"/>
    <dgm:cxn modelId="{691BA059-E934-44AF-A0A1-7D3C5159F934}" srcId="{02720AE2-BB82-4AEE-B3C8-C804794089F8}" destId="{48BB4A17-2C22-4B3C-B82A-B9B918CCF916}" srcOrd="3" destOrd="0" parTransId="{4B20C8B2-6F3F-4AE0-BCD5-5DD0ADB4542A}" sibTransId="{AB9D386E-3548-45F7-ACF7-4D06A9EA267D}"/>
    <dgm:cxn modelId="{9290AA97-7160-4A2D-8DD9-E8C6570BB000}" type="presOf" srcId="{02720AE2-BB82-4AEE-B3C8-C804794089F8}" destId="{BA94912E-4F73-476C-A444-ACC8334DF5A3}" srcOrd="0" destOrd="0" presId="urn:microsoft.com/office/officeart/2005/8/layout/vList2"/>
    <dgm:cxn modelId="{23C1FCBD-66B4-4509-A80C-1C1DCD271B6A}" type="presOf" srcId="{938D6284-E582-4E98-A5BD-4B5EAAD7D86A}" destId="{3519B0D9-6902-425B-AD30-C1E8F8271AA6}" srcOrd="0" destOrd="0" presId="urn:microsoft.com/office/officeart/2005/8/layout/vList2"/>
    <dgm:cxn modelId="{38D3B3BF-2164-42A2-9BB6-27F76646D56E}" srcId="{02720AE2-BB82-4AEE-B3C8-C804794089F8}" destId="{938D6284-E582-4E98-A5BD-4B5EAAD7D86A}" srcOrd="0" destOrd="0" parTransId="{865106AC-73E5-4970-A2DD-F581BF2A67B7}" sibTransId="{93D767ED-D484-4F05-B02D-00AD7AB76A00}"/>
    <dgm:cxn modelId="{6BA1A4EB-6F60-44B9-863C-8B721763F415}" srcId="{02720AE2-BB82-4AEE-B3C8-C804794089F8}" destId="{A9D2D688-844F-4660-B5EB-A7D35D61E03A}" srcOrd="2" destOrd="0" parTransId="{94C2B895-D98C-4CA4-95DE-3D2F08C4DD55}" sibTransId="{F40B8B17-0091-4C9D-A4AA-BD96B5C7D068}"/>
    <dgm:cxn modelId="{4B29DFB8-5C3D-40AB-9FBA-FCCD14EA3D80}" type="presParOf" srcId="{BA94912E-4F73-476C-A444-ACC8334DF5A3}" destId="{3519B0D9-6902-425B-AD30-C1E8F8271AA6}" srcOrd="0" destOrd="0" presId="urn:microsoft.com/office/officeart/2005/8/layout/vList2"/>
    <dgm:cxn modelId="{0B494E71-5DC4-4407-B35E-E81FE09940B3}" type="presParOf" srcId="{BA94912E-4F73-476C-A444-ACC8334DF5A3}" destId="{3FA15BE3-4CAD-49E3-B10A-1D1FB65876C3}" srcOrd="1" destOrd="0" presId="urn:microsoft.com/office/officeart/2005/8/layout/vList2"/>
    <dgm:cxn modelId="{1F107337-1D65-4467-821B-16643B817714}" type="presParOf" srcId="{BA94912E-4F73-476C-A444-ACC8334DF5A3}" destId="{03D67F3D-992C-4F1E-BED8-AE55C03C859F}" srcOrd="2" destOrd="0" presId="urn:microsoft.com/office/officeart/2005/8/layout/vList2"/>
    <dgm:cxn modelId="{A00BE0BB-6F08-4751-8135-E0C3DA46ABE1}" type="presParOf" srcId="{BA94912E-4F73-476C-A444-ACC8334DF5A3}" destId="{E5B24536-C12D-4946-B311-AFEFDA721D7A}" srcOrd="3" destOrd="0" presId="urn:microsoft.com/office/officeart/2005/8/layout/vList2"/>
    <dgm:cxn modelId="{F1705526-46B0-44FD-9736-8894687CE4AF}" type="presParOf" srcId="{BA94912E-4F73-476C-A444-ACC8334DF5A3}" destId="{A0860B4D-D26E-4BA1-8DFE-7B000A9228B9}" srcOrd="4" destOrd="0" presId="urn:microsoft.com/office/officeart/2005/8/layout/vList2"/>
    <dgm:cxn modelId="{E4C1E611-420C-46C5-9DFB-A16549FC2822}" type="presParOf" srcId="{BA94912E-4F73-476C-A444-ACC8334DF5A3}" destId="{10822A77-9B2F-41AC-82B7-5252D3B665A7}" srcOrd="5" destOrd="0" presId="urn:microsoft.com/office/officeart/2005/8/layout/vList2"/>
    <dgm:cxn modelId="{5695C68E-693C-4FEB-9587-23B48EC4C9A5}" type="presParOf" srcId="{BA94912E-4F73-476C-A444-ACC8334DF5A3}" destId="{7918AF28-58BB-48F1-B63E-D1E651506FB4}" srcOrd="6" destOrd="0" presId="urn:microsoft.com/office/officeart/2005/8/layout/vList2"/>
    <dgm:cxn modelId="{C20AB2AD-91E7-48D7-8091-94FAE0E3C023}" type="presParOf" srcId="{BA94912E-4F73-476C-A444-ACC8334DF5A3}" destId="{2C03EA0B-4BE0-4508-A2A3-6D561CC5AF9A}" srcOrd="7" destOrd="0" presId="urn:microsoft.com/office/officeart/2005/8/layout/vList2"/>
    <dgm:cxn modelId="{172674A5-37BA-4C5E-976D-6E4F3AA25756}" type="presParOf" srcId="{BA94912E-4F73-476C-A444-ACC8334DF5A3}" destId="{6323C670-81B0-4931-8969-3913DD04D97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C92C17-014B-41F6-A4C1-BD0CEB75AFBC}">
      <dsp:nvSpPr>
        <dsp:cNvPr id="0" name=""/>
        <dsp:cNvSpPr/>
      </dsp:nvSpPr>
      <dsp:spPr>
        <a:xfrm>
          <a:off x="0" y="519136"/>
          <a:ext cx="6666833" cy="1062871"/>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Obstacles/wall following robots are widely used in industrial applications. </a:t>
          </a:r>
        </a:p>
      </dsp:txBody>
      <dsp:txXfrm>
        <a:off x="51885" y="571021"/>
        <a:ext cx="6563063" cy="959101"/>
      </dsp:txXfrm>
    </dsp:sp>
    <dsp:sp modelId="{EE864AB5-C197-4680-960C-8E7BCBCBF7D3}">
      <dsp:nvSpPr>
        <dsp:cNvPr id="0" name=""/>
        <dsp:cNvSpPr/>
      </dsp:nvSpPr>
      <dsp:spPr>
        <a:xfrm>
          <a:off x="0" y="1636728"/>
          <a:ext cx="6666833" cy="1062871"/>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 wall following robot is also an obstacle avoidance robot which follows the wall. If any obstacle comes in between, the robot will turn right or left depending upon the position of obstacle.</a:t>
          </a:r>
        </a:p>
      </dsp:txBody>
      <dsp:txXfrm>
        <a:off x="51885" y="1688613"/>
        <a:ext cx="6563063" cy="959101"/>
      </dsp:txXfrm>
    </dsp:sp>
    <dsp:sp modelId="{A8CFC30A-BDDD-40BD-8448-E9A4F18609A4}">
      <dsp:nvSpPr>
        <dsp:cNvPr id="0" name=""/>
        <dsp:cNvSpPr/>
      </dsp:nvSpPr>
      <dsp:spPr>
        <a:xfrm>
          <a:off x="0" y="2754320"/>
          <a:ext cx="6666833" cy="1062871"/>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An obstacle robot is an intelligent device which can automatically sense and overcome obstacles on its path. </a:t>
          </a:r>
        </a:p>
      </dsp:txBody>
      <dsp:txXfrm>
        <a:off x="51885" y="2806205"/>
        <a:ext cx="6563063" cy="959101"/>
      </dsp:txXfrm>
    </dsp:sp>
    <dsp:sp modelId="{2F13A4E6-E86B-45DA-967B-659BD7E8EED6}">
      <dsp:nvSpPr>
        <dsp:cNvPr id="0" name=""/>
        <dsp:cNvSpPr/>
      </dsp:nvSpPr>
      <dsp:spPr>
        <a:xfrm>
          <a:off x="0" y="3871911"/>
          <a:ext cx="6666833" cy="1062871"/>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It is part of a robotic discipline with the objective of moving vehicles with the help of information from external devices such as sensors, lasers etc.</a:t>
          </a:r>
        </a:p>
      </dsp:txBody>
      <dsp:txXfrm>
        <a:off x="51885" y="3923796"/>
        <a:ext cx="6563063" cy="959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A5059C-4837-4CFD-BB81-FB2289134CC2}">
      <dsp:nvSpPr>
        <dsp:cNvPr id="0" name=""/>
        <dsp:cNvSpPr/>
      </dsp:nvSpPr>
      <dsp:spPr>
        <a:xfrm>
          <a:off x="0" y="424400"/>
          <a:ext cx="6666833" cy="604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49DA85B-3ADE-4C43-B07F-A081F8D0C4C1}">
      <dsp:nvSpPr>
        <dsp:cNvPr id="0" name=""/>
        <dsp:cNvSpPr/>
      </dsp:nvSpPr>
      <dsp:spPr>
        <a:xfrm>
          <a:off x="333341" y="70160"/>
          <a:ext cx="4666783" cy="7084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IN" sz="2400" kern="1200"/>
            <a:t>Robot Operating System</a:t>
          </a:r>
          <a:endParaRPr lang="en-US" sz="2400" kern="1200"/>
        </a:p>
      </dsp:txBody>
      <dsp:txXfrm>
        <a:off x="367926" y="104745"/>
        <a:ext cx="4597613" cy="639310"/>
      </dsp:txXfrm>
    </dsp:sp>
    <dsp:sp modelId="{1E1B52DB-62E8-4B5F-AFE7-F002E7FD1B1E}">
      <dsp:nvSpPr>
        <dsp:cNvPr id="0" name=""/>
        <dsp:cNvSpPr/>
      </dsp:nvSpPr>
      <dsp:spPr>
        <a:xfrm>
          <a:off x="0" y="1513040"/>
          <a:ext cx="6666833" cy="6048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AE7425C-096A-4420-84F8-58E5721650EC}">
      <dsp:nvSpPr>
        <dsp:cNvPr id="0" name=""/>
        <dsp:cNvSpPr/>
      </dsp:nvSpPr>
      <dsp:spPr>
        <a:xfrm>
          <a:off x="333341" y="1158800"/>
          <a:ext cx="4666783" cy="7084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IN" sz="2400" kern="1200"/>
            <a:t>Gazebo simulator</a:t>
          </a:r>
          <a:endParaRPr lang="en-US" sz="2400" kern="1200"/>
        </a:p>
      </dsp:txBody>
      <dsp:txXfrm>
        <a:off x="367926" y="1193385"/>
        <a:ext cx="4597613" cy="639310"/>
      </dsp:txXfrm>
    </dsp:sp>
    <dsp:sp modelId="{35DF4621-C086-4C38-8E9B-ACDD0F3F4DEA}">
      <dsp:nvSpPr>
        <dsp:cNvPr id="0" name=""/>
        <dsp:cNvSpPr/>
      </dsp:nvSpPr>
      <dsp:spPr>
        <a:xfrm>
          <a:off x="0" y="2601680"/>
          <a:ext cx="6666833" cy="604800"/>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0800EFC-2C1D-45B6-B2A6-225C71B5B0A6}">
      <dsp:nvSpPr>
        <dsp:cNvPr id="0" name=""/>
        <dsp:cNvSpPr/>
      </dsp:nvSpPr>
      <dsp:spPr>
        <a:xfrm>
          <a:off x="333341" y="2247440"/>
          <a:ext cx="4666783" cy="70848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IN" sz="2400" kern="1200"/>
            <a:t>Python</a:t>
          </a:r>
          <a:endParaRPr lang="en-US" sz="2400" kern="1200"/>
        </a:p>
      </dsp:txBody>
      <dsp:txXfrm>
        <a:off x="367926" y="2282025"/>
        <a:ext cx="4597613" cy="639310"/>
      </dsp:txXfrm>
    </dsp:sp>
    <dsp:sp modelId="{9C196236-12E3-440C-A73D-6261ED5453D1}">
      <dsp:nvSpPr>
        <dsp:cNvPr id="0" name=""/>
        <dsp:cNvSpPr/>
      </dsp:nvSpPr>
      <dsp:spPr>
        <a:xfrm>
          <a:off x="0" y="3690319"/>
          <a:ext cx="6666833" cy="6048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85ACB0A-5499-4F09-9ACB-38E4E4AA5049}">
      <dsp:nvSpPr>
        <dsp:cNvPr id="0" name=""/>
        <dsp:cNvSpPr/>
      </dsp:nvSpPr>
      <dsp:spPr>
        <a:xfrm>
          <a:off x="333341" y="3336080"/>
          <a:ext cx="4666783" cy="7084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IN" sz="2400" kern="1200"/>
            <a:t>Rviz</a:t>
          </a:r>
          <a:endParaRPr lang="en-US" sz="2400" kern="1200"/>
        </a:p>
      </dsp:txBody>
      <dsp:txXfrm>
        <a:off x="367926" y="3370665"/>
        <a:ext cx="4597613" cy="639310"/>
      </dsp:txXfrm>
    </dsp:sp>
    <dsp:sp modelId="{7A608162-17C8-4E60-BF8F-8D60F3FF776C}">
      <dsp:nvSpPr>
        <dsp:cNvPr id="0" name=""/>
        <dsp:cNvSpPr/>
      </dsp:nvSpPr>
      <dsp:spPr>
        <a:xfrm>
          <a:off x="0" y="4778959"/>
          <a:ext cx="6666833" cy="6048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CCBA349-F839-4473-AA0D-29D78EF79D95}">
      <dsp:nvSpPr>
        <dsp:cNvPr id="0" name=""/>
        <dsp:cNvSpPr/>
      </dsp:nvSpPr>
      <dsp:spPr>
        <a:xfrm>
          <a:off x="333341" y="4424719"/>
          <a:ext cx="4666783" cy="70848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IN" sz="2400" kern="1200"/>
            <a:t>rqt</a:t>
          </a:r>
          <a:endParaRPr lang="en-US" sz="2400" kern="1200"/>
        </a:p>
      </dsp:txBody>
      <dsp:txXfrm>
        <a:off x="367926" y="4459304"/>
        <a:ext cx="4597613"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B9B43-F5A0-428B-897E-F1CD5DFD9EE9}">
      <dsp:nvSpPr>
        <dsp:cNvPr id="0" name=""/>
        <dsp:cNvSpPr/>
      </dsp:nvSpPr>
      <dsp:spPr>
        <a:xfrm>
          <a:off x="0" y="0"/>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8C5ADBA-AEA2-407E-B89D-B06416E201C2}">
      <dsp:nvSpPr>
        <dsp:cNvPr id="0" name=""/>
        <dsp:cNvSpPr/>
      </dsp:nvSpPr>
      <dsp:spPr>
        <a:xfrm>
          <a:off x="0" y="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Advantages:</a:t>
          </a:r>
          <a:endParaRPr lang="en-US" sz="1900" kern="1200"/>
        </a:p>
      </dsp:txBody>
      <dsp:txXfrm>
        <a:off x="0" y="0"/>
        <a:ext cx="6666833" cy="681740"/>
      </dsp:txXfrm>
    </dsp:sp>
    <dsp:sp modelId="{9F9D38E6-AC0D-4301-B89C-E42B820FCCEA}">
      <dsp:nvSpPr>
        <dsp:cNvPr id="0" name=""/>
        <dsp:cNvSpPr/>
      </dsp:nvSpPr>
      <dsp:spPr>
        <a:xfrm>
          <a:off x="0" y="681740"/>
          <a:ext cx="6666833" cy="0"/>
        </a:xfrm>
        <a:prstGeom prst="line">
          <a:avLst/>
        </a:prstGeom>
        <a:gradFill rotWithShape="0">
          <a:gsLst>
            <a:gs pos="0">
              <a:schemeClr val="accent2">
                <a:hueOff val="-207909"/>
                <a:satOff val="-11990"/>
                <a:lumOff val="1233"/>
                <a:alphaOff val="0"/>
                <a:satMod val="103000"/>
                <a:lumMod val="102000"/>
                <a:tint val="94000"/>
              </a:schemeClr>
            </a:gs>
            <a:gs pos="50000">
              <a:schemeClr val="accent2">
                <a:hueOff val="-207909"/>
                <a:satOff val="-11990"/>
                <a:lumOff val="1233"/>
                <a:alphaOff val="0"/>
                <a:satMod val="110000"/>
                <a:lumMod val="100000"/>
                <a:shade val="100000"/>
              </a:schemeClr>
            </a:gs>
            <a:gs pos="100000">
              <a:schemeClr val="accent2">
                <a:hueOff val="-207909"/>
                <a:satOff val="-11990"/>
                <a:lumOff val="1233"/>
                <a:alphaOff val="0"/>
                <a:lumMod val="99000"/>
                <a:satMod val="120000"/>
                <a:shade val="78000"/>
              </a:schemeClr>
            </a:gs>
          </a:gsLst>
          <a:lin ang="5400000" scaled="0"/>
        </a:gradFill>
        <a:ln w="6350" cap="flat" cmpd="sng" algn="ctr">
          <a:solidFill>
            <a:schemeClr val="accent2">
              <a:hueOff val="-207909"/>
              <a:satOff val="-11990"/>
              <a:lumOff val="123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380756B-6746-488B-9CD6-CE9B7D9AA789}">
      <dsp:nvSpPr>
        <dsp:cNvPr id="0" name=""/>
        <dsp:cNvSpPr/>
      </dsp:nvSpPr>
      <dsp:spPr>
        <a:xfrm>
          <a:off x="0" y="68174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It can be used a surveillance system</a:t>
          </a:r>
        </a:p>
      </dsp:txBody>
      <dsp:txXfrm>
        <a:off x="0" y="681740"/>
        <a:ext cx="6666833" cy="681740"/>
      </dsp:txXfrm>
    </dsp:sp>
    <dsp:sp modelId="{DBE70B48-E9A9-4A98-A3C2-BD1982468FD1}">
      <dsp:nvSpPr>
        <dsp:cNvPr id="0" name=""/>
        <dsp:cNvSpPr/>
      </dsp:nvSpPr>
      <dsp:spPr>
        <a:xfrm>
          <a:off x="0" y="1363480"/>
          <a:ext cx="6666833" cy="0"/>
        </a:xfrm>
        <a:prstGeom prst="line">
          <a:avLst/>
        </a:prstGeom>
        <a:gradFill rotWithShape="0">
          <a:gsLst>
            <a:gs pos="0">
              <a:schemeClr val="accent2">
                <a:hueOff val="-415818"/>
                <a:satOff val="-23979"/>
                <a:lumOff val="2465"/>
                <a:alphaOff val="0"/>
                <a:satMod val="103000"/>
                <a:lumMod val="102000"/>
                <a:tint val="94000"/>
              </a:schemeClr>
            </a:gs>
            <a:gs pos="50000">
              <a:schemeClr val="accent2">
                <a:hueOff val="-415818"/>
                <a:satOff val="-23979"/>
                <a:lumOff val="2465"/>
                <a:alphaOff val="0"/>
                <a:satMod val="110000"/>
                <a:lumMod val="100000"/>
                <a:shade val="100000"/>
              </a:schemeClr>
            </a:gs>
            <a:gs pos="100000">
              <a:schemeClr val="accent2">
                <a:hueOff val="-415818"/>
                <a:satOff val="-23979"/>
                <a:lumOff val="2465"/>
                <a:alphaOff val="0"/>
                <a:lumMod val="99000"/>
                <a:satMod val="120000"/>
                <a:shade val="78000"/>
              </a:schemeClr>
            </a:gs>
          </a:gsLst>
          <a:lin ang="5400000" scaled="0"/>
        </a:gradFill>
        <a:ln w="6350" cap="flat" cmpd="sng" algn="ctr">
          <a:solidFill>
            <a:schemeClr val="accent2">
              <a:hueOff val="-415818"/>
              <a:satOff val="-23979"/>
              <a:lumOff val="24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0BF2258-88A7-492F-A520-9AC87C066DBE}">
      <dsp:nvSpPr>
        <dsp:cNvPr id="0" name=""/>
        <dsp:cNvSpPr/>
      </dsp:nvSpPr>
      <dsp:spPr>
        <a:xfrm>
          <a:off x="0" y="136348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It doesn’t require man power</a:t>
          </a:r>
        </a:p>
      </dsp:txBody>
      <dsp:txXfrm>
        <a:off x="0" y="1363480"/>
        <a:ext cx="6666833" cy="681740"/>
      </dsp:txXfrm>
    </dsp:sp>
    <dsp:sp modelId="{70B5ED42-8102-4AE0-9FED-AFD6783CE39F}">
      <dsp:nvSpPr>
        <dsp:cNvPr id="0" name=""/>
        <dsp:cNvSpPr/>
      </dsp:nvSpPr>
      <dsp:spPr>
        <a:xfrm>
          <a:off x="0" y="2045220"/>
          <a:ext cx="6666833" cy="0"/>
        </a:xfrm>
        <a:prstGeom prst="line">
          <a:avLst/>
        </a:prstGeom>
        <a:gradFill rotWithShape="0">
          <a:gsLst>
            <a:gs pos="0">
              <a:schemeClr val="accent2">
                <a:hueOff val="-623727"/>
                <a:satOff val="-35969"/>
                <a:lumOff val="3698"/>
                <a:alphaOff val="0"/>
                <a:satMod val="103000"/>
                <a:lumMod val="102000"/>
                <a:tint val="94000"/>
              </a:schemeClr>
            </a:gs>
            <a:gs pos="50000">
              <a:schemeClr val="accent2">
                <a:hueOff val="-623727"/>
                <a:satOff val="-35969"/>
                <a:lumOff val="3698"/>
                <a:alphaOff val="0"/>
                <a:satMod val="110000"/>
                <a:lumMod val="100000"/>
                <a:shade val="100000"/>
              </a:schemeClr>
            </a:gs>
            <a:gs pos="100000">
              <a:schemeClr val="accent2">
                <a:hueOff val="-623727"/>
                <a:satOff val="-35969"/>
                <a:lumOff val="3698"/>
                <a:alphaOff val="0"/>
                <a:lumMod val="99000"/>
                <a:satMod val="120000"/>
                <a:shade val="78000"/>
              </a:schemeClr>
            </a:gs>
          </a:gsLst>
          <a:lin ang="5400000" scaled="0"/>
        </a:gradFill>
        <a:ln w="6350" cap="flat" cmpd="sng" algn="ctr">
          <a:solidFill>
            <a:schemeClr val="accent2">
              <a:hueOff val="-623727"/>
              <a:satOff val="-35969"/>
              <a:lumOff val="369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E96F1AF-7C29-4CDA-AA25-9D36F86EEED2}">
      <dsp:nvSpPr>
        <dsp:cNvPr id="0" name=""/>
        <dsp:cNvSpPr/>
      </dsp:nvSpPr>
      <dsp:spPr>
        <a:xfrm>
          <a:off x="0" y="204522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Can be used for critical applications such as disasters, floods, fire attack etc.</a:t>
          </a:r>
        </a:p>
      </dsp:txBody>
      <dsp:txXfrm>
        <a:off x="0" y="2045220"/>
        <a:ext cx="6666833" cy="681740"/>
      </dsp:txXfrm>
    </dsp:sp>
    <dsp:sp modelId="{738DC742-5201-43D4-A8CA-25EE7212F14F}">
      <dsp:nvSpPr>
        <dsp:cNvPr id="0" name=""/>
        <dsp:cNvSpPr/>
      </dsp:nvSpPr>
      <dsp:spPr>
        <a:xfrm>
          <a:off x="0" y="2726960"/>
          <a:ext cx="6666833" cy="0"/>
        </a:xfrm>
        <a:prstGeom prst="line">
          <a:avLst/>
        </a:prstGeom>
        <a:gradFill rotWithShape="0">
          <a:gsLst>
            <a:gs pos="0">
              <a:schemeClr val="accent2">
                <a:hueOff val="-831636"/>
                <a:satOff val="-47959"/>
                <a:lumOff val="4930"/>
                <a:alphaOff val="0"/>
                <a:satMod val="103000"/>
                <a:lumMod val="102000"/>
                <a:tint val="94000"/>
              </a:schemeClr>
            </a:gs>
            <a:gs pos="50000">
              <a:schemeClr val="accent2">
                <a:hueOff val="-831636"/>
                <a:satOff val="-47959"/>
                <a:lumOff val="4930"/>
                <a:alphaOff val="0"/>
                <a:satMod val="110000"/>
                <a:lumMod val="100000"/>
                <a:shade val="100000"/>
              </a:schemeClr>
            </a:gs>
            <a:gs pos="100000">
              <a:schemeClr val="accent2">
                <a:hueOff val="-831636"/>
                <a:satOff val="-47959"/>
                <a:lumOff val="4930"/>
                <a:alphaOff val="0"/>
                <a:lumMod val="99000"/>
                <a:satMod val="120000"/>
                <a:shade val="78000"/>
              </a:schemeClr>
            </a:gs>
          </a:gsLst>
          <a:lin ang="5400000" scaled="0"/>
        </a:gradFill>
        <a:ln w="6350" cap="flat" cmpd="sng" algn="ctr">
          <a:solidFill>
            <a:schemeClr val="accent2">
              <a:hueOff val="-831636"/>
              <a:satOff val="-47959"/>
              <a:lumOff val="493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60260D0-F02F-4739-A919-0AC243863AC0}">
      <dsp:nvSpPr>
        <dsp:cNvPr id="0" name=""/>
        <dsp:cNvSpPr/>
      </dsp:nvSpPr>
      <dsp:spPr>
        <a:xfrm>
          <a:off x="0" y="272696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Easy to operate and perform </a:t>
          </a:r>
        </a:p>
      </dsp:txBody>
      <dsp:txXfrm>
        <a:off x="0" y="2726960"/>
        <a:ext cx="6666833" cy="681740"/>
      </dsp:txXfrm>
    </dsp:sp>
    <dsp:sp modelId="{4F8BB4EF-FDC6-4E47-A818-12B1042E17CD}">
      <dsp:nvSpPr>
        <dsp:cNvPr id="0" name=""/>
        <dsp:cNvSpPr/>
      </dsp:nvSpPr>
      <dsp:spPr>
        <a:xfrm>
          <a:off x="0" y="3408700"/>
          <a:ext cx="6666833" cy="0"/>
        </a:xfrm>
        <a:prstGeom prst="line">
          <a:avLst/>
        </a:prstGeom>
        <a:gradFill rotWithShape="0">
          <a:gsLst>
            <a:gs pos="0">
              <a:schemeClr val="accent2">
                <a:hueOff val="-1039545"/>
                <a:satOff val="-59949"/>
                <a:lumOff val="6163"/>
                <a:alphaOff val="0"/>
                <a:satMod val="103000"/>
                <a:lumMod val="102000"/>
                <a:tint val="94000"/>
              </a:schemeClr>
            </a:gs>
            <a:gs pos="50000">
              <a:schemeClr val="accent2">
                <a:hueOff val="-1039545"/>
                <a:satOff val="-59949"/>
                <a:lumOff val="6163"/>
                <a:alphaOff val="0"/>
                <a:satMod val="110000"/>
                <a:lumMod val="100000"/>
                <a:shade val="100000"/>
              </a:schemeClr>
            </a:gs>
            <a:gs pos="100000">
              <a:schemeClr val="accent2">
                <a:hueOff val="-1039545"/>
                <a:satOff val="-59949"/>
                <a:lumOff val="6163"/>
                <a:alphaOff val="0"/>
                <a:lumMod val="99000"/>
                <a:satMod val="120000"/>
                <a:shade val="78000"/>
              </a:schemeClr>
            </a:gs>
          </a:gsLst>
          <a:lin ang="5400000" scaled="0"/>
        </a:gradFill>
        <a:ln w="6350" cap="flat" cmpd="sng" algn="ctr">
          <a:solidFill>
            <a:schemeClr val="accent2">
              <a:hueOff val="-1039545"/>
              <a:satOff val="-59949"/>
              <a:lumOff val="616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5CC782C-B4BE-4F98-9BE8-1DCBA272B5BB}">
      <dsp:nvSpPr>
        <dsp:cNvPr id="0" name=""/>
        <dsp:cNvSpPr/>
      </dsp:nvSpPr>
      <dsp:spPr>
        <a:xfrm>
          <a:off x="0" y="340870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a:t>Disadvantages:</a:t>
          </a:r>
          <a:endParaRPr lang="en-US" sz="1900" kern="1200"/>
        </a:p>
      </dsp:txBody>
      <dsp:txXfrm>
        <a:off x="0" y="3408700"/>
        <a:ext cx="6666833" cy="681740"/>
      </dsp:txXfrm>
    </dsp:sp>
    <dsp:sp modelId="{BEB16E87-7B5A-4331-9765-3EEFCFCE63BF}">
      <dsp:nvSpPr>
        <dsp:cNvPr id="0" name=""/>
        <dsp:cNvSpPr/>
      </dsp:nvSpPr>
      <dsp:spPr>
        <a:xfrm>
          <a:off x="0" y="4090440"/>
          <a:ext cx="6666833" cy="0"/>
        </a:xfrm>
        <a:prstGeom prst="line">
          <a:avLst/>
        </a:prstGeom>
        <a:gradFill rotWithShape="0">
          <a:gsLst>
            <a:gs pos="0">
              <a:schemeClr val="accent2">
                <a:hueOff val="-1247454"/>
                <a:satOff val="-71938"/>
                <a:lumOff val="7395"/>
                <a:alphaOff val="0"/>
                <a:satMod val="103000"/>
                <a:lumMod val="102000"/>
                <a:tint val="94000"/>
              </a:schemeClr>
            </a:gs>
            <a:gs pos="50000">
              <a:schemeClr val="accent2">
                <a:hueOff val="-1247454"/>
                <a:satOff val="-71938"/>
                <a:lumOff val="7395"/>
                <a:alphaOff val="0"/>
                <a:satMod val="110000"/>
                <a:lumMod val="100000"/>
                <a:shade val="100000"/>
              </a:schemeClr>
            </a:gs>
            <a:gs pos="100000">
              <a:schemeClr val="accent2">
                <a:hueOff val="-1247454"/>
                <a:satOff val="-71938"/>
                <a:lumOff val="7395"/>
                <a:alphaOff val="0"/>
                <a:lumMod val="99000"/>
                <a:satMod val="120000"/>
                <a:shade val="78000"/>
              </a:schemeClr>
            </a:gs>
          </a:gsLst>
          <a:lin ang="5400000" scaled="0"/>
        </a:gradFill>
        <a:ln w="6350" cap="flat" cmpd="sng" algn="ctr">
          <a:solidFill>
            <a:schemeClr val="accent2">
              <a:hueOff val="-1247454"/>
              <a:satOff val="-71938"/>
              <a:lumOff val="739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E45ED14-5F2E-4685-BE8B-D5E09ED00781}">
      <dsp:nvSpPr>
        <dsp:cNvPr id="0" name=""/>
        <dsp:cNvSpPr/>
      </dsp:nvSpPr>
      <dsp:spPr>
        <a:xfrm>
          <a:off x="0" y="409044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Requires good amount of technical knowledge in order to build such kind of sophisticated robot.</a:t>
          </a:r>
        </a:p>
      </dsp:txBody>
      <dsp:txXfrm>
        <a:off x="0" y="4090440"/>
        <a:ext cx="6666833" cy="681740"/>
      </dsp:txXfrm>
    </dsp:sp>
    <dsp:sp modelId="{D48D3B30-5A49-49BD-A529-1942CEAB0A2F}">
      <dsp:nvSpPr>
        <dsp:cNvPr id="0" name=""/>
        <dsp:cNvSpPr/>
      </dsp:nvSpPr>
      <dsp:spPr>
        <a:xfrm>
          <a:off x="0" y="4772179"/>
          <a:ext cx="6666833"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19548BD-A449-4E87-97DC-DF27656D12BE}">
      <dsp:nvSpPr>
        <dsp:cNvPr id="0" name=""/>
        <dsp:cNvSpPr/>
      </dsp:nvSpPr>
      <dsp:spPr>
        <a:xfrm>
          <a:off x="0" y="477218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Slow paced robot. Not good for immediate responses.</a:t>
          </a:r>
        </a:p>
      </dsp:txBody>
      <dsp:txXfrm>
        <a:off x="0" y="4772180"/>
        <a:ext cx="6666833" cy="6817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19B0D9-6902-425B-AD30-C1E8F8271AA6}">
      <dsp:nvSpPr>
        <dsp:cNvPr id="0" name=""/>
        <dsp:cNvSpPr/>
      </dsp:nvSpPr>
      <dsp:spPr>
        <a:xfrm>
          <a:off x="0" y="104139"/>
          <a:ext cx="6586489" cy="6762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Can be used in military applications where the robot needs to spy along border areas.</a:t>
          </a:r>
        </a:p>
      </dsp:txBody>
      <dsp:txXfrm>
        <a:off x="33012" y="137151"/>
        <a:ext cx="6520465" cy="610236"/>
      </dsp:txXfrm>
    </dsp:sp>
    <dsp:sp modelId="{03D67F3D-992C-4F1E-BED8-AE55C03C859F}">
      <dsp:nvSpPr>
        <dsp:cNvPr id="0" name=""/>
        <dsp:cNvSpPr/>
      </dsp:nvSpPr>
      <dsp:spPr>
        <a:xfrm>
          <a:off x="0" y="829359"/>
          <a:ext cx="6586489" cy="67626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Can be used in abandoned mines to map the mine structure.</a:t>
          </a:r>
        </a:p>
      </dsp:txBody>
      <dsp:txXfrm>
        <a:off x="33012" y="862371"/>
        <a:ext cx="6520465" cy="610236"/>
      </dsp:txXfrm>
    </dsp:sp>
    <dsp:sp modelId="{A0860B4D-D26E-4BA1-8DFE-7B000A9228B9}">
      <dsp:nvSpPr>
        <dsp:cNvPr id="0" name=""/>
        <dsp:cNvSpPr/>
      </dsp:nvSpPr>
      <dsp:spPr>
        <a:xfrm>
          <a:off x="0" y="1554579"/>
          <a:ext cx="6586489" cy="6762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Can be used as a cleaning robot which cleans the surroundings along walls.</a:t>
          </a:r>
        </a:p>
      </dsp:txBody>
      <dsp:txXfrm>
        <a:off x="33012" y="1587591"/>
        <a:ext cx="6520465" cy="610236"/>
      </dsp:txXfrm>
    </dsp:sp>
    <dsp:sp modelId="{7918AF28-58BB-48F1-B63E-D1E651506FB4}">
      <dsp:nvSpPr>
        <dsp:cNvPr id="0" name=""/>
        <dsp:cNvSpPr/>
      </dsp:nvSpPr>
      <dsp:spPr>
        <a:xfrm>
          <a:off x="0" y="2279799"/>
          <a:ext cx="6586489" cy="67626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Can be used for emergency responses during disaster or accidents and get information about the accident site.</a:t>
          </a:r>
        </a:p>
      </dsp:txBody>
      <dsp:txXfrm>
        <a:off x="33012" y="2312811"/>
        <a:ext cx="6520465" cy="610236"/>
      </dsp:txXfrm>
    </dsp:sp>
    <dsp:sp modelId="{6323C670-81B0-4931-8969-3913DD04D97A}">
      <dsp:nvSpPr>
        <dsp:cNvPr id="0" name=""/>
        <dsp:cNvSpPr/>
      </dsp:nvSpPr>
      <dsp:spPr>
        <a:xfrm>
          <a:off x="0" y="3005019"/>
          <a:ext cx="6586489" cy="6762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Can be used as a surveillance system</a:t>
          </a:r>
        </a:p>
      </dsp:txBody>
      <dsp:txXfrm>
        <a:off x="33012" y="3038031"/>
        <a:ext cx="6520465" cy="6102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CA3E-EBF4-49F4-AE7C-702ED881F8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EB452A-0490-4E7D-B6B1-F963FA6414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1C1706-99F2-4A85-AE04-3D9AB0771CBC}"/>
              </a:ext>
            </a:extLst>
          </p:cNvPr>
          <p:cNvSpPr>
            <a:spLocks noGrp="1"/>
          </p:cNvSpPr>
          <p:nvPr>
            <p:ph type="dt" sz="half" idx="10"/>
          </p:nvPr>
        </p:nvSpPr>
        <p:spPr/>
        <p:txBody>
          <a:bodyPr/>
          <a:lstStyle/>
          <a:p>
            <a:fld id="{B9B56103-83B0-4B96-9BF7-91F9F35E48D5}" type="datetimeFigureOut">
              <a:rPr lang="en-IN" smtClean="0"/>
              <a:t>01-08-2021</a:t>
            </a:fld>
            <a:endParaRPr lang="en-IN"/>
          </a:p>
        </p:txBody>
      </p:sp>
      <p:sp>
        <p:nvSpPr>
          <p:cNvPr id="5" name="Footer Placeholder 4">
            <a:extLst>
              <a:ext uri="{FF2B5EF4-FFF2-40B4-BE49-F238E27FC236}">
                <a16:creationId xmlns:a16="http://schemas.microsoft.com/office/drawing/2014/main" id="{AC2763F7-01C3-4E56-97EA-B431749635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B50DE9-0155-4B4F-8F6F-CB0949B126FD}"/>
              </a:ext>
            </a:extLst>
          </p:cNvPr>
          <p:cNvSpPr>
            <a:spLocks noGrp="1"/>
          </p:cNvSpPr>
          <p:nvPr>
            <p:ph type="sldNum" sz="quarter" idx="12"/>
          </p:nvPr>
        </p:nvSpPr>
        <p:spPr/>
        <p:txBody>
          <a:bodyPr/>
          <a:lstStyle/>
          <a:p>
            <a:fld id="{0DE38260-0183-4AF9-8158-4DD7C816698D}" type="slidenum">
              <a:rPr lang="en-IN" smtClean="0"/>
              <a:t>‹#›</a:t>
            </a:fld>
            <a:endParaRPr lang="en-IN"/>
          </a:p>
        </p:txBody>
      </p:sp>
    </p:spTree>
    <p:extLst>
      <p:ext uri="{BB962C8B-B14F-4D97-AF65-F5344CB8AC3E}">
        <p14:creationId xmlns:p14="http://schemas.microsoft.com/office/powerpoint/2010/main" val="222663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4195-3CB5-487E-B47B-9374E86494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73DE39-2B2D-401B-A3FC-799636CB63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6D0C7A-245C-4AD6-ADB2-895564D8AEA0}"/>
              </a:ext>
            </a:extLst>
          </p:cNvPr>
          <p:cNvSpPr>
            <a:spLocks noGrp="1"/>
          </p:cNvSpPr>
          <p:nvPr>
            <p:ph type="dt" sz="half" idx="10"/>
          </p:nvPr>
        </p:nvSpPr>
        <p:spPr/>
        <p:txBody>
          <a:bodyPr/>
          <a:lstStyle/>
          <a:p>
            <a:fld id="{B9B56103-83B0-4B96-9BF7-91F9F35E48D5}" type="datetimeFigureOut">
              <a:rPr lang="en-IN" smtClean="0"/>
              <a:t>01-08-2021</a:t>
            </a:fld>
            <a:endParaRPr lang="en-IN"/>
          </a:p>
        </p:txBody>
      </p:sp>
      <p:sp>
        <p:nvSpPr>
          <p:cNvPr id="5" name="Footer Placeholder 4">
            <a:extLst>
              <a:ext uri="{FF2B5EF4-FFF2-40B4-BE49-F238E27FC236}">
                <a16:creationId xmlns:a16="http://schemas.microsoft.com/office/drawing/2014/main" id="{AFFEB0A0-C011-4CC7-A8DE-B62595F7FB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F8756E-9443-40E5-8D58-A5A57C9B5D3F}"/>
              </a:ext>
            </a:extLst>
          </p:cNvPr>
          <p:cNvSpPr>
            <a:spLocks noGrp="1"/>
          </p:cNvSpPr>
          <p:nvPr>
            <p:ph type="sldNum" sz="quarter" idx="12"/>
          </p:nvPr>
        </p:nvSpPr>
        <p:spPr/>
        <p:txBody>
          <a:bodyPr/>
          <a:lstStyle/>
          <a:p>
            <a:fld id="{0DE38260-0183-4AF9-8158-4DD7C816698D}" type="slidenum">
              <a:rPr lang="en-IN" smtClean="0"/>
              <a:t>‹#›</a:t>
            </a:fld>
            <a:endParaRPr lang="en-IN"/>
          </a:p>
        </p:txBody>
      </p:sp>
    </p:spTree>
    <p:extLst>
      <p:ext uri="{BB962C8B-B14F-4D97-AF65-F5344CB8AC3E}">
        <p14:creationId xmlns:p14="http://schemas.microsoft.com/office/powerpoint/2010/main" val="1041153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CE7D3D-03BD-4E62-9A22-2F8E8FAEA9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24FFAF-1204-4631-8717-125ED08B88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AE5776-F36A-4324-8E7B-9D31EFA878B8}"/>
              </a:ext>
            </a:extLst>
          </p:cNvPr>
          <p:cNvSpPr>
            <a:spLocks noGrp="1"/>
          </p:cNvSpPr>
          <p:nvPr>
            <p:ph type="dt" sz="half" idx="10"/>
          </p:nvPr>
        </p:nvSpPr>
        <p:spPr/>
        <p:txBody>
          <a:bodyPr/>
          <a:lstStyle/>
          <a:p>
            <a:fld id="{B9B56103-83B0-4B96-9BF7-91F9F35E48D5}" type="datetimeFigureOut">
              <a:rPr lang="en-IN" smtClean="0"/>
              <a:t>01-08-2021</a:t>
            </a:fld>
            <a:endParaRPr lang="en-IN"/>
          </a:p>
        </p:txBody>
      </p:sp>
      <p:sp>
        <p:nvSpPr>
          <p:cNvPr id="5" name="Footer Placeholder 4">
            <a:extLst>
              <a:ext uri="{FF2B5EF4-FFF2-40B4-BE49-F238E27FC236}">
                <a16:creationId xmlns:a16="http://schemas.microsoft.com/office/drawing/2014/main" id="{1DE976F3-2172-4F23-B0DD-A6388BEA97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11B224-9463-4481-9C86-7590F9FD9695}"/>
              </a:ext>
            </a:extLst>
          </p:cNvPr>
          <p:cNvSpPr>
            <a:spLocks noGrp="1"/>
          </p:cNvSpPr>
          <p:nvPr>
            <p:ph type="sldNum" sz="quarter" idx="12"/>
          </p:nvPr>
        </p:nvSpPr>
        <p:spPr/>
        <p:txBody>
          <a:bodyPr/>
          <a:lstStyle/>
          <a:p>
            <a:fld id="{0DE38260-0183-4AF9-8158-4DD7C816698D}" type="slidenum">
              <a:rPr lang="en-IN" smtClean="0"/>
              <a:t>‹#›</a:t>
            </a:fld>
            <a:endParaRPr lang="en-IN"/>
          </a:p>
        </p:txBody>
      </p:sp>
    </p:spTree>
    <p:extLst>
      <p:ext uri="{BB962C8B-B14F-4D97-AF65-F5344CB8AC3E}">
        <p14:creationId xmlns:p14="http://schemas.microsoft.com/office/powerpoint/2010/main" val="54253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9D79-3B4D-429B-A8F0-19E3E8BB63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FCFD55-F00C-4E44-ABAE-E3D5B89124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F1295E-18DB-4F87-B2F5-2D667EBB4CC2}"/>
              </a:ext>
            </a:extLst>
          </p:cNvPr>
          <p:cNvSpPr>
            <a:spLocks noGrp="1"/>
          </p:cNvSpPr>
          <p:nvPr>
            <p:ph type="dt" sz="half" idx="10"/>
          </p:nvPr>
        </p:nvSpPr>
        <p:spPr/>
        <p:txBody>
          <a:bodyPr/>
          <a:lstStyle/>
          <a:p>
            <a:fld id="{B9B56103-83B0-4B96-9BF7-91F9F35E48D5}" type="datetimeFigureOut">
              <a:rPr lang="en-IN" smtClean="0"/>
              <a:t>01-08-2021</a:t>
            </a:fld>
            <a:endParaRPr lang="en-IN"/>
          </a:p>
        </p:txBody>
      </p:sp>
      <p:sp>
        <p:nvSpPr>
          <p:cNvPr id="5" name="Footer Placeholder 4">
            <a:extLst>
              <a:ext uri="{FF2B5EF4-FFF2-40B4-BE49-F238E27FC236}">
                <a16:creationId xmlns:a16="http://schemas.microsoft.com/office/drawing/2014/main" id="{BB1EE840-6AF3-4A16-A347-DBAB0A6B94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E1497D-C14F-46C0-B53E-C55DDFAAE678}"/>
              </a:ext>
            </a:extLst>
          </p:cNvPr>
          <p:cNvSpPr>
            <a:spLocks noGrp="1"/>
          </p:cNvSpPr>
          <p:nvPr>
            <p:ph type="sldNum" sz="quarter" idx="12"/>
          </p:nvPr>
        </p:nvSpPr>
        <p:spPr/>
        <p:txBody>
          <a:bodyPr/>
          <a:lstStyle/>
          <a:p>
            <a:fld id="{0DE38260-0183-4AF9-8158-4DD7C816698D}" type="slidenum">
              <a:rPr lang="en-IN" smtClean="0"/>
              <a:t>‹#›</a:t>
            </a:fld>
            <a:endParaRPr lang="en-IN"/>
          </a:p>
        </p:txBody>
      </p:sp>
    </p:spTree>
    <p:extLst>
      <p:ext uri="{BB962C8B-B14F-4D97-AF65-F5344CB8AC3E}">
        <p14:creationId xmlns:p14="http://schemas.microsoft.com/office/powerpoint/2010/main" val="65977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B87A3-DF24-4F1C-8E7C-7CE42A84F5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C25ABE-B2EB-4845-A2F2-CC7FF82BF7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06C51B-3056-4395-8A93-64D92D7F0DA0}"/>
              </a:ext>
            </a:extLst>
          </p:cNvPr>
          <p:cNvSpPr>
            <a:spLocks noGrp="1"/>
          </p:cNvSpPr>
          <p:nvPr>
            <p:ph type="dt" sz="half" idx="10"/>
          </p:nvPr>
        </p:nvSpPr>
        <p:spPr/>
        <p:txBody>
          <a:bodyPr/>
          <a:lstStyle/>
          <a:p>
            <a:fld id="{B9B56103-83B0-4B96-9BF7-91F9F35E48D5}" type="datetimeFigureOut">
              <a:rPr lang="en-IN" smtClean="0"/>
              <a:t>01-08-2021</a:t>
            </a:fld>
            <a:endParaRPr lang="en-IN"/>
          </a:p>
        </p:txBody>
      </p:sp>
      <p:sp>
        <p:nvSpPr>
          <p:cNvPr id="5" name="Footer Placeholder 4">
            <a:extLst>
              <a:ext uri="{FF2B5EF4-FFF2-40B4-BE49-F238E27FC236}">
                <a16:creationId xmlns:a16="http://schemas.microsoft.com/office/drawing/2014/main" id="{8EB761E7-98D9-4339-A365-06E6263473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EEDA5E-3323-4C74-BC68-C901519FE93D}"/>
              </a:ext>
            </a:extLst>
          </p:cNvPr>
          <p:cNvSpPr>
            <a:spLocks noGrp="1"/>
          </p:cNvSpPr>
          <p:nvPr>
            <p:ph type="sldNum" sz="quarter" idx="12"/>
          </p:nvPr>
        </p:nvSpPr>
        <p:spPr/>
        <p:txBody>
          <a:bodyPr/>
          <a:lstStyle/>
          <a:p>
            <a:fld id="{0DE38260-0183-4AF9-8158-4DD7C816698D}" type="slidenum">
              <a:rPr lang="en-IN" smtClean="0"/>
              <a:t>‹#›</a:t>
            </a:fld>
            <a:endParaRPr lang="en-IN"/>
          </a:p>
        </p:txBody>
      </p:sp>
    </p:spTree>
    <p:extLst>
      <p:ext uri="{BB962C8B-B14F-4D97-AF65-F5344CB8AC3E}">
        <p14:creationId xmlns:p14="http://schemas.microsoft.com/office/powerpoint/2010/main" val="2193001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0AB4-16E3-455E-933B-FEBD016A58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F814E0-40D8-44AA-9663-91E66E7BB1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5E1416-019E-4184-9FED-7580E1B9B4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8227E4-B79E-4370-8C55-90B2087EC14D}"/>
              </a:ext>
            </a:extLst>
          </p:cNvPr>
          <p:cNvSpPr>
            <a:spLocks noGrp="1"/>
          </p:cNvSpPr>
          <p:nvPr>
            <p:ph type="dt" sz="half" idx="10"/>
          </p:nvPr>
        </p:nvSpPr>
        <p:spPr/>
        <p:txBody>
          <a:bodyPr/>
          <a:lstStyle/>
          <a:p>
            <a:fld id="{B9B56103-83B0-4B96-9BF7-91F9F35E48D5}" type="datetimeFigureOut">
              <a:rPr lang="en-IN" smtClean="0"/>
              <a:t>01-08-2021</a:t>
            </a:fld>
            <a:endParaRPr lang="en-IN"/>
          </a:p>
        </p:txBody>
      </p:sp>
      <p:sp>
        <p:nvSpPr>
          <p:cNvPr id="6" name="Footer Placeholder 5">
            <a:extLst>
              <a:ext uri="{FF2B5EF4-FFF2-40B4-BE49-F238E27FC236}">
                <a16:creationId xmlns:a16="http://schemas.microsoft.com/office/drawing/2014/main" id="{279040D9-5ABA-43BB-AAB9-0DD61EBB83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69FE10-0C2D-4A98-9697-BB64152D4D93}"/>
              </a:ext>
            </a:extLst>
          </p:cNvPr>
          <p:cNvSpPr>
            <a:spLocks noGrp="1"/>
          </p:cNvSpPr>
          <p:nvPr>
            <p:ph type="sldNum" sz="quarter" idx="12"/>
          </p:nvPr>
        </p:nvSpPr>
        <p:spPr/>
        <p:txBody>
          <a:bodyPr/>
          <a:lstStyle/>
          <a:p>
            <a:fld id="{0DE38260-0183-4AF9-8158-4DD7C816698D}" type="slidenum">
              <a:rPr lang="en-IN" smtClean="0"/>
              <a:t>‹#›</a:t>
            </a:fld>
            <a:endParaRPr lang="en-IN"/>
          </a:p>
        </p:txBody>
      </p:sp>
    </p:spTree>
    <p:extLst>
      <p:ext uri="{BB962C8B-B14F-4D97-AF65-F5344CB8AC3E}">
        <p14:creationId xmlns:p14="http://schemas.microsoft.com/office/powerpoint/2010/main" val="3110886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C3CE4-01F1-4C3F-955C-899488AC2D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04B88D-DEC2-42B1-A534-4AA7F11FFA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F0A429-8266-446F-BDDD-A4EF71A82F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6B3CB8-3ACA-4E39-8BB7-23045F4878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A2B617-4E95-4638-9624-EA21E3BBB2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AA4848-B106-42FD-BFB8-65EB5D0D888E}"/>
              </a:ext>
            </a:extLst>
          </p:cNvPr>
          <p:cNvSpPr>
            <a:spLocks noGrp="1"/>
          </p:cNvSpPr>
          <p:nvPr>
            <p:ph type="dt" sz="half" idx="10"/>
          </p:nvPr>
        </p:nvSpPr>
        <p:spPr/>
        <p:txBody>
          <a:bodyPr/>
          <a:lstStyle/>
          <a:p>
            <a:fld id="{B9B56103-83B0-4B96-9BF7-91F9F35E48D5}" type="datetimeFigureOut">
              <a:rPr lang="en-IN" smtClean="0"/>
              <a:t>01-08-2021</a:t>
            </a:fld>
            <a:endParaRPr lang="en-IN"/>
          </a:p>
        </p:txBody>
      </p:sp>
      <p:sp>
        <p:nvSpPr>
          <p:cNvPr id="8" name="Footer Placeholder 7">
            <a:extLst>
              <a:ext uri="{FF2B5EF4-FFF2-40B4-BE49-F238E27FC236}">
                <a16:creationId xmlns:a16="http://schemas.microsoft.com/office/drawing/2014/main" id="{87A1CB6E-1643-452B-907F-874D4C6EE7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A2A9BC-7627-4032-A9FF-6756E8016A76}"/>
              </a:ext>
            </a:extLst>
          </p:cNvPr>
          <p:cNvSpPr>
            <a:spLocks noGrp="1"/>
          </p:cNvSpPr>
          <p:nvPr>
            <p:ph type="sldNum" sz="quarter" idx="12"/>
          </p:nvPr>
        </p:nvSpPr>
        <p:spPr/>
        <p:txBody>
          <a:bodyPr/>
          <a:lstStyle/>
          <a:p>
            <a:fld id="{0DE38260-0183-4AF9-8158-4DD7C816698D}" type="slidenum">
              <a:rPr lang="en-IN" smtClean="0"/>
              <a:t>‹#›</a:t>
            </a:fld>
            <a:endParaRPr lang="en-IN"/>
          </a:p>
        </p:txBody>
      </p:sp>
    </p:spTree>
    <p:extLst>
      <p:ext uri="{BB962C8B-B14F-4D97-AF65-F5344CB8AC3E}">
        <p14:creationId xmlns:p14="http://schemas.microsoft.com/office/powerpoint/2010/main" val="1736039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5C79-CF4E-48D7-92E4-E3D7A3A443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8A90E1-CB36-41EE-B2C8-4BAE7C39BD5B}"/>
              </a:ext>
            </a:extLst>
          </p:cNvPr>
          <p:cNvSpPr>
            <a:spLocks noGrp="1"/>
          </p:cNvSpPr>
          <p:nvPr>
            <p:ph type="dt" sz="half" idx="10"/>
          </p:nvPr>
        </p:nvSpPr>
        <p:spPr/>
        <p:txBody>
          <a:bodyPr/>
          <a:lstStyle/>
          <a:p>
            <a:fld id="{B9B56103-83B0-4B96-9BF7-91F9F35E48D5}" type="datetimeFigureOut">
              <a:rPr lang="en-IN" smtClean="0"/>
              <a:t>01-08-2021</a:t>
            </a:fld>
            <a:endParaRPr lang="en-IN"/>
          </a:p>
        </p:txBody>
      </p:sp>
      <p:sp>
        <p:nvSpPr>
          <p:cNvPr id="4" name="Footer Placeholder 3">
            <a:extLst>
              <a:ext uri="{FF2B5EF4-FFF2-40B4-BE49-F238E27FC236}">
                <a16:creationId xmlns:a16="http://schemas.microsoft.com/office/drawing/2014/main" id="{7624ACE5-4528-48AC-9D87-188E4990C0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736C25-4FCC-43D5-93F5-32ACF0657F6F}"/>
              </a:ext>
            </a:extLst>
          </p:cNvPr>
          <p:cNvSpPr>
            <a:spLocks noGrp="1"/>
          </p:cNvSpPr>
          <p:nvPr>
            <p:ph type="sldNum" sz="quarter" idx="12"/>
          </p:nvPr>
        </p:nvSpPr>
        <p:spPr/>
        <p:txBody>
          <a:bodyPr/>
          <a:lstStyle/>
          <a:p>
            <a:fld id="{0DE38260-0183-4AF9-8158-4DD7C816698D}" type="slidenum">
              <a:rPr lang="en-IN" smtClean="0"/>
              <a:t>‹#›</a:t>
            </a:fld>
            <a:endParaRPr lang="en-IN"/>
          </a:p>
        </p:txBody>
      </p:sp>
    </p:spTree>
    <p:extLst>
      <p:ext uri="{BB962C8B-B14F-4D97-AF65-F5344CB8AC3E}">
        <p14:creationId xmlns:p14="http://schemas.microsoft.com/office/powerpoint/2010/main" val="390719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42D78F-F71A-42FB-85C5-FFCF39BE9F50}"/>
              </a:ext>
            </a:extLst>
          </p:cNvPr>
          <p:cNvSpPr>
            <a:spLocks noGrp="1"/>
          </p:cNvSpPr>
          <p:nvPr>
            <p:ph type="dt" sz="half" idx="10"/>
          </p:nvPr>
        </p:nvSpPr>
        <p:spPr/>
        <p:txBody>
          <a:bodyPr/>
          <a:lstStyle/>
          <a:p>
            <a:fld id="{B9B56103-83B0-4B96-9BF7-91F9F35E48D5}" type="datetimeFigureOut">
              <a:rPr lang="en-IN" smtClean="0"/>
              <a:t>01-08-2021</a:t>
            </a:fld>
            <a:endParaRPr lang="en-IN"/>
          </a:p>
        </p:txBody>
      </p:sp>
      <p:sp>
        <p:nvSpPr>
          <p:cNvPr id="3" name="Footer Placeholder 2">
            <a:extLst>
              <a:ext uri="{FF2B5EF4-FFF2-40B4-BE49-F238E27FC236}">
                <a16:creationId xmlns:a16="http://schemas.microsoft.com/office/drawing/2014/main" id="{080E5E6E-07D5-4F3F-A069-84E98724FA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EDE460-9942-4917-BDCD-D0BE83F1B36F}"/>
              </a:ext>
            </a:extLst>
          </p:cNvPr>
          <p:cNvSpPr>
            <a:spLocks noGrp="1"/>
          </p:cNvSpPr>
          <p:nvPr>
            <p:ph type="sldNum" sz="quarter" idx="12"/>
          </p:nvPr>
        </p:nvSpPr>
        <p:spPr/>
        <p:txBody>
          <a:bodyPr/>
          <a:lstStyle/>
          <a:p>
            <a:fld id="{0DE38260-0183-4AF9-8158-4DD7C816698D}" type="slidenum">
              <a:rPr lang="en-IN" smtClean="0"/>
              <a:t>‹#›</a:t>
            </a:fld>
            <a:endParaRPr lang="en-IN"/>
          </a:p>
        </p:txBody>
      </p:sp>
    </p:spTree>
    <p:extLst>
      <p:ext uri="{BB962C8B-B14F-4D97-AF65-F5344CB8AC3E}">
        <p14:creationId xmlns:p14="http://schemas.microsoft.com/office/powerpoint/2010/main" val="2939818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D03C-C37B-411C-A4B0-1AD20D72EF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0AF2C4-207D-4CFD-BFAE-1BA5178185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791C6D-F293-4CF5-A551-D86576E2E7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62DF9D-BA06-4A52-A2F5-617E53D09ACB}"/>
              </a:ext>
            </a:extLst>
          </p:cNvPr>
          <p:cNvSpPr>
            <a:spLocks noGrp="1"/>
          </p:cNvSpPr>
          <p:nvPr>
            <p:ph type="dt" sz="half" idx="10"/>
          </p:nvPr>
        </p:nvSpPr>
        <p:spPr/>
        <p:txBody>
          <a:bodyPr/>
          <a:lstStyle/>
          <a:p>
            <a:fld id="{B9B56103-83B0-4B96-9BF7-91F9F35E48D5}" type="datetimeFigureOut">
              <a:rPr lang="en-IN" smtClean="0"/>
              <a:t>01-08-2021</a:t>
            </a:fld>
            <a:endParaRPr lang="en-IN"/>
          </a:p>
        </p:txBody>
      </p:sp>
      <p:sp>
        <p:nvSpPr>
          <p:cNvPr id="6" name="Footer Placeholder 5">
            <a:extLst>
              <a:ext uri="{FF2B5EF4-FFF2-40B4-BE49-F238E27FC236}">
                <a16:creationId xmlns:a16="http://schemas.microsoft.com/office/drawing/2014/main" id="{CA7F4786-A9E8-4EDF-98D0-F8F97DC687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B6C049-CC25-435A-A761-C9C366610776}"/>
              </a:ext>
            </a:extLst>
          </p:cNvPr>
          <p:cNvSpPr>
            <a:spLocks noGrp="1"/>
          </p:cNvSpPr>
          <p:nvPr>
            <p:ph type="sldNum" sz="quarter" idx="12"/>
          </p:nvPr>
        </p:nvSpPr>
        <p:spPr/>
        <p:txBody>
          <a:bodyPr/>
          <a:lstStyle/>
          <a:p>
            <a:fld id="{0DE38260-0183-4AF9-8158-4DD7C816698D}" type="slidenum">
              <a:rPr lang="en-IN" smtClean="0"/>
              <a:t>‹#›</a:t>
            </a:fld>
            <a:endParaRPr lang="en-IN"/>
          </a:p>
        </p:txBody>
      </p:sp>
    </p:spTree>
    <p:extLst>
      <p:ext uri="{BB962C8B-B14F-4D97-AF65-F5344CB8AC3E}">
        <p14:creationId xmlns:p14="http://schemas.microsoft.com/office/powerpoint/2010/main" val="17676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978B-99D1-4D15-9CE4-0A1B530891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493073-D592-44B1-8B07-D25E8ACE89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3FD27C-28B9-4A37-93A3-E0D3057487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9BF0A7-C561-492D-AECB-6910F00D7CDE}"/>
              </a:ext>
            </a:extLst>
          </p:cNvPr>
          <p:cNvSpPr>
            <a:spLocks noGrp="1"/>
          </p:cNvSpPr>
          <p:nvPr>
            <p:ph type="dt" sz="half" idx="10"/>
          </p:nvPr>
        </p:nvSpPr>
        <p:spPr/>
        <p:txBody>
          <a:bodyPr/>
          <a:lstStyle/>
          <a:p>
            <a:fld id="{B9B56103-83B0-4B96-9BF7-91F9F35E48D5}" type="datetimeFigureOut">
              <a:rPr lang="en-IN" smtClean="0"/>
              <a:t>01-08-2021</a:t>
            </a:fld>
            <a:endParaRPr lang="en-IN"/>
          </a:p>
        </p:txBody>
      </p:sp>
      <p:sp>
        <p:nvSpPr>
          <p:cNvPr id="6" name="Footer Placeholder 5">
            <a:extLst>
              <a:ext uri="{FF2B5EF4-FFF2-40B4-BE49-F238E27FC236}">
                <a16:creationId xmlns:a16="http://schemas.microsoft.com/office/drawing/2014/main" id="{5F3B9FBE-36BE-49E6-9EAF-8BD4F2DA6E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3AE074-EEC5-4D39-8915-2A8ACF485A7B}"/>
              </a:ext>
            </a:extLst>
          </p:cNvPr>
          <p:cNvSpPr>
            <a:spLocks noGrp="1"/>
          </p:cNvSpPr>
          <p:nvPr>
            <p:ph type="sldNum" sz="quarter" idx="12"/>
          </p:nvPr>
        </p:nvSpPr>
        <p:spPr/>
        <p:txBody>
          <a:bodyPr/>
          <a:lstStyle/>
          <a:p>
            <a:fld id="{0DE38260-0183-4AF9-8158-4DD7C816698D}" type="slidenum">
              <a:rPr lang="en-IN" smtClean="0"/>
              <a:t>‹#›</a:t>
            </a:fld>
            <a:endParaRPr lang="en-IN"/>
          </a:p>
        </p:txBody>
      </p:sp>
    </p:spTree>
    <p:extLst>
      <p:ext uri="{BB962C8B-B14F-4D97-AF65-F5344CB8AC3E}">
        <p14:creationId xmlns:p14="http://schemas.microsoft.com/office/powerpoint/2010/main" val="4214874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67384A-F30C-4A8A-91D7-9A6A2BC4DE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474C74-86C1-41A4-8CB1-4C8368E889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C1445E-93F4-493D-BCE3-A3B5D8A2ED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B56103-83B0-4B96-9BF7-91F9F35E48D5}" type="datetimeFigureOut">
              <a:rPr lang="en-IN" smtClean="0"/>
              <a:t>01-08-2021</a:t>
            </a:fld>
            <a:endParaRPr lang="en-IN"/>
          </a:p>
        </p:txBody>
      </p:sp>
      <p:sp>
        <p:nvSpPr>
          <p:cNvPr id="5" name="Footer Placeholder 4">
            <a:extLst>
              <a:ext uri="{FF2B5EF4-FFF2-40B4-BE49-F238E27FC236}">
                <a16:creationId xmlns:a16="http://schemas.microsoft.com/office/drawing/2014/main" id="{A1505565-34F0-419F-ACEB-D5C2BF3FF6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9965D0-A468-4DEF-A761-AB54F03C42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E38260-0183-4AF9-8158-4DD7C816698D}" type="slidenum">
              <a:rPr lang="en-IN" smtClean="0"/>
              <a:t>‹#›</a:t>
            </a:fld>
            <a:endParaRPr lang="en-IN"/>
          </a:p>
        </p:txBody>
      </p:sp>
    </p:spTree>
    <p:extLst>
      <p:ext uri="{BB962C8B-B14F-4D97-AF65-F5344CB8AC3E}">
        <p14:creationId xmlns:p14="http://schemas.microsoft.com/office/powerpoint/2010/main" val="677865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Cute yellow robot">
            <a:extLst>
              <a:ext uri="{FF2B5EF4-FFF2-40B4-BE49-F238E27FC236}">
                <a16:creationId xmlns:a16="http://schemas.microsoft.com/office/drawing/2014/main" id="{615F8BD1-3707-4A2C-B758-008BC4BB2AEB}"/>
              </a:ext>
            </a:extLst>
          </p:cNvPr>
          <p:cNvPicPr>
            <a:picLocks noChangeAspect="1"/>
          </p:cNvPicPr>
          <p:nvPr/>
        </p:nvPicPr>
        <p:blipFill rotWithShape="1">
          <a:blip r:embed="rId2"/>
          <a:srcRect l="15628" r="-1" b="-1"/>
          <a:stretch/>
        </p:blipFill>
        <p:spPr>
          <a:xfrm>
            <a:off x="3523488" y="10"/>
            <a:ext cx="8668512" cy="6857990"/>
          </a:xfrm>
          <a:prstGeom prst="rect">
            <a:avLst/>
          </a:prstGeom>
        </p:spPr>
      </p:pic>
      <p:sp>
        <p:nvSpPr>
          <p:cNvPr id="17"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4D1DBE-6ABF-4EF3-8AAF-4610C464EE43}"/>
              </a:ext>
            </a:extLst>
          </p:cNvPr>
          <p:cNvSpPr>
            <a:spLocks noGrp="1"/>
          </p:cNvSpPr>
          <p:nvPr>
            <p:ph type="ctrTitle"/>
          </p:nvPr>
        </p:nvSpPr>
        <p:spPr>
          <a:xfrm>
            <a:off x="477981" y="1122363"/>
            <a:ext cx="4023360" cy="3204134"/>
          </a:xfrm>
        </p:spPr>
        <p:txBody>
          <a:bodyPr anchor="b">
            <a:normAutofit/>
          </a:bodyPr>
          <a:lstStyle/>
          <a:p>
            <a:pPr algn="l"/>
            <a:r>
              <a:rPr lang="en-IN" sz="4800"/>
              <a:t>WALL FOLLOWING ROBOT</a:t>
            </a:r>
          </a:p>
        </p:txBody>
      </p:sp>
      <p:sp>
        <p:nvSpPr>
          <p:cNvPr id="3" name="Subtitle 2">
            <a:extLst>
              <a:ext uri="{FF2B5EF4-FFF2-40B4-BE49-F238E27FC236}">
                <a16:creationId xmlns:a16="http://schemas.microsoft.com/office/drawing/2014/main" id="{B7DAFF65-DAF9-4A13-94F1-25054AB1EE93}"/>
              </a:ext>
            </a:extLst>
          </p:cNvPr>
          <p:cNvSpPr>
            <a:spLocks noGrp="1"/>
          </p:cNvSpPr>
          <p:nvPr>
            <p:ph type="subTitle" idx="1"/>
          </p:nvPr>
        </p:nvSpPr>
        <p:spPr>
          <a:xfrm>
            <a:off x="477980" y="4872922"/>
            <a:ext cx="4023359" cy="1208141"/>
          </a:xfrm>
        </p:spPr>
        <p:txBody>
          <a:bodyPr>
            <a:normAutofit/>
          </a:bodyPr>
          <a:lstStyle/>
          <a:p>
            <a:pPr algn="l"/>
            <a:r>
              <a:rPr lang="en-IN" sz="2000"/>
              <a:t>CHAITANYA KRISHNA </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94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17C86C-CFE9-460F-91C3-E489A8115A91}"/>
              </a:ext>
            </a:extLst>
          </p:cNvPr>
          <p:cNvSpPr>
            <a:spLocks noGrp="1"/>
          </p:cNvSpPr>
          <p:nvPr>
            <p:ph type="title"/>
          </p:nvPr>
        </p:nvSpPr>
        <p:spPr>
          <a:xfrm>
            <a:off x="586478" y="1683756"/>
            <a:ext cx="3115265" cy="2396359"/>
          </a:xfrm>
        </p:spPr>
        <p:txBody>
          <a:bodyPr anchor="b">
            <a:normAutofit/>
          </a:bodyPr>
          <a:lstStyle/>
          <a:p>
            <a:pPr algn="r"/>
            <a:r>
              <a:rPr lang="en-IN" sz="3400">
                <a:solidFill>
                  <a:srgbClr val="FFFFFF"/>
                </a:solidFill>
              </a:rPr>
              <a:t>ADVANTAGES AND DISADVANTAGES</a:t>
            </a:r>
          </a:p>
        </p:txBody>
      </p:sp>
      <p:graphicFrame>
        <p:nvGraphicFramePr>
          <p:cNvPr id="27" name="Content Placeholder 2">
            <a:extLst>
              <a:ext uri="{FF2B5EF4-FFF2-40B4-BE49-F238E27FC236}">
                <a16:creationId xmlns:a16="http://schemas.microsoft.com/office/drawing/2014/main" id="{ADA1A0B3-8C43-4008-BB97-B72A7304EA9E}"/>
              </a:ext>
            </a:extLst>
          </p:cNvPr>
          <p:cNvGraphicFramePr>
            <a:graphicFrameLocks noGrp="1"/>
          </p:cNvGraphicFramePr>
          <p:nvPr>
            <p:ph idx="1"/>
            <p:extLst>
              <p:ext uri="{D42A27DB-BD31-4B8C-83A1-F6EECF244321}">
                <p14:modId xmlns:p14="http://schemas.microsoft.com/office/powerpoint/2010/main" val="169318457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6540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464C-9518-48C1-B1F3-BDA63F63AB07}"/>
              </a:ext>
            </a:extLst>
          </p:cNvPr>
          <p:cNvSpPr>
            <a:spLocks noGrp="1"/>
          </p:cNvSpPr>
          <p:nvPr>
            <p:ph type="title"/>
          </p:nvPr>
        </p:nvSpPr>
        <p:spPr>
          <a:xfrm>
            <a:off x="4965430" y="629266"/>
            <a:ext cx="6586491" cy="1676603"/>
          </a:xfrm>
        </p:spPr>
        <p:txBody>
          <a:bodyPr>
            <a:normAutofit/>
          </a:bodyPr>
          <a:lstStyle/>
          <a:p>
            <a:r>
              <a:rPr lang="en-IN" sz="5400"/>
              <a:t>APPLICATIONS</a:t>
            </a:r>
          </a:p>
        </p:txBody>
      </p:sp>
      <p:pic>
        <p:nvPicPr>
          <p:cNvPr id="6" name="Picture 5">
            <a:extLst>
              <a:ext uri="{FF2B5EF4-FFF2-40B4-BE49-F238E27FC236}">
                <a16:creationId xmlns:a16="http://schemas.microsoft.com/office/drawing/2014/main" id="{46E1D47B-EEC9-4F72-9EA0-3ED16707C1AD}"/>
              </a:ext>
            </a:extLst>
          </p:cNvPr>
          <p:cNvPicPr>
            <a:picLocks noChangeAspect="1"/>
          </p:cNvPicPr>
          <p:nvPr/>
        </p:nvPicPr>
        <p:blipFill rotWithShape="1">
          <a:blip r:embed="rId2"/>
          <a:srcRect l="37367" r="17514" b="-1"/>
          <a:stretch/>
        </p:blipFill>
        <p:spPr>
          <a:xfrm>
            <a:off x="20" y="10"/>
            <a:ext cx="4635571" cy="6857990"/>
          </a:xfrm>
          <a:prstGeom prst="rect">
            <a:avLst/>
          </a:prstGeom>
          <a:effectLst/>
        </p:spPr>
      </p:pic>
      <p:graphicFrame>
        <p:nvGraphicFramePr>
          <p:cNvPr id="5" name="Content Placeholder 2">
            <a:extLst>
              <a:ext uri="{FF2B5EF4-FFF2-40B4-BE49-F238E27FC236}">
                <a16:creationId xmlns:a16="http://schemas.microsoft.com/office/drawing/2014/main" id="{B611F432-5DC6-4394-B59C-A302A861C1EA}"/>
              </a:ext>
            </a:extLst>
          </p:cNvPr>
          <p:cNvGraphicFramePr>
            <a:graphicFrameLocks noGrp="1"/>
          </p:cNvGraphicFramePr>
          <p:nvPr>
            <p:ph idx="1"/>
            <p:extLst>
              <p:ext uri="{D42A27DB-BD31-4B8C-83A1-F6EECF244321}">
                <p14:modId xmlns:p14="http://schemas.microsoft.com/office/powerpoint/2010/main" val="2289606221"/>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8213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B953134-F06C-479D-AB3C-FBB5AB0C3330}"/>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THANK YOU</a:t>
            </a:r>
          </a:p>
        </p:txBody>
      </p:sp>
    </p:spTree>
    <p:extLst>
      <p:ext uri="{BB962C8B-B14F-4D97-AF65-F5344CB8AC3E}">
        <p14:creationId xmlns:p14="http://schemas.microsoft.com/office/powerpoint/2010/main" val="379939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BAA6CC-A63C-4E12-BFE7-1D064EFE1896}"/>
              </a:ext>
            </a:extLst>
          </p:cNvPr>
          <p:cNvSpPr>
            <a:spLocks noGrp="1"/>
          </p:cNvSpPr>
          <p:nvPr>
            <p:ph type="title"/>
          </p:nvPr>
        </p:nvSpPr>
        <p:spPr>
          <a:xfrm>
            <a:off x="586478" y="1683756"/>
            <a:ext cx="3115265" cy="2396359"/>
          </a:xfrm>
        </p:spPr>
        <p:txBody>
          <a:bodyPr anchor="b">
            <a:normAutofit/>
          </a:bodyPr>
          <a:lstStyle/>
          <a:p>
            <a:pPr algn="r"/>
            <a:r>
              <a:rPr lang="en-IN" sz="3400">
                <a:solidFill>
                  <a:srgbClr val="FFFFFF"/>
                </a:solidFill>
              </a:rPr>
              <a:t>INTRODUCTION</a:t>
            </a:r>
          </a:p>
        </p:txBody>
      </p:sp>
      <p:graphicFrame>
        <p:nvGraphicFramePr>
          <p:cNvPr id="5" name="Content Placeholder 2">
            <a:extLst>
              <a:ext uri="{FF2B5EF4-FFF2-40B4-BE49-F238E27FC236}">
                <a16:creationId xmlns:a16="http://schemas.microsoft.com/office/drawing/2014/main" id="{C44664F1-CDA4-4049-8632-F166BFA43FE3}"/>
              </a:ext>
            </a:extLst>
          </p:cNvPr>
          <p:cNvGraphicFramePr>
            <a:graphicFrameLocks noGrp="1"/>
          </p:cNvGraphicFramePr>
          <p:nvPr>
            <p:ph idx="1"/>
            <p:extLst>
              <p:ext uri="{D42A27DB-BD31-4B8C-83A1-F6EECF244321}">
                <p14:modId xmlns:p14="http://schemas.microsoft.com/office/powerpoint/2010/main" val="215323243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1246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73940E-5BFA-4850-86E9-EB69D7656DF9}"/>
              </a:ext>
            </a:extLst>
          </p:cNvPr>
          <p:cNvSpPr>
            <a:spLocks noGrp="1"/>
          </p:cNvSpPr>
          <p:nvPr>
            <p:ph type="title"/>
          </p:nvPr>
        </p:nvSpPr>
        <p:spPr>
          <a:xfrm>
            <a:off x="826396" y="586855"/>
            <a:ext cx="4230100" cy="3387497"/>
          </a:xfrm>
        </p:spPr>
        <p:txBody>
          <a:bodyPr anchor="b">
            <a:normAutofit/>
          </a:bodyPr>
          <a:lstStyle/>
          <a:p>
            <a:pPr algn="r"/>
            <a:r>
              <a:rPr lang="en-IN" sz="4000">
                <a:solidFill>
                  <a:srgbClr val="FFFFFF"/>
                </a:solidFill>
              </a:rPr>
              <a:t>PROBLEM STATEMENT</a:t>
            </a:r>
          </a:p>
        </p:txBody>
      </p:sp>
      <p:sp>
        <p:nvSpPr>
          <p:cNvPr id="3" name="Content Placeholder 2">
            <a:extLst>
              <a:ext uri="{FF2B5EF4-FFF2-40B4-BE49-F238E27FC236}">
                <a16:creationId xmlns:a16="http://schemas.microsoft.com/office/drawing/2014/main" id="{7E14BCC0-F272-47B4-90CA-5E98B3BFBE8A}"/>
              </a:ext>
            </a:extLst>
          </p:cNvPr>
          <p:cNvSpPr>
            <a:spLocks noGrp="1"/>
          </p:cNvSpPr>
          <p:nvPr>
            <p:ph idx="1"/>
          </p:nvPr>
        </p:nvSpPr>
        <p:spPr>
          <a:xfrm>
            <a:off x="6503158" y="649480"/>
            <a:ext cx="4862447" cy="5546047"/>
          </a:xfrm>
        </p:spPr>
        <p:txBody>
          <a:bodyPr anchor="ctr">
            <a:normAutofit/>
          </a:bodyPr>
          <a:lstStyle/>
          <a:p>
            <a:r>
              <a:rPr lang="en-US" sz="2000"/>
              <a:t>Obstacle detection can be considered as the central issue in designing mobile robots. </a:t>
            </a:r>
          </a:p>
          <a:p>
            <a:r>
              <a:rPr lang="en-US" sz="2000"/>
              <a:t>Without the help of sensor or lasers it is impossible for a robot to traverse in unfamiliar environments without damaging itself.</a:t>
            </a:r>
            <a:endParaRPr lang="en-IN" sz="2000"/>
          </a:p>
        </p:txBody>
      </p:sp>
    </p:spTree>
    <p:extLst>
      <p:ext uri="{BB962C8B-B14F-4D97-AF65-F5344CB8AC3E}">
        <p14:creationId xmlns:p14="http://schemas.microsoft.com/office/powerpoint/2010/main" val="24537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BA8D20A-1CCD-41BD-A3AC-8DB40BE3924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BLOCK DIAGRAM</a:t>
            </a:r>
          </a:p>
        </p:txBody>
      </p:sp>
      <p:pic>
        <p:nvPicPr>
          <p:cNvPr id="7" name="Content Placeholder 6" descr="Diagram&#10;&#10;Description automatically generated">
            <a:extLst>
              <a:ext uri="{FF2B5EF4-FFF2-40B4-BE49-F238E27FC236}">
                <a16:creationId xmlns:a16="http://schemas.microsoft.com/office/drawing/2014/main" id="{AE05BB7F-1DC1-47F6-847C-DC3033AC8DA2}"/>
              </a:ext>
            </a:extLst>
          </p:cNvPr>
          <p:cNvPicPr>
            <a:picLocks noGrp="1" noChangeAspect="1"/>
          </p:cNvPicPr>
          <p:nvPr>
            <p:ph idx="1"/>
          </p:nvPr>
        </p:nvPicPr>
        <p:blipFill>
          <a:blip r:embed="rId2"/>
          <a:stretch>
            <a:fillRect/>
          </a:stretch>
        </p:blipFill>
        <p:spPr>
          <a:xfrm>
            <a:off x="7801582" y="-57912"/>
            <a:ext cx="3803515" cy="6915484"/>
          </a:xfrm>
          <a:prstGeom prst="rect">
            <a:avLst/>
          </a:prstGeom>
        </p:spPr>
      </p:pic>
    </p:spTree>
    <p:extLst>
      <p:ext uri="{BB962C8B-B14F-4D97-AF65-F5344CB8AC3E}">
        <p14:creationId xmlns:p14="http://schemas.microsoft.com/office/powerpoint/2010/main" val="3566735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208E4A-19C9-40CC-BCB2-957ED270A675}"/>
              </a:ext>
            </a:extLst>
          </p:cNvPr>
          <p:cNvSpPr>
            <a:spLocks noGrp="1"/>
          </p:cNvSpPr>
          <p:nvPr>
            <p:ph type="title"/>
          </p:nvPr>
        </p:nvSpPr>
        <p:spPr>
          <a:xfrm>
            <a:off x="586478" y="1683756"/>
            <a:ext cx="3115265" cy="2396359"/>
          </a:xfrm>
        </p:spPr>
        <p:txBody>
          <a:bodyPr anchor="b">
            <a:normAutofit/>
          </a:bodyPr>
          <a:lstStyle/>
          <a:p>
            <a:pPr algn="r"/>
            <a:r>
              <a:rPr lang="en-IN" sz="4000">
                <a:solidFill>
                  <a:srgbClr val="FFFFFF"/>
                </a:solidFill>
              </a:rPr>
              <a:t>SOFTWARES USED</a:t>
            </a:r>
          </a:p>
        </p:txBody>
      </p:sp>
      <p:graphicFrame>
        <p:nvGraphicFramePr>
          <p:cNvPr id="5" name="Content Placeholder 2">
            <a:extLst>
              <a:ext uri="{FF2B5EF4-FFF2-40B4-BE49-F238E27FC236}">
                <a16:creationId xmlns:a16="http://schemas.microsoft.com/office/drawing/2014/main" id="{5F462687-6818-4A45-ABF0-216AA35C9E23}"/>
              </a:ext>
            </a:extLst>
          </p:cNvPr>
          <p:cNvGraphicFramePr>
            <a:graphicFrameLocks noGrp="1"/>
          </p:cNvGraphicFramePr>
          <p:nvPr>
            <p:ph idx="1"/>
            <p:extLst>
              <p:ext uri="{D42A27DB-BD31-4B8C-83A1-F6EECF244321}">
                <p14:modId xmlns:p14="http://schemas.microsoft.com/office/powerpoint/2010/main" val="285938161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1997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E88B9-2354-4B2A-B910-1B39EA67EE8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PROCEDURE AND FLOWCHART</a:t>
            </a:r>
          </a:p>
        </p:txBody>
      </p:sp>
      <p:pic>
        <p:nvPicPr>
          <p:cNvPr id="9" name="Content Placeholder 8" descr="Diagram&#10;&#10;Description automatically generated">
            <a:extLst>
              <a:ext uri="{FF2B5EF4-FFF2-40B4-BE49-F238E27FC236}">
                <a16:creationId xmlns:a16="http://schemas.microsoft.com/office/drawing/2014/main" id="{0D04ABC0-97CF-4912-9902-EFFC6037D36C}"/>
              </a:ext>
            </a:extLst>
          </p:cNvPr>
          <p:cNvPicPr>
            <a:picLocks noGrp="1" noChangeAspect="1"/>
          </p:cNvPicPr>
          <p:nvPr>
            <p:ph idx="1"/>
          </p:nvPr>
        </p:nvPicPr>
        <p:blipFill>
          <a:blip r:embed="rId2"/>
          <a:stretch>
            <a:fillRect/>
          </a:stretch>
        </p:blipFill>
        <p:spPr>
          <a:xfrm>
            <a:off x="5121897" y="0"/>
            <a:ext cx="7070103" cy="6858000"/>
          </a:xfrm>
          <a:prstGeom prst="rect">
            <a:avLst/>
          </a:prstGeom>
        </p:spPr>
      </p:pic>
    </p:spTree>
    <p:extLst>
      <p:ext uri="{BB962C8B-B14F-4D97-AF65-F5344CB8AC3E}">
        <p14:creationId xmlns:p14="http://schemas.microsoft.com/office/powerpoint/2010/main" val="3565854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A6775C5-EF45-447B-8D1E-9A30819756B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RESULTS</a:t>
            </a:r>
          </a:p>
        </p:txBody>
      </p:sp>
      <p:pic>
        <p:nvPicPr>
          <p:cNvPr id="3" name="Picture 2">
            <a:extLst>
              <a:ext uri="{FF2B5EF4-FFF2-40B4-BE49-F238E27FC236}">
                <a16:creationId xmlns:a16="http://schemas.microsoft.com/office/drawing/2014/main" id="{23DDD82B-ADE9-4418-9307-2F5F40D9AF6E}"/>
              </a:ext>
            </a:extLst>
          </p:cNvPr>
          <p:cNvPicPr/>
          <p:nvPr/>
        </p:nvPicPr>
        <p:blipFill>
          <a:blip r:embed="rId2"/>
          <a:stretch>
            <a:fillRect/>
          </a:stretch>
        </p:blipFill>
        <p:spPr>
          <a:xfrm>
            <a:off x="4502428" y="773538"/>
            <a:ext cx="7225748" cy="5310924"/>
          </a:xfrm>
          <a:prstGeom prst="rect">
            <a:avLst/>
          </a:prstGeom>
        </p:spPr>
      </p:pic>
    </p:spTree>
    <p:extLst>
      <p:ext uri="{BB962C8B-B14F-4D97-AF65-F5344CB8AC3E}">
        <p14:creationId xmlns:p14="http://schemas.microsoft.com/office/powerpoint/2010/main" val="1856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C4355E3-CE5E-4875-B1B0-D7AFD1947335}"/>
              </a:ext>
            </a:extLst>
          </p:cNvPr>
          <p:cNvPicPr/>
          <p:nvPr/>
        </p:nvPicPr>
        <p:blipFill>
          <a:blip r:embed="rId2"/>
          <a:stretch>
            <a:fillRect/>
          </a:stretch>
        </p:blipFill>
        <p:spPr>
          <a:xfrm>
            <a:off x="2052735" y="457200"/>
            <a:ext cx="8086530" cy="5943600"/>
          </a:xfrm>
          <a:prstGeom prst="rect">
            <a:avLst/>
          </a:prstGeom>
        </p:spPr>
      </p:pic>
    </p:spTree>
    <p:extLst>
      <p:ext uri="{BB962C8B-B14F-4D97-AF65-F5344CB8AC3E}">
        <p14:creationId xmlns:p14="http://schemas.microsoft.com/office/powerpoint/2010/main" val="3056970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932F61B9-10ED-4586-AD65-ADC7FC93E174}"/>
              </a:ext>
            </a:extLst>
          </p:cNvPr>
          <p:cNvPicPr/>
          <p:nvPr/>
        </p:nvPicPr>
        <p:blipFill rotWithShape="1">
          <a:blip r:embed="rId2"/>
          <a:srcRect r="3" b="14864"/>
          <a:stretch/>
        </p:blipFill>
        <p:spPr>
          <a:xfrm>
            <a:off x="191086" y="171715"/>
            <a:ext cx="5813197" cy="6129087"/>
          </a:xfrm>
          <a:prstGeom prst="rect">
            <a:avLst/>
          </a:prstGeom>
        </p:spPr>
      </p:pic>
      <p:pic>
        <p:nvPicPr>
          <p:cNvPr id="2" name="Picture 1">
            <a:extLst>
              <a:ext uri="{FF2B5EF4-FFF2-40B4-BE49-F238E27FC236}">
                <a16:creationId xmlns:a16="http://schemas.microsoft.com/office/drawing/2014/main" id="{5C906960-E9B2-41B1-BC5B-C5A57BDD97DD}"/>
              </a:ext>
            </a:extLst>
          </p:cNvPr>
          <p:cNvPicPr/>
          <p:nvPr/>
        </p:nvPicPr>
        <p:blipFill rotWithShape="1">
          <a:blip r:embed="rId3"/>
          <a:srcRect t="12148" b="9513"/>
          <a:stretch/>
        </p:blipFill>
        <p:spPr>
          <a:xfrm>
            <a:off x="6196929" y="171716"/>
            <a:ext cx="5803986" cy="3171422"/>
          </a:xfrm>
          <a:prstGeom prst="rect">
            <a:avLst/>
          </a:prstGeom>
        </p:spPr>
      </p:pic>
      <p:pic>
        <p:nvPicPr>
          <p:cNvPr id="3" name="Picture 2">
            <a:extLst>
              <a:ext uri="{FF2B5EF4-FFF2-40B4-BE49-F238E27FC236}">
                <a16:creationId xmlns:a16="http://schemas.microsoft.com/office/drawing/2014/main" id="{6C493557-C219-41B1-8F8C-3A86AB2845EC}"/>
              </a:ext>
            </a:extLst>
          </p:cNvPr>
          <p:cNvPicPr/>
          <p:nvPr/>
        </p:nvPicPr>
        <p:blipFill rotWithShape="1">
          <a:blip r:embed="rId4"/>
          <a:srcRect b="23272"/>
          <a:stretch/>
        </p:blipFill>
        <p:spPr>
          <a:xfrm>
            <a:off x="6196929" y="3514856"/>
            <a:ext cx="5786386" cy="2785950"/>
          </a:xfrm>
          <a:prstGeom prst="rect">
            <a:avLst/>
          </a:prstGeom>
        </p:spPr>
      </p:pic>
    </p:spTree>
    <p:extLst>
      <p:ext uri="{BB962C8B-B14F-4D97-AF65-F5344CB8AC3E}">
        <p14:creationId xmlns:p14="http://schemas.microsoft.com/office/powerpoint/2010/main" val="2897085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290</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WALL FOLLOWING ROBOT</vt:lpstr>
      <vt:lpstr>INTRODUCTION</vt:lpstr>
      <vt:lpstr>PROBLEM STATEMENT</vt:lpstr>
      <vt:lpstr>BLOCK DIAGRAM</vt:lpstr>
      <vt:lpstr>SOFTWARES USED</vt:lpstr>
      <vt:lpstr>PROCEDURE AND FLOWCHART</vt:lpstr>
      <vt:lpstr>RESULTS</vt:lpstr>
      <vt:lpstr>PowerPoint Presentation</vt:lpstr>
      <vt:lpstr>PowerPoint Presentation</vt:lpstr>
      <vt:lpstr>ADVANTAGES AND DISADVANTAGES</vt:lpstr>
      <vt:lpstr>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WALL FOLLOWING ROBOT</dc:title>
  <dc:creator>chaitanya krishna</dc:creator>
  <cp:lastModifiedBy>chaitanya krishna</cp:lastModifiedBy>
  <cp:revision>3</cp:revision>
  <dcterms:created xsi:type="dcterms:W3CDTF">2021-08-01T08:23:53Z</dcterms:created>
  <dcterms:modified xsi:type="dcterms:W3CDTF">2021-08-01T16:10:01Z</dcterms:modified>
</cp:coreProperties>
</file>