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7" r:id="rId4"/>
    <p:sldId id="268" r:id="rId5"/>
    <p:sldId id="270" r:id="rId6"/>
    <p:sldId id="269" r:id="rId7"/>
    <p:sldId id="257" r:id="rId8"/>
    <p:sldId id="258" r:id="rId9"/>
    <p:sldId id="260" r:id="rId10"/>
    <p:sldId id="261" r:id="rId11"/>
    <p:sldId id="273" r:id="rId12"/>
    <p:sldId id="262" r:id="rId13"/>
    <p:sldId id="263" r:id="rId14"/>
    <p:sldId id="264" r:id="rId15"/>
    <p:sldId id="265" r:id="rId16"/>
    <p:sldId id="266"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47F201-CBB3-499B-35B8-464A282EE87D}" v="1400" dt="2021-07-31T10:41:05.014"/>
    <p1510:client id="{C35ABCD3-890C-4229-8821-560D7E05472A}" v="416" dt="2021-07-31T10:14:09.6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5D0453F-06C4-44F0-938C-068B4BAAFF33}" type="datetimeFigureOut">
              <a:rPr lang="en-IN" smtClean="0"/>
              <a:t>02-08-2021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A57C7D-0A9F-4D14-995E-8B6994E8205B}" type="slidenum">
              <a:rPr lang="en-IN" smtClean="0"/>
              <a:t>‹#›</a:t>
            </a:fld>
            <a:endParaRPr lang="en-IN"/>
          </a:p>
        </p:txBody>
      </p:sp>
    </p:spTree>
    <p:extLst>
      <p:ext uri="{BB962C8B-B14F-4D97-AF65-F5344CB8AC3E}">
        <p14:creationId xmlns:p14="http://schemas.microsoft.com/office/powerpoint/2010/main" val="2024315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5D0453F-06C4-44F0-938C-068B4BAAFF33}" type="datetimeFigureOut">
              <a:rPr lang="en-IN" smtClean="0"/>
              <a:t>02-08-2021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A57C7D-0A9F-4D14-995E-8B6994E8205B}" type="slidenum">
              <a:rPr lang="en-IN" smtClean="0"/>
              <a:t>‹#›</a:t>
            </a:fld>
            <a:endParaRPr lang="en-IN"/>
          </a:p>
        </p:txBody>
      </p:sp>
    </p:spTree>
    <p:extLst>
      <p:ext uri="{BB962C8B-B14F-4D97-AF65-F5344CB8AC3E}">
        <p14:creationId xmlns:p14="http://schemas.microsoft.com/office/powerpoint/2010/main" val="3914426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5D0453F-06C4-44F0-938C-068B4BAAFF33}" type="datetimeFigureOut">
              <a:rPr lang="en-IN" smtClean="0"/>
              <a:t>02-08-2021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A57C7D-0A9F-4D14-995E-8B6994E8205B}" type="slidenum">
              <a:rPr lang="en-IN" smtClean="0"/>
              <a:t>‹#›</a:t>
            </a:fld>
            <a:endParaRPr lang="en-IN"/>
          </a:p>
        </p:txBody>
      </p:sp>
    </p:spTree>
    <p:extLst>
      <p:ext uri="{BB962C8B-B14F-4D97-AF65-F5344CB8AC3E}">
        <p14:creationId xmlns:p14="http://schemas.microsoft.com/office/powerpoint/2010/main" val="3156033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5D0453F-06C4-44F0-938C-068B4BAAFF33}" type="datetimeFigureOut">
              <a:rPr lang="en-IN" smtClean="0"/>
              <a:t>02-08-2021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A57C7D-0A9F-4D14-995E-8B6994E8205B}" type="slidenum">
              <a:rPr lang="en-IN" smtClean="0"/>
              <a:t>‹#›</a:t>
            </a:fld>
            <a:endParaRPr lang="en-IN"/>
          </a:p>
        </p:txBody>
      </p:sp>
    </p:spTree>
    <p:extLst>
      <p:ext uri="{BB962C8B-B14F-4D97-AF65-F5344CB8AC3E}">
        <p14:creationId xmlns:p14="http://schemas.microsoft.com/office/powerpoint/2010/main" val="2062979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0453F-06C4-44F0-938C-068B4BAAFF33}" type="datetimeFigureOut">
              <a:rPr lang="en-IN" smtClean="0"/>
              <a:t>02-08-2021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A57C7D-0A9F-4D14-995E-8B6994E8205B}" type="slidenum">
              <a:rPr lang="en-IN" smtClean="0"/>
              <a:t>‹#›</a:t>
            </a:fld>
            <a:endParaRPr lang="en-IN"/>
          </a:p>
        </p:txBody>
      </p:sp>
    </p:spTree>
    <p:extLst>
      <p:ext uri="{BB962C8B-B14F-4D97-AF65-F5344CB8AC3E}">
        <p14:creationId xmlns:p14="http://schemas.microsoft.com/office/powerpoint/2010/main" val="993407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5D0453F-06C4-44F0-938C-068B4BAAFF33}" type="datetimeFigureOut">
              <a:rPr lang="en-IN" smtClean="0"/>
              <a:t>02-08-2021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A57C7D-0A9F-4D14-995E-8B6994E8205B}" type="slidenum">
              <a:rPr lang="en-IN" smtClean="0"/>
              <a:t>‹#›</a:t>
            </a:fld>
            <a:endParaRPr lang="en-IN"/>
          </a:p>
        </p:txBody>
      </p:sp>
    </p:spTree>
    <p:extLst>
      <p:ext uri="{BB962C8B-B14F-4D97-AF65-F5344CB8AC3E}">
        <p14:creationId xmlns:p14="http://schemas.microsoft.com/office/powerpoint/2010/main" val="311440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5D0453F-06C4-44F0-938C-068B4BAAFF33}" type="datetimeFigureOut">
              <a:rPr lang="en-IN" smtClean="0"/>
              <a:t>02-08-2021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A57C7D-0A9F-4D14-995E-8B6994E8205B}" type="slidenum">
              <a:rPr lang="en-IN" smtClean="0"/>
              <a:t>‹#›</a:t>
            </a:fld>
            <a:endParaRPr lang="en-IN"/>
          </a:p>
        </p:txBody>
      </p:sp>
    </p:spTree>
    <p:extLst>
      <p:ext uri="{BB962C8B-B14F-4D97-AF65-F5344CB8AC3E}">
        <p14:creationId xmlns:p14="http://schemas.microsoft.com/office/powerpoint/2010/main" val="3913972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5D0453F-06C4-44F0-938C-068B4BAAFF33}" type="datetimeFigureOut">
              <a:rPr lang="en-IN" smtClean="0"/>
              <a:t>02-08-2021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A57C7D-0A9F-4D14-995E-8B6994E8205B}" type="slidenum">
              <a:rPr lang="en-IN" smtClean="0"/>
              <a:t>‹#›</a:t>
            </a:fld>
            <a:endParaRPr lang="en-IN"/>
          </a:p>
        </p:txBody>
      </p:sp>
    </p:spTree>
    <p:extLst>
      <p:ext uri="{BB962C8B-B14F-4D97-AF65-F5344CB8AC3E}">
        <p14:creationId xmlns:p14="http://schemas.microsoft.com/office/powerpoint/2010/main" val="1134117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D0453F-06C4-44F0-938C-068B4BAAFF33}" type="datetimeFigureOut">
              <a:rPr lang="en-IN" smtClean="0"/>
              <a:t>02-08-2021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A57C7D-0A9F-4D14-995E-8B6994E8205B}" type="slidenum">
              <a:rPr lang="en-IN" smtClean="0"/>
              <a:t>‹#›</a:t>
            </a:fld>
            <a:endParaRPr lang="en-IN"/>
          </a:p>
        </p:txBody>
      </p:sp>
    </p:spTree>
    <p:extLst>
      <p:ext uri="{BB962C8B-B14F-4D97-AF65-F5344CB8AC3E}">
        <p14:creationId xmlns:p14="http://schemas.microsoft.com/office/powerpoint/2010/main" val="3472092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0453F-06C4-44F0-938C-068B4BAAFF33}" type="datetimeFigureOut">
              <a:rPr lang="en-IN" smtClean="0"/>
              <a:t>02-08-2021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A57C7D-0A9F-4D14-995E-8B6994E8205B}" type="slidenum">
              <a:rPr lang="en-IN" smtClean="0"/>
              <a:t>‹#›</a:t>
            </a:fld>
            <a:endParaRPr lang="en-IN"/>
          </a:p>
        </p:txBody>
      </p:sp>
    </p:spTree>
    <p:extLst>
      <p:ext uri="{BB962C8B-B14F-4D97-AF65-F5344CB8AC3E}">
        <p14:creationId xmlns:p14="http://schemas.microsoft.com/office/powerpoint/2010/main" val="3727579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0453F-06C4-44F0-938C-068B4BAAFF33}" type="datetimeFigureOut">
              <a:rPr lang="en-IN" smtClean="0"/>
              <a:t>02-08-2021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A57C7D-0A9F-4D14-995E-8B6994E8205B}" type="slidenum">
              <a:rPr lang="en-IN" smtClean="0"/>
              <a:t>‹#›</a:t>
            </a:fld>
            <a:endParaRPr lang="en-IN"/>
          </a:p>
        </p:txBody>
      </p:sp>
    </p:spTree>
    <p:extLst>
      <p:ext uri="{BB962C8B-B14F-4D97-AF65-F5344CB8AC3E}">
        <p14:creationId xmlns:p14="http://schemas.microsoft.com/office/powerpoint/2010/main" val="3186530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000"/>
            <a:lum/>
          </a:blip>
          <a:srcRect/>
          <a:stretch>
            <a:fillRect l="13000" t="1000" r="1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0453F-06C4-44F0-938C-068B4BAAFF33}" type="datetimeFigureOut">
              <a:rPr lang="en-IN" smtClean="0"/>
              <a:t>02-08-2021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A57C7D-0A9F-4D14-995E-8B6994E8205B}" type="slidenum">
              <a:rPr lang="en-IN" smtClean="0"/>
              <a:t>‹#›</a:t>
            </a:fld>
            <a:endParaRPr lang="en-IN"/>
          </a:p>
        </p:txBody>
      </p:sp>
    </p:spTree>
    <p:extLst>
      <p:ext uri="{BB962C8B-B14F-4D97-AF65-F5344CB8AC3E}">
        <p14:creationId xmlns:p14="http://schemas.microsoft.com/office/powerpoint/2010/main" val="2393526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l="-33000" t="18000" r="-8000" b="3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76672"/>
            <a:ext cx="7772400" cy="1470025"/>
          </a:xfrm>
        </p:spPr>
        <p:txBody>
          <a:bodyPr>
            <a:normAutofit/>
          </a:bodyPr>
          <a:lstStyle/>
          <a:p>
            <a:r>
              <a:rPr lang="en-US" sz="4800">
                <a:latin typeface="Algerian" panose="04020705040A02060702" pitchFamily="82" charset="0"/>
              </a:rPr>
              <a:t>EXTERNSHIP PROJECT</a:t>
            </a:r>
            <a:endParaRPr lang="en-IN" sz="4800">
              <a:latin typeface="Algerian" panose="04020705040A02060702" pitchFamily="82" charset="0"/>
            </a:endParaRPr>
          </a:p>
        </p:txBody>
      </p:sp>
      <p:sp>
        <p:nvSpPr>
          <p:cNvPr id="3" name="Subtitle 2"/>
          <p:cNvSpPr>
            <a:spLocks noGrp="1"/>
          </p:cNvSpPr>
          <p:nvPr>
            <p:ph type="subTitle" idx="1"/>
          </p:nvPr>
        </p:nvSpPr>
        <p:spPr>
          <a:xfrm>
            <a:off x="0" y="4581128"/>
            <a:ext cx="8964488" cy="1703040"/>
          </a:xfrm>
        </p:spPr>
        <p:txBody>
          <a:bodyPr vert="horz" lIns="91440" tIns="45720" rIns="91440" bIns="45720" rtlCol="0" anchor="t">
            <a:normAutofit/>
          </a:bodyPr>
          <a:lstStyle/>
          <a:p>
            <a:r>
              <a:rPr lang="en-US" sz="4000" b="1">
                <a:latin typeface="Bahnschrift Light"/>
              </a:rPr>
              <a:t>Face Detection Robot Simulation Using ROS</a:t>
            </a:r>
            <a:endParaRPr lang="en-US"/>
          </a:p>
          <a:p>
            <a:endParaRPr lang="en-IN">
              <a:latin typeface="Calibri"/>
              <a:cs typeface="Calibri"/>
            </a:endParaRPr>
          </a:p>
        </p:txBody>
      </p:sp>
    </p:spTree>
    <p:extLst>
      <p:ext uri="{BB962C8B-B14F-4D97-AF65-F5344CB8AC3E}">
        <p14:creationId xmlns:p14="http://schemas.microsoft.com/office/powerpoint/2010/main" val="2178094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t>Advantages</a:t>
            </a:r>
            <a:br>
              <a:rPr lang="en-IN"/>
            </a:br>
            <a:endParaRPr lang="en-IN"/>
          </a:p>
        </p:txBody>
      </p:sp>
      <p:sp>
        <p:nvSpPr>
          <p:cNvPr id="3" name="Content Placeholder 2"/>
          <p:cNvSpPr>
            <a:spLocks noGrp="1"/>
          </p:cNvSpPr>
          <p:nvPr>
            <p:ph idx="1"/>
          </p:nvPr>
        </p:nvSpPr>
        <p:spPr>
          <a:xfrm>
            <a:off x="543464" y="1988389"/>
            <a:ext cx="8229600" cy="4525963"/>
          </a:xfrm>
        </p:spPr>
        <p:txBody>
          <a:bodyPr vert="horz" lIns="91440" tIns="45720" rIns="91440" bIns="45720" rtlCol="0" anchor="t">
            <a:normAutofit/>
          </a:bodyPr>
          <a:lstStyle/>
          <a:p>
            <a:r>
              <a:rPr lang="en-US"/>
              <a:t>ROS and OpenCV open sourced</a:t>
            </a:r>
            <a:endParaRPr lang="en-IN"/>
          </a:p>
          <a:p>
            <a:r>
              <a:rPr lang="en-US"/>
              <a:t>Prebuilt packages and Reusability</a:t>
            </a:r>
            <a:endParaRPr lang="en-IN"/>
          </a:p>
          <a:p>
            <a:r>
              <a:rPr lang="en-US"/>
              <a:t>Low cost and Time saving</a:t>
            </a:r>
            <a:endParaRPr lang="en-IN"/>
          </a:p>
          <a:p>
            <a:r>
              <a:rPr lang="en-US"/>
              <a:t>Active community and documentation</a:t>
            </a:r>
            <a:endParaRPr lang="en-IN"/>
          </a:p>
          <a:p>
            <a:r>
              <a:rPr lang="en-US"/>
              <a:t>Regular updates</a:t>
            </a:r>
            <a:br>
              <a:rPr lang="en-US"/>
            </a:br>
            <a:endParaRPr lang="en-IN">
              <a:cs typeface="Calibri"/>
            </a:endParaRPr>
          </a:p>
        </p:txBody>
      </p:sp>
    </p:spTree>
    <p:extLst>
      <p:ext uri="{BB962C8B-B14F-4D97-AF65-F5344CB8AC3E}">
        <p14:creationId xmlns:p14="http://schemas.microsoft.com/office/powerpoint/2010/main" val="2181439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t>Disadvantages</a:t>
            </a:r>
            <a:br>
              <a:rPr lang="en-IN"/>
            </a:br>
            <a:endParaRPr lang="en-IN"/>
          </a:p>
        </p:txBody>
      </p:sp>
      <p:sp>
        <p:nvSpPr>
          <p:cNvPr id="3" name="Content Placeholder 2"/>
          <p:cNvSpPr>
            <a:spLocks noGrp="1"/>
          </p:cNvSpPr>
          <p:nvPr>
            <p:ph idx="1"/>
          </p:nvPr>
        </p:nvSpPr>
        <p:spPr>
          <a:xfrm>
            <a:off x="793631" y="2333446"/>
            <a:ext cx="8229600" cy="4525963"/>
          </a:xfrm>
        </p:spPr>
        <p:txBody>
          <a:bodyPr vert="horz" lIns="91440" tIns="45720" rIns="91440" bIns="45720" rtlCol="0" anchor="t">
            <a:normAutofit/>
          </a:bodyPr>
          <a:lstStyle/>
          <a:p>
            <a:r>
              <a:rPr lang="en-US"/>
              <a:t>ROS is complex</a:t>
            </a:r>
            <a:endParaRPr lang="en-IN"/>
          </a:p>
          <a:p>
            <a:r>
              <a:rPr lang="en-US">
                <a:cs typeface="Calibri"/>
              </a:rPr>
              <a:t>Multiple distribution/versions</a:t>
            </a:r>
          </a:p>
          <a:p>
            <a:r>
              <a:rPr lang="en-US">
                <a:cs typeface="Calibri"/>
              </a:rPr>
              <a:t>Not on major Operating Systems </a:t>
            </a:r>
          </a:p>
          <a:p>
            <a:r>
              <a:rPr lang="en-US"/>
              <a:t>Backward compatibility</a:t>
            </a:r>
            <a:endParaRPr lang="en-IN"/>
          </a:p>
          <a:p>
            <a:pPr marL="0" indent="0">
              <a:buNone/>
            </a:pPr>
            <a:br>
              <a:rPr lang="en-US"/>
            </a:br>
            <a:endParaRPr lang="en-IN">
              <a:cs typeface="Calibri"/>
            </a:endParaRPr>
          </a:p>
        </p:txBody>
      </p:sp>
    </p:spTree>
    <p:extLst>
      <p:ext uri="{BB962C8B-B14F-4D97-AF65-F5344CB8AC3E}">
        <p14:creationId xmlns:p14="http://schemas.microsoft.com/office/powerpoint/2010/main" val="1948348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t>APPLICATIONS </a:t>
            </a:r>
            <a:br>
              <a:rPr lang="en-IN"/>
            </a:br>
            <a:endParaRPr lang="en-IN"/>
          </a:p>
        </p:txBody>
      </p:sp>
      <p:sp>
        <p:nvSpPr>
          <p:cNvPr id="3" name="Content Placeholder 2"/>
          <p:cNvSpPr>
            <a:spLocks noGrp="1"/>
          </p:cNvSpPr>
          <p:nvPr>
            <p:ph idx="1"/>
          </p:nvPr>
        </p:nvSpPr>
        <p:spPr>
          <a:xfrm>
            <a:off x="107504" y="980728"/>
            <a:ext cx="8856984" cy="5760640"/>
          </a:xfrm>
        </p:spPr>
        <p:txBody>
          <a:bodyPr vert="horz" lIns="91440" tIns="45720" rIns="91440" bIns="45720" rtlCol="0" anchor="t">
            <a:normAutofit fontScale="70000" lnSpcReduction="20000"/>
          </a:bodyPr>
          <a:lstStyle/>
          <a:p>
            <a:r>
              <a:rPr lang="en-US" sz="3600"/>
              <a:t>A face-based user verification robot serves many purposes in places like a multi-specialty hospital with tens of doctors and hundreds of patients. In places like that, directing the patients to the concerned doctor is a difficult and risky task for a human to do as the diseases are contagious. So, a face-based user verification robot checks for the scheduled appointment of the patient with the respective doctor and navigates them to the particular chamber without human intervention </a:t>
            </a:r>
          </a:p>
          <a:p>
            <a:r>
              <a:rPr lang="en-US" sz="3600"/>
              <a:t>Especially during this pandemic this bot will be extremely useful in reducing human contact.</a:t>
            </a:r>
          </a:p>
          <a:p>
            <a:r>
              <a:rPr lang="en-US" sz="3600"/>
              <a:t> It can be used in places such as banks and offices as well, to escort people while maintaining a safe distance from them.</a:t>
            </a:r>
          </a:p>
          <a:p>
            <a:r>
              <a:rPr lang="en-US" sz="3600"/>
              <a:t> It can be used at old age homes and schools, it reduces their exposure to human beings which is quite necessary since they are the most vulnerable population for the upcoming third wave of the novel coronavirus. </a:t>
            </a:r>
            <a:br>
              <a:rPr lang="en-US" sz="3600"/>
            </a:br>
            <a:br>
              <a:rPr lang="en-US"/>
            </a:br>
            <a:endParaRPr lang="en-IN"/>
          </a:p>
        </p:txBody>
      </p:sp>
    </p:spTree>
    <p:extLst>
      <p:ext uri="{BB962C8B-B14F-4D97-AF65-F5344CB8AC3E}">
        <p14:creationId xmlns:p14="http://schemas.microsoft.com/office/powerpoint/2010/main" val="4080672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t>FUTURE SCOPE </a:t>
            </a:r>
            <a:br>
              <a:rPr lang="en-IN"/>
            </a:br>
            <a:endParaRPr lang="en-IN"/>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pPr marL="0" indent="0">
              <a:buNone/>
            </a:pPr>
            <a:r>
              <a:rPr lang="en-US"/>
              <a:t>This bot can be made absolutely autonomous which would completely eradicate the need for</a:t>
            </a:r>
            <a:br>
              <a:rPr lang="en-US"/>
            </a:br>
            <a:r>
              <a:rPr lang="en-US"/>
              <a:t>human intervention. It can be integrated with a image recognition model that can identify humans who are unknown and have features such as buzzers or other forms of alarm and a web interface that warns the user of the trespasser on their property. Hence it can act as a huge asset in places that need high security while keeping humans out of the risk. </a:t>
            </a:r>
            <a:br>
              <a:rPr lang="en-US"/>
            </a:br>
            <a:endParaRPr lang="en-IN">
              <a:cs typeface="Calibri"/>
            </a:endParaRPr>
          </a:p>
        </p:txBody>
      </p:sp>
    </p:spTree>
    <p:extLst>
      <p:ext uri="{BB962C8B-B14F-4D97-AF65-F5344CB8AC3E}">
        <p14:creationId xmlns:p14="http://schemas.microsoft.com/office/powerpoint/2010/main" val="2264278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4704"/>
            <a:ext cx="8229600" cy="1143000"/>
          </a:xfrm>
        </p:spPr>
        <p:txBody>
          <a:bodyPr/>
          <a:lstStyle/>
          <a:p>
            <a:r>
              <a:rPr lang="en-US"/>
              <a:t>Project </a:t>
            </a:r>
            <a:endParaRPr lang="en-IN"/>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87" y="2332037"/>
            <a:ext cx="4330469"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790" y="2557824"/>
            <a:ext cx="4805490" cy="4300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7275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Face detection</a:t>
            </a:r>
            <a:endParaRPr lang="en-IN"/>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7784" y="1412776"/>
            <a:ext cx="3672408"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50579"/>
            <a:ext cx="9144000" cy="33074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6563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Graph</a:t>
            </a:r>
            <a:endParaRPr lang="en-IN"/>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61" y="1268760"/>
            <a:ext cx="9148690" cy="5013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9461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B4B05-AF6D-41D2-9E04-B6867C92A71C}"/>
              </a:ext>
            </a:extLst>
          </p:cNvPr>
          <p:cNvSpPr>
            <a:spLocks noGrp="1"/>
          </p:cNvSpPr>
          <p:nvPr>
            <p:ph type="title"/>
          </p:nvPr>
        </p:nvSpPr>
        <p:spPr/>
        <p:txBody>
          <a:bodyPr/>
          <a:lstStyle/>
          <a:p>
            <a:r>
              <a:rPr lang="en-US">
                <a:cs typeface="Calibri"/>
              </a:rPr>
              <a:t>Conclusion</a:t>
            </a:r>
            <a:endParaRPr lang="en-US"/>
          </a:p>
        </p:txBody>
      </p:sp>
      <p:sp>
        <p:nvSpPr>
          <p:cNvPr id="3" name="Content Placeholder 2">
            <a:extLst>
              <a:ext uri="{FF2B5EF4-FFF2-40B4-BE49-F238E27FC236}">
                <a16:creationId xmlns:a16="http://schemas.microsoft.com/office/drawing/2014/main" id="{D6FA186F-B2E8-42A9-AC0F-211956D480D7}"/>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In this project we have successfully deployed Open CV and with the ROS packages we have developed a Face detecting robot </a:t>
            </a:r>
            <a:r>
              <a:rPr lang="en-US">
                <a:cs typeface="Calibri"/>
              </a:rPr>
              <a:t>which can detect faces, and wish to further explore and incorporate how "Computer Vision" can be incorporated in various other fields of Robotics.</a:t>
            </a:r>
          </a:p>
          <a:p>
            <a:endParaRPr lang="en-US">
              <a:cs typeface="Calibri"/>
            </a:endParaRPr>
          </a:p>
        </p:txBody>
      </p:sp>
    </p:spTree>
    <p:extLst>
      <p:ext uri="{BB962C8B-B14F-4D97-AF65-F5344CB8AC3E}">
        <p14:creationId xmlns:p14="http://schemas.microsoft.com/office/powerpoint/2010/main" val="3984194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t>Team Members </a:t>
            </a:r>
            <a:br>
              <a:rPr lang="en-IN"/>
            </a:br>
            <a:endParaRPr lang="en-IN"/>
          </a:p>
        </p:txBody>
      </p:sp>
      <p:sp>
        <p:nvSpPr>
          <p:cNvPr id="3" name="Content Placeholder 2"/>
          <p:cNvSpPr>
            <a:spLocks noGrp="1"/>
          </p:cNvSpPr>
          <p:nvPr>
            <p:ph idx="1"/>
          </p:nvPr>
        </p:nvSpPr>
        <p:spPr/>
        <p:txBody>
          <a:bodyPr/>
          <a:lstStyle/>
          <a:p>
            <a:pPr marL="0" indent="0" algn="ctr">
              <a:buNone/>
            </a:pPr>
            <a:endParaRPr lang="en-US"/>
          </a:p>
          <a:p>
            <a:pPr marL="0" indent="0" algn="ctr">
              <a:buNone/>
            </a:pPr>
            <a:endParaRPr lang="en-US"/>
          </a:p>
          <a:p>
            <a:pPr marL="0" indent="0" algn="ctr">
              <a:buNone/>
            </a:pPr>
            <a:r>
              <a:rPr lang="en-US" sz="3600" b="1" err="1">
                <a:latin typeface="+mj-lt"/>
              </a:rPr>
              <a:t>Divyansh</a:t>
            </a:r>
            <a:r>
              <a:rPr lang="en-US" sz="3600" b="1">
                <a:latin typeface="+mj-lt"/>
              </a:rPr>
              <a:t> Agarwal</a:t>
            </a:r>
            <a:br>
              <a:rPr lang="en-US" sz="3600" b="1">
                <a:latin typeface="+mj-lt"/>
              </a:rPr>
            </a:br>
            <a:r>
              <a:rPr lang="en-US" sz="3600" b="1" err="1">
                <a:latin typeface="+mj-lt"/>
              </a:rPr>
              <a:t>Dishika</a:t>
            </a:r>
            <a:r>
              <a:rPr lang="en-US" sz="3600" b="1">
                <a:latin typeface="+mj-lt"/>
              </a:rPr>
              <a:t> </a:t>
            </a:r>
            <a:r>
              <a:rPr lang="en-US" sz="3600" b="1" err="1">
                <a:latin typeface="+mj-lt"/>
              </a:rPr>
              <a:t>Poddar</a:t>
            </a:r>
            <a:br>
              <a:rPr lang="en-US" sz="3600" b="1">
                <a:latin typeface="+mj-lt"/>
              </a:rPr>
            </a:br>
            <a:r>
              <a:rPr lang="en-US" sz="3600" b="1">
                <a:latin typeface="+mj-lt"/>
              </a:rPr>
              <a:t>Abin Gireesh</a:t>
            </a:r>
            <a:br>
              <a:rPr lang="en-US" sz="3600" b="1">
                <a:latin typeface="+mj-lt"/>
              </a:rPr>
            </a:br>
            <a:r>
              <a:rPr lang="en-US" sz="3600" b="1" err="1">
                <a:latin typeface="+mj-lt"/>
              </a:rPr>
              <a:t>Rajat</a:t>
            </a:r>
            <a:r>
              <a:rPr lang="en-US" sz="3600" b="1">
                <a:latin typeface="+mj-lt"/>
              </a:rPr>
              <a:t> Srivastava </a:t>
            </a:r>
            <a:br>
              <a:rPr lang="en-US"/>
            </a:br>
            <a:endParaRPr lang="en-IN"/>
          </a:p>
        </p:txBody>
      </p:sp>
    </p:spTree>
    <p:extLst>
      <p:ext uri="{BB962C8B-B14F-4D97-AF65-F5344CB8AC3E}">
        <p14:creationId xmlns:p14="http://schemas.microsoft.com/office/powerpoint/2010/main" val="2806598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endParaRPr lang="en-IN"/>
          </a:p>
        </p:txBody>
      </p:sp>
      <p:sp>
        <p:nvSpPr>
          <p:cNvPr id="3" name="Content Placeholder 2"/>
          <p:cNvSpPr>
            <a:spLocks noGrp="1"/>
          </p:cNvSpPr>
          <p:nvPr>
            <p:ph idx="1"/>
          </p:nvPr>
        </p:nvSpPr>
        <p:spPr/>
        <p:txBody>
          <a:bodyPr>
            <a:normAutofit/>
          </a:bodyPr>
          <a:lstStyle/>
          <a:p>
            <a:r>
              <a:rPr lang="en-US" err="1"/>
              <a:t>OpenCV</a:t>
            </a:r>
            <a:r>
              <a:rPr lang="en-US"/>
              <a:t> (Open Source Computer Vision Library) is a library of programming functions mainly aimed at real-time computer vision. </a:t>
            </a:r>
          </a:p>
          <a:p>
            <a:r>
              <a:rPr lang="en-US"/>
              <a:t>The library is cross-platform and free for use under the open-source Apache 2 License. Starting with 2011, </a:t>
            </a:r>
            <a:r>
              <a:rPr lang="en-US" err="1"/>
              <a:t>OpenCV</a:t>
            </a:r>
            <a:r>
              <a:rPr lang="en-US"/>
              <a:t> features GPU acceleration for real-time operations.</a:t>
            </a:r>
            <a:endParaRPr lang="en-IN"/>
          </a:p>
        </p:txBody>
      </p:sp>
    </p:spTree>
    <p:extLst>
      <p:ext uri="{BB962C8B-B14F-4D97-AF65-F5344CB8AC3E}">
        <p14:creationId xmlns:p14="http://schemas.microsoft.com/office/powerpoint/2010/main" val="865212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Goals to achieved using this software</a:t>
            </a:r>
            <a:endParaRPr lang="en-IN"/>
          </a:p>
        </p:txBody>
      </p:sp>
      <p:sp>
        <p:nvSpPr>
          <p:cNvPr id="3" name="Content Placeholder 2"/>
          <p:cNvSpPr>
            <a:spLocks noGrp="1"/>
          </p:cNvSpPr>
          <p:nvPr>
            <p:ph idx="1"/>
          </p:nvPr>
        </p:nvSpPr>
        <p:spPr/>
        <p:txBody>
          <a:bodyPr>
            <a:normAutofit fontScale="92500" lnSpcReduction="20000"/>
          </a:bodyPr>
          <a:lstStyle/>
          <a:p>
            <a:r>
              <a:rPr lang="en-US"/>
              <a:t>Advance vision research by providing not only open but also optimized code for basic vision infrastructure. No more reinventing the wheel.</a:t>
            </a:r>
          </a:p>
          <a:p>
            <a:r>
              <a:rPr lang="en-US"/>
              <a:t>Disseminate vision knowledge by providing a common infrastructure that developers could build on, so that code would be more readily readable and transferable.</a:t>
            </a:r>
          </a:p>
          <a:p>
            <a:r>
              <a:rPr lang="en-US"/>
              <a:t>Advance vision-based commercial applications by making portable, performance-optimized code available for free – with a license that did not require code to be open or free itself.</a:t>
            </a:r>
            <a:endParaRPr lang="en-IN"/>
          </a:p>
        </p:txBody>
      </p:sp>
    </p:spTree>
    <p:extLst>
      <p:ext uri="{BB962C8B-B14F-4D97-AF65-F5344CB8AC3E}">
        <p14:creationId xmlns:p14="http://schemas.microsoft.com/office/powerpoint/2010/main" val="239660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BF16A-0CE2-4744-A931-B864CEE8C5EC}"/>
              </a:ext>
            </a:extLst>
          </p:cNvPr>
          <p:cNvSpPr>
            <a:spLocks noGrp="1"/>
          </p:cNvSpPr>
          <p:nvPr>
            <p:ph type="title"/>
          </p:nvPr>
        </p:nvSpPr>
        <p:spPr/>
        <p:txBody>
          <a:bodyPr/>
          <a:lstStyle/>
          <a:p>
            <a:r>
              <a:rPr lang="en-US">
                <a:cs typeface="Calibri"/>
              </a:rPr>
              <a:t>Problem Statement</a:t>
            </a:r>
            <a:endParaRPr lang="en-US"/>
          </a:p>
        </p:txBody>
      </p:sp>
      <p:sp>
        <p:nvSpPr>
          <p:cNvPr id="3" name="Content Placeholder 2">
            <a:extLst>
              <a:ext uri="{FF2B5EF4-FFF2-40B4-BE49-F238E27FC236}">
                <a16:creationId xmlns:a16="http://schemas.microsoft.com/office/drawing/2014/main" id="{284A4BBB-F74D-4AE0-89DF-AE65895430FD}"/>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a:ea typeface="+mn-lt"/>
                <a:cs typeface="+mn-lt"/>
              </a:rPr>
              <a:t>A face-based user verification robot serves many purposes in places like a multi-specialty hospital with tens of doctors and hundreds of patients. In places like that, directing the patients to the concerned doctor is a difficult and risky task for a human to do as the diseases are contagious. So, a face-based user verification robot checks for the scheduled appointment of the patient with the respective doctor and navigates them to the particular chamber without human intervention.</a:t>
            </a:r>
            <a:endParaRPr lang="en-US">
              <a:cs typeface="Calibri"/>
            </a:endParaRPr>
          </a:p>
        </p:txBody>
      </p:sp>
    </p:spTree>
    <p:extLst>
      <p:ext uri="{BB962C8B-B14F-4D97-AF65-F5344CB8AC3E}">
        <p14:creationId xmlns:p14="http://schemas.microsoft.com/office/powerpoint/2010/main" val="161948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Programming languages</a:t>
            </a:r>
            <a:endParaRPr lang="en-IN"/>
          </a:p>
        </p:txBody>
      </p:sp>
      <p:sp>
        <p:nvSpPr>
          <p:cNvPr id="3" name="Content Placeholder 2"/>
          <p:cNvSpPr>
            <a:spLocks noGrp="1"/>
          </p:cNvSpPr>
          <p:nvPr>
            <p:ph idx="1"/>
          </p:nvPr>
        </p:nvSpPr>
        <p:spPr/>
        <p:txBody>
          <a:bodyPr>
            <a:normAutofit fontScale="85000" lnSpcReduction="20000"/>
          </a:bodyPr>
          <a:lstStyle/>
          <a:p>
            <a:r>
              <a:rPr lang="en-US"/>
              <a:t>Open CV is written in C++ and its primary interface is in C++, but it still retains a less comprehensive though extensive older C interface. All of the new developments and algorithms appear in the C++ interface. There are bindings in Python, Java and MATLAB/OCTAVE. The API for these interfaces can be found in the online documentation. Wrappers in several programming languages have been developed to encourage adoption by a wider audience. In version 3.4, JavaScript bindings for a selected subset of </a:t>
            </a:r>
            <a:r>
              <a:rPr lang="en-US" err="1"/>
              <a:t>OpenCV</a:t>
            </a:r>
            <a:r>
              <a:rPr lang="en-US"/>
              <a:t> functions was released as OpenCV.js, to be used for web platforms.</a:t>
            </a:r>
            <a:endParaRPr lang="en-IN"/>
          </a:p>
        </p:txBody>
      </p:sp>
    </p:spTree>
    <p:extLst>
      <p:ext uri="{BB962C8B-B14F-4D97-AF65-F5344CB8AC3E}">
        <p14:creationId xmlns:p14="http://schemas.microsoft.com/office/powerpoint/2010/main" val="2955207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Description </a:t>
            </a:r>
            <a:endParaRPr lang="en-IN"/>
          </a:p>
        </p:txBody>
      </p:sp>
      <p:sp>
        <p:nvSpPr>
          <p:cNvPr id="3" name="Content Placeholder 2"/>
          <p:cNvSpPr>
            <a:spLocks noGrp="1"/>
          </p:cNvSpPr>
          <p:nvPr>
            <p:ph idx="1"/>
          </p:nvPr>
        </p:nvSpPr>
        <p:spPr>
          <a:xfrm>
            <a:off x="457200" y="1600200"/>
            <a:ext cx="8195094" cy="4991789"/>
          </a:xfrm>
        </p:spPr>
        <p:txBody>
          <a:bodyPr vert="horz" lIns="91440" tIns="45720" rIns="91440" bIns="45720" rtlCol="0" anchor="t">
            <a:normAutofit fontScale="92500" lnSpcReduction="10000"/>
          </a:bodyPr>
          <a:lstStyle/>
          <a:p>
            <a:pPr marL="0" indent="0">
              <a:buNone/>
            </a:pPr>
            <a:r>
              <a:rPr lang="en-US"/>
              <a:t>The face detector employs the OpenCV face detector (based on a cascade of Haar-like features) to obtain an initial set of detections. It then prunes false positives using stereo depth information. The depth information is used to predict the real-world size of the detected face, which is then preserved as a true face detection only if the size is realistic for a human face. This removes the majority of false positives given by the OpenCV detector. This module was deployed on a gazebo robot built with help of URDF and XACRO files.</a:t>
            </a:r>
            <a:endParaRPr lang="en-US">
              <a:cs typeface="Calibri"/>
            </a:endParaRPr>
          </a:p>
        </p:txBody>
      </p:sp>
    </p:spTree>
    <p:extLst>
      <p:ext uri="{BB962C8B-B14F-4D97-AF65-F5344CB8AC3E}">
        <p14:creationId xmlns:p14="http://schemas.microsoft.com/office/powerpoint/2010/main" val="4250965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836712"/>
            <a:ext cx="8635383" cy="4857403"/>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00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6712"/>
            <a:ext cx="9202101" cy="517618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0872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EXTERNSHIP PROJECT</vt:lpstr>
      <vt:lpstr>Team Members  </vt:lpstr>
      <vt:lpstr>Introduction</vt:lpstr>
      <vt:lpstr>Goals to achieved using this software</vt:lpstr>
      <vt:lpstr>Problem Statement</vt:lpstr>
      <vt:lpstr>Programming languages</vt:lpstr>
      <vt:lpstr>Description </vt:lpstr>
      <vt:lpstr>PowerPoint Presentation</vt:lpstr>
      <vt:lpstr>PowerPoint Presentation</vt:lpstr>
      <vt:lpstr>Advantages </vt:lpstr>
      <vt:lpstr>Disadvantages </vt:lpstr>
      <vt:lpstr>APPLICATIONS  </vt:lpstr>
      <vt:lpstr>FUTURE SCOPE  </vt:lpstr>
      <vt:lpstr>Project </vt:lpstr>
      <vt:lpstr>Face detection</vt:lpstr>
      <vt:lpstr>Graph</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EXTERNSHIP PROJECT</dc:title>
  <dc:creator>Abin</dc:creator>
  <cp:revision>2</cp:revision>
  <dcterms:created xsi:type="dcterms:W3CDTF">2021-07-31T08:39:23Z</dcterms:created>
  <dcterms:modified xsi:type="dcterms:W3CDTF">2021-08-02T12:56:55Z</dcterms:modified>
</cp:coreProperties>
</file>