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e74e4d72c3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e74e4d72c3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e74e4d72c3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e74e4d72c3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e74e4d72c3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e74e4d72c3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e74e4d72c3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e74e4d72c3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e74e4d72c3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e74e4d72c3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e7621172c0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e7621172c0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e7621172c0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e7621172c0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e7621172c0_2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e7621172c0_2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4286250" y="0"/>
            <a:ext cx="72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358475" y="0"/>
            <a:ext cx="38532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999925"/>
            <a:ext cx="8520600" cy="214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4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rot="5400000">
            <a:off x="4550700" y="-498600"/>
            <a:ext cx="42600" cy="845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highlight>
                  <a:schemeClr val="dk1"/>
                </a:highlight>
              </a:defRPr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op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layfair Display"/>
              <a:buChar char="●"/>
              <a:defRPr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344250" y="1082250"/>
            <a:ext cx="8536800" cy="246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5720"/>
              <a:t>Object detection system using OpenCV and ROS</a:t>
            </a:r>
            <a:endParaRPr sz="5720"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344250" y="3550650"/>
            <a:ext cx="4922100" cy="121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840"/>
              <a:t>Team mates:</a:t>
            </a:r>
            <a:endParaRPr sz="1840"/>
          </a:p>
          <a:p>
            <a:pPr indent="-34544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40"/>
              <a:buAutoNum type="arabicPeriod"/>
            </a:pPr>
            <a:r>
              <a:rPr lang="en" sz="1840"/>
              <a:t>Kavish Mehta</a:t>
            </a:r>
            <a:endParaRPr sz="1840"/>
          </a:p>
          <a:p>
            <a:pPr indent="-34544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40"/>
              <a:buAutoNum type="arabicPeriod"/>
            </a:pPr>
            <a:r>
              <a:rPr lang="en" sz="1840"/>
              <a:t>Prem Sharan</a:t>
            </a:r>
            <a:endParaRPr sz="1840"/>
          </a:p>
          <a:p>
            <a:pPr indent="-34544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40"/>
              <a:buAutoNum type="arabicPeriod"/>
            </a:pPr>
            <a:r>
              <a:rPr lang="en" sz="1840"/>
              <a:t>Shree Varshan</a:t>
            </a:r>
            <a:endParaRPr sz="1840"/>
          </a:p>
          <a:p>
            <a:pPr indent="-34544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40"/>
              <a:buAutoNum type="arabicPeriod"/>
            </a:pPr>
            <a:r>
              <a:rPr lang="en" sz="1840"/>
              <a:t>Abishek R</a:t>
            </a:r>
            <a:endParaRPr sz="184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project dealt with the following things 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Creating a 4 wheeled robot with USB Camera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Spawning the 4 wheel robot in a simulation environment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Visualizing the camera feed in rqt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Performing Real-time object detection using Open-CV and Yolo algorithm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4 Wheeled-Robot with USB Camera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 wheeled robot was created using the Universal Robot description Format(URDF).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To make programming of robot easy we use XML Macro Language(XACRO) to program the description of our robot.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Two xacro files are created, one which describes the collision, visual and inertial properties of robot and other defines the material properties of the robot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Sensor plugin is used to implement a usb camera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Spawning Robot In Gazebo Simulation Environment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need an environment to simulate our robot functionality.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For this purpose we use Gazebo simulation environment.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We create a world file defining the various necessary parameters of an empty world and also spawn various objects for identification alongside the robot.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 launch file is created to launch the robot in the environment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Visualizing Camera feed in RQT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Once the robot is spawned, we open launch rqt and view the data received on the particular image topic.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We can view both RAW and compressed image.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we activate the CVBRIDGE workspace to enable communication between ROS and OPENCV.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Performing Real-time Object Detection Using OPENCV and Yolo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YOLO algorithm has been implemented for object detection purpose.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Yolo configuration, weights and txt file define the all the required </a:t>
            </a:r>
            <a:r>
              <a:rPr lang="en"/>
              <a:t>parameters</a:t>
            </a:r>
            <a:r>
              <a:rPr lang="en"/>
              <a:t> for the object detection.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OPENCV libraries main job is to capture the image and compress it into the right form for the purpose of detection.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We use Teleop node to rotate the robot to identify different objects in Real-time.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RESULTS: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550" y="1298375"/>
            <a:ext cx="8259175" cy="3716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3037572" cy="3552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30197" y="328613"/>
            <a:ext cx="2921325" cy="320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0200" y="657575"/>
            <a:ext cx="5943600" cy="314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op">
  <a:themeElements>
    <a:clrScheme name="Pop">
      <a:dk1>
        <a:srgbClr val="F8E71C"/>
      </a:dk1>
      <a:lt1>
        <a:srgbClr val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1AFD1"/>
      </a:accent4>
      <a:accent5>
        <a:srgbClr val="0F9D58"/>
      </a:accent5>
      <a:accent6>
        <a:srgbClr val="9C27B0"/>
      </a:accent6>
      <a:hlink>
        <a:srgbClr val="0F9D58"/>
      </a:hlink>
      <a:folHlink>
        <a:srgbClr val="0F9D5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