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41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3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7B33F1-4E48-49B3-BB3D-1E95C54033E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C01A-82AF-44D2-8AAC-01B4C96C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1B29-F99B-4B6D-87EF-4941DCB50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Wall following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5A892-97FF-4FFC-BA1F-F1D6B7A96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Vivek Ponnala</a:t>
            </a:r>
          </a:p>
        </p:txBody>
      </p:sp>
    </p:spTree>
    <p:extLst>
      <p:ext uri="{BB962C8B-B14F-4D97-AF65-F5344CB8AC3E}">
        <p14:creationId xmlns:p14="http://schemas.microsoft.com/office/powerpoint/2010/main" val="73632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32DC-E8D1-4D5E-9A5C-15D0BB50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D127-B2C1-4B50-8072-ABE03156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They can be used in industries as automated equipment carriers..</a:t>
            </a:r>
          </a:p>
          <a:p>
            <a:r>
              <a:rPr lang="en-US" dirty="0"/>
              <a:t>2) It can be used for home for floor cleaning etc.</a:t>
            </a:r>
          </a:p>
        </p:txBody>
      </p:sp>
    </p:spTree>
    <p:extLst>
      <p:ext uri="{BB962C8B-B14F-4D97-AF65-F5344CB8AC3E}">
        <p14:creationId xmlns:p14="http://schemas.microsoft.com/office/powerpoint/2010/main" val="372078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FB68-02D0-43F4-87CE-556B9B6B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1E11-7438-45AB-BC49-20743202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Hence, wall following robots are useful. </a:t>
            </a:r>
          </a:p>
        </p:txBody>
      </p:sp>
    </p:spTree>
    <p:extLst>
      <p:ext uri="{BB962C8B-B14F-4D97-AF65-F5344CB8AC3E}">
        <p14:creationId xmlns:p14="http://schemas.microsoft.com/office/powerpoint/2010/main" val="4885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A56A-B3E0-45FC-8097-3524530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CC73-4D5F-46F0-B972-091CFD7A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 for predicting and detecting crime</a:t>
            </a:r>
          </a:p>
          <a:p>
            <a:r>
              <a:rPr lang="en-US" dirty="0"/>
              <a:t>Evolution of cloud connected robots</a:t>
            </a:r>
          </a:p>
        </p:txBody>
      </p:sp>
    </p:spTree>
    <p:extLst>
      <p:ext uri="{BB962C8B-B14F-4D97-AF65-F5344CB8AC3E}">
        <p14:creationId xmlns:p14="http://schemas.microsoft.com/office/powerpoint/2010/main" val="172065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4A7-49FE-48D0-A913-FA72F42D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C67A-AA70-4055-B75E-7D01A406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Roboto-Regular"/>
              </a:rPr>
              <a:t>https://smartinternz.com/Student/guided_project_workspace/4827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https://www.allerin.com/blog/are-you-aware-of-these-7-challenges-in-robotics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https://www.researchgate.net/publication/280880975_Autonomous_Wall-Following_Ba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sed_Navigation_of_Unmanned_Aerial_Vehicles_in_Indoor_Environments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https://www.futurelearn.com/info/courses/begin-robotics/0/steps/2845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https://brainly.in/question/1620369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https://blog.robotiq.com/10-ways-robotics-could-transform-our-future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0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23A1-6E4E-41A6-9C7A-74E55033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09139-3A5B-406E-AAD1-B082F25B4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45" y="2052638"/>
            <a:ext cx="6363537" cy="4195762"/>
          </a:xfrm>
        </p:spPr>
      </p:pic>
    </p:spTree>
    <p:extLst>
      <p:ext uri="{BB962C8B-B14F-4D97-AF65-F5344CB8AC3E}">
        <p14:creationId xmlns:p14="http://schemas.microsoft.com/office/powerpoint/2010/main" val="82640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D3FB-EC8D-45BC-A4C8-DF6AE8D8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FCDEC-34B1-4502-BF79-78E11461A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1510144"/>
            <a:ext cx="10390909" cy="5098473"/>
          </a:xfrm>
        </p:spPr>
      </p:pic>
    </p:spTree>
    <p:extLst>
      <p:ext uri="{BB962C8B-B14F-4D97-AF65-F5344CB8AC3E}">
        <p14:creationId xmlns:p14="http://schemas.microsoft.com/office/powerpoint/2010/main" val="113675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811B-46F4-4558-9A4C-6A673C2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DCC0-5D64-4BF8-A283-C9BA49F5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Project introduction</a:t>
            </a:r>
          </a:p>
          <a:p>
            <a:r>
              <a:rPr lang="en-US" sz="1600" dirty="0"/>
              <a:t>Literature survey</a:t>
            </a:r>
          </a:p>
          <a:p>
            <a:r>
              <a:rPr lang="en-US" sz="1600" dirty="0"/>
              <a:t>Theoretical analysis</a:t>
            </a:r>
          </a:p>
          <a:p>
            <a:r>
              <a:rPr lang="en-US" sz="1600" dirty="0"/>
              <a:t>Experimental Investigations</a:t>
            </a:r>
          </a:p>
          <a:p>
            <a:r>
              <a:rPr lang="en-US" sz="1600" dirty="0"/>
              <a:t>Flowchart</a:t>
            </a:r>
          </a:p>
          <a:p>
            <a:r>
              <a:rPr lang="en-US" sz="1600" dirty="0"/>
              <a:t>Result</a:t>
            </a:r>
          </a:p>
          <a:p>
            <a:r>
              <a:rPr lang="en-US" sz="1600" dirty="0"/>
              <a:t>Advantages/Disadvantages</a:t>
            </a:r>
          </a:p>
          <a:p>
            <a:r>
              <a:rPr lang="en-US" sz="1600" dirty="0"/>
              <a:t>Applications</a:t>
            </a:r>
          </a:p>
          <a:p>
            <a:r>
              <a:rPr lang="en-US" sz="1600" dirty="0"/>
              <a:t>Conclusion</a:t>
            </a:r>
          </a:p>
          <a:p>
            <a:r>
              <a:rPr lang="en-US" sz="1600" dirty="0"/>
              <a:t>Future Scope</a:t>
            </a:r>
          </a:p>
          <a:p>
            <a:r>
              <a:rPr lang="en-US" sz="1600" dirty="0"/>
              <a:t>Bibliography</a:t>
            </a:r>
          </a:p>
          <a:p>
            <a:r>
              <a:rPr lang="en-US" sz="1600" dirty="0"/>
              <a:t>Appendix</a:t>
            </a:r>
          </a:p>
          <a:p>
            <a:r>
              <a:rPr lang="en-US" sz="1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266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9E19-5890-4AED-91E8-31FD8FCE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0A51-7C24-4218-880D-94580A8B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robot applications which identifies the wall/obstacles and follows the wall for a certain distance.</a:t>
            </a:r>
          </a:p>
          <a:p>
            <a:r>
              <a:rPr lang="en-US" dirty="0"/>
              <a:t>Wall following robots are widely used in industry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32459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9D03-D8B7-45F5-A711-31CEA911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88FD-1FB9-49CE-9696-F994B7C4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Robots are not able to navigate through obstacles in their path</a:t>
            </a:r>
          </a:p>
          <a:p>
            <a:r>
              <a:rPr lang="en-US" dirty="0"/>
              <a:t>Solution: Build robot application to help robots navigate and create mapping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94362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DA56-4BA3-438D-BF2F-41380A53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FE5D8F-C98F-494D-B2D0-3CC57E425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7" y="2052638"/>
            <a:ext cx="5064167" cy="4195762"/>
          </a:xfrm>
        </p:spPr>
      </p:pic>
    </p:spTree>
    <p:extLst>
      <p:ext uri="{BB962C8B-B14F-4D97-AF65-F5344CB8AC3E}">
        <p14:creationId xmlns:p14="http://schemas.microsoft.com/office/powerpoint/2010/main" val="248721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901A-4122-447C-A75B-35802F52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Investigations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4C45E-9549-494A-B586-9F473FA12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95" y="1690255"/>
            <a:ext cx="4189785" cy="4558145"/>
          </a:xfrm>
        </p:spPr>
      </p:pic>
    </p:spTree>
    <p:extLst>
      <p:ext uri="{BB962C8B-B14F-4D97-AF65-F5344CB8AC3E}">
        <p14:creationId xmlns:p14="http://schemas.microsoft.com/office/powerpoint/2010/main" val="375173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B4B8-B2EC-4692-B17F-11DD615F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618A6-D986-4D41-87FD-C8F29D4FD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31" y="2052638"/>
            <a:ext cx="5319313" cy="4195762"/>
          </a:xfrm>
        </p:spPr>
      </p:pic>
    </p:spTree>
    <p:extLst>
      <p:ext uri="{BB962C8B-B14F-4D97-AF65-F5344CB8AC3E}">
        <p14:creationId xmlns:p14="http://schemas.microsoft.com/office/powerpoint/2010/main" val="331263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48C8-FB16-45C4-BF5E-F8300C0D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1A71-0319-4D38-BA7E-017697DC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moves along specified path next to wall in </a:t>
            </a:r>
            <a:r>
              <a:rPr lang="en-US" dirty="0" err="1"/>
              <a:t>Rviz</a:t>
            </a:r>
            <a:r>
              <a:rPr lang="en-US" dirty="0"/>
              <a:t> and Gazebo</a:t>
            </a:r>
          </a:p>
          <a:p>
            <a:r>
              <a:rPr lang="en-US" dirty="0"/>
              <a:t>Robot camera effectively captures robot's movements</a:t>
            </a:r>
          </a:p>
          <a:p>
            <a:r>
              <a:rPr lang="en-US" dirty="0"/>
              <a:t>Robot laser effectively detects robot's surroundings</a:t>
            </a:r>
          </a:p>
        </p:txBody>
      </p:sp>
    </p:spTree>
    <p:extLst>
      <p:ext uri="{BB962C8B-B14F-4D97-AF65-F5344CB8AC3E}">
        <p14:creationId xmlns:p14="http://schemas.microsoft.com/office/powerpoint/2010/main" val="375334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329D-8107-4E21-BC6C-6AE4D48D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DD6D-353B-474E-A207-71D320D7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TimesNewRomanPSMT"/>
              </a:rPr>
              <a:t>Advantages:</a:t>
            </a:r>
          </a:p>
          <a:p>
            <a:pPr algn="l"/>
            <a:r>
              <a:rPr lang="en-US" sz="1800" dirty="0">
                <a:latin typeface="TimesNewRomanPSMT"/>
              </a:rPr>
              <a:t>1</a:t>
            </a:r>
            <a:r>
              <a:rPr lang="en-US" sz="1800" b="0" i="0" u="none" strike="noStrike" baseline="0" dirty="0">
                <a:latin typeface="TimesNewRomanPSMT"/>
              </a:rPr>
              <a:t>) It's relatively cheap.</a:t>
            </a:r>
          </a:p>
          <a:p>
            <a:pPr algn="l"/>
            <a:r>
              <a:rPr lang="en-US" sz="1800" dirty="0">
                <a:latin typeface="TimesNewRomanPSMT"/>
              </a:rPr>
              <a:t>2</a:t>
            </a:r>
            <a:r>
              <a:rPr lang="en-US" sz="1800" b="0" i="0" u="none" strike="noStrike" baseline="0" dirty="0">
                <a:latin typeface="TimesNewRomanPSMT"/>
              </a:rPr>
              <a:t>) They can also be used for long distance.</a:t>
            </a:r>
          </a:p>
          <a:p>
            <a:pPr algn="l"/>
            <a:r>
              <a:rPr lang="en-US" sz="1800" dirty="0">
                <a:latin typeface="TimesNewRomanPSMT"/>
              </a:rPr>
              <a:t>Disadvantages: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1)Laser may be unable to detect surroundings.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2)Requires the presence of a wall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311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Roboto-Regular</vt:lpstr>
      <vt:lpstr>TimesNewRomanPSMT</vt:lpstr>
      <vt:lpstr>Wingdings 3</vt:lpstr>
      <vt:lpstr>Ion</vt:lpstr>
      <vt:lpstr>Wall following robot</vt:lpstr>
      <vt:lpstr>Index</vt:lpstr>
      <vt:lpstr>Project introduction</vt:lpstr>
      <vt:lpstr>Literature survey</vt:lpstr>
      <vt:lpstr>Theoretical Analysis</vt:lpstr>
      <vt:lpstr>Experimental Investigations</vt:lpstr>
      <vt:lpstr>Flowchart</vt:lpstr>
      <vt:lpstr>Result</vt:lpstr>
      <vt:lpstr>Advantages/Disadvantages</vt:lpstr>
      <vt:lpstr>Applications</vt:lpstr>
      <vt:lpstr>Conclusion</vt:lpstr>
      <vt:lpstr>Future scope</vt:lpstr>
      <vt:lpstr>Bibliography</vt:lpstr>
      <vt:lpstr>Appendix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ponnala</dc:creator>
  <cp:lastModifiedBy>vivek ponnala</cp:lastModifiedBy>
  <cp:revision>2</cp:revision>
  <dcterms:created xsi:type="dcterms:W3CDTF">2021-08-01T19:33:47Z</dcterms:created>
  <dcterms:modified xsi:type="dcterms:W3CDTF">2021-08-01T19:52:34Z</dcterms:modified>
</cp:coreProperties>
</file>