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3" r:id="rId7"/>
    <p:sldId id="264" r:id="rId8"/>
    <p:sldId id="265" r:id="rId9"/>
    <p:sldId id="262" r:id="rId10"/>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2E2E"/>
  </p:clrMru>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5" d="100"/>
          <a:sy n="45" d="100"/>
        </p:scale>
        <p:origin x="-816" y="-10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500" b="0" i="0">
                <a:solidFill>
                  <a:schemeClr val="tx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500" b="0" i="0">
                <a:solidFill>
                  <a:schemeClr val="tx1"/>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8/5/2021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9BE7C"/>
          </a:solidFill>
        </p:spPr>
        <p:txBody>
          <a:bodyPr wrap="square" lIns="0" tIns="0" rIns="0" bIns="0" rtlCol="0"/>
          <a:lstStyle/>
          <a:p>
            <a:endParaRPr/>
          </a:p>
        </p:txBody>
      </p:sp>
      <p:sp>
        <p:nvSpPr>
          <p:cNvPr id="17" name="bg object 17"/>
          <p:cNvSpPr/>
          <p:nvPr/>
        </p:nvSpPr>
        <p:spPr>
          <a:xfrm>
            <a:off x="1223474" y="1626560"/>
            <a:ext cx="16182975" cy="0"/>
          </a:xfrm>
          <a:custGeom>
            <a:avLst/>
            <a:gdLst/>
            <a:ahLst/>
            <a:cxnLst/>
            <a:rect l="l" t="t" r="r" b="b"/>
            <a:pathLst>
              <a:path w="16182975">
                <a:moveTo>
                  <a:pt x="0" y="0"/>
                </a:moveTo>
                <a:lnTo>
                  <a:pt x="16182973" y="0"/>
                </a:lnTo>
              </a:path>
            </a:pathLst>
          </a:custGeom>
          <a:ln w="47624">
            <a:solidFill>
              <a:srgbClr val="535353"/>
            </a:solidFill>
          </a:ln>
        </p:spPr>
        <p:txBody>
          <a:bodyPr wrap="square" lIns="0" tIns="0" rIns="0" bIns="0" rtlCol="0"/>
          <a:lstStyle/>
          <a:p>
            <a:endParaRPr/>
          </a:p>
        </p:txBody>
      </p:sp>
      <p:pic>
        <p:nvPicPr>
          <p:cNvPr id="18" name="bg object 18"/>
          <p:cNvPicPr/>
          <p:nvPr/>
        </p:nvPicPr>
        <p:blipFill>
          <a:blip r:embed="rId2" cstate="print"/>
          <a:stretch>
            <a:fillRect/>
          </a:stretch>
        </p:blipFill>
        <p:spPr>
          <a:xfrm>
            <a:off x="2532572" y="1821334"/>
            <a:ext cx="13220699" cy="6191249"/>
          </a:xfrm>
          <a:prstGeom prst="rect">
            <a:avLst/>
          </a:prstGeom>
        </p:spPr>
      </p:pic>
      <p:pic>
        <p:nvPicPr>
          <p:cNvPr id="19" name="bg object 19"/>
          <p:cNvPicPr/>
          <p:nvPr/>
        </p:nvPicPr>
        <p:blipFill>
          <a:blip r:embed="rId3" cstate="print"/>
          <a:stretch>
            <a:fillRect/>
          </a:stretch>
        </p:blipFill>
        <p:spPr>
          <a:xfrm>
            <a:off x="2532572" y="8228194"/>
            <a:ext cx="13220699" cy="2057399"/>
          </a:xfrm>
          <a:prstGeom prst="rect">
            <a:avLst/>
          </a:prstGeom>
        </p:spPr>
      </p:pic>
      <p:sp>
        <p:nvSpPr>
          <p:cNvPr id="2" name="Holder 2"/>
          <p:cNvSpPr>
            <a:spLocks noGrp="1"/>
          </p:cNvSpPr>
          <p:nvPr>
            <p:ph type="title"/>
          </p:nvPr>
        </p:nvSpPr>
        <p:spPr/>
        <p:txBody>
          <a:bodyPr lIns="0" tIns="0" rIns="0" bIns="0"/>
          <a:lstStyle>
            <a:lvl1pPr>
              <a:defRPr sz="7500" b="0" i="0">
                <a:solidFill>
                  <a:schemeClr val="tx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8/5/2021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8/5/2021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9BE7C"/>
          </a:solidFill>
        </p:spPr>
        <p:txBody>
          <a:bodyPr wrap="square" lIns="0" tIns="0" rIns="0" bIns="0" rtlCol="0"/>
          <a:lstStyle/>
          <a:p>
            <a:endParaRPr/>
          </a:p>
        </p:txBody>
      </p:sp>
      <p:sp>
        <p:nvSpPr>
          <p:cNvPr id="2" name="Holder 2"/>
          <p:cNvSpPr>
            <a:spLocks noGrp="1"/>
          </p:cNvSpPr>
          <p:nvPr>
            <p:ph type="title"/>
          </p:nvPr>
        </p:nvSpPr>
        <p:spPr>
          <a:xfrm>
            <a:off x="6560264" y="273538"/>
            <a:ext cx="5167471" cy="1168400"/>
          </a:xfrm>
          <a:prstGeom prst="rect">
            <a:avLst/>
          </a:prstGeom>
        </p:spPr>
        <p:txBody>
          <a:bodyPr wrap="square" lIns="0" tIns="0" rIns="0" bIns="0">
            <a:spAutoFit/>
          </a:bodyPr>
          <a:lstStyle>
            <a:lvl1pPr>
              <a:defRPr sz="7500" b="0" i="0">
                <a:solidFill>
                  <a:schemeClr val="tx1"/>
                </a:solidFill>
                <a:latin typeface="Tahoma"/>
                <a:cs typeface="Tahoma"/>
              </a:defRPr>
            </a:lvl1pPr>
          </a:lstStyle>
          <a:p>
            <a:endParaRPr/>
          </a:p>
        </p:txBody>
      </p:sp>
      <p:sp>
        <p:nvSpPr>
          <p:cNvPr id="3" name="Holder 3"/>
          <p:cNvSpPr>
            <a:spLocks noGrp="1"/>
          </p:cNvSpPr>
          <p:nvPr>
            <p:ph type="body" idx="1"/>
          </p:nvPr>
        </p:nvSpPr>
        <p:spPr>
          <a:xfrm>
            <a:off x="1048672" y="3815701"/>
            <a:ext cx="16190654" cy="48768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8/5/2021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2987" y="4053945"/>
            <a:ext cx="16202025" cy="0"/>
          </a:xfrm>
          <a:custGeom>
            <a:avLst/>
            <a:gdLst/>
            <a:ahLst/>
            <a:cxnLst/>
            <a:rect l="l" t="t" r="r" b="b"/>
            <a:pathLst>
              <a:path w="16202025">
                <a:moveTo>
                  <a:pt x="0" y="0"/>
                </a:moveTo>
                <a:lnTo>
                  <a:pt x="16202025" y="0"/>
                </a:lnTo>
              </a:path>
            </a:pathLst>
          </a:custGeom>
          <a:ln w="28575">
            <a:solidFill>
              <a:srgbClr val="535353"/>
            </a:solidFill>
          </a:ln>
        </p:spPr>
        <p:txBody>
          <a:bodyPr wrap="square" lIns="0" tIns="0" rIns="0" bIns="0" rtlCol="0"/>
          <a:lstStyle/>
          <a:p>
            <a:endParaRPr/>
          </a:p>
        </p:txBody>
      </p:sp>
      <p:pic>
        <p:nvPicPr>
          <p:cNvPr id="3" name="object 3"/>
          <p:cNvPicPr/>
          <p:nvPr/>
        </p:nvPicPr>
        <p:blipFill>
          <a:blip r:embed="rId2" cstate="print"/>
          <a:stretch>
            <a:fillRect/>
          </a:stretch>
        </p:blipFill>
        <p:spPr>
          <a:xfrm>
            <a:off x="0" y="5572125"/>
            <a:ext cx="9143999" cy="4714874"/>
          </a:xfrm>
          <a:prstGeom prst="rect">
            <a:avLst/>
          </a:prstGeom>
        </p:spPr>
      </p:pic>
      <p:sp>
        <p:nvSpPr>
          <p:cNvPr id="4" name="object 4"/>
          <p:cNvSpPr txBox="1">
            <a:spLocks noGrp="1"/>
          </p:cNvSpPr>
          <p:nvPr>
            <p:ph type="title"/>
          </p:nvPr>
        </p:nvSpPr>
        <p:spPr>
          <a:xfrm>
            <a:off x="2032385" y="1319598"/>
            <a:ext cx="14223365" cy="2254250"/>
          </a:xfrm>
          <a:prstGeom prst="rect">
            <a:avLst/>
          </a:prstGeom>
        </p:spPr>
        <p:txBody>
          <a:bodyPr vert="horz" wrap="square" lIns="0" tIns="220980" rIns="0" bIns="0" rtlCol="0">
            <a:spAutoFit/>
          </a:bodyPr>
          <a:lstStyle/>
          <a:p>
            <a:pPr marL="1087755" marR="5080" indent="-1075690">
              <a:lnSpc>
                <a:spcPts val="7950"/>
              </a:lnSpc>
              <a:spcBef>
                <a:spcPts val="1740"/>
              </a:spcBef>
            </a:pPr>
            <a:r>
              <a:rPr sz="8000" spc="170" dirty="0">
                <a:solidFill>
                  <a:srgbClr val="112E33"/>
                </a:solidFill>
              </a:rPr>
              <a:t>Prediction</a:t>
            </a:r>
            <a:r>
              <a:rPr sz="8000" spc="-360" dirty="0">
                <a:solidFill>
                  <a:srgbClr val="112E33"/>
                </a:solidFill>
              </a:rPr>
              <a:t> </a:t>
            </a:r>
            <a:r>
              <a:rPr sz="8000" spc="45" dirty="0">
                <a:solidFill>
                  <a:srgbClr val="112E33"/>
                </a:solidFill>
              </a:rPr>
              <a:t>of</a:t>
            </a:r>
            <a:r>
              <a:rPr sz="8000" spc="-355" dirty="0">
                <a:solidFill>
                  <a:srgbClr val="112E33"/>
                </a:solidFill>
              </a:rPr>
              <a:t> </a:t>
            </a:r>
            <a:r>
              <a:rPr sz="8000" spc="95" dirty="0">
                <a:solidFill>
                  <a:srgbClr val="112E33"/>
                </a:solidFill>
              </a:rPr>
              <a:t>CO</a:t>
            </a:r>
            <a:r>
              <a:rPr sz="8000" spc="95" baseline="-25000" dirty="0">
                <a:solidFill>
                  <a:srgbClr val="112E33"/>
                </a:solidFill>
              </a:rPr>
              <a:t>2</a:t>
            </a:r>
            <a:r>
              <a:rPr sz="8000" spc="-360" dirty="0">
                <a:solidFill>
                  <a:srgbClr val="112E33"/>
                </a:solidFill>
              </a:rPr>
              <a:t> </a:t>
            </a:r>
            <a:r>
              <a:rPr sz="8000" spc="160" dirty="0">
                <a:solidFill>
                  <a:srgbClr val="112E33"/>
                </a:solidFill>
              </a:rPr>
              <a:t>Emissions</a:t>
            </a:r>
            <a:r>
              <a:rPr sz="8000" spc="-355" dirty="0">
                <a:solidFill>
                  <a:srgbClr val="112E33"/>
                </a:solidFill>
              </a:rPr>
              <a:t> </a:t>
            </a:r>
            <a:r>
              <a:rPr sz="8000" spc="114" dirty="0">
                <a:solidFill>
                  <a:srgbClr val="112E33"/>
                </a:solidFill>
              </a:rPr>
              <a:t>by </a:t>
            </a:r>
            <a:r>
              <a:rPr sz="8000" spc="-2485" dirty="0">
                <a:solidFill>
                  <a:srgbClr val="112E33"/>
                </a:solidFill>
              </a:rPr>
              <a:t> </a:t>
            </a:r>
            <a:r>
              <a:rPr sz="8000" spc="165" dirty="0">
                <a:solidFill>
                  <a:srgbClr val="112E33"/>
                </a:solidFill>
              </a:rPr>
              <a:t>country</a:t>
            </a:r>
            <a:r>
              <a:rPr sz="8000" spc="-355" dirty="0">
                <a:solidFill>
                  <a:srgbClr val="112E33"/>
                </a:solidFill>
              </a:rPr>
              <a:t> </a:t>
            </a:r>
            <a:r>
              <a:rPr sz="8000" spc="155" dirty="0">
                <a:solidFill>
                  <a:srgbClr val="112E33"/>
                </a:solidFill>
              </a:rPr>
              <a:t>using</a:t>
            </a:r>
            <a:r>
              <a:rPr sz="8000" spc="-355" dirty="0">
                <a:solidFill>
                  <a:srgbClr val="112E33"/>
                </a:solidFill>
              </a:rPr>
              <a:t> </a:t>
            </a:r>
            <a:r>
              <a:rPr sz="8000" spc="105" dirty="0">
                <a:solidFill>
                  <a:srgbClr val="112E33"/>
                </a:solidFill>
              </a:rPr>
              <a:t>IBM</a:t>
            </a:r>
            <a:r>
              <a:rPr sz="8000" spc="-355" dirty="0">
                <a:solidFill>
                  <a:srgbClr val="112E33"/>
                </a:solidFill>
              </a:rPr>
              <a:t> </a:t>
            </a:r>
            <a:r>
              <a:rPr sz="8000" spc="75" dirty="0">
                <a:solidFill>
                  <a:srgbClr val="112E33"/>
                </a:solidFill>
              </a:rPr>
              <a:t>Watson</a:t>
            </a:r>
            <a:endParaRPr sz="8000"/>
          </a:p>
        </p:txBody>
      </p:sp>
      <p:sp>
        <p:nvSpPr>
          <p:cNvPr id="5" name="object 5"/>
          <p:cNvSpPr txBox="1"/>
          <p:nvPr/>
        </p:nvSpPr>
        <p:spPr>
          <a:xfrm>
            <a:off x="9505566" y="5708444"/>
            <a:ext cx="7545705" cy="3968750"/>
          </a:xfrm>
          <a:prstGeom prst="rect">
            <a:avLst/>
          </a:prstGeom>
        </p:spPr>
        <p:txBody>
          <a:bodyPr vert="horz" wrap="square" lIns="0" tIns="12700" rIns="0" bIns="0" rtlCol="0">
            <a:spAutoFit/>
          </a:bodyPr>
          <a:lstStyle/>
          <a:p>
            <a:pPr marL="12700">
              <a:lnSpc>
                <a:spcPct val="100000"/>
              </a:lnSpc>
              <a:spcBef>
                <a:spcPts val="100"/>
              </a:spcBef>
            </a:pPr>
            <a:r>
              <a:rPr lang="en-IN" sz="4500" spc="-150" dirty="0" smtClean="0">
                <a:solidFill>
                  <a:srgbClr val="112E33"/>
                </a:solidFill>
                <a:latin typeface="Bahnschrift SemiCondensed" pitchFamily="34" charset="0"/>
                <a:cs typeface="Arial Black"/>
              </a:rPr>
              <a:t>Team Members:</a:t>
            </a:r>
            <a:endParaRPr sz="4500" spc="-150">
              <a:latin typeface="Bahnschrift SemiCondensed" pitchFamily="34" charset="0"/>
              <a:cs typeface="Arial Black"/>
            </a:endParaRPr>
          </a:p>
          <a:p>
            <a:pPr marL="192405" marR="5080">
              <a:lnSpc>
                <a:spcPct val="115599"/>
              </a:lnSpc>
              <a:spcBef>
                <a:spcPts val="3445"/>
              </a:spcBef>
              <a:tabLst>
                <a:tab pos="3423920" algn="l"/>
                <a:tab pos="4631055" algn="l"/>
              </a:tabLst>
            </a:pPr>
            <a:r>
              <a:rPr sz="4000" spc="25" dirty="0">
                <a:solidFill>
                  <a:srgbClr val="112E33"/>
                </a:solidFill>
                <a:latin typeface="Tahoma"/>
                <a:cs typeface="Tahoma"/>
              </a:rPr>
              <a:t>Navya </a:t>
            </a:r>
            <a:r>
              <a:rPr sz="4000" spc="60" dirty="0">
                <a:solidFill>
                  <a:srgbClr val="112E33"/>
                </a:solidFill>
                <a:latin typeface="Tahoma"/>
                <a:cs typeface="Tahoma"/>
              </a:rPr>
              <a:t>Tatiparthi </a:t>
            </a:r>
            <a:r>
              <a:rPr sz="4000" spc="165" dirty="0">
                <a:solidFill>
                  <a:srgbClr val="112E33"/>
                </a:solidFill>
                <a:latin typeface="Tahoma"/>
                <a:cs typeface="Tahoma"/>
              </a:rPr>
              <a:t>18BEI0002 </a:t>
            </a:r>
            <a:r>
              <a:rPr sz="4000" spc="170" dirty="0">
                <a:solidFill>
                  <a:srgbClr val="112E33"/>
                </a:solidFill>
                <a:latin typeface="Tahoma"/>
                <a:cs typeface="Tahoma"/>
              </a:rPr>
              <a:t> </a:t>
            </a:r>
            <a:r>
              <a:rPr sz="4000" spc="70" dirty="0">
                <a:solidFill>
                  <a:srgbClr val="112E33"/>
                </a:solidFill>
                <a:latin typeface="Tahoma"/>
                <a:cs typeface="Tahoma"/>
              </a:rPr>
              <a:t>Hariprasath</a:t>
            </a:r>
            <a:r>
              <a:rPr sz="4000" spc="-200" dirty="0">
                <a:solidFill>
                  <a:srgbClr val="112E33"/>
                </a:solidFill>
                <a:latin typeface="Tahoma"/>
                <a:cs typeface="Tahoma"/>
              </a:rPr>
              <a:t> </a:t>
            </a:r>
            <a:r>
              <a:rPr sz="4000" spc="65" dirty="0">
                <a:solidFill>
                  <a:srgbClr val="112E33"/>
                </a:solidFill>
                <a:latin typeface="Tahoma"/>
                <a:cs typeface="Tahoma"/>
              </a:rPr>
              <a:t>Naresh</a:t>
            </a:r>
            <a:r>
              <a:rPr sz="4000" spc="-200" dirty="0">
                <a:solidFill>
                  <a:srgbClr val="112E33"/>
                </a:solidFill>
                <a:latin typeface="Tahoma"/>
                <a:cs typeface="Tahoma"/>
              </a:rPr>
              <a:t> </a:t>
            </a:r>
            <a:r>
              <a:rPr sz="4000" spc="170" dirty="0">
                <a:solidFill>
                  <a:srgbClr val="112E33"/>
                </a:solidFill>
                <a:latin typeface="Tahoma"/>
                <a:cs typeface="Tahoma"/>
              </a:rPr>
              <a:t>19BCE1436 </a:t>
            </a:r>
            <a:r>
              <a:rPr sz="4000" spc="-1235" dirty="0">
                <a:solidFill>
                  <a:srgbClr val="112E33"/>
                </a:solidFill>
                <a:latin typeface="Tahoma"/>
                <a:cs typeface="Tahoma"/>
              </a:rPr>
              <a:t> </a:t>
            </a:r>
            <a:r>
              <a:rPr sz="4000" spc="60" dirty="0">
                <a:solidFill>
                  <a:srgbClr val="112E33"/>
                </a:solidFill>
                <a:latin typeface="Tahoma"/>
                <a:cs typeface="Tahoma"/>
              </a:rPr>
              <a:t>Shiva</a:t>
            </a:r>
            <a:r>
              <a:rPr sz="4000" spc="-150" dirty="0">
                <a:solidFill>
                  <a:srgbClr val="112E33"/>
                </a:solidFill>
                <a:latin typeface="Tahoma"/>
                <a:cs typeface="Tahoma"/>
              </a:rPr>
              <a:t> </a:t>
            </a:r>
            <a:r>
              <a:rPr sz="4000" spc="80" dirty="0">
                <a:solidFill>
                  <a:srgbClr val="112E33"/>
                </a:solidFill>
                <a:latin typeface="Tahoma"/>
                <a:cs typeface="Tahoma"/>
              </a:rPr>
              <a:t>Prasaath</a:t>
            </a:r>
            <a:r>
              <a:rPr sz="4000" spc="-150" dirty="0">
                <a:solidFill>
                  <a:srgbClr val="112E33"/>
                </a:solidFill>
                <a:latin typeface="Tahoma"/>
                <a:cs typeface="Tahoma"/>
              </a:rPr>
              <a:t> </a:t>
            </a:r>
            <a:r>
              <a:rPr sz="4000" spc="145" dirty="0">
                <a:solidFill>
                  <a:srgbClr val="112E33"/>
                </a:solidFill>
                <a:latin typeface="Tahoma"/>
                <a:cs typeface="Tahoma"/>
              </a:rPr>
              <a:t>SB	</a:t>
            </a:r>
            <a:r>
              <a:rPr sz="4000" spc="150" dirty="0">
                <a:solidFill>
                  <a:srgbClr val="112E33"/>
                </a:solidFill>
                <a:latin typeface="Tahoma"/>
                <a:cs typeface="Tahoma"/>
              </a:rPr>
              <a:t>18BEC0652 </a:t>
            </a:r>
            <a:r>
              <a:rPr sz="4000" spc="-1235" dirty="0">
                <a:solidFill>
                  <a:srgbClr val="112E33"/>
                </a:solidFill>
                <a:latin typeface="Tahoma"/>
                <a:cs typeface="Tahoma"/>
              </a:rPr>
              <a:t> </a:t>
            </a:r>
            <a:r>
              <a:rPr sz="4000" spc="45" dirty="0">
                <a:solidFill>
                  <a:srgbClr val="112E33"/>
                </a:solidFill>
                <a:latin typeface="Tahoma"/>
                <a:cs typeface="Tahoma"/>
              </a:rPr>
              <a:t>S.Selva</a:t>
            </a:r>
            <a:r>
              <a:rPr sz="4000" spc="-170" dirty="0">
                <a:solidFill>
                  <a:srgbClr val="112E33"/>
                </a:solidFill>
                <a:latin typeface="Tahoma"/>
                <a:cs typeface="Tahoma"/>
              </a:rPr>
              <a:t> </a:t>
            </a:r>
            <a:r>
              <a:rPr sz="4000" spc="80" dirty="0">
                <a:solidFill>
                  <a:srgbClr val="112E33"/>
                </a:solidFill>
                <a:latin typeface="Tahoma"/>
                <a:cs typeface="Tahoma"/>
              </a:rPr>
              <a:t>Priya	</a:t>
            </a:r>
            <a:r>
              <a:rPr sz="4000" spc="170" dirty="0">
                <a:solidFill>
                  <a:srgbClr val="112E33"/>
                </a:solidFill>
                <a:latin typeface="Tahoma"/>
                <a:cs typeface="Tahoma"/>
              </a:rPr>
              <a:t>18BML0034</a:t>
            </a:r>
            <a:endParaRPr sz="4000">
              <a:latin typeface="Tahoma"/>
              <a:cs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23474" y="1870794"/>
            <a:ext cx="16182975" cy="0"/>
          </a:xfrm>
          <a:custGeom>
            <a:avLst/>
            <a:gdLst/>
            <a:ahLst/>
            <a:cxnLst/>
            <a:rect l="l" t="t" r="r" b="b"/>
            <a:pathLst>
              <a:path w="16182975">
                <a:moveTo>
                  <a:pt x="0" y="0"/>
                </a:moveTo>
                <a:lnTo>
                  <a:pt x="16182973" y="0"/>
                </a:lnTo>
              </a:path>
            </a:pathLst>
          </a:custGeom>
          <a:ln w="47624">
            <a:solidFill>
              <a:srgbClr val="535353"/>
            </a:solidFill>
          </a:ln>
        </p:spPr>
        <p:txBody>
          <a:bodyPr wrap="square" lIns="0" tIns="0" rIns="0" bIns="0" rtlCol="0"/>
          <a:lstStyle/>
          <a:p>
            <a:endParaRPr/>
          </a:p>
        </p:txBody>
      </p:sp>
      <p:pic>
        <p:nvPicPr>
          <p:cNvPr id="3" name="object 3"/>
          <p:cNvPicPr/>
          <p:nvPr/>
        </p:nvPicPr>
        <p:blipFill>
          <a:blip r:embed="rId2" cstate="print"/>
          <a:stretch>
            <a:fillRect/>
          </a:stretch>
        </p:blipFill>
        <p:spPr>
          <a:xfrm>
            <a:off x="472316" y="2342339"/>
            <a:ext cx="7362824" cy="7477124"/>
          </a:xfrm>
          <a:prstGeom prst="rect">
            <a:avLst/>
          </a:prstGeom>
        </p:spPr>
      </p:pic>
      <p:sp>
        <p:nvSpPr>
          <p:cNvPr id="4" name="object 4"/>
          <p:cNvSpPr txBox="1">
            <a:spLocks noGrp="1"/>
          </p:cNvSpPr>
          <p:nvPr>
            <p:ph type="title"/>
          </p:nvPr>
        </p:nvSpPr>
        <p:spPr>
          <a:xfrm>
            <a:off x="5721498" y="444500"/>
            <a:ext cx="6845300" cy="1168400"/>
          </a:xfrm>
          <a:prstGeom prst="rect">
            <a:avLst/>
          </a:prstGeom>
        </p:spPr>
        <p:txBody>
          <a:bodyPr vert="horz" wrap="square" lIns="0" tIns="12700" rIns="0" bIns="0" rtlCol="0">
            <a:spAutoFit/>
          </a:bodyPr>
          <a:lstStyle/>
          <a:p>
            <a:pPr marL="12700">
              <a:lnSpc>
                <a:spcPct val="100000"/>
              </a:lnSpc>
              <a:spcBef>
                <a:spcPts val="100"/>
              </a:spcBef>
            </a:pPr>
            <a:r>
              <a:rPr spc="-40" dirty="0"/>
              <a:t>INTRODUCTION</a:t>
            </a:r>
          </a:p>
        </p:txBody>
      </p:sp>
      <p:pic>
        <p:nvPicPr>
          <p:cNvPr id="5" name="object 5"/>
          <p:cNvPicPr/>
          <p:nvPr/>
        </p:nvPicPr>
        <p:blipFill>
          <a:blip r:embed="rId3" cstate="print"/>
          <a:stretch>
            <a:fillRect/>
          </a:stretch>
        </p:blipFill>
        <p:spPr>
          <a:xfrm>
            <a:off x="8462347" y="2505534"/>
            <a:ext cx="133350" cy="133349"/>
          </a:xfrm>
          <a:prstGeom prst="rect">
            <a:avLst/>
          </a:prstGeom>
        </p:spPr>
      </p:pic>
      <p:pic>
        <p:nvPicPr>
          <p:cNvPr id="6" name="object 6"/>
          <p:cNvPicPr/>
          <p:nvPr/>
        </p:nvPicPr>
        <p:blipFill>
          <a:blip r:embed="rId4" cstate="print"/>
          <a:stretch>
            <a:fillRect/>
          </a:stretch>
        </p:blipFill>
        <p:spPr>
          <a:xfrm>
            <a:off x="8462347" y="4204189"/>
            <a:ext cx="133350" cy="133349"/>
          </a:xfrm>
          <a:prstGeom prst="rect">
            <a:avLst/>
          </a:prstGeom>
        </p:spPr>
      </p:pic>
      <p:pic>
        <p:nvPicPr>
          <p:cNvPr id="7" name="object 7"/>
          <p:cNvPicPr/>
          <p:nvPr/>
        </p:nvPicPr>
        <p:blipFill>
          <a:blip r:embed="rId4" cstate="print"/>
          <a:stretch>
            <a:fillRect/>
          </a:stretch>
        </p:blipFill>
        <p:spPr>
          <a:xfrm>
            <a:off x="8462347" y="6974182"/>
            <a:ext cx="133350" cy="133349"/>
          </a:xfrm>
          <a:prstGeom prst="rect">
            <a:avLst/>
          </a:prstGeom>
        </p:spPr>
      </p:pic>
      <p:sp>
        <p:nvSpPr>
          <p:cNvPr id="8" name="object 8"/>
          <p:cNvSpPr txBox="1"/>
          <p:nvPr/>
        </p:nvSpPr>
        <p:spPr>
          <a:xfrm>
            <a:off x="8780343" y="2252156"/>
            <a:ext cx="8961755" cy="7580630"/>
          </a:xfrm>
          <a:prstGeom prst="rect">
            <a:avLst/>
          </a:prstGeom>
        </p:spPr>
        <p:txBody>
          <a:bodyPr vert="horz" wrap="square" lIns="0" tIns="12700" rIns="0" bIns="0" rtlCol="0">
            <a:spAutoFit/>
          </a:bodyPr>
          <a:lstStyle/>
          <a:p>
            <a:pPr marL="12700" marR="281305">
              <a:lnSpc>
                <a:spcPct val="116399"/>
              </a:lnSpc>
              <a:spcBef>
                <a:spcPts val="100"/>
              </a:spcBef>
            </a:pPr>
            <a:r>
              <a:rPr sz="2900" spc="65" dirty="0">
                <a:latin typeface="Tahoma"/>
                <a:cs typeface="Tahoma"/>
              </a:rPr>
              <a:t>Carbon </a:t>
            </a:r>
            <a:r>
              <a:rPr sz="2900" spc="55" dirty="0">
                <a:latin typeface="Tahoma"/>
                <a:cs typeface="Tahoma"/>
              </a:rPr>
              <a:t>emissions </a:t>
            </a:r>
            <a:r>
              <a:rPr sz="2900" spc="35" dirty="0">
                <a:latin typeface="Tahoma"/>
                <a:cs typeface="Tahoma"/>
              </a:rPr>
              <a:t>and </a:t>
            </a:r>
            <a:r>
              <a:rPr sz="2900" spc="30" dirty="0">
                <a:latin typeface="Tahoma"/>
                <a:cs typeface="Tahoma"/>
              </a:rPr>
              <a:t>environmental </a:t>
            </a:r>
            <a:r>
              <a:rPr sz="2900" spc="55" dirty="0">
                <a:latin typeface="Tahoma"/>
                <a:cs typeface="Tahoma"/>
              </a:rPr>
              <a:t>protection </a:t>
            </a:r>
            <a:r>
              <a:rPr sz="2900" spc="60" dirty="0">
                <a:latin typeface="Tahoma"/>
                <a:cs typeface="Tahoma"/>
              </a:rPr>
              <a:t> </a:t>
            </a:r>
            <a:r>
              <a:rPr sz="2900" spc="65" dirty="0">
                <a:latin typeface="Tahoma"/>
                <a:cs typeface="Tahoma"/>
              </a:rPr>
              <a:t>issues</a:t>
            </a:r>
            <a:r>
              <a:rPr sz="2900" spc="-125" dirty="0">
                <a:latin typeface="Tahoma"/>
                <a:cs typeface="Tahoma"/>
              </a:rPr>
              <a:t> </a:t>
            </a:r>
            <a:r>
              <a:rPr sz="2900" spc="5" dirty="0">
                <a:latin typeface="Tahoma"/>
                <a:cs typeface="Tahoma"/>
              </a:rPr>
              <a:t>have</a:t>
            </a:r>
            <a:r>
              <a:rPr sz="2900" spc="-120" dirty="0">
                <a:latin typeface="Tahoma"/>
                <a:cs typeface="Tahoma"/>
              </a:rPr>
              <a:t> </a:t>
            </a:r>
            <a:r>
              <a:rPr sz="2900" spc="50" dirty="0">
                <a:latin typeface="Tahoma"/>
                <a:cs typeface="Tahoma"/>
              </a:rPr>
              <a:t>brought</a:t>
            </a:r>
            <a:r>
              <a:rPr sz="2900" spc="-125" dirty="0">
                <a:latin typeface="Tahoma"/>
                <a:cs typeface="Tahoma"/>
              </a:rPr>
              <a:t> </a:t>
            </a:r>
            <a:r>
              <a:rPr sz="2900" spc="60" dirty="0">
                <a:latin typeface="Tahoma"/>
                <a:cs typeface="Tahoma"/>
              </a:rPr>
              <a:t>pressure</a:t>
            </a:r>
            <a:r>
              <a:rPr sz="2900" spc="-120" dirty="0">
                <a:latin typeface="Tahoma"/>
                <a:cs typeface="Tahoma"/>
              </a:rPr>
              <a:t> </a:t>
            </a:r>
            <a:r>
              <a:rPr sz="2900" spc="25" dirty="0">
                <a:latin typeface="Tahoma"/>
                <a:cs typeface="Tahoma"/>
              </a:rPr>
              <a:t>from</a:t>
            </a:r>
            <a:r>
              <a:rPr sz="2900" spc="-125" dirty="0">
                <a:latin typeface="Tahoma"/>
                <a:cs typeface="Tahoma"/>
              </a:rPr>
              <a:t> </a:t>
            </a:r>
            <a:r>
              <a:rPr sz="2900" spc="25" dirty="0">
                <a:latin typeface="Tahoma"/>
                <a:cs typeface="Tahoma"/>
              </a:rPr>
              <a:t>the</a:t>
            </a:r>
            <a:r>
              <a:rPr sz="2900" spc="-120" dirty="0">
                <a:latin typeface="Tahoma"/>
                <a:cs typeface="Tahoma"/>
              </a:rPr>
              <a:t> </a:t>
            </a:r>
            <a:r>
              <a:rPr sz="2900" spc="40" dirty="0">
                <a:latin typeface="Tahoma"/>
                <a:cs typeface="Tahoma"/>
              </a:rPr>
              <a:t>International </a:t>
            </a:r>
            <a:r>
              <a:rPr sz="2900" spc="-890" dirty="0">
                <a:latin typeface="Tahoma"/>
                <a:cs typeface="Tahoma"/>
              </a:rPr>
              <a:t> </a:t>
            </a:r>
            <a:r>
              <a:rPr sz="2900" spc="35" dirty="0">
                <a:latin typeface="Tahoma"/>
                <a:cs typeface="Tahoma"/>
              </a:rPr>
              <a:t>community</a:t>
            </a:r>
            <a:r>
              <a:rPr sz="2900" spc="-125" dirty="0">
                <a:latin typeface="Tahoma"/>
                <a:cs typeface="Tahoma"/>
              </a:rPr>
              <a:t> </a:t>
            </a:r>
            <a:r>
              <a:rPr sz="2900" spc="50" dirty="0">
                <a:latin typeface="Tahoma"/>
                <a:cs typeface="Tahoma"/>
              </a:rPr>
              <a:t>during</a:t>
            </a:r>
            <a:r>
              <a:rPr sz="2900" spc="-120" dirty="0">
                <a:latin typeface="Tahoma"/>
                <a:cs typeface="Tahoma"/>
              </a:rPr>
              <a:t> </a:t>
            </a:r>
            <a:r>
              <a:rPr sz="2900" spc="45" dirty="0">
                <a:latin typeface="Tahoma"/>
                <a:cs typeface="Tahoma"/>
              </a:rPr>
              <a:t>Chinese</a:t>
            </a:r>
            <a:r>
              <a:rPr sz="2900" spc="-125" dirty="0">
                <a:latin typeface="Tahoma"/>
                <a:cs typeface="Tahoma"/>
              </a:rPr>
              <a:t> </a:t>
            </a:r>
            <a:r>
              <a:rPr sz="2900" spc="50" dirty="0">
                <a:latin typeface="Tahoma"/>
                <a:cs typeface="Tahoma"/>
              </a:rPr>
              <a:t>Economic</a:t>
            </a:r>
            <a:r>
              <a:rPr sz="2900" spc="-120" dirty="0">
                <a:latin typeface="Tahoma"/>
                <a:cs typeface="Tahoma"/>
              </a:rPr>
              <a:t> </a:t>
            </a:r>
            <a:r>
              <a:rPr sz="2900" spc="5" dirty="0">
                <a:latin typeface="Tahoma"/>
                <a:cs typeface="Tahoma"/>
              </a:rPr>
              <a:t>Development</a:t>
            </a:r>
            <a:endParaRPr sz="2900">
              <a:latin typeface="Tahoma"/>
              <a:cs typeface="Tahoma"/>
            </a:endParaRPr>
          </a:p>
          <a:p>
            <a:pPr marL="12700" marR="5080">
              <a:lnSpc>
                <a:spcPct val="116399"/>
              </a:lnSpc>
              <a:spcBef>
                <a:spcPts val="1220"/>
              </a:spcBef>
            </a:pPr>
            <a:r>
              <a:rPr sz="2900" spc="15" dirty="0">
                <a:latin typeface="Tahoma"/>
                <a:cs typeface="Tahoma"/>
              </a:rPr>
              <a:t>Recently, </a:t>
            </a:r>
            <a:r>
              <a:rPr sz="2900" spc="25" dirty="0">
                <a:latin typeface="Tahoma"/>
                <a:cs typeface="Tahoma"/>
              </a:rPr>
              <a:t>the </a:t>
            </a:r>
            <a:r>
              <a:rPr sz="2900" spc="45" dirty="0">
                <a:latin typeface="Tahoma"/>
                <a:cs typeface="Tahoma"/>
              </a:rPr>
              <a:t>Chinese </a:t>
            </a:r>
            <a:r>
              <a:rPr sz="2900" spc="5" dirty="0">
                <a:latin typeface="Tahoma"/>
                <a:cs typeface="Tahoma"/>
              </a:rPr>
              <a:t>Govt. </a:t>
            </a:r>
            <a:r>
              <a:rPr sz="2900" spc="40" dirty="0">
                <a:latin typeface="Tahoma"/>
                <a:cs typeface="Tahoma"/>
              </a:rPr>
              <a:t>announced that </a:t>
            </a:r>
            <a:r>
              <a:rPr sz="2900" spc="60" dirty="0">
                <a:latin typeface="Tahoma"/>
                <a:cs typeface="Tahoma"/>
              </a:rPr>
              <a:t>carbon </a:t>
            </a:r>
            <a:r>
              <a:rPr sz="2900" spc="65" dirty="0">
                <a:latin typeface="Tahoma"/>
                <a:cs typeface="Tahoma"/>
              </a:rPr>
              <a:t> </a:t>
            </a:r>
            <a:r>
              <a:rPr sz="2900" spc="55" dirty="0">
                <a:latin typeface="Tahoma"/>
                <a:cs typeface="Tahoma"/>
              </a:rPr>
              <a:t>emissions </a:t>
            </a:r>
            <a:r>
              <a:rPr sz="2900" spc="50" dirty="0">
                <a:latin typeface="Tahoma"/>
                <a:cs typeface="Tahoma"/>
              </a:rPr>
              <a:t>per </a:t>
            </a:r>
            <a:r>
              <a:rPr sz="2900" spc="40" dirty="0">
                <a:latin typeface="Tahoma"/>
                <a:cs typeface="Tahoma"/>
              </a:rPr>
              <a:t>unit </a:t>
            </a:r>
            <a:r>
              <a:rPr sz="2900" spc="15" dirty="0">
                <a:latin typeface="Tahoma"/>
                <a:cs typeface="Tahoma"/>
              </a:rPr>
              <a:t>of </a:t>
            </a:r>
            <a:r>
              <a:rPr sz="2900" spc="-15" dirty="0">
                <a:latin typeface="Tahoma"/>
                <a:cs typeface="Tahoma"/>
              </a:rPr>
              <a:t>GDP </a:t>
            </a:r>
            <a:r>
              <a:rPr sz="2900" spc="30" dirty="0">
                <a:latin typeface="Tahoma"/>
                <a:cs typeface="Tahoma"/>
              </a:rPr>
              <a:t>would </a:t>
            </a:r>
            <a:r>
              <a:rPr sz="2900" spc="40" dirty="0">
                <a:latin typeface="Tahoma"/>
                <a:cs typeface="Tahoma"/>
              </a:rPr>
              <a:t>fall by </a:t>
            </a:r>
            <a:r>
              <a:rPr sz="2900" spc="120" dirty="0">
                <a:latin typeface="Tahoma"/>
                <a:cs typeface="Tahoma"/>
              </a:rPr>
              <a:t>60-65% </a:t>
            </a:r>
            <a:r>
              <a:rPr sz="2900" spc="125" dirty="0">
                <a:latin typeface="Tahoma"/>
                <a:cs typeface="Tahoma"/>
              </a:rPr>
              <a:t> </a:t>
            </a:r>
            <a:r>
              <a:rPr sz="2900" spc="50" dirty="0">
                <a:latin typeface="Tahoma"/>
                <a:cs typeface="Tahoma"/>
              </a:rPr>
              <a:t>compared</a:t>
            </a:r>
            <a:r>
              <a:rPr sz="2900" spc="-125" dirty="0">
                <a:latin typeface="Tahoma"/>
                <a:cs typeface="Tahoma"/>
              </a:rPr>
              <a:t> </a:t>
            </a:r>
            <a:r>
              <a:rPr sz="2900" spc="15" dirty="0">
                <a:latin typeface="Tahoma"/>
                <a:cs typeface="Tahoma"/>
              </a:rPr>
              <a:t>with</a:t>
            </a:r>
            <a:r>
              <a:rPr sz="2900" spc="-120" dirty="0">
                <a:latin typeface="Tahoma"/>
                <a:cs typeface="Tahoma"/>
              </a:rPr>
              <a:t> </a:t>
            </a:r>
            <a:r>
              <a:rPr sz="2900" spc="145" dirty="0">
                <a:latin typeface="Tahoma"/>
                <a:cs typeface="Tahoma"/>
              </a:rPr>
              <a:t>2005</a:t>
            </a:r>
            <a:r>
              <a:rPr sz="2900" spc="-120" dirty="0">
                <a:latin typeface="Tahoma"/>
                <a:cs typeface="Tahoma"/>
              </a:rPr>
              <a:t> </a:t>
            </a:r>
            <a:r>
              <a:rPr sz="2900" spc="35" dirty="0">
                <a:latin typeface="Tahoma"/>
                <a:cs typeface="Tahoma"/>
              </a:rPr>
              <a:t>and</a:t>
            </a:r>
            <a:r>
              <a:rPr sz="2900" spc="-120" dirty="0">
                <a:latin typeface="Tahoma"/>
                <a:cs typeface="Tahoma"/>
              </a:rPr>
              <a:t> </a:t>
            </a:r>
            <a:r>
              <a:rPr sz="2900" spc="55" dirty="0">
                <a:latin typeface="Tahoma"/>
                <a:cs typeface="Tahoma"/>
              </a:rPr>
              <a:t>non-fossil</a:t>
            </a:r>
            <a:r>
              <a:rPr sz="2900" spc="-120" dirty="0">
                <a:latin typeface="Tahoma"/>
                <a:cs typeface="Tahoma"/>
              </a:rPr>
              <a:t> </a:t>
            </a:r>
            <a:r>
              <a:rPr sz="2900" spc="15" dirty="0">
                <a:latin typeface="Tahoma"/>
                <a:cs typeface="Tahoma"/>
              </a:rPr>
              <a:t>fuel</a:t>
            </a:r>
            <a:r>
              <a:rPr sz="2900" spc="-120" dirty="0">
                <a:latin typeface="Tahoma"/>
                <a:cs typeface="Tahoma"/>
              </a:rPr>
              <a:t> </a:t>
            </a:r>
            <a:r>
              <a:rPr sz="2900" spc="30" dirty="0">
                <a:latin typeface="Tahoma"/>
                <a:cs typeface="Tahoma"/>
              </a:rPr>
              <a:t>energy</a:t>
            </a:r>
            <a:r>
              <a:rPr sz="2900" spc="-120" dirty="0">
                <a:latin typeface="Tahoma"/>
                <a:cs typeface="Tahoma"/>
              </a:rPr>
              <a:t> </a:t>
            </a:r>
            <a:r>
              <a:rPr sz="2900" spc="30" dirty="0">
                <a:latin typeface="Tahoma"/>
                <a:cs typeface="Tahoma"/>
              </a:rPr>
              <a:t>would </a:t>
            </a:r>
            <a:r>
              <a:rPr sz="2900" spc="-890" dirty="0">
                <a:latin typeface="Tahoma"/>
                <a:cs typeface="Tahoma"/>
              </a:rPr>
              <a:t> </a:t>
            </a:r>
            <a:r>
              <a:rPr sz="2900" spc="60" dirty="0">
                <a:latin typeface="Tahoma"/>
                <a:cs typeface="Tahoma"/>
              </a:rPr>
              <a:t>account </a:t>
            </a:r>
            <a:r>
              <a:rPr sz="2900" spc="40" dirty="0">
                <a:latin typeface="Tahoma"/>
                <a:cs typeface="Tahoma"/>
              </a:rPr>
              <a:t>for </a:t>
            </a:r>
            <a:r>
              <a:rPr sz="2900" spc="140" dirty="0">
                <a:latin typeface="Tahoma"/>
                <a:cs typeface="Tahoma"/>
              </a:rPr>
              <a:t>20% </a:t>
            </a:r>
            <a:r>
              <a:rPr sz="2900" spc="15" dirty="0">
                <a:latin typeface="Tahoma"/>
                <a:cs typeface="Tahoma"/>
              </a:rPr>
              <a:t>of </a:t>
            </a:r>
            <a:r>
              <a:rPr sz="2900" spc="50" dirty="0">
                <a:latin typeface="Tahoma"/>
                <a:cs typeface="Tahoma"/>
              </a:rPr>
              <a:t>primary </a:t>
            </a:r>
            <a:r>
              <a:rPr sz="2900" spc="30" dirty="0">
                <a:latin typeface="Tahoma"/>
                <a:cs typeface="Tahoma"/>
              </a:rPr>
              <a:t>energy </a:t>
            </a:r>
            <a:r>
              <a:rPr sz="2900" spc="50" dirty="0">
                <a:latin typeface="Tahoma"/>
                <a:cs typeface="Tahoma"/>
              </a:rPr>
              <a:t>consumption </a:t>
            </a:r>
            <a:r>
              <a:rPr sz="2900" spc="40" dirty="0">
                <a:latin typeface="Tahoma"/>
                <a:cs typeface="Tahoma"/>
              </a:rPr>
              <a:t>by </a:t>
            </a:r>
            <a:r>
              <a:rPr sz="2900" spc="45" dirty="0">
                <a:latin typeface="Tahoma"/>
                <a:cs typeface="Tahoma"/>
              </a:rPr>
              <a:t> </a:t>
            </a:r>
            <a:r>
              <a:rPr sz="2900" spc="95" dirty="0">
                <a:latin typeface="Tahoma"/>
                <a:cs typeface="Tahoma"/>
              </a:rPr>
              <a:t>2030.</a:t>
            </a:r>
            <a:endParaRPr sz="2900">
              <a:latin typeface="Tahoma"/>
              <a:cs typeface="Tahoma"/>
            </a:endParaRPr>
          </a:p>
          <a:p>
            <a:pPr marL="12700" marR="177800">
              <a:lnSpc>
                <a:spcPct val="116399"/>
              </a:lnSpc>
              <a:spcBef>
                <a:spcPts val="1565"/>
              </a:spcBef>
            </a:pPr>
            <a:r>
              <a:rPr sz="2900" dirty="0">
                <a:latin typeface="Tahoma"/>
                <a:cs typeface="Tahoma"/>
              </a:rPr>
              <a:t>Hence,</a:t>
            </a:r>
            <a:r>
              <a:rPr sz="2900" spc="-130" dirty="0">
                <a:latin typeface="Tahoma"/>
                <a:cs typeface="Tahoma"/>
              </a:rPr>
              <a:t> </a:t>
            </a:r>
            <a:r>
              <a:rPr sz="2900" spc="50" dirty="0">
                <a:latin typeface="Tahoma"/>
                <a:cs typeface="Tahoma"/>
              </a:rPr>
              <a:t>forecasting</a:t>
            </a:r>
            <a:r>
              <a:rPr sz="2900" spc="-125" dirty="0">
                <a:latin typeface="Tahoma"/>
                <a:cs typeface="Tahoma"/>
              </a:rPr>
              <a:t> </a:t>
            </a:r>
            <a:r>
              <a:rPr sz="2900" spc="30" dirty="0">
                <a:latin typeface="Tahoma"/>
                <a:cs typeface="Tahoma"/>
              </a:rPr>
              <a:t>energy</a:t>
            </a:r>
            <a:r>
              <a:rPr sz="2900" spc="-125" dirty="0">
                <a:latin typeface="Tahoma"/>
                <a:cs typeface="Tahoma"/>
              </a:rPr>
              <a:t> </a:t>
            </a:r>
            <a:r>
              <a:rPr sz="2900" spc="50" dirty="0">
                <a:latin typeface="Tahoma"/>
                <a:cs typeface="Tahoma"/>
              </a:rPr>
              <a:t>consumption</a:t>
            </a:r>
            <a:r>
              <a:rPr sz="2900" spc="-130" dirty="0">
                <a:latin typeface="Tahoma"/>
                <a:cs typeface="Tahoma"/>
              </a:rPr>
              <a:t> </a:t>
            </a:r>
            <a:r>
              <a:rPr sz="2900" spc="80" dirty="0">
                <a:latin typeface="Tahoma"/>
                <a:cs typeface="Tahoma"/>
              </a:rPr>
              <a:t>is</a:t>
            </a:r>
            <a:r>
              <a:rPr sz="2900" spc="-125" dirty="0">
                <a:latin typeface="Tahoma"/>
                <a:cs typeface="Tahoma"/>
              </a:rPr>
              <a:t> </a:t>
            </a:r>
            <a:r>
              <a:rPr sz="2900" spc="50" dirty="0">
                <a:latin typeface="Tahoma"/>
                <a:cs typeface="Tahoma"/>
              </a:rPr>
              <a:t>significant </a:t>
            </a:r>
            <a:r>
              <a:rPr sz="2900" spc="-890" dirty="0">
                <a:latin typeface="Tahoma"/>
                <a:cs typeface="Tahoma"/>
              </a:rPr>
              <a:t> </a:t>
            </a:r>
            <a:r>
              <a:rPr sz="2900" spc="60" dirty="0">
                <a:latin typeface="Tahoma"/>
                <a:cs typeface="Tahoma"/>
              </a:rPr>
              <a:t>to</a:t>
            </a:r>
            <a:r>
              <a:rPr sz="2900" spc="-135" dirty="0">
                <a:latin typeface="Tahoma"/>
                <a:cs typeface="Tahoma"/>
              </a:rPr>
              <a:t> </a:t>
            </a:r>
            <a:r>
              <a:rPr sz="2900" spc="55" dirty="0">
                <a:latin typeface="Tahoma"/>
                <a:cs typeface="Tahoma"/>
              </a:rPr>
              <a:t>emissions</a:t>
            </a:r>
            <a:r>
              <a:rPr sz="2900" spc="-130" dirty="0">
                <a:latin typeface="Tahoma"/>
                <a:cs typeface="Tahoma"/>
              </a:rPr>
              <a:t> </a:t>
            </a:r>
            <a:r>
              <a:rPr sz="2900" spc="55" dirty="0">
                <a:latin typeface="Tahoma"/>
                <a:cs typeface="Tahoma"/>
              </a:rPr>
              <a:t>reduction</a:t>
            </a:r>
            <a:r>
              <a:rPr sz="2900" spc="-130" dirty="0">
                <a:latin typeface="Tahoma"/>
                <a:cs typeface="Tahoma"/>
              </a:rPr>
              <a:t> </a:t>
            </a:r>
            <a:r>
              <a:rPr sz="2900" spc="35" dirty="0">
                <a:latin typeface="Tahoma"/>
                <a:cs typeface="Tahoma"/>
              </a:rPr>
              <a:t>and</a:t>
            </a:r>
            <a:r>
              <a:rPr sz="2900" spc="-130" dirty="0">
                <a:latin typeface="Tahoma"/>
                <a:cs typeface="Tahoma"/>
              </a:rPr>
              <a:t> </a:t>
            </a:r>
            <a:r>
              <a:rPr sz="2900" spc="50" dirty="0">
                <a:latin typeface="Tahoma"/>
                <a:cs typeface="Tahoma"/>
              </a:rPr>
              <a:t>upgrading</a:t>
            </a:r>
            <a:r>
              <a:rPr sz="2900" spc="-130" dirty="0">
                <a:latin typeface="Tahoma"/>
                <a:cs typeface="Tahoma"/>
              </a:rPr>
              <a:t> </a:t>
            </a:r>
            <a:r>
              <a:rPr sz="2900" spc="30" dirty="0">
                <a:latin typeface="Tahoma"/>
                <a:cs typeface="Tahoma"/>
              </a:rPr>
              <a:t>energy</a:t>
            </a:r>
            <a:r>
              <a:rPr sz="2900" spc="-130" dirty="0">
                <a:latin typeface="Tahoma"/>
                <a:cs typeface="Tahoma"/>
              </a:rPr>
              <a:t> </a:t>
            </a:r>
            <a:r>
              <a:rPr sz="2900" spc="55" dirty="0">
                <a:latin typeface="Tahoma"/>
                <a:cs typeface="Tahoma"/>
              </a:rPr>
              <a:t>supply </a:t>
            </a:r>
            <a:r>
              <a:rPr sz="2900" spc="-890" dirty="0">
                <a:latin typeface="Tahoma"/>
                <a:cs typeface="Tahoma"/>
              </a:rPr>
              <a:t> </a:t>
            </a:r>
            <a:r>
              <a:rPr sz="2900" spc="40" dirty="0">
                <a:latin typeface="Tahoma"/>
                <a:cs typeface="Tahoma"/>
              </a:rPr>
              <a:t>in </a:t>
            </a:r>
            <a:r>
              <a:rPr sz="2900" spc="25" dirty="0">
                <a:latin typeface="Tahoma"/>
                <a:cs typeface="Tahoma"/>
              </a:rPr>
              <a:t>the </a:t>
            </a:r>
            <a:r>
              <a:rPr sz="2900" spc="30" dirty="0">
                <a:latin typeface="Tahoma"/>
                <a:cs typeface="Tahoma"/>
              </a:rPr>
              <a:t>Beijing-Tianjin-Hebei </a:t>
            </a:r>
            <a:r>
              <a:rPr sz="2900" spc="25" dirty="0">
                <a:latin typeface="Tahoma"/>
                <a:cs typeface="Tahoma"/>
              </a:rPr>
              <a:t>region. </a:t>
            </a:r>
            <a:r>
              <a:rPr sz="2900" spc="40" dirty="0">
                <a:latin typeface="Tahoma"/>
                <a:cs typeface="Tahoma"/>
              </a:rPr>
              <a:t>This </a:t>
            </a:r>
            <a:r>
              <a:rPr sz="2900" spc="50" dirty="0">
                <a:latin typeface="Tahoma"/>
                <a:cs typeface="Tahoma"/>
              </a:rPr>
              <a:t>study </a:t>
            </a:r>
            <a:r>
              <a:rPr sz="2900" spc="55" dirty="0">
                <a:latin typeface="Tahoma"/>
                <a:cs typeface="Tahoma"/>
              </a:rPr>
              <a:t> </a:t>
            </a:r>
            <a:r>
              <a:rPr sz="2900" spc="50" dirty="0">
                <a:latin typeface="Tahoma"/>
                <a:cs typeface="Tahoma"/>
              </a:rPr>
              <a:t>thoroughly </a:t>
            </a:r>
            <a:r>
              <a:rPr sz="2900" spc="40" dirty="0">
                <a:latin typeface="Tahoma"/>
                <a:cs typeface="Tahoma"/>
              </a:rPr>
              <a:t>analyzes </a:t>
            </a:r>
            <a:r>
              <a:rPr sz="2900" spc="60" dirty="0">
                <a:latin typeface="Tahoma"/>
                <a:cs typeface="Tahoma"/>
              </a:rPr>
              <a:t>carbon </a:t>
            </a:r>
            <a:r>
              <a:rPr sz="2900" spc="65" dirty="0">
                <a:latin typeface="Tahoma"/>
                <a:cs typeface="Tahoma"/>
              </a:rPr>
              <a:t>emissions' </a:t>
            </a:r>
            <a:r>
              <a:rPr sz="2900" spc="25" dirty="0">
                <a:latin typeface="Tahoma"/>
                <a:cs typeface="Tahoma"/>
              </a:rPr>
              <a:t>main </a:t>
            </a:r>
            <a:r>
              <a:rPr sz="2900" spc="30" dirty="0">
                <a:latin typeface="Tahoma"/>
                <a:cs typeface="Tahoma"/>
              </a:rPr>
              <a:t>energy </a:t>
            </a:r>
            <a:r>
              <a:rPr sz="2900" spc="-894" dirty="0">
                <a:latin typeface="Tahoma"/>
                <a:cs typeface="Tahoma"/>
              </a:rPr>
              <a:t> </a:t>
            </a:r>
            <a:r>
              <a:rPr sz="2900" spc="50" dirty="0">
                <a:latin typeface="Tahoma"/>
                <a:cs typeface="Tahoma"/>
              </a:rPr>
              <a:t>sources,</a:t>
            </a:r>
            <a:r>
              <a:rPr sz="2900" spc="-130" dirty="0">
                <a:latin typeface="Tahoma"/>
                <a:cs typeface="Tahoma"/>
              </a:rPr>
              <a:t> </a:t>
            </a:r>
            <a:r>
              <a:rPr sz="2900" spc="55" dirty="0">
                <a:latin typeface="Tahoma"/>
                <a:cs typeface="Tahoma"/>
              </a:rPr>
              <a:t>including</a:t>
            </a:r>
            <a:r>
              <a:rPr sz="2900" spc="-125" dirty="0">
                <a:latin typeface="Tahoma"/>
                <a:cs typeface="Tahoma"/>
              </a:rPr>
              <a:t> </a:t>
            </a:r>
            <a:r>
              <a:rPr sz="2900" spc="35" dirty="0">
                <a:latin typeface="Tahoma"/>
                <a:cs typeface="Tahoma"/>
              </a:rPr>
              <a:t>coal,</a:t>
            </a:r>
            <a:r>
              <a:rPr sz="2900" spc="-130" dirty="0">
                <a:latin typeface="Tahoma"/>
                <a:cs typeface="Tahoma"/>
              </a:rPr>
              <a:t> </a:t>
            </a:r>
            <a:r>
              <a:rPr sz="2900" spc="35" dirty="0">
                <a:latin typeface="Tahoma"/>
                <a:cs typeface="Tahoma"/>
              </a:rPr>
              <a:t>petrol,</a:t>
            </a:r>
            <a:r>
              <a:rPr sz="2900" spc="-125" dirty="0">
                <a:latin typeface="Tahoma"/>
                <a:cs typeface="Tahoma"/>
              </a:rPr>
              <a:t> </a:t>
            </a:r>
            <a:r>
              <a:rPr sz="2900" spc="50" dirty="0">
                <a:latin typeface="Tahoma"/>
                <a:cs typeface="Tahoma"/>
              </a:rPr>
              <a:t>natural</a:t>
            </a:r>
            <a:r>
              <a:rPr sz="2900" spc="-130" dirty="0">
                <a:latin typeface="Tahoma"/>
                <a:cs typeface="Tahoma"/>
              </a:rPr>
              <a:t> </a:t>
            </a:r>
            <a:r>
              <a:rPr sz="2900" spc="20" dirty="0">
                <a:latin typeface="Tahoma"/>
                <a:cs typeface="Tahoma"/>
              </a:rPr>
              <a:t>gas,</a:t>
            </a:r>
            <a:r>
              <a:rPr sz="2900" spc="-125" dirty="0">
                <a:latin typeface="Tahoma"/>
                <a:cs typeface="Tahoma"/>
              </a:rPr>
              <a:t> </a:t>
            </a:r>
            <a:r>
              <a:rPr sz="2900" spc="35" dirty="0">
                <a:latin typeface="Tahoma"/>
                <a:cs typeface="Tahoma"/>
              </a:rPr>
              <a:t>and</a:t>
            </a:r>
            <a:r>
              <a:rPr sz="2900" spc="-130" dirty="0">
                <a:latin typeface="Tahoma"/>
                <a:cs typeface="Tahoma"/>
              </a:rPr>
              <a:t> </a:t>
            </a:r>
            <a:r>
              <a:rPr sz="2900" spc="70" dirty="0">
                <a:latin typeface="Tahoma"/>
                <a:cs typeface="Tahoma"/>
              </a:rPr>
              <a:t>coal </a:t>
            </a:r>
            <a:r>
              <a:rPr sz="2900" spc="75" dirty="0">
                <a:latin typeface="Tahoma"/>
                <a:cs typeface="Tahoma"/>
              </a:rPr>
              <a:t> </a:t>
            </a:r>
            <a:r>
              <a:rPr sz="2900" spc="25" dirty="0">
                <a:latin typeface="Tahoma"/>
                <a:cs typeface="Tahoma"/>
              </a:rPr>
              <a:t>power</a:t>
            </a:r>
            <a:r>
              <a:rPr sz="2900" spc="-130" dirty="0">
                <a:latin typeface="Tahoma"/>
                <a:cs typeface="Tahoma"/>
              </a:rPr>
              <a:t> </a:t>
            </a:r>
            <a:r>
              <a:rPr sz="2900" spc="40" dirty="0">
                <a:latin typeface="Tahoma"/>
                <a:cs typeface="Tahoma"/>
              </a:rPr>
              <a:t>in</a:t>
            </a:r>
            <a:r>
              <a:rPr sz="2900" spc="-125" dirty="0">
                <a:latin typeface="Tahoma"/>
                <a:cs typeface="Tahoma"/>
              </a:rPr>
              <a:t> </a:t>
            </a:r>
            <a:r>
              <a:rPr sz="2900" spc="60" dirty="0">
                <a:latin typeface="Tahoma"/>
                <a:cs typeface="Tahoma"/>
              </a:rPr>
              <a:t>this</a:t>
            </a:r>
            <a:r>
              <a:rPr sz="2900" spc="-125" dirty="0">
                <a:latin typeface="Tahoma"/>
                <a:cs typeface="Tahoma"/>
              </a:rPr>
              <a:t> </a:t>
            </a:r>
            <a:r>
              <a:rPr sz="2900" spc="25" dirty="0">
                <a:latin typeface="Tahoma"/>
                <a:cs typeface="Tahoma"/>
              </a:rPr>
              <a:t>region.</a:t>
            </a:r>
            <a:endParaRPr sz="2900">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77200" y="2865489"/>
            <a:ext cx="8420099" cy="6391274"/>
          </a:xfrm>
          <a:prstGeom prst="rect">
            <a:avLst/>
          </a:prstGeom>
        </p:spPr>
      </p:pic>
      <p:sp>
        <p:nvSpPr>
          <p:cNvPr id="3" name="object 3"/>
          <p:cNvSpPr txBox="1">
            <a:spLocks noGrp="1"/>
          </p:cNvSpPr>
          <p:nvPr>
            <p:ph type="title"/>
          </p:nvPr>
        </p:nvSpPr>
        <p:spPr>
          <a:xfrm>
            <a:off x="3005608" y="444501"/>
            <a:ext cx="12277090" cy="1168400"/>
          </a:xfrm>
          <a:prstGeom prst="rect">
            <a:avLst/>
          </a:prstGeom>
        </p:spPr>
        <p:txBody>
          <a:bodyPr vert="horz" wrap="square" lIns="0" tIns="12700" rIns="0" bIns="0" rtlCol="0">
            <a:spAutoFit/>
          </a:bodyPr>
          <a:lstStyle/>
          <a:p>
            <a:pPr marL="12700">
              <a:lnSpc>
                <a:spcPct val="100000"/>
              </a:lnSpc>
              <a:spcBef>
                <a:spcPts val="100"/>
              </a:spcBef>
            </a:pPr>
            <a:r>
              <a:rPr spc="235" dirty="0"/>
              <a:t>CAUSES</a:t>
            </a:r>
            <a:r>
              <a:rPr spc="-345" dirty="0"/>
              <a:t> </a:t>
            </a:r>
            <a:r>
              <a:rPr spc="-85" dirty="0"/>
              <a:t>OF</a:t>
            </a:r>
            <a:r>
              <a:rPr spc="-340" dirty="0"/>
              <a:t> </a:t>
            </a:r>
            <a:r>
              <a:rPr spc="90" dirty="0"/>
              <a:t>CO</a:t>
            </a:r>
            <a:r>
              <a:rPr spc="90" baseline="-25000" dirty="0"/>
              <a:t>2</a:t>
            </a:r>
            <a:r>
              <a:rPr spc="-340" dirty="0"/>
              <a:t> </a:t>
            </a:r>
            <a:r>
              <a:rPr spc="90" dirty="0"/>
              <a:t>EMISSIONS</a:t>
            </a:r>
          </a:p>
        </p:txBody>
      </p:sp>
      <p:sp>
        <p:nvSpPr>
          <p:cNvPr id="4" name="object 4"/>
          <p:cNvSpPr/>
          <p:nvPr/>
        </p:nvSpPr>
        <p:spPr>
          <a:xfrm>
            <a:off x="1223474" y="1870796"/>
            <a:ext cx="16182975" cy="0"/>
          </a:xfrm>
          <a:custGeom>
            <a:avLst/>
            <a:gdLst/>
            <a:ahLst/>
            <a:cxnLst/>
            <a:rect l="l" t="t" r="r" b="b"/>
            <a:pathLst>
              <a:path w="16182975">
                <a:moveTo>
                  <a:pt x="0" y="0"/>
                </a:moveTo>
                <a:lnTo>
                  <a:pt x="16182973" y="0"/>
                </a:lnTo>
              </a:path>
            </a:pathLst>
          </a:custGeom>
          <a:ln w="47624">
            <a:solidFill>
              <a:srgbClr val="535353"/>
            </a:solidFill>
          </a:ln>
        </p:spPr>
        <p:txBody>
          <a:bodyPr wrap="square" lIns="0" tIns="0" rIns="0" bIns="0" rtlCol="0"/>
          <a:lstStyle/>
          <a:p>
            <a:endParaRPr/>
          </a:p>
        </p:txBody>
      </p:sp>
      <p:pic>
        <p:nvPicPr>
          <p:cNvPr id="5" name="object 5"/>
          <p:cNvPicPr/>
          <p:nvPr/>
        </p:nvPicPr>
        <p:blipFill>
          <a:blip r:embed="rId3" cstate="print"/>
          <a:stretch>
            <a:fillRect/>
          </a:stretch>
        </p:blipFill>
        <p:spPr>
          <a:xfrm>
            <a:off x="9195043" y="2578804"/>
            <a:ext cx="133350" cy="133349"/>
          </a:xfrm>
          <a:prstGeom prst="rect">
            <a:avLst/>
          </a:prstGeom>
        </p:spPr>
      </p:pic>
      <p:pic>
        <p:nvPicPr>
          <p:cNvPr id="6" name="object 6"/>
          <p:cNvPicPr/>
          <p:nvPr/>
        </p:nvPicPr>
        <p:blipFill>
          <a:blip r:embed="rId4" cstate="print"/>
          <a:stretch>
            <a:fillRect/>
          </a:stretch>
        </p:blipFill>
        <p:spPr>
          <a:xfrm>
            <a:off x="9195043" y="7495589"/>
            <a:ext cx="133350" cy="133349"/>
          </a:xfrm>
          <a:prstGeom prst="rect">
            <a:avLst/>
          </a:prstGeom>
        </p:spPr>
      </p:pic>
      <p:pic>
        <p:nvPicPr>
          <p:cNvPr id="7" name="object 7"/>
          <p:cNvPicPr/>
          <p:nvPr/>
        </p:nvPicPr>
        <p:blipFill>
          <a:blip r:embed="rId5" cstate="print"/>
          <a:stretch>
            <a:fillRect/>
          </a:stretch>
        </p:blipFill>
        <p:spPr>
          <a:xfrm>
            <a:off x="9195043" y="5270052"/>
            <a:ext cx="133350" cy="133349"/>
          </a:xfrm>
          <a:prstGeom prst="rect">
            <a:avLst/>
          </a:prstGeom>
        </p:spPr>
      </p:pic>
      <p:sp>
        <p:nvSpPr>
          <p:cNvPr id="8" name="object 8"/>
          <p:cNvSpPr txBox="1"/>
          <p:nvPr/>
        </p:nvSpPr>
        <p:spPr>
          <a:xfrm>
            <a:off x="9513039" y="2325426"/>
            <a:ext cx="8484870" cy="7513955"/>
          </a:xfrm>
          <a:prstGeom prst="rect">
            <a:avLst/>
          </a:prstGeom>
        </p:spPr>
        <p:txBody>
          <a:bodyPr vert="horz" wrap="square" lIns="0" tIns="12700" rIns="0" bIns="0" rtlCol="0">
            <a:spAutoFit/>
          </a:bodyPr>
          <a:lstStyle/>
          <a:p>
            <a:pPr marL="12700" marR="382905">
              <a:lnSpc>
                <a:spcPct val="116399"/>
              </a:lnSpc>
              <a:spcBef>
                <a:spcPts val="100"/>
              </a:spcBef>
            </a:pPr>
            <a:r>
              <a:rPr sz="2900" spc="-40" dirty="0">
                <a:latin typeface="Tahoma"/>
                <a:cs typeface="Tahoma"/>
              </a:rPr>
              <a:t>Due </a:t>
            </a:r>
            <a:r>
              <a:rPr sz="2900" spc="60" dirty="0">
                <a:latin typeface="Tahoma"/>
                <a:cs typeface="Tahoma"/>
              </a:rPr>
              <a:t>to </a:t>
            </a:r>
            <a:r>
              <a:rPr sz="2900" spc="15" dirty="0">
                <a:latin typeface="Tahoma"/>
                <a:cs typeface="Tahoma"/>
              </a:rPr>
              <a:t>human </a:t>
            </a:r>
            <a:r>
              <a:rPr sz="2900" spc="35" dirty="0">
                <a:latin typeface="Tahoma"/>
                <a:cs typeface="Tahoma"/>
              </a:rPr>
              <a:t>activities, </a:t>
            </a:r>
            <a:r>
              <a:rPr sz="2900" spc="25" dirty="0">
                <a:latin typeface="Tahoma"/>
                <a:cs typeface="Tahoma"/>
              </a:rPr>
              <a:t>the </a:t>
            </a:r>
            <a:r>
              <a:rPr sz="2900" spc="50" dirty="0">
                <a:latin typeface="Tahoma"/>
                <a:cs typeface="Tahoma"/>
              </a:rPr>
              <a:t>atmospheric </a:t>
            </a:r>
            <a:r>
              <a:rPr sz="2900" spc="55" dirty="0">
                <a:latin typeface="Tahoma"/>
                <a:cs typeface="Tahoma"/>
              </a:rPr>
              <a:t> concentration</a:t>
            </a:r>
            <a:r>
              <a:rPr sz="2900" spc="-130" dirty="0">
                <a:latin typeface="Tahoma"/>
                <a:cs typeface="Tahoma"/>
              </a:rPr>
              <a:t> </a:t>
            </a:r>
            <a:r>
              <a:rPr sz="2900" spc="15" dirty="0">
                <a:latin typeface="Tahoma"/>
                <a:cs typeface="Tahoma"/>
              </a:rPr>
              <a:t>of</a:t>
            </a:r>
            <a:r>
              <a:rPr sz="2900" spc="-125" dirty="0">
                <a:latin typeface="Tahoma"/>
                <a:cs typeface="Tahoma"/>
              </a:rPr>
              <a:t> </a:t>
            </a:r>
            <a:r>
              <a:rPr sz="2900" spc="30" dirty="0">
                <a:latin typeface="Tahoma"/>
                <a:cs typeface="Tahoma"/>
              </a:rPr>
              <a:t>CO</a:t>
            </a:r>
            <a:r>
              <a:rPr sz="2900" spc="30" baseline="-25000" dirty="0">
                <a:latin typeface="Tahoma"/>
                <a:cs typeface="Tahoma"/>
              </a:rPr>
              <a:t>2</a:t>
            </a:r>
            <a:r>
              <a:rPr sz="2900" spc="-125" dirty="0">
                <a:latin typeface="Tahoma"/>
                <a:cs typeface="Tahoma"/>
              </a:rPr>
              <a:t> </a:t>
            </a:r>
            <a:r>
              <a:rPr sz="2900" spc="50" dirty="0">
                <a:latin typeface="Tahoma"/>
                <a:cs typeface="Tahoma"/>
              </a:rPr>
              <a:t>has</a:t>
            </a:r>
            <a:r>
              <a:rPr sz="2900" spc="-125" dirty="0">
                <a:latin typeface="Tahoma"/>
                <a:cs typeface="Tahoma"/>
              </a:rPr>
              <a:t> </a:t>
            </a:r>
            <a:r>
              <a:rPr sz="2900" spc="20" dirty="0">
                <a:latin typeface="Tahoma"/>
                <a:cs typeface="Tahoma"/>
              </a:rPr>
              <a:t>been</a:t>
            </a:r>
            <a:r>
              <a:rPr sz="2900" spc="-125" dirty="0">
                <a:latin typeface="Tahoma"/>
                <a:cs typeface="Tahoma"/>
              </a:rPr>
              <a:t> </a:t>
            </a:r>
            <a:r>
              <a:rPr sz="2900" spc="65" dirty="0">
                <a:latin typeface="Tahoma"/>
                <a:cs typeface="Tahoma"/>
              </a:rPr>
              <a:t>rising</a:t>
            </a:r>
            <a:r>
              <a:rPr sz="2900" spc="-130" dirty="0">
                <a:latin typeface="Tahoma"/>
                <a:cs typeface="Tahoma"/>
              </a:rPr>
              <a:t> </a:t>
            </a:r>
            <a:r>
              <a:rPr sz="2900" spc="25" dirty="0">
                <a:latin typeface="Tahoma"/>
                <a:cs typeface="Tahoma"/>
              </a:rPr>
              <a:t>extensively </a:t>
            </a:r>
            <a:r>
              <a:rPr sz="2900" spc="-890" dirty="0">
                <a:latin typeface="Tahoma"/>
                <a:cs typeface="Tahoma"/>
              </a:rPr>
              <a:t> </a:t>
            </a:r>
            <a:r>
              <a:rPr sz="2900" spc="60" dirty="0">
                <a:latin typeface="Tahoma"/>
                <a:cs typeface="Tahoma"/>
              </a:rPr>
              <a:t>since </a:t>
            </a:r>
            <a:r>
              <a:rPr sz="2900" spc="25" dirty="0">
                <a:latin typeface="Tahoma"/>
                <a:cs typeface="Tahoma"/>
              </a:rPr>
              <a:t>the </a:t>
            </a:r>
            <a:r>
              <a:rPr sz="2900" spc="50" dirty="0">
                <a:latin typeface="Tahoma"/>
                <a:cs typeface="Tahoma"/>
              </a:rPr>
              <a:t>Industrial </a:t>
            </a:r>
            <a:r>
              <a:rPr sz="2900" spc="25" dirty="0">
                <a:latin typeface="Tahoma"/>
                <a:cs typeface="Tahoma"/>
              </a:rPr>
              <a:t>Revolution </a:t>
            </a:r>
            <a:r>
              <a:rPr sz="2900" spc="35" dirty="0">
                <a:latin typeface="Tahoma"/>
                <a:cs typeface="Tahoma"/>
              </a:rPr>
              <a:t>and </a:t>
            </a:r>
            <a:r>
              <a:rPr sz="2900" spc="50" dirty="0">
                <a:latin typeface="Tahoma"/>
                <a:cs typeface="Tahoma"/>
              </a:rPr>
              <a:t>has </a:t>
            </a:r>
            <a:r>
              <a:rPr sz="2900" spc="5" dirty="0">
                <a:latin typeface="Tahoma"/>
                <a:cs typeface="Tahoma"/>
              </a:rPr>
              <a:t>now </a:t>
            </a:r>
            <a:r>
              <a:rPr sz="2900" spc="10" dirty="0">
                <a:latin typeface="Tahoma"/>
                <a:cs typeface="Tahoma"/>
              </a:rPr>
              <a:t> </a:t>
            </a:r>
            <a:r>
              <a:rPr sz="2900" spc="45" dirty="0">
                <a:latin typeface="Tahoma"/>
                <a:cs typeface="Tahoma"/>
              </a:rPr>
              <a:t>reached </a:t>
            </a:r>
            <a:r>
              <a:rPr sz="2900" spc="50" dirty="0">
                <a:latin typeface="Tahoma"/>
                <a:cs typeface="Tahoma"/>
              </a:rPr>
              <a:t>dangerous </a:t>
            </a:r>
            <a:r>
              <a:rPr sz="2900" spc="40" dirty="0">
                <a:latin typeface="Tahoma"/>
                <a:cs typeface="Tahoma"/>
              </a:rPr>
              <a:t>levels </a:t>
            </a:r>
            <a:r>
              <a:rPr sz="2900" spc="45" dirty="0">
                <a:latin typeface="Tahoma"/>
                <a:cs typeface="Tahoma"/>
              </a:rPr>
              <a:t>not </a:t>
            </a:r>
            <a:r>
              <a:rPr sz="2900" spc="30" dirty="0">
                <a:latin typeface="Tahoma"/>
                <a:cs typeface="Tahoma"/>
              </a:rPr>
              <a:t>seen </a:t>
            </a:r>
            <a:r>
              <a:rPr sz="2900" spc="40" dirty="0">
                <a:latin typeface="Tahoma"/>
                <a:cs typeface="Tahoma"/>
              </a:rPr>
              <a:t>in </a:t>
            </a:r>
            <a:r>
              <a:rPr sz="2900" spc="25" dirty="0">
                <a:latin typeface="Tahoma"/>
                <a:cs typeface="Tahoma"/>
              </a:rPr>
              <a:t>the </a:t>
            </a:r>
            <a:r>
              <a:rPr sz="2900" spc="65" dirty="0">
                <a:latin typeface="Tahoma"/>
                <a:cs typeface="Tahoma"/>
              </a:rPr>
              <a:t>last </a:t>
            </a:r>
            <a:r>
              <a:rPr sz="2900" spc="95" dirty="0">
                <a:latin typeface="Tahoma"/>
                <a:cs typeface="Tahoma"/>
              </a:rPr>
              <a:t>3 </a:t>
            </a:r>
            <a:r>
              <a:rPr sz="2900" spc="-894" dirty="0">
                <a:latin typeface="Tahoma"/>
                <a:cs typeface="Tahoma"/>
              </a:rPr>
              <a:t> </a:t>
            </a:r>
            <a:r>
              <a:rPr sz="2900" spc="45" dirty="0">
                <a:latin typeface="Tahoma"/>
                <a:cs typeface="Tahoma"/>
              </a:rPr>
              <a:t>million</a:t>
            </a:r>
            <a:r>
              <a:rPr sz="2900" spc="-130" dirty="0">
                <a:latin typeface="Tahoma"/>
                <a:cs typeface="Tahoma"/>
              </a:rPr>
              <a:t> </a:t>
            </a:r>
            <a:r>
              <a:rPr sz="2900" spc="25" dirty="0">
                <a:latin typeface="Tahoma"/>
                <a:cs typeface="Tahoma"/>
              </a:rPr>
              <a:t>years.</a:t>
            </a:r>
            <a:endParaRPr sz="2900">
              <a:latin typeface="Tahoma"/>
              <a:cs typeface="Tahoma"/>
            </a:endParaRPr>
          </a:p>
          <a:p>
            <a:pPr marL="12700" marR="13335">
              <a:lnSpc>
                <a:spcPct val="116399"/>
              </a:lnSpc>
              <a:spcBef>
                <a:spcPts val="940"/>
              </a:spcBef>
            </a:pPr>
            <a:r>
              <a:rPr sz="2900" spc="45" dirty="0">
                <a:latin typeface="Tahoma"/>
                <a:cs typeface="Tahoma"/>
              </a:rPr>
              <a:t>Natural </a:t>
            </a:r>
            <a:r>
              <a:rPr sz="2900" spc="65" dirty="0">
                <a:latin typeface="Tahoma"/>
                <a:cs typeface="Tahoma"/>
              </a:rPr>
              <a:t>sinks </a:t>
            </a:r>
            <a:r>
              <a:rPr sz="2900" spc="20" dirty="0">
                <a:latin typeface="Tahoma"/>
                <a:cs typeface="Tahoma"/>
              </a:rPr>
              <a:t>remove </a:t>
            </a:r>
            <a:r>
              <a:rPr sz="2900" spc="45" dirty="0">
                <a:latin typeface="Tahoma"/>
                <a:cs typeface="Tahoma"/>
              </a:rPr>
              <a:t>around </a:t>
            </a:r>
            <a:r>
              <a:rPr sz="2900" spc="25" dirty="0">
                <a:latin typeface="Tahoma"/>
                <a:cs typeface="Tahoma"/>
              </a:rPr>
              <a:t>the </a:t>
            </a:r>
            <a:r>
              <a:rPr sz="2900" spc="30" dirty="0">
                <a:latin typeface="Tahoma"/>
                <a:cs typeface="Tahoma"/>
              </a:rPr>
              <a:t>same </a:t>
            </a:r>
            <a:r>
              <a:rPr sz="2900" spc="40" dirty="0">
                <a:latin typeface="Tahoma"/>
                <a:cs typeface="Tahoma"/>
              </a:rPr>
              <a:t>quantity </a:t>
            </a:r>
            <a:r>
              <a:rPr sz="2900" spc="15" dirty="0">
                <a:latin typeface="Tahoma"/>
                <a:cs typeface="Tahoma"/>
              </a:rPr>
              <a:t>of </a:t>
            </a:r>
            <a:r>
              <a:rPr sz="2900" spc="-894" dirty="0">
                <a:latin typeface="Tahoma"/>
                <a:cs typeface="Tahoma"/>
              </a:rPr>
              <a:t> </a:t>
            </a:r>
            <a:r>
              <a:rPr sz="2900" spc="30" dirty="0">
                <a:latin typeface="Tahoma"/>
                <a:cs typeface="Tahoma"/>
              </a:rPr>
              <a:t>CO</a:t>
            </a:r>
            <a:r>
              <a:rPr sz="2900" spc="30" baseline="-25000" dirty="0">
                <a:latin typeface="Tahoma"/>
                <a:cs typeface="Tahoma"/>
              </a:rPr>
              <a:t>2</a:t>
            </a:r>
            <a:r>
              <a:rPr sz="2900" spc="30" dirty="0">
                <a:latin typeface="Tahoma"/>
                <a:cs typeface="Tahoma"/>
              </a:rPr>
              <a:t> </a:t>
            </a:r>
            <a:r>
              <a:rPr sz="2900" spc="25" dirty="0">
                <a:latin typeface="Tahoma"/>
                <a:cs typeface="Tahoma"/>
              </a:rPr>
              <a:t>from the </a:t>
            </a:r>
            <a:r>
              <a:rPr sz="2900" spc="40" dirty="0">
                <a:latin typeface="Tahoma"/>
                <a:cs typeface="Tahoma"/>
              </a:rPr>
              <a:t>atmosphere that are </a:t>
            </a:r>
            <a:r>
              <a:rPr sz="2900" spc="55" dirty="0">
                <a:latin typeface="Tahoma"/>
                <a:cs typeface="Tahoma"/>
              </a:rPr>
              <a:t>produced </a:t>
            </a:r>
            <a:r>
              <a:rPr sz="2900" spc="40" dirty="0">
                <a:latin typeface="Tahoma"/>
                <a:cs typeface="Tahoma"/>
              </a:rPr>
              <a:t>by </a:t>
            </a:r>
            <a:r>
              <a:rPr sz="2900" spc="45" dirty="0">
                <a:latin typeface="Tahoma"/>
                <a:cs typeface="Tahoma"/>
              </a:rPr>
              <a:t> </a:t>
            </a:r>
            <a:r>
              <a:rPr sz="2900" spc="50" dirty="0">
                <a:latin typeface="Tahoma"/>
                <a:cs typeface="Tahoma"/>
              </a:rPr>
              <a:t>natural</a:t>
            </a:r>
            <a:r>
              <a:rPr sz="2900" spc="-130" dirty="0">
                <a:latin typeface="Tahoma"/>
                <a:cs typeface="Tahoma"/>
              </a:rPr>
              <a:t> </a:t>
            </a:r>
            <a:r>
              <a:rPr sz="2900" spc="50" dirty="0">
                <a:latin typeface="Tahoma"/>
                <a:cs typeface="Tahoma"/>
              </a:rPr>
              <a:t>sources.</a:t>
            </a:r>
            <a:r>
              <a:rPr sz="2900" spc="-125" dirty="0">
                <a:latin typeface="Tahoma"/>
                <a:cs typeface="Tahoma"/>
              </a:rPr>
              <a:t> </a:t>
            </a:r>
            <a:r>
              <a:rPr sz="2900" spc="40" dirty="0">
                <a:latin typeface="Tahoma"/>
                <a:cs typeface="Tahoma"/>
              </a:rPr>
              <a:t>This</a:t>
            </a:r>
            <a:r>
              <a:rPr sz="2900" spc="-125" dirty="0">
                <a:latin typeface="Tahoma"/>
                <a:cs typeface="Tahoma"/>
              </a:rPr>
              <a:t> </a:t>
            </a:r>
            <a:r>
              <a:rPr sz="2900" spc="35" dirty="0">
                <a:latin typeface="Tahoma"/>
                <a:cs typeface="Tahoma"/>
              </a:rPr>
              <a:t>had</a:t>
            </a:r>
            <a:r>
              <a:rPr sz="2900" spc="-125" dirty="0">
                <a:latin typeface="Tahoma"/>
                <a:cs typeface="Tahoma"/>
              </a:rPr>
              <a:t> </a:t>
            </a:r>
            <a:r>
              <a:rPr sz="2900" spc="35" dirty="0">
                <a:latin typeface="Tahoma"/>
                <a:cs typeface="Tahoma"/>
              </a:rPr>
              <a:t>kept</a:t>
            </a:r>
            <a:r>
              <a:rPr sz="2900" spc="-130" dirty="0">
                <a:latin typeface="Tahoma"/>
                <a:cs typeface="Tahoma"/>
              </a:rPr>
              <a:t> </a:t>
            </a:r>
            <a:r>
              <a:rPr sz="2900" spc="30" dirty="0">
                <a:latin typeface="Tahoma"/>
                <a:cs typeface="Tahoma"/>
              </a:rPr>
              <a:t>CO</a:t>
            </a:r>
            <a:r>
              <a:rPr sz="2900" spc="30" baseline="-25000" dirty="0">
                <a:latin typeface="Tahoma"/>
                <a:cs typeface="Tahoma"/>
              </a:rPr>
              <a:t>2</a:t>
            </a:r>
            <a:r>
              <a:rPr sz="2900" spc="-125" dirty="0">
                <a:latin typeface="Tahoma"/>
                <a:cs typeface="Tahoma"/>
              </a:rPr>
              <a:t> </a:t>
            </a:r>
            <a:r>
              <a:rPr sz="2900" spc="40" dirty="0">
                <a:latin typeface="Tahoma"/>
                <a:cs typeface="Tahoma"/>
              </a:rPr>
              <a:t>levels</a:t>
            </a:r>
            <a:r>
              <a:rPr sz="2900" spc="-125" dirty="0">
                <a:latin typeface="Tahoma"/>
                <a:cs typeface="Tahoma"/>
              </a:rPr>
              <a:t> </a:t>
            </a:r>
            <a:r>
              <a:rPr sz="2900" spc="45" dirty="0">
                <a:latin typeface="Tahoma"/>
                <a:cs typeface="Tahoma"/>
              </a:rPr>
              <a:t>balanced </a:t>
            </a:r>
            <a:r>
              <a:rPr sz="2900" spc="-890" dirty="0">
                <a:latin typeface="Tahoma"/>
                <a:cs typeface="Tahoma"/>
              </a:rPr>
              <a:t> </a:t>
            </a:r>
            <a:r>
              <a:rPr sz="2900" spc="35" dirty="0">
                <a:latin typeface="Tahoma"/>
                <a:cs typeface="Tahoma"/>
              </a:rPr>
              <a:t>and</a:t>
            </a:r>
            <a:r>
              <a:rPr sz="2900" spc="-130" dirty="0">
                <a:latin typeface="Tahoma"/>
                <a:cs typeface="Tahoma"/>
              </a:rPr>
              <a:t> </a:t>
            </a:r>
            <a:r>
              <a:rPr sz="2900" spc="40" dirty="0">
                <a:latin typeface="Tahoma"/>
                <a:cs typeface="Tahoma"/>
              </a:rPr>
              <a:t>in</a:t>
            </a:r>
            <a:r>
              <a:rPr sz="2900" spc="-125" dirty="0">
                <a:latin typeface="Tahoma"/>
                <a:cs typeface="Tahoma"/>
              </a:rPr>
              <a:t> </a:t>
            </a:r>
            <a:r>
              <a:rPr sz="2900" spc="35" dirty="0">
                <a:latin typeface="Tahoma"/>
                <a:cs typeface="Tahoma"/>
              </a:rPr>
              <a:t>a</a:t>
            </a:r>
            <a:r>
              <a:rPr sz="2900" spc="-125" dirty="0">
                <a:latin typeface="Tahoma"/>
                <a:cs typeface="Tahoma"/>
              </a:rPr>
              <a:t> </a:t>
            </a:r>
            <a:r>
              <a:rPr sz="2900" spc="25" dirty="0">
                <a:latin typeface="Tahoma"/>
                <a:cs typeface="Tahoma"/>
              </a:rPr>
              <a:t>safe</a:t>
            </a:r>
            <a:r>
              <a:rPr sz="2900" spc="-125" dirty="0">
                <a:latin typeface="Tahoma"/>
                <a:cs typeface="Tahoma"/>
              </a:rPr>
              <a:t> </a:t>
            </a:r>
            <a:r>
              <a:rPr sz="2900" spc="15" dirty="0">
                <a:latin typeface="Tahoma"/>
                <a:cs typeface="Tahoma"/>
              </a:rPr>
              <a:t>range.</a:t>
            </a:r>
            <a:endParaRPr sz="2900">
              <a:latin typeface="Tahoma"/>
              <a:cs typeface="Tahoma"/>
            </a:endParaRPr>
          </a:p>
          <a:p>
            <a:pPr marL="12700" marR="5080">
              <a:lnSpc>
                <a:spcPct val="116399"/>
              </a:lnSpc>
              <a:spcBef>
                <a:spcPts val="1320"/>
              </a:spcBef>
            </a:pPr>
            <a:r>
              <a:rPr sz="2900" spc="5" dirty="0">
                <a:latin typeface="Tahoma"/>
                <a:cs typeface="Tahoma"/>
              </a:rPr>
              <a:t>Human </a:t>
            </a:r>
            <a:r>
              <a:rPr sz="2900" spc="70" dirty="0">
                <a:latin typeface="Tahoma"/>
                <a:cs typeface="Tahoma"/>
              </a:rPr>
              <a:t>sources </a:t>
            </a:r>
            <a:r>
              <a:rPr sz="2900" spc="15" dirty="0">
                <a:latin typeface="Tahoma"/>
                <a:cs typeface="Tahoma"/>
              </a:rPr>
              <a:t>of </a:t>
            </a:r>
            <a:r>
              <a:rPr sz="2900" spc="30" dirty="0">
                <a:latin typeface="Tahoma"/>
                <a:cs typeface="Tahoma"/>
              </a:rPr>
              <a:t>CO</a:t>
            </a:r>
            <a:r>
              <a:rPr sz="2900" spc="30" baseline="-25000" dirty="0">
                <a:latin typeface="Tahoma"/>
                <a:cs typeface="Tahoma"/>
              </a:rPr>
              <a:t>2</a:t>
            </a:r>
            <a:r>
              <a:rPr sz="2900" spc="30" dirty="0">
                <a:latin typeface="Tahoma"/>
                <a:cs typeface="Tahoma"/>
              </a:rPr>
              <a:t> </a:t>
            </a:r>
            <a:r>
              <a:rPr sz="2900" spc="55" dirty="0">
                <a:latin typeface="Tahoma"/>
                <a:cs typeface="Tahoma"/>
              </a:rPr>
              <a:t>emissions </a:t>
            </a:r>
            <a:r>
              <a:rPr sz="2900" spc="40" dirty="0">
                <a:latin typeface="Tahoma"/>
                <a:cs typeface="Tahoma"/>
              </a:rPr>
              <a:t>are </a:t>
            </a:r>
            <a:r>
              <a:rPr sz="2900" spc="35" dirty="0">
                <a:latin typeface="Tahoma"/>
                <a:cs typeface="Tahoma"/>
              </a:rPr>
              <a:t>much </a:t>
            </a:r>
            <a:r>
              <a:rPr sz="2900" spc="40" dirty="0">
                <a:latin typeface="Tahoma"/>
                <a:cs typeface="Tahoma"/>
              </a:rPr>
              <a:t> </a:t>
            </a:r>
            <a:r>
              <a:rPr sz="2900" spc="50" dirty="0">
                <a:latin typeface="Tahoma"/>
                <a:cs typeface="Tahoma"/>
              </a:rPr>
              <a:t>smaller</a:t>
            </a:r>
            <a:r>
              <a:rPr sz="2900" spc="-130" dirty="0">
                <a:latin typeface="Tahoma"/>
                <a:cs typeface="Tahoma"/>
              </a:rPr>
              <a:t> </a:t>
            </a:r>
            <a:r>
              <a:rPr sz="2900" spc="35" dirty="0">
                <a:latin typeface="Tahoma"/>
                <a:cs typeface="Tahoma"/>
              </a:rPr>
              <a:t>than</a:t>
            </a:r>
            <a:r>
              <a:rPr sz="2900" spc="-125" dirty="0">
                <a:latin typeface="Tahoma"/>
                <a:cs typeface="Tahoma"/>
              </a:rPr>
              <a:t> </a:t>
            </a:r>
            <a:r>
              <a:rPr sz="2900" spc="50" dirty="0">
                <a:latin typeface="Tahoma"/>
                <a:cs typeface="Tahoma"/>
              </a:rPr>
              <a:t>natural</a:t>
            </a:r>
            <a:r>
              <a:rPr sz="2900" spc="-125" dirty="0">
                <a:latin typeface="Tahoma"/>
                <a:cs typeface="Tahoma"/>
              </a:rPr>
              <a:t> </a:t>
            </a:r>
            <a:r>
              <a:rPr sz="2900" spc="55" dirty="0">
                <a:latin typeface="Tahoma"/>
                <a:cs typeface="Tahoma"/>
              </a:rPr>
              <a:t>emissions</a:t>
            </a:r>
            <a:r>
              <a:rPr sz="2900" spc="-130" dirty="0">
                <a:latin typeface="Tahoma"/>
                <a:cs typeface="Tahoma"/>
              </a:rPr>
              <a:t> </a:t>
            </a:r>
            <a:r>
              <a:rPr sz="2900" spc="45" dirty="0">
                <a:latin typeface="Tahoma"/>
                <a:cs typeface="Tahoma"/>
              </a:rPr>
              <a:t>but</a:t>
            </a:r>
            <a:r>
              <a:rPr sz="2900" spc="-125" dirty="0">
                <a:latin typeface="Tahoma"/>
                <a:cs typeface="Tahoma"/>
              </a:rPr>
              <a:t> </a:t>
            </a:r>
            <a:r>
              <a:rPr sz="2900" spc="25" dirty="0">
                <a:latin typeface="Tahoma"/>
                <a:cs typeface="Tahoma"/>
              </a:rPr>
              <a:t>they</a:t>
            </a:r>
            <a:r>
              <a:rPr sz="2900" spc="-125" dirty="0">
                <a:latin typeface="Tahoma"/>
                <a:cs typeface="Tahoma"/>
              </a:rPr>
              <a:t> </a:t>
            </a:r>
            <a:r>
              <a:rPr sz="2900" spc="5" dirty="0">
                <a:latin typeface="Tahoma"/>
                <a:cs typeface="Tahoma"/>
              </a:rPr>
              <a:t>have</a:t>
            </a:r>
            <a:r>
              <a:rPr sz="2900" spc="-125" dirty="0">
                <a:latin typeface="Tahoma"/>
                <a:cs typeface="Tahoma"/>
              </a:rPr>
              <a:t> </a:t>
            </a:r>
            <a:r>
              <a:rPr sz="2900" spc="45" dirty="0">
                <a:latin typeface="Tahoma"/>
                <a:cs typeface="Tahoma"/>
              </a:rPr>
              <a:t>upset </a:t>
            </a:r>
            <a:r>
              <a:rPr sz="2900" spc="-894" dirty="0">
                <a:latin typeface="Tahoma"/>
                <a:cs typeface="Tahoma"/>
              </a:rPr>
              <a:t> </a:t>
            </a:r>
            <a:r>
              <a:rPr sz="2900" spc="25" dirty="0">
                <a:latin typeface="Tahoma"/>
                <a:cs typeface="Tahoma"/>
              </a:rPr>
              <a:t>the </a:t>
            </a:r>
            <a:r>
              <a:rPr sz="2900" spc="50" dirty="0">
                <a:latin typeface="Tahoma"/>
                <a:cs typeface="Tahoma"/>
              </a:rPr>
              <a:t>natural </a:t>
            </a:r>
            <a:r>
              <a:rPr sz="2900" spc="45" dirty="0">
                <a:latin typeface="Tahoma"/>
                <a:cs typeface="Tahoma"/>
              </a:rPr>
              <a:t>balance </a:t>
            </a:r>
            <a:r>
              <a:rPr sz="2900" spc="40" dirty="0">
                <a:latin typeface="Tahoma"/>
                <a:cs typeface="Tahoma"/>
              </a:rPr>
              <a:t>that </a:t>
            </a:r>
            <a:r>
              <a:rPr sz="2900" spc="35" dirty="0">
                <a:latin typeface="Tahoma"/>
                <a:cs typeface="Tahoma"/>
              </a:rPr>
              <a:t>existed </a:t>
            </a:r>
            <a:r>
              <a:rPr sz="2900" spc="40" dirty="0">
                <a:latin typeface="Tahoma"/>
                <a:cs typeface="Tahoma"/>
              </a:rPr>
              <a:t>for </a:t>
            </a:r>
            <a:r>
              <a:rPr sz="2900" spc="15" dirty="0">
                <a:latin typeface="Tahoma"/>
                <a:cs typeface="Tahoma"/>
              </a:rPr>
              <a:t>many </a:t>
            </a:r>
            <a:r>
              <a:rPr sz="2900" spc="50" dirty="0">
                <a:latin typeface="Tahoma"/>
                <a:cs typeface="Tahoma"/>
              </a:rPr>
              <a:t>years </a:t>
            </a:r>
            <a:r>
              <a:rPr sz="2900" spc="55" dirty="0">
                <a:latin typeface="Tahoma"/>
                <a:cs typeface="Tahoma"/>
              </a:rPr>
              <a:t> </a:t>
            </a:r>
            <a:r>
              <a:rPr sz="2900" spc="30" dirty="0">
                <a:latin typeface="Tahoma"/>
                <a:cs typeface="Tahoma"/>
              </a:rPr>
              <a:t>before </a:t>
            </a:r>
            <a:r>
              <a:rPr sz="2900" spc="25" dirty="0">
                <a:latin typeface="Tahoma"/>
                <a:cs typeface="Tahoma"/>
              </a:rPr>
              <a:t>the </a:t>
            </a:r>
            <a:r>
              <a:rPr sz="2900" spc="30" dirty="0">
                <a:latin typeface="Tahoma"/>
                <a:cs typeface="Tahoma"/>
              </a:rPr>
              <a:t>influence </a:t>
            </a:r>
            <a:r>
              <a:rPr sz="2900" spc="15" dirty="0">
                <a:latin typeface="Tahoma"/>
                <a:cs typeface="Tahoma"/>
              </a:rPr>
              <a:t>of </a:t>
            </a:r>
            <a:r>
              <a:rPr sz="2900" spc="30" dirty="0">
                <a:latin typeface="Tahoma"/>
                <a:cs typeface="Tahoma"/>
              </a:rPr>
              <a:t>humans </a:t>
            </a:r>
            <a:r>
              <a:rPr sz="2900" spc="40" dirty="0">
                <a:latin typeface="Tahoma"/>
                <a:cs typeface="Tahoma"/>
              </a:rPr>
              <a:t>by </a:t>
            </a:r>
            <a:r>
              <a:rPr sz="2900" spc="45" dirty="0">
                <a:latin typeface="Tahoma"/>
                <a:cs typeface="Tahoma"/>
              </a:rPr>
              <a:t>adding </a:t>
            </a:r>
            <a:r>
              <a:rPr sz="2900" spc="35" dirty="0">
                <a:latin typeface="Tahoma"/>
                <a:cs typeface="Tahoma"/>
              </a:rPr>
              <a:t>extra </a:t>
            </a:r>
            <a:r>
              <a:rPr sz="2900" spc="40" dirty="0">
                <a:latin typeface="Tahoma"/>
                <a:cs typeface="Tahoma"/>
              </a:rPr>
              <a:t> </a:t>
            </a:r>
            <a:r>
              <a:rPr sz="2900" spc="30" dirty="0">
                <a:latin typeface="Tahoma"/>
                <a:cs typeface="Tahoma"/>
              </a:rPr>
              <a:t>CO</a:t>
            </a:r>
            <a:r>
              <a:rPr sz="2900" spc="30" baseline="-25000" dirty="0">
                <a:latin typeface="Tahoma"/>
                <a:cs typeface="Tahoma"/>
              </a:rPr>
              <a:t>2</a:t>
            </a:r>
            <a:r>
              <a:rPr sz="2900" spc="-130" dirty="0">
                <a:latin typeface="Tahoma"/>
                <a:cs typeface="Tahoma"/>
              </a:rPr>
              <a:t> </a:t>
            </a:r>
            <a:r>
              <a:rPr sz="2900" spc="60" dirty="0">
                <a:latin typeface="Tahoma"/>
                <a:cs typeface="Tahoma"/>
              </a:rPr>
              <a:t>to</a:t>
            </a:r>
            <a:r>
              <a:rPr sz="2900" spc="-125" dirty="0">
                <a:latin typeface="Tahoma"/>
                <a:cs typeface="Tahoma"/>
              </a:rPr>
              <a:t> </a:t>
            </a:r>
            <a:r>
              <a:rPr sz="2900" spc="25" dirty="0">
                <a:latin typeface="Tahoma"/>
                <a:cs typeface="Tahoma"/>
              </a:rPr>
              <a:t>the</a:t>
            </a:r>
            <a:r>
              <a:rPr sz="2900" spc="-130" dirty="0">
                <a:latin typeface="Tahoma"/>
                <a:cs typeface="Tahoma"/>
              </a:rPr>
              <a:t> </a:t>
            </a:r>
            <a:r>
              <a:rPr sz="2900" spc="40" dirty="0">
                <a:latin typeface="Tahoma"/>
                <a:cs typeface="Tahoma"/>
              </a:rPr>
              <a:t>atmosphere</a:t>
            </a:r>
            <a:r>
              <a:rPr sz="2900" spc="-125" dirty="0">
                <a:latin typeface="Tahoma"/>
                <a:cs typeface="Tahoma"/>
              </a:rPr>
              <a:t> </a:t>
            </a:r>
            <a:r>
              <a:rPr sz="2900" spc="30" dirty="0">
                <a:latin typeface="Tahoma"/>
                <a:cs typeface="Tahoma"/>
              </a:rPr>
              <a:t>without</a:t>
            </a:r>
            <a:r>
              <a:rPr sz="2900" spc="-130" dirty="0">
                <a:latin typeface="Tahoma"/>
                <a:cs typeface="Tahoma"/>
              </a:rPr>
              <a:t> </a:t>
            </a:r>
            <a:r>
              <a:rPr sz="2900" spc="30" dirty="0">
                <a:latin typeface="Tahoma"/>
                <a:cs typeface="Tahoma"/>
              </a:rPr>
              <a:t>removing</a:t>
            </a:r>
            <a:r>
              <a:rPr sz="2900" spc="-125" dirty="0">
                <a:latin typeface="Tahoma"/>
                <a:cs typeface="Tahoma"/>
              </a:rPr>
              <a:t> </a:t>
            </a:r>
            <a:r>
              <a:rPr sz="2900" spc="-5" dirty="0">
                <a:latin typeface="Tahoma"/>
                <a:cs typeface="Tahoma"/>
              </a:rPr>
              <a:t>any.</a:t>
            </a:r>
            <a:endParaRPr sz="2900">
              <a:latin typeface="Tahoma"/>
              <a:cs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23474" y="1870796"/>
            <a:ext cx="16182975" cy="0"/>
          </a:xfrm>
          <a:custGeom>
            <a:avLst/>
            <a:gdLst/>
            <a:ahLst/>
            <a:cxnLst/>
            <a:rect l="l" t="t" r="r" b="b"/>
            <a:pathLst>
              <a:path w="16182975">
                <a:moveTo>
                  <a:pt x="0" y="0"/>
                </a:moveTo>
                <a:lnTo>
                  <a:pt x="16182973" y="0"/>
                </a:lnTo>
              </a:path>
            </a:pathLst>
          </a:custGeom>
          <a:ln w="47624">
            <a:solidFill>
              <a:srgbClr val="535353"/>
            </a:solidFill>
          </a:ln>
        </p:spPr>
        <p:txBody>
          <a:bodyPr wrap="square" lIns="0" tIns="0" rIns="0" bIns="0" rtlCol="0"/>
          <a:lstStyle/>
          <a:p>
            <a:endParaRPr/>
          </a:p>
        </p:txBody>
      </p:sp>
      <p:pic>
        <p:nvPicPr>
          <p:cNvPr id="3" name="object 3"/>
          <p:cNvPicPr/>
          <p:nvPr/>
        </p:nvPicPr>
        <p:blipFill>
          <a:blip r:embed="rId2" cstate="print"/>
          <a:stretch>
            <a:fillRect/>
          </a:stretch>
        </p:blipFill>
        <p:spPr>
          <a:xfrm>
            <a:off x="1036213" y="3037394"/>
            <a:ext cx="6065729" cy="5295897"/>
          </a:xfrm>
          <a:prstGeom prst="rect">
            <a:avLst/>
          </a:prstGeom>
        </p:spPr>
      </p:pic>
      <p:sp>
        <p:nvSpPr>
          <p:cNvPr id="4" name="object 4"/>
          <p:cNvSpPr txBox="1">
            <a:spLocks noGrp="1"/>
          </p:cNvSpPr>
          <p:nvPr>
            <p:ph type="title"/>
          </p:nvPr>
        </p:nvSpPr>
        <p:spPr>
          <a:xfrm>
            <a:off x="4307408" y="444500"/>
            <a:ext cx="9673590" cy="1168400"/>
          </a:xfrm>
          <a:prstGeom prst="rect">
            <a:avLst/>
          </a:prstGeom>
        </p:spPr>
        <p:txBody>
          <a:bodyPr vert="horz" wrap="square" lIns="0" tIns="12700" rIns="0" bIns="0" rtlCol="0">
            <a:spAutoFit/>
          </a:bodyPr>
          <a:lstStyle/>
          <a:p>
            <a:pPr marL="12700">
              <a:lnSpc>
                <a:spcPct val="100000"/>
              </a:lnSpc>
              <a:spcBef>
                <a:spcPts val="100"/>
              </a:spcBef>
            </a:pPr>
            <a:r>
              <a:rPr spc="15" dirty="0"/>
              <a:t>PROBLEM</a:t>
            </a:r>
            <a:r>
              <a:rPr spc="-375" dirty="0"/>
              <a:t> </a:t>
            </a:r>
            <a:r>
              <a:rPr spc="60" dirty="0"/>
              <a:t>STATEMENT</a:t>
            </a:r>
          </a:p>
        </p:txBody>
      </p:sp>
      <p:sp>
        <p:nvSpPr>
          <p:cNvPr id="5" name="object 5"/>
          <p:cNvSpPr txBox="1"/>
          <p:nvPr/>
        </p:nvSpPr>
        <p:spPr>
          <a:xfrm>
            <a:off x="7909272" y="3815701"/>
            <a:ext cx="9330055" cy="4954626"/>
          </a:xfrm>
          <a:prstGeom prst="rect">
            <a:avLst/>
          </a:prstGeom>
        </p:spPr>
        <p:txBody>
          <a:bodyPr vert="horz" wrap="square" lIns="0" tIns="12700" rIns="0" bIns="0" rtlCol="0">
            <a:spAutoFit/>
          </a:bodyPr>
          <a:lstStyle/>
          <a:p>
            <a:pPr marL="46355" marR="38735" algn="ctr">
              <a:lnSpc>
                <a:spcPct val="115100"/>
              </a:lnSpc>
              <a:spcBef>
                <a:spcPts val="100"/>
              </a:spcBef>
            </a:pPr>
            <a:r>
              <a:rPr sz="3800" i="1" spc="110" dirty="0">
                <a:latin typeface="Arial"/>
                <a:cs typeface="Arial"/>
              </a:rPr>
              <a:t>"A</a:t>
            </a:r>
            <a:r>
              <a:rPr sz="3800" i="1" spc="-55" dirty="0">
                <a:latin typeface="Arial"/>
                <a:cs typeface="Arial"/>
              </a:rPr>
              <a:t> </a:t>
            </a:r>
            <a:r>
              <a:rPr sz="3800" i="1" spc="-10" dirty="0">
                <a:latin typeface="Arial"/>
                <a:cs typeface="Arial"/>
              </a:rPr>
              <a:t>Machine</a:t>
            </a:r>
            <a:r>
              <a:rPr sz="3800" i="1" spc="-55" dirty="0">
                <a:latin typeface="Arial"/>
                <a:cs typeface="Arial"/>
              </a:rPr>
              <a:t> </a:t>
            </a:r>
            <a:r>
              <a:rPr sz="3800" i="1" spc="25" dirty="0">
                <a:latin typeface="Arial"/>
                <a:cs typeface="Arial"/>
              </a:rPr>
              <a:t>Learning</a:t>
            </a:r>
            <a:r>
              <a:rPr sz="3800" i="1" spc="-50" dirty="0">
                <a:latin typeface="Arial"/>
                <a:cs typeface="Arial"/>
              </a:rPr>
              <a:t> </a:t>
            </a:r>
            <a:r>
              <a:rPr sz="3800" i="1" spc="20" dirty="0">
                <a:latin typeface="Arial"/>
                <a:cs typeface="Arial"/>
              </a:rPr>
              <a:t>model</a:t>
            </a:r>
            <a:r>
              <a:rPr sz="3800" i="1" spc="-55" dirty="0">
                <a:latin typeface="Arial"/>
                <a:cs typeface="Arial"/>
              </a:rPr>
              <a:t> </a:t>
            </a:r>
            <a:r>
              <a:rPr sz="3800" i="1" spc="120" dirty="0">
                <a:latin typeface="Arial"/>
                <a:cs typeface="Arial"/>
              </a:rPr>
              <a:t>for</a:t>
            </a:r>
            <a:r>
              <a:rPr sz="3800" i="1" spc="-50" dirty="0">
                <a:latin typeface="Arial"/>
                <a:cs typeface="Arial"/>
              </a:rPr>
              <a:t> </a:t>
            </a:r>
            <a:r>
              <a:rPr sz="3800" i="1" spc="80" dirty="0">
                <a:latin typeface="Arial"/>
                <a:cs typeface="Arial"/>
              </a:rPr>
              <a:t>calculating </a:t>
            </a:r>
            <a:r>
              <a:rPr sz="3800" i="1" spc="-1040" dirty="0">
                <a:latin typeface="Arial"/>
                <a:cs typeface="Arial"/>
              </a:rPr>
              <a:t> </a:t>
            </a:r>
            <a:r>
              <a:rPr sz="3800" i="1" spc="-375" dirty="0">
                <a:latin typeface="Arial"/>
                <a:cs typeface="Arial"/>
              </a:rPr>
              <a:t>C</a:t>
            </a:r>
            <a:r>
              <a:rPr sz="3800" i="1" spc="-480" dirty="0">
                <a:latin typeface="Arial"/>
                <a:cs typeface="Arial"/>
              </a:rPr>
              <a:t>O</a:t>
            </a:r>
            <a:r>
              <a:rPr sz="3800" i="1" spc="55" baseline="-25000" dirty="0">
                <a:latin typeface="Arial"/>
                <a:cs typeface="Arial"/>
              </a:rPr>
              <a:t>2</a:t>
            </a:r>
            <a:r>
              <a:rPr sz="3800" i="1" spc="-50" dirty="0">
                <a:latin typeface="Arial"/>
                <a:cs typeface="Arial"/>
              </a:rPr>
              <a:t> </a:t>
            </a:r>
            <a:r>
              <a:rPr sz="3800" i="1" spc="-450" dirty="0">
                <a:latin typeface="Arial"/>
                <a:cs typeface="Arial"/>
              </a:rPr>
              <a:t>E</a:t>
            </a:r>
            <a:r>
              <a:rPr sz="3800" i="1" spc="10" dirty="0">
                <a:latin typeface="Arial"/>
                <a:cs typeface="Arial"/>
              </a:rPr>
              <a:t>m</a:t>
            </a:r>
            <a:r>
              <a:rPr sz="3800" i="1" spc="114" dirty="0">
                <a:latin typeface="Arial"/>
                <a:cs typeface="Arial"/>
              </a:rPr>
              <a:t>i</a:t>
            </a:r>
            <a:r>
              <a:rPr sz="3800" i="1" spc="-75" dirty="0">
                <a:latin typeface="Arial"/>
                <a:cs typeface="Arial"/>
              </a:rPr>
              <a:t>ss</a:t>
            </a:r>
            <a:r>
              <a:rPr sz="3800" i="1" spc="114" dirty="0">
                <a:latin typeface="Arial"/>
                <a:cs typeface="Arial"/>
              </a:rPr>
              <a:t>i</a:t>
            </a:r>
            <a:r>
              <a:rPr sz="3800" i="1" spc="10" dirty="0">
                <a:latin typeface="Arial"/>
                <a:cs typeface="Arial"/>
              </a:rPr>
              <a:t>o</a:t>
            </a:r>
            <a:r>
              <a:rPr sz="3800" i="1" spc="40" dirty="0">
                <a:latin typeface="Arial"/>
                <a:cs typeface="Arial"/>
              </a:rPr>
              <a:t>n</a:t>
            </a:r>
            <a:r>
              <a:rPr sz="3800" i="1" spc="-70" dirty="0">
                <a:latin typeface="Arial"/>
                <a:cs typeface="Arial"/>
              </a:rPr>
              <a:t>s</a:t>
            </a:r>
            <a:r>
              <a:rPr sz="3800" i="1" spc="-50" dirty="0">
                <a:latin typeface="Arial"/>
                <a:cs typeface="Arial"/>
              </a:rPr>
              <a:t> </a:t>
            </a:r>
            <a:r>
              <a:rPr sz="3800" i="1" spc="50" dirty="0">
                <a:latin typeface="Arial"/>
                <a:cs typeface="Arial"/>
              </a:rPr>
              <a:t>b</a:t>
            </a:r>
            <a:r>
              <a:rPr sz="3800" i="1" spc="25" dirty="0">
                <a:latin typeface="Arial"/>
                <a:cs typeface="Arial"/>
              </a:rPr>
              <a:t>y</a:t>
            </a:r>
            <a:r>
              <a:rPr sz="3800" i="1" spc="-50" dirty="0">
                <a:latin typeface="Arial"/>
                <a:cs typeface="Arial"/>
              </a:rPr>
              <a:t> </a:t>
            </a:r>
            <a:r>
              <a:rPr sz="3800" i="1" spc="-5" dirty="0">
                <a:latin typeface="Arial"/>
                <a:cs typeface="Arial"/>
              </a:rPr>
              <a:t>c</a:t>
            </a:r>
            <a:r>
              <a:rPr sz="3800" i="1" spc="10" dirty="0">
                <a:latin typeface="Arial"/>
                <a:cs typeface="Arial"/>
              </a:rPr>
              <a:t>o</a:t>
            </a:r>
            <a:r>
              <a:rPr sz="3800" i="1" spc="40" dirty="0">
                <a:latin typeface="Arial"/>
                <a:cs typeface="Arial"/>
              </a:rPr>
              <a:t>un</a:t>
            </a:r>
            <a:r>
              <a:rPr sz="3800" i="1" spc="270" dirty="0">
                <a:latin typeface="Arial"/>
                <a:cs typeface="Arial"/>
              </a:rPr>
              <a:t>t</a:t>
            </a:r>
            <a:r>
              <a:rPr sz="3800" i="1" spc="229" dirty="0">
                <a:latin typeface="Arial"/>
                <a:cs typeface="Arial"/>
              </a:rPr>
              <a:t>r</a:t>
            </a:r>
            <a:r>
              <a:rPr sz="3800" i="1" spc="20" dirty="0">
                <a:latin typeface="Arial"/>
                <a:cs typeface="Arial"/>
              </a:rPr>
              <a:t>y</a:t>
            </a:r>
            <a:r>
              <a:rPr sz="3800" i="1" spc="375" dirty="0">
                <a:latin typeface="Arial"/>
                <a:cs typeface="Arial"/>
              </a:rPr>
              <a:t>"</a:t>
            </a:r>
            <a:endParaRPr sz="3800">
              <a:latin typeface="Arial"/>
              <a:cs typeface="Arial"/>
            </a:endParaRPr>
          </a:p>
          <a:p>
            <a:pPr>
              <a:lnSpc>
                <a:spcPct val="100000"/>
              </a:lnSpc>
              <a:spcBef>
                <a:spcPts val="50"/>
              </a:spcBef>
            </a:pPr>
            <a:endParaRPr sz="4150">
              <a:latin typeface="Arial"/>
              <a:cs typeface="Arial"/>
            </a:endParaRPr>
          </a:p>
          <a:p>
            <a:pPr marL="12700" marR="5080" algn="ctr">
              <a:lnSpc>
                <a:spcPct val="115500"/>
              </a:lnSpc>
            </a:pPr>
            <a:r>
              <a:rPr sz="3300" spc="-150" dirty="0">
                <a:solidFill>
                  <a:srgbClr val="2E2E2E"/>
                </a:solidFill>
                <a:latin typeface="Trebuchet MS"/>
                <a:cs typeface="Trebuchet MS"/>
              </a:rPr>
              <a:t>Due to the increasingly deteriorating environment,  it is time for the government to upgrade the  Energy Consumption structure by making use of  Machine Learning prediction to analyze and  control the CO</a:t>
            </a:r>
            <a:r>
              <a:rPr sz="3300" spc="-150" baseline="-25000" dirty="0">
                <a:solidFill>
                  <a:srgbClr val="2E2E2E"/>
                </a:solidFill>
                <a:latin typeface="Trebuchet MS"/>
                <a:cs typeface="Trebuchet MS"/>
              </a:rPr>
              <a:t>2</a:t>
            </a:r>
            <a:r>
              <a:rPr sz="3300" spc="-150" dirty="0">
                <a:solidFill>
                  <a:srgbClr val="2E2E2E"/>
                </a:solidFill>
                <a:latin typeface="Trebuchet MS"/>
                <a:cs typeface="Trebuchet MS"/>
              </a:rPr>
              <a:t> emissions in future</a:t>
            </a:r>
            <a:endParaRPr sz="3300" spc="-150">
              <a:solidFill>
                <a:srgbClr val="2E2E2E"/>
              </a:solidFill>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23474" y="1870796"/>
            <a:ext cx="16182975" cy="0"/>
          </a:xfrm>
          <a:custGeom>
            <a:avLst/>
            <a:gdLst/>
            <a:ahLst/>
            <a:cxnLst/>
            <a:rect l="l" t="t" r="r" b="b"/>
            <a:pathLst>
              <a:path w="16182975">
                <a:moveTo>
                  <a:pt x="0" y="0"/>
                </a:moveTo>
                <a:lnTo>
                  <a:pt x="16182973" y="0"/>
                </a:lnTo>
              </a:path>
            </a:pathLst>
          </a:custGeom>
          <a:ln w="47624">
            <a:solidFill>
              <a:srgbClr val="535353"/>
            </a:solidFill>
          </a:ln>
        </p:spPr>
        <p:txBody>
          <a:bodyPr wrap="square" lIns="0" tIns="0" rIns="0" bIns="0" rtlCol="0"/>
          <a:lstStyle/>
          <a:p>
            <a:endParaRPr/>
          </a:p>
        </p:txBody>
      </p:sp>
      <p:pic>
        <p:nvPicPr>
          <p:cNvPr id="3" name="object 3"/>
          <p:cNvPicPr/>
          <p:nvPr/>
        </p:nvPicPr>
        <p:blipFill>
          <a:blip r:embed="rId2" cstate="print"/>
          <a:stretch>
            <a:fillRect/>
          </a:stretch>
        </p:blipFill>
        <p:spPr>
          <a:xfrm>
            <a:off x="484446" y="2893709"/>
            <a:ext cx="11591924" cy="6362699"/>
          </a:xfrm>
          <a:prstGeom prst="rect">
            <a:avLst/>
          </a:prstGeom>
        </p:spPr>
      </p:pic>
      <p:sp>
        <p:nvSpPr>
          <p:cNvPr id="4" name="object 4"/>
          <p:cNvSpPr txBox="1">
            <a:spLocks noGrp="1"/>
          </p:cNvSpPr>
          <p:nvPr>
            <p:ph type="title"/>
          </p:nvPr>
        </p:nvSpPr>
        <p:spPr>
          <a:xfrm>
            <a:off x="2339602" y="438184"/>
            <a:ext cx="13609319" cy="1092200"/>
          </a:xfrm>
          <a:prstGeom prst="rect">
            <a:avLst/>
          </a:prstGeom>
        </p:spPr>
        <p:txBody>
          <a:bodyPr vert="horz" wrap="square" lIns="0" tIns="12700" rIns="0" bIns="0" rtlCol="0">
            <a:spAutoFit/>
          </a:bodyPr>
          <a:lstStyle/>
          <a:p>
            <a:pPr marL="12700">
              <a:lnSpc>
                <a:spcPct val="100000"/>
              </a:lnSpc>
              <a:spcBef>
                <a:spcPts val="100"/>
              </a:spcBef>
            </a:pPr>
            <a:r>
              <a:rPr sz="7000" spc="15" dirty="0"/>
              <a:t>PROJECT</a:t>
            </a:r>
            <a:r>
              <a:rPr sz="7000" spc="-305" dirty="0"/>
              <a:t> </a:t>
            </a:r>
            <a:r>
              <a:rPr sz="7000" spc="50" dirty="0"/>
              <a:t>ARCHITECTURE</a:t>
            </a:r>
            <a:r>
              <a:rPr sz="7000" spc="-300" dirty="0"/>
              <a:t> </a:t>
            </a:r>
            <a:r>
              <a:rPr sz="7000" spc="150" dirty="0"/>
              <a:t>&amp;</a:t>
            </a:r>
            <a:r>
              <a:rPr sz="7000" spc="-300" dirty="0"/>
              <a:t> </a:t>
            </a:r>
            <a:r>
              <a:rPr sz="7000" spc="-105" dirty="0"/>
              <a:t>FLOW</a:t>
            </a:r>
            <a:endParaRPr sz="7000"/>
          </a:p>
        </p:txBody>
      </p:sp>
      <p:sp>
        <p:nvSpPr>
          <p:cNvPr id="5" name="object 5"/>
          <p:cNvSpPr txBox="1"/>
          <p:nvPr/>
        </p:nvSpPr>
        <p:spPr>
          <a:xfrm>
            <a:off x="12564953" y="2336182"/>
            <a:ext cx="5327015" cy="7485380"/>
          </a:xfrm>
          <a:prstGeom prst="rect">
            <a:avLst/>
          </a:prstGeom>
        </p:spPr>
        <p:txBody>
          <a:bodyPr vert="horz" wrap="square" lIns="0" tIns="12700" rIns="0" bIns="0" rtlCol="0">
            <a:spAutoFit/>
          </a:bodyPr>
          <a:lstStyle/>
          <a:p>
            <a:pPr marR="285115" algn="ctr">
              <a:lnSpc>
                <a:spcPct val="100000"/>
              </a:lnSpc>
              <a:spcBef>
                <a:spcPts val="100"/>
              </a:spcBef>
            </a:pPr>
            <a:r>
              <a:rPr sz="3600" spc="30" dirty="0">
                <a:latin typeface="Tahoma"/>
                <a:cs typeface="Tahoma"/>
              </a:rPr>
              <a:t>Dataset</a:t>
            </a:r>
            <a:r>
              <a:rPr sz="3600" spc="-190" dirty="0">
                <a:latin typeface="Tahoma"/>
                <a:cs typeface="Tahoma"/>
              </a:rPr>
              <a:t> </a:t>
            </a:r>
            <a:r>
              <a:rPr sz="3600" spc="85" dirty="0">
                <a:latin typeface="Tahoma"/>
                <a:cs typeface="Tahoma"/>
              </a:rPr>
              <a:t>Collection</a:t>
            </a:r>
            <a:endParaRPr sz="3600">
              <a:latin typeface="Tahoma"/>
              <a:cs typeface="Tahoma"/>
            </a:endParaRPr>
          </a:p>
          <a:p>
            <a:pPr marL="421640" marR="707390" algn="ctr">
              <a:lnSpc>
                <a:spcPts val="14269"/>
              </a:lnSpc>
              <a:spcBef>
                <a:spcPts val="800"/>
              </a:spcBef>
            </a:pPr>
            <a:r>
              <a:rPr sz="3600" spc="-5" dirty="0">
                <a:latin typeface="Tahoma"/>
                <a:cs typeface="Tahoma"/>
              </a:rPr>
              <a:t>Data</a:t>
            </a:r>
            <a:r>
              <a:rPr sz="3600" spc="-215" dirty="0">
                <a:latin typeface="Tahoma"/>
                <a:cs typeface="Tahoma"/>
              </a:rPr>
              <a:t> </a:t>
            </a:r>
            <a:r>
              <a:rPr sz="3600" spc="90" dirty="0">
                <a:latin typeface="Tahoma"/>
                <a:cs typeface="Tahoma"/>
              </a:rPr>
              <a:t>Pre-Processing </a:t>
            </a:r>
            <a:r>
              <a:rPr sz="3600" spc="-1110" dirty="0">
                <a:latin typeface="Tahoma"/>
                <a:cs typeface="Tahoma"/>
              </a:rPr>
              <a:t> </a:t>
            </a:r>
            <a:r>
              <a:rPr sz="3600" spc="55" dirty="0">
                <a:latin typeface="Tahoma"/>
                <a:cs typeface="Tahoma"/>
              </a:rPr>
              <a:t>Model</a:t>
            </a:r>
            <a:r>
              <a:rPr sz="3600" spc="-160" dirty="0">
                <a:latin typeface="Tahoma"/>
                <a:cs typeface="Tahoma"/>
              </a:rPr>
              <a:t> </a:t>
            </a:r>
            <a:r>
              <a:rPr sz="3600" spc="70" dirty="0">
                <a:latin typeface="Tahoma"/>
                <a:cs typeface="Tahoma"/>
              </a:rPr>
              <a:t>Building</a:t>
            </a:r>
            <a:endParaRPr sz="3600">
              <a:latin typeface="Tahoma"/>
              <a:cs typeface="Tahoma"/>
            </a:endParaRPr>
          </a:p>
          <a:p>
            <a:pPr>
              <a:lnSpc>
                <a:spcPct val="100000"/>
              </a:lnSpc>
              <a:spcBef>
                <a:spcPts val="15"/>
              </a:spcBef>
            </a:pPr>
            <a:endParaRPr sz="5000">
              <a:latin typeface="Tahoma"/>
              <a:cs typeface="Tahoma"/>
            </a:endParaRPr>
          </a:p>
          <a:p>
            <a:pPr algn="ctr">
              <a:lnSpc>
                <a:spcPct val="100000"/>
              </a:lnSpc>
            </a:pPr>
            <a:r>
              <a:rPr sz="3600" spc="70">
                <a:latin typeface="Tahoma"/>
                <a:cs typeface="Tahoma"/>
              </a:rPr>
              <a:t>Building</a:t>
            </a:r>
            <a:r>
              <a:rPr sz="3600" spc="-175">
                <a:latin typeface="Tahoma"/>
                <a:cs typeface="Tahoma"/>
              </a:rPr>
              <a:t> </a:t>
            </a:r>
            <a:r>
              <a:rPr sz="3600" spc="80" smtClean="0">
                <a:latin typeface="Tahoma"/>
                <a:cs typeface="Tahoma"/>
              </a:rPr>
              <a:t>Fl</a:t>
            </a:r>
            <a:r>
              <a:rPr lang="en-IN" sz="3600" spc="80" dirty="0">
                <a:latin typeface="Tahoma"/>
                <a:cs typeface="Tahoma"/>
              </a:rPr>
              <a:t>a</a:t>
            </a:r>
            <a:r>
              <a:rPr sz="3600" spc="80" smtClean="0">
                <a:latin typeface="Tahoma"/>
                <a:cs typeface="Tahoma"/>
              </a:rPr>
              <a:t>sk</a:t>
            </a:r>
            <a:r>
              <a:rPr sz="3600" spc="-170" smtClean="0">
                <a:latin typeface="Tahoma"/>
                <a:cs typeface="Tahoma"/>
              </a:rPr>
              <a:t> </a:t>
            </a:r>
            <a:r>
              <a:rPr sz="3600" spc="80" dirty="0">
                <a:latin typeface="Tahoma"/>
                <a:cs typeface="Tahoma"/>
              </a:rPr>
              <a:t>Application</a:t>
            </a:r>
            <a:endParaRPr sz="3600">
              <a:latin typeface="Tahoma"/>
              <a:cs typeface="Tahoma"/>
            </a:endParaRPr>
          </a:p>
          <a:p>
            <a:pPr>
              <a:lnSpc>
                <a:spcPct val="100000"/>
              </a:lnSpc>
            </a:pPr>
            <a:endParaRPr sz="4800">
              <a:latin typeface="Tahoma"/>
              <a:cs typeface="Tahoma"/>
            </a:endParaRPr>
          </a:p>
          <a:p>
            <a:pPr>
              <a:lnSpc>
                <a:spcPct val="100000"/>
              </a:lnSpc>
              <a:spcBef>
                <a:spcPts val="5"/>
              </a:spcBef>
            </a:pPr>
            <a:endParaRPr sz="3800">
              <a:latin typeface="Tahoma"/>
              <a:cs typeface="Tahoma"/>
            </a:endParaRPr>
          </a:p>
          <a:p>
            <a:pPr marL="132715" algn="ctr">
              <a:lnSpc>
                <a:spcPct val="100000"/>
              </a:lnSpc>
              <a:spcBef>
                <a:spcPts val="5"/>
              </a:spcBef>
            </a:pPr>
            <a:r>
              <a:rPr sz="3600" spc="65" dirty="0">
                <a:latin typeface="Tahoma"/>
                <a:cs typeface="Tahoma"/>
              </a:rPr>
              <a:t>Final</a:t>
            </a:r>
            <a:r>
              <a:rPr sz="3600" spc="-195" dirty="0">
                <a:latin typeface="Tahoma"/>
                <a:cs typeface="Tahoma"/>
              </a:rPr>
              <a:t> </a:t>
            </a:r>
            <a:r>
              <a:rPr sz="3600" spc="55" dirty="0">
                <a:latin typeface="Tahoma"/>
                <a:cs typeface="Tahoma"/>
              </a:rPr>
              <a:t>UI</a:t>
            </a:r>
            <a:endParaRPr sz="3600">
              <a:latin typeface="Tahoma"/>
              <a:cs typeface="Tahoma"/>
            </a:endParaRPr>
          </a:p>
        </p:txBody>
      </p:sp>
      <p:grpSp>
        <p:nvGrpSpPr>
          <p:cNvPr id="6" name="object 6"/>
          <p:cNvGrpSpPr/>
          <p:nvPr/>
        </p:nvGrpSpPr>
        <p:grpSpPr>
          <a:xfrm>
            <a:off x="15128380" y="4698759"/>
            <a:ext cx="266700" cy="919480"/>
            <a:chOff x="15128380" y="4698759"/>
            <a:chExt cx="266700" cy="919480"/>
          </a:xfrm>
        </p:grpSpPr>
        <p:sp>
          <p:nvSpPr>
            <p:cNvPr id="7" name="object 7"/>
            <p:cNvSpPr/>
            <p:nvPr/>
          </p:nvSpPr>
          <p:spPr>
            <a:xfrm>
              <a:off x="15261647" y="4698759"/>
              <a:ext cx="0" cy="869950"/>
            </a:xfrm>
            <a:custGeom>
              <a:avLst/>
              <a:gdLst/>
              <a:ahLst/>
              <a:cxnLst/>
              <a:rect l="l" t="t" r="r" b="b"/>
              <a:pathLst>
                <a:path h="869950">
                  <a:moveTo>
                    <a:pt x="0" y="0"/>
                  </a:moveTo>
                  <a:lnTo>
                    <a:pt x="0" y="869545"/>
                  </a:lnTo>
                </a:path>
              </a:pathLst>
            </a:custGeom>
            <a:ln w="66436">
              <a:solidFill>
                <a:srgbClr val="535353"/>
              </a:solidFill>
            </a:ln>
          </p:spPr>
          <p:txBody>
            <a:bodyPr wrap="square" lIns="0" tIns="0" rIns="0" bIns="0" rtlCol="0"/>
            <a:lstStyle/>
            <a:p>
              <a:endParaRPr/>
            </a:p>
          </p:txBody>
        </p:sp>
        <p:sp>
          <p:nvSpPr>
            <p:cNvPr id="8" name="object 8"/>
            <p:cNvSpPr/>
            <p:nvPr/>
          </p:nvSpPr>
          <p:spPr>
            <a:xfrm>
              <a:off x="15161635" y="5452042"/>
              <a:ext cx="200025" cy="133350"/>
            </a:xfrm>
            <a:custGeom>
              <a:avLst/>
              <a:gdLst/>
              <a:ahLst/>
              <a:cxnLst/>
              <a:rect l="l" t="t" r="r" b="b"/>
              <a:pathLst>
                <a:path w="200025" h="133350">
                  <a:moveTo>
                    <a:pt x="200025" y="0"/>
                  </a:moveTo>
                  <a:lnTo>
                    <a:pt x="100012" y="132872"/>
                  </a:lnTo>
                  <a:lnTo>
                    <a:pt x="0" y="0"/>
                  </a:lnTo>
                </a:path>
              </a:pathLst>
            </a:custGeom>
            <a:ln w="66601">
              <a:solidFill>
                <a:srgbClr val="535353"/>
              </a:solidFill>
            </a:ln>
          </p:spPr>
          <p:txBody>
            <a:bodyPr wrap="square" lIns="0" tIns="0" rIns="0" bIns="0" rtlCol="0"/>
            <a:lstStyle/>
            <a:p>
              <a:endParaRPr/>
            </a:p>
          </p:txBody>
        </p:sp>
      </p:grpSp>
      <p:grpSp>
        <p:nvGrpSpPr>
          <p:cNvPr id="9" name="object 9"/>
          <p:cNvGrpSpPr/>
          <p:nvPr/>
        </p:nvGrpSpPr>
        <p:grpSpPr>
          <a:xfrm>
            <a:off x="15128380" y="3066975"/>
            <a:ext cx="266700" cy="919480"/>
            <a:chOff x="15128380" y="3066975"/>
            <a:chExt cx="266700" cy="919480"/>
          </a:xfrm>
        </p:grpSpPr>
        <p:sp>
          <p:nvSpPr>
            <p:cNvPr id="10" name="object 10"/>
            <p:cNvSpPr/>
            <p:nvPr/>
          </p:nvSpPr>
          <p:spPr>
            <a:xfrm>
              <a:off x="15261647" y="3066975"/>
              <a:ext cx="0" cy="869950"/>
            </a:xfrm>
            <a:custGeom>
              <a:avLst/>
              <a:gdLst/>
              <a:ahLst/>
              <a:cxnLst/>
              <a:rect l="l" t="t" r="r" b="b"/>
              <a:pathLst>
                <a:path h="869950">
                  <a:moveTo>
                    <a:pt x="0" y="0"/>
                  </a:moveTo>
                  <a:lnTo>
                    <a:pt x="0" y="869545"/>
                  </a:lnTo>
                </a:path>
              </a:pathLst>
            </a:custGeom>
            <a:ln w="66436">
              <a:solidFill>
                <a:srgbClr val="535353"/>
              </a:solidFill>
            </a:ln>
          </p:spPr>
          <p:txBody>
            <a:bodyPr wrap="square" lIns="0" tIns="0" rIns="0" bIns="0" rtlCol="0"/>
            <a:lstStyle/>
            <a:p>
              <a:endParaRPr/>
            </a:p>
          </p:txBody>
        </p:sp>
        <p:sp>
          <p:nvSpPr>
            <p:cNvPr id="11" name="object 11"/>
            <p:cNvSpPr/>
            <p:nvPr/>
          </p:nvSpPr>
          <p:spPr>
            <a:xfrm>
              <a:off x="15161635" y="3820255"/>
              <a:ext cx="200025" cy="133350"/>
            </a:xfrm>
            <a:custGeom>
              <a:avLst/>
              <a:gdLst/>
              <a:ahLst/>
              <a:cxnLst/>
              <a:rect l="l" t="t" r="r" b="b"/>
              <a:pathLst>
                <a:path w="200025" h="133350">
                  <a:moveTo>
                    <a:pt x="200025" y="0"/>
                  </a:moveTo>
                  <a:lnTo>
                    <a:pt x="100012" y="132872"/>
                  </a:lnTo>
                  <a:lnTo>
                    <a:pt x="0" y="0"/>
                  </a:lnTo>
                </a:path>
              </a:pathLst>
            </a:custGeom>
            <a:ln w="66601">
              <a:solidFill>
                <a:srgbClr val="535353"/>
              </a:solidFill>
            </a:ln>
          </p:spPr>
          <p:txBody>
            <a:bodyPr wrap="square" lIns="0" tIns="0" rIns="0" bIns="0" rtlCol="0"/>
            <a:lstStyle/>
            <a:p>
              <a:endParaRPr/>
            </a:p>
          </p:txBody>
        </p:sp>
      </p:grpSp>
      <p:grpSp>
        <p:nvGrpSpPr>
          <p:cNvPr id="12" name="object 12"/>
          <p:cNvGrpSpPr/>
          <p:nvPr/>
        </p:nvGrpSpPr>
        <p:grpSpPr>
          <a:xfrm>
            <a:off x="15161717" y="6467483"/>
            <a:ext cx="266700" cy="919480"/>
            <a:chOff x="15161717" y="6467483"/>
            <a:chExt cx="266700" cy="919480"/>
          </a:xfrm>
        </p:grpSpPr>
        <p:sp>
          <p:nvSpPr>
            <p:cNvPr id="13" name="object 13"/>
            <p:cNvSpPr/>
            <p:nvPr/>
          </p:nvSpPr>
          <p:spPr>
            <a:xfrm>
              <a:off x="15294985" y="6467483"/>
              <a:ext cx="0" cy="869950"/>
            </a:xfrm>
            <a:custGeom>
              <a:avLst/>
              <a:gdLst/>
              <a:ahLst/>
              <a:cxnLst/>
              <a:rect l="l" t="t" r="r" b="b"/>
              <a:pathLst>
                <a:path h="869950">
                  <a:moveTo>
                    <a:pt x="0" y="0"/>
                  </a:moveTo>
                  <a:lnTo>
                    <a:pt x="0" y="869545"/>
                  </a:lnTo>
                </a:path>
              </a:pathLst>
            </a:custGeom>
            <a:ln w="66436">
              <a:solidFill>
                <a:srgbClr val="535353"/>
              </a:solidFill>
            </a:ln>
          </p:spPr>
          <p:txBody>
            <a:bodyPr wrap="square" lIns="0" tIns="0" rIns="0" bIns="0" rtlCol="0"/>
            <a:lstStyle/>
            <a:p>
              <a:endParaRPr/>
            </a:p>
          </p:txBody>
        </p:sp>
        <p:sp>
          <p:nvSpPr>
            <p:cNvPr id="14" name="object 14"/>
            <p:cNvSpPr/>
            <p:nvPr/>
          </p:nvSpPr>
          <p:spPr>
            <a:xfrm>
              <a:off x="15194972" y="7220764"/>
              <a:ext cx="200025" cy="133350"/>
            </a:xfrm>
            <a:custGeom>
              <a:avLst/>
              <a:gdLst/>
              <a:ahLst/>
              <a:cxnLst/>
              <a:rect l="l" t="t" r="r" b="b"/>
              <a:pathLst>
                <a:path w="200025" h="133350">
                  <a:moveTo>
                    <a:pt x="200025" y="0"/>
                  </a:moveTo>
                  <a:lnTo>
                    <a:pt x="100012" y="132872"/>
                  </a:lnTo>
                  <a:lnTo>
                    <a:pt x="0" y="0"/>
                  </a:lnTo>
                </a:path>
              </a:pathLst>
            </a:custGeom>
            <a:ln w="66601">
              <a:solidFill>
                <a:srgbClr val="535353"/>
              </a:solidFill>
            </a:ln>
          </p:spPr>
          <p:txBody>
            <a:bodyPr wrap="square" lIns="0" tIns="0" rIns="0" bIns="0" rtlCol="0"/>
            <a:lstStyle/>
            <a:p>
              <a:endParaRPr/>
            </a:p>
          </p:txBody>
        </p:sp>
      </p:grpSp>
      <p:grpSp>
        <p:nvGrpSpPr>
          <p:cNvPr id="15" name="object 15"/>
          <p:cNvGrpSpPr/>
          <p:nvPr/>
        </p:nvGrpSpPr>
        <p:grpSpPr>
          <a:xfrm>
            <a:off x="15195055" y="8161966"/>
            <a:ext cx="266700" cy="919480"/>
            <a:chOff x="15195055" y="8161966"/>
            <a:chExt cx="266700" cy="919480"/>
          </a:xfrm>
        </p:grpSpPr>
        <p:sp>
          <p:nvSpPr>
            <p:cNvPr id="16" name="object 16"/>
            <p:cNvSpPr/>
            <p:nvPr/>
          </p:nvSpPr>
          <p:spPr>
            <a:xfrm>
              <a:off x="15328322" y="8161966"/>
              <a:ext cx="0" cy="869950"/>
            </a:xfrm>
            <a:custGeom>
              <a:avLst/>
              <a:gdLst/>
              <a:ahLst/>
              <a:cxnLst/>
              <a:rect l="l" t="t" r="r" b="b"/>
              <a:pathLst>
                <a:path h="869950">
                  <a:moveTo>
                    <a:pt x="0" y="0"/>
                  </a:moveTo>
                  <a:lnTo>
                    <a:pt x="0" y="869545"/>
                  </a:lnTo>
                </a:path>
              </a:pathLst>
            </a:custGeom>
            <a:ln w="66436">
              <a:solidFill>
                <a:srgbClr val="535353"/>
              </a:solidFill>
            </a:ln>
          </p:spPr>
          <p:txBody>
            <a:bodyPr wrap="square" lIns="0" tIns="0" rIns="0" bIns="0" rtlCol="0"/>
            <a:lstStyle/>
            <a:p>
              <a:endParaRPr/>
            </a:p>
          </p:txBody>
        </p:sp>
        <p:sp>
          <p:nvSpPr>
            <p:cNvPr id="17" name="object 17"/>
            <p:cNvSpPr/>
            <p:nvPr/>
          </p:nvSpPr>
          <p:spPr>
            <a:xfrm>
              <a:off x="15228310" y="8915243"/>
              <a:ext cx="200025" cy="133350"/>
            </a:xfrm>
            <a:custGeom>
              <a:avLst/>
              <a:gdLst/>
              <a:ahLst/>
              <a:cxnLst/>
              <a:rect l="l" t="t" r="r" b="b"/>
              <a:pathLst>
                <a:path w="200025" h="133350">
                  <a:moveTo>
                    <a:pt x="200025" y="0"/>
                  </a:moveTo>
                  <a:lnTo>
                    <a:pt x="100012" y="132872"/>
                  </a:lnTo>
                  <a:lnTo>
                    <a:pt x="0" y="0"/>
                  </a:lnTo>
                </a:path>
              </a:pathLst>
            </a:custGeom>
            <a:ln w="66601">
              <a:solidFill>
                <a:srgbClr val="535353"/>
              </a:solidFill>
            </a:ln>
          </p:spPr>
          <p:txBody>
            <a:bodyPr wrap="square" lIns="0" tIns="0" rIns="0" bIns="0" rtlCol="0"/>
            <a:lstStyle/>
            <a:p>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5" dirty="0"/>
              <a:t>PROJECT</a:t>
            </a:r>
            <a:r>
              <a:rPr spc="-405" dirty="0"/>
              <a:t> </a:t>
            </a:r>
            <a:r>
              <a:rPr spc="120" dirty="0"/>
              <a:t>UI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23474" y="1870796"/>
            <a:ext cx="16182975" cy="0"/>
          </a:xfrm>
          <a:custGeom>
            <a:avLst/>
            <a:gdLst/>
            <a:ahLst/>
            <a:cxnLst/>
            <a:rect l="l" t="t" r="r" b="b"/>
            <a:pathLst>
              <a:path w="16182975">
                <a:moveTo>
                  <a:pt x="0" y="0"/>
                </a:moveTo>
                <a:lnTo>
                  <a:pt x="16182973" y="0"/>
                </a:lnTo>
              </a:path>
            </a:pathLst>
          </a:custGeom>
          <a:ln w="47624">
            <a:solidFill>
              <a:srgbClr val="535353"/>
            </a:solidFill>
          </a:ln>
        </p:spPr>
        <p:txBody>
          <a:bodyPr wrap="square" lIns="0" tIns="0" rIns="0" bIns="0" rtlCol="0"/>
          <a:lstStyle/>
          <a:p>
            <a:endParaRPr/>
          </a:p>
        </p:txBody>
      </p:sp>
      <p:sp>
        <p:nvSpPr>
          <p:cNvPr id="4" name="object 4"/>
          <p:cNvSpPr txBox="1">
            <a:spLocks noGrp="1"/>
          </p:cNvSpPr>
          <p:nvPr>
            <p:ph type="title"/>
          </p:nvPr>
        </p:nvSpPr>
        <p:spPr>
          <a:xfrm>
            <a:off x="2339602" y="438184"/>
            <a:ext cx="13609319" cy="1092200"/>
          </a:xfrm>
          <a:prstGeom prst="rect">
            <a:avLst/>
          </a:prstGeom>
        </p:spPr>
        <p:txBody>
          <a:bodyPr vert="horz" wrap="square" lIns="0" tIns="12700" rIns="0" bIns="0" rtlCol="0">
            <a:spAutoFit/>
          </a:bodyPr>
          <a:lstStyle/>
          <a:p>
            <a:pPr marL="12700" algn="ctr">
              <a:lnSpc>
                <a:spcPct val="100000"/>
              </a:lnSpc>
              <a:spcBef>
                <a:spcPts val="100"/>
              </a:spcBef>
            </a:pPr>
            <a:r>
              <a:rPr lang="en-IN" sz="7000" spc="15" dirty="0" smtClean="0"/>
              <a:t>IBM WATSON DEPLOYMENT</a:t>
            </a:r>
            <a:endParaRPr sz="7000"/>
          </a:p>
        </p:txBody>
      </p:sp>
      <p:pic>
        <p:nvPicPr>
          <p:cNvPr id="18" name="Picture 17" descr="Screenshot (113).png"/>
          <p:cNvPicPr>
            <a:picLocks noChangeAspect="1"/>
          </p:cNvPicPr>
          <p:nvPr/>
        </p:nvPicPr>
        <p:blipFill>
          <a:blip r:embed="rId2"/>
          <a:srcRect t="14529" r="1059" b="7292"/>
          <a:stretch>
            <a:fillRect/>
          </a:stretch>
        </p:blipFill>
        <p:spPr>
          <a:xfrm>
            <a:off x="838200" y="2408796"/>
            <a:ext cx="16459200" cy="73120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23474" y="1870796"/>
            <a:ext cx="16182975" cy="0"/>
          </a:xfrm>
          <a:custGeom>
            <a:avLst/>
            <a:gdLst/>
            <a:ahLst/>
            <a:cxnLst/>
            <a:rect l="l" t="t" r="r" b="b"/>
            <a:pathLst>
              <a:path w="16182975">
                <a:moveTo>
                  <a:pt x="0" y="0"/>
                </a:moveTo>
                <a:lnTo>
                  <a:pt x="16182973" y="0"/>
                </a:lnTo>
              </a:path>
            </a:pathLst>
          </a:custGeom>
          <a:ln w="47624">
            <a:solidFill>
              <a:srgbClr val="535353"/>
            </a:solidFill>
          </a:ln>
        </p:spPr>
        <p:txBody>
          <a:bodyPr wrap="square" lIns="0" tIns="0" rIns="0" bIns="0" rtlCol="0"/>
          <a:lstStyle/>
          <a:p>
            <a:endParaRPr/>
          </a:p>
        </p:txBody>
      </p:sp>
      <p:sp>
        <p:nvSpPr>
          <p:cNvPr id="4" name="object 4"/>
          <p:cNvSpPr txBox="1">
            <a:spLocks noGrp="1"/>
          </p:cNvSpPr>
          <p:nvPr>
            <p:ph type="title"/>
          </p:nvPr>
        </p:nvSpPr>
        <p:spPr>
          <a:xfrm>
            <a:off x="2339602" y="438184"/>
            <a:ext cx="13609319" cy="1092200"/>
          </a:xfrm>
          <a:prstGeom prst="rect">
            <a:avLst/>
          </a:prstGeom>
        </p:spPr>
        <p:txBody>
          <a:bodyPr vert="horz" wrap="square" lIns="0" tIns="12700" rIns="0" bIns="0" rtlCol="0">
            <a:spAutoFit/>
          </a:bodyPr>
          <a:lstStyle/>
          <a:p>
            <a:pPr marL="12700" algn="ctr">
              <a:lnSpc>
                <a:spcPct val="100000"/>
              </a:lnSpc>
              <a:spcBef>
                <a:spcPts val="100"/>
              </a:spcBef>
            </a:pPr>
            <a:r>
              <a:rPr lang="en-IN" sz="7000" spc="15" dirty="0" smtClean="0"/>
              <a:t>IBM WATSON PREDICTION</a:t>
            </a:r>
            <a:endParaRPr sz="7000"/>
          </a:p>
        </p:txBody>
      </p:sp>
      <p:pic>
        <p:nvPicPr>
          <p:cNvPr id="5" name="Picture 4" descr="Screenshot (112).png"/>
          <p:cNvPicPr>
            <a:picLocks noChangeAspect="1"/>
          </p:cNvPicPr>
          <p:nvPr/>
        </p:nvPicPr>
        <p:blipFill>
          <a:blip r:embed="rId2"/>
          <a:srcRect l="2343" t="15625" r="2196" b="13542"/>
          <a:stretch>
            <a:fillRect/>
          </a:stretch>
        </p:blipFill>
        <p:spPr>
          <a:xfrm>
            <a:off x="1143000" y="2324100"/>
            <a:ext cx="15891061" cy="7010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33785" y="3895623"/>
            <a:ext cx="3583940" cy="2195830"/>
          </a:xfrm>
          <a:custGeom>
            <a:avLst/>
            <a:gdLst/>
            <a:ahLst/>
            <a:cxnLst/>
            <a:rect l="l" t="t" r="r" b="b"/>
            <a:pathLst>
              <a:path w="3583940" h="2195829">
                <a:moveTo>
                  <a:pt x="1644015" y="488251"/>
                </a:moveTo>
                <a:lnTo>
                  <a:pt x="1620354" y="451269"/>
                </a:lnTo>
                <a:lnTo>
                  <a:pt x="1589201" y="412419"/>
                </a:lnTo>
                <a:lnTo>
                  <a:pt x="1537741" y="355473"/>
                </a:lnTo>
                <a:lnTo>
                  <a:pt x="1495425" y="312102"/>
                </a:lnTo>
                <a:lnTo>
                  <a:pt x="1449362" y="273405"/>
                </a:lnTo>
                <a:lnTo>
                  <a:pt x="1409103" y="253936"/>
                </a:lnTo>
                <a:lnTo>
                  <a:pt x="1409852" y="253746"/>
                </a:lnTo>
                <a:lnTo>
                  <a:pt x="1407883" y="253339"/>
                </a:lnTo>
                <a:lnTo>
                  <a:pt x="1404226" y="251561"/>
                </a:lnTo>
                <a:lnTo>
                  <a:pt x="1385798" y="249694"/>
                </a:lnTo>
                <a:lnTo>
                  <a:pt x="1339570" y="245948"/>
                </a:lnTo>
                <a:lnTo>
                  <a:pt x="1326769" y="244081"/>
                </a:lnTo>
                <a:lnTo>
                  <a:pt x="1285938" y="243878"/>
                </a:lnTo>
                <a:lnTo>
                  <a:pt x="1245565" y="246265"/>
                </a:lnTo>
                <a:lnTo>
                  <a:pt x="1164361" y="254063"/>
                </a:lnTo>
                <a:lnTo>
                  <a:pt x="1115758" y="260464"/>
                </a:lnTo>
                <a:lnTo>
                  <a:pt x="1067384" y="268300"/>
                </a:lnTo>
                <a:lnTo>
                  <a:pt x="1019251" y="277368"/>
                </a:lnTo>
                <a:lnTo>
                  <a:pt x="971346" y="287451"/>
                </a:lnTo>
                <a:lnTo>
                  <a:pt x="923671" y="298361"/>
                </a:lnTo>
                <a:lnTo>
                  <a:pt x="829043" y="321805"/>
                </a:lnTo>
                <a:lnTo>
                  <a:pt x="782066" y="333946"/>
                </a:lnTo>
                <a:lnTo>
                  <a:pt x="732409" y="347370"/>
                </a:lnTo>
                <a:lnTo>
                  <a:pt x="384797" y="448779"/>
                </a:lnTo>
                <a:lnTo>
                  <a:pt x="337616" y="461073"/>
                </a:lnTo>
                <a:lnTo>
                  <a:pt x="288480" y="472262"/>
                </a:lnTo>
                <a:lnTo>
                  <a:pt x="187718" y="494334"/>
                </a:lnTo>
                <a:lnTo>
                  <a:pt x="137782" y="506742"/>
                </a:lnTo>
                <a:lnTo>
                  <a:pt x="89293" y="521093"/>
                </a:lnTo>
                <a:lnTo>
                  <a:pt x="43078" y="538124"/>
                </a:lnTo>
                <a:lnTo>
                  <a:pt x="0" y="558609"/>
                </a:lnTo>
                <a:lnTo>
                  <a:pt x="9461" y="576453"/>
                </a:lnTo>
                <a:lnTo>
                  <a:pt x="40259" y="615010"/>
                </a:lnTo>
                <a:lnTo>
                  <a:pt x="82575" y="660882"/>
                </a:lnTo>
                <a:lnTo>
                  <a:pt x="126580" y="700646"/>
                </a:lnTo>
                <a:lnTo>
                  <a:pt x="162420" y="720877"/>
                </a:lnTo>
                <a:lnTo>
                  <a:pt x="164909" y="723379"/>
                </a:lnTo>
                <a:lnTo>
                  <a:pt x="214604" y="728941"/>
                </a:lnTo>
                <a:lnTo>
                  <a:pt x="265087" y="730923"/>
                </a:lnTo>
                <a:lnTo>
                  <a:pt x="316230" y="729729"/>
                </a:lnTo>
                <a:lnTo>
                  <a:pt x="367893" y="725728"/>
                </a:lnTo>
                <a:lnTo>
                  <a:pt x="419950" y="719340"/>
                </a:lnTo>
                <a:lnTo>
                  <a:pt x="472262" y="710933"/>
                </a:lnTo>
                <a:lnTo>
                  <a:pt x="524713" y="700913"/>
                </a:lnTo>
                <a:lnTo>
                  <a:pt x="525106" y="712177"/>
                </a:lnTo>
                <a:lnTo>
                  <a:pt x="526821" y="735660"/>
                </a:lnTo>
                <a:lnTo>
                  <a:pt x="527215" y="748334"/>
                </a:lnTo>
                <a:lnTo>
                  <a:pt x="531228" y="801014"/>
                </a:lnTo>
                <a:lnTo>
                  <a:pt x="534771" y="854062"/>
                </a:lnTo>
                <a:lnTo>
                  <a:pt x="538543" y="907224"/>
                </a:lnTo>
                <a:lnTo>
                  <a:pt x="543280" y="960272"/>
                </a:lnTo>
                <a:lnTo>
                  <a:pt x="549706" y="1012952"/>
                </a:lnTo>
                <a:lnTo>
                  <a:pt x="557237" y="1064018"/>
                </a:lnTo>
                <a:lnTo>
                  <a:pt x="563511" y="1115326"/>
                </a:lnTo>
                <a:lnTo>
                  <a:pt x="568769" y="1166799"/>
                </a:lnTo>
                <a:lnTo>
                  <a:pt x="573252" y="1218412"/>
                </a:lnTo>
                <a:lnTo>
                  <a:pt x="577189" y="1270076"/>
                </a:lnTo>
                <a:lnTo>
                  <a:pt x="580821" y="1321739"/>
                </a:lnTo>
                <a:lnTo>
                  <a:pt x="584403" y="1373339"/>
                </a:lnTo>
                <a:lnTo>
                  <a:pt x="588162" y="1424825"/>
                </a:lnTo>
                <a:lnTo>
                  <a:pt x="592340" y="1476133"/>
                </a:lnTo>
                <a:lnTo>
                  <a:pt x="597179" y="1527200"/>
                </a:lnTo>
                <a:lnTo>
                  <a:pt x="601383" y="1570939"/>
                </a:lnTo>
                <a:lnTo>
                  <a:pt x="605637" y="1617891"/>
                </a:lnTo>
                <a:lnTo>
                  <a:pt x="610527" y="1667116"/>
                </a:lnTo>
                <a:lnTo>
                  <a:pt x="616610" y="1717662"/>
                </a:lnTo>
                <a:lnTo>
                  <a:pt x="624459" y="1768589"/>
                </a:lnTo>
                <a:lnTo>
                  <a:pt x="634657" y="1818957"/>
                </a:lnTo>
                <a:lnTo>
                  <a:pt x="647763" y="1867814"/>
                </a:lnTo>
                <a:lnTo>
                  <a:pt x="664362" y="1914220"/>
                </a:lnTo>
                <a:lnTo>
                  <a:pt x="685012" y="1957235"/>
                </a:lnTo>
                <a:lnTo>
                  <a:pt x="710311" y="1995893"/>
                </a:lnTo>
                <a:lnTo>
                  <a:pt x="740803" y="2029282"/>
                </a:lnTo>
                <a:lnTo>
                  <a:pt x="777074" y="2056422"/>
                </a:lnTo>
                <a:lnTo>
                  <a:pt x="816190" y="2073732"/>
                </a:lnTo>
                <a:lnTo>
                  <a:pt x="861009" y="2082584"/>
                </a:lnTo>
                <a:lnTo>
                  <a:pt x="907630" y="2082012"/>
                </a:lnTo>
                <a:lnTo>
                  <a:pt x="952157" y="2071027"/>
                </a:lnTo>
                <a:lnTo>
                  <a:pt x="990727" y="2048675"/>
                </a:lnTo>
                <a:lnTo>
                  <a:pt x="1019441" y="2013991"/>
                </a:lnTo>
                <a:lnTo>
                  <a:pt x="1037450" y="1973859"/>
                </a:lnTo>
                <a:lnTo>
                  <a:pt x="1048397" y="1931162"/>
                </a:lnTo>
                <a:lnTo>
                  <a:pt x="1053211" y="1886356"/>
                </a:lnTo>
                <a:lnTo>
                  <a:pt x="1052842" y="1839887"/>
                </a:lnTo>
                <a:lnTo>
                  <a:pt x="1048245" y="1792198"/>
                </a:lnTo>
                <a:lnTo>
                  <a:pt x="1040371" y="1743760"/>
                </a:lnTo>
                <a:lnTo>
                  <a:pt x="1030135" y="1694992"/>
                </a:lnTo>
                <a:lnTo>
                  <a:pt x="1018514" y="1646377"/>
                </a:lnTo>
                <a:lnTo>
                  <a:pt x="1006436" y="1598345"/>
                </a:lnTo>
                <a:lnTo>
                  <a:pt x="994854" y="1551355"/>
                </a:lnTo>
                <a:lnTo>
                  <a:pt x="984719" y="1505851"/>
                </a:lnTo>
                <a:lnTo>
                  <a:pt x="976960" y="1462290"/>
                </a:lnTo>
                <a:lnTo>
                  <a:pt x="968375" y="1411084"/>
                </a:lnTo>
                <a:lnTo>
                  <a:pt x="960475" y="1359382"/>
                </a:lnTo>
                <a:lnTo>
                  <a:pt x="953020" y="1307287"/>
                </a:lnTo>
                <a:lnTo>
                  <a:pt x="938542" y="1202359"/>
                </a:lnTo>
                <a:lnTo>
                  <a:pt x="931087" y="1149731"/>
                </a:lnTo>
                <a:lnTo>
                  <a:pt x="923175" y="1097127"/>
                </a:lnTo>
                <a:lnTo>
                  <a:pt x="914603" y="1044663"/>
                </a:lnTo>
                <a:lnTo>
                  <a:pt x="905116" y="992441"/>
                </a:lnTo>
                <a:lnTo>
                  <a:pt x="894511" y="940562"/>
                </a:lnTo>
                <a:lnTo>
                  <a:pt x="882777" y="886612"/>
                </a:lnTo>
                <a:lnTo>
                  <a:pt x="871397" y="832548"/>
                </a:lnTo>
                <a:lnTo>
                  <a:pt x="860145" y="778256"/>
                </a:lnTo>
                <a:lnTo>
                  <a:pt x="848791" y="723684"/>
                </a:lnTo>
                <a:lnTo>
                  <a:pt x="837044" y="668451"/>
                </a:lnTo>
                <a:lnTo>
                  <a:pt x="829310" y="638263"/>
                </a:lnTo>
                <a:lnTo>
                  <a:pt x="827049" y="628510"/>
                </a:lnTo>
                <a:lnTo>
                  <a:pt x="845362" y="624382"/>
                </a:lnTo>
                <a:lnTo>
                  <a:pt x="880097" y="615175"/>
                </a:lnTo>
                <a:lnTo>
                  <a:pt x="897013" y="611035"/>
                </a:lnTo>
                <a:lnTo>
                  <a:pt x="1142707" y="554913"/>
                </a:lnTo>
                <a:lnTo>
                  <a:pt x="1191679" y="544855"/>
                </a:lnTo>
                <a:lnTo>
                  <a:pt x="1240701" y="535508"/>
                </a:lnTo>
                <a:lnTo>
                  <a:pt x="1289799" y="527037"/>
                </a:lnTo>
                <a:lnTo>
                  <a:pt x="1339024" y="519557"/>
                </a:lnTo>
                <a:lnTo>
                  <a:pt x="1388402" y="513219"/>
                </a:lnTo>
                <a:lnTo>
                  <a:pt x="1437982" y="508177"/>
                </a:lnTo>
                <a:lnTo>
                  <a:pt x="1487805" y="504558"/>
                </a:lnTo>
                <a:lnTo>
                  <a:pt x="1537893" y="502513"/>
                </a:lnTo>
                <a:lnTo>
                  <a:pt x="1588312" y="502170"/>
                </a:lnTo>
                <a:lnTo>
                  <a:pt x="1639100" y="503694"/>
                </a:lnTo>
                <a:lnTo>
                  <a:pt x="1639582" y="502170"/>
                </a:lnTo>
                <a:lnTo>
                  <a:pt x="1644015" y="488251"/>
                </a:lnTo>
                <a:close/>
              </a:path>
              <a:path w="3583940" h="2195829">
                <a:moveTo>
                  <a:pt x="2049221" y="307378"/>
                </a:moveTo>
                <a:lnTo>
                  <a:pt x="2047938" y="301180"/>
                </a:lnTo>
                <a:lnTo>
                  <a:pt x="2047113" y="303872"/>
                </a:lnTo>
                <a:lnTo>
                  <a:pt x="2048865" y="318960"/>
                </a:lnTo>
                <a:lnTo>
                  <a:pt x="2049221" y="307378"/>
                </a:lnTo>
                <a:close/>
              </a:path>
              <a:path w="3583940" h="2195829">
                <a:moveTo>
                  <a:pt x="2416391" y="1974253"/>
                </a:moveTo>
                <a:lnTo>
                  <a:pt x="2411209" y="1925789"/>
                </a:lnTo>
                <a:lnTo>
                  <a:pt x="2398128" y="1873300"/>
                </a:lnTo>
                <a:lnTo>
                  <a:pt x="2379624" y="1818957"/>
                </a:lnTo>
                <a:lnTo>
                  <a:pt x="2358199" y="1764969"/>
                </a:lnTo>
                <a:lnTo>
                  <a:pt x="2316505" y="1666824"/>
                </a:lnTo>
                <a:lnTo>
                  <a:pt x="2301227" y="1627047"/>
                </a:lnTo>
                <a:lnTo>
                  <a:pt x="2285644" y="1578368"/>
                </a:lnTo>
                <a:lnTo>
                  <a:pt x="2270696" y="1529689"/>
                </a:lnTo>
                <a:lnTo>
                  <a:pt x="2256345" y="1481010"/>
                </a:lnTo>
                <a:lnTo>
                  <a:pt x="2242515" y="1432331"/>
                </a:lnTo>
                <a:lnTo>
                  <a:pt x="2231555" y="1392389"/>
                </a:lnTo>
                <a:lnTo>
                  <a:pt x="2229154" y="1383652"/>
                </a:lnTo>
                <a:lnTo>
                  <a:pt x="2216200" y="1334985"/>
                </a:lnTo>
                <a:lnTo>
                  <a:pt x="2203602" y="1286306"/>
                </a:lnTo>
                <a:lnTo>
                  <a:pt x="2191296" y="1237627"/>
                </a:lnTo>
                <a:lnTo>
                  <a:pt x="2194433" y="1230134"/>
                </a:lnTo>
                <a:lnTo>
                  <a:pt x="2199094" y="1218971"/>
                </a:lnTo>
                <a:lnTo>
                  <a:pt x="2197544" y="1200797"/>
                </a:lnTo>
                <a:lnTo>
                  <a:pt x="2188476" y="1183563"/>
                </a:lnTo>
                <a:lnTo>
                  <a:pt x="2173795" y="1167726"/>
                </a:lnTo>
                <a:lnTo>
                  <a:pt x="2171535" y="1156106"/>
                </a:lnTo>
                <a:lnTo>
                  <a:pt x="2166074" y="1131912"/>
                </a:lnTo>
                <a:lnTo>
                  <a:pt x="2163813" y="1120292"/>
                </a:lnTo>
                <a:lnTo>
                  <a:pt x="2141194" y="1019644"/>
                </a:lnTo>
                <a:lnTo>
                  <a:pt x="2130006" y="969086"/>
                </a:lnTo>
                <a:lnTo>
                  <a:pt x="2119071" y="918387"/>
                </a:lnTo>
                <a:lnTo>
                  <a:pt x="2108530" y="867537"/>
                </a:lnTo>
                <a:lnTo>
                  <a:pt x="2098497" y="816533"/>
                </a:lnTo>
                <a:lnTo>
                  <a:pt x="2089137" y="765390"/>
                </a:lnTo>
                <a:lnTo>
                  <a:pt x="2080577" y="714082"/>
                </a:lnTo>
                <a:lnTo>
                  <a:pt x="2072932" y="662635"/>
                </a:lnTo>
                <a:lnTo>
                  <a:pt x="2066366" y="611035"/>
                </a:lnTo>
                <a:lnTo>
                  <a:pt x="2060460" y="565708"/>
                </a:lnTo>
                <a:lnTo>
                  <a:pt x="2054809" y="519925"/>
                </a:lnTo>
                <a:lnTo>
                  <a:pt x="2050554" y="474129"/>
                </a:lnTo>
                <a:lnTo>
                  <a:pt x="2048865" y="428802"/>
                </a:lnTo>
                <a:lnTo>
                  <a:pt x="2048865" y="353910"/>
                </a:lnTo>
                <a:lnTo>
                  <a:pt x="2050275" y="358127"/>
                </a:lnTo>
                <a:lnTo>
                  <a:pt x="2050745" y="355790"/>
                </a:lnTo>
                <a:lnTo>
                  <a:pt x="2050643" y="353910"/>
                </a:lnTo>
                <a:lnTo>
                  <a:pt x="2050275" y="346887"/>
                </a:lnTo>
                <a:lnTo>
                  <a:pt x="2049094" y="333946"/>
                </a:lnTo>
                <a:lnTo>
                  <a:pt x="2048865" y="331444"/>
                </a:lnTo>
                <a:lnTo>
                  <a:pt x="2048865" y="328955"/>
                </a:lnTo>
                <a:lnTo>
                  <a:pt x="2046376" y="326453"/>
                </a:lnTo>
                <a:lnTo>
                  <a:pt x="2046376" y="331444"/>
                </a:lnTo>
                <a:lnTo>
                  <a:pt x="2043874" y="333946"/>
                </a:lnTo>
                <a:lnTo>
                  <a:pt x="2043874" y="331444"/>
                </a:lnTo>
                <a:lnTo>
                  <a:pt x="2046376" y="331444"/>
                </a:lnTo>
                <a:lnTo>
                  <a:pt x="2046376" y="326453"/>
                </a:lnTo>
                <a:lnTo>
                  <a:pt x="2046376" y="321462"/>
                </a:lnTo>
                <a:lnTo>
                  <a:pt x="2043684" y="284327"/>
                </a:lnTo>
                <a:lnTo>
                  <a:pt x="2017331" y="254685"/>
                </a:lnTo>
                <a:lnTo>
                  <a:pt x="1979256" y="237210"/>
                </a:lnTo>
                <a:lnTo>
                  <a:pt x="1941436" y="236588"/>
                </a:lnTo>
                <a:lnTo>
                  <a:pt x="1956612" y="231355"/>
                </a:lnTo>
                <a:lnTo>
                  <a:pt x="1918589" y="235889"/>
                </a:lnTo>
                <a:lnTo>
                  <a:pt x="1881035" y="247662"/>
                </a:lnTo>
                <a:lnTo>
                  <a:pt x="1844878" y="276999"/>
                </a:lnTo>
                <a:lnTo>
                  <a:pt x="1805178" y="339204"/>
                </a:lnTo>
                <a:lnTo>
                  <a:pt x="1787766" y="387921"/>
                </a:lnTo>
                <a:lnTo>
                  <a:pt x="1775980" y="438988"/>
                </a:lnTo>
                <a:lnTo>
                  <a:pt x="1766531" y="491210"/>
                </a:lnTo>
                <a:lnTo>
                  <a:pt x="1759191" y="536930"/>
                </a:lnTo>
                <a:lnTo>
                  <a:pt x="1754517" y="584034"/>
                </a:lnTo>
                <a:lnTo>
                  <a:pt x="1752244" y="632218"/>
                </a:lnTo>
                <a:lnTo>
                  <a:pt x="1752142" y="662635"/>
                </a:lnTo>
                <a:lnTo>
                  <a:pt x="1752244" y="685774"/>
                </a:lnTo>
                <a:lnTo>
                  <a:pt x="1753819" y="730732"/>
                </a:lnTo>
                <a:lnTo>
                  <a:pt x="1757159" y="780478"/>
                </a:lnTo>
                <a:lnTo>
                  <a:pt x="1761845" y="830173"/>
                </a:lnTo>
                <a:lnTo>
                  <a:pt x="1767636" y="879538"/>
                </a:lnTo>
                <a:lnTo>
                  <a:pt x="1774253" y="928268"/>
                </a:lnTo>
                <a:lnTo>
                  <a:pt x="1781454" y="976096"/>
                </a:lnTo>
                <a:lnTo>
                  <a:pt x="1788960" y="1022718"/>
                </a:lnTo>
                <a:lnTo>
                  <a:pt x="1796516" y="1067866"/>
                </a:lnTo>
                <a:lnTo>
                  <a:pt x="1800225" y="1086599"/>
                </a:lnTo>
                <a:lnTo>
                  <a:pt x="1803692" y="1105319"/>
                </a:lnTo>
                <a:lnTo>
                  <a:pt x="1806702" y="1124038"/>
                </a:lnTo>
                <a:lnTo>
                  <a:pt x="1809000" y="1142758"/>
                </a:lnTo>
                <a:lnTo>
                  <a:pt x="1766328" y="1152944"/>
                </a:lnTo>
                <a:lnTo>
                  <a:pt x="1724367" y="1164297"/>
                </a:lnTo>
                <a:lnTo>
                  <a:pt x="1526705" y="1219288"/>
                </a:lnTo>
                <a:lnTo>
                  <a:pt x="1489176" y="1230134"/>
                </a:lnTo>
                <a:lnTo>
                  <a:pt x="1477937" y="1174356"/>
                </a:lnTo>
                <a:lnTo>
                  <a:pt x="1455445" y="1063739"/>
                </a:lnTo>
                <a:lnTo>
                  <a:pt x="1444205" y="1007960"/>
                </a:lnTo>
                <a:lnTo>
                  <a:pt x="1436458" y="959650"/>
                </a:lnTo>
                <a:lnTo>
                  <a:pt x="1429677" y="910234"/>
                </a:lnTo>
                <a:lnTo>
                  <a:pt x="1422336" y="860679"/>
                </a:lnTo>
                <a:lnTo>
                  <a:pt x="1412925" y="811949"/>
                </a:lnTo>
                <a:lnTo>
                  <a:pt x="1399895" y="765022"/>
                </a:lnTo>
                <a:lnTo>
                  <a:pt x="1381734" y="720877"/>
                </a:lnTo>
                <a:lnTo>
                  <a:pt x="1354531" y="685774"/>
                </a:lnTo>
                <a:lnTo>
                  <a:pt x="1315821" y="660488"/>
                </a:lnTo>
                <a:lnTo>
                  <a:pt x="1271460" y="648258"/>
                </a:lnTo>
                <a:lnTo>
                  <a:pt x="1227340" y="652335"/>
                </a:lnTo>
                <a:lnTo>
                  <a:pt x="1189342" y="675944"/>
                </a:lnTo>
                <a:lnTo>
                  <a:pt x="1161681" y="713625"/>
                </a:lnTo>
                <a:lnTo>
                  <a:pt x="1144562" y="757770"/>
                </a:lnTo>
                <a:lnTo>
                  <a:pt x="1135621" y="806069"/>
                </a:lnTo>
                <a:lnTo>
                  <a:pt x="1132522" y="856234"/>
                </a:lnTo>
                <a:lnTo>
                  <a:pt x="1132890" y="905992"/>
                </a:lnTo>
                <a:lnTo>
                  <a:pt x="1134376" y="953033"/>
                </a:lnTo>
                <a:lnTo>
                  <a:pt x="1136332" y="1001306"/>
                </a:lnTo>
                <a:lnTo>
                  <a:pt x="1138872" y="1049566"/>
                </a:lnTo>
                <a:lnTo>
                  <a:pt x="1142060" y="1097826"/>
                </a:lnTo>
                <a:lnTo>
                  <a:pt x="1145921" y="1146086"/>
                </a:lnTo>
                <a:lnTo>
                  <a:pt x="1150505" y="1194346"/>
                </a:lnTo>
                <a:lnTo>
                  <a:pt x="1155852" y="1242618"/>
                </a:lnTo>
                <a:lnTo>
                  <a:pt x="1161986" y="1290878"/>
                </a:lnTo>
                <a:lnTo>
                  <a:pt x="1168984" y="1339138"/>
                </a:lnTo>
                <a:lnTo>
                  <a:pt x="1176858" y="1387398"/>
                </a:lnTo>
                <a:lnTo>
                  <a:pt x="1185278" y="1438160"/>
                </a:lnTo>
                <a:lnTo>
                  <a:pt x="1193939" y="1488922"/>
                </a:lnTo>
                <a:lnTo>
                  <a:pt x="1202855" y="1539684"/>
                </a:lnTo>
                <a:lnTo>
                  <a:pt x="1212088" y="1590433"/>
                </a:lnTo>
                <a:lnTo>
                  <a:pt x="1221663" y="1641195"/>
                </a:lnTo>
                <a:lnTo>
                  <a:pt x="1231633" y="1691957"/>
                </a:lnTo>
                <a:lnTo>
                  <a:pt x="1242034" y="1742719"/>
                </a:lnTo>
                <a:lnTo>
                  <a:pt x="1252918" y="1793481"/>
                </a:lnTo>
                <a:lnTo>
                  <a:pt x="1264310" y="1844230"/>
                </a:lnTo>
                <a:lnTo>
                  <a:pt x="1275207" y="1888693"/>
                </a:lnTo>
                <a:lnTo>
                  <a:pt x="1287805" y="1934959"/>
                </a:lnTo>
                <a:lnTo>
                  <a:pt x="1302867" y="1981581"/>
                </a:lnTo>
                <a:lnTo>
                  <a:pt x="1321142" y="2027097"/>
                </a:lnTo>
                <a:lnTo>
                  <a:pt x="1343406" y="2070023"/>
                </a:lnTo>
                <a:lnTo>
                  <a:pt x="1370418" y="2108924"/>
                </a:lnTo>
                <a:lnTo>
                  <a:pt x="1402930" y="2142325"/>
                </a:lnTo>
                <a:lnTo>
                  <a:pt x="1441704" y="2168766"/>
                </a:lnTo>
                <a:lnTo>
                  <a:pt x="1480032" y="2185035"/>
                </a:lnTo>
                <a:lnTo>
                  <a:pt x="1522260" y="2194471"/>
                </a:lnTo>
                <a:lnTo>
                  <a:pt x="1565224" y="2195677"/>
                </a:lnTo>
                <a:lnTo>
                  <a:pt x="1605788" y="2187333"/>
                </a:lnTo>
                <a:lnTo>
                  <a:pt x="1640789" y="2168067"/>
                </a:lnTo>
                <a:lnTo>
                  <a:pt x="1667103" y="2136533"/>
                </a:lnTo>
                <a:lnTo>
                  <a:pt x="1681568" y="2091372"/>
                </a:lnTo>
                <a:lnTo>
                  <a:pt x="1683575" y="2043277"/>
                </a:lnTo>
                <a:lnTo>
                  <a:pt x="1678432" y="1996147"/>
                </a:lnTo>
                <a:lnTo>
                  <a:pt x="1668145" y="1949704"/>
                </a:lnTo>
                <a:lnTo>
                  <a:pt x="1654733" y="1903679"/>
                </a:lnTo>
                <a:lnTo>
                  <a:pt x="1640217" y="1857806"/>
                </a:lnTo>
                <a:lnTo>
                  <a:pt x="1626603" y="1811782"/>
                </a:lnTo>
                <a:lnTo>
                  <a:pt x="1612061" y="1761350"/>
                </a:lnTo>
                <a:lnTo>
                  <a:pt x="1598345" y="1710601"/>
                </a:lnTo>
                <a:lnTo>
                  <a:pt x="1585366" y="1659559"/>
                </a:lnTo>
                <a:lnTo>
                  <a:pt x="1573047" y="1608201"/>
                </a:lnTo>
                <a:lnTo>
                  <a:pt x="1561299" y="1556537"/>
                </a:lnTo>
                <a:lnTo>
                  <a:pt x="1550035" y="1504581"/>
                </a:lnTo>
                <a:lnTo>
                  <a:pt x="1539151" y="1452308"/>
                </a:lnTo>
                <a:lnTo>
                  <a:pt x="1587373" y="1444040"/>
                </a:lnTo>
                <a:lnTo>
                  <a:pt x="1680057" y="1425625"/>
                </a:lnTo>
                <a:lnTo>
                  <a:pt x="1724050" y="1417358"/>
                </a:lnTo>
                <a:lnTo>
                  <a:pt x="1826996" y="1399451"/>
                </a:lnTo>
                <a:lnTo>
                  <a:pt x="1863979" y="1392389"/>
                </a:lnTo>
                <a:lnTo>
                  <a:pt x="1876247" y="1445082"/>
                </a:lnTo>
                <a:lnTo>
                  <a:pt x="1888998" y="1498117"/>
                </a:lnTo>
                <a:lnTo>
                  <a:pt x="1902117" y="1551279"/>
                </a:lnTo>
                <a:lnTo>
                  <a:pt x="1915464" y="1604327"/>
                </a:lnTo>
                <a:lnTo>
                  <a:pt x="1928939" y="1657007"/>
                </a:lnTo>
                <a:lnTo>
                  <a:pt x="1940039" y="1699958"/>
                </a:lnTo>
                <a:lnTo>
                  <a:pt x="1951888" y="1746300"/>
                </a:lnTo>
                <a:lnTo>
                  <a:pt x="1964944" y="1794903"/>
                </a:lnTo>
                <a:lnTo>
                  <a:pt x="1979701" y="1844560"/>
                </a:lnTo>
                <a:lnTo>
                  <a:pt x="1996643" y="1894128"/>
                </a:lnTo>
                <a:lnTo>
                  <a:pt x="2016252" y="1942414"/>
                </a:lnTo>
                <a:lnTo>
                  <a:pt x="2039023" y="1988261"/>
                </a:lnTo>
                <a:lnTo>
                  <a:pt x="2065426" y="2030501"/>
                </a:lnTo>
                <a:lnTo>
                  <a:pt x="2095944" y="2067953"/>
                </a:lnTo>
                <a:lnTo>
                  <a:pt x="2131085" y="2099449"/>
                </a:lnTo>
                <a:lnTo>
                  <a:pt x="2171306" y="2123821"/>
                </a:lnTo>
                <a:lnTo>
                  <a:pt x="2215934" y="2139238"/>
                </a:lnTo>
                <a:lnTo>
                  <a:pt x="2259063" y="2143150"/>
                </a:lnTo>
                <a:lnTo>
                  <a:pt x="2299538" y="2136330"/>
                </a:lnTo>
                <a:lnTo>
                  <a:pt x="2336165" y="2119515"/>
                </a:lnTo>
                <a:lnTo>
                  <a:pt x="2367762" y="2093442"/>
                </a:lnTo>
                <a:lnTo>
                  <a:pt x="2393162" y="2058847"/>
                </a:lnTo>
                <a:lnTo>
                  <a:pt x="2411171" y="2016480"/>
                </a:lnTo>
                <a:lnTo>
                  <a:pt x="2416391" y="1974253"/>
                </a:lnTo>
                <a:close/>
              </a:path>
              <a:path w="3583940" h="2195829">
                <a:moveTo>
                  <a:pt x="3583406" y="1579130"/>
                </a:moveTo>
                <a:lnTo>
                  <a:pt x="3581870" y="1528864"/>
                </a:lnTo>
                <a:lnTo>
                  <a:pt x="3578110" y="1478368"/>
                </a:lnTo>
                <a:lnTo>
                  <a:pt x="3573767" y="1427822"/>
                </a:lnTo>
                <a:lnTo>
                  <a:pt x="3570528" y="1377416"/>
                </a:lnTo>
                <a:lnTo>
                  <a:pt x="3568763" y="1329677"/>
                </a:lnTo>
                <a:lnTo>
                  <a:pt x="3567176" y="1281938"/>
                </a:lnTo>
                <a:lnTo>
                  <a:pt x="3565702" y="1234186"/>
                </a:lnTo>
                <a:lnTo>
                  <a:pt x="3562947" y="1141514"/>
                </a:lnTo>
                <a:lnTo>
                  <a:pt x="3561397" y="1090955"/>
                </a:lnTo>
                <a:lnTo>
                  <a:pt x="3559695" y="1040409"/>
                </a:lnTo>
                <a:lnTo>
                  <a:pt x="3558032" y="995476"/>
                </a:lnTo>
                <a:lnTo>
                  <a:pt x="3555568" y="945781"/>
                </a:lnTo>
                <a:lnTo>
                  <a:pt x="3552342" y="896086"/>
                </a:lnTo>
                <a:lnTo>
                  <a:pt x="3548786" y="850684"/>
                </a:lnTo>
                <a:lnTo>
                  <a:pt x="3548469" y="846556"/>
                </a:lnTo>
                <a:lnTo>
                  <a:pt x="3545471" y="813244"/>
                </a:lnTo>
                <a:lnTo>
                  <a:pt x="3543998" y="796798"/>
                </a:lnTo>
                <a:lnTo>
                  <a:pt x="3539083" y="747204"/>
                </a:lnTo>
                <a:lnTo>
                  <a:pt x="3533927" y="698804"/>
                </a:lnTo>
                <a:lnTo>
                  <a:pt x="3528276" y="648220"/>
                </a:lnTo>
                <a:lnTo>
                  <a:pt x="3522573" y="598830"/>
                </a:lnTo>
                <a:lnTo>
                  <a:pt x="3516833" y="549541"/>
                </a:lnTo>
                <a:lnTo>
                  <a:pt x="3511118" y="500354"/>
                </a:lnTo>
                <a:lnTo>
                  <a:pt x="3505568" y="451269"/>
                </a:lnTo>
                <a:lnTo>
                  <a:pt x="3499815" y="404482"/>
                </a:lnTo>
                <a:lnTo>
                  <a:pt x="3493300" y="356412"/>
                </a:lnTo>
                <a:lnTo>
                  <a:pt x="3485273" y="307873"/>
                </a:lnTo>
                <a:lnTo>
                  <a:pt x="3474961" y="259676"/>
                </a:lnTo>
                <a:lnTo>
                  <a:pt x="3461588" y="212661"/>
                </a:lnTo>
                <a:lnTo>
                  <a:pt x="3444430" y="167627"/>
                </a:lnTo>
                <a:lnTo>
                  <a:pt x="3422688" y="125399"/>
                </a:lnTo>
                <a:lnTo>
                  <a:pt x="3395624" y="86804"/>
                </a:lnTo>
                <a:lnTo>
                  <a:pt x="3359035" y="51777"/>
                </a:lnTo>
                <a:lnTo>
                  <a:pt x="3317506" y="26543"/>
                </a:lnTo>
                <a:lnTo>
                  <a:pt x="3272167" y="10147"/>
                </a:lnTo>
                <a:lnTo>
                  <a:pt x="3224161" y="1612"/>
                </a:lnTo>
                <a:lnTo>
                  <a:pt x="3190735" y="533"/>
                </a:lnTo>
                <a:lnTo>
                  <a:pt x="3190735" y="813244"/>
                </a:lnTo>
                <a:lnTo>
                  <a:pt x="3139465" y="811009"/>
                </a:lnTo>
                <a:lnTo>
                  <a:pt x="3087598" y="812723"/>
                </a:lnTo>
                <a:lnTo>
                  <a:pt x="3035122" y="817562"/>
                </a:lnTo>
                <a:lnTo>
                  <a:pt x="2982049" y="824661"/>
                </a:lnTo>
                <a:lnTo>
                  <a:pt x="2903626" y="837349"/>
                </a:lnTo>
                <a:lnTo>
                  <a:pt x="2853194" y="846556"/>
                </a:lnTo>
                <a:lnTo>
                  <a:pt x="2828442" y="850684"/>
                </a:lnTo>
                <a:lnTo>
                  <a:pt x="2840266" y="802995"/>
                </a:lnTo>
                <a:lnTo>
                  <a:pt x="2853309" y="755256"/>
                </a:lnTo>
                <a:lnTo>
                  <a:pt x="2867634" y="707644"/>
                </a:lnTo>
                <a:lnTo>
                  <a:pt x="2883293" y="660336"/>
                </a:lnTo>
                <a:lnTo>
                  <a:pt x="2900362" y="613524"/>
                </a:lnTo>
                <a:lnTo>
                  <a:pt x="2918917" y="567397"/>
                </a:lnTo>
                <a:lnTo>
                  <a:pt x="2939008" y="522109"/>
                </a:lnTo>
                <a:lnTo>
                  <a:pt x="2960700" y="477850"/>
                </a:lnTo>
                <a:lnTo>
                  <a:pt x="2984068" y="434809"/>
                </a:lnTo>
                <a:lnTo>
                  <a:pt x="3009176" y="393153"/>
                </a:lnTo>
                <a:lnTo>
                  <a:pt x="3036074" y="353072"/>
                </a:lnTo>
                <a:lnTo>
                  <a:pt x="3064853" y="314756"/>
                </a:lnTo>
                <a:lnTo>
                  <a:pt x="3095523" y="278396"/>
                </a:lnTo>
                <a:lnTo>
                  <a:pt x="3128276" y="244081"/>
                </a:lnTo>
                <a:lnTo>
                  <a:pt x="3130766" y="244081"/>
                </a:lnTo>
                <a:lnTo>
                  <a:pt x="3130766" y="241579"/>
                </a:lnTo>
                <a:lnTo>
                  <a:pt x="3135579" y="260223"/>
                </a:lnTo>
                <a:lnTo>
                  <a:pt x="3139198" y="278358"/>
                </a:lnTo>
                <a:lnTo>
                  <a:pt x="3142297" y="295262"/>
                </a:lnTo>
                <a:lnTo>
                  <a:pt x="3145764" y="311480"/>
                </a:lnTo>
                <a:lnTo>
                  <a:pt x="3154388" y="360972"/>
                </a:lnTo>
                <a:lnTo>
                  <a:pt x="3161220" y="410895"/>
                </a:lnTo>
                <a:lnTo>
                  <a:pt x="3166618" y="461086"/>
                </a:lnTo>
                <a:lnTo>
                  <a:pt x="3170910" y="511365"/>
                </a:lnTo>
                <a:lnTo>
                  <a:pt x="3174466" y="561543"/>
                </a:lnTo>
                <a:lnTo>
                  <a:pt x="3180740" y="660971"/>
                </a:lnTo>
                <a:lnTo>
                  <a:pt x="3184067" y="698804"/>
                </a:lnTo>
                <a:lnTo>
                  <a:pt x="3186684" y="737108"/>
                </a:lnTo>
                <a:lnTo>
                  <a:pt x="3188830" y="775411"/>
                </a:lnTo>
                <a:lnTo>
                  <a:pt x="3190735" y="813244"/>
                </a:lnTo>
                <a:lnTo>
                  <a:pt x="3190735" y="533"/>
                </a:lnTo>
                <a:lnTo>
                  <a:pt x="3124720" y="4305"/>
                </a:lnTo>
                <a:lnTo>
                  <a:pt x="3075571" y="13601"/>
                </a:lnTo>
                <a:lnTo>
                  <a:pt x="3028327" y="26898"/>
                </a:lnTo>
                <a:lnTo>
                  <a:pt x="2984817" y="43294"/>
                </a:lnTo>
                <a:lnTo>
                  <a:pt x="2943504" y="63715"/>
                </a:lnTo>
                <a:lnTo>
                  <a:pt x="2904350" y="87858"/>
                </a:lnTo>
                <a:lnTo>
                  <a:pt x="2867279" y="115468"/>
                </a:lnTo>
                <a:lnTo>
                  <a:pt x="2832252" y="146227"/>
                </a:lnTo>
                <a:lnTo>
                  <a:pt x="2799194" y="179870"/>
                </a:lnTo>
                <a:lnTo>
                  <a:pt x="2768066" y="216115"/>
                </a:lnTo>
                <a:lnTo>
                  <a:pt x="2738805" y="254673"/>
                </a:lnTo>
                <a:lnTo>
                  <a:pt x="2711348" y="295262"/>
                </a:lnTo>
                <a:lnTo>
                  <a:pt x="2685656" y="337591"/>
                </a:lnTo>
                <a:lnTo>
                  <a:pt x="2661653" y="381381"/>
                </a:lnTo>
                <a:lnTo>
                  <a:pt x="2639301" y="426339"/>
                </a:lnTo>
                <a:lnTo>
                  <a:pt x="2618524" y="472198"/>
                </a:lnTo>
                <a:lnTo>
                  <a:pt x="2599283" y="518655"/>
                </a:lnTo>
                <a:lnTo>
                  <a:pt x="2581516" y="565442"/>
                </a:lnTo>
                <a:lnTo>
                  <a:pt x="2565158" y="612267"/>
                </a:lnTo>
                <a:lnTo>
                  <a:pt x="2550160" y="658850"/>
                </a:lnTo>
                <a:lnTo>
                  <a:pt x="2536469" y="704913"/>
                </a:lnTo>
                <a:lnTo>
                  <a:pt x="2524036" y="750150"/>
                </a:lnTo>
                <a:lnTo>
                  <a:pt x="2512784" y="794296"/>
                </a:lnTo>
                <a:lnTo>
                  <a:pt x="2502662" y="837057"/>
                </a:lnTo>
                <a:lnTo>
                  <a:pt x="2493619" y="878154"/>
                </a:lnTo>
                <a:lnTo>
                  <a:pt x="2483586" y="926973"/>
                </a:lnTo>
                <a:lnTo>
                  <a:pt x="2474480" y="976058"/>
                </a:lnTo>
                <a:lnTo>
                  <a:pt x="2466327" y="1025398"/>
                </a:lnTo>
                <a:lnTo>
                  <a:pt x="2459164" y="1074940"/>
                </a:lnTo>
                <a:lnTo>
                  <a:pt x="2453017" y="1124661"/>
                </a:lnTo>
                <a:lnTo>
                  <a:pt x="2447925" y="1174534"/>
                </a:lnTo>
                <a:lnTo>
                  <a:pt x="2443911" y="1224521"/>
                </a:lnTo>
                <a:lnTo>
                  <a:pt x="2441016" y="1274610"/>
                </a:lnTo>
                <a:lnTo>
                  <a:pt x="2439251" y="1324749"/>
                </a:lnTo>
                <a:lnTo>
                  <a:pt x="2438654" y="1374927"/>
                </a:lnTo>
                <a:lnTo>
                  <a:pt x="2438095" y="1415948"/>
                </a:lnTo>
                <a:lnTo>
                  <a:pt x="2437549" y="1459572"/>
                </a:lnTo>
                <a:lnTo>
                  <a:pt x="2438654" y="1503997"/>
                </a:lnTo>
                <a:lnTo>
                  <a:pt x="2443099" y="1547355"/>
                </a:lnTo>
                <a:lnTo>
                  <a:pt x="2452535" y="1587842"/>
                </a:lnTo>
                <a:lnTo>
                  <a:pt x="2468638" y="1623631"/>
                </a:lnTo>
                <a:lnTo>
                  <a:pt x="2493073" y="1652879"/>
                </a:lnTo>
                <a:lnTo>
                  <a:pt x="2527490" y="1673771"/>
                </a:lnTo>
                <a:lnTo>
                  <a:pt x="2573578" y="1684464"/>
                </a:lnTo>
                <a:lnTo>
                  <a:pt x="2600947" y="1684667"/>
                </a:lnTo>
                <a:lnTo>
                  <a:pt x="2633230" y="1680413"/>
                </a:lnTo>
                <a:lnTo>
                  <a:pt x="2683522" y="1652016"/>
                </a:lnTo>
                <a:lnTo>
                  <a:pt x="2709926" y="1613230"/>
                </a:lnTo>
                <a:lnTo>
                  <a:pt x="2725661" y="1565821"/>
                </a:lnTo>
                <a:lnTo>
                  <a:pt x="2734437" y="1514335"/>
                </a:lnTo>
                <a:lnTo>
                  <a:pt x="2739974" y="1463332"/>
                </a:lnTo>
                <a:lnTo>
                  <a:pt x="2745930" y="1417764"/>
                </a:lnTo>
                <a:lnTo>
                  <a:pt x="2754096" y="1365592"/>
                </a:lnTo>
                <a:lnTo>
                  <a:pt x="2759748" y="1313167"/>
                </a:lnTo>
                <a:lnTo>
                  <a:pt x="2763888" y="1260348"/>
                </a:lnTo>
                <a:lnTo>
                  <a:pt x="2767406" y="1207401"/>
                </a:lnTo>
                <a:lnTo>
                  <a:pt x="2771229" y="1154582"/>
                </a:lnTo>
                <a:lnTo>
                  <a:pt x="2776270" y="1102169"/>
                </a:lnTo>
                <a:lnTo>
                  <a:pt x="2783459" y="1050391"/>
                </a:lnTo>
                <a:lnTo>
                  <a:pt x="2783459" y="1045400"/>
                </a:lnTo>
                <a:lnTo>
                  <a:pt x="2785961" y="1042911"/>
                </a:lnTo>
                <a:lnTo>
                  <a:pt x="2840698" y="1048880"/>
                </a:lnTo>
                <a:lnTo>
                  <a:pt x="2895904" y="1049464"/>
                </a:lnTo>
                <a:lnTo>
                  <a:pt x="2951111" y="1046772"/>
                </a:lnTo>
                <a:lnTo>
                  <a:pt x="3005836" y="1042911"/>
                </a:lnTo>
                <a:lnTo>
                  <a:pt x="3043669" y="1042162"/>
                </a:lnTo>
                <a:lnTo>
                  <a:pt x="3091103" y="1042593"/>
                </a:lnTo>
                <a:lnTo>
                  <a:pt x="3144634" y="1042555"/>
                </a:lnTo>
                <a:lnTo>
                  <a:pt x="3154832" y="1042162"/>
                </a:lnTo>
                <a:lnTo>
                  <a:pt x="3200730" y="1040409"/>
                </a:lnTo>
                <a:lnTo>
                  <a:pt x="3202178" y="1074115"/>
                </a:lnTo>
                <a:lnTo>
                  <a:pt x="3202914" y="1107808"/>
                </a:lnTo>
                <a:lnTo>
                  <a:pt x="3203168" y="1138707"/>
                </a:lnTo>
                <a:lnTo>
                  <a:pt x="3203232" y="1175207"/>
                </a:lnTo>
                <a:lnTo>
                  <a:pt x="3202711" y="1220254"/>
                </a:lnTo>
                <a:lnTo>
                  <a:pt x="3200349" y="1316723"/>
                </a:lnTo>
                <a:lnTo>
                  <a:pt x="3199727" y="1365592"/>
                </a:lnTo>
                <a:lnTo>
                  <a:pt x="3200273" y="1417764"/>
                </a:lnTo>
                <a:lnTo>
                  <a:pt x="3202609" y="1468539"/>
                </a:lnTo>
                <a:lnTo>
                  <a:pt x="3207347" y="1518678"/>
                </a:lnTo>
                <a:lnTo>
                  <a:pt x="3215081" y="1567599"/>
                </a:lnTo>
                <a:lnTo>
                  <a:pt x="3226422" y="1614728"/>
                </a:lnTo>
                <a:lnTo>
                  <a:pt x="3241979" y="1659458"/>
                </a:lnTo>
                <a:lnTo>
                  <a:pt x="3262363" y="1701203"/>
                </a:lnTo>
                <a:lnTo>
                  <a:pt x="3288182" y="1739392"/>
                </a:lnTo>
                <a:lnTo>
                  <a:pt x="3317684" y="1765033"/>
                </a:lnTo>
                <a:lnTo>
                  <a:pt x="3358070" y="1783422"/>
                </a:lnTo>
                <a:lnTo>
                  <a:pt x="3404616" y="1793430"/>
                </a:lnTo>
                <a:lnTo>
                  <a:pt x="3452609" y="1793913"/>
                </a:lnTo>
                <a:lnTo>
                  <a:pt x="3497326" y="1783753"/>
                </a:lnTo>
                <a:lnTo>
                  <a:pt x="3534041" y="1761794"/>
                </a:lnTo>
                <a:lnTo>
                  <a:pt x="3558032" y="1726907"/>
                </a:lnTo>
                <a:lnTo>
                  <a:pt x="3573145" y="1678330"/>
                </a:lnTo>
                <a:lnTo>
                  <a:pt x="3581057" y="1629016"/>
                </a:lnTo>
                <a:lnTo>
                  <a:pt x="3583406" y="1579130"/>
                </a:lnTo>
                <a:close/>
              </a:path>
            </a:pathLst>
          </a:custGeom>
          <a:solidFill>
            <a:srgbClr val="9E643C"/>
          </a:solidFill>
        </p:spPr>
        <p:txBody>
          <a:bodyPr wrap="square" lIns="0" tIns="0" rIns="0" bIns="0" rtlCol="0"/>
          <a:lstStyle/>
          <a:p>
            <a:endParaRPr/>
          </a:p>
        </p:txBody>
      </p:sp>
      <p:sp>
        <p:nvSpPr>
          <p:cNvPr id="3" name="object 3"/>
          <p:cNvSpPr/>
          <p:nvPr/>
        </p:nvSpPr>
        <p:spPr>
          <a:xfrm>
            <a:off x="8096591" y="3992038"/>
            <a:ext cx="1087755" cy="1828800"/>
          </a:xfrm>
          <a:custGeom>
            <a:avLst/>
            <a:gdLst/>
            <a:ahLst/>
            <a:cxnLst/>
            <a:rect l="l" t="t" r="r" b="b"/>
            <a:pathLst>
              <a:path w="1087754" h="1828800">
                <a:moveTo>
                  <a:pt x="974949" y="1828632"/>
                </a:moveTo>
                <a:lnTo>
                  <a:pt x="927358" y="1827579"/>
                </a:lnTo>
                <a:lnTo>
                  <a:pt x="884687" y="1805229"/>
                </a:lnTo>
                <a:lnTo>
                  <a:pt x="846988" y="1765299"/>
                </a:lnTo>
                <a:lnTo>
                  <a:pt x="817965" y="1722942"/>
                </a:lnTo>
                <a:lnTo>
                  <a:pt x="796298" y="1678227"/>
                </a:lnTo>
                <a:lnTo>
                  <a:pt x="780671" y="1631224"/>
                </a:lnTo>
                <a:lnTo>
                  <a:pt x="769762" y="1582002"/>
                </a:lnTo>
                <a:lnTo>
                  <a:pt x="762255" y="1530631"/>
                </a:lnTo>
                <a:lnTo>
                  <a:pt x="742110" y="1498919"/>
                </a:lnTo>
                <a:lnTo>
                  <a:pt x="687296" y="1410806"/>
                </a:lnTo>
                <a:lnTo>
                  <a:pt x="575171" y="1227324"/>
                </a:lnTo>
                <a:lnTo>
                  <a:pt x="464920" y="1043843"/>
                </a:lnTo>
                <a:lnTo>
                  <a:pt x="348744" y="856836"/>
                </a:lnTo>
                <a:lnTo>
                  <a:pt x="320000" y="809186"/>
                </a:lnTo>
                <a:lnTo>
                  <a:pt x="325290" y="857865"/>
                </a:lnTo>
                <a:lnTo>
                  <a:pt x="334230" y="955222"/>
                </a:lnTo>
                <a:lnTo>
                  <a:pt x="352482" y="1198616"/>
                </a:lnTo>
                <a:lnTo>
                  <a:pt x="355788" y="1236024"/>
                </a:lnTo>
                <a:lnTo>
                  <a:pt x="369208" y="1359362"/>
                </a:lnTo>
                <a:lnTo>
                  <a:pt x="373008" y="1402392"/>
                </a:lnTo>
                <a:lnTo>
                  <a:pt x="375551" y="1445485"/>
                </a:lnTo>
                <a:lnTo>
                  <a:pt x="376284" y="1488106"/>
                </a:lnTo>
                <a:lnTo>
                  <a:pt x="374655" y="1529718"/>
                </a:lnTo>
                <a:lnTo>
                  <a:pt x="370113" y="1569784"/>
                </a:lnTo>
                <a:lnTo>
                  <a:pt x="362104" y="1607768"/>
                </a:lnTo>
                <a:lnTo>
                  <a:pt x="333477" y="1675342"/>
                </a:lnTo>
                <a:lnTo>
                  <a:pt x="284357" y="1728149"/>
                </a:lnTo>
                <a:lnTo>
                  <a:pt x="250732" y="1747673"/>
                </a:lnTo>
                <a:lnTo>
                  <a:pt x="210326" y="1761896"/>
                </a:lnTo>
                <a:lnTo>
                  <a:pt x="162587" y="1770280"/>
                </a:lnTo>
                <a:lnTo>
                  <a:pt x="108098" y="1770913"/>
                </a:lnTo>
                <a:lnTo>
                  <a:pt x="67508" y="1760673"/>
                </a:lnTo>
                <a:lnTo>
                  <a:pt x="19984" y="1711765"/>
                </a:lnTo>
                <a:lnTo>
                  <a:pt x="9028" y="1675193"/>
                </a:lnTo>
                <a:lnTo>
                  <a:pt x="3928" y="1631940"/>
                </a:lnTo>
                <a:lnTo>
                  <a:pt x="2676" y="1583054"/>
                </a:lnTo>
                <a:lnTo>
                  <a:pt x="3613" y="1385842"/>
                </a:lnTo>
                <a:lnTo>
                  <a:pt x="3393" y="1238139"/>
                </a:lnTo>
                <a:lnTo>
                  <a:pt x="157" y="993756"/>
                </a:lnTo>
                <a:lnTo>
                  <a:pt x="0" y="847023"/>
                </a:lnTo>
                <a:lnTo>
                  <a:pt x="1394" y="748702"/>
                </a:lnTo>
                <a:lnTo>
                  <a:pt x="6716" y="555022"/>
                </a:lnTo>
                <a:lnTo>
                  <a:pt x="9547" y="505568"/>
                </a:lnTo>
                <a:lnTo>
                  <a:pt x="14485" y="456465"/>
                </a:lnTo>
                <a:lnTo>
                  <a:pt x="22352" y="408327"/>
                </a:lnTo>
                <a:lnTo>
                  <a:pt x="33967" y="361769"/>
                </a:lnTo>
                <a:lnTo>
                  <a:pt x="50149" y="317406"/>
                </a:lnTo>
                <a:lnTo>
                  <a:pt x="80132" y="287449"/>
                </a:lnTo>
                <a:lnTo>
                  <a:pt x="91806" y="271262"/>
                </a:lnTo>
                <a:lnTo>
                  <a:pt x="107929" y="260926"/>
                </a:lnTo>
                <a:lnTo>
                  <a:pt x="128270" y="257610"/>
                </a:lnTo>
                <a:lnTo>
                  <a:pt x="152592" y="262486"/>
                </a:lnTo>
                <a:lnTo>
                  <a:pt x="179921" y="260770"/>
                </a:lnTo>
                <a:lnTo>
                  <a:pt x="224271" y="272315"/>
                </a:lnTo>
                <a:lnTo>
                  <a:pt x="253357" y="321150"/>
                </a:lnTo>
                <a:lnTo>
                  <a:pt x="257534" y="332384"/>
                </a:lnTo>
                <a:lnTo>
                  <a:pt x="292696" y="364160"/>
                </a:lnTo>
                <a:lnTo>
                  <a:pt x="326497" y="398300"/>
                </a:lnTo>
                <a:lnTo>
                  <a:pt x="359031" y="434493"/>
                </a:lnTo>
                <a:lnTo>
                  <a:pt x="390391" y="472426"/>
                </a:lnTo>
                <a:lnTo>
                  <a:pt x="420668" y="511790"/>
                </a:lnTo>
                <a:lnTo>
                  <a:pt x="449957" y="552273"/>
                </a:lnTo>
                <a:lnTo>
                  <a:pt x="478349" y="593564"/>
                </a:lnTo>
                <a:lnTo>
                  <a:pt x="505939" y="635351"/>
                </a:lnTo>
                <a:lnTo>
                  <a:pt x="532818" y="677324"/>
                </a:lnTo>
                <a:lnTo>
                  <a:pt x="635090" y="840850"/>
                </a:lnTo>
                <a:lnTo>
                  <a:pt x="659811" y="879084"/>
                </a:lnTo>
                <a:lnTo>
                  <a:pt x="734770" y="991419"/>
                </a:lnTo>
                <a:lnTo>
                  <a:pt x="735060" y="921202"/>
                </a:lnTo>
                <a:lnTo>
                  <a:pt x="737198" y="820380"/>
                </a:lnTo>
                <a:lnTo>
                  <a:pt x="741016" y="719317"/>
                </a:lnTo>
                <a:lnTo>
                  <a:pt x="748842" y="567799"/>
                </a:lnTo>
                <a:lnTo>
                  <a:pt x="764685" y="310970"/>
                </a:lnTo>
                <a:lnTo>
                  <a:pt x="769126" y="259365"/>
                </a:lnTo>
                <a:lnTo>
                  <a:pt x="775206" y="207995"/>
                </a:lnTo>
                <a:lnTo>
                  <a:pt x="783571" y="156859"/>
                </a:lnTo>
                <a:lnTo>
                  <a:pt x="794863" y="105957"/>
                </a:lnTo>
                <a:lnTo>
                  <a:pt x="809728" y="55289"/>
                </a:lnTo>
                <a:lnTo>
                  <a:pt x="830932" y="16549"/>
                </a:lnTo>
                <a:lnTo>
                  <a:pt x="859423" y="0"/>
                </a:lnTo>
                <a:lnTo>
                  <a:pt x="891246" y="1618"/>
                </a:lnTo>
                <a:lnTo>
                  <a:pt x="922444" y="17381"/>
                </a:lnTo>
                <a:lnTo>
                  <a:pt x="949061" y="43270"/>
                </a:lnTo>
                <a:lnTo>
                  <a:pt x="967141" y="75260"/>
                </a:lnTo>
                <a:lnTo>
                  <a:pt x="969640" y="75260"/>
                </a:lnTo>
                <a:lnTo>
                  <a:pt x="969640" y="80252"/>
                </a:lnTo>
                <a:lnTo>
                  <a:pt x="982614" y="128721"/>
                </a:lnTo>
                <a:lnTo>
                  <a:pt x="993443" y="178024"/>
                </a:lnTo>
                <a:lnTo>
                  <a:pt x="1002316" y="228065"/>
                </a:lnTo>
                <a:lnTo>
                  <a:pt x="1009423" y="278747"/>
                </a:lnTo>
                <a:lnTo>
                  <a:pt x="1014951" y="329971"/>
                </a:lnTo>
                <a:lnTo>
                  <a:pt x="1019092" y="381640"/>
                </a:lnTo>
                <a:lnTo>
                  <a:pt x="1022033" y="433657"/>
                </a:lnTo>
                <a:lnTo>
                  <a:pt x="1023964" y="485924"/>
                </a:lnTo>
                <a:lnTo>
                  <a:pt x="1025074" y="538343"/>
                </a:lnTo>
                <a:lnTo>
                  <a:pt x="1025553" y="590817"/>
                </a:lnTo>
                <a:lnTo>
                  <a:pt x="1025092" y="850597"/>
                </a:lnTo>
                <a:lnTo>
                  <a:pt x="1025754" y="901351"/>
                </a:lnTo>
                <a:lnTo>
                  <a:pt x="1027108" y="951478"/>
                </a:lnTo>
                <a:lnTo>
                  <a:pt x="1032661" y="1102091"/>
                </a:lnTo>
                <a:lnTo>
                  <a:pt x="1038007" y="1203424"/>
                </a:lnTo>
                <a:lnTo>
                  <a:pt x="1041545" y="1254368"/>
                </a:lnTo>
                <a:lnTo>
                  <a:pt x="1045822" y="1305497"/>
                </a:lnTo>
                <a:lnTo>
                  <a:pt x="1050963" y="1356811"/>
                </a:lnTo>
                <a:lnTo>
                  <a:pt x="1057091" y="1408310"/>
                </a:lnTo>
                <a:lnTo>
                  <a:pt x="1063948" y="1455204"/>
                </a:lnTo>
                <a:lnTo>
                  <a:pt x="1079886" y="1548993"/>
                </a:lnTo>
                <a:lnTo>
                  <a:pt x="1085513" y="1595536"/>
                </a:lnTo>
                <a:lnTo>
                  <a:pt x="1087275" y="1641611"/>
                </a:lnTo>
                <a:lnTo>
                  <a:pt x="1083444" y="1687043"/>
                </a:lnTo>
                <a:lnTo>
                  <a:pt x="1072293" y="1731655"/>
                </a:lnTo>
                <a:lnTo>
                  <a:pt x="1052094" y="1775273"/>
                </a:lnTo>
                <a:lnTo>
                  <a:pt x="1019261" y="1810495"/>
                </a:lnTo>
                <a:lnTo>
                  <a:pt x="974949" y="1828632"/>
                </a:lnTo>
                <a:close/>
              </a:path>
            </a:pathLst>
          </a:custGeom>
          <a:solidFill>
            <a:srgbClr val="9E643C"/>
          </a:solidFill>
        </p:spPr>
        <p:txBody>
          <a:bodyPr wrap="square" lIns="0" tIns="0" rIns="0" bIns="0" rtlCol="0"/>
          <a:lstStyle/>
          <a:p>
            <a:endParaRPr/>
          </a:p>
        </p:txBody>
      </p:sp>
      <p:sp>
        <p:nvSpPr>
          <p:cNvPr id="4" name="object 4"/>
          <p:cNvSpPr/>
          <p:nvPr/>
        </p:nvSpPr>
        <p:spPr>
          <a:xfrm>
            <a:off x="9366847" y="3804640"/>
            <a:ext cx="3060700" cy="2105025"/>
          </a:xfrm>
          <a:custGeom>
            <a:avLst/>
            <a:gdLst/>
            <a:ahLst/>
            <a:cxnLst/>
            <a:rect l="l" t="t" r="r" b="b"/>
            <a:pathLst>
              <a:path w="3060700" h="2105025">
                <a:moveTo>
                  <a:pt x="1264526" y="1762340"/>
                </a:moveTo>
                <a:lnTo>
                  <a:pt x="1256817" y="1696288"/>
                </a:lnTo>
                <a:lnTo>
                  <a:pt x="1220724" y="1628228"/>
                </a:lnTo>
                <a:lnTo>
                  <a:pt x="1191056" y="1595716"/>
                </a:lnTo>
                <a:lnTo>
                  <a:pt x="1156220" y="1562620"/>
                </a:lnTo>
                <a:lnTo>
                  <a:pt x="1121867" y="1528114"/>
                </a:lnTo>
                <a:lnTo>
                  <a:pt x="1087920" y="1492389"/>
                </a:lnTo>
                <a:lnTo>
                  <a:pt x="1054277" y="1455674"/>
                </a:lnTo>
                <a:lnTo>
                  <a:pt x="987539" y="1380045"/>
                </a:lnTo>
                <a:lnTo>
                  <a:pt x="887437" y="1264234"/>
                </a:lnTo>
                <a:lnTo>
                  <a:pt x="853706" y="1225804"/>
                </a:lnTo>
                <a:lnTo>
                  <a:pt x="819632" y="1187818"/>
                </a:lnTo>
                <a:lnTo>
                  <a:pt x="785126" y="1150467"/>
                </a:lnTo>
                <a:lnTo>
                  <a:pt x="750112" y="1113967"/>
                </a:lnTo>
                <a:lnTo>
                  <a:pt x="714476" y="1078522"/>
                </a:lnTo>
                <a:lnTo>
                  <a:pt x="678141" y="1044321"/>
                </a:lnTo>
                <a:lnTo>
                  <a:pt x="641007" y="1011580"/>
                </a:lnTo>
                <a:lnTo>
                  <a:pt x="602996" y="980516"/>
                </a:lnTo>
                <a:lnTo>
                  <a:pt x="563994" y="951318"/>
                </a:lnTo>
                <a:lnTo>
                  <a:pt x="523925" y="924191"/>
                </a:lnTo>
                <a:lnTo>
                  <a:pt x="598932" y="858532"/>
                </a:lnTo>
                <a:lnTo>
                  <a:pt x="635812" y="825309"/>
                </a:lnTo>
                <a:lnTo>
                  <a:pt x="672287" y="791781"/>
                </a:lnTo>
                <a:lnTo>
                  <a:pt x="708342" y="757910"/>
                </a:lnTo>
                <a:lnTo>
                  <a:pt x="743978" y="723658"/>
                </a:lnTo>
                <a:lnTo>
                  <a:pt x="779195" y="689000"/>
                </a:lnTo>
                <a:lnTo>
                  <a:pt x="814006" y="653910"/>
                </a:lnTo>
                <a:lnTo>
                  <a:pt x="848398" y="618337"/>
                </a:lnTo>
                <a:lnTo>
                  <a:pt x="882370" y="582244"/>
                </a:lnTo>
                <a:lnTo>
                  <a:pt x="915936" y="545617"/>
                </a:lnTo>
                <a:lnTo>
                  <a:pt x="949083" y="508419"/>
                </a:lnTo>
                <a:lnTo>
                  <a:pt x="981811" y="470611"/>
                </a:lnTo>
                <a:lnTo>
                  <a:pt x="1014133" y="432155"/>
                </a:lnTo>
                <a:lnTo>
                  <a:pt x="1046035" y="393014"/>
                </a:lnTo>
                <a:lnTo>
                  <a:pt x="1077531" y="353174"/>
                </a:lnTo>
                <a:lnTo>
                  <a:pt x="1108595" y="312585"/>
                </a:lnTo>
                <a:lnTo>
                  <a:pt x="1120165" y="282105"/>
                </a:lnTo>
                <a:lnTo>
                  <a:pt x="1114806" y="249034"/>
                </a:lnTo>
                <a:lnTo>
                  <a:pt x="1096733" y="217551"/>
                </a:lnTo>
                <a:lnTo>
                  <a:pt x="1070140" y="191782"/>
                </a:lnTo>
                <a:lnTo>
                  <a:pt x="1039215" y="175869"/>
                </a:lnTo>
                <a:lnTo>
                  <a:pt x="1008164" y="173990"/>
                </a:lnTo>
                <a:lnTo>
                  <a:pt x="981163" y="190271"/>
                </a:lnTo>
                <a:lnTo>
                  <a:pt x="947470" y="228092"/>
                </a:lnTo>
                <a:lnTo>
                  <a:pt x="912406" y="264718"/>
                </a:lnTo>
                <a:lnTo>
                  <a:pt x="876071" y="300215"/>
                </a:lnTo>
                <a:lnTo>
                  <a:pt x="838555" y="334632"/>
                </a:lnTo>
                <a:lnTo>
                  <a:pt x="799973" y="368071"/>
                </a:lnTo>
                <a:lnTo>
                  <a:pt x="760412" y="400558"/>
                </a:lnTo>
                <a:lnTo>
                  <a:pt x="719975" y="432193"/>
                </a:lnTo>
                <a:lnTo>
                  <a:pt x="678751" y="463029"/>
                </a:lnTo>
                <a:lnTo>
                  <a:pt x="636841" y="493128"/>
                </a:lnTo>
                <a:lnTo>
                  <a:pt x="594347" y="522566"/>
                </a:lnTo>
                <a:lnTo>
                  <a:pt x="551370" y="551395"/>
                </a:lnTo>
                <a:lnTo>
                  <a:pt x="507987" y="579704"/>
                </a:lnTo>
                <a:lnTo>
                  <a:pt x="420458" y="634974"/>
                </a:lnTo>
                <a:lnTo>
                  <a:pt x="376504" y="662076"/>
                </a:lnTo>
                <a:lnTo>
                  <a:pt x="390207" y="417118"/>
                </a:lnTo>
                <a:lnTo>
                  <a:pt x="392341" y="363181"/>
                </a:lnTo>
                <a:lnTo>
                  <a:pt x="393052" y="308851"/>
                </a:lnTo>
                <a:lnTo>
                  <a:pt x="391756" y="254812"/>
                </a:lnTo>
                <a:lnTo>
                  <a:pt x="387819" y="201777"/>
                </a:lnTo>
                <a:lnTo>
                  <a:pt x="380619" y="150406"/>
                </a:lnTo>
                <a:lnTo>
                  <a:pt x="369557" y="101409"/>
                </a:lnTo>
                <a:lnTo>
                  <a:pt x="354012" y="55473"/>
                </a:lnTo>
                <a:lnTo>
                  <a:pt x="322668" y="32613"/>
                </a:lnTo>
                <a:lnTo>
                  <a:pt x="262509" y="11163"/>
                </a:lnTo>
                <a:lnTo>
                  <a:pt x="201879" y="0"/>
                </a:lnTo>
                <a:lnTo>
                  <a:pt x="169113" y="8039"/>
                </a:lnTo>
                <a:lnTo>
                  <a:pt x="149186" y="50888"/>
                </a:lnTo>
                <a:lnTo>
                  <a:pt x="133807" y="97307"/>
                </a:lnTo>
                <a:lnTo>
                  <a:pt x="122199" y="146443"/>
                </a:lnTo>
                <a:lnTo>
                  <a:pt x="113550" y="197434"/>
                </a:lnTo>
                <a:lnTo>
                  <a:pt x="107061" y="249402"/>
                </a:lnTo>
                <a:lnTo>
                  <a:pt x="92532" y="402602"/>
                </a:lnTo>
                <a:lnTo>
                  <a:pt x="86664" y="449884"/>
                </a:lnTo>
                <a:lnTo>
                  <a:pt x="78714" y="501561"/>
                </a:lnTo>
                <a:lnTo>
                  <a:pt x="64350" y="604977"/>
                </a:lnTo>
                <a:lnTo>
                  <a:pt x="51689" y="708571"/>
                </a:lnTo>
                <a:lnTo>
                  <a:pt x="34772" y="864565"/>
                </a:lnTo>
                <a:lnTo>
                  <a:pt x="11569" y="1089545"/>
                </a:lnTo>
                <a:lnTo>
                  <a:pt x="7416" y="1134110"/>
                </a:lnTo>
                <a:lnTo>
                  <a:pt x="3873" y="1180096"/>
                </a:lnTo>
                <a:lnTo>
                  <a:pt x="1282" y="1227023"/>
                </a:lnTo>
                <a:lnTo>
                  <a:pt x="0" y="1274445"/>
                </a:lnTo>
                <a:lnTo>
                  <a:pt x="381" y="1321854"/>
                </a:lnTo>
                <a:lnTo>
                  <a:pt x="2781" y="1368806"/>
                </a:lnTo>
                <a:lnTo>
                  <a:pt x="7531" y="1414805"/>
                </a:lnTo>
                <a:lnTo>
                  <a:pt x="14986" y="1459382"/>
                </a:lnTo>
                <a:lnTo>
                  <a:pt x="25501" y="1502067"/>
                </a:lnTo>
                <a:lnTo>
                  <a:pt x="39420" y="1542389"/>
                </a:lnTo>
                <a:lnTo>
                  <a:pt x="57099" y="1579867"/>
                </a:lnTo>
                <a:lnTo>
                  <a:pt x="78879" y="1614030"/>
                </a:lnTo>
                <a:lnTo>
                  <a:pt x="105130" y="1644396"/>
                </a:lnTo>
                <a:lnTo>
                  <a:pt x="136182" y="1670507"/>
                </a:lnTo>
                <a:lnTo>
                  <a:pt x="172377" y="1691881"/>
                </a:lnTo>
                <a:lnTo>
                  <a:pt x="214096" y="1708048"/>
                </a:lnTo>
                <a:lnTo>
                  <a:pt x="273126" y="1725523"/>
                </a:lnTo>
                <a:lnTo>
                  <a:pt x="305092" y="1730514"/>
                </a:lnTo>
                <a:lnTo>
                  <a:pt x="334022" y="1728025"/>
                </a:lnTo>
                <a:lnTo>
                  <a:pt x="372021" y="1708048"/>
                </a:lnTo>
                <a:lnTo>
                  <a:pt x="388556" y="1679689"/>
                </a:lnTo>
                <a:lnTo>
                  <a:pt x="390334" y="1645335"/>
                </a:lnTo>
                <a:lnTo>
                  <a:pt x="384086" y="1607400"/>
                </a:lnTo>
                <a:lnTo>
                  <a:pt x="376504" y="1568259"/>
                </a:lnTo>
                <a:lnTo>
                  <a:pt x="370014" y="1515008"/>
                </a:lnTo>
                <a:lnTo>
                  <a:pt x="365379" y="1461922"/>
                </a:lnTo>
                <a:lnTo>
                  <a:pt x="362318" y="1408963"/>
                </a:lnTo>
                <a:lnTo>
                  <a:pt x="360578" y="1356067"/>
                </a:lnTo>
                <a:lnTo>
                  <a:pt x="359892" y="1303159"/>
                </a:lnTo>
                <a:lnTo>
                  <a:pt x="359994" y="1250200"/>
                </a:lnTo>
                <a:lnTo>
                  <a:pt x="361518" y="1143876"/>
                </a:lnTo>
                <a:lnTo>
                  <a:pt x="400659" y="1169695"/>
                </a:lnTo>
                <a:lnTo>
                  <a:pt x="437642" y="1199692"/>
                </a:lnTo>
                <a:lnTo>
                  <a:pt x="472630" y="1232916"/>
                </a:lnTo>
                <a:lnTo>
                  <a:pt x="505802" y="1268374"/>
                </a:lnTo>
                <a:lnTo>
                  <a:pt x="537337" y="1305140"/>
                </a:lnTo>
                <a:lnTo>
                  <a:pt x="567410" y="1342212"/>
                </a:lnTo>
                <a:lnTo>
                  <a:pt x="653872" y="1451432"/>
                </a:lnTo>
                <a:lnTo>
                  <a:pt x="745553" y="1568526"/>
                </a:lnTo>
                <a:lnTo>
                  <a:pt x="777214" y="1607426"/>
                </a:lnTo>
                <a:lnTo>
                  <a:pt x="809701" y="1645640"/>
                </a:lnTo>
                <a:lnTo>
                  <a:pt x="843178" y="1682813"/>
                </a:lnTo>
                <a:lnTo>
                  <a:pt x="877798" y="1718589"/>
                </a:lnTo>
                <a:lnTo>
                  <a:pt x="913739" y="1752600"/>
                </a:lnTo>
                <a:lnTo>
                  <a:pt x="951179" y="1784464"/>
                </a:lnTo>
                <a:lnTo>
                  <a:pt x="990257" y="1813839"/>
                </a:lnTo>
                <a:lnTo>
                  <a:pt x="1031138" y="1840357"/>
                </a:lnTo>
                <a:lnTo>
                  <a:pt x="1073569" y="1861489"/>
                </a:lnTo>
                <a:lnTo>
                  <a:pt x="1112774" y="1873046"/>
                </a:lnTo>
                <a:lnTo>
                  <a:pt x="1148372" y="1875955"/>
                </a:lnTo>
                <a:lnTo>
                  <a:pt x="1179982" y="1871116"/>
                </a:lnTo>
                <a:lnTo>
                  <a:pt x="1207211" y="1859419"/>
                </a:lnTo>
                <a:lnTo>
                  <a:pt x="1229664" y="1841792"/>
                </a:lnTo>
                <a:lnTo>
                  <a:pt x="1246962" y="1819135"/>
                </a:lnTo>
                <a:lnTo>
                  <a:pt x="1258709" y="1792351"/>
                </a:lnTo>
                <a:lnTo>
                  <a:pt x="1264526" y="1762340"/>
                </a:lnTo>
                <a:close/>
              </a:path>
              <a:path w="3060700" h="2105025">
                <a:moveTo>
                  <a:pt x="1869427" y="374954"/>
                </a:moveTo>
                <a:lnTo>
                  <a:pt x="1860677" y="335064"/>
                </a:lnTo>
                <a:lnTo>
                  <a:pt x="1827072" y="310362"/>
                </a:lnTo>
                <a:lnTo>
                  <a:pt x="1775421" y="311658"/>
                </a:lnTo>
                <a:lnTo>
                  <a:pt x="1723301" y="328383"/>
                </a:lnTo>
                <a:lnTo>
                  <a:pt x="1688274" y="350037"/>
                </a:lnTo>
                <a:lnTo>
                  <a:pt x="1660093" y="385178"/>
                </a:lnTo>
                <a:lnTo>
                  <a:pt x="1635277" y="425005"/>
                </a:lnTo>
                <a:lnTo>
                  <a:pt x="1613509" y="468477"/>
                </a:lnTo>
                <a:lnTo>
                  <a:pt x="1594446" y="514527"/>
                </a:lnTo>
                <a:lnTo>
                  <a:pt x="1577771" y="562127"/>
                </a:lnTo>
                <a:lnTo>
                  <a:pt x="1563166" y="610209"/>
                </a:lnTo>
                <a:lnTo>
                  <a:pt x="1550276" y="657745"/>
                </a:lnTo>
                <a:lnTo>
                  <a:pt x="1516278" y="794588"/>
                </a:lnTo>
                <a:lnTo>
                  <a:pt x="1504950" y="842556"/>
                </a:lnTo>
                <a:lnTo>
                  <a:pt x="1494320" y="890803"/>
                </a:lnTo>
                <a:lnTo>
                  <a:pt x="1484312" y="939266"/>
                </a:lnTo>
                <a:lnTo>
                  <a:pt x="1465897" y="1036535"/>
                </a:lnTo>
                <a:lnTo>
                  <a:pt x="1399057" y="992225"/>
                </a:lnTo>
                <a:lnTo>
                  <a:pt x="1366812" y="969137"/>
                </a:lnTo>
                <a:lnTo>
                  <a:pt x="1335976" y="944168"/>
                </a:lnTo>
                <a:lnTo>
                  <a:pt x="1300873" y="911821"/>
                </a:lnTo>
                <a:lnTo>
                  <a:pt x="1266482" y="877277"/>
                </a:lnTo>
                <a:lnTo>
                  <a:pt x="1197927" y="805929"/>
                </a:lnTo>
                <a:lnTo>
                  <a:pt x="1162824" y="771296"/>
                </a:lnTo>
                <a:lnTo>
                  <a:pt x="1126553" y="738809"/>
                </a:lnTo>
                <a:lnTo>
                  <a:pt x="1088644" y="709523"/>
                </a:lnTo>
                <a:lnTo>
                  <a:pt x="1048626" y="684542"/>
                </a:lnTo>
                <a:lnTo>
                  <a:pt x="1012456" y="671830"/>
                </a:lnTo>
                <a:lnTo>
                  <a:pt x="972070" y="668451"/>
                </a:lnTo>
                <a:lnTo>
                  <a:pt x="935291" y="677176"/>
                </a:lnTo>
                <a:lnTo>
                  <a:pt x="909904" y="700760"/>
                </a:lnTo>
                <a:lnTo>
                  <a:pt x="903706" y="741959"/>
                </a:lnTo>
                <a:lnTo>
                  <a:pt x="913574" y="786104"/>
                </a:lnTo>
                <a:lnTo>
                  <a:pt x="930643" y="830072"/>
                </a:lnTo>
                <a:lnTo>
                  <a:pt x="953592" y="873531"/>
                </a:lnTo>
                <a:lnTo>
                  <a:pt x="981100" y="916127"/>
                </a:lnTo>
                <a:lnTo>
                  <a:pt x="1011859" y="957503"/>
                </a:lnTo>
                <a:lnTo>
                  <a:pt x="1044562" y="997331"/>
                </a:lnTo>
                <a:lnTo>
                  <a:pt x="1077874" y="1035240"/>
                </a:lnTo>
                <a:lnTo>
                  <a:pt x="1141082" y="1103934"/>
                </a:lnTo>
                <a:lnTo>
                  <a:pt x="1173759" y="1138466"/>
                </a:lnTo>
                <a:lnTo>
                  <a:pt x="1209459" y="1172959"/>
                </a:lnTo>
                <a:lnTo>
                  <a:pt x="1247813" y="1206449"/>
                </a:lnTo>
                <a:lnTo>
                  <a:pt x="1288491" y="1237970"/>
                </a:lnTo>
                <a:lnTo>
                  <a:pt x="1331137" y="1266558"/>
                </a:lnTo>
                <a:lnTo>
                  <a:pt x="1375397" y="1291272"/>
                </a:lnTo>
                <a:lnTo>
                  <a:pt x="1420926" y="1311135"/>
                </a:lnTo>
                <a:lnTo>
                  <a:pt x="1413433" y="1363548"/>
                </a:lnTo>
                <a:lnTo>
                  <a:pt x="1407071" y="1413941"/>
                </a:lnTo>
                <a:lnTo>
                  <a:pt x="1401533" y="1464703"/>
                </a:lnTo>
                <a:lnTo>
                  <a:pt x="1396898" y="1515770"/>
                </a:lnTo>
                <a:lnTo>
                  <a:pt x="1393240" y="1567053"/>
                </a:lnTo>
                <a:lnTo>
                  <a:pt x="1390624" y="1618488"/>
                </a:lnTo>
                <a:lnTo>
                  <a:pt x="1389138" y="1669999"/>
                </a:lnTo>
                <a:lnTo>
                  <a:pt x="1388859" y="1721523"/>
                </a:lnTo>
                <a:lnTo>
                  <a:pt x="1389837" y="1772958"/>
                </a:lnTo>
                <a:lnTo>
                  <a:pt x="1392174" y="1824240"/>
                </a:lnTo>
                <a:lnTo>
                  <a:pt x="1395933" y="1875307"/>
                </a:lnTo>
                <a:lnTo>
                  <a:pt x="1402295" y="1925091"/>
                </a:lnTo>
                <a:lnTo>
                  <a:pt x="1413243" y="1969414"/>
                </a:lnTo>
                <a:lnTo>
                  <a:pt x="1429156" y="2007984"/>
                </a:lnTo>
                <a:lnTo>
                  <a:pt x="1450378" y="2040509"/>
                </a:lnTo>
                <a:lnTo>
                  <a:pt x="1510131" y="2086292"/>
                </a:lnTo>
                <a:lnTo>
                  <a:pt x="1549374" y="2098967"/>
                </a:lnTo>
                <a:lnTo>
                  <a:pt x="1595310" y="2104466"/>
                </a:lnTo>
                <a:lnTo>
                  <a:pt x="1648294" y="2102472"/>
                </a:lnTo>
                <a:lnTo>
                  <a:pt x="1695500" y="2093468"/>
                </a:lnTo>
                <a:lnTo>
                  <a:pt x="1741055" y="2077199"/>
                </a:lnTo>
                <a:lnTo>
                  <a:pt x="1781467" y="2052980"/>
                </a:lnTo>
                <a:lnTo>
                  <a:pt x="1813204" y="2020087"/>
                </a:lnTo>
                <a:lnTo>
                  <a:pt x="1827110" y="1982101"/>
                </a:lnTo>
                <a:lnTo>
                  <a:pt x="1825078" y="1940839"/>
                </a:lnTo>
                <a:lnTo>
                  <a:pt x="1814614" y="1898624"/>
                </a:lnTo>
                <a:lnTo>
                  <a:pt x="1803209" y="1857832"/>
                </a:lnTo>
                <a:lnTo>
                  <a:pt x="1792871" y="1807298"/>
                </a:lnTo>
                <a:lnTo>
                  <a:pt x="1785581" y="1756143"/>
                </a:lnTo>
                <a:lnTo>
                  <a:pt x="1780933" y="1704467"/>
                </a:lnTo>
                <a:lnTo>
                  <a:pt x="1778508" y="1652409"/>
                </a:lnTo>
                <a:lnTo>
                  <a:pt x="1777911" y="1600085"/>
                </a:lnTo>
                <a:lnTo>
                  <a:pt x="1778749" y="1547609"/>
                </a:lnTo>
                <a:lnTo>
                  <a:pt x="1780603" y="1495094"/>
                </a:lnTo>
                <a:lnTo>
                  <a:pt x="1792770" y="1239989"/>
                </a:lnTo>
                <a:lnTo>
                  <a:pt x="1798777" y="1141476"/>
                </a:lnTo>
                <a:lnTo>
                  <a:pt x="1806028" y="1043089"/>
                </a:lnTo>
                <a:lnTo>
                  <a:pt x="1818792" y="895921"/>
                </a:lnTo>
                <a:lnTo>
                  <a:pt x="1833194" y="749452"/>
                </a:lnTo>
                <a:lnTo>
                  <a:pt x="1838909" y="701268"/>
                </a:lnTo>
                <a:lnTo>
                  <a:pt x="1849031" y="604050"/>
                </a:lnTo>
                <a:lnTo>
                  <a:pt x="1858187" y="507301"/>
                </a:lnTo>
                <a:lnTo>
                  <a:pt x="1863496" y="466001"/>
                </a:lnTo>
                <a:lnTo>
                  <a:pt x="1868805" y="420243"/>
                </a:lnTo>
                <a:lnTo>
                  <a:pt x="1869427" y="374954"/>
                </a:lnTo>
                <a:close/>
              </a:path>
              <a:path w="3060700" h="2105025">
                <a:moveTo>
                  <a:pt x="3060128" y="904455"/>
                </a:moveTo>
                <a:lnTo>
                  <a:pt x="3057563" y="858951"/>
                </a:lnTo>
                <a:lnTo>
                  <a:pt x="3052140" y="813282"/>
                </a:lnTo>
                <a:lnTo>
                  <a:pt x="3043809" y="767588"/>
                </a:lnTo>
                <a:lnTo>
                  <a:pt x="3032531" y="721995"/>
                </a:lnTo>
                <a:lnTo>
                  <a:pt x="3007868" y="651878"/>
                </a:lnTo>
                <a:lnTo>
                  <a:pt x="2991510" y="616953"/>
                </a:lnTo>
                <a:lnTo>
                  <a:pt x="2972701" y="582371"/>
                </a:lnTo>
                <a:lnTo>
                  <a:pt x="2951581" y="548309"/>
                </a:lnTo>
                <a:lnTo>
                  <a:pt x="2928328" y="514972"/>
                </a:lnTo>
                <a:lnTo>
                  <a:pt x="2903105" y="482549"/>
                </a:lnTo>
                <a:lnTo>
                  <a:pt x="2876067" y="451231"/>
                </a:lnTo>
                <a:lnTo>
                  <a:pt x="2847365" y="421208"/>
                </a:lnTo>
                <a:lnTo>
                  <a:pt x="2817190" y="392658"/>
                </a:lnTo>
                <a:lnTo>
                  <a:pt x="2785681" y="365785"/>
                </a:lnTo>
                <a:lnTo>
                  <a:pt x="2753004" y="340791"/>
                </a:lnTo>
                <a:lnTo>
                  <a:pt x="2719336" y="317842"/>
                </a:lnTo>
                <a:lnTo>
                  <a:pt x="2684818" y="297154"/>
                </a:lnTo>
                <a:lnTo>
                  <a:pt x="2673375" y="291223"/>
                </a:lnTo>
                <a:lnTo>
                  <a:pt x="2673375" y="981329"/>
                </a:lnTo>
                <a:lnTo>
                  <a:pt x="2671483" y="1031544"/>
                </a:lnTo>
                <a:lnTo>
                  <a:pt x="2662085" y="1080909"/>
                </a:lnTo>
                <a:lnTo>
                  <a:pt x="2645067" y="1128623"/>
                </a:lnTo>
                <a:lnTo>
                  <a:pt x="2620264" y="1173835"/>
                </a:lnTo>
                <a:lnTo>
                  <a:pt x="2577782" y="1213459"/>
                </a:lnTo>
                <a:lnTo>
                  <a:pt x="2527808" y="1243723"/>
                </a:lnTo>
                <a:lnTo>
                  <a:pt x="2474404" y="1261833"/>
                </a:lnTo>
                <a:lnTo>
                  <a:pt x="2452268" y="1263383"/>
                </a:lnTo>
                <a:lnTo>
                  <a:pt x="2430373" y="1261198"/>
                </a:lnTo>
                <a:lnTo>
                  <a:pt x="2375395" y="1223441"/>
                </a:lnTo>
                <a:lnTo>
                  <a:pt x="2345334" y="1187831"/>
                </a:lnTo>
                <a:lnTo>
                  <a:pt x="2320429" y="1146365"/>
                </a:lnTo>
                <a:lnTo>
                  <a:pt x="2298814" y="1094867"/>
                </a:lnTo>
                <a:lnTo>
                  <a:pt x="2281885" y="1042289"/>
                </a:lnTo>
                <a:lnTo>
                  <a:pt x="2269515" y="988745"/>
                </a:lnTo>
                <a:lnTo>
                  <a:pt x="2261578" y="934364"/>
                </a:lnTo>
                <a:lnTo>
                  <a:pt x="2257958" y="879259"/>
                </a:lnTo>
                <a:lnTo>
                  <a:pt x="2258923" y="830186"/>
                </a:lnTo>
                <a:lnTo>
                  <a:pt x="2264067" y="781939"/>
                </a:lnTo>
                <a:lnTo>
                  <a:pt x="2273630" y="735355"/>
                </a:lnTo>
                <a:lnTo>
                  <a:pt x="2287828" y="691261"/>
                </a:lnTo>
                <a:lnTo>
                  <a:pt x="2306878" y="650481"/>
                </a:lnTo>
                <a:lnTo>
                  <a:pt x="2330996" y="613854"/>
                </a:lnTo>
                <a:lnTo>
                  <a:pt x="2360409" y="582193"/>
                </a:lnTo>
                <a:lnTo>
                  <a:pt x="2406434" y="577634"/>
                </a:lnTo>
                <a:lnTo>
                  <a:pt x="2415375" y="577202"/>
                </a:lnTo>
                <a:lnTo>
                  <a:pt x="2435949" y="582002"/>
                </a:lnTo>
                <a:lnTo>
                  <a:pt x="2473350" y="600024"/>
                </a:lnTo>
                <a:lnTo>
                  <a:pt x="2534589" y="649338"/>
                </a:lnTo>
                <a:lnTo>
                  <a:pt x="2567889" y="690003"/>
                </a:lnTo>
                <a:lnTo>
                  <a:pt x="2595905" y="735101"/>
                </a:lnTo>
                <a:lnTo>
                  <a:pt x="2619337" y="783107"/>
                </a:lnTo>
                <a:lnTo>
                  <a:pt x="2638882" y="832497"/>
                </a:lnTo>
                <a:lnTo>
                  <a:pt x="2655239" y="881761"/>
                </a:lnTo>
                <a:lnTo>
                  <a:pt x="2667927" y="931125"/>
                </a:lnTo>
                <a:lnTo>
                  <a:pt x="2673375" y="981329"/>
                </a:lnTo>
                <a:lnTo>
                  <a:pt x="2673375" y="291223"/>
                </a:lnTo>
                <a:lnTo>
                  <a:pt x="2613914" y="263258"/>
                </a:lnTo>
                <a:lnTo>
                  <a:pt x="2577846" y="250456"/>
                </a:lnTo>
                <a:lnTo>
                  <a:pt x="2505303" y="234061"/>
                </a:lnTo>
                <a:lnTo>
                  <a:pt x="2469146" y="230860"/>
                </a:lnTo>
                <a:lnTo>
                  <a:pt x="2433282" y="231241"/>
                </a:lnTo>
                <a:lnTo>
                  <a:pt x="2363089" y="243522"/>
                </a:lnTo>
                <a:lnTo>
                  <a:pt x="2296020" y="272415"/>
                </a:lnTo>
                <a:lnTo>
                  <a:pt x="2264067" y="293585"/>
                </a:lnTo>
                <a:lnTo>
                  <a:pt x="2233371" y="319468"/>
                </a:lnTo>
                <a:lnTo>
                  <a:pt x="2204110" y="350278"/>
                </a:lnTo>
                <a:lnTo>
                  <a:pt x="2176437" y="386207"/>
                </a:lnTo>
                <a:lnTo>
                  <a:pt x="2150516" y="427418"/>
                </a:lnTo>
                <a:lnTo>
                  <a:pt x="2150516" y="429920"/>
                </a:lnTo>
                <a:lnTo>
                  <a:pt x="2115096" y="461391"/>
                </a:lnTo>
                <a:lnTo>
                  <a:pt x="2082406" y="495808"/>
                </a:lnTo>
                <a:lnTo>
                  <a:pt x="2052497" y="533006"/>
                </a:lnTo>
                <a:lnTo>
                  <a:pt x="2025383" y="572820"/>
                </a:lnTo>
                <a:lnTo>
                  <a:pt x="2001075" y="615099"/>
                </a:lnTo>
                <a:lnTo>
                  <a:pt x="1979612" y="659688"/>
                </a:lnTo>
                <a:lnTo>
                  <a:pt x="1961007" y="706424"/>
                </a:lnTo>
                <a:lnTo>
                  <a:pt x="1945284" y="755154"/>
                </a:lnTo>
                <a:lnTo>
                  <a:pt x="1932470" y="805713"/>
                </a:lnTo>
                <a:lnTo>
                  <a:pt x="1922589" y="857961"/>
                </a:lnTo>
                <a:lnTo>
                  <a:pt x="1915655" y="911720"/>
                </a:lnTo>
                <a:lnTo>
                  <a:pt x="1912645" y="956221"/>
                </a:lnTo>
                <a:lnTo>
                  <a:pt x="1912442" y="1001064"/>
                </a:lnTo>
                <a:lnTo>
                  <a:pt x="1915033" y="1046010"/>
                </a:lnTo>
                <a:lnTo>
                  <a:pt x="1920354" y="1090803"/>
                </a:lnTo>
                <a:lnTo>
                  <a:pt x="1928393" y="1135202"/>
                </a:lnTo>
                <a:lnTo>
                  <a:pt x="1939099" y="1178953"/>
                </a:lnTo>
                <a:lnTo>
                  <a:pt x="1952447" y="1221816"/>
                </a:lnTo>
                <a:lnTo>
                  <a:pt x="1968334" y="1263383"/>
                </a:lnTo>
                <a:lnTo>
                  <a:pt x="1986927" y="1303896"/>
                </a:lnTo>
                <a:lnTo>
                  <a:pt x="2007971" y="1342618"/>
                </a:lnTo>
                <a:lnTo>
                  <a:pt x="2031530" y="1379474"/>
                </a:lnTo>
                <a:lnTo>
                  <a:pt x="2057539" y="1414195"/>
                </a:lnTo>
                <a:lnTo>
                  <a:pt x="2085975" y="1446555"/>
                </a:lnTo>
                <a:lnTo>
                  <a:pt x="2116810" y="1476311"/>
                </a:lnTo>
                <a:lnTo>
                  <a:pt x="2149995" y="1503197"/>
                </a:lnTo>
                <a:lnTo>
                  <a:pt x="2185505" y="1526984"/>
                </a:lnTo>
                <a:lnTo>
                  <a:pt x="2223312" y="1547418"/>
                </a:lnTo>
                <a:lnTo>
                  <a:pt x="2263356" y="1564259"/>
                </a:lnTo>
                <a:lnTo>
                  <a:pt x="2305621" y="1577251"/>
                </a:lnTo>
                <a:lnTo>
                  <a:pt x="2350071" y="1586153"/>
                </a:lnTo>
                <a:lnTo>
                  <a:pt x="2396655" y="1590725"/>
                </a:lnTo>
                <a:lnTo>
                  <a:pt x="2445359" y="1590725"/>
                </a:lnTo>
                <a:lnTo>
                  <a:pt x="2494762" y="1586801"/>
                </a:lnTo>
                <a:lnTo>
                  <a:pt x="2542463" y="1579562"/>
                </a:lnTo>
                <a:lnTo>
                  <a:pt x="2588387" y="1569148"/>
                </a:lnTo>
                <a:lnTo>
                  <a:pt x="2632506" y="1555686"/>
                </a:lnTo>
                <a:lnTo>
                  <a:pt x="2674759" y="1539328"/>
                </a:lnTo>
                <a:lnTo>
                  <a:pt x="2715095" y="1520202"/>
                </a:lnTo>
                <a:lnTo>
                  <a:pt x="2753474" y="1498447"/>
                </a:lnTo>
                <a:lnTo>
                  <a:pt x="2789834" y="1474203"/>
                </a:lnTo>
                <a:lnTo>
                  <a:pt x="2824137" y="1447596"/>
                </a:lnTo>
                <a:lnTo>
                  <a:pt x="2856319" y="1418767"/>
                </a:lnTo>
                <a:lnTo>
                  <a:pt x="2886354" y="1387868"/>
                </a:lnTo>
                <a:lnTo>
                  <a:pt x="2914167" y="1355013"/>
                </a:lnTo>
                <a:lnTo>
                  <a:pt x="2939719" y="1320355"/>
                </a:lnTo>
                <a:lnTo>
                  <a:pt x="2962973" y="1284033"/>
                </a:lnTo>
                <a:lnTo>
                  <a:pt x="2983865" y="1246162"/>
                </a:lnTo>
                <a:lnTo>
                  <a:pt x="3002343" y="1206906"/>
                </a:lnTo>
                <a:lnTo>
                  <a:pt x="3018371" y="1166380"/>
                </a:lnTo>
                <a:lnTo>
                  <a:pt x="3031883" y="1124737"/>
                </a:lnTo>
                <a:lnTo>
                  <a:pt x="3042843" y="1082103"/>
                </a:lnTo>
                <a:lnTo>
                  <a:pt x="3051200" y="1038631"/>
                </a:lnTo>
                <a:lnTo>
                  <a:pt x="3056902" y="994435"/>
                </a:lnTo>
                <a:lnTo>
                  <a:pt x="3059887" y="949667"/>
                </a:lnTo>
                <a:lnTo>
                  <a:pt x="3060128" y="904455"/>
                </a:lnTo>
                <a:close/>
              </a:path>
            </a:pathLst>
          </a:custGeom>
          <a:solidFill>
            <a:srgbClr val="9E643C"/>
          </a:solidFill>
        </p:spPr>
        <p:txBody>
          <a:bodyPr wrap="square" lIns="0" tIns="0" rIns="0" bIns="0" rtlCol="0"/>
          <a:lstStyle/>
          <a:p>
            <a:endParaRPr/>
          </a:p>
        </p:txBody>
      </p:sp>
      <p:sp>
        <p:nvSpPr>
          <p:cNvPr id="5" name="object 5"/>
          <p:cNvSpPr/>
          <p:nvPr/>
        </p:nvSpPr>
        <p:spPr>
          <a:xfrm>
            <a:off x="12489023" y="3859626"/>
            <a:ext cx="1328420" cy="1458595"/>
          </a:xfrm>
          <a:custGeom>
            <a:avLst/>
            <a:gdLst/>
            <a:ahLst/>
            <a:cxnLst/>
            <a:rect l="l" t="t" r="r" b="b"/>
            <a:pathLst>
              <a:path w="1328419" h="1458595">
                <a:moveTo>
                  <a:pt x="1143719" y="1457988"/>
                </a:moveTo>
                <a:lnTo>
                  <a:pt x="1087568" y="1455046"/>
                </a:lnTo>
                <a:lnTo>
                  <a:pt x="1036014" y="1447253"/>
                </a:lnTo>
                <a:lnTo>
                  <a:pt x="988874" y="1434846"/>
                </a:lnTo>
                <a:lnTo>
                  <a:pt x="945969" y="1418062"/>
                </a:lnTo>
                <a:lnTo>
                  <a:pt x="907120" y="1397136"/>
                </a:lnTo>
                <a:lnTo>
                  <a:pt x="872145" y="1372306"/>
                </a:lnTo>
                <a:lnTo>
                  <a:pt x="840864" y="1343807"/>
                </a:lnTo>
                <a:lnTo>
                  <a:pt x="813098" y="1311876"/>
                </a:lnTo>
                <a:lnTo>
                  <a:pt x="788665" y="1276749"/>
                </a:lnTo>
                <a:lnTo>
                  <a:pt x="767387" y="1238662"/>
                </a:lnTo>
                <a:lnTo>
                  <a:pt x="738999" y="1273821"/>
                </a:lnTo>
                <a:lnTo>
                  <a:pt x="708006" y="1306025"/>
                </a:lnTo>
                <a:lnTo>
                  <a:pt x="674143" y="1334894"/>
                </a:lnTo>
                <a:lnTo>
                  <a:pt x="637146" y="1360047"/>
                </a:lnTo>
                <a:lnTo>
                  <a:pt x="596754" y="1381105"/>
                </a:lnTo>
                <a:lnTo>
                  <a:pt x="552701" y="1397688"/>
                </a:lnTo>
                <a:lnTo>
                  <a:pt x="504724" y="1409414"/>
                </a:lnTo>
                <a:lnTo>
                  <a:pt x="452561" y="1415903"/>
                </a:lnTo>
                <a:lnTo>
                  <a:pt x="397935" y="1416871"/>
                </a:lnTo>
                <a:lnTo>
                  <a:pt x="347707" y="1412085"/>
                </a:lnTo>
                <a:lnTo>
                  <a:pt x="301707" y="1401910"/>
                </a:lnTo>
                <a:lnTo>
                  <a:pt x="259769" y="1386707"/>
                </a:lnTo>
                <a:lnTo>
                  <a:pt x="221725" y="1366840"/>
                </a:lnTo>
                <a:lnTo>
                  <a:pt x="187407" y="1342671"/>
                </a:lnTo>
                <a:lnTo>
                  <a:pt x="156646" y="1314563"/>
                </a:lnTo>
                <a:lnTo>
                  <a:pt x="129276" y="1282880"/>
                </a:lnTo>
                <a:lnTo>
                  <a:pt x="105128" y="1247983"/>
                </a:lnTo>
                <a:lnTo>
                  <a:pt x="84034" y="1210235"/>
                </a:lnTo>
                <a:lnTo>
                  <a:pt x="65827" y="1170000"/>
                </a:lnTo>
                <a:lnTo>
                  <a:pt x="50339" y="1127640"/>
                </a:lnTo>
                <a:lnTo>
                  <a:pt x="37402" y="1083517"/>
                </a:lnTo>
                <a:lnTo>
                  <a:pt x="26848" y="1037996"/>
                </a:lnTo>
                <a:lnTo>
                  <a:pt x="18510" y="991438"/>
                </a:lnTo>
                <a:lnTo>
                  <a:pt x="12219" y="944206"/>
                </a:lnTo>
                <a:lnTo>
                  <a:pt x="7808" y="896663"/>
                </a:lnTo>
                <a:lnTo>
                  <a:pt x="4435" y="847555"/>
                </a:lnTo>
                <a:lnTo>
                  <a:pt x="1912" y="797745"/>
                </a:lnTo>
                <a:lnTo>
                  <a:pt x="385" y="747467"/>
                </a:lnTo>
                <a:lnTo>
                  <a:pt x="0" y="696955"/>
                </a:lnTo>
                <a:lnTo>
                  <a:pt x="902" y="646443"/>
                </a:lnTo>
                <a:lnTo>
                  <a:pt x="3240" y="596165"/>
                </a:lnTo>
                <a:lnTo>
                  <a:pt x="7159" y="546355"/>
                </a:lnTo>
                <a:lnTo>
                  <a:pt x="12805" y="497247"/>
                </a:lnTo>
                <a:lnTo>
                  <a:pt x="27797" y="352459"/>
                </a:lnTo>
                <a:lnTo>
                  <a:pt x="44663" y="303780"/>
                </a:lnTo>
                <a:lnTo>
                  <a:pt x="95064" y="253424"/>
                </a:lnTo>
                <a:lnTo>
                  <a:pt x="140547" y="239811"/>
                </a:lnTo>
                <a:lnTo>
                  <a:pt x="190246" y="242581"/>
                </a:lnTo>
                <a:lnTo>
                  <a:pt x="240179" y="260094"/>
                </a:lnTo>
                <a:lnTo>
                  <a:pt x="277719" y="290430"/>
                </a:lnTo>
                <a:lnTo>
                  <a:pt x="304824" y="335024"/>
                </a:lnTo>
                <a:lnTo>
                  <a:pt x="323654" y="387168"/>
                </a:lnTo>
                <a:lnTo>
                  <a:pt x="336366" y="440151"/>
                </a:lnTo>
                <a:lnTo>
                  <a:pt x="345122" y="487262"/>
                </a:lnTo>
                <a:lnTo>
                  <a:pt x="352910" y="535097"/>
                </a:lnTo>
                <a:lnTo>
                  <a:pt x="359118" y="584735"/>
                </a:lnTo>
                <a:lnTo>
                  <a:pt x="364251" y="635794"/>
                </a:lnTo>
                <a:lnTo>
                  <a:pt x="378228" y="793688"/>
                </a:lnTo>
                <a:lnTo>
                  <a:pt x="384090" y="846620"/>
                </a:lnTo>
                <a:lnTo>
                  <a:pt x="391392" y="899067"/>
                </a:lnTo>
                <a:lnTo>
                  <a:pt x="400638" y="950646"/>
                </a:lnTo>
                <a:lnTo>
                  <a:pt x="412330" y="1000978"/>
                </a:lnTo>
                <a:lnTo>
                  <a:pt x="426971" y="1049680"/>
                </a:lnTo>
                <a:lnTo>
                  <a:pt x="445066" y="1096371"/>
                </a:lnTo>
                <a:lnTo>
                  <a:pt x="467729" y="1047936"/>
                </a:lnTo>
                <a:lnTo>
                  <a:pt x="488687" y="998977"/>
                </a:lnTo>
                <a:lnTo>
                  <a:pt x="508071" y="949581"/>
                </a:lnTo>
                <a:lnTo>
                  <a:pt x="526013" y="899836"/>
                </a:lnTo>
                <a:lnTo>
                  <a:pt x="542644" y="849829"/>
                </a:lnTo>
                <a:lnTo>
                  <a:pt x="558094" y="799647"/>
                </a:lnTo>
                <a:lnTo>
                  <a:pt x="572496" y="749378"/>
                </a:lnTo>
                <a:lnTo>
                  <a:pt x="585443" y="701698"/>
                </a:lnTo>
                <a:lnTo>
                  <a:pt x="597598" y="653891"/>
                </a:lnTo>
                <a:lnTo>
                  <a:pt x="609087" y="605987"/>
                </a:lnTo>
                <a:lnTo>
                  <a:pt x="630568" y="509992"/>
                </a:lnTo>
                <a:lnTo>
                  <a:pt x="681401" y="270196"/>
                </a:lnTo>
                <a:lnTo>
                  <a:pt x="703225" y="174927"/>
                </a:lnTo>
                <a:lnTo>
                  <a:pt x="714960" y="127541"/>
                </a:lnTo>
                <a:lnTo>
                  <a:pt x="727410" y="80357"/>
                </a:lnTo>
                <a:lnTo>
                  <a:pt x="767933" y="32122"/>
                </a:lnTo>
                <a:lnTo>
                  <a:pt x="803169" y="15927"/>
                </a:lnTo>
                <a:lnTo>
                  <a:pt x="844678" y="5178"/>
                </a:lnTo>
                <a:lnTo>
                  <a:pt x="889680" y="0"/>
                </a:lnTo>
                <a:lnTo>
                  <a:pt x="935391" y="515"/>
                </a:lnTo>
                <a:lnTo>
                  <a:pt x="979029" y="6849"/>
                </a:lnTo>
                <a:lnTo>
                  <a:pt x="1017813" y="19124"/>
                </a:lnTo>
                <a:lnTo>
                  <a:pt x="1069689" y="61996"/>
                </a:lnTo>
                <a:lnTo>
                  <a:pt x="1077217" y="92839"/>
                </a:lnTo>
                <a:lnTo>
                  <a:pt x="1076168" y="185977"/>
                </a:lnTo>
                <a:lnTo>
                  <a:pt x="1070070" y="429169"/>
                </a:lnTo>
                <a:lnTo>
                  <a:pt x="1069165" y="528683"/>
                </a:lnTo>
                <a:lnTo>
                  <a:pt x="1069600" y="578557"/>
                </a:lnTo>
                <a:lnTo>
                  <a:pt x="1070811" y="628388"/>
                </a:lnTo>
                <a:lnTo>
                  <a:pt x="1072939" y="678087"/>
                </a:lnTo>
                <a:lnTo>
                  <a:pt x="1076122" y="727562"/>
                </a:lnTo>
                <a:lnTo>
                  <a:pt x="1080501" y="776722"/>
                </a:lnTo>
                <a:lnTo>
                  <a:pt x="1086214" y="825478"/>
                </a:lnTo>
                <a:lnTo>
                  <a:pt x="1093400" y="873738"/>
                </a:lnTo>
                <a:lnTo>
                  <a:pt x="1102200" y="921412"/>
                </a:lnTo>
                <a:lnTo>
                  <a:pt x="1112752" y="968410"/>
                </a:lnTo>
                <a:lnTo>
                  <a:pt x="1125197" y="1014640"/>
                </a:lnTo>
                <a:lnTo>
                  <a:pt x="1139672" y="1060014"/>
                </a:lnTo>
                <a:lnTo>
                  <a:pt x="1156319" y="1104438"/>
                </a:lnTo>
                <a:lnTo>
                  <a:pt x="1175275" y="1147825"/>
                </a:lnTo>
                <a:lnTo>
                  <a:pt x="1196681" y="1190082"/>
                </a:lnTo>
                <a:lnTo>
                  <a:pt x="1220676" y="1231119"/>
                </a:lnTo>
                <a:lnTo>
                  <a:pt x="1247399" y="1270845"/>
                </a:lnTo>
                <a:lnTo>
                  <a:pt x="1276990" y="1309171"/>
                </a:lnTo>
                <a:lnTo>
                  <a:pt x="1309588" y="1346005"/>
                </a:lnTo>
                <a:lnTo>
                  <a:pt x="1328417" y="1382592"/>
                </a:lnTo>
                <a:lnTo>
                  <a:pt x="1315104" y="1411629"/>
                </a:lnTo>
                <a:lnTo>
                  <a:pt x="1281882" y="1433358"/>
                </a:lnTo>
                <a:lnTo>
                  <a:pt x="1240985" y="1448016"/>
                </a:lnTo>
                <a:lnTo>
                  <a:pt x="1204645" y="1455845"/>
                </a:lnTo>
                <a:lnTo>
                  <a:pt x="1143719" y="1457988"/>
                </a:lnTo>
                <a:close/>
              </a:path>
            </a:pathLst>
          </a:custGeom>
          <a:solidFill>
            <a:srgbClr val="9E643C"/>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TotalTime>
  <Words>303</Words>
  <Application>Microsoft Office PowerPoint</Application>
  <PresentationFormat>Custom</PresentationFormat>
  <Paragraphs>26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Prediction of CO2 Emissions by  country using IBM Watson</vt:lpstr>
      <vt:lpstr>INTRODUCTION</vt:lpstr>
      <vt:lpstr>CAUSES OF CO2 EMISSIONS</vt:lpstr>
      <vt:lpstr>PROBLEM STATEMENT</vt:lpstr>
      <vt:lpstr>PROJECT ARCHITECTURE &amp; FLOW</vt:lpstr>
      <vt:lpstr>PROJECT UI</vt:lpstr>
      <vt:lpstr>IBM WATSON DEPLOYMENT</vt:lpstr>
      <vt:lpstr>IBM WATSON PREDICTION</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Navya Tatiparthi</dc:creator>
  <cp:keywords>DAEmKNxOMF0,BAEXikm-z4I</cp:keywords>
  <cp:lastModifiedBy>Navya Reddy Tatiparthi</cp:lastModifiedBy>
  <cp:revision>2</cp:revision>
  <dcterms:created xsi:type="dcterms:W3CDTF">2021-08-04T18:49:17Z</dcterms:created>
  <dcterms:modified xsi:type="dcterms:W3CDTF">2021-08-04T19:03:45Z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2021-08-04T00:00:00Z</vt:filetime>
  </property>
  <property fmtid="{D5CDD505-2E9C-101B-9397-08002B2CF9AE}" pid="3" name="Creator">
    <vt:lpwstr>Canva</vt:lpwstr>
  </property>
  <property fmtid="{D5CDD505-2E9C-101B-9397-08002B2CF9AE}" pid="4" name="LastSaved">
    <vt:filetime>2021-08-04T00:00:00Z</vt:filetime>
  </property>
</Properties>
</file>