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386339cc_2_77:notes"/>
          <p:cNvSpPr txBox="1"/>
          <p:nvPr>
            <p:ph idx="1" type="body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7386339cc_2_77:notes"/>
          <p:cNvSpPr/>
          <p:nvPr>
            <p:ph idx="2" type="sldImg"/>
          </p:nvPr>
        </p:nvSpPr>
        <p:spPr>
          <a:xfrm>
            <a:off x="1143213" y="685782"/>
            <a:ext cx="4572225" cy="34289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7867e9d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7867e9d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7386339cc_2_108:notes"/>
          <p:cNvSpPr txBox="1"/>
          <p:nvPr>
            <p:ph idx="1" type="body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7386339cc_2_108:notes"/>
          <p:cNvSpPr/>
          <p:nvPr>
            <p:ph idx="2" type="sldImg"/>
          </p:nvPr>
        </p:nvSpPr>
        <p:spPr>
          <a:xfrm>
            <a:off x="1143213" y="685782"/>
            <a:ext cx="4572225" cy="34289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386339cc_2_83:notes"/>
          <p:cNvSpPr txBox="1"/>
          <p:nvPr>
            <p:ph idx="1" type="body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7386339cc_2_83:notes"/>
          <p:cNvSpPr/>
          <p:nvPr>
            <p:ph idx="2" type="sldImg"/>
          </p:nvPr>
        </p:nvSpPr>
        <p:spPr>
          <a:xfrm>
            <a:off x="1143213" y="685782"/>
            <a:ext cx="4572225" cy="34289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386339cc_2_88:notes"/>
          <p:cNvSpPr txBox="1"/>
          <p:nvPr>
            <p:ph idx="1" type="body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7386339cc_2_88:notes"/>
          <p:cNvSpPr/>
          <p:nvPr>
            <p:ph idx="2" type="sldImg"/>
          </p:nvPr>
        </p:nvSpPr>
        <p:spPr>
          <a:xfrm>
            <a:off x="1143213" y="685782"/>
            <a:ext cx="4572225" cy="34289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386339cc_2_93:notes"/>
          <p:cNvSpPr txBox="1"/>
          <p:nvPr>
            <p:ph idx="1" type="body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7386339cc_2_93:notes"/>
          <p:cNvSpPr/>
          <p:nvPr>
            <p:ph idx="2" type="sldImg"/>
          </p:nvPr>
        </p:nvSpPr>
        <p:spPr>
          <a:xfrm>
            <a:off x="1143213" y="685782"/>
            <a:ext cx="4572225" cy="34289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386339cc_2_98:notes"/>
          <p:cNvSpPr txBox="1"/>
          <p:nvPr>
            <p:ph idx="1" type="body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7386339cc_2_98:notes"/>
          <p:cNvSpPr/>
          <p:nvPr>
            <p:ph idx="2" type="sldImg"/>
          </p:nvPr>
        </p:nvSpPr>
        <p:spPr>
          <a:xfrm>
            <a:off x="1143213" y="685782"/>
            <a:ext cx="4572225" cy="34289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7386339cc_2_103:notes"/>
          <p:cNvSpPr txBox="1"/>
          <p:nvPr>
            <p:ph idx="1" type="body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7386339cc_2_103:notes"/>
          <p:cNvSpPr/>
          <p:nvPr>
            <p:ph idx="2" type="sldImg"/>
          </p:nvPr>
        </p:nvSpPr>
        <p:spPr>
          <a:xfrm>
            <a:off x="1143213" y="685782"/>
            <a:ext cx="4572225" cy="34289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867e9d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7867e9d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7867e9d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7867e9d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7867e9d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7867e9d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PREDICTING CO2 EMISSION IN VEHICLES</a:t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121921" y="3385661"/>
            <a:ext cx="691356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APPLIED DATA SCIENCE GUIDED PROJECT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25" y="0"/>
            <a:ext cx="78801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THANK YOU</a:t>
            </a:r>
            <a:endParaRPr sz="3400"/>
          </a:p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142875"/>
            <a:ext cx="8229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TEAM 12 --- FourTune</a:t>
            </a:r>
            <a:endParaRPr b="1" sz="2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57200" y="1302649"/>
            <a:ext cx="82296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TEAM MEMBERS</a:t>
            </a:r>
            <a:endParaRPr sz="1600"/>
          </a:p>
          <a:p>
            <a:pPr indent="-1016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/>
          </a:p>
          <a:p>
            <a:pPr indent="-2032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Ch.V.Abhijeet</a:t>
            </a:r>
            <a:endParaRPr sz="1600"/>
          </a:p>
          <a:p>
            <a:pPr indent="-2032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Mandadi Venkat Anvay Reddy</a:t>
            </a:r>
            <a:endParaRPr sz="1600"/>
          </a:p>
          <a:p>
            <a:pPr indent="-2032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Vikas Yadav</a:t>
            </a:r>
            <a:endParaRPr sz="1600"/>
          </a:p>
          <a:p>
            <a:pPr indent="-2032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Mohammed Afzal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142875"/>
            <a:ext cx="82296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INTRODUCTION</a:t>
            </a:r>
            <a:endParaRPr b="1" sz="21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57200" y="1383248"/>
            <a:ext cx="82296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lang="en" sz="1600"/>
              <a:t>WHAT ARE CO2 EMISSIONS FROM VEHICLES?</a:t>
            </a:r>
            <a:endParaRPr sz="1600"/>
          </a:p>
          <a:p>
            <a:pPr indent="-1016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/>
          </a:p>
          <a:p>
            <a:pPr indent="-28575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lang="en" sz="1600"/>
              <a:t>When a petrol or diesel engine burns fuel it produces carbon dioxide (CO2), along with a handful of other harmful gases. This CO2 is then emitted through the car's exhaust pipe. The amount of CO2 a car emits into the atmosphere is measured in grams per kilometre - often shortened to g/km - and is considered to be an indication of how kind a car is to the environment.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142875"/>
            <a:ext cx="8229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</a:t>
            </a:r>
            <a:r>
              <a:rPr lang="en" sz="1100"/>
              <a:t>....</a:t>
            </a:r>
            <a:endParaRPr sz="11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7200" y="1235524"/>
            <a:ext cx="82296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21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 sz="1700"/>
              <a:t>WHY MEASURE IT?</a:t>
            </a:r>
            <a:endParaRPr sz="17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700"/>
          </a:p>
          <a:p>
            <a:pPr indent="-2921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 sz="1700"/>
              <a:t>CO2 is not a direct risk to human health in the same way as other exhaust gases including nitrogen oxides and tiny pieces of soot called particulates. But it is a greenhouse gas and its contribution to global warming is the reason why governments across the world are forcing car manufacturers to lower CO2 emissions.</a:t>
            </a:r>
            <a:endParaRPr sz="1700"/>
          </a:p>
          <a:p>
            <a:pPr indent="-1016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142875"/>
            <a:ext cx="8229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 STATEMENT</a:t>
            </a:r>
            <a:endParaRPr sz="20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57200" y="1557823"/>
            <a:ext cx="8229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lang="en" sz="1600"/>
              <a:t>To predict the amount of Co2 in g/km a vehicle emits/produces based on variable factors to help the manufacturers determine the cause and make </a:t>
            </a:r>
            <a:r>
              <a:rPr lang="en" sz="1600"/>
              <a:t>necessary</a:t>
            </a:r>
            <a:r>
              <a:rPr lang="en" sz="1600"/>
              <a:t> changes to </a:t>
            </a:r>
            <a:r>
              <a:rPr lang="en" sz="1600"/>
              <a:t>their</a:t>
            </a:r>
            <a:r>
              <a:rPr lang="en" sz="1600"/>
              <a:t> design and reduce its effects on global warming.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57200" y="142875"/>
            <a:ext cx="82296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Proposed Solution</a:t>
            </a:r>
            <a:endParaRPr sz="22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57200" y="1262374"/>
            <a:ext cx="82296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the </a:t>
            </a:r>
            <a:r>
              <a:rPr lang="en" sz="1600"/>
              <a:t>available</a:t>
            </a:r>
            <a:r>
              <a:rPr lang="en" sz="1600"/>
              <a:t> data to build a regression model to predict Co2 emission using suitable variables of a vehicle.</a:t>
            </a:r>
            <a:endParaRPr sz="1600"/>
          </a:p>
          <a:p>
            <a:pPr indent="-1016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/>
          </a:p>
          <a:p>
            <a:pPr indent="-28575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lang="en" sz="1600"/>
              <a:t>The reduction might not be complete, but is possible but adjusting the factors by observing the causes.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UI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PROJECT UI IN THE NEXT THREE SLIDES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7" y="0"/>
            <a:ext cx="88355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" y="0"/>
            <a:ext cx="89496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