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 name="Shape 80"/>
        <p:cNvGrpSpPr/>
        <p:nvPr/>
      </p:nvGrpSpPr>
      <p:grpSpPr>
        <a:xfrm>
          <a:off x="0" y="0"/>
          <a:ext cx="0" cy="0"/>
          <a:chOff x="0" y="0"/>
          <a:chExt cx="0" cy="0"/>
        </a:xfrm>
      </p:grpSpPr>
      <p:sp>
        <p:nvSpPr>
          <p:cNvPr id="81" name="Google Shape;81;p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2" name="Google Shape;82;p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0" name="Shape 360"/>
        <p:cNvGrpSpPr/>
        <p:nvPr/>
      </p:nvGrpSpPr>
      <p:grpSpPr>
        <a:xfrm>
          <a:off x="0" y="0"/>
          <a:ext cx="0" cy="0"/>
          <a:chOff x="0" y="0"/>
          <a:chExt cx="0" cy="0"/>
        </a:xfrm>
      </p:grpSpPr>
      <p:sp>
        <p:nvSpPr>
          <p:cNvPr id="361" name="Google Shape;361;ge7c6c6af48_1_1092: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e7c6c6af48_1_109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6" name="Shape 366"/>
        <p:cNvGrpSpPr/>
        <p:nvPr/>
      </p:nvGrpSpPr>
      <p:grpSpPr>
        <a:xfrm>
          <a:off x="0" y="0"/>
          <a:ext cx="0" cy="0"/>
          <a:chOff x="0" y="0"/>
          <a:chExt cx="0" cy="0"/>
        </a:xfrm>
      </p:grpSpPr>
      <p:sp>
        <p:nvSpPr>
          <p:cNvPr id="367" name="Google Shape;367;p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68" name="Google Shape;368;p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4" name="Shape 374"/>
        <p:cNvGrpSpPr/>
        <p:nvPr/>
      </p:nvGrpSpPr>
      <p:grpSpPr>
        <a:xfrm>
          <a:off x="0" y="0"/>
          <a:ext cx="0" cy="0"/>
          <a:chOff x="0" y="0"/>
          <a:chExt cx="0" cy="0"/>
        </a:xfrm>
      </p:grpSpPr>
      <p:sp>
        <p:nvSpPr>
          <p:cNvPr id="375" name="Google Shape;375;p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76" name="Google Shape;376;p3: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0" name="Shape 380"/>
        <p:cNvGrpSpPr/>
        <p:nvPr/>
      </p:nvGrpSpPr>
      <p:grpSpPr>
        <a:xfrm>
          <a:off x="0" y="0"/>
          <a:ext cx="0" cy="0"/>
          <a:chOff x="0" y="0"/>
          <a:chExt cx="0" cy="0"/>
        </a:xfrm>
      </p:grpSpPr>
      <p:sp>
        <p:nvSpPr>
          <p:cNvPr id="381" name="Google Shape;381;p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82" name="Google Shape;382;p4: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7" name="Shape 387"/>
        <p:cNvGrpSpPr/>
        <p:nvPr/>
      </p:nvGrpSpPr>
      <p:grpSpPr>
        <a:xfrm>
          <a:off x="0" y="0"/>
          <a:ext cx="0" cy="0"/>
          <a:chOff x="0" y="0"/>
          <a:chExt cx="0" cy="0"/>
        </a:xfrm>
      </p:grpSpPr>
      <p:sp>
        <p:nvSpPr>
          <p:cNvPr id="388" name="Google Shape;388;p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89" name="Google Shape;389;p5: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3" name="Shape 393"/>
        <p:cNvGrpSpPr/>
        <p:nvPr/>
      </p:nvGrpSpPr>
      <p:grpSpPr>
        <a:xfrm>
          <a:off x="0" y="0"/>
          <a:ext cx="0" cy="0"/>
          <a:chOff x="0" y="0"/>
          <a:chExt cx="0" cy="0"/>
        </a:xfrm>
      </p:grpSpPr>
      <p:sp>
        <p:nvSpPr>
          <p:cNvPr id="394" name="Google Shape;394;p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95" name="Google Shape;395;p6: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9" name="Shape 399"/>
        <p:cNvGrpSpPr/>
        <p:nvPr/>
      </p:nvGrpSpPr>
      <p:grpSpPr>
        <a:xfrm>
          <a:off x="0" y="0"/>
          <a:ext cx="0" cy="0"/>
          <a:chOff x="0" y="0"/>
          <a:chExt cx="0" cy="0"/>
        </a:xfrm>
      </p:grpSpPr>
      <p:sp>
        <p:nvSpPr>
          <p:cNvPr id="400" name="Google Shape;400;p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01" name="Google Shape;401;p7: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435100" y="2484800"/>
            <a:ext cx="6616800" cy="1888500"/>
          </a:xfrm>
          <a:prstGeom prst="rect">
            <a:avLst/>
          </a:prstGeom>
        </p:spPr>
        <p:txBody>
          <a:bodyPr spcFirstLastPara="1" wrap="square" lIns="0" tIns="0" rIns="0" bIns="0" anchor="ctr" anchorCtr="0">
            <a:noAutofit/>
          </a:bodyPr>
          <a:lstStyle>
            <a:lvl1pPr lvl="0" rtl="0">
              <a:lnSpc>
                <a:spcPct val="90000"/>
              </a:lnSpc>
              <a:spcBef>
                <a:spcPts val="0"/>
              </a:spcBef>
              <a:spcAft>
                <a:spcPts val="0"/>
              </a:spcAft>
              <a:buSzPts val="6400"/>
              <a:buNone/>
              <a:defRPr/>
            </a:lvl1pPr>
            <a:lvl2pPr lvl="1" rtl="0">
              <a:lnSpc>
                <a:spcPct val="90000"/>
              </a:lnSpc>
              <a:spcBef>
                <a:spcPts val="0"/>
              </a:spcBef>
              <a:spcAft>
                <a:spcPts val="0"/>
              </a:spcAft>
              <a:buSzPts val="6400"/>
              <a:buNone/>
              <a:defRPr/>
            </a:lvl2pPr>
            <a:lvl3pPr lvl="2" rtl="0">
              <a:lnSpc>
                <a:spcPct val="90000"/>
              </a:lnSpc>
              <a:spcBef>
                <a:spcPts val="0"/>
              </a:spcBef>
              <a:spcAft>
                <a:spcPts val="0"/>
              </a:spcAft>
              <a:buSzPts val="6400"/>
              <a:buNone/>
              <a:defRPr/>
            </a:lvl3pPr>
            <a:lvl4pPr lvl="3" rtl="0">
              <a:lnSpc>
                <a:spcPct val="90000"/>
              </a:lnSpc>
              <a:spcBef>
                <a:spcPts val="0"/>
              </a:spcBef>
              <a:spcAft>
                <a:spcPts val="0"/>
              </a:spcAft>
              <a:buSzPts val="6400"/>
              <a:buNone/>
              <a:defRPr/>
            </a:lvl4pPr>
            <a:lvl5pPr lvl="4" rtl="0">
              <a:lnSpc>
                <a:spcPct val="90000"/>
              </a:lnSpc>
              <a:spcBef>
                <a:spcPts val="0"/>
              </a:spcBef>
              <a:spcAft>
                <a:spcPts val="0"/>
              </a:spcAft>
              <a:buSzPts val="6400"/>
              <a:buNone/>
              <a:defRPr/>
            </a:lvl5pPr>
            <a:lvl6pPr lvl="5" rtl="0">
              <a:lnSpc>
                <a:spcPct val="90000"/>
              </a:lnSpc>
              <a:spcBef>
                <a:spcPts val="0"/>
              </a:spcBef>
              <a:spcAft>
                <a:spcPts val="0"/>
              </a:spcAft>
              <a:buSzPts val="6400"/>
              <a:buNone/>
              <a:defRPr/>
            </a:lvl6pPr>
            <a:lvl7pPr lvl="6" rtl="0">
              <a:lnSpc>
                <a:spcPct val="90000"/>
              </a:lnSpc>
              <a:spcBef>
                <a:spcPts val="0"/>
              </a:spcBef>
              <a:spcAft>
                <a:spcPts val="0"/>
              </a:spcAft>
              <a:buSzPts val="6400"/>
              <a:buNone/>
              <a:defRPr/>
            </a:lvl7pPr>
            <a:lvl8pPr lvl="7" rtl="0">
              <a:lnSpc>
                <a:spcPct val="90000"/>
              </a:lnSpc>
              <a:spcBef>
                <a:spcPts val="0"/>
              </a:spcBef>
              <a:spcAft>
                <a:spcPts val="0"/>
              </a:spcAft>
              <a:buSzPts val="6400"/>
              <a:buNone/>
              <a:defRPr/>
            </a:lvl8pPr>
            <a:lvl9pPr lvl="8" rtl="0">
              <a:lnSpc>
                <a:spcPct val="90000"/>
              </a:lnSpc>
              <a:spcBef>
                <a:spcPts val="0"/>
              </a:spcBef>
              <a:spcAft>
                <a:spcPts val="0"/>
              </a:spcAft>
              <a:buSzPts val="6400"/>
              <a:buNone/>
              <a:defRPr/>
            </a:lvl9pPr>
          </a:lstStyle>
          <a:p/>
        </p:txBody>
      </p:sp>
      <p:sp>
        <p:nvSpPr>
          <p:cNvPr id="11" name="Google Shape;11;p2"/>
          <p:cNvSpPr/>
          <p:nvPr/>
        </p:nvSpPr>
        <p:spPr>
          <a:xfrm rot="5400000">
            <a:off x="-404600" y="2889206"/>
            <a:ext cx="1888500" cy="10797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dark">
  <p:cSld name="BLANK_1">
    <p:bg>
      <p:bgPr>
        <a:gradFill>
          <a:gsLst>
            <a:gs pos="0">
              <a:schemeClr val="accent1"/>
            </a:gs>
            <a:gs pos="50000">
              <a:schemeClr val="accent1"/>
            </a:gs>
            <a:gs pos="100000">
              <a:schemeClr val="accent2"/>
            </a:gs>
          </a:gsLst>
          <a:lin ang="16200038" scaled="0"/>
        </a:gradFill>
        <a:effectLst/>
      </p:bgPr>
    </p:bg>
    <p:spTree>
      <p:nvGrpSpPr>
        <p:cNvPr id="56" name="Shape 56"/>
        <p:cNvGrpSpPr/>
        <p:nvPr/>
      </p:nvGrpSpPr>
      <p:grpSpPr>
        <a:xfrm>
          <a:off x="0" y="0"/>
          <a:ext cx="0" cy="0"/>
          <a:chOff x="0" y="0"/>
          <a:chExt cx="0" cy="0"/>
        </a:xfrm>
      </p:grpSpPr>
      <p:sp>
        <p:nvSpPr>
          <p:cNvPr id="57" name="Google Shape;57;p11"/>
          <p:cNvSpPr/>
          <p:nvPr/>
        </p:nvSpPr>
        <p:spPr>
          <a:xfrm flipH="1">
            <a:off x="11582300" y="6233133"/>
            <a:ext cx="624900" cy="624900"/>
          </a:xfrm>
          <a:prstGeom prst="rtTriangl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58" name="Google Shape;58;p11"/>
          <p:cNvSpPr txBox="1"/>
          <p:nvPr>
            <p:ph type="sldNum" idx="12"/>
          </p:nvPr>
        </p:nvSpPr>
        <p:spPr>
          <a:xfrm>
            <a:off x="11532033" y="6182333"/>
            <a:ext cx="609300" cy="624900"/>
          </a:xfrm>
          <a:prstGeom prst="rect">
            <a:avLst/>
          </a:prstGeom>
        </p:spPr>
        <p:txBody>
          <a:bodyPr spcFirstLastPara="1" wrap="square" lIns="0" tIns="0" rIns="0" bIns="0" anchor="b" anchorCtr="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p:cSld name="TITLE_2">
    <p:spTree>
      <p:nvGrpSpPr>
        <p:cNvPr id="59" name="Shape 59"/>
        <p:cNvGrpSpPr/>
        <p:nvPr/>
      </p:nvGrpSpPr>
      <p:grpSpPr>
        <a:xfrm>
          <a:off x="0" y="0"/>
          <a:ext cx="0" cy="0"/>
          <a:chOff x="0" y="0"/>
          <a:chExt cx="0" cy="0"/>
        </a:xfrm>
      </p:grpSpPr>
      <p:sp>
        <p:nvSpPr>
          <p:cNvPr id="60" name="Google Shape;60;p12"/>
          <p:cNvSpPr txBox="1"/>
          <p:nvPr>
            <p:ph type="ctrTitle"/>
          </p:nvPr>
        </p:nvSpPr>
        <p:spPr>
          <a:xfrm>
            <a:off x="1524000" y="1122363"/>
            <a:ext cx="9144000" cy="2387700"/>
          </a:xfrm>
          <a:prstGeom prst="rect">
            <a:avLst/>
          </a:prstGeom>
          <a:noFill/>
          <a:ln>
            <a:noFill/>
          </a:ln>
        </p:spPr>
        <p:txBody>
          <a:bodyPr spcFirstLastPara="1" wrap="square" lIns="91425" tIns="45700" rIns="91425" bIns="45700" anchor="b" anchorCtr="0">
            <a:normAutofit/>
          </a:bodyPr>
          <a:lstStyle>
            <a:lvl1pPr lvl="0" algn="ctr" rtl="0">
              <a:lnSpc>
                <a:spcPct val="90000"/>
              </a:lnSpc>
              <a:spcBef>
                <a:spcPts val="0"/>
              </a:spcBef>
              <a:spcAft>
                <a:spcPts val="0"/>
              </a:spcAft>
              <a:buClr>
                <a:schemeClr val="dk1"/>
              </a:buClr>
              <a:buSzPts val="6000"/>
              <a:buFont typeface="Arial" panose="020B0604020202020204"/>
              <a:buNone/>
              <a:defRPr sz="6000"/>
            </a:lvl1pPr>
            <a:lvl2pPr lvl="1" rtl="0">
              <a:spcBef>
                <a:spcPts val="0"/>
              </a:spcBef>
              <a:spcAft>
                <a:spcPts val="0"/>
              </a:spcAft>
              <a:buSzPts val="6400"/>
              <a:buNone/>
              <a:defRPr/>
            </a:lvl2pPr>
            <a:lvl3pPr lvl="2" rtl="0">
              <a:spcBef>
                <a:spcPts val="0"/>
              </a:spcBef>
              <a:spcAft>
                <a:spcPts val="0"/>
              </a:spcAft>
              <a:buSzPts val="6400"/>
              <a:buNone/>
              <a:defRPr/>
            </a:lvl3pPr>
            <a:lvl4pPr lvl="3" rtl="0">
              <a:spcBef>
                <a:spcPts val="0"/>
              </a:spcBef>
              <a:spcAft>
                <a:spcPts val="0"/>
              </a:spcAft>
              <a:buSzPts val="6400"/>
              <a:buNone/>
              <a:defRPr/>
            </a:lvl4pPr>
            <a:lvl5pPr lvl="4" rtl="0">
              <a:spcBef>
                <a:spcPts val="0"/>
              </a:spcBef>
              <a:spcAft>
                <a:spcPts val="0"/>
              </a:spcAft>
              <a:buSzPts val="6400"/>
              <a:buNone/>
              <a:defRPr/>
            </a:lvl5pPr>
            <a:lvl6pPr lvl="5" rtl="0">
              <a:spcBef>
                <a:spcPts val="0"/>
              </a:spcBef>
              <a:spcAft>
                <a:spcPts val="0"/>
              </a:spcAft>
              <a:buSzPts val="6400"/>
              <a:buNone/>
              <a:defRPr/>
            </a:lvl6pPr>
            <a:lvl7pPr lvl="6" rtl="0">
              <a:spcBef>
                <a:spcPts val="0"/>
              </a:spcBef>
              <a:spcAft>
                <a:spcPts val="0"/>
              </a:spcAft>
              <a:buSzPts val="6400"/>
              <a:buNone/>
              <a:defRPr/>
            </a:lvl7pPr>
            <a:lvl8pPr lvl="7" rtl="0">
              <a:spcBef>
                <a:spcPts val="0"/>
              </a:spcBef>
              <a:spcAft>
                <a:spcPts val="0"/>
              </a:spcAft>
              <a:buSzPts val="6400"/>
              <a:buNone/>
              <a:defRPr/>
            </a:lvl8pPr>
            <a:lvl9pPr lvl="8" rtl="0">
              <a:spcBef>
                <a:spcPts val="0"/>
              </a:spcBef>
              <a:spcAft>
                <a:spcPts val="0"/>
              </a:spcAft>
              <a:buSzPts val="6400"/>
              <a:buNone/>
              <a:defRPr/>
            </a:lvl9pPr>
          </a:lstStyle>
          <a:p/>
        </p:txBody>
      </p:sp>
      <p:sp>
        <p:nvSpPr>
          <p:cNvPr id="61" name="Google Shape;61;p12"/>
          <p:cNvSpPr txBox="1"/>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rmAutofit/>
          </a:bodyPr>
          <a:lstStyle>
            <a:lvl1pPr lvl="0" algn="ctr" rtl="0">
              <a:lnSpc>
                <a:spcPct val="90000"/>
              </a:lnSpc>
              <a:spcBef>
                <a:spcPts val="1000"/>
              </a:spcBef>
              <a:spcAft>
                <a:spcPts val="0"/>
              </a:spcAft>
              <a:buClr>
                <a:schemeClr val="dk1"/>
              </a:buClr>
              <a:buSzPts val="2400"/>
              <a:buNone/>
              <a:defRPr sz="2400"/>
            </a:lvl1pPr>
            <a:lvl2pPr lvl="1" algn="ctr" rtl="0">
              <a:lnSpc>
                <a:spcPct val="90000"/>
              </a:lnSpc>
              <a:spcBef>
                <a:spcPts val="500"/>
              </a:spcBef>
              <a:spcAft>
                <a:spcPts val="0"/>
              </a:spcAft>
              <a:buClr>
                <a:schemeClr val="dk1"/>
              </a:buClr>
              <a:buSzPts val="2000"/>
              <a:buNone/>
              <a:defRPr sz="2000"/>
            </a:lvl2pPr>
            <a:lvl3pPr lvl="2" algn="ctr" rtl="0">
              <a:lnSpc>
                <a:spcPct val="90000"/>
              </a:lnSpc>
              <a:spcBef>
                <a:spcPts val="500"/>
              </a:spcBef>
              <a:spcAft>
                <a:spcPts val="0"/>
              </a:spcAft>
              <a:buClr>
                <a:schemeClr val="dk1"/>
              </a:buClr>
              <a:buSzPts val="1800"/>
              <a:buNone/>
              <a:defRPr sz="1800"/>
            </a:lvl3pPr>
            <a:lvl4pPr lvl="3" algn="ctr" rtl="0">
              <a:lnSpc>
                <a:spcPct val="90000"/>
              </a:lnSpc>
              <a:spcBef>
                <a:spcPts val="500"/>
              </a:spcBef>
              <a:spcAft>
                <a:spcPts val="0"/>
              </a:spcAft>
              <a:buClr>
                <a:schemeClr val="dk1"/>
              </a:buClr>
              <a:buSzPts val="1600"/>
              <a:buNone/>
              <a:defRPr sz="1600"/>
            </a:lvl4pPr>
            <a:lvl5pPr lvl="4" algn="ctr" rtl="0">
              <a:lnSpc>
                <a:spcPct val="9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p:txBody>
      </p:sp>
      <p:sp>
        <p:nvSpPr>
          <p:cNvPr id="62" name="Google Shape;62;p12"/>
          <p:cNvSpPr txBox="1"/>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63" name="Google Shape;63;p12"/>
          <p:cNvSpPr txBox="1"/>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64" name="Google Shape;64;p12"/>
          <p:cNvSpPr txBox="1"/>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65" name="Shape 65"/>
        <p:cNvGrpSpPr/>
        <p:nvPr/>
      </p:nvGrpSpPr>
      <p:grpSpPr>
        <a:xfrm>
          <a:off x="0" y="0"/>
          <a:ext cx="0" cy="0"/>
          <a:chOff x="0" y="0"/>
          <a:chExt cx="0" cy="0"/>
        </a:xfrm>
      </p:grpSpPr>
      <p:sp>
        <p:nvSpPr>
          <p:cNvPr id="66" name="Google Shape;66;p13"/>
          <p:cNvSpPr txBox="1"/>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6400"/>
              <a:buNone/>
              <a:defRPr/>
            </a:lvl2pPr>
            <a:lvl3pPr lvl="2" rtl="0">
              <a:spcBef>
                <a:spcPts val="0"/>
              </a:spcBef>
              <a:spcAft>
                <a:spcPts val="0"/>
              </a:spcAft>
              <a:buSzPts val="6400"/>
              <a:buNone/>
              <a:defRPr/>
            </a:lvl3pPr>
            <a:lvl4pPr lvl="3" rtl="0">
              <a:spcBef>
                <a:spcPts val="0"/>
              </a:spcBef>
              <a:spcAft>
                <a:spcPts val="0"/>
              </a:spcAft>
              <a:buSzPts val="6400"/>
              <a:buNone/>
              <a:defRPr/>
            </a:lvl4pPr>
            <a:lvl5pPr lvl="4" rtl="0">
              <a:spcBef>
                <a:spcPts val="0"/>
              </a:spcBef>
              <a:spcAft>
                <a:spcPts val="0"/>
              </a:spcAft>
              <a:buSzPts val="6400"/>
              <a:buNone/>
              <a:defRPr/>
            </a:lvl5pPr>
            <a:lvl6pPr lvl="5" rtl="0">
              <a:spcBef>
                <a:spcPts val="0"/>
              </a:spcBef>
              <a:spcAft>
                <a:spcPts val="0"/>
              </a:spcAft>
              <a:buSzPts val="6400"/>
              <a:buNone/>
              <a:defRPr/>
            </a:lvl6pPr>
            <a:lvl7pPr lvl="6" rtl="0">
              <a:spcBef>
                <a:spcPts val="0"/>
              </a:spcBef>
              <a:spcAft>
                <a:spcPts val="0"/>
              </a:spcAft>
              <a:buSzPts val="6400"/>
              <a:buNone/>
              <a:defRPr/>
            </a:lvl7pPr>
            <a:lvl8pPr lvl="7" rtl="0">
              <a:spcBef>
                <a:spcPts val="0"/>
              </a:spcBef>
              <a:spcAft>
                <a:spcPts val="0"/>
              </a:spcAft>
              <a:buSzPts val="6400"/>
              <a:buNone/>
              <a:defRPr/>
            </a:lvl8pPr>
            <a:lvl9pPr lvl="8" rtl="0">
              <a:spcBef>
                <a:spcPts val="0"/>
              </a:spcBef>
              <a:spcAft>
                <a:spcPts val="0"/>
              </a:spcAft>
              <a:buSzPts val="6400"/>
              <a:buNone/>
              <a:defRPr/>
            </a:lvl9pPr>
          </a:lstStyle>
          <a:p/>
        </p:txBody>
      </p:sp>
      <p:sp>
        <p:nvSpPr>
          <p:cNvPr id="67" name="Google Shape;67;p13"/>
          <p:cNvSpPr txBox="1"/>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p:txBody>
      </p:sp>
      <p:sp>
        <p:nvSpPr>
          <p:cNvPr id="68" name="Google Shape;68;p13"/>
          <p:cNvSpPr txBox="1"/>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69" name="Google Shape;69;p13"/>
          <p:cNvSpPr txBox="1"/>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70" name="Google Shape;70;p13"/>
          <p:cNvSpPr txBox="1"/>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p:fade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71" name="Shape 71"/>
        <p:cNvGrpSpPr/>
        <p:nvPr/>
      </p:nvGrpSpPr>
      <p:grpSpPr>
        <a:xfrm>
          <a:off x="0" y="0"/>
          <a:ext cx="0" cy="0"/>
          <a:chOff x="0" y="0"/>
          <a:chExt cx="0" cy="0"/>
        </a:xfrm>
      </p:grpSpPr>
      <p:sp>
        <p:nvSpPr>
          <p:cNvPr id="72" name="Google Shape;72;p14"/>
          <p:cNvSpPr txBox="1"/>
          <p:nvPr>
            <p:ph type="title"/>
          </p:nvPr>
        </p:nvSpPr>
        <p:spPr>
          <a:xfrm>
            <a:off x="839788"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6400"/>
              <a:buNone/>
              <a:defRPr/>
            </a:lvl2pPr>
            <a:lvl3pPr lvl="2" rtl="0">
              <a:spcBef>
                <a:spcPts val="0"/>
              </a:spcBef>
              <a:spcAft>
                <a:spcPts val="0"/>
              </a:spcAft>
              <a:buSzPts val="6400"/>
              <a:buNone/>
              <a:defRPr/>
            </a:lvl3pPr>
            <a:lvl4pPr lvl="3" rtl="0">
              <a:spcBef>
                <a:spcPts val="0"/>
              </a:spcBef>
              <a:spcAft>
                <a:spcPts val="0"/>
              </a:spcAft>
              <a:buSzPts val="6400"/>
              <a:buNone/>
              <a:defRPr/>
            </a:lvl4pPr>
            <a:lvl5pPr lvl="4" rtl="0">
              <a:spcBef>
                <a:spcPts val="0"/>
              </a:spcBef>
              <a:spcAft>
                <a:spcPts val="0"/>
              </a:spcAft>
              <a:buSzPts val="6400"/>
              <a:buNone/>
              <a:defRPr/>
            </a:lvl5pPr>
            <a:lvl6pPr lvl="5" rtl="0">
              <a:spcBef>
                <a:spcPts val="0"/>
              </a:spcBef>
              <a:spcAft>
                <a:spcPts val="0"/>
              </a:spcAft>
              <a:buSzPts val="6400"/>
              <a:buNone/>
              <a:defRPr/>
            </a:lvl6pPr>
            <a:lvl7pPr lvl="6" rtl="0">
              <a:spcBef>
                <a:spcPts val="0"/>
              </a:spcBef>
              <a:spcAft>
                <a:spcPts val="0"/>
              </a:spcAft>
              <a:buSzPts val="6400"/>
              <a:buNone/>
              <a:defRPr/>
            </a:lvl7pPr>
            <a:lvl8pPr lvl="7" rtl="0">
              <a:spcBef>
                <a:spcPts val="0"/>
              </a:spcBef>
              <a:spcAft>
                <a:spcPts val="0"/>
              </a:spcAft>
              <a:buSzPts val="6400"/>
              <a:buNone/>
              <a:defRPr/>
            </a:lvl8pPr>
            <a:lvl9pPr lvl="8" rtl="0">
              <a:spcBef>
                <a:spcPts val="0"/>
              </a:spcBef>
              <a:spcAft>
                <a:spcPts val="0"/>
              </a:spcAft>
              <a:buSzPts val="6400"/>
              <a:buNone/>
              <a:defRPr/>
            </a:lvl9pPr>
          </a:lstStyle>
          <a:p/>
        </p:txBody>
      </p:sp>
      <p:sp>
        <p:nvSpPr>
          <p:cNvPr id="73" name="Google Shape;73;p14"/>
          <p:cNvSpPr txBox="1"/>
          <p:nvPr>
            <p:ph type="body" idx="1"/>
          </p:nvPr>
        </p:nvSpPr>
        <p:spPr>
          <a:xfrm>
            <a:off x="839788" y="1681163"/>
            <a:ext cx="5157900" cy="823800"/>
          </a:xfrm>
          <a:prstGeom prst="rect">
            <a:avLst/>
          </a:prstGeom>
          <a:noFill/>
          <a:ln>
            <a:noFill/>
          </a:ln>
        </p:spPr>
        <p:txBody>
          <a:bodyPr spcFirstLastPara="1" wrap="square" lIns="91425" tIns="45700" rIns="91425" bIns="45700" anchor="b" anchorCtr="0">
            <a:normAutofit/>
          </a:bodyPr>
          <a:lstStyle>
            <a:lvl1pPr marL="457200" lvl="0" indent="-228600" algn="l" rtl="0">
              <a:lnSpc>
                <a:spcPct val="90000"/>
              </a:lnSpc>
              <a:spcBef>
                <a:spcPts val="1000"/>
              </a:spcBef>
              <a:spcAft>
                <a:spcPts val="0"/>
              </a:spcAft>
              <a:buClr>
                <a:schemeClr val="dk1"/>
              </a:buClr>
              <a:buSzPts val="2400"/>
              <a:buNone/>
              <a:defRPr sz="2400" b="1"/>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p:txBody>
      </p:sp>
      <p:sp>
        <p:nvSpPr>
          <p:cNvPr id="74" name="Google Shape;74;p14"/>
          <p:cNvSpPr txBox="1"/>
          <p:nvPr>
            <p:ph type="body" idx="2"/>
          </p:nvPr>
        </p:nvSpPr>
        <p:spPr>
          <a:xfrm>
            <a:off x="839788" y="2505075"/>
            <a:ext cx="5157900" cy="36846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p:txBody>
      </p:sp>
      <p:sp>
        <p:nvSpPr>
          <p:cNvPr id="75" name="Google Shape;75;p14"/>
          <p:cNvSpPr txBox="1"/>
          <p:nvPr>
            <p:ph type="body" idx="3"/>
          </p:nvPr>
        </p:nvSpPr>
        <p:spPr>
          <a:xfrm>
            <a:off x="6172200" y="1681163"/>
            <a:ext cx="5183100" cy="823800"/>
          </a:xfrm>
          <a:prstGeom prst="rect">
            <a:avLst/>
          </a:prstGeom>
          <a:noFill/>
          <a:ln>
            <a:noFill/>
          </a:ln>
        </p:spPr>
        <p:txBody>
          <a:bodyPr spcFirstLastPara="1" wrap="square" lIns="91425" tIns="45700" rIns="91425" bIns="45700" anchor="b" anchorCtr="0">
            <a:normAutofit/>
          </a:bodyPr>
          <a:lstStyle>
            <a:lvl1pPr marL="457200" lvl="0" indent="-228600" algn="l" rtl="0">
              <a:lnSpc>
                <a:spcPct val="90000"/>
              </a:lnSpc>
              <a:spcBef>
                <a:spcPts val="1000"/>
              </a:spcBef>
              <a:spcAft>
                <a:spcPts val="0"/>
              </a:spcAft>
              <a:buClr>
                <a:schemeClr val="dk1"/>
              </a:buClr>
              <a:buSzPts val="2400"/>
              <a:buNone/>
              <a:defRPr sz="2400" b="1"/>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p:txBody>
      </p:sp>
      <p:sp>
        <p:nvSpPr>
          <p:cNvPr id="76" name="Google Shape;76;p14"/>
          <p:cNvSpPr txBox="1"/>
          <p:nvPr>
            <p:ph type="body" idx="4"/>
          </p:nvPr>
        </p:nvSpPr>
        <p:spPr>
          <a:xfrm>
            <a:off x="6172200" y="2505075"/>
            <a:ext cx="5183100" cy="36846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p:txBody>
      </p:sp>
      <p:sp>
        <p:nvSpPr>
          <p:cNvPr id="77" name="Google Shape;77;p14"/>
          <p:cNvSpPr txBox="1"/>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78" name="Google Shape;78;p14"/>
          <p:cNvSpPr txBox="1"/>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79" name="Google Shape;79;p14"/>
          <p:cNvSpPr txBox="1"/>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2" name="Shape 12"/>
        <p:cNvGrpSpPr/>
        <p:nvPr/>
      </p:nvGrpSpPr>
      <p:grpSpPr>
        <a:xfrm>
          <a:off x="0" y="0"/>
          <a:ext cx="0" cy="0"/>
          <a:chOff x="0" y="0"/>
          <a:chExt cx="0" cy="0"/>
        </a:xfrm>
      </p:grpSpPr>
      <p:sp>
        <p:nvSpPr>
          <p:cNvPr id="13" name="Google Shape;13;p3"/>
          <p:cNvSpPr txBox="1"/>
          <p:nvPr>
            <p:ph type="ctrTitle"/>
          </p:nvPr>
        </p:nvSpPr>
        <p:spPr>
          <a:xfrm>
            <a:off x="1447800" y="2708033"/>
            <a:ext cx="6235500" cy="1546500"/>
          </a:xfrm>
          <a:prstGeom prst="rect">
            <a:avLst/>
          </a:prstGeom>
        </p:spPr>
        <p:txBody>
          <a:bodyPr spcFirstLastPara="1" wrap="square" lIns="0" tIns="0" rIns="0" bIns="0" anchor="b" anchorCtr="0">
            <a:noAutofit/>
          </a:bodyPr>
          <a:lstStyle>
            <a:lvl1pPr lvl="0" rtl="0">
              <a:spcBef>
                <a:spcPts val="0"/>
              </a:spcBef>
              <a:spcAft>
                <a:spcPts val="0"/>
              </a:spcAft>
              <a:buSzPts val="6400"/>
              <a:buNone/>
              <a:defRPr sz="6400"/>
            </a:lvl1pPr>
            <a:lvl2pPr lvl="1" rtl="0">
              <a:spcBef>
                <a:spcPts val="0"/>
              </a:spcBef>
              <a:spcAft>
                <a:spcPts val="0"/>
              </a:spcAft>
              <a:buSzPts val="6400"/>
              <a:buNone/>
              <a:defRPr sz="6400"/>
            </a:lvl2pPr>
            <a:lvl3pPr lvl="2" rtl="0">
              <a:spcBef>
                <a:spcPts val="0"/>
              </a:spcBef>
              <a:spcAft>
                <a:spcPts val="0"/>
              </a:spcAft>
              <a:buSzPts val="6400"/>
              <a:buNone/>
              <a:defRPr sz="6400"/>
            </a:lvl3pPr>
            <a:lvl4pPr lvl="3" rtl="0">
              <a:spcBef>
                <a:spcPts val="0"/>
              </a:spcBef>
              <a:spcAft>
                <a:spcPts val="0"/>
              </a:spcAft>
              <a:buSzPts val="6400"/>
              <a:buNone/>
              <a:defRPr sz="6400"/>
            </a:lvl4pPr>
            <a:lvl5pPr lvl="4" rtl="0">
              <a:spcBef>
                <a:spcPts val="0"/>
              </a:spcBef>
              <a:spcAft>
                <a:spcPts val="0"/>
              </a:spcAft>
              <a:buSzPts val="6400"/>
              <a:buNone/>
              <a:defRPr sz="6400"/>
            </a:lvl5pPr>
            <a:lvl6pPr lvl="5" rtl="0">
              <a:spcBef>
                <a:spcPts val="0"/>
              </a:spcBef>
              <a:spcAft>
                <a:spcPts val="0"/>
              </a:spcAft>
              <a:buSzPts val="6400"/>
              <a:buNone/>
              <a:defRPr sz="6400"/>
            </a:lvl6pPr>
            <a:lvl7pPr lvl="6" rtl="0">
              <a:spcBef>
                <a:spcPts val="0"/>
              </a:spcBef>
              <a:spcAft>
                <a:spcPts val="0"/>
              </a:spcAft>
              <a:buSzPts val="6400"/>
              <a:buNone/>
              <a:defRPr sz="6400"/>
            </a:lvl7pPr>
            <a:lvl8pPr lvl="7" rtl="0">
              <a:spcBef>
                <a:spcPts val="0"/>
              </a:spcBef>
              <a:spcAft>
                <a:spcPts val="0"/>
              </a:spcAft>
              <a:buSzPts val="6400"/>
              <a:buNone/>
              <a:defRPr sz="6400"/>
            </a:lvl8pPr>
            <a:lvl9pPr lvl="8" rtl="0">
              <a:spcBef>
                <a:spcPts val="0"/>
              </a:spcBef>
              <a:spcAft>
                <a:spcPts val="0"/>
              </a:spcAft>
              <a:buSzPts val="6400"/>
              <a:buNone/>
              <a:defRPr sz="6400"/>
            </a:lvl9pPr>
          </a:lstStyle>
          <a:p/>
        </p:txBody>
      </p:sp>
      <p:sp>
        <p:nvSpPr>
          <p:cNvPr id="14" name="Google Shape;14;p3"/>
          <p:cNvSpPr txBox="1"/>
          <p:nvPr>
            <p:ph type="subTitle" idx="1"/>
          </p:nvPr>
        </p:nvSpPr>
        <p:spPr>
          <a:xfrm>
            <a:off x="1447800" y="4383634"/>
            <a:ext cx="6235500" cy="5115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2400"/>
              <a:buNone/>
              <a:defRPr>
                <a:solidFill>
                  <a:schemeClr val="dk2"/>
                </a:solidFill>
              </a:defRPr>
            </a:lvl1pPr>
            <a:lvl2pPr lvl="1" rtl="0">
              <a:spcBef>
                <a:spcPts val="0"/>
              </a:spcBef>
              <a:spcAft>
                <a:spcPts val="0"/>
              </a:spcAft>
              <a:buClr>
                <a:schemeClr val="dk2"/>
              </a:buClr>
              <a:buSzPts val="4000"/>
              <a:buNone/>
              <a:defRPr sz="4000">
                <a:solidFill>
                  <a:schemeClr val="dk2"/>
                </a:solidFill>
              </a:defRPr>
            </a:lvl2pPr>
            <a:lvl3pPr lvl="2" rtl="0">
              <a:spcBef>
                <a:spcPts val="0"/>
              </a:spcBef>
              <a:spcAft>
                <a:spcPts val="0"/>
              </a:spcAft>
              <a:buClr>
                <a:schemeClr val="dk2"/>
              </a:buClr>
              <a:buSzPts val="4000"/>
              <a:buNone/>
              <a:defRPr sz="4000">
                <a:solidFill>
                  <a:schemeClr val="dk2"/>
                </a:solidFill>
              </a:defRPr>
            </a:lvl3pPr>
            <a:lvl4pPr lvl="3" rtl="0">
              <a:spcBef>
                <a:spcPts val="0"/>
              </a:spcBef>
              <a:spcAft>
                <a:spcPts val="0"/>
              </a:spcAft>
              <a:buClr>
                <a:schemeClr val="dk2"/>
              </a:buClr>
              <a:buSzPts val="4000"/>
              <a:buNone/>
              <a:defRPr sz="4000">
                <a:solidFill>
                  <a:schemeClr val="dk2"/>
                </a:solidFill>
              </a:defRPr>
            </a:lvl4pPr>
            <a:lvl5pPr lvl="4" rtl="0">
              <a:spcBef>
                <a:spcPts val="0"/>
              </a:spcBef>
              <a:spcAft>
                <a:spcPts val="0"/>
              </a:spcAft>
              <a:buClr>
                <a:schemeClr val="dk2"/>
              </a:buClr>
              <a:buSzPts val="4000"/>
              <a:buNone/>
              <a:defRPr sz="4000">
                <a:solidFill>
                  <a:schemeClr val="dk2"/>
                </a:solidFill>
              </a:defRPr>
            </a:lvl5pPr>
            <a:lvl6pPr lvl="5" rtl="0">
              <a:spcBef>
                <a:spcPts val="0"/>
              </a:spcBef>
              <a:spcAft>
                <a:spcPts val="0"/>
              </a:spcAft>
              <a:buClr>
                <a:schemeClr val="dk2"/>
              </a:buClr>
              <a:buSzPts val="4000"/>
              <a:buNone/>
              <a:defRPr sz="4000">
                <a:solidFill>
                  <a:schemeClr val="dk2"/>
                </a:solidFill>
              </a:defRPr>
            </a:lvl6pPr>
            <a:lvl7pPr lvl="6" rtl="0">
              <a:spcBef>
                <a:spcPts val="0"/>
              </a:spcBef>
              <a:spcAft>
                <a:spcPts val="0"/>
              </a:spcAft>
              <a:buClr>
                <a:schemeClr val="dk2"/>
              </a:buClr>
              <a:buSzPts val="4000"/>
              <a:buNone/>
              <a:defRPr sz="4000">
                <a:solidFill>
                  <a:schemeClr val="dk2"/>
                </a:solidFill>
              </a:defRPr>
            </a:lvl7pPr>
            <a:lvl8pPr lvl="7" rtl="0">
              <a:spcBef>
                <a:spcPts val="0"/>
              </a:spcBef>
              <a:spcAft>
                <a:spcPts val="0"/>
              </a:spcAft>
              <a:buClr>
                <a:schemeClr val="dk2"/>
              </a:buClr>
              <a:buSzPts val="4000"/>
              <a:buNone/>
              <a:defRPr sz="4000">
                <a:solidFill>
                  <a:schemeClr val="dk2"/>
                </a:solidFill>
              </a:defRPr>
            </a:lvl8pPr>
            <a:lvl9pPr lvl="8" rtl="0">
              <a:spcBef>
                <a:spcPts val="0"/>
              </a:spcBef>
              <a:spcAft>
                <a:spcPts val="0"/>
              </a:spcAft>
              <a:buClr>
                <a:schemeClr val="dk2"/>
              </a:buClr>
              <a:buSzPts val="4000"/>
              <a:buNone/>
              <a:defRPr sz="4000">
                <a:solidFill>
                  <a:schemeClr val="dk2"/>
                </a:solidFill>
              </a:defRPr>
            </a:lvl9pPr>
          </a:lstStyle>
          <a:p/>
        </p:txBody>
      </p:sp>
      <p:sp>
        <p:nvSpPr>
          <p:cNvPr id="15" name="Google Shape;15;p3"/>
          <p:cNvSpPr/>
          <p:nvPr/>
        </p:nvSpPr>
        <p:spPr>
          <a:xfrm rot="5400000">
            <a:off x="-404600" y="2889206"/>
            <a:ext cx="1888500" cy="10797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accent1"/>
            </a:gs>
            <a:gs pos="50000">
              <a:schemeClr val="accent1"/>
            </a:gs>
            <a:gs pos="100000">
              <a:schemeClr val="accent2"/>
            </a:gs>
          </a:gsLst>
          <a:lin ang="16200038" scaled="0"/>
        </a:gradFill>
        <a:effectLst/>
      </p:bgPr>
    </p:bg>
    <p:spTree>
      <p:nvGrpSpPr>
        <p:cNvPr id="16" name="Shape 16"/>
        <p:cNvGrpSpPr/>
        <p:nvPr/>
      </p:nvGrpSpPr>
      <p:grpSpPr>
        <a:xfrm>
          <a:off x="0" y="0"/>
          <a:ext cx="0" cy="0"/>
          <a:chOff x="0" y="0"/>
          <a:chExt cx="0" cy="0"/>
        </a:xfrm>
      </p:grpSpPr>
      <p:sp>
        <p:nvSpPr>
          <p:cNvPr id="17" name="Google Shape;17;p4"/>
          <p:cNvSpPr/>
          <p:nvPr/>
        </p:nvSpPr>
        <p:spPr>
          <a:xfrm flipH="1">
            <a:off x="11582300" y="6233133"/>
            <a:ext cx="624900" cy="624900"/>
          </a:xfrm>
          <a:prstGeom prst="rtTriangl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18" name="Google Shape;18;p4"/>
          <p:cNvSpPr/>
          <p:nvPr/>
        </p:nvSpPr>
        <p:spPr>
          <a:xfrm rot="5400000">
            <a:off x="-404600" y="1236539"/>
            <a:ext cx="1888500" cy="1079700"/>
          </a:xfrm>
          <a:prstGeom prst="triangle">
            <a:avLst>
              <a:gd name="adj" fmla="val 50000"/>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19" name="Google Shape;19;p4"/>
          <p:cNvSpPr txBox="1"/>
          <p:nvPr>
            <p:ph type="body" idx="1"/>
          </p:nvPr>
        </p:nvSpPr>
        <p:spPr>
          <a:xfrm>
            <a:off x="1385400" y="1371100"/>
            <a:ext cx="6323700" cy="4773300"/>
          </a:xfrm>
          <a:prstGeom prst="rect">
            <a:avLst/>
          </a:prstGeom>
        </p:spPr>
        <p:txBody>
          <a:bodyPr spcFirstLastPara="1" wrap="square" lIns="0" tIns="0" rIns="0" bIns="0" anchor="t" anchorCtr="0">
            <a:noAutofit/>
          </a:bodyPr>
          <a:lstStyle>
            <a:lvl1pPr marL="457200" lvl="0" indent="-501650" rtl="0">
              <a:spcBef>
                <a:spcPts val="800"/>
              </a:spcBef>
              <a:spcAft>
                <a:spcPts val="0"/>
              </a:spcAft>
              <a:buClr>
                <a:schemeClr val="lt1"/>
              </a:buClr>
              <a:buSzPts val="4300"/>
              <a:buChar char="▸"/>
              <a:defRPr sz="4300">
                <a:solidFill>
                  <a:schemeClr val="lt1"/>
                </a:solidFill>
              </a:defRPr>
            </a:lvl1pPr>
            <a:lvl2pPr marL="914400" lvl="1" indent="-501650" rtl="0">
              <a:spcBef>
                <a:spcPts val="800"/>
              </a:spcBef>
              <a:spcAft>
                <a:spcPts val="0"/>
              </a:spcAft>
              <a:buClr>
                <a:schemeClr val="lt1"/>
              </a:buClr>
              <a:buSzPts val="4300"/>
              <a:buChar char="▹"/>
              <a:defRPr sz="4300">
                <a:solidFill>
                  <a:schemeClr val="lt1"/>
                </a:solidFill>
              </a:defRPr>
            </a:lvl2pPr>
            <a:lvl3pPr marL="1371600" lvl="2" indent="-501650" rtl="0">
              <a:spcBef>
                <a:spcPts val="800"/>
              </a:spcBef>
              <a:spcAft>
                <a:spcPts val="0"/>
              </a:spcAft>
              <a:buClr>
                <a:schemeClr val="lt1"/>
              </a:buClr>
              <a:buSzPts val="4300"/>
              <a:buChar char="▹"/>
              <a:defRPr sz="4300">
                <a:solidFill>
                  <a:schemeClr val="lt1"/>
                </a:solidFill>
              </a:defRPr>
            </a:lvl3pPr>
            <a:lvl4pPr marL="1828800" lvl="3" indent="-501650" rtl="0">
              <a:spcBef>
                <a:spcPts val="800"/>
              </a:spcBef>
              <a:spcAft>
                <a:spcPts val="0"/>
              </a:spcAft>
              <a:buClr>
                <a:schemeClr val="lt1"/>
              </a:buClr>
              <a:buSzPts val="4300"/>
              <a:buChar char="▹"/>
              <a:defRPr sz="4300">
                <a:solidFill>
                  <a:schemeClr val="lt1"/>
                </a:solidFill>
              </a:defRPr>
            </a:lvl4pPr>
            <a:lvl5pPr marL="2286000" lvl="4" indent="-501650" rtl="0">
              <a:spcBef>
                <a:spcPts val="800"/>
              </a:spcBef>
              <a:spcAft>
                <a:spcPts val="0"/>
              </a:spcAft>
              <a:buClr>
                <a:schemeClr val="lt1"/>
              </a:buClr>
              <a:buSzPts val="4300"/>
              <a:buChar char="▹"/>
              <a:defRPr sz="4300">
                <a:solidFill>
                  <a:schemeClr val="lt1"/>
                </a:solidFill>
              </a:defRPr>
            </a:lvl5pPr>
            <a:lvl6pPr marL="2743200" lvl="5" indent="-501650" rtl="0">
              <a:spcBef>
                <a:spcPts val="800"/>
              </a:spcBef>
              <a:spcAft>
                <a:spcPts val="0"/>
              </a:spcAft>
              <a:buClr>
                <a:schemeClr val="lt1"/>
              </a:buClr>
              <a:buSzPts val="4300"/>
              <a:buChar char="▹"/>
              <a:defRPr sz="4300">
                <a:solidFill>
                  <a:schemeClr val="lt1"/>
                </a:solidFill>
              </a:defRPr>
            </a:lvl6pPr>
            <a:lvl7pPr marL="3200400" lvl="6" indent="-501650" rtl="0">
              <a:spcBef>
                <a:spcPts val="800"/>
              </a:spcBef>
              <a:spcAft>
                <a:spcPts val="0"/>
              </a:spcAft>
              <a:buClr>
                <a:schemeClr val="lt1"/>
              </a:buClr>
              <a:buSzPts val="4300"/>
              <a:buChar char="▹"/>
              <a:defRPr sz="4300">
                <a:solidFill>
                  <a:schemeClr val="lt1"/>
                </a:solidFill>
              </a:defRPr>
            </a:lvl7pPr>
            <a:lvl8pPr marL="3657600" lvl="7" indent="-501650" rtl="0">
              <a:spcBef>
                <a:spcPts val="800"/>
              </a:spcBef>
              <a:spcAft>
                <a:spcPts val="0"/>
              </a:spcAft>
              <a:buClr>
                <a:schemeClr val="lt1"/>
              </a:buClr>
              <a:buSzPts val="4300"/>
              <a:buChar char="▹"/>
              <a:defRPr sz="4300">
                <a:solidFill>
                  <a:schemeClr val="lt1"/>
                </a:solidFill>
              </a:defRPr>
            </a:lvl8pPr>
            <a:lvl9pPr marL="4114800" lvl="8" indent="-501650" rtl="0">
              <a:spcBef>
                <a:spcPts val="800"/>
              </a:spcBef>
              <a:spcAft>
                <a:spcPts val="0"/>
              </a:spcAft>
              <a:buClr>
                <a:schemeClr val="lt1"/>
              </a:buClr>
              <a:buSzPts val="4300"/>
              <a:buChar char="▹"/>
              <a:defRPr sz="4300">
                <a:solidFill>
                  <a:schemeClr val="lt1"/>
                </a:solidFill>
              </a:defRPr>
            </a:lvl9pPr>
          </a:lstStyle>
          <a:p/>
        </p:txBody>
      </p:sp>
      <p:sp>
        <p:nvSpPr>
          <p:cNvPr id="20" name="Google Shape;20;p4"/>
          <p:cNvSpPr txBox="1"/>
          <p:nvPr/>
        </p:nvSpPr>
        <p:spPr>
          <a:xfrm>
            <a:off x="25400" y="1245033"/>
            <a:ext cx="708000" cy="8715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11500" b="1">
                <a:solidFill>
                  <a:schemeClr val="accent2"/>
                </a:solidFill>
                <a:latin typeface="Raleway"/>
                <a:ea typeface="Raleway"/>
                <a:cs typeface="Raleway"/>
                <a:sym typeface="Raleway"/>
              </a:rPr>
              <a:t>“</a:t>
            </a:r>
            <a:endParaRPr sz="11500" b="1">
              <a:solidFill>
                <a:schemeClr val="accent2"/>
              </a:solidFill>
              <a:latin typeface="Raleway"/>
              <a:ea typeface="Raleway"/>
              <a:cs typeface="Raleway"/>
              <a:sym typeface="Raleway"/>
            </a:endParaRPr>
          </a:p>
        </p:txBody>
      </p:sp>
      <p:sp>
        <p:nvSpPr>
          <p:cNvPr id="21" name="Google Shape;21;p4"/>
          <p:cNvSpPr txBox="1"/>
          <p:nvPr>
            <p:ph type="sldNum" idx="12"/>
          </p:nvPr>
        </p:nvSpPr>
        <p:spPr>
          <a:xfrm>
            <a:off x="11532033" y="6182333"/>
            <a:ext cx="609300" cy="624900"/>
          </a:xfrm>
          <a:prstGeom prst="rect">
            <a:avLst/>
          </a:prstGeom>
        </p:spPr>
        <p:txBody>
          <a:bodyPr spcFirstLastPara="1" wrap="square" lIns="0" tIns="0" rIns="0" bIns="0" anchor="b" anchorCtr="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x" matchingName="Title + 1 column">
  <p:cSld name="TITLE_AND_BODY">
    <p:spTree>
      <p:nvGrpSpPr>
        <p:cNvPr id="22" name="Shape 22"/>
        <p:cNvGrpSpPr/>
        <p:nvPr/>
      </p:nvGrpSpPr>
      <p:grpSpPr>
        <a:xfrm>
          <a:off x="0" y="0"/>
          <a:ext cx="0" cy="0"/>
          <a:chOff x="0" y="0"/>
          <a:chExt cx="0" cy="0"/>
        </a:xfrm>
      </p:grpSpPr>
      <p:sp>
        <p:nvSpPr>
          <p:cNvPr id="23" name="Google Shape;23;p5"/>
          <p:cNvSpPr/>
          <p:nvPr/>
        </p:nvSpPr>
        <p:spPr>
          <a:xfrm flipH="1">
            <a:off x="11582300" y="6233133"/>
            <a:ext cx="624900" cy="6249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24" name="Google Shape;24;p5"/>
          <p:cNvSpPr/>
          <p:nvPr/>
        </p:nvSpPr>
        <p:spPr>
          <a:xfrm rot="5400000">
            <a:off x="-133900" y="965980"/>
            <a:ext cx="624900" cy="3573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25" name="Google Shape;25;p5"/>
          <p:cNvSpPr txBox="1"/>
          <p:nvPr>
            <p:ph type="title"/>
          </p:nvPr>
        </p:nvSpPr>
        <p:spPr>
          <a:xfrm>
            <a:off x="609600" y="807467"/>
            <a:ext cx="7521300" cy="1443600"/>
          </a:xfrm>
          <a:prstGeom prst="rect">
            <a:avLst/>
          </a:prstGeom>
        </p:spPr>
        <p:txBody>
          <a:bodyPr spcFirstLastPara="1" wrap="square" lIns="0" tIns="0" rIns="0" bIns="0" anchor="t" anchorCtr="0">
            <a:noAutofit/>
          </a:bodyPr>
          <a:lstStyle>
            <a:lvl1pPr lvl="0" rtl="0">
              <a:spcBef>
                <a:spcPts val="0"/>
              </a:spcBef>
              <a:spcAft>
                <a:spcPts val="0"/>
              </a:spcAft>
              <a:buSzPts val="6400"/>
              <a:buNone/>
              <a:defRPr/>
            </a:lvl1pPr>
            <a:lvl2pPr lvl="1" rtl="0">
              <a:spcBef>
                <a:spcPts val="0"/>
              </a:spcBef>
              <a:spcAft>
                <a:spcPts val="0"/>
              </a:spcAft>
              <a:buSzPts val="6400"/>
              <a:buNone/>
              <a:defRPr/>
            </a:lvl2pPr>
            <a:lvl3pPr lvl="2" rtl="0">
              <a:spcBef>
                <a:spcPts val="0"/>
              </a:spcBef>
              <a:spcAft>
                <a:spcPts val="0"/>
              </a:spcAft>
              <a:buSzPts val="6400"/>
              <a:buNone/>
              <a:defRPr/>
            </a:lvl3pPr>
            <a:lvl4pPr lvl="3" rtl="0">
              <a:spcBef>
                <a:spcPts val="0"/>
              </a:spcBef>
              <a:spcAft>
                <a:spcPts val="0"/>
              </a:spcAft>
              <a:buSzPts val="6400"/>
              <a:buNone/>
              <a:defRPr/>
            </a:lvl4pPr>
            <a:lvl5pPr lvl="4" rtl="0">
              <a:spcBef>
                <a:spcPts val="0"/>
              </a:spcBef>
              <a:spcAft>
                <a:spcPts val="0"/>
              </a:spcAft>
              <a:buSzPts val="6400"/>
              <a:buNone/>
              <a:defRPr/>
            </a:lvl5pPr>
            <a:lvl6pPr lvl="5" rtl="0">
              <a:spcBef>
                <a:spcPts val="0"/>
              </a:spcBef>
              <a:spcAft>
                <a:spcPts val="0"/>
              </a:spcAft>
              <a:buSzPts val="6400"/>
              <a:buNone/>
              <a:defRPr/>
            </a:lvl6pPr>
            <a:lvl7pPr lvl="6" rtl="0">
              <a:spcBef>
                <a:spcPts val="0"/>
              </a:spcBef>
              <a:spcAft>
                <a:spcPts val="0"/>
              </a:spcAft>
              <a:buSzPts val="6400"/>
              <a:buNone/>
              <a:defRPr/>
            </a:lvl7pPr>
            <a:lvl8pPr lvl="7" rtl="0">
              <a:spcBef>
                <a:spcPts val="0"/>
              </a:spcBef>
              <a:spcAft>
                <a:spcPts val="0"/>
              </a:spcAft>
              <a:buSzPts val="6400"/>
              <a:buNone/>
              <a:defRPr/>
            </a:lvl8pPr>
            <a:lvl9pPr lvl="8" rtl="0">
              <a:spcBef>
                <a:spcPts val="0"/>
              </a:spcBef>
              <a:spcAft>
                <a:spcPts val="0"/>
              </a:spcAft>
              <a:buSzPts val="6400"/>
              <a:buNone/>
              <a:defRPr/>
            </a:lvl9pPr>
          </a:lstStyle>
          <a:p/>
        </p:txBody>
      </p:sp>
      <p:sp>
        <p:nvSpPr>
          <p:cNvPr id="26" name="Google Shape;26;p5"/>
          <p:cNvSpPr txBox="1"/>
          <p:nvPr>
            <p:ph type="body" idx="1"/>
          </p:nvPr>
        </p:nvSpPr>
        <p:spPr>
          <a:xfrm>
            <a:off x="609600" y="2661000"/>
            <a:ext cx="7521300" cy="3521100"/>
          </a:xfrm>
          <a:prstGeom prst="rect">
            <a:avLst/>
          </a:prstGeom>
        </p:spPr>
        <p:txBody>
          <a:bodyPr spcFirstLastPara="1" wrap="square" lIns="0" tIns="0" rIns="0" bIns="0" anchor="t" anchorCtr="0">
            <a:noAutofit/>
          </a:bodyPr>
          <a:lstStyle>
            <a:lvl1pPr marL="457200" lvl="0" indent="-381000" rtl="0">
              <a:spcBef>
                <a:spcPts val="800"/>
              </a:spcBef>
              <a:spcAft>
                <a:spcPts val="0"/>
              </a:spcAft>
              <a:buSzPts val="24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400050" rtl="0">
              <a:spcBef>
                <a:spcPts val="800"/>
              </a:spcBef>
              <a:spcAft>
                <a:spcPts val="0"/>
              </a:spcAft>
              <a:buSzPts val="2700"/>
              <a:buChar char="▹"/>
              <a:defRPr/>
            </a:lvl4pPr>
            <a:lvl5pPr marL="2286000" lvl="4" indent="-400050" rtl="0">
              <a:spcBef>
                <a:spcPts val="800"/>
              </a:spcBef>
              <a:spcAft>
                <a:spcPts val="0"/>
              </a:spcAft>
              <a:buSzPts val="2700"/>
              <a:buChar char="▹"/>
              <a:defRPr/>
            </a:lvl5pPr>
            <a:lvl6pPr marL="2743200" lvl="5" indent="-400050" rtl="0">
              <a:spcBef>
                <a:spcPts val="800"/>
              </a:spcBef>
              <a:spcAft>
                <a:spcPts val="0"/>
              </a:spcAft>
              <a:buSzPts val="2700"/>
              <a:buChar char="▹"/>
              <a:defRPr/>
            </a:lvl6pPr>
            <a:lvl7pPr marL="3200400" lvl="6" indent="-400050" rtl="0">
              <a:spcBef>
                <a:spcPts val="800"/>
              </a:spcBef>
              <a:spcAft>
                <a:spcPts val="0"/>
              </a:spcAft>
              <a:buSzPts val="2700"/>
              <a:buChar char="▹"/>
              <a:defRPr/>
            </a:lvl7pPr>
            <a:lvl8pPr marL="3657600" lvl="7" indent="-400050" rtl="0">
              <a:spcBef>
                <a:spcPts val="800"/>
              </a:spcBef>
              <a:spcAft>
                <a:spcPts val="0"/>
              </a:spcAft>
              <a:buSzPts val="2700"/>
              <a:buChar char="▹"/>
              <a:defRPr/>
            </a:lvl8pPr>
            <a:lvl9pPr marL="4114800" lvl="8" indent="-400050" rtl="0">
              <a:spcBef>
                <a:spcPts val="800"/>
              </a:spcBef>
              <a:spcAft>
                <a:spcPts val="0"/>
              </a:spcAft>
              <a:buSzPts val="2700"/>
              <a:buChar char="▹"/>
              <a:defRPr/>
            </a:lvl9pPr>
          </a:lstStyle>
          <a:p/>
        </p:txBody>
      </p:sp>
      <p:sp>
        <p:nvSpPr>
          <p:cNvPr id="27" name="Google Shape;27;p5"/>
          <p:cNvSpPr txBox="1"/>
          <p:nvPr>
            <p:ph type="sldNum" idx="12"/>
          </p:nvPr>
        </p:nvSpPr>
        <p:spPr>
          <a:xfrm>
            <a:off x="11532033" y="6182333"/>
            <a:ext cx="609300" cy="6249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matchingName="Title + 2 columns">
  <p:cSld name="TITLE_AND_TWO_COLUMNS">
    <p:spTree>
      <p:nvGrpSpPr>
        <p:cNvPr id="28" name="Shape 28"/>
        <p:cNvGrpSpPr/>
        <p:nvPr/>
      </p:nvGrpSpPr>
      <p:grpSpPr>
        <a:xfrm>
          <a:off x="0" y="0"/>
          <a:ext cx="0" cy="0"/>
          <a:chOff x="0" y="0"/>
          <a:chExt cx="0" cy="0"/>
        </a:xfrm>
      </p:grpSpPr>
      <p:sp>
        <p:nvSpPr>
          <p:cNvPr id="29" name="Google Shape;29;p6"/>
          <p:cNvSpPr/>
          <p:nvPr/>
        </p:nvSpPr>
        <p:spPr>
          <a:xfrm flipH="1">
            <a:off x="11582300" y="6233133"/>
            <a:ext cx="624900" cy="6249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30" name="Google Shape;30;p6"/>
          <p:cNvSpPr/>
          <p:nvPr/>
        </p:nvSpPr>
        <p:spPr>
          <a:xfrm rot="5400000">
            <a:off x="-133900" y="965980"/>
            <a:ext cx="624900" cy="3573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31" name="Google Shape;31;p6"/>
          <p:cNvSpPr txBox="1"/>
          <p:nvPr>
            <p:ph type="title"/>
          </p:nvPr>
        </p:nvSpPr>
        <p:spPr>
          <a:xfrm>
            <a:off x="609600" y="807467"/>
            <a:ext cx="7521300" cy="1443600"/>
          </a:xfrm>
          <a:prstGeom prst="rect">
            <a:avLst/>
          </a:prstGeom>
        </p:spPr>
        <p:txBody>
          <a:bodyPr spcFirstLastPara="1" wrap="square" lIns="0" tIns="0" rIns="0" bIns="0" anchor="t" anchorCtr="0">
            <a:noAutofit/>
          </a:bodyPr>
          <a:lstStyle>
            <a:lvl1pPr lvl="0" rtl="0">
              <a:spcBef>
                <a:spcPts val="0"/>
              </a:spcBef>
              <a:spcAft>
                <a:spcPts val="0"/>
              </a:spcAft>
              <a:buSzPts val="6400"/>
              <a:buNone/>
              <a:defRPr/>
            </a:lvl1pPr>
            <a:lvl2pPr lvl="1" rtl="0">
              <a:spcBef>
                <a:spcPts val="0"/>
              </a:spcBef>
              <a:spcAft>
                <a:spcPts val="0"/>
              </a:spcAft>
              <a:buSzPts val="6400"/>
              <a:buNone/>
              <a:defRPr/>
            </a:lvl2pPr>
            <a:lvl3pPr lvl="2" rtl="0">
              <a:spcBef>
                <a:spcPts val="0"/>
              </a:spcBef>
              <a:spcAft>
                <a:spcPts val="0"/>
              </a:spcAft>
              <a:buSzPts val="6400"/>
              <a:buNone/>
              <a:defRPr/>
            </a:lvl3pPr>
            <a:lvl4pPr lvl="3" rtl="0">
              <a:spcBef>
                <a:spcPts val="0"/>
              </a:spcBef>
              <a:spcAft>
                <a:spcPts val="0"/>
              </a:spcAft>
              <a:buSzPts val="6400"/>
              <a:buNone/>
              <a:defRPr/>
            </a:lvl4pPr>
            <a:lvl5pPr lvl="4" rtl="0">
              <a:spcBef>
                <a:spcPts val="0"/>
              </a:spcBef>
              <a:spcAft>
                <a:spcPts val="0"/>
              </a:spcAft>
              <a:buSzPts val="6400"/>
              <a:buNone/>
              <a:defRPr/>
            </a:lvl5pPr>
            <a:lvl6pPr lvl="5" rtl="0">
              <a:spcBef>
                <a:spcPts val="0"/>
              </a:spcBef>
              <a:spcAft>
                <a:spcPts val="0"/>
              </a:spcAft>
              <a:buSzPts val="6400"/>
              <a:buNone/>
              <a:defRPr/>
            </a:lvl6pPr>
            <a:lvl7pPr lvl="6" rtl="0">
              <a:spcBef>
                <a:spcPts val="0"/>
              </a:spcBef>
              <a:spcAft>
                <a:spcPts val="0"/>
              </a:spcAft>
              <a:buSzPts val="6400"/>
              <a:buNone/>
              <a:defRPr/>
            </a:lvl7pPr>
            <a:lvl8pPr lvl="7" rtl="0">
              <a:spcBef>
                <a:spcPts val="0"/>
              </a:spcBef>
              <a:spcAft>
                <a:spcPts val="0"/>
              </a:spcAft>
              <a:buSzPts val="6400"/>
              <a:buNone/>
              <a:defRPr/>
            </a:lvl8pPr>
            <a:lvl9pPr lvl="8" rtl="0">
              <a:spcBef>
                <a:spcPts val="0"/>
              </a:spcBef>
              <a:spcAft>
                <a:spcPts val="0"/>
              </a:spcAft>
              <a:buSzPts val="6400"/>
              <a:buNone/>
              <a:defRPr/>
            </a:lvl9pPr>
          </a:lstStyle>
          <a:p/>
        </p:txBody>
      </p:sp>
      <p:sp>
        <p:nvSpPr>
          <p:cNvPr id="32" name="Google Shape;32;p6"/>
          <p:cNvSpPr txBox="1"/>
          <p:nvPr>
            <p:ph type="body" idx="1"/>
          </p:nvPr>
        </p:nvSpPr>
        <p:spPr>
          <a:xfrm>
            <a:off x="609600" y="2661000"/>
            <a:ext cx="3576900" cy="3572100"/>
          </a:xfrm>
          <a:prstGeom prst="rect">
            <a:avLst/>
          </a:prstGeom>
        </p:spPr>
        <p:txBody>
          <a:bodyPr spcFirstLastPara="1" wrap="square" lIns="0" tIns="0" rIns="0" bIns="0" anchor="t" anchorCtr="0">
            <a:noAutofit/>
          </a:bodyPr>
          <a:lstStyle>
            <a:lvl1pPr marL="457200" lvl="0" indent="-381000" rtl="0">
              <a:spcBef>
                <a:spcPts val="800"/>
              </a:spcBef>
              <a:spcAft>
                <a:spcPts val="0"/>
              </a:spcAft>
              <a:buSzPts val="2400"/>
              <a:buChar char="▸"/>
              <a:defRPr sz="2400"/>
            </a:lvl1pPr>
            <a:lvl2pPr marL="914400" lvl="1" indent="-381000" rtl="0">
              <a:spcBef>
                <a:spcPts val="800"/>
              </a:spcBef>
              <a:spcAft>
                <a:spcPts val="0"/>
              </a:spcAft>
              <a:buSzPts val="2400"/>
              <a:buChar char="▹"/>
              <a:defRPr sz="2400"/>
            </a:lvl2pPr>
            <a:lvl3pPr marL="1371600" lvl="2" indent="-381000" rtl="0">
              <a:spcBef>
                <a:spcPts val="800"/>
              </a:spcBef>
              <a:spcAft>
                <a:spcPts val="0"/>
              </a:spcAft>
              <a:buSzPts val="2400"/>
              <a:buChar char="▹"/>
              <a:defRPr sz="2400"/>
            </a:lvl3pPr>
            <a:lvl4pPr marL="1828800" lvl="3" indent="-381000" rtl="0">
              <a:spcBef>
                <a:spcPts val="800"/>
              </a:spcBef>
              <a:spcAft>
                <a:spcPts val="0"/>
              </a:spcAft>
              <a:buSzPts val="2400"/>
              <a:buChar char="▹"/>
              <a:defRPr sz="2400"/>
            </a:lvl4pPr>
            <a:lvl5pPr marL="2286000" lvl="4" indent="-381000" rtl="0">
              <a:spcBef>
                <a:spcPts val="800"/>
              </a:spcBef>
              <a:spcAft>
                <a:spcPts val="0"/>
              </a:spcAft>
              <a:buSzPts val="2400"/>
              <a:buChar char="▹"/>
              <a:defRPr sz="2400"/>
            </a:lvl5pPr>
            <a:lvl6pPr marL="2743200" lvl="5" indent="-381000" rtl="0">
              <a:spcBef>
                <a:spcPts val="800"/>
              </a:spcBef>
              <a:spcAft>
                <a:spcPts val="0"/>
              </a:spcAft>
              <a:buSzPts val="2400"/>
              <a:buChar char="▹"/>
              <a:defRPr sz="2400"/>
            </a:lvl6pPr>
            <a:lvl7pPr marL="3200400" lvl="6" indent="-381000" rtl="0">
              <a:spcBef>
                <a:spcPts val="800"/>
              </a:spcBef>
              <a:spcAft>
                <a:spcPts val="0"/>
              </a:spcAft>
              <a:buSzPts val="2400"/>
              <a:buChar char="▹"/>
              <a:defRPr sz="2400"/>
            </a:lvl7pPr>
            <a:lvl8pPr marL="3657600" lvl="7" indent="-381000" rtl="0">
              <a:spcBef>
                <a:spcPts val="800"/>
              </a:spcBef>
              <a:spcAft>
                <a:spcPts val="0"/>
              </a:spcAft>
              <a:buSzPts val="2400"/>
              <a:buChar char="▹"/>
              <a:defRPr sz="2400"/>
            </a:lvl8pPr>
            <a:lvl9pPr marL="4114800" lvl="8" indent="-381000" rtl="0">
              <a:spcBef>
                <a:spcPts val="800"/>
              </a:spcBef>
              <a:spcAft>
                <a:spcPts val="0"/>
              </a:spcAft>
              <a:buSzPts val="2400"/>
              <a:buChar char="▹"/>
              <a:defRPr sz="2400"/>
            </a:lvl9pPr>
          </a:lstStyle>
          <a:p/>
        </p:txBody>
      </p:sp>
      <p:sp>
        <p:nvSpPr>
          <p:cNvPr id="33" name="Google Shape;33;p6"/>
          <p:cNvSpPr txBox="1"/>
          <p:nvPr>
            <p:ph type="body" idx="2"/>
          </p:nvPr>
        </p:nvSpPr>
        <p:spPr>
          <a:xfrm>
            <a:off x="4554103" y="2661000"/>
            <a:ext cx="3576900" cy="3572100"/>
          </a:xfrm>
          <a:prstGeom prst="rect">
            <a:avLst/>
          </a:prstGeom>
        </p:spPr>
        <p:txBody>
          <a:bodyPr spcFirstLastPara="1" wrap="square" lIns="0" tIns="0" rIns="0" bIns="0" anchor="t" anchorCtr="0">
            <a:noAutofit/>
          </a:bodyPr>
          <a:lstStyle>
            <a:lvl1pPr marL="457200" lvl="0" indent="-381000" rtl="0">
              <a:spcBef>
                <a:spcPts val="800"/>
              </a:spcBef>
              <a:spcAft>
                <a:spcPts val="0"/>
              </a:spcAft>
              <a:buSzPts val="2400"/>
              <a:buChar char="▸"/>
              <a:defRPr sz="2400"/>
            </a:lvl1pPr>
            <a:lvl2pPr marL="914400" lvl="1" indent="-381000" rtl="0">
              <a:spcBef>
                <a:spcPts val="800"/>
              </a:spcBef>
              <a:spcAft>
                <a:spcPts val="0"/>
              </a:spcAft>
              <a:buSzPts val="2400"/>
              <a:buChar char="▹"/>
              <a:defRPr sz="2400"/>
            </a:lvl2pPr>
            <a:lvl3pPr marL="1371600" lvl="2" indent="-381000" rtl="0">
              <a:spcBef>
                <a:spcPts val="800"/>
              </a:spcBef>
              <a:spcAft>
                <a:spcPts val="0"/>
              </a:spcAft>
              <a:buSzPts val="2400"/>
              <a:buChar char="▹"/>
              <a:defRPr sz="2400"/>
            </a:lvl3pPr>
            <a:lvl4pPr marL="1828800" lvl="3" indent="-381000" rtl="0">
              <a:spcBef>
                <a:spcPts val="800"/>
              </a:spcBef>
              <a:spcAft>
                <a:spcPts val="0"/>
              </a:spcAft>
              <a:buSzPts val="2400"/>
              <a:buChar char="▹"/>
              <a:defRPr sz="2400"/>
            </a:lvl4pPr>
            <a:lvl5pPr marL="2286000" lvl="4" indent="-381000" rtl="0">
              <a:spcBef>
                <a:spcPts val="800"/>
              </a:spcBef>
              <a:spcAft>
                <a:spcPts val="0"/>
              </a:spcAft>
              <a:buSzPts val="2400"/>
              <a:buChar char="▹"/>
              <a:defRPr sz="2400"/>
            </a:lvl5pPr>
            <a:lvl6pPr marL="2743200" lvl="5" indent="-381000" rtl="0">
              <a:spcBef>
                <a:spcPts val="800"/>
              </a:spcBef>
              <a:spcAft>
                <a:spcPts val="0"/>
              </a:spcAft>
              <a:buSzPts val="2400"/>
              <a:buChar char="▹"/>
              <a:defRPr sz="2400"/>
            </a:lvl6pPr>
            <a:lvl7pPr marL="3200400" lvl="6" indent="-381000" rtl="0">
              <a:spcBef>
                <a:spcPts val="800"/>
              </a:spcBef>
              <a:spcAft>
                <a:spcPts val="0"/>
              </a:spcAft>
              <a:buSzPts val="2400"/>
              <a:buChar char="▹"/>
              <a:defRPr sz="2400"/>
            </a:lvl7pPr>
            <a:lvl8pPr marL="3657600" lvl="7" indent="-381000" rtl="0">
              <a:spcBef>
                <a:spcPts val="800"/>
              </a:spcBef>
              <a:spcAft>
                <a:spcPts val="0"/>
              </a:spcAft>
              <a:buSzPts val="2400"/>
              <a:buChar char="▹"/>
              <a:defRPr sz="2400"/>
            </a:lvl8pPr>
            <a:lvl9pPr marL="4114800" lvl="8" indent="-381000" rtl="0">
              <a:spcBef>
                <a:spcPts val="800"/>
              </a:spcBef>
              <a:spcAft>
                <a:spcPts val="0"/>
              </a:spcAft>
              <a:buSzPts val="2400"/>
              <a:buChar char="▹"/>
              <a:defRPr sz="2400"/>
            </a:lvl9pPr>
          </a:lstStyle>
          <a:p/>
        </p:txBody>
      </p:sp>
      <p:sp>
        <p:nvSpPr>
          <p:cNvPr id="34" name="Google Shape;34;p6"/>
          <p:cNvSpPr txBox="1"/>
          <p:nvPr>
            <p:ph type="sldNum" idx="12"/>
          </p:nvPr>
        </p:nvSpPr>
        <p:spPr>
          <a:xfrm>
            <a:off x="11532033" y="6182333"/>
            <a:ext cx="609300" cy="6249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35" name="Shape 35"/>
        <p:cNvGrpSpPr/>
        <p:nvPr/>
      </p:nvGrpSpPr>
      <p:grpSpPr>
        <a:xfrm>
          <a:off x="0" y="0"/>
          <a:ext cx="0" cy="0"/>
          <a:chOff x="0" y="0"/>
          <a:chExt cx="0" cy="0"/>
        </a:xfrm>
      </p:grpSpPr>
      <p:sp>
        <p:nvSpPr>
          <p:cNvPr id="36" name="Google Shape;36;p7"/>
          <p:cNvSpPr/>
          <p:nvPr/>
        </p:nvSpPr>
        <p:spPr>
          <a:xfrm flipH="1">
            <a:off x="11582300" y="6233133"/>
            <a:ext cx="624900" cy="6249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37" name="Google Shape;37;p7"/>
          <p:cNvSpPr/>
          <p:nvPr/>
        </p:nvSpPr>
        <p:spPr>
          <a:xfrm rot="5400000">
            <a:off x="-133900" y="965980"/>
            <a:ext cx="624900" cy="3573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38" name="Google Shape;38;p7"/>
          <p:cNvSpPr txBox="1"/>
          <p:nvPr>
            <p:ph type="title"/>
          </p:nvPr>
        </p:nvSpPr>
        <p:spPr>
          <a:xfrm>
            <a:off x="609600" y="807467"/>
            <a:ext cx="7521300" cy="1443600"/>
          </a:xfrm>
          <a:prstGeom prst="rect">
            <a:avLst/>
          </a:prstGeom>
        </p:spPr>
        <p:txBody>
          <a:bodyPr spcFirstLastPara="1" wrap="square" lIns="0" tIns="0" rIns="0" bIns="0" anchor="t" anchorCtr="0">
            <a:noAutofit/>
          </a:bodyPr>
          <a:lstStyle>
            <a:lvl1pPr lvl="0" rtl="0">
              <a:spcBef>
                <a:spcPts val="0"/>
              </a:spcBef>
              <a:spcAft>
                <a:spcPts val="0"/>
              </a:spcAft>
              <a:buSzPts val="6400"/>
              <a:buNone/>
              <a:defRPr/>
            </a:lvl1pPr>
            <a:lvl2pPr lvl="1" rtl="0">
              <a:spcBef>
                <a:spcPts val="0"/>
              </a:spcBef>
              <a:spcAft>
                <a:spcPts val="0"/>
              </a:spcAft>
              <a:buSzPts val="6400"/>
              <a:buNone/>
              <a:defRPr/>
            </a:lvl2pPr>
            <a:lvl3pPr lvl="2" rtl="0">
              <a:spcBef>
                <a:spcPts val="0"/>
              </a:spcBef>
              <a:spcAft>
                <a:spcPts val="0"/>
              </a:spcAft>
              <a:buSzPts val="6400"/>
              <a:buNone/>
              <a:defRPr/>
            </a:lvl3pPr>
            <a:lvl4pPr lvl="3" rtl="0">
              <a:spcBef>
                <a:spcPts val="0"/>
              </a:spcBef>
              <a:spcAft>
                <a:spcPts val="0"/>
              </a:spcAft>
              <a:buSzPts val="6400"/>
              <a:buNone/>
              <a:defRPr/>
            </a:lvl4pPr>
            <a:lvl5pPr lvl="4" rtl="0">
              <a:spcBef>
                <a:spcPts val="0"/>
              </a:spcBef>
              <a:spcAft>
                <a:spcPts val="0"/>
              </a:spcAft>
              <a:buSzPts val="6400"/>
              <a:buNone/>
              <a:defRPr/>
            </a:lvl5pPr>
            <a:lvl6pPr lvl="5" rtl="0">
              <a:spcBef>
                <a:spcPts val="0"/>
              </a:spcBef>
              <a:spcAft>
                <a:spcPts val="0"/>
              </a:spcAft>
              <a:buSzPts val="6400"/>
              <a:buNone/>
              <a:defRPr/>
            </a:lvl6pPr>
            <a:lvl7pPr lvl="6" rtl="0">
              <a:spcBef>
                <a:spcPts val="0"/>
              </a:spcBef>
              <a:spcAft>
                <a:spcPts val="0"/>
              </a:spcAft>
              <a:buSzPts val="6400"/>
              <a:buNone/>
              <a:defRPr/>
            </a:lvl7pPr>
            <a:lvl8pPr lvl="7" rtl="0">
              <a:spcBef>
                <a:spcPts val="0"/>
              </a:spcBef>
              <a:spcAft>
                <a:spcPts val="0"/>
              </a:spcAft>
              <a:buSzPts val="6400"/>
              <a:buNone/>
              <a:defRPr/>
            </a:lvl8pPr>
            <a:lvl9pPr lvl="8" rtl="0">
              <a:spcBef>
                <a:spcPts val="0"/>
              </a:spcBef>
              <a:spcAft>
                <a:spcPts val="0"/>
              </a:spcAft>
              <a:buSzPts val="6400"/>
              <a:buNone/>
              <a:defRPr/>
            </a:lvl9pPr>
          </a:lstStyle>
          <a:p/>
        </p:txBody>
      </p:sp>
      <p:sp>
        <p:nvSpPr>
          <p:cNvPr id="39" name="Google Shape;39;p7"/>
          <p:cNvSpPr txBox="1"/>
          <p:nvPr>
            <p:ph type="body" idx="1"/>
          </p:nvPr>
        </p:nvSpPr>
        <p:spPr>
          <a:xfrm>
            <a:off x="609600" y="2661000"/>
            <a:ext cx="3417900" cy="3572100"/>
          </a:xfrm>
          <a:prstGeom prst="rect">
            <a:avLst/>
          </a:prstGeom>
        </p:spPr>
        <p:txBody>
          <a:bodyPr spcFirstLastPara="1" wrap="square" lIns="0" tIns="0" rIns="0" bIns="0" anchor="t" anchorCtr="0">
            <a:noAutofit/>
          </a:bodyPr>
          <a:lstStyle>
            <a:lvl1pPr marL="457200" lvl="0" indent="-361950" rtl="0">
              <a:spcBef>
                <a:spcPts val="800"/>
              </a:spcBef>
              <a:spcAft>
                <a:spcPts val="0"/>
              </a:spcAft>
              <a:buSzPts val="2100"/>
              <a:buChar char="▸"/>
              <a:defRPr sz="2100"/>
            </a:lvl1pPr>
            <a:lvl2pPr marL="914400" lvl="1" indent="-361950" rtl="0">
              <a:spcBef>
                <a:spcPts val="800"/>
              </a:spcBef>
              <a:spcAft>
                <a:spcPts val="0"/>
              </a:spcAft>
              <a:buSzPts val="2100"/>
              <a:buChar char="▹"/>
              <a:defRPr sz="2100"/>
            </a:lvl2pPr>
            <a:lvl3pPr marL="1371600" lvl="2" indent="-361950" rtl="0">
              <a:spcBef>
                <a:spcPts val="800"/>
              </a:spcBef>
              <a:spcAft>
                <a:spcPts val="0"/>
              </a:spcAft>
              <a:buSzPts val="2100"/>
              <a:buChar char="▹"/>
              <a:defRPr sz="2100"/>
            </a:lvl3pPr>
            <a:lvl4pPr marL="1828800" lvl="3" indent="-361950" rtl="0">
              <a:spcBef>
                <a:spcPts val="800"/>
              </a:spcBef>
              <a:spcAft>
                <a:spcPts val="0"/>
              </a:spcAft>
              <a:buSzPts val="2100"/>
              <a:buChar char="▹"/>
              <a:defRPr sz="2100"/>
            </a:lvl4pPr>
            <a:lvl5pPr marL="2286000" lvl="4" indent="-361950" rtl="0">
              <a:spcBef>
                <a:spcPts val="800"/>
              </a:spcBef>
              <a:spcAft>
                <a:spcPts val="0"/>
              </a:spcAft>
              <a:buSzPts val="2100"/>
              <a:buChar char="▹"/>
              <a:defRPr sz="2100"/>
            </a:lvl5pPr>
            <a:lvl6pPr marL="2743200" lvl="5" indent="-361950" rtl="0">
              <a:spcBef>
                <a:spcPts val="800"/>
              </a:spcBef>
              <a:spcAft>
                <a:spcPts val="0"/>
              </a:spcAft>
              <a:buSzPts val="2100"/>
              <a:buChar char="▹"/>
              <a:defRPr sz="2100"/>
            </a:lvl6pPr>
            <a:lvl7pPr marL="3200400" lvl="6" indent="-361950" rtl="0">
              <a:spcBef>
                <a:spcPts val="800"/>
              </a:spcBef>
              <a:spcAft>
                <a:spcPts val="0"/>
              </a:spcAft>
              <a:buSzPts val="2100"/>
              <a:buChar char="▹"/>
              <a:defRPr sz="2100"/>
            </a:lvl7pPr>
            <a:lvl8pPr marL="3657600" lvl="7" indent="-361950" rtl="0">
              <a:spcBef>
                <a:spcPts val="800"/>
              </a:spcBef>
              <a:spcAft>
                <a:spcPts val="0"/>
              </a:spcAft>
              <a:buSzPts val="2100"/>
              <a:buChar char="▹"/>
              <a:defRPr sz="2100"/>
            </a:lvl8pPr>
            <a:lvl9pPr marL="4114800" lvl="8" indent="-361950" rtl="0">
              <a:spcBef>
                <a:spcPts val="800"/>
              </a:spcBef>
              <a:spcAft>
                <a:spcPts val="0"/>
              </a:spcAft>
              <a:buSzPts val="2100"/>
              <a:buChar char="▹"/>
              <a:defRPr sz="2100"/>
            </a:lvl9pPr>
          </a:lstStyle>
          <a:p/>
        </p:txBody>
      </p:sp>
      <p:sp>
        <p:nvSpPr>
          <p:cNvPr id="40" name="Google Shape;40;p7"/>
          <p:cNvSpPr txBox="1"/>
          <p:nvPr>
            <p:ph type="body" idx="2"/>
          </p:nvPr>
        </p:nvSpPr>
        <p:spPr>
          <a:xfrm>
            <a:off x="4387000" y="2661000"/>
            <a:ext cx="3417900" cy="3572100"/>
          </a:xfrm>
          <a:prstGeom prst="rect">
            <a:avLst/>
          </a:prstGeom>
        </p:spPr>
        <p:txBody>
          <a:bodyPr spcFirstLastPara="1" wrap="square" lIns="0" tIns="0" rIns="0" bIns="0" anchor="t" anchorCtr="0">
            <a:noAutofit/>
          </a:bodyPr>
          <a:lstStyle>
            <a:lvl1pPr marL="457200" lvl="0" indent="-361950" rtl="0">
              <a:spcBef>
                <a:spcPts val="800"/>
              </a:spcBef>
              <a:spcAft>
                <a:spcPts val="0"/>
              </a:spcAft>
              <a:buSzPts val="2100"/>
              <a:buChar char="▸"/>
              <a:defRPr sz="2100"/>
            </a:lvl1pPr>
            <a:lvl2pPr marL="914400" lvl="1" indent="-361950" rtl="0">
              <a:spcBef>
                <a:spcPts val="800"/>
              </a:spcBef>
              <a:spcAft>
                <a:spcPts val="0"/>
              </a:spcAft>
              <a:buSzPts val="2100"/>
              <a:buChar char="▹"/>
              <a:defRPr sz="2100"/>
            </a:lvl2pPr>
            <a:lvl3pPr marL="1371600" lvl="2" indent="-361950" rtl="0">
              <a:spcBef>
                <a:spcPts val="800"/>
              </a:spcBef>
              <a:spcAft>
                <a:spcPts val="0"/>
              </a:spcAft>
              <a:buSzPts val="2100"/>
              <a:buChar char="▹"/>
              <a:defRPr sz="2100"/>
            </a:lvl3pPr>
            <a:lvl4pPr marL="1828800" lvl="3" indent="-361950" rtl="0">
              <a:spcBef>
                <a:spcPts val="800"/>
              </a:spcBef>
              <a:spcAft>
                <a:spcPts val="0"/>
              </a:spcAft>
              <a:buSzPts val="2100"/>
              <a:buChar char="▹"/>
              <a:defRPr sz="2100"/>
            </a:lvl4pPr>
            <a:lvl5pPr marL="2286000" lvl="4" indent="-361950" rtl="0">
              <a:spcBef>
                <a:spcPts val="800"/>
              </a:spcBef>
              <a:spcAft>
                <a:spcPts val="0"/>
              </a:spcAft>
              <a:buSzPts val="2100"/>
              <a:buChar char="▹"/>
              <a:defRPr sz="2100"/>
            </a:lvl5pPr>
            <a:lvl6pPr marL="2743200" lvl="5" indent="-361950" rtl="0">
              <a:spcBef>
                <a:spcPts val="800"/>
              </a:spcBef>
              <a:spcAft>
                <a:spcPts val="0"/>
              </a:spcAft>
              <a:buSzPts val="2100"/>
              <a:buChar char="▹"/>
              <a:defRPr sz="2100"/>
            </a:lvl6pPr>
            <a:lvl7pPr marL="3200400" lvl="6" indent="-361950" rtl="0">
              <a:spcBef>
                <a:spcPts val="800"/>
              </a:spcBef>
              <a:spcAft>
                <a:spcPts val="0"/>
              </a:spcAft>
              <a:buSzPts val="2100"/>
              <a:buChar char="▹"/>
              <a:defRPr sz="2100"/>
            </a:lvl7pPr>
            <a:lvl8pPr marL="3657600" lvl="7" indent="-361950" rtl="0">
              <a:spcBef>
                <a:spcPts val="800"/>
              </a:spcBef>
              <a:spcAft>
                <a:spcPts val="0"/>
              </a:spcAft>
              <a:buSzPts val="2100"/>
              <a:buChar char="▹"/>
              <a:defRPr sz="2100"/>
            </a:lvl8pPr>
            <a:lvl9pPr marL="4114800" lvl="8" indent="-361950" rtl="0">
              <a:spcBef>
                <a:spcPts val="800"/>
              </a:spcBef>
              <a:spcAft>
                <a:spcPts val="0"/>
              </a:spcAft>
              <a:buSzPts val="2100"/>
              <a:buChar char="▹"/>
              <a:defRPr sz="2100"/>
            </a:lvl9pPr>
          </a:lstStyle>
          <a:p/>
        </p:txBody>
      </p:sp>
      <p:sp>
        <p:nvSpPr>
          <p:cNvPr id="41" name="Google Shape;41;p7"/>
          <p:cNvSpPr txBox="1"/>
          <p:nvPr>
            <p:ph type="body" idx="3"/>
          </p:nvPr>
        </p:nvSpPr>
        <p:spPr>
          <a:xfrm>
            <a:off x="8164400" y="2661000"/>
            <a:ext cx="3417900" cy="3572100"/>
          </a:xfrm>
          <a:prstGeom prst="rect">
            <a:avLst/>
          </a:prstGeom>
        </p:spPr>
        <p:txBody>
          <a:bodyPr spcFirstLastPara="1" wrap="square" lIns="0" tIns="0" rIns="0" bIns="0" anchor="t" anchorCtr="0">
            <a:noAutofit/>
          </a:bodyPr>
          <a:lstStyle>
            <a:lvl1pPr marL="457200" lvl="0" indent="-361950" rtl="0">
              <a:spcBef>
                <a:spcPts val="800"/>
              </a:spcBef>
              <a:spcAft>
                <a:spcPts val="0"/>
              </a:spcAft>
              <a:buSzPts val="2100"/>
              <a:buChar char="▸"/>
              <a:defRPr sz="2100"/>
            </a:lvl1pPr>
            <a:lvl2pPr marL="914400" lvl="1" indent="-361950" rtl="0">
              <a:spcBef>
                <a:spcPts val="800"/>
              </a:spcBef>
              <a:spcAft>
                <a:spcPts val="0"/>
              </a:spcAft>
              <a:buSzPts val="2100"/>
              <a:buChar char="▹"/>
              <a:defRPr sz="2100"/>
            </a:lvl2pPr>
            <a:lvl3pPr marL="1371600" lvl="2" indent="-361950" rtl="0">
              <a:spcBef>
                <a:spcPts val="800"/>
              </a:spcBef>
              <a:spcAft>
                <a:spcPts val="0"/>
              </a:spcAft>
              <a:buSzPts val="2100"/>
              <a:buChar char="▹"/>
              <a:defRPr sz="2100"/>
            </a:lvl3pPr>
            <a:lvl4pPr marL="1828800" lvl="3" indent="-361950" rtl="0">
              <a:spcBef>
                <a:spcPts val="800"/>
              </a:spcBef>
              <a:spcAft>
                <a:spcPts val="0"/>
              </a:spcAft>
              <a:buSzPts val="2100"/>
              <a:buChar char="▹"/>
              <a:defRPr sz="2100"/>
            </a:lvl4pPr>
            <a:lvl5pPr marL="2286000" lvl="4" indent="-361950" rtl="0">
              <a:spcBef>
                <a:spcPts val="800"/>
              </a:spcBef>
              <a:spcAft>
                <a:spcPts val="0"/>
              </a:spcAft>
              <a:buSzPts val="2100"/>
              <a:buChar char="▹"/>
              <a:defRPr sz="2100"/>
            </a:lvl5pPr>
            <a:lvl6pPr marL="2743200" lvl="5" indent="-361950" rtl="0">
              <a:spcBef>
                <a:spcPts val="800"/>
              </a:spcBef>
              <a:spcAft>
                <a:spcPts val="0"/>
              </a:spcAft>
              <a:buSzPts val="2100"/>
              <a:buChar char="▹"/>
              <a:defRPr sz="2100"/>
            </a:lvl6pPr>
            <a:lvl7pPr marL="3200400" lvl="6" indent="-361950" rtl="0">
              <a:spcBef>
                <a:spcPts val="800"/>
              </a:spcBef>
              <a:spcAft>
                <a:spcPts val="0"/>
              </a:spcAft>
              <a:buSzPts val="2100"/>
              <a:buChar char="▹"/>
              <a:defRPr sz="2100"/>
            </a:lvl7pPr>
            <a:lvl8pPr marL="3657600" lvl="7" indent="-361950" rtl="0">
              <a:spcBef>
                <a:spcPts val="800"/>
              </a:spcBef>
              <a:spcAft>
                <a:spcPts val="0"/>
              </a:spcAft>
              <a:buSzPts val="2100"/>
              <a:buChar char="▹"/>
              <a:defRPr sz="2100"/>
            </a:lvl8pPr>
            <a:lvl9pPr marL="4114800" lvl="8" indent="-361950" rtl="0">
              <a:spcBef>
                <a:spcPts val="800"/>
              </a:spcBef>
              <a:spcAft>
                <a:spcPts val="0"/>
              </a:spcAft>
              <a:buSzPts val="2100"/>
              <a:buChar char="▹"/>
              <a:defRPr sz="2100"/>
            </a:lvl9pPr>
          </a:lstStyle>
          <a:p/>
        </p:txBody>
      </p:sp>
      <p:sp>
        <p:nvSpPr>
          <p:cNvPr id="42" name="Google Shape;42;p7"/>
          <p:cNvSpPr txBox="1"/>
          <p:nvPr>
            <p:ph type="sldNum" idx="12"/>
          </p:nvPr>
        </p:nvSpPr>
        <p:spPr>
          <a:xfrm>
            <a:off x="11532033" y="6182333"/>
            <a:ext cx="609300" cy="6249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3" name="Shape 43"/>
        <p:cNvGrpSpPr/>
        <p:nvPr/>
      </p:nvGrpSpPr>
      <p:grpSpPr>
        <a:xfrm>
          <a:off x="0" y="0"/>
          <a:ext cx="0" cy="0"/>
          <a:chOff x="0" y="0"/>
          <a:chExt cx="0" cy="0"/>
        </a:xfrm>
      </p:grpSpPr>
      <p:sp>
        <p:nvSpPr>
          <p:cNvPr id="44" name="Google Shape;44;p8"/>
          <p:cNvSpPr/>
          <p:nvPr/>
        </p:nvSpPr>
        <p:spPr>
          <a:xfrm flipH="1">
            <a:off x="11582300" y="6233133"/>
            <a:ext cx="624900" cy="6249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45" name="Google Shape;45;p8"/>
          <p:cNvSpPr/>
          <p:nvPr/>
        </p:nvSpPr>
        <p:spPr>
          <a:xfrm rot="5400000">
            <a:off x="-133900" y="965980"/>
            <a:ext cx="624900" cy="3573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46" name="Google Shape;46;p8"/>
          <p:cNvSpPr txBox="1"/>
          <p:nvPr>
            <p:ph type="title"/>
          </p:nvPr>
        </p:nvSpPr>
        <p:spPr>
          <a:xfrm>
            <a:off x="609600" y="807467"/>
            <a:ext cx="7521300" cy="1443600"/>
          </a:xfrm>
          <a:prstGeom prst="rect">
            <a:avLst/>
          </a:prstGeom>
        </p:spPr>
        <p:txBody>
          <a:bodyPr spcFirstLastPara="1" wrap="square" lIns="0" tIns="0" rIns="0" bIns="0" anchor="t" anchorCtr="0">
            <a:noAutofit/>
          </a:bodyPr>
          <a:lstStyle>
            <a:lvl1pPr lvl="0" rtl="0">
              <a:spcBef>
                <a:spcPts val="0"/>
              </a:spcBef>
              <a:spcAft>
                <a:spcPts val="0"/>
              </a:spcAft>
              <a:buSzPts val="6400"/>
              <a:buNone/>
              <a:defRPr/>
            </a:lvl1pPr>
            <a:lvl2pPr lvl="1" rtl="0">
              <a:spcBef>
                <a:spcPts val="0"/>
              </a:spcBef>
              <a:spcAft>
                <a:spcPts val="0"/>
              </a:spcAft>
              <a:buSzPts val="6400"/>
              <a:buNone/>
              <a:defRPr/>
            </a:lvl2pPr>
            <a:lvl3pPr lvl="2" rtl="0">
              <a:spcBef>
                <a:spcPts val="0"/>
              </a:spcBef>
              <a:spcAft>
                <a:spcPts val="0"/>
              </a:spcAft>
              <a:buSzPts val="6400"/>
              <a:buNone/>
              <a:defRPr/>
            </a:lvl3pPr>
            <a:lvl4pPr lvl="3" rtl="0">
              <a:spcBef>
                <a:spcPts val="0"/>
              </a:spcBef>
              <a:spcAft>
                <a:spcPts val="0"/>
              </a:spcAft>
              <a:buSzPts val="6400"/>
              <a:buNone/>
              <a:defRPr/>
            </a:lvl4pPr>
            <a:lvl5pPr lvl="4" rtl="0">
              <a:spcBef>
                <a:spcPts val="0"/>
              </a:spcBef>
              <a:spcAft>
                <a:spcPts val="0"/>
              </a:spcAft>
              <a:buSzPts val="6400"/>
              <a:buNone/>
              <a:defRPr/>
            </a:lvl5pPr>
            <a:lvl6pPr lvl="5" rtl="0">
              <a:spcBef>
                <a:spcPts val="0"/>
              </a:spcBef>
              <a:spcAft>
                <a:spcPts val="0"/>
              </a:spcAft>
              <a:buSzPts val="6400"/>
              <a:buNone/>
              <a:defRPr/>
            </a:lvl6pPr>
            <a:lvl7pPr lvl="6" rtl="0">
              <a:spcBef>
                <a:spcPts val="0"/>
              </a:spcBef>
              <a:spcAft>
                <a:spcPts val="0"/>
              </a:spcAft>
              <a:buSzPts val="6400"/>
              <a:buNone/>
              <a:defRPr/>
            </a:lvl7pPr>
            <a:lvl8pPr lvl="7" rtl="0">
              <a:spcBef>
                <a:spcPts val="0"/>
              </a:spcBef>
              <a:spcAft>
                <a:spcPts val="0"/>
              </a:spcAft>
              <a:buSzPts val="6400"/>
              <a:buNone/>
              <a:defRPr/>
            </a:lvl8pPr>
            <a:lvl9pPr lvl="8" rtl="0">
              <a:spcBef>
                <a:spcPts val="0"/>
              </a:spcBef>
              <a:spcAft>
                <a:spcPts val="0"/>
              </a:spcAft>
              <a:buSzPts val="6400"/>
              <a:buNone/>
              <a:defRPr/>
            </a:lvl9pPr>
          </a:lstStyle>
          <a:p/>
        </p:txBody>
      </p:sp>
      <p:sp>
        <p:nvSpPr>
          <p:cNvPr id="47" name="Google Shape;47;p8"/>
          <p:cNvSpPr txBox="1"/>
          <p:nvPr>
            <p:ph type="sldNum" idx="12"/>
          </p:nvPr>
        </p:nvSpPr>
        <p:spPr>
          <a:xfrm>
            <a:off x="11532033" y="6182333"/>
            <a:ext cx="609300" cy="6249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8" name="Shape 48"/>
        <p:cNvGrpSpPr/>
        <p:nvPr/>
      </p:nvGrpSpPr>
      <p:grpSpPr>
        <a:xfrm>
          <a:off x="0" y="0"/>
          <a:ext cx="0" cy="0"/>
          <a:chOff x="0" y="0"/>
          <a:chExt cx="0" cy="0"/>
        </a:xfrm>
      </p:grpSpPr>
      <p:sp>
        <p:nvSpPr>
          <p:cNvPr id="49" name="Google Shape;49;p9"/>
          <p:cNvSpPr/>
          <p:nvPr/>
        </p:nvSpPr>
        <p:spPr>
          <a:xfrm flipH="1">
            <a:off x="11582300" y="6233133"/>
            <a:ext cx="624900" cy="6249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50" name="Google Shape;50;p9"/>
          <p:cNvSpPr/>
          <p:nvPr/>
        </p:nvSpPr>
        <p:spPr>
          <a:xfrm rot="5400000">
            <a:off x="-133900" y="5931680"/>
            <a:ext cx="624900" cy="3573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51" name="Google Shape;51;p9"/>
          <p:cNvSpPr txBox="1"/>
          <p:nvPr>
            <p:ph type="body" idx="1"/>
          </p:nvPr>
        </p:nvSpPr>
        <p:spPr>
          <a:xfrm>
            <a:off x="609600" y="5875079"/>
            <a:ext cx="10972800" cy="692700"/>
          </a:xfrm>
          <a:prstGeom prst="rect">
            <a:avLst/>
          </a:prstGeom>
        </p:spPr>
        <p:txBody>
          <a:bodyPr spcFirstLastPara="1" wrap="square" lIns="0" tIns="0" rIns="0" bIns="0" anchor="t" anchorCtr="0">
            <a:noAutofit/>
          </a:bodyPr>
          <a:lstStyle>
            <a:lvl1pPr marL="457200" lvl="0" indent="-228600" rtl="0">
              <a:spcBef>
                <a:spcPts val="500"/>
              </a:spcBef>
              <a:spcAft>
                <a:spcPts val="0"/>
              </a:spcAft>
              <a:buSzPts val="2400"/>
              <a:buNone/>
              <a:defRPr sz="2400"/>
            </a:lvl1pPr>
          </a:lstStyle>
          <a:p/>
        </p:txBody>
      </p:sp>
      <p:sp>
        <p:nvSpPr>
          <p:cNvPr id="52" name="Google Shape;52;p9"/>
          <p:cNvSpPr txBox="1"/>
          <p:nvPr>
            <p:ph type="sldNum" idx="12"/>
          </p:nvPr>
        </p:nvSpPr>
        <p:spPr>
          <a:xfrm>
            <a:off x="11532033" y="6182333"/>
            <a:ext cx="609300" cy="6249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3" name="Shape 53"/>
        <p:cNvGrpSpPr/>
        <p:nvPr/>
      </p:nvGrpSpPr>
      <p:grpSpPr>
        <a:xfrm>
          <a:off x="0" y="0"/>
          <a:ext cx="0" cy="0"/>
          <a:chOff x="0" y="0"/>
          <a:chExt cx="0" cy="0"/>
        </a:xfrm>
      </p:grpSpPr>
      <p:sp>
        <p:nvSpPr>
          <p:cNvPr id="54" name="Google Shape;54;p10"/>
          <p:cNvSpPr/>
          <p:nvPr/>
        </p:nvSpPr>
        <p:spPr>
          <a:xfrm flipH="1">
            <a:off x="11582300" y="6233133"/>
            <a:ext cx="624900" cy="6249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55" name="Google Shape;55;p10"/>
          <p:cNvSpPr txBox="1"/>
          <p:nvPr>
            <p:ph type="sldNum" idx="12"/>
          </p:nvPr>
        </p:nvSpPr>
        <p:spPr>
          <a:xfrm>
            <a:off x="11532033" y="6182333"/>
            <a:ext cx="609300" cy="6249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50000">
              <a:schemeClr val="lt1"/>
            </a:gs>
            <a:gs pos="100000">
              <a:schemeClr val="lt2"/>
            </a:gs>
          </a:gsLst>
          <a:lin ang="16200038" scaled="0"/>
        </a:gra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609600" y="807467"/>
            <a:ext cx="7521300" cy="1443600"/>
          </a:xfrm>
          <a:prstGeom prst="rect">
            <a:avLst/>
          </a:prstGeom>
          <a:noFill/>
          <a:ln>
            <a:noFill/>
          </a:ln>
        </p:spPr>
        <p:txBody>
          <a:bodyPr spcFirstLastPara="1" wrap="square" lIns="0" tIns="0" rIns="0" bIns="0" anchor="t" anchorCtr="0">
            <a:noAutofit/>
          </a:bodyPr>
          <a:lstStyle>
            <a:lvl1pPr lvl="0" rtl="0">
              <a:lnSpc>
                <a:spcPct val="80000"/>
              </a:lnSpc>
              <a:spcBef>
                <a:spcPts val="0"/>
              </a:spcBef>
              <a:spcAft>
                <a:spcPts val="0"/>
              </a:spcAft>
              <a:buClr>
                <a:schemeClr val="accent2"/>
              </a:buClr>
              <a:buSzPts val="6400"/>
              <a:buFont typeface="Raleway"/>
              <a:buNone/>
              <a:defRPr sz="6400">
                <a:solidFill>
                  <a:schemeClr val="accent2"/>
                </a:solidFill>
                <a:latin typeface="Raleway"/>
                <a:ea typeface="Raleway"/>
                <a:cs typeface="Raleway"/>
                <a:sym typeface="Raleway"/>
              </a:defRPr>
            </a:lvl1pPr>
            <a:lvl2pPr lvl="1" rtl="0">
              <a:lnSpc>
                <a:spcPct val="80000"/>
              </a:lnSpc>
              <a:spcBef>
                <a:spcPts val="0"/>
              </a:spcBef>
              <a:spcAft>
                <a:spcPts val="0"/>
              </a:spcAft>
              <a:buClr>
                <a:schemeClr val="accent2"/>
              </a:buClr>
              <a:buSzPts val="6400"/>
              <a:buFont typeface="Raleway"/>
              <a:buNone/>
              <a:defRPr sz="6400">
                <a:solidFill>
                  <a:schemeClr val="accent2"/>
                </a:solidFill>
                <a:latin typeface="Raleway"/>
                <a:ea typeface="Raleway"/>
                <a:cs typeface="Raleway"/>
                <a:sym typeface="Raleway"/>
              </a:defRPr>
            </a:lvl2pPr>
            <a:lvl3pPr lvl="2" rtl="0">
              <a:lnSpc>
                <a:spcPct val="80000"/>
              </a:lnSpc>
              <a:spcBef>
                <a:spcPts val="0"/>
              </a:spcBef>
              <a:spcAft>
                <a:spcPts val="0"/>
              </a:spcAft>
              <a:buClr>
                <a:schemeClr val="accent2"/>
              </a:buClr>
              <a:buSzPts val="6400"/>
              <a:buFont typeface="Raleway"/>
              <a:buNone/>
              <a:defRPr sz="6400">
                <a:solidFill>
                  <a:schemeClr val="accent2"/>
                </a:solidFill>
                <a:latin typeface="Raleway"/>
                <a:ea typeface="Raleway"/>
                <a:cs typeface="Raleway"/>
                <a:sym typeface="Raleway"/>
              </a:defRPr>
            </a:lvl3pPr>
            <a:lvl4pPr lvl="3" rtl="0">
              <a:lnSpc>
                <a:spcPct val="80000"/>
              </a:lnSpc>
              <a:spcBef>
                <a:spcPts val="0"/>
              </a:spcBef>
              <a:spcAft>
                <a:spcPts val="0"/>
              </a:spcAft>
              <a:buClr>
                <a:schemeClr val="accent2"/>
              </a:buClr>
              <a:buSzPts val="6400"/>
              <a:buFont typeface="Raleway"/>
              <a:buNone/>
              <a:defRPr sz="6400">
                <a:solidFill>
                  <a:schemeClr val="accent2"/>
                </a:solidFill>
                <a:latin typeface="Raleway"/>
                <a:ea typeface="Raleway"/>
                <a:cs typeface="Raleway"/>
                <a:sym typeface="Raleway"/>
              </a:defRPr>
            </a:lvl4pPr>
            <a:lvl5pPr lvl="4" rtl="0">
              <a:lnSpc>
                <a:spcPct val="80000"/>
              </a:lnSpc>
              <a:spcBef>
                <a:spcPts val="0"/>
              </a:spcBef>
              <a:spcAft>
                <a:spcPts val="0"/>
              </a:spcAft>
              <a:buClr>
                <a:schemeClr val="accent2"/>
              </a:buClr>
              <a:buSzPts val="6400"/>
              <a:buFont typeface="Raleway"/>
              <a:buNone/>
              <a:defRPr sz="6400">
                <a:solidFill>
                  <a:schemeClr val="accent2"/>
                </a:solidFill>
                <a:latin typeface="Raleway"/>
                <a:ea typeface="Raleway"/>
                <a:cs typeface="Raleway"/>
                <a:sym typeface="Raleway"/>
              </a:defRPr>
            </a:lvl5pPr>
            <a:lvl6pPr lvl="5" rtl="0">
              <a:lnSpc>
                <a:spcPct val="80000"/>
              </a:lnSpc>
              <a:spcBef>
                <a:spcPts val="0"/>
              </a:spcBef>
              <a:spcAft>
                <a:spcPts val="0"/>
              </a:spcAft>
              <a:buClr>
                <a:schemeClr val="accent2"/>
              </a:buClr>
              <a:buSzPts val="6400"/>
              <a:buFont typeface="Raleway"/>
              <a:buNone/>
              <a:defRPr sz="6400">
                <a:solidFill>
                  <a:schemeClr val="accent2"/>
                </a:solidFill>
                <a:latin typeface="Raleway"/>
                <a:ea typeface="Raleway"/>
                <a:cs typeface="Raleway"/>
                <a:sym typeface="Raleway"/>
              </a:defRPr>
            </a:lvl6pPr>
            <a:lvl7pPr lvl="6" rtl="0">
              <a:lnSpc>
                <a:spcPct val="80000"/>
              </a:lnSpc>
              <a:spcBef>
                <a:spcPts val="0"/>
              </a:spcBef>
              <a:spcAft>
                <a:spcPts val="0"/>
              </a:spcAft>
              <a:buClr>
                <a:schemeClr val="accent2"/>
              </a:buClr>
              <a:buSzPts val="6400"/>
              <a:buFont typeface="Raleway"/>
              <a:buNone/>
              <a:defRPr sz="6400">
                <a:solidFill>
                  <a:schemeClr val="accent2"/>
                </a:solidFill>
                <a:latin typeface="Raleway"/>
                <a:ea typeface="Raleway"/>
                <a:cs typeface="Raleway"/>
                <a:sym typeface="Raleway"/>
              </a:defRPr>
            </a:lvl7pPr>
            <a:lvl8pPr lvl="7" rtl="0">
              <a:lnSpc>
                <a:spcPct val="80000"/>
              </a:lnSpc>
              <a:spcBef>
                <a:spcPts val="0"/>
              </a:spcBef>
              <a:spcAft>
                <a:spcPts val="0"/>
              </a:spcAft>
              <a:buClr>
                <a:schemeClr val="accent2"/>
              </a:buClr>
              <a:buSzPts val="6400"/>
              <a:buFont typeface="Raleway"/>
              <a:buNone/>
              <a:defRPr sz="6400">
                <a:solidFill>
                  <a:schemeClr val="accent2"/>
                </a:solidFill>
                <a:latin typeface="Raleway"/>
                <a:ea typeface="Raleway"/>
                <a:cs typeface="Raleway"/>
                <a:sym typeface="Raleway"/>
              </a:defRPr>
            </a:lvl8pPr>
            <a:lvl9pPr lvl="8" rtl="0">
              <a:lnSpc>
                <a:spcPct val="80000"/>
              </a:lnSpc>
              <a:spcBef>
                <a:spcPts val="0"/>
              </a:spcBef>
              <a:spcAft>
                <a:spcPts val="0"/>
              </a:spcAft>
              <a:buClr>
                <a:schemeClr val="accent2"/>
              </a:buClr>
              <a:buSzPts val="6400"/>
              <a:buFont typeface="Raleway"/>
              <a:buNone/>
              <a:defRPr sz="6400">
                <a:solidFill>
                  <a:schemeClr val="accent2"/>
                </a:solidFill>
                <a:latin typeface="Raleway"/>
                <a:ea typeface="Raleway"/>
                <a:cs typeface="Raleway"/>
                <a:sym typeface="Raleway"/>
              </a:defRPr>
            </a:lvl9pPr>
          </a:lstStyle>
          <a:p/>
        </p:txBody>
      </p:sp>
      <p:sp>
        <p:nvSpPr>
          <p:cNvPr id="7" name="Google Shape;7;p1"/>
          <p:cNvSpPr txBox="1"/>
          <p:nvPr>
            <p:ph type="body" idx="1"/>
          </p:nvPr>
        </p:nvSpPr>
        <p:spPr>
          <a:xfrm>
            <a:off x="609600" y="2661000"/>
            <a:ext cx="7521300" cy="3572100"/>
          </a:xfrm>
          <a:prstGeom prst="rect">
            <a:avLst/>
          </a:prstGeom>
          <a:noFill/>
          <a:ln>
            <a:noFill/>
          </a:ln>
        </p:spPr>
        <p:txBody>
          <a:bodyPr spcFirstLastPara="1" wrap="square" lIns="0" tIns="0" rIns="0" bIns="0" anchor="t" anchorCtr="0">
            <a:noAutofit/>
          </a:bodyPr>
          <a:lstStyle>
            <a:lvl1pPr marL="457200" lvl="0" indent="-381000" rtl="0">
              <a:lnSpc>
                <a:spcPct val="110000"/>
              </a:lnSpc>
              <a:spcBef>
                <a:spcPts val="800"/>
              </a:spcBef>
              <a:spcAft>
                <a:spcPts val="0"/>
              </a:spcAft>
              <a:buClr>
                <a:schemeClr val="accent1"/>
              </a:buClr>
              <a:buSzPts val="2400"/>
              <a:buFont typeface="Barlow"/>
              <a:buChar char="▸"/>
              <a:defRPr sz="2700">
                <a:solidFill>
                  <a:schemeClr val="dk1"/>
                </a:solidFill>
                <a:latin typeface="Barlow"/>
                <a:ea typeface="Barlow"/>
                <a:cs typeface="Barlow"/>
                <a:sym typeface="Barlow"/>
              </a:defRPr>
            </a:lvl1pPr>
            <a:lvl2pPr marL="914400" lvl="1" indent="-381000" rtl="0">
              <a:lnSpc>
                <a:spcPct val="110000"/>
              </a:lnSpc>
              <a:spcBef>
                <a:spcPts val="800"/>
              </a:spcBef>
              <a:spcAft>
                <a:spcPts val="0"/>
              </a:spcAft>
              <a:buClr>
                <a:schemeClr val="accent1"/>
              </a:buClr>
              <a:buSzPts val="2400"/>
              <a:buFont typeface="Barlow"/>
              <a:buChar char="▹"/>
              <a:defRPr sz="2700">
                <a:solidFill>
                  <a:schemeClr val="dk1"/>
                </a:solidFill>
                <a:latin typeface="Barlow"/>
                <a:ea typeface="Barlow"/>
                <a:cs typeface="Barlow"/>
                <a:sym typeface="Barlow"/>
              </a:defRPr>
            </a:lvl2pPr>
            <a:lvl3pPr marL="1371600" lvl="2" indent="-381000" rtl="0">
              <a:lnSpc>
                <a:spcPct val="110000"/>
              </a:lnSpc>
              <a:spcBef>
                <a:spcPts val="800"/>
              </a:spcBef>
              <a:spcAft>
                <a:spcPts val="0"/>
              </a:spcAft>
              <a:buClr>
                <a:schemeClr val="accent1"/>
              </a:buClr>
              <a:buSzPts val="2400"/>
              <a:buFont typeface="Barlow"/>
              <a:buChar char="▹"/>
              <a:defRPr sz="2700">
                <a:solidFill>
                  <a:schemeClr val="dk1"/>
                </a:solidFill>
                <a:latin typeface="Barlow"/>
                <a:ea typeface="Barlow"/>
                <a:cs typeface="Barlow"/>
                <a:sym typeface="Barlow"/>
              </a:defRPr>
            </a:lvl3pPr>
            <a:lvl4pPr marL="1828800" lvl="3" indent="-400050" rtl="0">
              <a:lnSpc>
                <a:spcPct val="110000"/>
              </a:lnSpc>
              <a:spcBef>
                <a:spcPts val="800"/>
              </a:spcBef>
              <a:spcAft>
                <a:spcPts val="0"/>
              </a:spcAft>
              <a:buClr>
                <a:schemeClr val="dk1"/>
              </a:buClr>
              <a:buSzPts val="2700"/>
              <a:buFont typeface="Barlow"/>
              <a:buChar char="▹"/>
              <a:defRPr sz="2700">
                <a:solidFill>
                  <a:schemeClr val="dk1"/>
                </a:solidFill>
                <a:latin typeface="Barlow"/>
                <a:ea typeface="Barlow"/>
                <a:cs typeface="Barlow"/>
                <a:sym typeface="Barlow"/>
              </a:defRPr>
            </a:lvl4pPr>
            <a:lvl5pPr marL="2286000" lvl="4" indent="-400050" rtl="0">
              <a:lnSpc>
                <a:spcPct val="110000"/>
              </a:lnSpc>
              <a:spcBef>
                <a:spcPts val="800"/>
              </a:spcBef>
              <a:spcAft>
                <a:spcPts val="0"/>
              </a:spcAft>
              <a:buClr>
                <a:schemeClr val="dk1"/>
              </a:buClr>
              <a:buSzPts val="2700"/>
              <a:buFont typeface="Barlow"/>
              <a:buChar char="▹"/>
              <a:defRPr sz="2700">
                <a:solidFill>
                  <a:schemeClr val="dk1"/>
                </a:solidFill>
                <a:latin typeface="Barlow"/>
                <a:ea typeface="Barlow"/>
                <a:cs typeface="Barlow"/>
                <a:sym typeface="Barlow"/>
              </a:defRPr>
            </a:lvl5pPr>
            <a:lvl6pPr marL="2743200" lvl="5" indent="-400050" rtl="0">
              <a:lnSpc>
                <a:spcPct val="110000"/>
              </a:lnSpc>
              <a:spcBef>
                <a:spcPts val="800"/>
              </a:spcBef>
              <a:spcAft>
                <a:spcPts val="0"/>
              </a:spcAft>
              <a:buClr>
                <a:schemeClr val="dk1"/>
              </a:buClr>
              <a:buSzPts val="2700"/>
              <a:buFont typeface="Barlow"/>
              <a:buChar char="▹"/>
              <a:defRPr sz="2700">
                <a:solidFill>
                  <a:schemeClr val="dk1"/>
                </a:solidFill>
                <a:latin typeface="Barlow"/>
                <a:ea typeface="Barlow"/>
                <a:cs typeface="Barlow"/>
                <a:sym typeface="Barlow"/>
              </a:defRPr>
            </a:lvl6pPr>
            <a:lvl7pPr marL="3200400" lvl="6" indent="-400050" rtl="0">
              <a:lnSpc>
                <a:spcPct val="110000"/>
              </a:lnSpc>
              <a:spcBef>
                <a:spcPts val="800"/>
              </a:spcBef>
              <a:spcAft>
                <a:spcPts val="0"/>
              </a:spcAft>
              <a:buClr>
                <a:schemeClr val="dk1"/>
              </a:buClr>
              <a:buSzPts val="2700"/>
              <a:buFont typeface="Barlow"/>
              <a:buChar char="▹"/>
              <a:defRPr sz="2700">
                <a:solidFill>
                  <a:schemeClr val="dk1"/>
                </a:solidFill>
                <a:latin typeface="Barlow"/>
                <a:ea typeface="Barlow"/>
                <a:cs typeface="Barlow"/>
                <a:sym typeface="Barlow"/>
              </a:defRPr>
            </a:lvl7pPr>
            <a:lvl8pPr marL="3657600" lvl="7" indent="-400050" rtl="0">
              <a:lnSpc>
                <a:spcPct val="110000"/>
              </a:lnSpc>
              <a:spcBef>
                <a:spcPts val="800"/>
              </a:spcBef>
              <a:spcAft>
                <a:spcPts val="0"/>
              </a:spcAft>
              <a:buClr>
                <a:schemeClr val="dk1"/>
              </a:buClr>
              <a:buSzPts val="2700"/>
              <a:buFont typeface="Barlow"/>
              <a:buChar char="▹"/>
              <a:defRPr sz="2700">
                <a:solidFill>
                  <a:schemeClr val="dk1"/>
                </a:solidFill>
                <a:latin typeface="Barlow"/>
                <a:ea typeface="Barlow"/>
                <a:cs typeface="Barlow"/>
                <a:sym typeface="Barlow"/>
              </a:defRPr>
            </a:lvl8pPr>
            <a:lvl9pPr marL="4114800" lvl="8" indent="-400050" rtl="0">
              <a:lnSpc>
                <a:spcPct val="110000"/>
              </a:lnSpc>
              <a:spcBef>
                <a:spcPts val="800"/>
              </a:spcBef>
              <a:spcAft>
                <a:spcPts val="0"/>
              </a:spcAft>
              <a:buClr>
                <a:schemeClr val="dk1"/>
              </a:buClr>
              <a:buSzPts val="2700"/>
              <a:buFont typeface="Barlow"/>
              <a:buChar char="▹"/>
              <a:defRPr sz="2700">
                <a:solidFill>
                  <a:schemeClr val="dk1"/>
                </a:solidFill>
                <a:latin typeface="Barlow"/>
                <a:ea typeface="Barlow"/>
                <a:cs typeface="Barlow"/>
                <a:sym typeface="Barlow"/>
              </a:defRPr>
            </a:lvl9pPr>
          </a:lstStyle>
          <a:p/>
        </p:txBody>
      </p:sp>
      <p:sp>
        <p:nvSpPr>
          <p:cNvPr id="8" name="Google Shape;8;p1"/>
          <p:cNvSpPr txBox="1"/>
          <p:nvPr>
            <p:ph type="sldNum" idx="12"/>
          </p:nvPr>
        </p:nvSpPr>
        <p:spPr>
          <a:xfrm>
            <a:off x="11532033" y="6182333"/>
            <a:ext cx="609300" cy="624900"/>
          </a:xfrm>
          <a:prstGeom prst="rect">
            <a:avLst/>
          </a:prstGeom>
          <a:noFill/>
          <a:ln>
            <a:noFill/>
          </a:ln>
        </p:spPr>
        <p:txBody>
          <a:bodyPr spcFirstLastPara="1" wrap="square" lIns="0" tIns="0" rIns="0" bIns="0" anchor="b" anchorCtr="0">
            <a:noAutofit/>
          </a:bodyPr>
          <a:lstStyle>
            <a:lvl1pPr lvl="0" algn="r" rtl="0">
              <a:buNone/>
              <a:defRPr sz="1600">
                <a:solidFill>
                  <a:schemeClr val="lt1"/>
                </a:solidFill>
                <a:latin typeface="Barlow"/>
                <a:ea typeface="Barlow"/>
                <a:cs typeface="Barlow"/>
                <a:sym typeface="Barlow"/>
              </a:defRPr>
            </a:lvl1pPr>
            <a:lvl2pPr lvl="1" algn="r" rtl="0">
              <a:buNone/>
              <a:defRPr sz="1600">
                <a:solidFill>
                  <a:schemeClr val="lt1"/>
                </a:solidFill>
                <a:latin typeface="Barlow"/>
                <a:ea typeface="Barlow"/>
                <a:cs typeface="Barlow"/>
                <a:sym typeface="Barlow"/>
              </a:defRPr>
            </a:lvl2pPr>
            <a:lvl3pPr lvl="2" algn="r" rtl="0">
              <a:buNone/>
              <a:defRPr sz="1600">
                <a:solidFill>
                  <a:schemeClr val="lt1"/>
                </a:solidFill>
                <a:latin typeface="Barlow"/>
                <a:ea typeface="Barlow"/>
                <a:cs typeface="Barlow"/>
                <a:sym typeface="Barlow"/>
              </a:defRPr>
            </a:lvl3pPr>
            <a:lvl4pPr lvl="3" algn="r" rtl="0">
              <a:buNone/>
              <a:defRPr sz="1600">
                <a:solidFill>
                  <a:schemeClr val="lt1"/>
                </a:solidFill>
                <a:latin typeface="Barlow"/>
                <a:ea typeface="Barlow"/>
                <a:cs typeface="Barlow"/>
                <a:sym typeface="Barlow"/>
              </a:defRPr>
            </a:lvl4pPr>
            <a:lvl5pPr lvl="4" algn="r" rtl="0">
              <a:buNone/>
              <a:defRPr sz="1600">
                <a:solidFill>
                  <a:schemeClr val="lt1"/>
                </a:solidFill>
                <a:latin typeface="Barlow"/>
                <a:ea typeface="Barlow"/>
                <a:cs typeface="Barlow"/>
                <a:sym typeface="Barlow"/>
              </a:defRPr>
            </a:lvl5pPr>
            <a:lvl6pPr lvl="5" algn="r" rtl="0">
              <a:buNone/>
              <a:defRPr sz="1600">
                <a:solidFill>
                  <a:schemeClr val="lt1"/>
                </a:solidFill>
                <a:latin typeface="Barlow"/>
                <a:ea typeface="Barlow"/>
                <a:cs typeface="Barlow"/>
                <a:sym typeface="Barlow"/>
              </a:defRPr>
            </a:lvl6pPr>
            <a:lvl7pPr lvl="6" algn="r" rtl="0">
              <a:buNone/>
              <a:defRPr sz="1600">
                <a:solidFill>
                  <a:schemeClr val="lt1"/>
                </a:solidFill>
                <a:latin typeface="Barlow"/>
                <a:ea typeface="Barlow"/>
                <a:cs typeface="Barlow"/>
                <a:sym typeface="Barlow"/>
              </a:defRPr>
            </a:lvl7pPr>
            <a:lvl8pPr lvl="7" algn="r" rtl="0">
              <a:buNone/>
              <a:defRPr sz="1600">
                <a:solidFill>
                  <a:schemeClr val="lt1"/>
                </a:solidFill>
                <a:latin typeface="Barlow"/>
                <a:ea typeface="Barlow"/>
                <a:cs typeface="Barlow"/>
                <a:sym typeface="Barlow"/>
              </a:defRPr>
            </a:lvl8pPr>
            <a:lvl9pPr lvl="8" algn="r" rtl="0">
              <a:buNone/>
              <a:defRPr sz="1600">
                <a:solidFill>
                  <a:schemeClr val="lt1"/>
                </a:solidFill>
                <a:latin typeface="Barlow"/>
                <a:ea typeface="Barlow"/>
                <a:cs typeface="Barlow"/>
                <a:sym typeface="Barlow"/>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2.xml"/><Relationship Id="rId3" Type="http://schemas.openxmlformats.org/officeDocument/2006/relationships/hyperlink" Target="https://creativecommons.org/licenses/by-nc/3.0/" TargetMode="External"/><Relationship Id="rId2" Type="http://schemas.openxmlformats.org/officeDocument/2006/relationships/hyperlink" Target="http://www.80grados.net/uber-llamando-las-cosas-por-su-nombre/" TargetMode="Externa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83" name="Shape 83"/>
        <p:cNvGrpSpPr/>
        <p:nvPr/>
      </p:nvGrpSpPr>
      <p:grpSpPr>
        <a:xfrm>
          <a:off x="0" y="0"/>
          <a:ext cx="0" cy="0"/>
          <a:chOff x="0" y="0"/>
          <a:chExt cx="0" cy="0"/>
        </a:xfrm>
      </p:grpSpPr>
      <p:sp>
        <p:nvSpPr>
          <p:cNvPr id="84" name="Google Shape;84;p15"/>
          <p:cNvSpPr txBox="1"/>
          <p:nvPr>
            <p:ph type="ctrTitle"/>
          </p:nvPr>
        </p:nvSpPr>
        <p:spPr>
          <a:xfrm>
            <a:off x="557075" y="443425"/>
            <a:ext cx="9144000" cy="15447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ct val="100000"/>
              <a:buFont typeface="Arial" panose="020B0604020202020204"/>
              <a:buNone/>
            </a:pPr>
            <a:r>
              <a:rPr lang="en-US">
                <a:latin typeface="+mj-lt"/>
                <a:cs typeface="+mj-lt"/>
              </a:rPr>
              <a:t>Dynamic Price Prediction for travel using IBM Watson</a:t>
            </a:r>
            <a:endParaRPr lang="en-US">
              <a:latin typeface="+mj-lt"/>
              <a:cs typeface="+mj-lt"/>
            </a:endParaRPr>
          </a:p>
        </p:txBody>
      </p:sp>
      <p:grpSp>
        <p:nvGrpSpPr>
          <p:cNvPr id="85" name="Google Shape;85;p15"/>
          <p:cNvGrpSpPr/>
          <p:nvPr/>
        </p:nvGrpSpPr>
        <p:grpSpPr>
          <a:xfrm>
            <a:off x="6678782" y="1647345"/>
            <a:ext cx="4995023" cy="4816795"/>
            <a:chOff x="5122427" y="668001"/>
            <a:chExt cx="3841143" cy="3893303"/>
          </a:xfrm>
        </p:grpSpPr>
        <p:grpSp>
          <p:nvGrpSpPr>
            <p:cNvPr id="86" name="Google Shape;86;p15"/>
            <p:cNvGrpSpPr/>
            <p:nvPr/>
          </p:nvGrpSpPr>
          <p:grpSpPr>
            <a:xfrm>
              <a:off x="5144045" y="893590"/>
              <a:ext cx="2833667" cy="2964311"/>
              <a:chOff x="3860721" y="1330073"/>
              <a:chExt cx="3544299" cy="3707706"/>
            </a:xfrm>
          </p:grpSpPr>
          <p:sp>
            <p:nvSpPr>
              <p:cNvPr id="87" name="Google Shape;87;p15"/>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8" name="Google Shape;88;p15"/>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9" name="Google Shape;89;p15"/>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0" name="Google Shape;90;p15"/>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1" name="Google Shape;91;p15"/>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2" name="Google Shape;92;p15"/>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3" name="Google Shape;93;p15"/>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4" name="Google Shape;94;p15"/>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5" name="Google Shape;95;p15"/>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6" name="Google Shape;96;p15"/>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7" name="Google Shape;97;p15"/>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8" name="Google Shape;98;p15"/>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9" name="Google Shape;99;p15"/>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0" name="Google Shape;100;p15"/>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1" name="Google Shape;101;p15"/>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2" name="Google Shape;102;p15"/>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3" name="Google Shape;103;p15"/>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4" name="Google Shape;104;p15"/>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5" name="Google Shape;105;p15"/>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6" name="Google Shape;106;p15"/>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7" name="Google Shape;107;p15"/>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8" name="Google Shape;108;p15"/>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9" name="Google Shape;109;p15"/>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0" name="Google Shape;110;p15"/>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1" name="Google Shape;111;p15"/>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2" name="Google Shape;112;p15"/>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3" name="Google Shape;113;p15"/>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4" name="Google Shape;114;p15"/>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5" name="Google Shape;115;p15"/>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6" name="Google Shape;116;p15"/>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7" name="Google Shape;117;p15"/>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8" name="Google Shape;118;p15"/>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9" name="Google Shape;119;p15"/>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0" name="Google Shape;120;p15"/>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1" name="Google Shape;121;p15"/>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2" name="Google Shape;122;p15"/>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3" name="Google Shape;123;p15"/>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4" name="Google Shape;124;p15"/>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5" name="Google Shape;125;p15"/>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6" name="Google Shape;126;p15"/>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7" name="Google Shape;127;p15"/>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8" name="Google Shape;128;p15"/>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9" name="Google Shape;129;p15"/>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0" name="Google Shape;130;p15"/>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1" name="Google Shape;131;p15"/>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2" name="Google Shape;132;p15"/>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3" name="Google Shape;133;p15"/>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4" name="Google Shape;134;p15"/>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5" name="Google Shape;135;p15"/>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6" name="Google Shape;136;p15"/>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7" name="Google Shape;137;p15"/>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8" name="Google Shape;138;p15"/>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9" name="Google Shape;139;p15"/>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0" name="Google Shape;140;p15"/>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1" name="Google Shape;141;p15"/>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2" name="Google Shape;142;p15"/>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3" name="Google Shape;143;p15"/>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4" name="Google Shape;144;p15"/>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5" name="Google Shape;145;p15"/>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6" name="Google Shape;146;p15"/>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7" name="Google Shape;147;p15"/>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8" name="Google Shape;148;p15"/>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9" name="Google Shape;149;p15"/>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0" name="Google Shape;150;p15"/>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1" name="Google Shape;151;p15"/>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2" name="Google Shape;152;p15"/>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3" name="Google Shape;153;p15"/>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4" name="Google Shape;154;p15"/>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5" name="Google Shape;155;p15"/>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6" name="Google Shape;156;p15"/>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7" name="Google Shape;157;p15"/>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8" name="Google Shape;158;p15"/>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9" name="Google Shape;159;p15"/>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0" name="Google Shape;160;p15"/>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1" name="Google Shape;161;p15"/>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2" name="Google Shape;162;p15"/>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3" name="Google Shape;163;p15"/>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4" name="Google Shape;164;p15"/>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5" name="Google Shape;165;p15"/>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6" name="Google Shape;166;p15"/>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7" name="Google Shape;167;p15"/>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8" name="Google Shape;168;p15"/>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9" name="Google Shape;169;p15"/>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0" name="Google Shape;170;p15"/>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1" name="Google Shape;171;p15"/>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rgbClr val="00B5D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2" name="Google Shape;172;p15"/>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3" name="Google Shape;173;p15"/>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4" name="Google Shape;174;p15"/>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5" name="Google Shape;175;p15"/>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rgbClr val="00B5D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6" name="Google Shape;176;p15"/>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7" name="Google Shape;177;p15"/>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8" name="Google Shape;178;p15"/>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9" name="Google Shape;179;p15"/>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0" name="Google Shape;180;p15"/>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1" name="Google Shape;181;p15"/>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2" name="Google Shape;182;p15"/>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rgbClr val="00B5D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3" name="Google Shape;183;p15"/>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rgbClr val="00B5D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4" name="Google Shape;184;p15"/>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rgbClr val="00B5D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5" name="Google Shape;185;p15"/>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rgbClr val="00B5D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6" name="Google Shape;186;p15"/>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7" name="Google Shape;187;p15"/>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rgbClr val="00B5D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8" name="Google Shape;188;p15"/>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9" name="Google Shape;189;p15"/>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rgbClr val="00B5D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0" name="Google Shape;190;p15"/>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1" name="Google Shape;191;p15"/>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rgbClr val="00B5D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2" name="Google Shape;192;p15"/>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3" name="Google Shape;193;p15"/>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rgbClr val="00B5D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194" name="Google Shape;194;p15"/>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5" name="Google Shape;195;p15"/>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6" name="Google Shape;196;p15"/>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7" name="Google Shape;197;p15"/>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8" name="Google Shape;198;p15"/>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9" name="Google Shape;199;p15"/>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0" name="Google Shape;200;p15"/>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1" name="Google Shape;201;p15"/>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2" name="Google Shape;202;p15"/>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3" name="Google Shape;203;p15"/>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4" name="Google Shape;204;p15"/>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5" name="Google Shape;205;p15"/>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6" name="Google Shape;206;p15"/>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7" name="Google Shape;207;p15"/>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8" name="Google Shape;208;p15"/>
            <p:cNvSpPr/>
            <p:nvPr/>
          </p:nvSpPr>
          <p:spPr>
            <a:xfrm>
              <a:off x="6687910" y="670084"/>
              <a:ext cx="164002" cy="23977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9" name="Google Shape;209;p15"/>
            <p:cNvSpPr/>
            <p:nvPr/>
          </p:nvSpPr>
          <p:spPr>
            <a:xfrm>
              <a:off x="6700339" y="668001"/>
              <a:ext cx="78555" cy="96805"/>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0" name="Google Shape;210;p15"/>
            <p:cNvSpPr/>
            <p:nvPr/>
          </p:nvSpPr>
          <p:spPr>
            <a:xfrm>
              <a:off x="6715688" y="773039"/>
              <a:ext cx="96898" cy="108448"/>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1" name="Google Shape;211;p15"/>
            <p:cNvSpPr/>
            <p:nvPr/>
          </p:nvSpPr>
          <p:spPr>
            <a:xfrm>
              <a:off x="6550295" y="816287"/>
              <a:ext cx="182863" cy="260314"/>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2" name="Google Shape;212;p15"/>
            <p:cNvSpPr/>
            <p:nvPr/>
          </p:nvSpPr>
          <p:spPr>
            <a:xfrm>
              <a:off x="6687493" y="808527"/>
              <a:ext cx="141254" cy="186323"/>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3" name="Google Shape;213;p15"/>
            <p:cNvSpPr/>
            <p:nvPr/>
          </p:nvSpPr>
          <p:spPr>
            <a:xfrm>
              <a:off x="6712641" y="675415"/>
              <a:ext cx="103914" cy="12801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4" name="Google Shape;214;p15"/>
            <p:cNvSpPr/>
            <p:nvPr/>
          </p:nvSpPr>
          <p:spPr>
            <a:xfrm>
              <a:off x="6716857" y="674913"/>
              <a:ext cx="104325" cy="98187"/>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5" name="Google Shape;215;p15"/>
            <p:cNvSpPr/>
            <p:nvPr/>
          </p:nvSpPr>
          <p:spPr>
            <a:xfrm>
              <a:off x="6591681" y="1319278"/>
              <a:ext cx="82039" cy="62578"/>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6" name="Google Shape;216;p15"/>
            <p:cNvSpPr/>
            <p:nvPr/>
          </p:nvSpPr>
          <p:spPr>
            <a:xfrm>
              <a:off x="6592043" y="1339232"/>
              <a:ext cx="81667" cy="42638"/>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7" name="Google Shape;217;p15"/>
            <p:cNvSpPr/>
            <p:nvPr/>
          </p:nvSpPr>
          <p:spPr>
            <a:xfrm>
              <a:off x="6550653" y="1292322"/>
              <a:ext cx="75096" cy="58175"/>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8" name="Google Shape;218;p15"/>
            <p:cNvSpPr/>
            <p:nvPr/>
          </p:nvSpPr>
          <p:spPr>
            <a:xfrm>
              <a:off x="6550998" y="1311512"/>
              <a:ext cx="74798" cy="39046"/>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9" name="Google Shape;219;p15"/>
            <p:cNvSpPr/>
            <p:nvPr/>
          </p:nvSpPr>
          <p:spPr>
            <a:xfrm>
              <a:off x="6578488" y="992358"/>
              <a:ext cx="178821" cy="308422"/>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0" name="Google Shape;220;p15"/>
            <p:cNvSpPr/>
            <p:nvPr/>
          </p:nvSpPr>
          <p:spPr>
            <a:xfrm>
              <a:off x="6627226" y="992967"/>
              <a:ext cx="178028" cy="333954"/>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1" name="Google Shape;221;p15"/>
            <p:cNvSpPr/>
            <p:nvPr/>
          </p:nvSpPr>
          <p:spPr>
            <a:xfrm>
              <a:off x="6560953" y="971949"/>
              <a:ext cx="266226" cy="245057"/>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2" name="Google Shape;222;p15"/>
            <p:cNvSpPr/>
            <p:nvPr/>
          </p:nvSpPr>
          <p:spPr>
            <a:xfrm>
              <a:off x="6774876" y="827227"/>
              <a:ext cx="92521" cy="324362"/>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3" name="Google Shape;223;p15"/>
            <p:cNvSpPr/>
            <p:nvPr/>
          </p:nvSpPr>
          <p:spPr>
            <a:xfrm>
              <a:off x="6792998" y="823141"/>
              <a:ext cx="55942" cy="71147"/>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4" name="Google Shape;224;p15"/>
            <p:cNvSpPr/>
            <p:nvPr/>
          </p:nvSpPr>
          <p:spPr>
            <a:xfrm>
              <a:off x="6683350" y="808424"/>
              <a:ext cx="47853" cy="50242"/>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225" name="Google Shape;225;p15"/>
            <p:cNvGrpSpPr/>
            <p:nvPr/>
          </p:nvGrpSpPr>
          <p:grpSpPr>
            <a:xfrm flipH="1">
              <a:off x="5678143" y="1227582"/>
              <a:ext cx="345795" cy="1043508"/>
              <a:chOff x="5678143" y="1151382"/>
              <a:chExt cx="345795" cy="1043508"/>
            </a:xfrm>
          </p:grpSpPr>
          <p:sp>
            <p:nvSpPr>
              <p:cNvPr id="226" name="Google Shape;226;p15"/>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7" name="Google Shape;227;p15"/>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8" name="Google Shape;228;p15"/>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9" name="Google Shape;229;p15"/>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0" name="Google Shape;230;p15"/>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1" name="Google Shape;231;p15"/>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2" name="Google Shape;232;p15"/>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3" name="Google Shape;233;p15"/>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4" name="Google Shape;234;p15"/>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5" name="Google Shape;235;p15"/>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6" name="Google Shape;236;p15"/>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7" name="Google Shape;237;p15"/>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8" name="Google Shape;238;p15"/>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9" name="Google Shape;239;p15"/>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0" name="Google Shape;240;p15"/>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rgbClr val="00B5D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1" name="Google Shape;241;p15"/>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2" name="Google Shape;242;p15"/>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243" name="Google Shape;243;p15"/>
            <p:cNvGrpSpPr/>
            <p:nvPr/>
          </p:nvGrpSpPr>
          <p:grpSpPr>
            <a:xfrm>
              <a:off x="5122427" y="3292365"/>
              <a:ext cx="823270" cy="1268939"/>
              <a:chOff x="5490177" y="3555452"/>
              <a:chExt cx="823270" cy="1268939"/>
            </a:xfrm>
          </p:grpSpPr>
          <p:sp>
            <p:nvSpPr>
              <p:cNvPr id="244" name="Google Shape;244;p15"/>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5" name="Google Shape;245;p15"/>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6" name="Google Shape;246;p15"/>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7" name="Google Shape;247;p15"/>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8" name="Google Shape;248;p15"/>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9" name="Google Shape;249;p15"/>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0" name="Google Shape;250;p15"/>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1" name="Google Shape;251;p15"/>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rgbClr val="00B5D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2" name="Google Shape;252;p15"/>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3" name="Google Shape;253;p15"/>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4" name="Google Shape;254;p15"/>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5" name="Google Shape;255;p15"/>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6" name="Google Shape;256;p15"/>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7" name="Google Shape;257;p15"/>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8" name="Google Shape;258;p15"/>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9" name="Google Shape;259;p15"/>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0" name="Google Shape;260;p15"/>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1" name="Google Shape;261;p15"/>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2" name="Google Shape;262;p15"/>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3" name="Google Shape;263;p15"/>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4" name="Google Shape;264;p15"/>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5" name="Google Shape;265;p15"/>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6" name="Google Shape;266;p15"/>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7" name="Google Shape;267;p15"/>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8" name="Google Shape;268;p15"/>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9" name="Google Shape;269;p15"/>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0" name="Google Shape;270;p15"/>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1" name="Google Shape;271;p15"/>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2" name="Google Shape;272;p15"/>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3" name="Google Shape;273;p15"/>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4" name="Google Shape;274;p15"/>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275" name="Google Shape;275;p15"/>
            <p:cNvSpPr/>
            <p:nvPr/>
          </p:nvSpPr>
          <p:spPr>
            <a:xfrm>
              <a:off x="7297552" y="1119942"/>
              <a:ext cx="135694" cy="266572"/>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6" name="Google Shape;276;p15"/>
            <p:cNvSpPr/>
            <p:nvPr/>
          </p:nvSpPr>
          <p:spPr>
            <a:xfrm>
              <a:off x="7309787" y="1745656"/>
              <a:ext cx="93354" cy="72328"/>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7" name="Google Shape;277;p15"/>
            <p:cNvSpPr/>
            <p:nvPr/>
          </p:nvSpPr>
          <p:spPr>
            <a:xfrm>
              <a:off x="7310617" y="1769417"/>
              <a:ext cx="92957" cy="4848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8" name="Google Shape;278;p15"/>
            <p:cNvSpPr/>
            <p:nvPr/>
          </p:nvSpPr>
          <p:spPr>
            <a:xfrm>
              <a:off x="7197828" y="1680648"/>
              <a:ext cx="93332" cy="69654"/>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9" name="Google Shape;279;p15"/>
            <p:cNvSpPr/>
            <p:nvPr/>
          </p:nvSpPr>
          <p:spPr>
            <a:xfrm>
              <a:off x="7198064" y="1702707"/>
              <a:ext cx="92908" cy="4848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0" name="Google Shape;280;p15"/>
            <p:cNvSpPr/>
            <p:nvPr/>
          </p:nvSpPr>
          <p:spPr>
            <a:xfrm>
              <a:off x="7221254" y="1360384"/>
              <a:ext cx="326905" cy="395190"/>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rgbClr val="00B5D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1" name="Google Shape;281;p15"/>
            <p:cNvSpPr/>
            <p:nvPr/>
          </p:nvSpPr>
          <p:spPr>
            <a:xfrm>
              <a:off x="7417903" y="1095544"/>
              <a:ext cx="102845" cy="100060"/>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2" name="Google Shape;282;p15"/>
            <p:cNvSpPr/>
            <p:nvPr/>
          </p:nvSpPr>
          <p:spPr>
            <a:xfrm>
              <a:off x="7381720" y="1109556"/>
              <a:ext cx="166879" cy="325717"/>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3" name="Google Shape;283;p15"/>
            <p:cNvSpPr/>
            <p:nvPr/>
          </p:nvSpPr>
          <p:spPr>
            <a:xfrm>
              <a:off x="7413797" y="991818"/>
              <a:ext cx="110830" cy="134949"/>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4" name="Google Shape;284;p15"/>
            <p:cNvSpPr/>
            <p:nvPr/>
          </p:nvSpPr>
          <p:spPr>
            <a:xfrm>
              <a:off x="7417935" y="980032"/>
              <a:ext cx="116959" cy="115584"/>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5" name="Google Shape;285;p15"/>
            <p:cNvSpPr/>
            <p:nvPr/>
          </p:nvSpPr>
          <p:spPr>
            <a:xfrm>
              <a:off x="7364000" y="1109861"/>
              <a:ext cx="53873" cy="78410"/>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6" name="Google Shape;286;p15"/>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7" name="Google Shape;287;p15"/>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8" name="Google Shape;288;p15"/>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9" name="Google Shape;289;p15"/>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0" name="Google Shape;290;p15"/>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1" name="Google Shape;291;p15"/>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2" name="Google Shape;292;p15"/>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3" name="Google Shape;293;p15"/>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4" name="Google Shape;294;p15"/>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5" name="Google Shape;295;p15"/>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6" name="Google Shape;296;p15"/>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rgbClr val="00B5D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7" name="Google Shape;297;p15"/>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7BB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8" name="Google Shape;298;p15"/>
            <p:cNvSpPr/>
            <p:nvPr/>
          </p:nvSpPr>
          <p:spPr>
            <a:xfrm>
              <a:off x="8113340" y="4275363"/>
              <a:ext cx="345795" cy="199644"/>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9" name="Google Shape;299;p15"/>
            <p:cNvSpPr/>
            <p:nvPr/>
          </p:nvSpPr>
          <p:spPr>
            <a:xfrm>
              <a:off x="8345604" y="3658605"/>
              <a:ext cx="79290" cy="172593"/>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0" name="Google Shape;300;p15"/>
            <p:cNvSpPr/>
            <p:nvPr/>
          </p:nvSpPr>
          <p:spPr>
            <a:xfrm>
              <a:off x="8356722" y="3587657"/>
              <a:ext cx="56997" cy="109672"/>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1" name="Google Shape;301;p15"/>
            <p:cNvSpPr/>
            <p:nvPr/>
          </p:nvSpPr>
          <p:spPr>
            <a:xfrm>
              <a:off x="8165307" y="4346248"/>
              <a:ext cx="122958" cy="68962"/>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2" name="Google Shape;302;p15"/>
            <p:cNvSpPr/>
            <p:nvPr/>
          </p:nvSpPr>
          <p:spPr>
            <a:xfrm>
              <a:off x="8165313" y="4357988"/>
              <a:ext cx="120890" cy="57443"/>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3" name="Google Shape;303;p15"/>
            <p:cNvSpPr/>
            <p:nvPr/>
          </p:nvSpPr>
          <p:spPr>
            <a:xfrm>
              <a:off x="8255166" y="4305930"/>
              <a:ext cx="122958" cy="68996"/>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4" name="Google Shape;304;p15"/>
            <p:cNvSpPr/>
            <p:nvPr/>
          </p:nvSpPr>
          <p:spPr>
            <a:xfrm>
              <a:off x="8255174" y="4317703"/>
              <a:ext cx="120890" cy="57443"/>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5" name="Google Shape;305;p15"/>
            <p:cNvSpPr/>
            <p:nvPr/>
          </p:nvSpPr>
          <p:spPr>
            <a:xfrm>
              <a:off x="8198325" y="3858200"/>
              <a:ext cx="179790" cy="507530"/>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6" name="Google Shape;306;p15"/>
            <p:cNvSpPr/>
            <p:nvPr/>
          </p:nvSpPr>
          <p:spPr>
            <a:xfrm>
              <a:off x="8224549" y="3442293"/>
              <a:ext cx="130498" cy="208861"/>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7" name="Google Shape;307;p15"/>
            <p:cNvSpPr/>
            <p:nvPr/>
          </p:nvSpPr>
          <p:spPr>
            <a:xfrm>
              <a:off x="8197056" y="3589895"/>
              <a:ext cx="200686" cy="332311"/>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8" name="Google Shape;308;p15"/>
            <p:cNvSpPr/>
            <p:nvPr/>
          </p:nvSpPr>
          <p:spPr>
            <a:xfrm>
              <a:off x="8000839" y="3631642"/>
              <a:ext cx="254803" cy="198498"/>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9" name="Google Shape;309;p15"/>
            <p:cNvSpPr/>
            <p:nvPr/>
          </p:nvSpPr>
          <p:spPr>
            <a:xfrm>
              <a:off x="8187055" y="3627341"/>
              <a:ext cx="77533" cy="113490"/>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0" name="Google Shape;310;p15"/>
            <p:cNvSpPr/>
            <p:nvPr/>
          </p:nvSpPr>
          <p:spPr>
            <a:xfrm>
              <a:off x="8224358" y="3433131"/>
              <a:ext cx="126514" cy="139443"/>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311" name="Google Shape;311;p15"/>
            <p:cNvGrpSpPr/>
            <p:nvPr/>
          </p:nvGrpSpPr>
          <p:grpSpPr>
            <a:xfrm>
              <a:off x="6544681" y="927100"/>
              <a:ext cx="264550" cy="200503"/>
              <a:chOff x="6621095" y="1452181"/>
              <a:chExt cx="330894" cy="250785"/>
            </a:xfrm>
          </p:grpSpPr>
          <p:sp>
            <p:nvSpPr>
              <p:cNvPr id="312" name="Google Shape;312;p15"/>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3" name="Google Shape;313;p15"/>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4" name="Google Shape;314;p15"/>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5" name="Google Shape;315;p15"/>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6" name="Google Shape;316;p15"/>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317" name="Google Shape;317;p15"/>
            <p:cNvGrpSpPr/>
            <p:nvPr/>
          </p:nvGrpSpPr>
          <p:grpSpPr>
            <a:xfrm>
              <a:off x="7210360" y="1314224"/>
              <a:ext cx="264550" cy="200503"/>
              <a:chOff x="6621095" y="1452181"/>
              <a:chExt cx="330894" cy="250785"/>
            </a:xfrm>
          </p:grpSpPr>
          <p:sp>
            <p:nvSpPr>
              <p:cNvPr id="318" name="Google Shape;318;p15"/>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9" name="Google Shape;319;p15"/>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0" name="Google Shape;320;p15"/>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1" name="Google Shape;321;p15"/>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2" name="Google Shape;322;p15"/>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323" name="Google Shape;323;p15"/>
            <p:cNvSpPr/>
            <p:nvPr/>
          </p:nvSpPr>
          <p:spPr>
            <a:xfrm>
              <a:off x="7451033" y="1163186"/>
              <a:ext cx="126359" cy="353331"/>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4" name="Google Shape;324;p15"/>
            <p:cNvSpPr/>
            <p:nvPr/>
          </p:nvSpPr>
          <p:spPr>
            <a:xfrm>
              <a:off x="7509451" y="1160411"/>
              <a:ext cx="72770" cy="98686"/>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325" name="Google Shape;325;p15"/>
            <p:cNvGrpSpPr/>
            <p:nvPr/>
          </p:nvGrpSpPr>
          <p:grpSpPr>
            <a:xfrm flipH="1">
              <a:off x="8183210" y="2407472"/>
              <a:ext cx="780360" cy="1195999"/>
              <a:chOff x="3975528" y="3303922"/>
              <a:chExt cx="780360" cy="1195999"/>
            </a:xfrm>
          </p:grpSpPr>
          <p:sp>
            <p:nvSpPr>
              <p:cNvPr id="326" name="Google Shape;326;p15"/>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7" name="Google Shape;327;p15"/>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8" name="Google Shape;328;p15"/>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rgbClr val="00B5D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9" name="Google Shape;329;p15"/>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B5D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0" name="Google Shape;330;p15"/>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1" name="Google Shape;331;p15"/>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rgbClr val="007BB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2" name="Google Shape;332;p15"/>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rgbClr val="00B5D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3" name="Google Shape;333;p15"/>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B5D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4" name="Google Shape;334;p15"/>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5" name="Google Shape;335;p15"/>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rgbClr val="007BB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6" name="Google Shape;336;p15"/>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7" name="Google Shape;337;p15"/>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rgbClr val="00B5D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8" name="Google Shape;338;p15"/>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B5D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9" name="Google Shape;339;p15"/>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0" name="Google Shape;340;p15"/>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rgbClr val="007BB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1" name="Google Shape;341;p15"/>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2" name="Google Shape;342;p15"/>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3" name="Google Shape;343;p15"/>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4" name="Google Shape;344;p15"/>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5" name="Google Shape;345;p15"/>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6" name="Google Shape;346;p15"/>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7" name="Google Shape;347;p15"/>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8" name="Google Shape;348;p15"/>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9" name="Google Shape;349;p15"/>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0" name="Google Shape;350;p15"/>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1" name="Google Shape;351;p15"/>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352" name="Google Shape;352;p15"/>
              <p:cNvGrpSpPr/>
              <p:nvPr/>
            </p:nvGrpSpPr>
            <p:grpSpPr>
              <a:xfrm flipH="1">
                <a:off x="4321768" y="3621401"/>
                <a:ext cx="239005" cy="181217"/>
                <a:chOff x="6621095" y="1452181"/>
                <a:chExt cx="330894" cy="250785"/>
              </a:xfrm>
            </p:grpSpPr>
            <p:sp>
              <p:nvSpPr>
                <p:cNvPr id="353" name="Google Shape;353;p15"/>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4" name="Google Shape;354;p15"/>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5" name="Google Shape;355;p15"/>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6" name="Google Shape;356;p15"/>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7" name="Google Shape;357;p15"/>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358" name="Google Shape;358;p15"/>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9" name="Google Shape;359;p15"/>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63" name="Shape 363"/>
        <p:cNvGrpSpPr/>
        <p:nvPr/>
      </p:nvGrpSpPr>
      <p:grpSpPr>
        <a:xfrm>
          <a:off x="0" y="0"/>
          <a:ext cx="0" cy="0"/>
          <a:chOff x="0" y="0"/>
          <a:chExt cx="0" cy="0"/>
        </a:xfrm>
      </p:grpSpPr>
      <p:sp>
        <p:nvSpPr>
          <p:cNvPr id="364" name="Google Shape;364;p16"/>
          <p:cNvSpPr txBox="1"/>
          <p:nvPr>
            <p:ph type="title"/>
          </p:nvPr>
        </p:nvSpPr>
        <p:spPr>
          <a:xfrm>
            <a:off x="609600" y="807467"/>
            <a:ext cx="7521300" cy="1443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5200">
                <a:latin typeface="+mj-lt"/>
                <a:cs typeface="+mj-lt"/>
              </a:rPr>
              <a:t>Team Details</a:t>
            </a:r>
            <a:endParaRPr sz="5200">
              <a:latin typeface="+mj-lt"/>
              <a:cs typeface="+mj-lt"/>
            </a:endParaRPr>
          </a:p>
        </p:txBody>
      </p:sp>
      <p:sp>
        <p:nvSpPr>
          <p:cNvPr id="365" name="Google Shape;365;p16"/>
          <p:cNvSpPr txBox="1"/>
          <p:nvPr>
            <p:ph type="body" idx="1"/>
          </p:nvPr>
        </p:nvSpPr>
        <p:spPr>
          <a:xfrm>
            <a:off x="609600" y="2661000"/>
            <a:ext cx="10116000" cy="3521100"/>
          </a:xfrm>
          <a:prstGeom prst="rect">
            <a:avLst/>
          </a:prstGeom>
        </p:spPr>
        <p:txBody>
          <a:bodyPr spcFirstLastPara="1" wrap="square" lIns="0" tIns="0" rIns="0" bIns="0" anchor="t" anchorCtr="0">
            <a:noAutofit/>
          </a:bodyPr>
          <a:lstStyle/>
          <a:p>
            <a:pPr marL="0" lvl="0" indent="0" algn="l" rtl="0">
              <a:spcBef>
                <a:spcPts val="800"/>
              </a:spcBef>
              <a:spcAft>
                <a:spcPts val="0"/>
              </a:spcAft>
              <a:buNone/>
            </a:pPr>
            <a:r>
              <a:rPr lang="en-US">
                <a:latin typeface="+mn-lt"/>
                <a:cs typeface="+mn-lt"/>
              </a:rPr>
              <a:t>K Satya Deva Hanumanth Charan              </a:t>
            </a:r>
            <a:r>
              <a:rPr lang="en-IN" altLang="en-US">
                <a:latin typeface="+mn-lt"/>
                <a:cs typeface="+mn-lt"/>
              </a:rPr>
              <a:t>	      </a:t>
            </a:r>
            <a:r>
              <a:rPr lang="en-US">
                <a:latin typeface="+mn-lt"/>
                <a:cs typeface="+mn-lt"/>
              </a:rPr>
              <a:t>  18BEE0140</a:t>
            </a:r>
            <a:endParaRPr lang="en-US">
              <a:latin typeface="+mn-lt"/>
              <a:cs typeface="+mn-lt"/>
            </a:endParaRPr>
          </a:p>
          <a:p>
            <a:pPr marL="0" lvl="0" indent="0" algn="l" rtl="0">
              <a:spcBef>
                <a:spcPts val="800"/>
              </a:spcBef>
              <a:spcAft>
                <a:spcPts val="0"/>
              </a:spcAft>
              <a:buNone/>
            </a:pPr>
            <a:r>
              <a:rPr lang="en-US">
                <a:latin typeface="+mn-lt"/>
                <a:cs typeface="+mn-lt"/>
              </a:rPr>
              <a:t>Ch Vineeth Sai	</a:t>
            </a:r>
            <a:r>
              <a:rPr lang="en-IN" altLang="en-US">
                <a:latin typeface="+mn-lt"/>
                <a:cs typeface="+mn-lt"/>
              </a:rPr>
              <a:t>          </a:t>
            </a:r>
            <a:r>
              <a:rPr lang="en-US">
                <a:latin typeface="+mn-lt"/>
                <a:cs typeface="+mn-lt"/>
              </a:rPr>
              <a:t>	                       </a:t>
            </a:r>
            <a:r>
              <a:rPr lang="en-IN" altLang="en-US">
                <a:latin typeface="+mn-lt"/>
                <a:cs typeface="+mn-lt"/>
              </a:rPr>
              <a:t>	    </a:t>
            </a:r>
            <a:r>
              <a:rPr lang="en-US">
                <a:latin typeface="+mn-lt"/>
                <a:cs typeface="+mn-lt"/>
              </a:rPr>
              <a:t>   </a:t>
            </a:r>
            <a:r>
              <a:rPr lang="en-IN" altLang="en-US">
                <a:latin typeface="+mn-lt"/>
                <a:cs typeface="+mn-lt"/>
              </a:rPr>
              <a:t> </a:t>
            </a:r>
            <a:r>
              <a:rPr lang="en-US">
                <a:latin typeface="+mn-lt"/>
                <a:cs typeface="+mn-lt"/>
              </a:rPr>
              <a:t>18BEE0182</a:t>
            </a:r>
            <a:endParaRPr lang="en-US">
              <a:latin typeface="+mn-lt"/>
              <a:cs typeface="+mn-lt"/>
            </a:endParaRPr>
          </a:p>
          <a:p>
            <a:pPr marL="0" lvl="0" indent="0" algn="l" rtl="0">
              <a:spcBef>
                <a:spcPts val="800"/>
              </a:spcBef>
              <a:spcAft>
                <a:spcPts val="0"/>
              </a:spcAft>
              <a:buNone/>
            </a:pPr>
            <a:r>
              <a:rPr lang="en-US">
                <a:latin typeface="+mn-lt"/>
                <a:cs typeface="+mn-lt"/>
              </a:rPr>
              <a:t>S Sudhir Sai				</a:t>
            </a:r>
            <a:r>
              <a:rPr lang="en-IN" altLang="en-US">
                <a:latin typeface="+mn-lt"/>
                <a:cs typeface="+mn-lt"/>
              </a:rPr>
              <a:t>                           </a:t>
            </a:r>
            <a:r>
              <a:rPr lang="en-US">
                <a:latin typeface="+mn-lt"/>
                <a:cs typeface="+mn-lt"/>
              </a:rPr>
              <a:t>18BEE0184</a:t>
            </a:r>
            <a:endParaRPr lang="en-US">
              <a:latin typeface="+mn-lt"/>
              <a:cs typeface="+mn-lt"/>
            </a:endParaRPr>
          </a:p>
          <a:p>
            <a:pPr marL="0" lvl="0" indent="0" algn="l" rtl="0">
              <a:spcBef>
                <a:spcPts val="800"/>
              </a:spcBef>
              <a:spcAft>
                <a:spcPts val="0"/>
              </a:spcAft>
              <a:buNone/>
            </a:pPr>
            <a:r>
              <a:rPr lang="en-US">
                <a:latin typeface="+mn-lt"/>
                <a:cs typeface="+mn-lt"/>
              </a:rPr>
              <a:t>Siddharth Garg				</a:t>
            </a:r>
            <a:r>
              <a:rPr lang="en-IN" altLang="en-US">
                <a:latin typeface="+mn-lt"/>
                <a:cs typeface="+mn-lt"/>
              </a:rPr>
              <a:t>                </a:t>
            </a:r>
            <a:r>
              <a:rPr lang="en-US">
                <a:latin typeface="+mn-lt"/>
                <a:cs typeface="+mn-lt"/>
              </a:rPr>
              <a:t>           18BCE0525</a:t>
            </a:r>
            <a:endParaRPr lang="en-US">
              <a:latin typeface="+mn-lt"/>
              <a:cs typeface="+mn-lt"/>
            </a:endParaRPr>
          </a:p>
          <a:p>
            <a:pPr marL="0" lvl="0" indent="0" algn="l" rtl="0">
              <a:spcBef>
                <a:spcPts val="800"/>
              </a:spcBef>
              <a:spcAft>
                <a:spcPts val="0"/>
              </a:spcAft>
              <a:buNone/>
            </a:pPr>
            <a:endParaRPr>
              <a:latin typeface="+mn-lt"/>
              <a:cs typeface="+mn-lt"/>
            </a:endParaRPr>
          </a:p>
          <a:p>
            <a:pPr marL="0" lvl="0" indent="0" algn="l" rtl="0">
              <a:spcBef>
                <a:spcPts val="800"/>
              </a:spcBef>
              <a:spcAft>
                <a:spcPts val="0"/>
              </a:spcAft>
              <a:buNone/>
            </a:pPr>
            <a:endParaRPr>
              <a:latin typeface="+mn-lt"/>
              <a:cs typeface="+mn-lt"/>
            </a:endParaRP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69" name="Shape 369"/>
        <p:cNvGrpSpPr/>
        <p:nvPr/>
      </p:nvGrpSpPr>
      <p:grpSpPr>
        <a:xfrm>
          <a:off x="0" y="0"/>
          <a:ext cx="0" cy="0"/>
          <a:chOff x="0" y="0"/>
          <a:chExt cx="0" cy="0"/>
        </a:xfrm>
      </p:grpSpPr>
      <p:pic>
        <p:nvPicPr>
          <p:cNvPr id="370" name="Google Shape;370;p17"/>
          <p:cNvPicPr preferRelativeResize="0"/>
          <p:nvPr>
            <p:ph type="body" idx="1"/>
          </p:nvPr>
        </p:nvPicPr>
        <p:blipFill rotWithShape="1">
          <a:blip r:embed="rId1"/>
          <a:srcRect/>
          <a:stretch>
            <a:fillRect/>
          </a:stretch>
        </p:blipFill>
        <p:spPr>
          <a:xfrm>
            <a:off x="9528699" y="1432754"/>
            <a:ext cx="2172070" cy="1455287"/>
          </a:xfrm>
          <a:prstGeom prst="rect">
            <a:avLst/>
          </a:prstGeom>
          <a:noFill/>
          <a:ln>
            <a:noFill/>
          </a:ln>
        </p:spPr>
      </p:pic>
      <p:sp>
        <p:nvSpPr>
          <p:cNvPr id="371" name="Google Shape;371;p17"/>
          <p:cNvSpPr txBox="1"/>
          <p:nvPr/>
        </p:nvSpPr>
        <p:spPr>
          <a:xfrm>
            <a:off x="9528699" y="3044175"/>
            <a:ext cx="217207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00" b="0" i="0" u="sng" strike="noStrike" cap="none">
                <a:solidFill>
                  <a:schemeClr val="hlink"/>
                </a:solidFill>
                <a:latin typeface="Arial" panose="020B0604020202020204"/>
                <a:ea typeface="Arial" panose="020B0604020202020204"/>
                <a:cs typeface="Arial" panose="020B0604020202020204"/>
                <a:sym typeface="Arial" panose="020B0604020202020204"/>
                <a:hlinkClick r:id="rId2"/>
              </a:rPr>
              <a:t>This Photo</a:t>
            </a:r>
            <a:r>
              <a:rPr lang="en-US" sz="900" b="0" i="0" u="none" strike="noStrike" cap="none">
                <a:solidFill>
                  <a:schemeClr val="dk1"/>
                </a:solidFill>
                <a:latin typeface="Arial" panose="020B0604020202020204"/>
                <a:ea typeface="Arial" panose="020B0604020202020204"/>
                <a:cs typeface="Arial" panose="020B0604020202020204"/>
                <a:sym typeface="Arial" panose="020B0604020202020204"/>
              </a:rPr>
              <a:t> by Unknown Author is licensed under </a:t>
            </a:r>
            <a:r>
              <a:rPr lang="en-US" sz="900" b="0" i="0" u="sng" strike="noStrike" cap="none">
                <a:solidFill>
                  <a:schemeClr val="hlink"/>
                </a:solidFill>
                <a:latin typeface="Arial" panose="020B0604020202020204"/>
                <a:ea typeface="Arial" panose="020B0604020202020204"/>
                <a:cs typeface="Arial" panose="020B0604020202020204"/>
                <a:sym typeface="Arial" panose="020B0604020202020204"/>
                <a:hlinkClick r:id="rId3"/>
              </a:rPr>
              <a:t>CC BY-NC</a:t>
            </a:r>
            <a:endParaRPr sz="900">
              <a:solidFill>
                <a:schemeClr val="dk1"/>
              </a:solidFill>
              <a:latin typeface="Arial" panose="020B0604020202020204"/>
              <a:ea typeface="Arial" panose="020B0604020202020204"/>
              <a:cs typeface="Arial" panose="020B0604020202020204"/>
              <a:sym typeface="Arial" panose="020B0604020202020204"/>
            </a:endParaRPr>
          </a:p>
        </p:txBody>
      </p:sp>
      <p:sp>
        <p:nvSpPr>
          <p:cNvPr id="372" name="Google Shape;372;p17"/>
          <p:cNvSpPr txBox="1"/>
          <p:nvPr>
            <p:ph type="title"/>
          </p:nvPr>
        </p:nvSpPr>
        <p:spPr>
          <a:xfrm>
            <a:off x="838200" y="365125"/>
            <a:ext cx="10515600" cy="788972"/>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69000"/>
              <a:buFont typeface="Arial" panose="020B0604020202020204"/>
              <a:buNone/>
            </a:pPr>
            <a:r>
              <a:rPr lang="en-US">
                <a:latin typeface="+mj-lt"/>
                <a:cs typeface="+mj-lt"/>
              </a:rPr>
              <a:t>Introduction</a:t>
            </a:r>
            <a:endParaRPr lang="en-US">
              <a:latin typeface="+mj-lt"/>
              <a:cs typeface="+mj-lt"/>
            </a:endParaRPr>
          </a:p>
        </p:txBody>
      </p:sp>
      <p:sp>
        <p:nvSpPr>
          <p:cNvPr id="373" name="Google Shape;373;p17"/>
          <p:cNvSpPr txBox="1"/>
          <p:nvPr/>
        </p:nvSpPr>
        <p:spPr>
          <a:xfrm>
            <a:off x="976544" y="1553592"/>
            <a:ext cx="8380520"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panose="020B0604020202020204"/>
                <a:ea typeface="Arial" panose="020B0604020202020204"/>
                <a:cs typeface="Arial" panose="020B0604020202020204"/>
                <a:sym typeface="Arial" panose="020B0604020202020204"/>
              </a:rPr>
              <a:t>Many organizations may not have direct role in transportations but offer related products and services</a:t>
            </a:r>
            <a:endParaRPr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US" sz="1800">
                <a:solidFill>
                  <a:schemeClr val="dk1"/>
                </a:solidFill>
                <a:latin typeface="Arial" panose="020B0604020202020204"/>
                <a:ea typeface="Arial" panose="020B0604020202020204"/>
                <a:cs typeface="Arial" panose="020B0604020202020204"/>
                <a:sym typeface="Arial" panose="020B0604020202020204"/>
              </a:rPr>
              <a:t>Dynamic Pricing: Prices of transportation services offered by organizations may vary according to demand and supply and many other reasons. This process of variation in pricing is called Dynamic Pricing.</a:t>
            </a:r>
            <a:endParaRPr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US" sz="1800">
                <a:solidFill>
                  <a:schemeClr val="dk1"/>
                </a:solidFill>
                <a:latin typeface="Arial" panose="020B0604020202020204"/>
                <a:ea typeface="Arial" panose="020B0604020202020204"/>
                <a:cs typeface="Arial" panose="020B0604020202020204"/>
                <a:sym typeface="Arial" panose="020B0604020202020204"/>
              </a:rPr>
              <a:t>Two common instances are:</a:t>
            </a:r>
            <a:endParaRPr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US" sz="1800">
                <a:solidFill>
                  <a:schemeClr val="dk1"/>
                </a:solidFill>
                <a:latin typeface="Arial" panose="020B0604020202020204"/>
                <a:ea typeface="Arial" panose="020B0604020202020204"/>
                <a:cs typeface="Arial" panose="020B0604020202020204"/>
                <a:sym typeface="Arial" panose="020B0604020202020204"/>
              </a:rPr>
              <a:t>Instance-1: Airlines increase the price of travel during rush hours of the week days and on the week days. This is also called as Peak Pricing</a:t>
            </a:r>
            <a:endParaRPr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US" sz="1800">
                <a:solidFill>
                  <a:schemeClr val="dk1"/>
                </a:solidFill>
                <a:latin typeface="Arial" panose="020B0604020202020204"/>
                <a:ea typeface="Arial" panose="020B0604020202020204"/>
                <a:cs typeface="Arial" panose="020B0604020202020204"/>
                <a:sym typeface="Arial" panose="020B0604020202020204"/>
              </a:rPr>
              <a:t> </a:t>
            </a:r>
            <a:endParaRPr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US" sz="1800">
                <a:solidFill>
                  <a:schemeClr val="dk1"/>
                </a:solidFill>
                <a:latin typeface="Arial" panose="020B0604020202020204"/>
                <a:ea typeface="Arial" panose="020B0604020202020204"/>
                <a:cs typeface="Arial" panose="020B0604020202020204"/>
                <a:sym typeface="Arial" panose="020B0604020202020204"/>
              </a:rPr>
              <a:t>Instance-2: When there is a heavy rain suddenly and people want to use the cab services and in the other end cab services are very low then it’ll become necessary to increase the fare price of the travel. This is also called as Surge Pricing.</a:t>
            </a:r>
            <a:endParaRPr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7" name="Shape 377"/>
        <p:cNvGrpSpPr/>
        <p:nvPr/>
      </p:nvGrpSpPr>
      <p:grpSpPr>
        <a:xfrm>
          <a:off x="0" y="0"/>
          <a:ext cx="0" cy="0"/>
          <a:chOff x="0" y="0"/>
          <a:chExt cx="0" cy="0"/>
        </a:xfrm>
      </p:grpSpPr>
      <p:sp>
        <p:nvSpPr>
          <p:cNvPr id="378" name="Google Shape;378;p18"/>
          <p:cNvSpPr txBox="1"/>
          <p:nvPr>
            <p:ph type="title"/>
          </p:nvPr>
        </p:nvSpPr>
        <p:spPr>
          <a:xfrm>
            <a:off x="838200" y="365125"/>
            <a:ext cx="10515600" cy="913259"/>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69000"/>
              <a:buFont typeface="Arial" panose="020B0604020202020204"/>
              <a:buNone/>
            </a:pPr>
            <a:r>
              <a:rPr lang="en-US">
                <a:latin typeface="+mj-lt"/>
                <a:cs typeface="+mj-lt"/>
              </a:rPr>
              <a:t>Problem Statement</a:t>
            </a:r>
            <a:endParaRPr lang="en-US">
              <a:latin typeface="+mj-lt"/>
              <a:cs typeface="+mj-lt"/>
            </a:endParaRPr>
          </a:p>
        </p:txBody>
      </p:sp>
      <p:sp>
        <p:nvSpPr>
          <p:cNvPr id="379" name="Google Shape;379;p18"/>
          <p:cNvSpPr txBox="1"/>
          <p:nvPr>
            <p:ph type="body" idx="1"/>
          </p:nvPr>
        </p:nvSpPr>
        <p:spPr>
          <a:xfrm>
            <a:off x="838200" y="1367162"/>
            <a:ext cx="10515600" cy="480980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latin typeface="+mj-lt"/>
                <a:cs typeface="+mj-lt"/>
              </a:rPr>
              <a:t>We observed in the previous slide, that dynamic pricing is mandatory in both the instances.</a:t>
            </a:r>
            <a:endParaRPr lang="en-US">
              <a:latin typeface="+mj-lt"/>
              <a:cs typeface="+mj-lt"/>
            </a:endParaRPr>
          </a:p>
          <a:p>
            <a:pPr marL="0" lvl="0" indent="0" algn="l" rtl="0">
              <a:lnSpc>
                <a:spcPct val="90000"/>
              </a:lnSpc>
              <a:spcBef>
                <a:spcPts val="1000"/>
              </a:spcBef>
              <a:spcAft>
                <a:spcPts val="0"/>
              </a:spcAft>
              <a:buClr>
                <a:schemeClr val="dk1"/>
              </a:buClr>
              <a:buSzPts val="2800"/>
              <a:buNone/>
            </a:pPr>
            <a:endParaRPr>
              <a:latin typeface="+mj-lt"/>
              <a:cs typeface="+mj-lt"/>
            </a:endParaRPr>
          </a:p>
          <a:p>
            <a:pPr marL="0" lvl="0" indent="0" algn="l" rtl="0">
              <a:lnSpc>
                <a:spcPct val="90000"/>
              </a:lnSpc>
              <a:spcBef>
                <a:spcPts val="1000"/>
              </a:spcBef>
              <a:spcAft>
                <a:spcPts val="0"/>
              </a:spcAft>
              <a:buClr>
                <a:schemeClr val="dk1"/>
              </a:buClr>
              <a:buSzPts val="2800"/>
              <a:buNone/>
            </a:pPr>
            <a:r>
              <a:rPr lang="en-US">
                <a:latin typeface="+mj-lt"/>
                <a:cs typeface="+mj-lt"/>
              </a:rPr>
              <a:t>Now, the questions are:</a:t>
            </a:r>
            <a:endParaRPr lang="en-US">
              <a:latin typeface="+mj-lt"/>
              <a:cs typeface="+mj-lt"/>
            </a:endParaRPr>
          </a:p>
          <a:p>
            <a:pPr marL="0" lvl="0" indent="0" algn="l" rtl="0">
              <a:lnSpc>
                <a:spcPct val="90000"/>
              </a:lnSpc>
              <a:spcBef>
                <a:spcPts val="1000"/>
              </a:spcBef>
              <a:spcAft>
                <a:spcPts val="0"/>
              </a:spcAft>
              <a:buClr>
                <a:schemeClr val="dk1"/>
              </a:buClr>
              <a:buSzPts val="2800"/>
              <a:buNone/>
            </a:pPr>
            <a:endParaRPr>
              <a:latin typeface="+mj-lt"/>
              <a:cs typeface="+mj-lt"/>
            </a:endParaRPr>
          </a:p>
          <a:p>
            <a:pPr marL="514350" lvl="0" indent="-514350" algn="l" rtl="0">
              <a:lnSpc>
                <a:spcPct val="90000"/>
              </a:lnSpc>
              <a:spcBef>
                <a:spcPts val="1000"/>
              </a:spcBef>
              <a:spcAft>
                <a:spcPts val="0"/>
              </a:spcAft>
              <a:buClr>
                <a:schemeClr val="dk1"/>
              </a:buClr>
              <a:buSzPts val="2800"/>
              <a:buFont typeface="Arial" panose="020B0604020202020204"/>
              <a:buAutoNum type="arabicPeriod"/>
            </a:pPr>
            <a:r>
              <a:rPr lang="en-US">
                <a:latin typeface="+mj-lt"/>
                <a:cs typeface="+mj-lt"/>
              </a:rPr>
              <a:t>What should be the new fare for travel??</a:t>
            </a:r>
            <a:endParaRPr lang="en-US">
              <a:latin typeface="+mj-lt"/>
              <a:cs typeface="+mj-lt"/>
            </a:endParaRPr>
          </a:p>
          <a:p>
            <a:pPr marL="514350" lvl="0" indent="-514350" algn="l" rtl="0">
              <a:lnSpc>
                <a:spcPct val="90000"/>
              </a:lnSpc>
              <a:spcBef>
                <a:spcPts val="1000"/>
              </a:spcBef>
              <a:spcAft>
                <a:spcPts val="0"/>
              </a:spcAft>
              <a:buClr>
                <a:schemeClr val="dk1"/>
              </a:buClr>
              <a:buSzPts val="2800"/>
              <a:buFont typeface="Arial" panose="020B0604020202020204"/>
              <a:buAutoNum type="arabicPeriod"/>
            </a:pPr>
            <a:r>
              <a:rPr lang="en-US">
                <a:latin typeface="+mj-lt"/>
                <a:cs typeface="+mj-lt"/>
              </a:rPr>
              <a:t>How can we decide the fare price between different routes??</a:t>
            </a:r>
            <a:endParaRPr lang="en-US">
              <a:latin typeface="+mj-lt"/>
              <a:cs typeface="+mj-lt"/>
            </a:endParaRPr>
          </a:p>
          <a:p>
            <a:pPr marL="514350" lvl="0" indent="-514350" algn="l" rtl="0">
              <a:lnSpc>
                <a:spcPct val="90000"/>
              </a:lnSpc>
              <a:spcBef>
                <a:spcPts val="1000"/>
              </a:spcBef>
              <a:spcAft>
                <a:spcPts val="0"/>
              </a:spcAft>
              <a:buClr>
                <a:schemeClr val="dk1"/>
              </a:buClr>
              <a:buSzPts val="2800"/>
              <a:buFont typeface="Arial" panose="020B0604020202020204"/>
              <a:buAutoNum type="arabicPeriod"/>
            </a:pPr>
            <a:r>
              <a:rPr lang="en-US">
                <a:latin typeface="+mj-lt"/>
                <a:cs typeface="+mj-lt"/>
              </a:rPr>
              <a:t> On what basis, we decide the fare??</a:t>
            </a:r>
            <a:endParaRPr lang="en-US">
              <a:latin typeface="+mj-lt"/>
              <a:cs typeface="+mj-lt"/>
            </a:endParaRP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3" name="Shape 383"/>
        <p:cNvGrpSpPr/>
        <p:nvPr/>
      </p:nvGrpSpPr>
      <p:grpSpPr>
        <a:xfrm>
          <a:off x="0" y="0"/>
          <a:ext cx="0" cy="0"/>
          <a:chOff x="0" y="0"/>
          <a:chExt cx="0" cy="0"/>
        </a:xfrm>
      </p:grpSpPr>
      <p:sp>
        <p:nvSpPr>
          <p:cNvPr id="384" name="Google Shape;384;p19"/>
          <p:cNvSpPr txBox="1"/>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69000"/>
              <a:buFont typeface="Arial" panose="020B0604020202020204"/>
              <a:buNone/>
            </a:pPr>
            <a:r>
              <a:rPr lang="en-US">
                <a:latin typeface="+mj-lt"/>
                <a:cs typeface="+mj-lt"/>
              </a:rPr>
              <a:t>Advantages and Disadvantages</a:t>
            </a:r>
            <a:endParaRPr lang="en-US">
              <a:latin typeface="+mj-lt"/>
              <a:cs typeface="+mj-lt"/>
            </a:endParaRPr>
          </a:p>
        </p:txBody>
      </p:sp>
      <p:sp>
        <p:nvSpPr>
          <p:cNvPr id="385" name="Google Shape;385;p19"/>
          <p:cNvSpPr txBox="1"/>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latin typeface="+mn-lt"/>
                <a:cs typeface="+mn-lt"/>
              </a:rPr>
              <a:t>Higher Profit &amp; Sales</a:t>
            </a:r>
            <a:endParaRPr lang="en-US">
              <a:latin typeface="+mn-lt"/>
              <a:cs typeface="+mn-lt"/>
            </a:endParaRPr>
          </a:p>
          <a:p>
            <a:pPr marL="228600" lvl="0" indent="-228600" algn="l" rtl="0">
              <a:lnSpc>
                <a:spcPct val="90000"/>
              </a:lnSpc>
              <a:spcBef>
                <a:spcPts val="1000"/>
              </a:spcBef>
              <a:spcAft>
                <a:spcPts val="0"/>
              </a:spcAft>
              <a:buClr>
                <a:schemeClr val="dk1"/>
              </a:buClr>
              <a:buSzPts val="2800"/>
              <a:buChar char="▸"/>
            </a:pPr>
            <a:r>
              <a:rPr lang="en-US">
                <a:latin typeface="+mn-lt"/>
                <a:cs typeface="+mn-lt"/>
              </a:rPr>
              <a:t>Adjusting to the Competition</a:t>
            </a:r>
            <a:endParaRPr lang="en-US">
              <a:latin typeface="+mn-lt"/>
              <a:cs typeface="+mn-lt"/>
            </a:endParaRPr>
          </a:p>
          <a:p>
            <a:pPr marL="228600" lvl="0" indent="-228600" algn="l" rtl="0">
              <a:lnSpc>
                <a:spcPct val="90000"/>
              </a:lnSpc>
              <a:spcBef>
                <a:spcPts val="1000"/>
              </a:spcBef>
              <a:spcAft>
                <a:spcPts val="0"/>
              </a:spcAft>
              <a:buClr>
                <a:schemeClr val="dk1"/>
              </a:buClr>
              <a:buSzPts val="2800"/>
              <a:buChar char="▸"/>
            </a:pPr>
            <a:r>
              <a:rPr lang="en-US">
                <a:latin typeface="+mn-lt"/>
                <a:cs typeface="+mn-lt"/>
              </a:rPr>
              <a:t>Flexibility</a:t>
            </a:r>
            <a:endParaRPr lang="en-US">
              <a:latin typeface="+mn-lt"/>
              <a:cs typeface="+mn-lt"/>
            </a:endParaRPr>
          </a:p>
          <a:p>
            <a:pPr marL="228600" lvl="0" indent="-228600" algn="l" rtl="0">
              <a:lnSpc>
                <a:spcPct val="90000"/>
              </a:lnSpc>
              <a:spcBef>
                <a:spcPts val="1000"/>
              </a:spcBef>
              <a:spcAft>
                <a:spcPts val="0"/>
              </a:spcAft>
              <a:buClr>
                <a:schemeClr val="dk1"/>
              </a:buClr>
              <a:buSzPts val="2800"/>
              <a:buChar char="▸"/>
            </a:pPr>
            <a:r>
              <a:rPr lang="en-US">
                <a:latin typeface="+mn-lt"/>
                <a:cs typeface="+mn-lt"/>
              </a:rPr>
              <a:t>Better Inventory Management</a:t>
            </a:r>
            <a:endParaRPr lang="en-US">
              <a:latin typeface="+mn-lt"/>
              <a:cs typeface="+mn-lt"/>
            </a:endParaRPr>
          </a:p>
        </p:txBody>
      </p:sp>
      <p:sp>
        <p:nvSpPr>
          <p:cNvPr id="386" name="Google Shape;386;p19"/>
          <p:cNvSpPr txBox="1"/>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latin typeface="+mn-lt"/>
                <a:cs typeface="+mn-lt"/>
              </a:rPr>
              <a:t>Customer Dissatisfaction</a:t>
            </a:r>
            <a:endParaRPr lang="en-US">
              <a:latin typeface="+mn-lt"/>
              <a:cs typeface="+mn-lt"/>
            </a:endParaRPr>
          </a:p>
          <a:p>
            <a:pPr marL="228600" lvl="0" indent="-228600" algn="l" rtl="0">
              <a:lnSpc>
                <a:spcPct val="90000"/>
              </a:lnSpc>
              <a:spcBef>
                <a:spcPts val="1000"/>
              </a:spcBef>
              <a:spcAft>
                <a:spcPts val="0"/>
              </a:spcAft>
              <a:buClr>
                <a:schemeClr val="dk1"/>
              </a:buClr>
              <a:buSzPts val="2800"/>
              <a:buChar char="▸"/>
            </a:pPr>
            <a:r>
              <a:rPr lang="en-US">
                <a:latin typeface="+mn-lt"/>
                <a:cs typeface="+mn-lt"/>
              </a:rPr>
              <a:t>Loss of Sales</a:t>
            </a:r>
            <a:endParaRPr lang="en-US">
              <a:latin typeface="+mn-lt"/>
              <a:cs typeface="+mn-lt"/>
            </a:endParaRPr>
          </a:p>
          <a:p>
            <a:pPr marL="228600" lvl="0" indent="-228600" algn="l" rtl="0">
              <a:lnSpc>
                <a:spcPct val="90000"/>
              </a:lnSpc>
              <a:spcBef>
                <a:spcPts val="1000"/>
              </a:spcBef>
              <a:spcAft>
                <a:spcPts val="0"/>
              </a:spcAft>
              <a:buClr>
                <a:schemeClr val="dk1"/>
              </a:buClr>
              <a:buSzPts val="2800"/>
              <a:buChar char="▸"/>
            </a:pPr>
            <a:r>
              <a:rPr lang="en-US">
                <a:latin typeface="+mn-lt"/>
                <a:cs typeface="+mn-lt"/>
              </a:rPr>
              <a:t>Gaming the system</a:t>
            </a:r>
            <a:endParaRPr lang="en-US">
              <a:latin typeface="+mn-lt"/>
              <a:cs typeface="+mn-lt"/>
            </a:endParaRPr>
          </a:p>
          <a:p>
            <a:pPr marL="228600" lvl="0" indent="-228600" algn="l" rtl="0">
              <a:lnSpc>
                <a:spcPct val="90000"/>
              </a:lnSpc>
              <a:spcBef>
                <a:spcPts val="1000"/>
              </a:spcBef>
              <a:spcAft>
                <a:spcPts val="0"/>
              </a:spcAft>
              <a:buClr>
                <a:schemeClr val="dk1"/>
              </a:buClr>
              <a:buSzPts val="2800"/>
              <a:buChar char="▸"/>
            </a:pPr>
            <a:r>
              <a:rPr lang="en-US">
                <a:latin typeface="+mn-lt"/>
                <a:cs typeface="+mn-lt"/>
              </a:rPr>
              <a:t>Not Applicable Everywhere</a:t>
            </a:r>
            <a:endParaRPr lang="en-US">
              <a:latin typeface="+mn-lt"/>
              <a:cs typeface="+mn-lt"/>
            </a:endParaRPr>
          </a:p>
          <a:p>
            <a:pPr marL="228600" lvl="0" indent="-228600" algn="l" rtl="0">
              <a:lnSpc>
                <a:spcPct val="90000"/>
              </a:lnSpc>
              <a:spcBef>
                <a:spcPts val="1000"/>
              </a:spcBef>
              <a:spcAft>
                <a:spcPts val="0"/>
              </a:spcAft>
              <a:buClr>
                <a:schemeClr val="dk1"/>
              </a:buClr>
              <a:buSzPts val="2800"/>
              <a:buChar char="▸"/>
            </a:pPr>
            <a:r>
              <a:rPr lang="en-US">
                <a:latin typeface="+mn-lt"/>
                <a:cs typeface="+mn-lt"/>
              </a:rPr>
              <a:t>Price Fluctuation</a:t>
            </a:r>
            <a:endParaRPr lang="en-US">
              <a:latin typeface="+mn-lt"/>
              <a:cs typeface="+mn-lt"/>
            </a:endParaRP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0" name="Shape 390"/>
        <p:cNvGrpSpPr/>
        <p:nvPr/>
      </p:nvGrpSpPr>
      <p:grpSpPr>
        <a:xfrm>
          <a:off x="0" y="0"/>
          <a:ext cx="0" cy="0"/>
          <a:chOff x="0" y="0"/>
          <a:chExt cx="0" cy="0"/>
        </a:xfrm>
      </p:grpSpPr>
      <p:sp>
        <p:nvSpPr>
          <p:cNvPr id="391" name="Google Shape;391;p20"/>
          <p:cNvSpPr txBox="1"/>
          <p:nvPr>
            <p:ph type="title"/>
          </p:nvPr>
        </p:nvSpPr>
        <p:spPr>
          <a:xfrm>
            <a:off x="838200" y="365126"/>
            <a:ext cx="10515600" cy="691318"/>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69000"/>
              <a:buFont typeface="Arial" panose="020B0604020202020204"/>
              <a:buNone/>
            </a:pPr>
            <a:r>
              <a:rPr lang="en-US">
                <a:latin typeface="+mj-lt"/>
                <a:cs typeface="+mj-lt"/>
              </a:rPr>
              <a:t>Steps Followed</a:t>
            </a:r>
            <a:endParaRPr lang="en-US">
              <a:latin typeface="+mj-lt"/>
              <a:cs typeface="+mj-lt"/>
            </a:endParaRPr>
          </a:p>
        </p:txBody>
      </p:sp>
      <p:pic>
        <p:nvPicPr>
          <p:cNvPr id="392" name="Google Shape;392;p20" descr="Blank diagram"/>
          <p:cNvPicPr preferRelativeResize="0"/>
          <p:nvPr>
            <p:ph type="body" idx="1"/>
          </p:nvPr>
        </p:nvPicPr>
        <p:blipFill rotWithShape="1">
          <a:blip r:embed="rId1"/>
          <a:srcRect/>
          <a:stretch>
            <a:fillRect/>
          </a:stretch>
        </p:blipFill>
        <p:spPr>
          <a:xfrm>
            <a:off x="1317625" y="1899285"/>
            <a:ext cx="9556750" cy="3733800"/>
          </a:xfrm>
          <a:prstGeom prst="rect">
            <a:avLst/>
          </a:prstGeom>
          <a:noFill/>
          <a:ln>
            <a:noFill/>
          </a:ln>
        </p:spPr>
      </p:pic>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6" name="Shape 396"/>
        <p:cNvGrpSpPr/>
        <p:nvPr/>
      </p:nvGrpSpPr>
      <p:grpSpPr>
        <a:xfrm>
          <a:off x="0" y="0"/>
          <a:ext cx="0" cy="0"/>
          <a:chOff x="0" y="0"/>
          <a:chExt cx="0" cy="0"/>
        </a:xfrm>
      </p:grpSpPr>
      <p:sp>
        <p:nvSpPr>
          <p:cNvPr id="397" name="Google Shape;397;p21"/>
          <p:cNvSpPr txBox="1"/>
          <p:nvPr>
            <p:ph type="title"/>
          </p:nvPr>
        </p:nvSpPr>
        <p:spPr>
          <a:xfrm>
            <a:off x="838200" y="365125"/>
            <a:ext cx="10515600" cy="877749"/>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69000"/>
              <a:buFont typeface="Arial" panose="020B0604020202020204"/>
              <a:buNone/>
            </a:pPr>
            <a:r>
              <a:rPr lang="en-US">
                <a:latin typeface="+mj-lt"/>
                <a:cs typeface="+mj-lt"/>
              </a:rPr>
              <a:t>UI Output</a:t>
            </a:r>
            <a:endParaRPr lang="en-US">
              <a:latin typeface="+mj-lt"/>
              <a:cs typeface="+mj-lt"/>
            </a:endParaRPr>
          </a:p>
        </p:txBody>
      </p:sp>
      <p:pic>
        <p:nvPicPr>
          <p:cNvPr id="398" name="Google Shape;398;p21"/>
          <p:cNvPicPr preferRelativeResize="0"/>
          <p:nvPr>
            <p:ph type="body" idx="1"/>
          </p:nvPr>
        </p:nvPicPr>
        <p:blipFill rotWithShape="1">
          <a:blip r:embed="rId1"/>
          <a:srcRect/>
          <a:stretch>
            <a:fillRect/>
          </a:stretch>
        </p:blipFill>
        <p:spPr>
          <a:xfrm>
            <a:off x="3359785" y="1268730"/>
            <a:ext cx="5258435" cy="5149850"/>
          </a:xfrm>
          <a:prstGeom prst="rect">
            <a:avLst/>
          </a:prstGeom>
          <a:noFill/>
          <a:ln>
            <a:noFill/>
          </a:ln>
        </p:spPr>
      </p:pic>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2" name="Shape 402"/>
        <p:cNvGrpSpPr/>
        <p:nvPr/>
      </p:nvGrpSpPr>
      <p:grpSpPr>
        <a:xfrm>
          <a:off x="0" y="0"/>
          <a:ext cx="0" cy="0"/>
          <a:chOff x="0" y="0"/>
          <a:chExt cx="0" cy="0"/>
        </a:xfrm>
      </p:grpSpPr>
      <p:sp>
        <p:nvSpPr>
          <p:cNvPr id="403" name="Google Shape;403;p22"/>
          <p:cNvSpPr txBox="1"/>
          <p:nvPr/>
        </p:nvSpPr>
        <p:spPr>
          <a:xfrm>
            <a:off x="3142695" y="3080551"/>
            <a:ext cx="5850385" cy="83099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800">
                <a:solidFill>
                  <a:schemeClr val="dk1"/>
                </a:solidFill>
                <a:latin typeface="Arial" panose="020B0604020202020204"/>
                <a:ea typeface="Arial" panose="020B0604020202020204"/>
                <a:cs typeface="Arial" panose="020B0604020202020204"/>
                <a:sym typeface="Arial" panose="020B0604020202020204"/>
              </a:rPr>
              <a:t>THANK YOU</a:t>
            </a:r>
            <a:endParaRPr sz="48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transition>
    <p:fade thruBlk="1"/>
  </p:transition>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1589</Words>
  <Application>WPS Presentation</Application>
  <PresentationFormat/>
  <Paragraphs>55</Paragraphs>
  <Slides>8</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8</vt:i4>
      </vt:variant>
    </vt:vector>
  </HeadingPairs>
  <TitlesOfParts>
    <vt:vector size="20" baseType="lpstr">
      <vt:lpstr>Arial</vt:lpstr>
      <vt:lpstr>SimSun</vt:lpstr>
      <vt:lpstr>Wingdings</vt:lpstr>
      <vt:lpstr>Arial</vt:lpstr>
      <vt:lpstr>Raleway</vt:lpstr>
      <vt:lpstr>Euphorigenic</vt:lpstr>
      <vt:lpstr>Barlow</vt:lpstr>
      <vt:lpstr>Calibri</vt:lpstr>
      <vt:lpstr>Microsoft YaHei</vt:lpstr>
      <vt:lpstr>Arial Unicode MS</vt:lpstr>
      <vt:lpstr>Adobe Heiti Std R</vt:lpstr>
      <vt:lpstr>Gaoler template</vt:lpstr>
      <vt:lpstr>Dynamic Price Prediction for travel using IBM Watson</vt:lpstr>
      <vt:lpstr>Team Details</vt:lpstr>
      <vt:lpstr>Introduction</vt:lpstr>
      <vt:lpstr>Problem Statement</vt:lpstr>
      <vt:lpstr>Advantages and Disadvantages</vt:lpstr>
      <vt:lpstr>Steps Followed</vt:lpstr>
      <vt:lpstr>UI Output</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Price Prediction for travel using IBM Watson</dc:title>
  <dc:creator/>
  <cp:lastModifiedBy>Sudhir</cp:lastModifiedBy>
  <cp:revision>1</cp:revision>
  <dcterms:created xsi:type="dcterms:W3CDTF">2021-08-06T10:38:28Z</dcterms:created>
  <dcterms:modified xsi:type="dcterms:W3CDTF">2021-08-06T10:38:29Z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1033-11.2.0.10223</vt:lpwstr>
  </property>
</Properties>
</file>