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74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3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0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9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5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1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77E638-F43C-49E3-B7E5-78470A88C9C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85ABD-9A16-4A55-974C-76098E39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4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40E5-F125-4DAD-BDE4-8AE7BF81E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detection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BF5C3-A3FF-4783-AD15-B9CEF7074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Vivek Ponnala</a:t>
            </a:r>
          </a:p>
        </p:txBody>
      </p:sp>
    </p:spTree>
    <p:extLst>
      <p:ext uri="{BB962C8B-B14F-4D97-AF65-F5344CB8AC3E}">
        <p14:creationId xmlns:p14="http://schemas.microsoft.com/office/powerpoint/2010/main" val="122761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1290-48E6-47E0-9500-04D05923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AA9D-6644-4E36-B608-8F136B70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Roboto-Regular"/>
              </a:rPr>
              <a:t>Real-time detection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Simple network structure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Low detection precision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Locate objects with horizontal bounding box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Poor results for small and dense objects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Easy to mislocate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B406-3FE3-425B-99CF-8BC347A8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5816-5969-4417-B7B7-95FC529E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Retrieval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Computerized vehicle systems</a:t>
            </a:r>
          </a:p>
          <a:p>
            <a:r>
              <a:rPr lang="en-US" dirty="0"/>
              <a:t>Machine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272389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DFA7-A52B-440F-B6F1-CE306B19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09BF-58DB-4AAF-B8B2-966122DA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detection is a key ability for most computer and robot vision systems. </a:t>
            </a:r>
          </a:p>
        </p:txBody>
      </p:sp>
    </p:spTree>
    <p:extLst>
      <p:ext uri="{BB962C8B-B14F-4D97-AF65-F5344CB8AC3E}">
        <p14:creationId xmlns:p14="http://schemas.microsoft.com/office/powerpoint/2010/main" val="187373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B685-F4EA-4A3B-8081-0BAFAA81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F0AD-192F-4A68-8E3B-B8FC753C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detection will open up new avenues of research and operations that will reap additional benefits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22264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FC77-5512-4DFA-A53C-96B79DC6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E3AB-F244-40F6-BF91-9FA7A872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baseline="0" dirty="0">
                <a:latin typeface="Roboto-Regular"/>
              </a:rPr>
              <a:t>https://smartinternz.com/Student/guided_project_info/5077#</a:t>
            </a:r>
          </a:p>
          <a:p>
            <a:pPr algn="l"/>
            <a:r>
              <a:rPr lang="en-US" sz="2000" b="0" i="0" u="none" strike="noStrike" baseline="0" dirty="0">
                <a:latin typeface="Roboto-Regular"/>
              </a:rPr>
              <a:t>https://www.ijcai.org/Proceedings/11/Papers/346.pdf</a:t>
            </a:r>
          </a:p>
          <a:p>
            <a:pPr algn="l"/>
            <a:r>
              <a:rPr lang="en-US" sz="2000" b="0" i="0" u="none" strike="noStrike" baseline="0" dirty="0">
                <a:latin typeface="Roboto-Regular"/>
              </a:rPr>
              <a:t>https://www.researchgate.net/figure/Block-Diagram-for-Object-Detection_fig1_3107699</a:t>
            </a:r>
          </a:p>
          <a:p>
            <a:pPr algn="l"/>
            <a:r>
              <a:rPr lang="en-US" sz="2000" b="0" i="0" u="none" strike="noStrike" baseline="0" dirty="0">
                <a:latin typeface="Roboto-Regular"/>
              </a:rPr>
              <a:t>42</a:t>
            </a:r>
          </a:p>
          <a:p>
            <a:pPr algn="l"/>
            <a:r>
              <a:rPr lang="en-US" sz="2000" b="0" i="0" u="none" strike="noStrike" baseline="0" dirty="0">
                <a:latin typeface="Roboto-Regular"/>
              </a:rPr>
              <a:t>https://www.researchgate.net/figure/The-advantages-and-disadvantages-of-existing-obj</a:t>
            </a:r>
          </a:p>
          <a:p>
            <a:pPr algn="l"/>
            <a:r>
              <a:rPr lang="en-US" sz="2000" b="0" i="0" u="none" strike="noStrike" baseline="0" dirty="0">
                <a:latin typeface="Roboto-Regular"/>
              </a:rPr>
              <a:t>ect-detection-methods_tbl1_338847053</a:t>
            </a:r>
          </a:p>
          <a:p>
            <a:pPr algn="l"/>
            <a:r>
              <a:rPr lang="en-US" sz="2000" b="0" i="0" u="none" strike="noStrike" baseline="0" dirty="0">
                <a:latin typeface="Roboto-Regular"/>
              </a:rPr>
              <a:t>https://www.pixelsolutionz.com/application-object-detection-real-life/</a:t>
            </a:r>
          </a:p>
          <a:p>
            <a:pPr algn="l"/>
            <a:r>
              <a:rPr lang="en-US" sz="2000" b="0" i="0" u="none" strike="noStrike" baseline="0" dirty="0">
                <a:latin typeface="Roboto-Regular"/>
              </a:rPr>
              <a:t>https://blog.rebellionresearch.com/blog/the-future-of-object-detection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7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2E8B-7AEB-4017-868D-00997C21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D5EAAB-07B7-4E4F-ACE3-5750707A2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31119"/>
            <a:ext cx="2758271" cy="249529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5DBA87-6905-4966-8FF1-A2732A6D7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54" y="1331119"/>
            <a:ext cx="2943636" cy="27178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9271ED-F2FE-49B2-AFC8-A00EB8C0C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562" y="1303063"/>
            <a:ext cx="1495058" cy="27515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C4A5FA-6B2E-445D-BED9-91DA5DEDC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3" y="4332849"/>
            <a:ext cx="3357384" cy="17340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A2F009-5B18-4933-8EC3-BFD3EC83F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97" y="4290107"/>
            <a:ext cx="346758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2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BFE5-38D4-4380-A166-2E092CEC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9FFF-5E27-4D25-8E75-EF81F831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Theoretical Analysis</a:t>
            </a:r>
          </a:p>
          <a:p>
            <a:r>
              <a:rPr lang="en-US" dirty="0"/>
              <a:t>Software design</a:t>
            </a:r>
          </a:p>
          <a:p>
            <a:r>
              <a:rPr lang="en-US" dirty="0"/>
              <a:t>Experimental investigations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Bibliography</a:t>
            </a:r>
          </a:p>
          <a:p>
            <a:r>
              <a:rPr lang="en-US" dirty="0"/>
              <a:t>Robot output screenshot</a:t>
            </a:r>
          </a:p>
        </p:txBody>
      </p:sp>
    </p:spTree>
    <p:extLst>
      <p:ext uri="{BB962C8B-B14F-4D97-AF65-F5344CB8AC3E}">
        <p14:creationId xmlns:p14="http://schemas.microsoft.com/office/powerpoint/2010/main" val="132792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7041-6767-4345-80D7-F0A91507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DF67-2617-4A80-9270-9599681F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detection is the main ability for robots to interact with an environment and perform tasks correctly. </a:t>
            </a:r>
          </a:p>
          <a:p>
            <a:r>
              <a:rPr lang="en-US" dirty="0"/>
              <a:t>Objects can be detected from raw image data with the YOLO object detection model</a:t>
            </a:r>
          </a:p>
        </p:txBody>
      </p:sp>
    </p:spTree>
    <p:extLst>
      <p:ext uri="{BB962C8B-B14F-4D97-AF65-F5344CB8AC3E}">
        <p14:creationId xmlns:p14="http://schemas.microsoft.com/office/powerpoint/2010/main" val="287758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1F17-7424-44F4-A032-6C17FF1C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68DA-30CE-4EE2-8460-DEE9BF6F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may not be enough data points for the object data type. </a:t>
            </a:r>
          </a:p>
          <a:p>
            <a:r>
              <a:rPr lang="en-US" dirty="0"/>
              <a:t>Objects can appear drastically different from different viewing angles</a:t>
            </a:r>
          </a:p>
          <a:p>
            <a:r>
              <a:rPr lang="en-US" dirty="0"/>
              <a:t>The proposed solution is to develop a robot application in the simulation world integrated with vision and object detection capabilities. </a:t>
            </a:r>
          </a:p>
        </p:txBody>
      </p:sp>
    </p:spTree>
    <p:extLst>
      <p:ext uri="{BB962C8B-B14F-4D97-AF65-F5344CB8AC3E}">
        <p14:creationId xmlns:p14="http://schemas.microsoft.com/office/powerpoint/2010/main" val="73471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096C-9B68-4B13-9662-64BB81A7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54669-F2F8-4616-B9FF-6DC549060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950369"/>
            <a:ext cx="7400925" cy="2400300"/>
          </a:xfrm>
        </p:spPr>
      </p:pic>
    </p:spTree>
    <p:extLst>
      <p:ext uri="{BB962C8B-B14F-4D97-AF65-F5344CB8AC3E}">
        <p14:creationId xmlns:p14="http://schemas.microsoft.com/office/powerpoint/2010/main" val="19536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F3F1-7BE5-49F9-BCDB-4B8DEFE1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designing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BD996-AD84-4361-ACA5-028BF9147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98" y="2052638"/>
            <a:ext cx="4059380" cy="4195762"/>
          </a:xfrm>
        </p:spPr>
      </p:pic>
    </p:spTree>
    <p:extLst>
      <p:ext uri="{BB962C8B-B14F-4D97-AF65-F5344CB8AC3E}">
        <p14:creationId xmlns:p14="http://schemas.microsoft.com/office/powerpoint/2010/main" val="332147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6ECC-0B96-4444-87E8-A1F23437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Investigations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9B04B-D2BC-409D-8C99-142F4A631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65227"/>
            <a:ext cx="8947150" cy="3770584"/>
          </a:xfrm>
        </p:spPr>
      </p:pic>
    </p:spTree>
    <p:extLst>
      <p:ext uri="{BB962C8B-B14F-4D97-AF65-F5344CB8AC3E}">
        <p14:creationId xmlns:p14="http://schemas.microsoft.com/office/powerpoint/2010/main" val="69088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560E-3E8C-4439-83B9-E0CBCE93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48A00-ACFA-435A-801F-1FEF4C2F3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147791"/>
            <a:ext cx="7354526" cy="4887249"/>
          </a:xfrm>
        </p:spPr>
      </p:pic>
    </p:spTree>
    <p:extLst>
      <p:ext uri="{BB962C8B-B14F-4D97-AF65-F5344CB8AC3E}">
        <p14:creationId xmlns:p14="http://schemas.microsoft.com/office/powerpoint/2010/main" val="366843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F212-5792-4B00-BA04-FE2FA338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B287-EF14-4C12-AE1F-7E75BA6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Roboto-Regular"/>
              </a:rPr>
              <a:t>Gazebo simulator loads with cone, stop sign, traffic lights, car, fire hose and person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With </a:t>
            </a:r>
            <a:r>
              <a:rPr lang="en-US" sz="1800" b="0" i="0" u="none" strike="noStrike" baseline="0" dirty="0" err="1">
                <a:latin typeface="Roboto-Regular"/>
              </a:rPr>
              <a:t>raw_image</a:t>
            </a:r>
            <a:r>
              <a:rPr lang="en-US" sz="1800" b="0" i="0" u="none" strike="noStrike" baseline="0" dirty="0">
                <a:latin typeface="Roboto-Regular"/>
              </a:rPr>
              <a:t>/camera topic </a:t>
            </a:r>
            <a:r>
              <a:rPr lang="en-US" sz="1800" b="0" i="0" u="none" strike="noStrike" baseline="0" dirty="0" err="1">
                <a:latin typeface="Roboto-Regular"/>
              </a:rPr>
              <a:t>rqt</a:t>
            </a:r>
            <a:r>
              <a:rPr lang="en-US" sz="1800" b="0" i="0" u="none" strike="noStrike" baseline="0" dirty="0">
                <a:latin typeface="Roboto-Regular"/>
              </a:rPr>
              <a:t> shows cone, stop sign, traffic lights, car, fire hose and person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After running obj_detect.py, objects are successfully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80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329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Roboto-Regular</vt:lpstr>
      <vt:lpstr>Wingdings 3</vt:lpstr>
      <vt:lpstr>Ion</vt:lpstr>
      <vt:lpstr>Object detection robot</vt:lpstr>
      <vt:lpstr>Index</vt:lpstr>
      <vt:lpstr>Introduction</vt:lpstr>
      <vt:lpstr>Literature Survey</vt:lpstr>
      <vt:lpstr>Theoretical Analysis</vt:lpstr>
      <vt:lpstr>Hardware/software designing</vt:lpstr>
      <vt:lpstr>Experimental Investigations</vt:lpstr>
      <vt:lpstr>Flowchart</vt:lpstr>
      <vt:lpstr>Result</vt:lpstr>
      <vt:lpstr>Advantages and disadvantages</vt:lpstr>
      <vt:lpstr>Applications</vt:lpstr>
      <vt:lpstr>Conclusion</vt:lpstr>
      <vt:lpstr>Future Scope</vt:lpstr>
      <vt:lpstr>Bibliography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robot</dc:title>
  <dc:creator>vivek ponnala</dc:creator>
  <cp:lastModifiedBy>vivek ponnala</cp:lastModifiedBy>
  <cp:revision>2</cp:revision>
  <dcterms:created xsi:type="dcterms:W3CDTF">2021-08-05T11:46:27Z</dcterms:created>
  <dcterms:modified xsi:type="dcterms:W3CDTF">2021-08-05T12:07:07Z</dcterms:modified>
</cp:coreProperties>
</file>