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9" r:id="rId3"/>
    <p:sldId id="280" r:id="rId4"/>
    <p:sldId id="28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8" r:id="rId21"/>
    <p:sldId id="276"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56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8625" y="664462"/>
            <a:ext cx="8106749" cy="38226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rgbClr val="59595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700" b="0" i="0">
                <a:solidFill>
                  <a:srgbClr val="50505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rgbClr val="595959"/>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rgbClr val="59595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7" name="bg object 17"/>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8" name="bg object 18"/>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2710000" y="1949604"/>
            <a:ext cx="3723999" cy="589280"/>
          </a:xfrm>
          <a:prstGeom prst="rect">
            <a:avLst/>
          </a:prstGeom>
        </p:spPr>
        <p:txBody>
          <a:bodyPr wrap="square" lIns="0" tIns="0" rIns="0" bIns="0">
            <a:spAutoFit/>
          </a:bodyPr>
          <a:lstStyle>
            <a:lvl1pPr>
              <a:defRPr sz="3700" b="1" i="0">
                <a:solidFill>
                  <a:srgbClr val="595959"/>
                </a:solidFill>
                <a:latin typeface="Verdana"/>
                <a:cs typeface="Verdana"/>
              </a:defRPr>
            </a:lvl1pPr>
          </a:lstStyle>
          <a:p>
            <a:endParaRPr/>
          </a:p>
        </p:txBody>
      </p:sp>
      <p:sp>
        <p:nvSpPr>
          <p:cNvPr id="3" name="Holder 3"/>
          <p:cNvSpPr>
            <a:spLocks noGrp="1"/>
          </p:cNvSpPr>
          <p:nvPr>
            <p:ph type="body" idx="1"/>
          </p:nvPr>
        </p:nvSpPr>
        <p:spPr>
          <a:xfrm>
            <a:off x="375404" y="1440998"/>
            <a:ext cx="8393190" cy="2745740"/>
          </a:xfrm>
          <a:prstGeom prst="rect">
            <a:avLst/>
          </a:prstGeom>
        </p:spPr>
        <p:txBody>
          <a:bodyPr wrap="square" lIns="0" tIns="0" rIns="0" bIns="0">
            <a:spAutoFit/>
          </a:bodyPr>
          <a:lstStyle>
            <a:lvl1pPr>
              <a:defRPr sz="1700" b="0" i="0">
                <a:solidFill>
                  <a:srgbClr val="505050"/>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log.vsoftconsulting.com/blog/how-servicenow-chatbots-for-your-slack-group-can-increase-productiv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lab.research.google.com/drive/1evGf54MCxp4VKZ_63mIAtEMVcST6y9Kk#scrollTo=gOysbbFYdzj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3" y="487680"/>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a:endParaRPr dirty="0"/>
          </a:p>
        </p:txBody>
      </p:sp>
      <p:sp>
        <p:nvSpPr>
          <p:cNvPr id="3" name="object 3"/>
          <p:cNvSpPr/>
          <p:nvPr/>
        </p:nvSpPr>
        <p:spPr>
          <a:xfrm>
            <a:off x="0" y="-1905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7220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p:nvPr/>
        </p:nvSpPr>
        <p:spPr>
          <a:xfrm>
            <a:off x="559752" y="1449962"/>
            <a:ext cx="2661920" cy="2205476"/>
          </a:xfrm>
          <a:prstGeom prst="rect">
            <a:avLst/>
          </a:prstGeom>
        </p:spPr>
        <p:txBody>
          <a:bodyPr vert="horz" wrap="square" lIns="0" tIns="11430" rIns="0" bIns="0" rtlCol="0">
            <a:spAutoFit/>
          </a:bodyPr>
          <a:lstStyle/>
          <a:p>
            <a:pPr marL="12700" marR="5080">
              <a:lnSpc>
                <a:spcPct val="100800"/>
              </a:lnSpc>
              <a:spcBef>
                <a:spcPts val="90"/>
              </a:spcBef>
            </a:pPr>
            <a:r>
              <a:rPr sz="3600" b="1" spc="-15" dirty="0">
                <a:solidFill>
                  <a:srgbClr val="1A1A1A"/>
                </a:solidFill>
                <a:latin typeface="Verdana"/>
                <a:cs typeface="Verdana"/>
              </a:rPr>
              <a:t>CH</a:t>
            </a:r>
            <a:r>
              <a:rPr sz="3600" b="1" spc="-150" dirty="0">
                <a:solidFill>
                  <a:srgbClr val="1A1A1A"/>
                </a:solidFill>
                <a:latin typeface="Verdana"/>
                <a:cs typeface="Verdana"/>
              </a:rPr>
              <a:t>A</a:t>
            </a:r>
            <a:r>
              <a:rPr sz="3600" b="1" spc="-225" dirty="0">
                <a:solidFill>
                  <a:srgbClr val="1A1A1A"/>
                </a:solidFill>
                <a:latin typeface="Verdana"/>
                <a:cs typeface="Verdana"/>
              </a:rPr>
              <a:t>T</a:t>
            </a:r>
            <a:r>
              <a:rPr sz="3600" b="1" spc="-215" dirty="0">
                <a:solidFill>
                  <a:srgbClr val="1A1A1A"/>
                </a:solidFill>
                <a:latin typeface="Verdana"/>
                <a:cs typeface="Verdana"/>
              </a:rPr>
              <a:t> </a:t>
            </a:r>
            <a:r>
              <a:rPr sz="3600" b="1" spc="15" dirty="0">
                <a:solidFill>
                  <a:srgbClr val="1A1A1A"/>
                </a:solidFill>
                <a:latin typeface="Verdana"/>
                <a:cs typeface="Verdana"/>
              </a:rPr>
              <a:t>B</a:t>
            </a:r>
            <a:r>
              <a:rPr sz="3600" b="1" spc="-20" dirty="0">
                <a:solidFill>
                  <a:srgbClr val="1A1A1A"/>
                </a:solidFill>
                <a:latin typeface="Verdana"/>
                <a:cs typeface="Verdana"/>
              </a:rPr>
              <a:t>O</a:t>
            </a:r>
            <a:r>
              <a:rPr sz="3600" b="1" spc="-150" dirty="0">
                <a:solidFill>
                  <a:srgbClr val="1A1A1A"/>
                </a:solidFill>
                <a:latin typeface="Verdana"/>
                <a:cs typeface="Verdana"/>
              </a:rPr>
              <a:t>T  </a:t>
            </a:r>
            <a:r>
              <a:rPr sz="3600" b="1" spc="-275" dirty="0">
                <a:solidFill>
                  <a:srgbClr val="1A1A1A"/>
                </a:solidFill>
                <a:latin typeface="Verdana"/>
                <a:cs typeface="Verdana"/>
              </a:rPr>
              <a:t>USING </a:t>
            </a:r>
            <a:r>
              <a:rPr sz="3600" b="1" spc="-270" dirty="0">
                <a:solidFill>
                  <a:srgbClr val="1A1A1A"/>
                </a:solidFill>
                <a:latin typeface="Verdana"/>
                <a:cs typeface="Verdana"/>
              </a:rPr>
              <a:t> </a:t>
            </a:r>
            <a:r>
              <a:rPr sz="3600" b="1" spc="-10" dirty="0">
                <a:solidFill>
                  <a:srgbClr val="1A1A1A"/>
                </a:solidFill>
                <a:latin typeface="Verdana"/>
                <a:cs typeface="Verdana"/>
              </a:rPr>
              <a:t>DEEP </a:t>
            </a:r>
            <a:r>
              <a:rPr sz="3600" b="1" spc="-5" dirty="0">
                <a:solidFill>
                  <a:srgbClr val="1A1A1A"/>
                </a:solidFill>
                <a:latin typeface="Verdana"/>
                <a:cs typeface="Verdana"/>
              </a:rPr>
              <a:t> </a:t>
            </a:r>
            <a:r>
              <a:rPr sz="3600" b="1" spc="-185" dirty="0">
                <a:solidFill>
                  <a:srgbClr val="1A1A1A"/>
                </a:solidFill>
                <a:latin typeface="Verdana"/>
                <a:cs typeface="Verdana"/>
              </a:rPr>
              <a:t>LEARNING</a:t>
            </a:r>
            <a:endParaRPr sz="3600" dirty="0">
              <a:latin typeface="Verdana"/>
              <a:cs typeface="Verdana"/>
            </a:endParaRPr>
          </a:p>
        </p:txBody>
      </p:sp>
      <p:pic>
        <p:nvPicPr>
          <p:cNvPr id="8" name="object 8"/>
          <p:cNvPicPr/>
          <p:nvPr/>
        </p:nvPicPr>
        <p:blipFill>
          <a:blip r:embed="rId2" cstate="print"/>
          <a:stretch>
            <a:fillRect/>
          </a:stretch>
        </p:blipFill>
        <p:spPr>
          <a:xfrm>
            <a:off x="3831050" y="1247075"/>
            <a:ext cx="5084350" cy="3389575"/>
          </a:xfrm>
          <a:prstGeom prst="rect">
            <a:avLst/>
          </a:prstGeom>
        </p:spPr>
      </p:pic>
      <p:sp>
        <p:nvSpPr>
          <p:cNvPr id="9" name="TextBox 8">
            <a:extLst>
              <a:ext uri="{FF2B5EF4-FFF2-40B4-BE49-F238E27FC236}">
                <a16:creationId xmlns:a16="http://schemas.microsoft.com/office/drawing/2014/main" id="{05E34CAB-3EF7-1A9D-8B77-B3F8C5F536FD}"/>
              </a:ext>
            </a:extLst>
          </p:cNvPr>
          <p:cNvSpPr txBox="1"/>
          <p:nvPr/>
        </p:nvSpPr>
        <p:spPr>
          <a:xfrm flipH="1">
            <a:off x="559752" y="4159596"/>
            <a:ext cx="3271298" cy="954107"/>
          </a:xfrm>
          <a:prstGeom prst="rect">
            <a:avLst/>
          </a:prstGeom>
          <a:noFill/>
        </p:spPr>
        <p:txBody>
          <a:bodyPr wrap="square" rtlCol="0">
            <a:spAutoFit/>
          </a:bodyPr>
          <a:lstStyle/>
          <a:p>
            <a:r>
              <a:rPr lang="en-IN" sz="1400" dirty="0"/>
              <a:t>Katta </a:t>
            </a:r>
            <a:r>
              <a:rPr lang="en-IN" sz="1400" dirty="0" err="1"/>
              <a:t>Roopsai</a:t>
            </a:r>
            <a:r>
              <a:rPr lang="en-IN" sz="1400" dirty="0"/>
              <a:t> - 20BCI7065</a:t>
            </a:r>
          </a:p>
          <a:p>
            <a:r>
              <a:rPr lang="en-IN" sz="1400" dirty="0" err="1"/>
              <a:t>Byna</a:t>
            </a:r>
            <a:r>
              <a:rPr lang="en-IN" sz="1400" dirty="0"/>
              <a:t> Varun - 20BCD7137</a:t>
            </a:r>
          </a:p>
          <a:p>
            <a:r>
              <a:rPr lang="en-IN" sz="1400" dirty="0"/>
              <a:t>Katikala Chaitanya Reddy - 20BCI7046</a:t>
            </a:r>
          </a:p>
          <a:p>
            <a:r>
              <a:rPr lang="en-IN" sz="1400" dirty="0" err="1"/>
              <a:t>Padamata</a:t>
            </a:r>
            <a:r>
              <a:rPr lang="en-IN" sz="1400" dirty="0"/>
              <a:t> Sai Satyanarayana - 20BCE7135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2785110" cy="382270"/>
          </a:xfrm>
          <a:prstGeom prst="rect">
            <a:avLst/>
          </a:prstGeom>
        </p:spPr>
        <p:txBody>
          <a:bodyPr vert="horz" wrap="square" lIns="0" tIns="17780" rIns="0" bIns="0" rtlCol="0">
            <a:spAutoFit/>
          </a:bodyPr>
          <a:lstStyle/>
          <a:p>
            <a:pPr marL="12700">
              <a:lnSpc>
                <a:spcPct val="100000"/>
              </a:lnSpc>
              <a:spcBef>
                <a:spcPts val="140"/>
              </a:spcBef>
            </a:pPr>
            <a:r>
              <a:rPr sz="2300" spc="-200" dirty="0">
                <a:solidFill>
                  <a:srgbClr val="1A1A1A"/>
                </a:solidFill>
              </a:rPr>
              <a:t>T</a:t>
            </a:r>
            <a:r>
              <a:rPr sz="2300" spc="-70" dirty="0">
                <a:solidFill>
                  <a:srgbClr val="1A1A1A"/>
                </a:solidFill>
              </a:rPr>
              <a:t>ypes</a:t>
            </a:r>
            <a:r>
              <a:rPr sz="2300" spc="-125" dirty="0">
                <a:solidFill>
                  <a:srgbClr val="1A1A1A"/>
                </a:solidFill>
              </a:rPr>
              <a:t> </a:t>
            </a:r>
            <a:r>
              <a:rPr sz="2300" spc="-60" dirty="0">
                <a:solidFill>
                  <a:srgbClr val="1A1A1A"/>
                </a:solidFill>
              </a:rPr>
              <a:t>of</a:t>
            </a:r>
            <a:r>
              <a:rPr sz="2300" spc="-125" dirty="0">
                <a:solidFill>
                  <a:srgbClr val="1A1A1A"/>
                </a:solidFill>
              </a:rPr>
              <a:t> </a:t>
            </a:r>
            <a:r>
              <a:rPr sz="2300" spc="15" dirty="0">
                <a:solidFill>
                  <a:srgbClr val="1A1A1A"/>
                </a:solidFill>
              </a:rPr>
              <a:t>c</a:t>
            </a:r>
            <a:r>
              <a:rPr sz="2300" spc="-50" dirty="0">
                <a:solidFill>
                  <a:srgbClr val="1A1A1A"/>
                </a:solidFill>
              </a:rPr>
              <a:t>hatbots</a:t>
            </a:r>
            <a:endParaRPr sz="2300"/>
          </a:p>
        </p:txBody>
      </p:sp>
      <p:sp>
        <p:nvSpPr>
          <p:cNvPr id="3" name="object 3"/>
          <p:cNvSpPr txBox="1"/>
          <p:nvPr/>
        </p:nvSpPr>
        <p:spPr>
          <a:xfrm>
            <a:off x="685800" y="1428750"/>
            <a:ext cx="7381240" cy="2473325"/>
          </a:xfrm>
          <a:prstGeom prst="rect">
            <a:avLst/>
          </a:prstGeom>
        </p:spPr>
        <p:txBody>
          <a:bodyPr vert="horz" wrap="square" lIns="0" tIns="12700" rIns="0" bIns="0" rtlCol="0">
            <a:spAutoFit/>
          </a:bodyPr>
          <a:lstStyle/>
          <a:p>
            <a:pPr marL="12700">
              <a:lnSpc>
                <a:spcPct val="100000"/>
              </a:lnSpc>
              <a:spcBef>
                <a:spcPts val="100"/>
              </a:spcBef>
            </a:pPr>
            <a:r>
              <a:rPr sz="1800" b="1" spc="45" dirty="0">
                <a:solidFill>
                  <a:srgbClr val="595959"/>
                </a:solidFill>
                <a:latin typeface="Tahoma"/>
                <a:cs typeface="Tahoma"/>
              </a:rPr>
              <a:t>Chatbots</a:t>
            </a:r>
            <a:r>
              <a:rPr sz="1800" b="1" spc="-45" dirty="0">
                <a:solidFill>
                  <a:srgbClr val="595959"/>
                </a:solidFill>
                <a:latin typeface="Tahoma"/>
                <a:cs typeface="Tahoma"/>
              </a:rPr>
              <a:t> </a:t>
            </a:r>
            <a:r>
              <a:rPr sz="1800" b="1" spc="5" dirty="0">
                <a:solidFill>
                  <a:srgbClr val="595959"/>
                </a:solidFill>
                <a:latin typeface="Tahoma"/>
                <a:cs typeface="Tahoma"/>
              </a:rPr>
              <a:t>are</a:t>
            </a:r>
            <a:r>
              <a:rPr sz="1800" b="1" spc="-40" dirty="0">
                <a:solidFill>
                  <a:srgbClr val="595959"/>
                </a:solidFill>
                <a:latin typeface="Tahoma"/>
                <a:cs typeface="Tahoma"/>
              </a:rPr>
              <a:t> </a:t>
            </a:r>
            <a:r>
              <a:rPr sz="1800" b="1" spc="60" dirty="0">
                <a:solidFill>
                  <a:srgbClr val="595959"/>
                </a:solidFill>
                <a:latin typeface="Tahoma"/>
                <a:cs typeface="Tahoma"/>
              </a:rPr>
              <a:t>designed</a:t>
            </a:r>
            <a:r>
              <a:rPr sz="1800" b="1" spc="-40" dirty="0">
                <a:solidFill>
                  <a:srgbClr val="595959"/>
                </a:solidFill>
                <a:latin typeface="Tahoma"/>
                <a:cs typeface="Tahoma"/>
              </a:rPr>
              <a:t> </a:t>
            </a:r>
            <a:r>
              <a:rPr sz="1800" b="1" spc="45" dirty="0">
                <a:solidFill>
                  <a:srgbClr val="595959"/>
                </a:solidFill>
                <a:latin typeface="Tahoma"/>
                <a:cs typeface="Tahoma"/>
              </a:rPr>
              <a:t>using</a:t>
            </a:r>
            <a:r>
              <a:rPr sz="1800" b="1" spc="-40" dirty="0">
                <a:solidFill>
                  <a:srgbClr val="595959"/>
                </a:solidFill>
                <a:latin typeface="Tahoma"/>
                <a:cs typeface="Tahoma"/>
              </a:rPr>
              <a:t> </a:t>
            </a:r>
            <a:r>
              <a:rPr lang="en-IN" b="1" spc="30" dirty="0">
                <a:solidFill>
                  <a:srgbClr val="595959"/>
                </a:solidFill>
                <a:latin typeface="Tahoma"/>
                <a:cs typeface="Tahoma"/>
              </a:rPr>
              <a:t>two</a:t>
            </a:r>
            <a:r>
              <a:rPr sz="1800" b="1" spc="-40" dirty="0">
                <a:solidFill>
                  <a:srgbClr val="595959"/>
                </a:solidFill>
                <a:latin typeface="Tahoma"/>
                <a:cs typeface="Tahoma"/>
              </a:rPr>
              <a:t> </a:t>
            </a:r>
            <a:r>
              <a:rPr sz="1800" b="1" spc="20" dirty="0">
                <a:solidFill>
                  <a:srgbClr val="595959"/>
                </a:solidFill>
                <a:latin typeface="Tahoma"/>
                <a:cs typeface="Tahoma"/>
              </a:rPr>
              <a:t>approaches:</a:t>
            </a:r>
            <a:endParaRPr sz="1800" dirty="0">
              <a:latin typeface="Tahoma"/>
              <a:cs typeface="Tahoma"/>
            </a:endParaRPr>
          </a:p>
          <a:p>
            <a:pPr>
              <a:lnSpc>
                <a:spcPct val="100000"/>
              </a:lnSpc>
              <a:spcBef>
                <a:spcPts val="45"/>
              </a:spcBef>
            </a:pPr>
            <a:endParaRPr sz="2750" dirty="0">
              <a:latin typeface="Tahoma"/>
              <a:cs typeface="Tahoma"/>
            </a:endParaRPr>
          </a:p>
          <a:p>
            <a:pPr marL="469900" marR="5080" indent="-390525">
              <a:lnSpc>
                <a:spcPct val="150100"/>
              </a:lnSpc>
              <a:buSzPct val="81250"/>
              <a:buFont typeface="MS PGothic"/>
              <a:buChar char="➢"/>
              <a:tabLst>
                <a:tab pos="469265" algn="l"/>
                <a:tab pos="469900" algn="l"/>
              </a:tabLst>
            </a:pPr>
            <a:r>
              <a:rPr sz="1600" b="1" spc="20" dirty="0">
                <a:solidFill>
                  <a:srgbClr val="595959"/>
                </a:solidFill>
                <a:latin typeface="Tahoma"/>
                <a:cs typeface="Tahoma"/>
              </a:rPr>
              <a:t>Rul</a:t>
            </a:r>
            <a:r>
              <a:rPr sz="1600" b="1" spc="35" dirty="0">
                <a:solidFill>
                  <a:srgbClr val="595959"/>
                </a:solidFill>
                <a:latin typeface="Tahoma"/>
                <a:cs typeface="Tahoma"/>
              </a:rPr>
              <a:t>e</a:t>
            </a:r>
            <a:r>
              <a:rPr sz="1600" b="1" spc="5" dirty="0">
                <a:solidFill>
                  <a:srgbClr val="595959"/>
                </a:solidFill>
                <a:latin typeface="Tahoma"/>
                <a:cs typeface="Tahoma"/>
              </a:rPr>
              <a:t>-</a:t>
            </a:r>
            <a:r>
              <a:rPr sz="1600" b="1" spc="-10" dirty="0">
                <a:solidFill>
                  <a:srgbClr val="595959"/>
                </a:solidFill>
                <a:latin typeface="Tahoma"/>
                <a:cs typeface="Tahoma"/>
              </a:rPr>
              <a:t>b</a:t>
            </a:r>
            <a:r>
              <a:rPr sz="1600" b="1" spc="35" dirty="0">
                <a:solidFill>
                  <a:srgbClr val="595959"/>
                </a:solidFill>
                <a:latin typeface="Tahoma"/>
                <a:cs typeface="Tahoma"/>
              </a:rPr>
              <a:t>ased</a:t>
            </a:r>
            <a:r>
              <a:rPr sz="1600" b="1" spc="-30" dirty="0">
                <a:solidFill>
                  <a:srgbClr val="595959"/>
                </a:solidFill>
                <a:latin typeface="Tahoma"/>
                <a:cs typeface="Tahoma"/>
              </a:rPr>
              <a:t> </a:t>
            </a:r>
            <a:r>
              <a:rPr sz="1600" b="1" spc="75" dirty="0">
                <a:solidFill>
                  <a:srgbClr val="595959"/>
                </a:solidFill>
                <a:latin typeface="Tahoma"/>
                <a:cs typeface="Tahoma"/>
              </a:rPr>
              <a:t>c</a:t>
            </a:r>
            <a:r>
              <a:rPr sz="1600" b="1" spc="30" dirty="0">
                <a:solidFill>
                  <a:srgbClr val="595959"/>
                </a:solidFill>
                <a:latin typeface="Tahoma"/>
                <a:cs typeface="Tahoma"/>
              </a:rPr>
              <a:t>hatbots</a:t>
            </a:r>
            <a:r>
              <a:rPr sz="1600" b="1" spc="-30" dirty="0">
                <a:solidFill>
                  <a:srgbClr val="595959"/>
                </a:solidFill>
                <a:latin typeface="Tahoma"/>
                <a:cs typeface="Tahoma"/>
              </a:rPr>
              <a:t> </a:t>
            </a:r>
            <a:r>
              <a:rPr sz="1600" b="1" spc="-75" dirty="0">
                <a:solidFill>
                  <a:srgbClr val="595959"/>
                </a:solidFill>
                <a:latin typeface="Tahoma"/>
                <a:cs typeface="Tahoma"/>
              </a:rPr>
              <a:t>-</a:t>
            </a:r>
            <a:r>
              <a:rPr sz="1600" b="1" spc="-80" dirty="0">
                <a:solidFill>
                  <a:srgbClr val="595959"/>
                </a:solidFill>
                <a:latin typeface="Tahoma"/>
                <a:cs typeface="Tahoma"/>
              </a:rPr>
              <a:t> </a:t>
            </a:r>
            <a:r>
              <a:rPr sz="1500" spc="50" dirty="0">
                <a:solidFill>
                  <a:srgbClr val="595959"/>
                </a:solidFill>
                <a:latin typeface="Verdana"/>
                <a:cs typeface="Verdana"/>
              </a:rPr>
              <a:t>Bot</a:t>
            </a:r>
            <a:r>
              <a:rPr sz="1500" spc="-135" dirty="0">
                <a:solidFill>
                  <a:srgbClr val="595959"/>
                </a:solidFill>
                <a:latin typeface="Verdana"/>
                <a:cs typeface="Verdana"/>
              </a:rPr>
              <a:t> </a:t>
            </a:r>
            <a:r>
              <a:rPr sz="1500" spc="-5" dirty="0">
                <a:solidFill>
                  <a:srgbClr val="595959"/>
                </a:solidFill>
                <a:latin typeface="Verdana"/>
                <a:cs typeface="Verdana"/>
              </a:rPr>
              <a:t>an</a:t>
            </a:r>
            <a:r>
              <a:rPr sz="1500" spc="-20" dirty="0">
                <a:solidFill>
                  <a:srgbClr val="595959"/>
                </a:solidFill>
                <a:latin typeface="Verdana"/>
                <a:cs typeface="Verdana"/>
              </a:rPr>
              <a:t>s</a:t>
            </a:r>
            <a:r>
              <a:rPr sz="1500" spc="65" dirty="0">
                <a:solidFill>
                  <a:srgbClr val="595959"/>
                </a:solidFill>
                <a:latin typeface="Verdana"/>
                <a:cs typeface="Verdana"/>
              </a:rPr>
              <a:t>w</a:t>
            </a:r>
            <a:r>
              <a:rPr sz="1500" spc="-20" dirty="0">
                <a:solidFill>
                  <a:srgbClr val="595959"/>
                </a:solidFill>
                <a:latin typeface="Verdana"/>
                <a:cs typeface="Verdana"/>
              </a:rPr>
              <a:t>er</a:t>
            </a:r>
            <a:r>
              <a:rPr sz="1500" spc="-50" dirty="0">
                <a:solidFill>
                  <a:srgbClr val="595959"/>
                </a:solidFill>
                <a:latin typeface="Verdana"/>
                <a:cs typeface="Verdana"/>
              </a:rPr>
              <a:t>s</a:t>
            </a:r>
            <a:r>
              <a:rPr sz="1500" spc="-135" dirty="0">
                <a:solidFill>
                  <a:srgbClr val="595959"/>
                </a:solidFill>
                <a:latin typeface="Verdana"/>
                <a:cs typeface="Verdana"/>
              </a:rPr>
              <a:t> </a:t>
            </a:r>
            <a:r>
              <a:rPr sz="1500" spc="30" dirty="0">
                <a:solidFill>
                  <a:srgbClr val="595959"/>
                </a:solidFill>
                <a:latin typeface="Verdana"/>
                <a:cs typeface="Verdana"/>
              </a:rPr>
              <a:t>the</a:t>
            </a:r>
            <a:r>
              <a:rPr sz="1500" spc="-135" dirty="0">
                <a:solidFill>
                  <a:srgbClr val="595959"/>
                </a:solidFill>
                <a:latin typeface="Verdana"/>
                <a:cs typeface="Verdana"/>
              </a:rPr>
              <a:t> </a:t>
            </a:r>
            <a:r>
              <a:rPr sz="1500" spc="15" dirty="0">
                <a:solidFill>
                  <a:srgbClr val="595959"/>
                </a:solidFill>
                <a:latin typeface="Verdana"/>
                <a:cs typeface="Verdana"/>
              </a:rPr>
              <a:t>questions</a:t>
            </a:r>
            <a:r>
              <a:rPr sz="1500" spc="-135" dirty="0">
                <a:solidFill>
                  <a:srgbClr val="595959"/>
                </a:solidFill>
                <a:latin typeface="Verdana"/>
                <a:cs typeface="Verdana"/>
              </a:rPr>
              <a:t> </a:t>
            </a:r>
            <a:r>
              <a:rPr sz="1500" spc="75" dirty="0">
                <a:solidFill>
                  <a:srgbClr val="595959"/>
                </a:solidFill>
                <a:latin typeface="Verdana"/>
                <a:cs typeface="Verdana"/>
              </a:rPr>
              <a:t>b</a:t>
            </a:r>
            <a:r>
              <a:rPr sz="1500" spc="5" dirty="0">
                <a:solidFill>
                  <a:srgbClr val="595959"/>
                </a:solidFill>
                <a:latin typeface="Verdana"/>
                <a:cs typeface="Verdana"/>
              </a:rPr>
              <a:t>ased</a:t>
            </a:r>
            <a:r>
              <a:rPr sz="1500" spc="-135" dirty="0">
                <a:solidFill>
                  <a:srgbClr val="595959"/>
                </a:solidFill>
                <a:latin typeface="Verdana"/>
                <a:cs typeface="Verdana"/>
              </a:rPr>
              <a:t> </a:t>
            </a:r>
            <a:r>
              <a:rPr sz="1500" spc="45" dirty="0">
                <a:solidFill>
                  <a:srgbClr val="595959"/>
                </a:solidFill>
                <a:latin typeface="Verdana"/>
                <a:cs typeface="Verdana"/>
              </a:rPr>
              <a:t>on</a:t>
            </a:r>
            <a:r>
              <a:rPr sz="1500" spc="-135" dirty="0">
                <a:solidFill>
                  <a:srgbClr val="595959"/>
                </a:solidFill>
                <a:latin typeface="Verdana"/>
                <a:cs typeface="Verdana"/>
              </a:rPr>
              <a:t> </a:t>
            </a:r>
            <a:r>
              <a:rPr sz="1500" spc="30" dirty="0">
                <a:solidFill>
                  <a:srgbClr val="595959"/>
                </a:solidFill>
                <a:latin typeface="Verdana"/>
                <a:cs typeface="Verdana"/>
              </a:rPr>
              <a:t>some</a:t>
            </a:r>
            <a:r>
              <a:rPr sz="1500" spc="-135" dirty="0">
                <a:solidFill>
                  <a:srgbClr val="595959"/>
                </a:solidFill>
                <a:latin typeface="Verdana"/>
                <a:cs typeface="Verdana"/>
              </a:rPr>
              <a:t> </a:t>
            </a:r>
            <a:r>
              <a:rPr sz="1500" spc="-5" dirty="0">
                <a:solidFill>
                  <a:srgbClr val="595959"/>
                </a:solidFill>
                <a:latin typeface="Verdana"/>
                <a:cs typeface="Verdana"/>
              </a:rPr>
              <a:t>rules  </a:t>
            </a:r>
            <a:r>
              <a:rPr sz="1500" spc="45" dirty="0">
                <a:solidFill>
                  <a:srgbClr val="595959"/>
                </a:solidFill>
                <a:latin typeface="Verdana"/>
                <a:cs typeface="Verdana"/>
              </a:rPr>
              <a:t>on </a:t>
            </a:r>
            <a:r>
              <a:rPr sz="1500" spc="50" dirty="0">
                <a:solidFill>
                  <a:srgbClr val="595959"/>
                </a:solidFill>
                <a:latin typeface="Verdana"/>
                <a:cs typeface="Verdana"/>
              </a:rPr>
              <a:t>which </a:t>
            </a:r>
            <a:r>
              <a:rPr sz="1500" dirty="0">
                <a:solidFill>
                  <a:srgbClr val="595959"/>
                </a:solidFill>
                <a:latin typeface="Verdana"/>
                <a:cs typeface="Verdana"/>
              </a:rPr>
              <a:t>it </a:t>
            </a:r>
            <a:r>
              <a:rPr sz="1500" spc="-30" dirty="0">
                <a:solidFill>
                  <a:srgbClr val="595959"/>
                </a:solidFill>
                <a:latin typeface="Verdana"/>
                <a:cs typeface="Verdana"/>
              </a:rPr>
              <a:t>is </a:t>
            </a:r>
            <a:r>
              <a:rPr sz="1500" spc="5" dirty="0">
                <a:solidFill>
                  <a:srgbClr val="595959"/>
                </a:solidFill>
                <a:latin typeface="Verdana"/>
                <a:cs typeface="Verdana"/>
              </a:rPr>
              <a:t>trained </a:t>
            </a:r>
            <a:r>
              <a:rPr sz="1500" spc="25" dirty="0">
                <a:solidFill>
                  <a:srgbClr val="595959"/>
                </a:solidFill>
                <a:latin typeface="Verdana"/>
                <a:cs typeface="Verdana"/>
              </a:rPr>
              <a:t>in </a:t>
            </a:r>
            <a:r>
              <a:rPr sz="1500" spc="-229" dirty="0">
                <a:solidFill>
                  <a:srgbClr val="595959"/>
                </a:solidFill>
                <a:latin typeface="Verdana"/>
                <a:cs typeface="Verdana"/>
              </a:rPr>
              <a:t>. </a:t>
            </a:r>
            <a:r>
              <a:rPr sz="1500" dirty="0">
                <a:solidFill>
                  <a:srgbClr val="595959"/>
                </a:solidFill>
                <a:latin typeface="Verdana"/>
                <a:cs typeface="Verdana"/>
              </a:rPr>
              <a:t>The </a:t>
            </a:r>
            <a:r>
              <a:rPr sz="1500" spc="-5" dirty="0">
                <a:solidFill>
                  <a:srgbClr val="595959"/>
                </a:solidFill>
                <a:latin typeface="Verdana"/>
                <a:cs typeface="Verdana"/>
              </a:rPr>
              <a:t>rules </a:t>
            </a:r>
            <a:r>
              <a:rPr sz="1500" spc="35" dirty="0">
                <a:solidFill>
                  <a:srgbClr val="595959"/>
                </a:solidFill>
                <a:latin typeface="Verdana"/>
                <a:cs typeface="Verdana"/>
              </a:rPr>
              <a:t>deﬁned can </a:t>
            </a:r>
            <a:r>
              <a:rPr sz="1500" spc="45" dirty="0">
                <a:solidFill>
                  <a:srgbClr val="595959"/>
                </a:solidFill>
                <a:latin typeface="Verdana"/>
                <a:cs typeface="Verdana"/>
              </a:rPr>
              <a:t>be </a:t>
            </a:r>
            <a:r>
              <a:rPr sz="1500" spc="-50" dirty="0">
                <a:solidFill>
                  <a:srgbClr val="595959"/>
                </a:solidFill>
                <a:latin typeface="Verdana"/>
                <a:cs typeface="Verdana"/>
              </a:rPr>
              <a:t>very </a:t>
            </a:r>
            <a:r>
              <a:rPr sz="1500" spc="25" dirty="0">
                <a:solidFill>
                  <a:srgbClr val="595959"/>
                </a:solidFill>
                <a:latin typeface="Verdana"/>
                <a:cs typeface="Verdana"/>
              </a:rPr>
              <a:t>simple </a:t>
            </a:r>
            <a:r>
              <a:rPr sz="1500" spc="5" dirty="0">
                <a:solidFill>
                  <a:srgbClr val="595959"/>
                </a:solidFill>
                <a:latin typeface="Verdana"/>
                <a:cs typeface="Verdana"/>
              </a:rPr>
              <a:t>to </a:t>
            </a:r>
            <a:r>
              <a:rPr sz="1500" spc="-50" dirty="0">
                <a:solidFill>
                  <a:srgbClr val="595959"/>
                </a:solidFill>
                <a:latin typeface="Verdana"/>
                <a:cs typeface="Verdana"/>
              </a:rPr>
              <a:t>very </a:t>
            </a:r>
            <a:r>
              <a:rPr sz="1500" spc="-45" dirty="0">
                <a:solidFill>
                  <a:srgbClr val="595959"/>
                </a:solidFill>
                <a:latin typeface="Verdana"/>
                <a:cs typeface="Verdana"/>
              </a:rPr>
              <a:t> </a:t>
            </a:r>
            <a:r>
              <a:rPr sz="1500" spc="25" dirty="0">
                <a:solidFill>
                  <a:srgbClr val="595959"/>
                </a:solidFill>
                <a:latin typeface="Verdana"/>
                <a:cs typeface="Verdana"/>
              </a:rPr>
              <a:t>complex</a:t>
            </a:r>
            <a:endParaRPr sz="1500" dirty="0">
              <a:latin typeface="Verdana"/>
              <a:cs typeface="Verdana"/>
            </a:endParaRPr>
          </a:p>
          <a:p>
            <a:pPr marL="469900" marR="403225" indent="-419100">
              <a:lnSpc>
                <a:spcPct val="150000"/>
              </a:lnSpc>
              <a:buFont typeface="MS PGothic"/>
              <a:buChar char="➢"/>
              <a:tabLst>
                <a:tab pos="469265" algn="l"/>
                <a:tab pos="469900" algn="l"/>
              </a:tabLst>
            </a:pPr>
            <a:r>
              <a:rPr sz="1500" b="1" spc="-70" dirty="0">
                <a:solidFill>
                  <a:srgbClr val="595959"/>
                </a:solidFill>
                <a:latin typeface="Verdana"/>
                <a:cs typeface="Verdana"/>
              </a:rPr>
              <a:t>Self-Learning</a:t>
            </a:r>
            <a:r>
              <a:rPr sz="1500" b="1" spc="-90" dirty="0">
                <a:solidFill>
                  <a:srgbClr val="595959"/>
                </a:solidFill>
                <a:latin typeface="Verdana"/>
                <a:cs typeface="Verdana"/>
              </a:rPr>
              <a:t> </a:t>
            </a:r>
            <a:r>
              <a:rPr sz="1500" b="1" spc="-45" dirty="0">
                <a:solidFill>
                  <a:srgbClr val="595959"/>
                </a:solidFill>
                <a:latin typeface="Verdana"/>
                <a:cs typeface="Verdana"/>
              </a:rPr>
              <a:t>chatbots</a:t>
            </a:r>
            <a:r>
              <a:rPr sz="1500" b="1" spc="-85" dirty="0">
                <a:solidFill>
                  <a:srgbClr val="595959"/>
                </a:solidFill>
                <a:latin typeface="Verdana"/>
                <a:cs typeface="Verdana"/>
              </a:rPr>
              <a:t> </a:t>
            </a:r>
            <a:r>
              <a:rPr sz="1500" b="1" spc="-145" dirty="0">
                <a:solidFill>
                  <a:srgbClr val="595959"/>
                </a:solidFill>
                <a:latin typeface="Verdana"/>
                <a:cs typeface="Verdana"/>
              </a:rPr>
              <a:t>-</a:t>
            </a:r>
            <a:r>
              <a:rPr sz="1500" b="1" spc="-85" dirty="0">
                <a:solidFill>
                  <a:srgbClr val="595959"/>
                </a:solidFill>
                <a:latin typeface="Verdana"/>
                <a:cs typeface="Verdana"/>
              </a:rPr>
              <a:t> </a:t>
            </a:r>
            <a:r>
              <a:rPr sz="1500" spc="50" dirty="0">
                <a:solidFill>
                  <a:srgbClr val="595959"/>
                </a:solidFill>
                <a:latin typeface="Verdana"/>
                <a:cs typeface="Verdana"/>
              </a:rPr>
              <a:t>Bot</a:t>
            </a:r>
            <a:r>
              <a:rPr sz="1500" spc="-130" dirty="0">
                <a:solidFill>
                  <a:srgbClr val="595959"/>
                </a:solidFill>
                <a:latin typeface="Verdana"/>
                <a:cs typeface="Verdana"/>
              </a:rPr>
              <a:t> </a:t>
            </a:r>
            <a:r>
              <a:rPr sz="1500" spc="20" dirty="0">
                <a:solidFill>
                  <a:srgbClr val="595959"/>
                </a:solidFill>
                <a:latin typeface="Verdana"/>
                <a:cs typeface="Verdana"/>
              </a:rPr>
              <a:t>that</a:t>
            </a:r>
            <a:r>
              <a:rPr sz="1500" spc="-130" dirty="0">
                <a:solidFill>
                  <a:srgbClr val="595959"/>
                </a:solidFill>
                <a:latin typeface="Verdana"/>
                <a:cs typeface="Verdana"/>
              </a:rPr>
              <a:t> </a:t>
            </a:r>
            <a:r>
              <a:rPr sz="1500" spc="35" dirty="0">
                <a:solidFill>
                  <a:srgbClr val="595959"/>
                </a:solidFill>
                <a:latin typeface="Verdana"/>
                <a:cs typeface="Verdana"/>
              </a:rPr>
              <a:t>communicates</a:t>
            </a:r>
            <a:r>
              <a:rPr sz="1500" spc="-135" dirty="0">
                <a:solidFill>
                  <a:srgbClr val="595959"/>
                </a:solidFill>
                <a:latin typeface="Verdana"/>
                <a:cs typeface="Verdana"/>
              </a:rPr>
              <a:t> </a:t>
            </a:r>
            <a:r>
              <a:rPr sz="1500" spc="30" dirty="0">
                <a:solidFill>
                  <a:srgbClr val="595959"/>
                </a:solidFill>
                <a:latin typeface="Verdana"/>
                <a:cs typeface="Verdana"/>
              </a:rPr>
              <a:t>using</a:t>
            </a:r>
            <a:r>
              <a:rPr sz="1500" spc="-130" dirty="0">
                <a:solidFill>
                  <a:srgbClr val="595959"/>
                </a:solidFill>
                <a:latin typeface="Verdana"/>
                <a:cs typeface="Verdana"/>
              </a:rPr>
              <a:t> </a:t>
            </a:r>
            <a:r>
              <a:rPr sz="1500" spc="30" dirty="0">
                <a:solidFill>
                  <a:srgbClr val="595959"/>
                </a:solidFill>
                <a:latin typeface="Verdana"/>
                <a:cs typeface="Verdana"/>
              </a:rPr>
              <a:t>the</a:t>
            </a:r>
            <a:r>
              <a:rPr sz="1500" spc="-130" dirty="0">
                <a:solidFill>
                  <a:srgbClr val="595959"/>
                </a:solidFill>
                <a:latin typeface="Verdana"/>
                <a:cs typeface="Verdana"/>
              </a:rPr>
              <a:t> </a:t>
            </a:r>
            <a:r>
              <a:rPr sz="1500" spc="-5" dirty="0">
                <a:solidFill>
                  <a:srgbClr val="595959"/>
                </a:solidFill>
                <a:latin typeface="Verdana"/>
                <a:cs typeface="Verdana"/>
              </a:rPr>
              <a:t>result</a:t>
            </a:r>
            <a:r>
              <a:rPr sz="1500" spc="-130" dirty="0">
                <a:solidFill>
                  <a:srgbClr val="595959"/>
                </a:solidFill>
                <a:latin typeface="Verdana"/>
                <a:cs typeface="Verdana"/>
              </a:rPr>
              <a:t> </a:t>
            </a:r>
            <a:r>
              <a:rPr sz="1500" spc="5" dirty="0">
                <a:solidFill>
                  <a:srgbClr val="595959"/>
                </a:solidFill>
                <a:latin typeface="Verdana"/>
                <a:cs typeface="Verdana"/>
              </a:rPr>
              <a:t>of </a:t>
            </a:r>
            <a:r>
              <a:rPr sz="1500" spc="-515" dirty="0">
                <a:solidFill>
                  <a:srgbClr val="595959"/>
                </a:solidFill>
                <a:latin typeface="Verdana"/>
                <a:cs typeface="Verdana"/>
              </a:rPr>
              <a:t> </a:t>
            </a:r>
            <a:r>
              <a:rPr sz="1500" spc="40" dirty="0">
                <a:solidFill>
                  <a:srgbClr val="595959"/>
                </a:solidFill>
                <a:latin typeface="Verdana"/>
                <a:cs typeface="Verdana"/>
              </a:rPr>
              <a:t>machine</a:t>
            </a:r>
            <a:r>
              <a:rPr sz="1500" spc="-135" dirty="0">
                <a:solidFill>
                  <a:srgbClr val="595959"/>
                </a:solidFill>
                <a:latin typeface="Verdana"/>
                <a:cs typeface="Verdana"/>
              </a:rPr>
              <a:t> </a:t>
            </a:r>
            <a:r>
              <a:rPr sz="1500" spc="15" dirty="0">
                <a:solidFill>
                  <a:srgbClr val="595959"/>
                </a:solidFill>
                <a:latin typeface="Verdana"/>
                <a:cs typeface="Verdana"/>
              </a:rPr>
              <a:t>learning</a:t>
            </a:r>
            <a:r>
              <a:rPr sz="1500" spc="-135" dirty="0">
                <a:solidFill>
                  <a:srgbClr val="595959"/>
                </a:solidFill>
                <a:latin typeface="Verdana"/>
                <a:cs typeface="Verdana"/>
              </a:rPr>
              <a:t> </a:t>
            </a:r>
            <a:r>
              <a:rPr sz="1500" spc="45" dirty="0">
                <a:solidFill>
                  <a:srgbClr val="595959"/>
                </a:solidFill>
                <a:latin typeface="Verdana"/>
                <a:cs typeface="Verdana"/>
              </a:rPr>
              <a:t>model</a:t>
            </a:r>
            <a:r>
              <a:rPr sz="1500" spc="-130" dirty="0">
                <a:solidFill>
                  <a:srgbClr val="595959"/>
                </a:solidFill>
                <a:latin typeface="Verdana"/>
                <a:cs typeface="Verdana"/>
              </a:rPr>
              <a:t> </a:t>
            </a:r>
            <a:r>
              <a:rPr sz="1500" spc="5" dirty="0">
                <a:solidFill>
                  <a:srgbClr val="595959"/>
                </a:solidFill>
                <a:latin typeface="Verdana"/>
                <a:cs typeface="Verdana"/>
              </a:rPr>
              <a:t>to</a:t>
            </a:r>
            <a:r>
              <a:rPr sz="1500" spc="-135" dirty="0">
                <a:solidFill>
                  <a:srgbClr val="595959"/>
                </a:solidFill>
                <a:latin typeface="Verdana"/>
                <a:cs typeface="Verdana"/>
              </a:rPr>
              <a:t> </a:t>
            </a:r>
            <a:r>
              <a:rPr sz="1500" spc="-10" dirty="0">
                <a:solidFill>
                  <a:srgbClr val="595959"/>
                </a:solidFill>
                <a:latin typeface="Verdana"/>
                <a:cs typeface="Verdana"/>
              </a:rPr>
              <a:t>learn</a:t>
            </a:r>
            <a:r>
              <a:rPr sz="1500" spc="-135" dirty="0">
                <a:solidFill>
                  <a:srgbClr val="595959"/>
                </a:solidFill>
                <a:latin typeface="Verdana"/>
                <a:cs typeface="Verdana"/>
              </a:rPr>
              <a:t> </a:t>
            </a:r>
            <a:r>
              <a:rPr sz="1500" spc="40" dirty="0">
                <a:solidFill>
                  <a:srgbClr val="595959"/>
                </a:solidFill>
                <a:latin typeface="Verdana"/>
                <a:cs typeface="Verdana"/>
              </a:rPr>
              <a:t>and</a:t>
            </a:r>
            <a:r>
              <a:rPr sz="1500" spc="-130" dirty="0">
                <a:solidFill>
                  <a:srgbClr val="595959"/>
                </a:solidFill>
                <a:latin typeface="Verdana"/>
                <a:cs typeface="Verdana"/>
              </a:rPr>
              <a:t> </a:t>
            </a:r>
            <a:r>
              <a:rPr sz="1500" spc="-35" dirty="0">
                <a:solidFill>
                  <a:srgbClr val="595959"/>
                </a:solidFill>
                <a:latin typeface="Verdana"/>
                <a:cs typeface="Verdana"/>
              </a:rPr>
              <a:t>asses</a:t>
            </a:r>
            <a:r>
              <a:rPr sz="1500" spc="-135" dirty="0">
                <a:solidFill>
                  <a:srgbClr val="595959"/>
                </a:solidFill>
                <a:latin typeface="Verdana"/>
                <a:cs typeface="Verdana"/>
              </a:rPr>
              <a:t> </a:t>
            </a:r>
            <a:r>
              <a:rPr sz="1500" spc="15" dirty="0">
                <a:solidFill>
                  <a:srgbClr val="595959"/>
                </a:solidFill>
                <a:latin typeface="Verdana"/>
                <a:cs typeface="Verdana"/>
              </a:rPr>
              <a:t>current</a:t>
            </a:r>
            <a:r>
              <a:rPr sz="1500" spc="-130" dirty="0">
                <a:solidFill>
                  <a:srgbClr val="595959"/>
                </a:solidFill>
                <a:latin typeface="Verdana"/>
                <a:cs typeface="Verdana"/>
              </a:rPr>
              <a:t> </a:t>
            </a:r>
            <a:r>
              <a:rPr sz="1500" spc="-15" dirty="0">
                <a:solidFill>
                  <a:srgbClr val="595959"/>
                </a:solidFill>
                <a:latin typeface="Verdana"/>
                <a:cs typeface="Verdana"/>
              </a:rPr>
              <a:t>situation.</a:t>
            </a:r>
            <a:endParaRPr sz="150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4284345" cy="382270"/>
          </a:xfrm>
          <a:prstGeom prst="rect">
            <a:avLst/>
          </a:prstGeom>
        </p:spPr>
        <p:txBody>
          <a:bodyPr vert="horz" wrap="square" lIns="0" tIns="17780" rIns="0" bIns="0" rtlCol="0">
            <a:spAutoFit/>
          </a:bodyPr>
          <a:lstStyle/>
          <a:p>
            <a:pPr marL="12700">
              <a:lnSpc>
                <a:spcPct val="100000"/>
              </a:lnSpc>
              <a:spcBef>
                <a:spcPts val="140"/>
              </a:spcBef>
            </a:pPr>
            <a:r>
              <a:rPr sz="2300" spc="-254" dirty="0">
                <a:solidFill>
                  <a:srgbClr val="1A1A1A"/>
                </a:solidFill>
              </a:rPr>
              <a:t>T</a:t>
            </a:r>
            <a:r>
              <a:rPr sz="2300" spc="-20" dirty="0">
                <a:solidFill>
                  <a:srgbClr val="1A1A1A"/>
                </a:solidFill>
              </a:rPr>
              <a:t>op</a:t>
            </a:r>
            <a:r>
              <a:rPr sz="2300" spc="-125" dirty="0">
                <a:solidFill>
                  <a:srgbClr val="1A1A1A"/>
                </a:solidFill>
              </a:rPr>
              <a:t> </a:t>
            </a:r>
            <a:r>
              <a:rPr sz="2300" spc="-55" dirty="0">
                <a:solidFill>
                  <a:srgbClr val="1A1A1A"/>
                </a:solidFill>
              </a:rPr>
              <a:t>applications</a:t>
            </a:r>
            <a:r>
              <a:rPr sz="2300" spc="-125" dirty="0">
                <a:solidFill>
                  <a:srgbClr val="1A1A1A"/>
                </a:solidFill>
              </a:rPr>
              <a:t> </a:t>
            </a:r>
            <a:r>
              <a:rPr sz="2300" spc="-60" dirty="0">
                <a:solidFill>
                  <a:srgbClr val="1A1A1A"/>
                </a:solidFill>
              </a:rPr>
              <a:t>of</a:t>
            </a:r>
            <a:r>
              <a:rPr sz="2300" spc="-125" dirty="0">
                <a:solidFill>
                  <a:srgbClr val="1A1A1A"/>
                </a:solidFill>
              </a:rPr>
              <a:t> </a:t>
            </a:r>
            <a:r>
              <a:rPr sz="2300" spc="15" dirty="0">
                <a:solidFill>
                  <a:srgbClr val="1A1A1A"/>
                </a:solidFill>
              </a:rPr>
              <a:t>c</a:t>
            </a:r>
            <a:r>
              <a:rPr sz="2300" spc="-40" dirty="0">
                <a:solidFill>
                  <a:srgbClr val="1A1A1A"/>
                </a:solidFill>
              </a:rPr>
              <a:t>hatbot</a:t>
            </a:r>
            <a:endParaRPr sz="2300"/>
          </a:p>
        </p:txBody>
      </p:sp>
      <p:sp>
        <p:nvSpPr>
          <p:cNvPr id="3" name="object 3"/>
          <p:cNvSpPr txBox="1"/>
          <p:nvPr/>
        </p:nvSpPr>
        <p:spPr>
          <a:xfrm>
            <a:off x="657800" y="1428555"/>
            <a:ext cx="3775710" cy="2534920"/>
          </a:xfrm>
          <a:prstGeom prst="rect">
            <a:avLst/>
          </a:prstGeom>
        </p:spPr>
        <p:txBody>
          <a:bodyPr vert="horz" wrap="square" lIns="0" tIns="12700" rIns="0" bIns="0" rtlCol="0">
            <a:spAutoFit/>
          </a:bodyPr>
          <a:lstStyle/>
          <a:p>
            <a:pPr marL="12700">
              <a:lnSpc>
                <a:spcPct val="100000"/>
              </a:lnSpc>
              <a:spcBef>
                <a:spcPts val="100"/>
              </a:spcBef>
            </a:pPr>
            <a:r>
              <a:rPr sz="1800" b="1" spc="55" dirty="0">
                <a:solidFill>
                  <a:srgbClr val="595959"/>
                </a:solidFill>
                <a:latin typeface="Tahoma"/>
                <a:cs typeface="Tahoma"/>
              </a:rPr>
              <a:t>Hundreds</a:t>
            </a:r>
            <a:r>
              <a:rPr sz="1800" b="1" spc="-45" dirty="0">
                <a:solidFill>
                  <a:srgbClr val="595959"/>
                </a:solidFill>
                <a:latin typeface="Tahoma"/>
                <a:cs typeface="Tahoma"/>
              </a:rPr>
              <a:t> </a:t>
            </a:r>
            <a:r>
              <a:rPr sz="1800" b="1" spc="10" dirty="0">
                <a:solidFill>
                  <a:srgbClr val="595959"/>
                </a:solidFill>
                <a:latin typeface="Tahoma"/>
                <a:cs typeface="Tahoma"/>
              </a:rPr>
              <a:t>of</a:t>
            </a:r>
            <a:r>
              <a:rPr sz="1800" b="1" spc="-40" dirty="0">
                <a:solidFill>
                  <a:srgbClr val="595959"/>
                </a:solidFill>
                <a:latin typeface="Tahoma"/>
                <a:cs typeface="Tahoma"/>
              </a:rPr>
              <a:t> </a:t>
            </a:r>
            <a:r>
              <a:rPr sz="1800" b="1" spc="30" dirty="0">
                <a:solidFill>
                  <a:srgbClr val="595959"/>
                </a:solidFill>
                <a:latin typeface="Tahoma"/>
                <a:cs typeface="Tahoma"/>
              </a:rPr>
              <a:t>applications</a:t>
            </a:r>
            <a:r>
              <a:rPr sz="1800" b="1" spc="-40" dirty="0">
                <a:solidFill>
                  <a:srgbClr val="595959"/>
                </a:solidFill>
                <a:latin typeface="Tahoma"/>
                <a:cs typeface="Tahoma"/>
              </a:rPr>
              <a:t> </a:t>
            </a:r>
            <a:r>
              <a:rPr sz="1800" b="1" spc="-15" dirty="0">
                <a:solidFill>
                  <a:srgbClr val="595959"/>
                </a:solidFill>
                <a:latin typeface="Tahoma"/>
                <a:cs typeface="Tahoma"/>
              </a:rPr>
              <a:t>today:</a:t>
            </a:r>
            <a:endParaRPr sz="1800">
              <a:latin typeface="Tahoma"/>
              <a:cs typeface="Tahoma"/>
            </a:endParaRPr>
          </a:p>
          <a:p>
            <a:pPr>
              <a:lnSpc>
                <a:spcPct val="100000"/>
              </a:lnSpc>
            </a:pPr>
            <a:endParaRPr sz="2200">
              <a:latin typeface="Tahoma"/>
              <a:cs typeface="Tahoma"/>
            </a:endParaRPr>
          </a:p>
          <a:p>
            <a:pPr marL="79375">
              <a:lnSpc>
                <a:spcPct val="100000"/>
              </a:lnSpc>
              <a:spcBef>
                <a:spcPts val="1685"/>
              </a:spcBef>
              <a:tabLst>
                <a:tab pos="469265" algn="l"/>
              </a:tabLst>
            </a:pPr>
            <a:r>
              <a:rPr sz="1300" dirty="0">
                <a:solidFill>
                  <a:srgbClr val="595959"/>
                </a:solidFill>
                <a:latin typeface="MS PGothic"/>
                <a:cs typeface="MS PGothic"/>
              </a:rPr>
              <a:t>❏	</a:t>
            </a:r>
            <a:r>
              <a:rPr sz="1300" spc="25" dirty="0">
                <a:solidFill>
                  <a:srgbClr val="595959"/>
                </a:solidFill>
                <a:latin typeface="Verdana"/>
                <a:cs typeface="Verdana"/>
              </a:rPr>
              <a:t>Helpdesk</a:t>
            </a:r>
            <a:r>
              <a:rPr sz="1300" spc="-120" dirty="0">
                <a:solidFill>
                  <a:srgbClr val="595959"/>
                </a:solidFill>
                <a:latin typeface="Verdana"/>
                <a:cs typeface="Verdana"/>
              </a:rPr>
              <a:t> </a:t>
            </a:r>
            <a:r>
              <a:rPr sz="1300" spc="-10" dirty="0">
                <a:solidFill>
                  <a:srgbClr val="595959"/>
                </a:solidFill>
                <a:latin typeface="Verdana"/>
                <a:cs typeface="Verdana"/>
              </a:rPr>
              <a:t>assistant</a:t>
            </a:r>
            <a:endParaRPr sz="1300">
              <a:latin typeface="Verdana"/>
              <a:cs typeface="Verdana"/>
            </a:endParaRPr>
          </a:p>
          <a:p>
            <a:pPr marL="79375">
              <a:lnSpc>
                <a:spcPct val="100000"/>
              </a:lnSpc>
              <a:spcBef>
                <a:spcPts val="780"/>
              </a:spcBef>
              <a:tabLst>
                <a:tab pos="469265" algn="l"/>
              </a:tabLst>
            </a:pPr>
            <a:r>
              <a:rPr sz="1300" dirty="0">
                <a:solidFill>
                  <a:srgbClr val="595959"/>
                </a:solidFill>
                <a:latin typeface="MS PGothic"/>
                <a:cs typeface="MS PGothic"/>
              </a:rPr>
              <a:t>❏	</a:t>
            </a:r>
            <a:r>
              <a:rPr sz="1300" spc="55" dirty="0">
                <a:solidFill>
                  <a:srgbClr val="595959"/>
                </a:solidFill>
                <a:latin typeface="Verdana"/>
                <a:cs typeface="Verdana"/>
              </a:rPr>
              <a:t>Home</a:t>
            </a:r>
            <a:r>
              <a:rPr sz="1300" spc="-120" dirty="0">
                <a:solidFill>
                  <a:srgbClr val="595959"/>
                </a:solidFill>
                <a:latin typeface="Verdana"/>
                <a:cs typeface="Verdana"/>
              </a:rPr>
              <a:t> </a:t>
            </a:r>
            <a:r>
              <a:rPr sz="1300" spc="-10" dirty="0">
                <a:solidFill>
                  <a:srgbClr val="595959"/>
                </a:solidFill>
                <a:latin typeface="Verdana"/>
                <a:cs typeface="Verdana"/>
              </a:rPr>
              <a:t>assistant</a:t>
            </a:r>
            <a:endParaRPr sz="1300">
              <a:latin typeface="Verdana"/>
              <a:cs typeface="Verdana"/>
            </a:endParaRPr>
          </a:p>
          <a:p>
            <a:pPr marL="79375">
              <a:lnSpc>
                <a:spcPct val="100000"/>
              </a:lnSpc>
              <a:spcBef>
                <a:spcPts val="780"/>
              </a:spcBef>
              <a:tabLst>
                <a:tab pos="469265" algn="l"/>
              </a:tabLst>
            </a:pPr>
            <a:r>
              <a:rPr sz="1300" dirty="0">
                <a:solidFill>
                  <a:srgbClr val="595959"/>
                </a:solidFill>
                <a:latin typeface="MS PGothic"/>
                <a:cs typeface="MS PGothic"/>
              </a:rPr>
              <a:t>❏	</a:t>
            </a:r>
            <a:r>
              <a:rPr sz="1300" spc="25" dirty="0">
                <a:solidFill>
                  <a:srgbClr val="595959"/>
                </a:solidFill>
                <a:latin typeface="Verdana"/>
                <a:cs typeface="Verdana"/>
              </a:rPr>
              <a:t>Email</a:t>
            </a:r>
            <a:r>
              <a:rPr sz="1300" spc="-120" dirty="0">
                <a:solidFill>
                  <a:srgbClr val="595959"/>
                </a:solidFill>
                <a:latin typeface="Verdana"/>
                <a:cs typeface="Verdana"/>
              </a:rPr>
              <a:t> </a:t>
            </a:r>
            <a:r>
              <a:rPr sz="1300" dirty="0">
                <a:solidFill>
                  <a:srgbClr val="595959"/>
                </a:solidFill>
                <a:latin typeface="Verdana"/>
                <a:cs typeface="Verdana"/>
              </a:rPr>
              <a:t>dist</a:t>
            </a:r>
            <a:r>
              <a:rPr sz="1300" spc="-15" dirty="0">
                <a:solidFill>
                  <a:srgbClr val="595959"/>
                </a:solidFill>
                <a:latin typeface="Verdana"/>
                <a:cs typeface="Verdana"/>
              </a:rPr>
              <a:t>r</a:t>
            </a:r>
            <a:r>
              <a:rPr sz="1300" spc="30" dirty="0">
                <a:solidFill>
                  <a:srgbClr val="595959"/>
                </a:solidFill>
                <a:latin typeface="Verdana"/>
                <a:cs typeface="Verdana"/>
              </a:rPr>
              <a:t>ibu</a:t>
            </a:r>
            <a:r>
              <a:rPr sz="1300" dirty="0">
                <a:solidFill>
                  <a:srgbClr val="595959"/>
                </a:solidFill>
                <a:latin typeface="Verdana"/>
                <a:cs typeface="Verdana"/>
              </a:rPr>
              <a:t>t</a:t>
            </a:r>
            <a:r>
              <a:rPr sz="1300" spc="-5" dirty="0">
                <a:solidFill>
                  <a:srgbClr val="595959"/>
                </a:solidFill>
                <a:latin typeface="Verdana"/>
                <a:cs typeface="Verdana"/>
              </a:rPr>
              <a:t>or</a:t>
            </a:r>
            <a:endParaRPr sz="1300">
              <a:latin typeface="Verdana"/>
              <a:cs typeface="Verdana"/>
            </a:endParaRPr>
          </a:p>
          <a:p>
            <a:pPr marL="79375">
              <a:lnSpc>
                <a:spcPct val="100000"/>
              </a:lnSpc>
              <a:spcBef>
                <a:spcPts val="780"/>
              </a:spcBef>
              <a:tabLst>
                <a:tab pos="469265" algn="l"/>
              </a:tabLst>
            </a:pPr>
            <a:r>
              <a:rPr sz="1300" dirty="0">
                <a:solidFill>
                  <a:srgbClr val="595959"/>
                </a:solidFill>
                <a:latin typeface="MS PGothic"/>
                <a:cs typeface="MS PGothic"/>
              </a:rPr>
              <a:t>❏	</a:t>
            </a:r>
            <a:r>
              <a:rPr sz="1300" spc="30" dirty="0">
                <a:solidFill>
                  <a:srgbClr val="595959"/>
                </a:solidFill>
                <a:latin typeface="Verdana"/>
                <a:cs typeface="Verdana"/>
              </a:rPr>
              <a:t>Ope</a:t>
            </a:r>
            <a:r>
              <a:rPr sz="1300" spc="-45" dirty="0">
                <a:solidFill>
                  <a:srgbClr val="595959"/>
                </a:solidFill>
                <a:latin typeface="Verdana"/>
                <a:cs typeface="Verdana"/>
              </a:rPr>
              <a:t>r</a:t>
            </a:r>
            <a:r>
              <a:rPr sz="1300" spc="15" dirty="0">
                <a:solidFill>
                  <a:srgbClr val="595959"/>
                </a:solidFill>
                <a:latin typeface="Verdana"/>
                <a:cs typeface="Verdana"/>
              </a:rPr>
              <a:t>ation</a:t>
            </a:r>
            <a:r>
              <a:rPr sz="1300" spc="-120" dirty="0">
                <a:solidFill>
                  <a:srgbClr val="595959"/>
                </a:solidFill>
                <a:latin typeface="Verdana"/>
                <a:cs typeface="Verdana"/>
              </a:rPr>
              <a:t> </a:t>
            </a:r>
            <a:r>
              <a:rPr sz="1300" spc="-10" dirty="0">
                <a:solidFill>
                  <a:srgbClr val="595959"/>
                </a:solidFill>
                <a:latin typeface="Verdana"/>
                <a:cs typeface="Verdana"/>
              </a:rPr>
              <a:t>assistant</a:t>
            </a:r>
            <a:endParaRPr sz="1300">
              <a:latin typeface="Verdana"/>
              <a:cs typeface="Verdana"/>
            </a:endParaRPr>
          </a:p>
          <a:p>
            <a:pPr marL="79375">
              <a:lnSpc>
                <a:spcPct val="100000"/>
              </a:lnSpc>
              <a:spcBef>
                <a:spcPts val="780"/>
              </a:spcBef>
              <a:tabLst>
                <a:tab pos="469265" algn="l"/>
              </a:tabLst>
            </a:pPr>
            <a:r>
              <a:rPr sz="1300" dirty="0">
                <a:solidFill>
                  <a:srgbClr val="595959"/>
                </a:solidFill>
                <a:latin typeface="MS PGothic"/>
                <a:cs typeface="MS PGothic"/>
              </a:rPr>
              <a:t>❏	</a:t>
            </a:r>
            <a:r>
              <a:rPr sz="1300" spc="55" dirty="0">
                <a:solidFill>
                  <a:srgbClr val="595959"/>
                </a:solidFill>
                <a:latin typeface="Verdana"/>
                <a:cs typeface="Verdana"/>
              </a:rPr>
              <a:t>Phone</a:t>
            </a:r>
            <a:r>
              <a:rPr sz="1300" spc="-120" dirty="0">
                <a:solidFill>
                  <a:srgbClr val="595959"/>
                </a:solidFill>
                <a:latin typeface="Verdana"/>
                <a:cs typeface="Verdana"/>
              </a:rPr>
              <a:t> </a:t>
            </a:r>
            <a:r>
              <a:rPr sz="1300" spc="-10" dirty="0">
                <a:solidFill>
                  <a:srgbClr val="595959"/>
                </a:solidFill>
                <a:latin typeface="Verdana"/>
                <a:cs typeface="Verdana"/>
              </a:rPr>
              <a:t>assistant</a:t>
            </a:r>
            <a:endParaRPr sz="1300">
              <a:latin typeface="Verdana"/>
              <a:cs typeface="Verdana"/>
            </a:endParaRPr>
          </a:p>
          <a:p>
            <a:pPr marL="79375">
              <a:lnSpc>
                <a:spcPct val="100000"/>
              </a:lnSpc>
              <a:spcBef>
                <a:spcPts val="780"/>
              </a:spcBef>
              <a:tabLst>
                <a:tab pos="469265" algn="l"/>
              </a:tabLst>
            </a:pPr>
            <a:r>
              <a:rPr sz="1300" dirty="0">
                <a:solidFill>
                  <a:srgbClr val="595959"/>
                </a:solidFill>
                <a:latin typeface="MS PGothic"/>
                <a:cs typeface="MS PGothic"/>
              </a:rPr>
              <a:t>❏	</a:t>
            </a:r>
            <a:r>
              <a:rPr sz="1300" spc="45" dirty="0">
                <a:solidFill>
                  <a:srgbClr val="595959"/>
                </a:solidFill>
                <a:latin typeface="Verdana"/>
                <a:cs typeface="Verdana"/>
              </a:rPr>
              <a:t>En</a:t>
            </a:r>
            <a:r>
              <a:rPr sz="1300" dirty="0">
                <a:solidFill>
                  <a:srgbClr val="595959"/>
                </a:solidFill>
                <a:latin typeface="Verdana"/>
                <a:cs typeface="Verdana"/>
              </a:rPr>
              <a:t>t</a:t>
            </a:r>
            <a:r>
              <a:rPr sz="1300" spc="-15" dirty="0">
                <a:solidFill>
                  <a:srgbClr val="595959"/>
                </a:solidFill>
                <a:latin typeface="Verdana"/>
                <a:cs typeface="Verdana"/>
              </a:rPr>
              <a:t>e</a:t>
            </a:r>
            <a:r>
              <a:rPr sz="1300" spc="5" dirty="0">
                <a:solidFill>
                  <a:srgbClr val="595959"/>
                </a:solidFill>
                <a:latin typeface="Verdana"/>
                <a:cs typeface="Verdana"/>
              </a:rPr>
              <a:t>r</a:t>
            </a:r>
            <a:r>
              <a:rPr sz="1300" spc="30" dirty="0">
                <a:solidFill>
                  <a:srgbClr val="595959"/>
                </a:solidFill>
                <a:latin typeface="Verdana"/>
                <a:cs typeface="Verdana"/>
              </a:rPr>
              <a:t>tainment</a:t>
            </a:r>
            <a:r>
              <a:rPr sz="1300" spc="-120" dirty="0">
                <a:solidFill>
                  <a:srgbClr val="595959"/>
                </a:solidFill>
                <a:latin typeface="Verdana"/>
                <a:cs typeface="Verdana"/>
              </a:rPr>
              <a:t> </a:t>
            </a:r>
            <a:r>
              <a:rPr sz="1300" spc="-10" dirty="0">
                <a:solidFill>
                  <a:srgbClr val="595959"/>
                </a:solidFill>
                <a:latin typeface="Verdana"/>
                <a:cs typeface="Verdana"/>
              </a:rPr>
              <a:t>assistant</a:t>
            </a:r>
            <a:endParaRPr sz="13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428555"/>
            <a:ext cx="3678554" cy="29972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Verdana"/>
                <a:cs typeface="Verdana"/>
              </a:rPr>
              <a:t>What</a:t>
            </a:r>
            <a:r>
              <a:rPr sz="1800" b="1" spc="-110" dirty="0">
                <a:latin typeface="Verdana"/>
                <a:cs typeface="Verdana"/>
              </a:rPr>
              <a:t> </a:t>
            </a:r>
            <a:r>
              <a:rPr sz="1800" b="1" spc="-95" dirty="0">
                <a:latin typeface="Verdana"/>
                <a:cs typeface="Verdana"/>
              </a:rPr>
              <a:t>is</a:t>
            </a:r>
            <a:r>
              <a:rPr sz="1800" b="1" spc="-110" dirty="0">
                <a:latin typeface="Verdana"/>
                <a:cs typeface="Verdana"/>
              </a:rPr>
              <a:t> </a:t>
            </a:r>
            <a:r>
              <a:rPr sz="1800" b="1" spc="-40" dirty="0">
                <a:latin typeface="Verdana"/>
                <a:cs typeface="Verdana"/>
              </a:rPr>
              <a:t>Chatbot</a:t>
            </a:r>
            <a:r>
              <a:rPr sz="1800" b="1" spc="-110" dirty="0">
                <a:latin typeface="Verdana"/>
                <a:cs typeface="Verdana"/>
              </a:rPr>
              <a:t> </a:t>
            </a:r>
            <a:r>
              <a:rPr sz="1800" b="1" spc="-85" dirty="0">
                <a:latin typeface="Verdana"/>
                <a:cs typeface="Verdana"/>
              </a:rPr>
              <a:t>A</a:t>
            </a:r>
            <a:r>
              <a:rPr sz="1800" b="1" spc="-75" dirty="0">
                <a:latin typeface="Verdana"/>
                <a:cs typeface="Verdana"/>
              </a:rPr>
              <a:t>r</a:t>
            </a:r>
            <a:r>
              <a:rPr sz="1800" b="1" spc="-10" dirty="0">
                <a:latin typeface="Verdana"/>
                <a:cs typeface="Verdana"/>
              </a:rPr>
              <a:t>c</a:t>
            </a:r>
            <a:r>
              <a:rPr sz="1800" b="1" spc="-55" dirty="0">
                <a:latin typeface="Verdana"/>
                <a:cs typeface="Verdana"/>
              </a:rPr>
              <a:t>hi</a:t>
            </a:r>
            <a:r>
              <a:rPr sz="1800" b="1" spc="-75" dirty="0">
                <a:latin typeface="Verdana"/>
                <a:cs typeface="Verdana"/>
              </a:rPr>
              <a:t>t</a:t>
            </a:r>
            <a:r>
              <a:rPr sz="1800" b="1" spc="-30" dirty="0">
                <a:latin typeface="Verdana"/>
                <a:cs typeface="Verdana"/>
              </a:rPr>
              <a:t>e</a:t>
            </a:r>
            <a:r>
              <a:rPr sz="1800" b="1" spc="-20" dirty="0">
                <a:latin typeface="Verdana"/>
                <a:cs typeface="Verdana"/>
              </a:rPr>
              <a:t>c</a:t>
            </a:r>
            <a:r>
              <a:rPr sz="1800" b="1" spc="-75" dirty="0">
                <a:latin typeface="Verdana"/>
                <a:cs typeface="Verdana"/>
              </a:rPr>
              <a:t>tu</a:t>
            </a:r>
            <a:r>
              <a:rPr sz="1800" b="1" spc="-85" dirty="0">
                <a:latin typeface="Verdana"/>
                <a:cs typeface="Verdana"/>
              </a:rPr>
              <a:t>r</a:t>
            </a:r>
            <a:r>
              <a:rPr sz="1800" b="1" spc="-140" dirty="0">
                <a:latin typeface="Verdana"/>
                <a:cs typeface="Verdana"/>
              </a:rPr>
              <a:t>e</a:t>
            </a:r>
            <a:r>
              <a:rPr sz="1800" b="1" spc="-50" dirty="0">
                <a:latin typeface="Verdana"/>
                <a:cs typeface="Verdana"/>
              </a:rPr>
              <a:t>?</a:t>
            </a:r>
            <a:endParaRPr sz="1800">
              <a:latin typeface="Verdana"/>
              <a:cs typeface="Verdana"/>
            </a:endParaRPr>
          </a:p>
        </p:txBody>
      </p:sp>
      <p:sp>
        <p:nvSpPr>
          <p:cNvPr id="4" name="object 4"/>
          <p:cNvSpPr txBox="1"/>
          <p:nvPr/>
        </p:nvSpPr>
        <p:spPr>
          <a:xfrm>
            <a:off x="724475" y="2004717"/>
            <a:ext cx="7201534" cy="894715"/>
          </a:xfrm>
          <a:prstGeom prst="rect">
            <a:avLst/>
          </a:prstGeom>
        </p:spPr>
        <p:txBody>
          <a:bodyPr vert="horz" wrap="square" lIns="0" tIns="12700" rIns="0" bIns="0" rtlCol="0">
            <a:spAutoFit/>
          </a:bodyPr>
          <a:lstStyle/>
          <a:p>
            <a:pPr marL="12700">
              <a:lnSpc>
                <a:spcPct val="100000"/>
              </a:lnSpc>
              <a:spcBef>
                <a:spcPts val="100"/>
              </a:spcBef>
              <a:tabLst>
                <a:tab pos="402590" algn="l"/>
              </a:tabLst>
            </a:pPr>
            <a:r>
              <a:rPr sz="1300" dirty="0">
                <a:solidFill>
                  <a:srgbClr val="595959"/>
                </a:solidFill>
                <a:latin typeface="MS PGothic"/>
                <a:cs typeface="MS PGothic"/>
              </a:rPr>
              <a:t>❏	</a:t>
            </a:r>
            <a:r>
              <a:rPr sz="1200" spc="25" dirty="0">
                <a:latin typeface="Verdana"/>
                <a:cs typeface="Verdana"/>
              </a:rPr>
              <a:t>Chatbot</a:t>
            </a:r>
            <a:r>
              <a:rPr sz="1200" spc="-105" dirty="0">
                <a:latin typeface="Verdana"/>
                <a:cs typeface="Verdana"/>
              </a:rPr>
              <a:t> </a:t>
            </a:r>
            <a:r>
              <a:rPr sz="1200" spc="5" dirty="0">
                <a:latin typeface="Verdana"/>
                <a:cs typeface="Verdana"/>
              </a:rPr>
              <a:t>architecture</a:t>
            </a:r>
            <a:r>
              <a:rPr sz="1200" spc="-100" dirty="0">
                <a:latin typeface="Verdana"/>
                <a:cs typeface="Verdana"/>
              </a:rPr>
              <a:t> </a:t>
            </a:r>
            <a:r>
              <a:rPr sz="1200" spc="-25" dirty="0">
                <a:latin typeface="Verdana"/>
                <a:cs typeface="Verdana"/>
              </a:rPr>
              <a:t>is</a:t>
            </a:r>
            <a:r>
              <a:rPr sz="1200" spc="-105" dirty="0">
                <a:latin typeface="Verdana"/>
                <a:cs typeface="Verdana"/>
              </a:rPr>
              <a:t> </a:t>
            </a:r>
            <a:r>
              <a:rPr sz="1200" spc="25" dirty="0">
                <a:latin typeface="Verdana"/>
                <a:cs typeface="Verdana"/>
              </a:rPr>
              <a:t>the</a:t>
            </a:r>
            <a:r>
              <a:rPr sz="1200" spc="-100" dirty="0">
                <a:latin typeface="Verdana"/>
                <a:cs typeface="Verdana"/>
              </a:rPr>
              <a:t> </a:t>
            </a:r>
            <a:r>
              <a:rPr sz="1200" spc="15" dirty="0">
                <a:latin typeface="Verdana"/>
                <a:cs typeface="Verdana"/>
              </a:rPr>
              <a:t>spine</a:t>
            </a:r>
            <a:r>
              <a:rPr sz="1200" spc="-105" dirty="0">
                <a:latin typeface="Verdana"/>
                <a:cs typeface="Verdana"/>
              </a:rPr>
              <a:t> </a:t>
            </a:r>
            <a:r>
              <a:rPr sz="1200" dirty="0">
                <a:latin typeface="Verdana"/>
                <a:cs typeface="Verdana"/>
              </a:rPr>
              <a:t>of</a:t>
            </a:r>
            <a:r>
              <a:rPr sz="1200" spc="-100" dirty="0">
                <a:latin typeface="Verdana"/>
                <a:cs typeface="Verdana"/>
              </a:rPr>
              <a:t> </a:t>
            </a:r>
            <a:r>
              <a:rPr sz="1200" spc="25" dirty="0">
                <a:latin typeface="Verdana"/>
                <a:cs typeface="Verdana"/>
              </a:rPr>
              <a:t>the</a:t>
            </a:r>
            <a:r>
              <a:rPr sz="1200" spc="-105" dirty="0">
                <a:latin typeface="Verdana"/>
                <a:cs typeface="Verdana"/>
              </a:rPr>
              <a:t> </a:t>
            </a:r>
            <a:r>
              <a:rPr sz="1200" dirty="0">
                <a:latin typeface="Verdana"/>
                <a:cs typeface="Verdana"/>
              </a:rPr>
              <a:t>chatbot.</a:t>
            </a:r>
            <a:r>
              <a:rPr sz="1200" spc="-100" dirty="0">
                <a:latin typeface="Verdana"/>
                <a:cs typeface="Verdana"/>
              </a:rPr>
              <a:t> </a:t>
            </a:r>
            <a:r>
              <a:rPr sz="1200" dirty="0">
                <a:latin typeface="Verdana"/>
                <a:cs typeface="Verdana"/>
              </a:rPr>
              <a:t>The</a:t>
            </a:r>
            <a:r>
              <a:rPr sz="1200" spc="-105" dirty="0">
                <a:latin typeface="Verdana"/>
                <a:cs typeface="Verdana"/>
              </a:rPr>
              <a:t> </a:t>
            </a:r>
            <a:r>
              <a:rPr sz="1200" dirty="0">
                <a:latin typeface="Verdana"/>
                <a:cs typeface="Verdana"/>
              </a:rPr>
              <a:t>type</a:t>
            </a:r>
            <a:r>
              <a:rPr sz="1200" spc="-100" dirty="0">
                <a:latin typeface="Verdana"/>
                <a:cs typeface="Verdana"/>
              </a:rPr>
              <a:t> </a:t>
            </a:r>
            <a:r>
              <a:rPr sz="1200" dirty="0">
                <a:latin typeface="Verdana"/>
                <a:cs typeface="Verdana"/>
              </a:rPr>
              <a:t>of</a:t>
            </a:r>
            <a:r>
              <a:rPr sz="1200" spc="-100" dirty="0">
                <a:latin typeface="Verdana"/>
                <a:cs typeface="Verdana"/>
              </a:rPr>
              <a:t> </a:t>
            </a:r>
            <a:r>
              <a:rPr sz="1200" spc="5" dirty="0">
                <a:latin typeface="Verdana"/>
                <a:cs typeface="Verdana"/>
              </a:rPr>
              <a:t>architecture</a:t>
            </a:r>
            <a:r>
              <a:rPr sz="1200" spc="-105" dirty="0">
                <a:latin typeface="Verdana"/>
                <a:cs typeface="Verdana"/>
              </a:rPr>
              <a:t> </a:t>
            </a:r>
            <a:r>
              <a:rPr sz="1200" spc="-15" dirty="0">
                <a:latin typeface="Verdana"/>
                <a:cs typeface="Verdana"/>
              </a:rPr>
              <a:t>for</a:t>
            </a:r>
            <a:r>
              <a:rPr sz="1200" spc="-100" dirty="0">
                <a:latin typeface="Verdana"/>
                <a:cs typeface="Verdana"/>
              </a:rPr>
              <a:t> </a:t>
            </a:r>
            <a:r>
              <a:rPr sz="1200" spc="-10" dirty="0">
                <a:latin typeface="Verdana"/>
                <a:cs typeface="Verdana"/>
              </a:rPr>
              <a:t>your</a:t>
            </a:r>
            <a:r>
              <a:rPr sz="1200" spc="-105" dirty="0">
                <a:latin typeface="Verdana"/>
                <a:cs typeface="Verdana"/>
              </a:rPr>
              <a:t> </a:t>
            </a:r>
            <a:r>
              <a:rPr sz="1200" spc="25" dirty="0">
                <a:latin typeface="Verdana"/>
                <a:cs typeface="Verdana"/>
              </a:rPr>
              <a:t>chatbot</a:t>
            </a:r>
            <a:endParaRPr sz="1200">
              <a:latin typeface="Verdana"/>
              <a:cs typeface="Verdana"/>
            </a:endParaRPr>
          </a:p>
          <a:p>
            <a:pPr marL="403225" marR="189230">
              <a:lnSpc>
                <a:spcPct val="180000"/>
              </a:lnSpc>
              <a:spcBef>
                <a:spcPts val="100"/>
              </a:spcBef>
            </a:pPr>
            <a:r>
              <a:rPr sz="1200" spc="30" dirty="0">
                <a:latin typeface="Verdana"/>
                <a:cs typeface="Verdana"/>
              </a:rPr>
              <a:t>depends</a:t>
            </a:r>
            <a:r>
              <a:rPr sz="1200" spc="-105" dirty="0">
                <a:latin typeface="Verdana"/>
                <a:cs typeface="Verdana"/>
              </a:rPr>
              <a:t> </a:t>
            </a:r>
            <a:r>
              <a:rPr sz="1200" spc="35" dirty="0">
                <a:latin typeface="Verdana"/>
                <a:cs typeface="Verdana"/>
              </a:rPr>
              <a:t>on</a:t>
            </a:r>
            <a:r>
              <a:rPr sz="1200" spc="-105" dirty="0">
                <a:latin typeface="Verdana"/>
                <a:cs typeface="Verdana"/>
              </a:rPr>
              <a:t> </a:t>
            </a:r>
            <a:r>
              <a:rPr sz="1200" spc="-20" dirty="0">
                <a:latin typeface="Verdana"/>
                <a:cs typeface="Verdana"/>
              </a:rPr>
              <a:t>various</a:t>
            </a:r>
            <a:r>
              <a:rPr sz="1200" spc="-105" dirty="0">
                <a:latin typeface="Verdana"/>
                <a:cs typeface="Verdana"/>
              </a:rPr>
              <a:t> </a:t>
            </a:r>
            <a:r>
              <a:rPr sz="1200" spc="-10" dirty="0">
                <a:latin typeface="Verdana"/>
                <a:cs typeface="Verdana"/>
              </a:rPr>
              <a:t>factors</a:t>
            </a:r>
            <a:r>
              <a:rPr sz="1200" spc="-105" dirty="0">
                <a:latin typeface="Verdana"/>
                <a:cs typeface="Verdana"/>
              </a:rPr>
              <a:t> </a:t>
            </a:r>
            <a:r>
              <a:rPr sz="1200" spc="-5" dirty="0">
                <a:latin typeface="Verdana"/>
                <a:cs typeface="Verdana"/>
              </a:rPr>
              <a:t>like</a:t>
            </a:r>
            <a:r>
              <a:rPr sz="1200" spc="-105" dirty="0">
                <a:latin typeface="Verdana"/>
                <a:cs typeface="Verdana"/>
              </a:rPr>
              <a:t> </a:t>
            </a:r>
            <a:r>
              <a:rPr sz="1200" spc="-25" dirty="0">
                <a:latin typeface="Verdana"/>
                <a:cs typeface="Verdana"/>
              </a:rPr>
              <a:t>use-case,</a:t>
            </a:r>
            <a:r>
              <a:rPr sz="1200" spc="-105" dirty="0">
                <a:latin typeface="Verdana"/>
                <a:cs typeface="Verdana"/>
              </a:rPr>
              <a:t> </a:t>
            </a:r>
            <a:r>
              <a:rPr sz="1200" spc="5" dirty="0">
                <a:latin typeface="Verdana"/>
                <a:cs typeface="Verdana"/>
              </a:rPr>
              <a:t>domain,</a:t>
            </a:r>
            <a:r>
              <a:rPr sz="1200" spc="-105" dirty="0">
                <a:latin typeface="Verdana"/>
                <a:cs typeface="Verdana"/>
              </a:rPr>
              <a:t> </a:t>
            </a:r>
            <a:r>
              <a:rPr sz="1200" spc="25" dirty="0">
                <a:latin typeface="Verdana"/>
                <a:cs typeface="Verdana"/>
              </a:rPr>
              <a:t>chatbot</a:t>
            </a:r>
            <a:r>
              <a:rPr sz="1200" spc="-105" dirty="0">
                <a:latin typeface="Verdana"/>
                <a:cs typeface="Verdana"/>
              </a:rPr>
              <a:t> </a:t>
            </a:r>
            <a:r>
              <a:rPr sz="1200" spc="-35" dirty="0">
                <a:latin typeface="Verdana"/>
                <a:cs typeface="Verdana"/>
              </a:rPr>
              <a:t>type,</a:t>
            </a:r>
            <a:r>
              <a:rPr sz="1200" spc="-105" dirty="0">
                <a:latin typeface="Verdana"/>
                <a:cs typeface="Verdana"/>
              </a:rPr>
              <a:t> </a:t>
            </a:r>
            <a:r>
              <a:rPr sz="1200" spc="-30" dirty="0">
                <a:latin typeface="Verdana"/>
                <a:cs typeface="Verdana"/>
              </a:rPr>
              <a:t>etc.</a:t>
            </a:r>
            <a:r>
              <a:rPr sz="1200" spc="-105" dirty="0">
                <a:latin typeface="Verdana"/>
                <a:cs typeface="Verdana"/>
              </a:rPr>
              <a:t> </a:t>
            </a:r>
            <a:r>
              <a:rPr sz="1200" spc="-25" dirty="0">
                <a:latin typeface="Verdana"/>
                <a:cs typeface="Verdana"/>
              </a:rPr>
              <a:t>However,</a:t>
            </a:r>
            <a:r>
              <a:rPr sz="1200" spc="-105" dirty="0">
                <a:latin typeface="Verdana"/>
                <a:cs typeface="Verdana"/>
              </a:rPr>
              <a:t> </a:t>
            </a:r>
            <a:r>
              <a:rPr sz="1200" spc="25" dirty="0">
                <a:latin typeface="Verdana"/>
                <a:cs typeface="Verdana"/>
              </a:rPr>
              <a:t>the</a:t>
            </a:r>
            <a:r>
              <a:rPr sz="1200" spc="-105" dirty="0">
                <a:latin typeface="Verdana"/>
                <a:cs typeface="Verdana"/>
              </a:rPr>
              <a:t> </a:t>
            </a:r>
            <a:r>
              <a:rPr sz="1200" spc="10" dirty="0">
                <a:latin typeface="Verdana"/>
                <a:cs typeface="Verdana"/>
              </a:rPr>
              <a:t>basic </a:t>
            </a:r>
            <a:r>
              <a:rPr sz="1200" spc="-405" dirty="0">
                <a:latin typeface="Verdana"/>
                <a:cs typeface="Verdana"/>
              </a:rPr>
              <a:t> </a:t>
            </a:r>
            <a:r>
              <a:rPr sz="1200" dirty="0">
                <a:latin typeface="Verdana"/>
                <a:cs typeface="Verdana"/>
              </a:rPr>
              <a:t>conversation</a:t>
            </a:r>
            <a:r>
              <a:rPr sz="1200" spc="-105" dirty="0">
                <a:latin typeface="Verdana"/>
                <a:cs typeface="Verdana"/>
              </a:rPr>
              <a:t> </a:t>
            </a:r>
            <a:r>
              <a:rPr sz="1200" spc="15" dirty="0">
                <a:latin typeface="Verdana"/>
                <a:cs typeface="Verdana"/>
              </a:rPr>
              <a:t>ﬂow</a:t>
            </a:r>
            <a:r>
              <a:rPr sz="1200" spc="-105" dirty="0">
                <a:latin typeface="Verdana"/>
                <a:cs typeface="Verdana"/>
              </a:rPr>
              <a:t> </a:t>
            </a:r>
            <a:r>
              <a:rPr sz="1200" spc="5" dirty="0">
                <a:latin typeface="Verdana"/>
                <a:cs typeface="Verdana"/>
              </a:rPr>
              <a:t>remains</a:t>
            </a:r>
            <a:r>
              <a:rPr sz="1200" spc="-105" dirty="0">
                <a:latin typeface="Verdana"/>
                <a:cs typeface="Verdana"/>
              </a:rPr>
              <a:t> </a:t>
            </a:r>
            <a:r>
              <a:rPr sz="1200" spc="25" dirty="0">
                <a:latin typeface="Verdana"/>
                <a:cs typeface="Verdana"/>
              </a:rPr>
              <a:t>the</a:t>
            </a:r>
            <a:r>
              <a:rPr sz="1200" spc="-105" dirty="0">
                <a:latin typeface="Verdana"/>
                <a:cs typeface="Verdana"/>
              </a:rPr>
              <a:t> </a:t>
            </a:r>
            <a:r>
              <a:rPr sz="1200" spc="-25" dirty="0">
                <a:latin typeface="Verdana"/>
                <a:cs typeface="Verdana"/>
              </a:rPr>
              <a:t>same.</a:t>
            </a:r>
            <a:r>
              <a:rPr sz="1200" spc="-100" dirty="0">
                <a:latin typeface="Verdana"/>
                <a:cs typeface="Verdana"/>
              </a:rPr>
              <a:t> </a:t>
            </a:r>
            <a:r>
              <a:rPr sz="1200" dirty="0">
                <a:latin typeface="Verdana"/>
                <a:cs typeface="Verdana"/>
              </a:rPr>
              <a:t>Critical</a:t>
            </a:r>
            <a:r>
              <a:rPr sz="1200" spc="-105" dirty="0">
                <a:latin typeface="Verdana"/>
                <a:cs typeface="Verdana"/>
              </a:rPr>
              <a:t> </a:t>
            </a:r>
            <a:r>
              <a:rPr sz="1200" spc="30" dirty="0">
                <a:latin typeface="Verdana"/>
                <a:cs typeface="Verdana"/>
              </a:rPr>
              <a:t>components</a:t>
            </a:r>
            <a:r>
              <a:rPr sz="1200" spc="-105" dirty="0">
                <a:latin typeface="Verdana"/>
                <a:cs typeface="Verdana"/>
              </a:rPr>
              <a:t> </a:t>
            </a:r>
            <a:r>
              <a:rPr sz="1200" dirty="0">
                <a:latin typeface="Verdana"/>
                <a:cs typeface="Verdana"/>
              </a:rPr>
              <a:t>of</a:t>
            </a:r>
            <a:r>
              <a:rPr sz="1200" spc="-105" dirty="0">
                <a:latin typeface="Verdana"/>
                <a:cs typeface="Verdana"/>
              </a:rPr>
              <a:t> </a:t>
            </a:r>
            <a:r>
              <a:rPr sz="1200" spc="25" dirty="0">
                <a:latin typeface="Verdana"/>
                <a:cs typeface="Verdana"/>
              </a:rPr>
              <a:t>chatbot</a:t>
            </a:r>
            <a:r>
              <a:rPr sz="1200" spc="-105" dirty="0">
                <a:latin typeface="Verdana"/>
                <a:cs typeface="Verdana"/>
              </a:rPr>
              <a:t> </a:t>
            </a:r>
            <a:r>
              <a:rPr sz="1200" spc="-10" dirty="0">
                <a:latin typeface="Verdana"/>
                <a:cs typeface="Verdana"/>
              </a:rPr>
              <a:t>architecture.</a:t>
            </a:r>
            <a:endParaRPr sz="1200">
              <a:latin typeface="Verdana"/>
              <a:cs typeface="Verdana"/>
            </a:endParaRPr>
          </a:p>
        </p:txBody>
      </p:sp>
      <p:pic>
        <p:nvPicPr>
          <p:cNvPr id="5" name="object 5"/>
          <p:cNvPicPr/>
          <p:nvPr/>
        </p:nvPicPr>
        <p:blipFill>
          <a:blip r:embed="rId2" cstate="print"/>
          <a:stretch>
            <a:fillRect/>
          </a:stretch>
        </p:blipFill>
        <p:spPr>
          <a:xfrm>
            <a:off x="1641075" y="3285849"/>
            <a:ext cx="5661150" cy="15841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391598"/>
            <a:ext cx="7520305" cy="2647315"/>
          </a:xfrm>
          <a:prstGeom prst="rect">
            <a:avLst/>
          </a:prstGeom>
        </p:spPr>
        <p:txBody>
          <a:bodyPr vert="horz" wrap="square" lIns="0" tIns="12700" rIns="0" bIns="0" rtlCol="0">
            <a:spAutoFit/>
          </a:bodyPr>
          <a:lstStyle/>
          <a:p>
            <a:pPr marL="12700" marR="5080">
              <a:lnSpc>
                <a:spcPct val="114999"/>
              </a:lnSpc>
              <a:spcBef>
                <a:spcPts val="100"/>
              </a:spcBef>
              <a:tabLst>
                <a:tab pos="1229360" algn="l"/>
                <a:tab pos="1716405" algn="l"/>
                <a:tab pos="2221865" algn="l"/>
                <a:tab pos="2748280" algn="l"/>
                <a:tab pos="4271010" algn="l"/>
                <a:tab pos="4626610" algn="l"/>
                <a:tab pos="4892675" algn="l"/>
                <a:tab pos="6645909" algn="l"/>
              </a:tabLst>
            </a:pPr>
            <a:r>
              <a:rPr sz="1650" b="1" spc="-45" dirty="0">
                <a:solidFill>
                  <a:srgbClr val="585858"/>
                </a:solidFill>
                <a:latin typeface="Verdana"/>
                <a:cs typeface="Verdana"/>
              </a:rPr>
              <a:t>F</a:t>
            </a:r>
            <a:r>
              <a:rPr sz="1650" b="1" spc="-55" dirty="0">
                <a:solidFill>
                  <a:srgbClr val="585858"/>
                </a:solidFill>
                <a:latin typeface="Verdana"/>
                <a:cs typeface="Verdana"/>
              </a:rPr>
              <a:t>oll</a:t>
            </a:r>
            <a:r>
              <a:rPr sz="1650" b="1" spc="-105" dirty="0">
                <a:solidFill>
                  <a:srgbClr val="585858"/>
                </a:solidFill>
                <a:latin typeface="Verdana"/>
                <a:cs typeface="Verdana"/>
              </a:rPr>
              <a:t>o</a:t>
            </a:r>
            <a:r>
              <a:rPr sz="1650" b="1" spc="-60" dirty="0">
                <a:solidFill>
                  <a:srgbClr val="585858"/>
                </a:solidFill>
                <a:latin typeface="Verdana"/>
                <a:cs typeface="Verdana"/>
              </a:rPr>
              <a:t>win</a:t>
            </a:r>
            <a:r>
              <a:rPr sz="1650" b="1" dirty="0">
                <a:solidFill>
                  <a:srgbClr val="585858"/>
                </a:solidFill>
                <a:latin typeface="Verdana"/>
                <a:cs typeface="Verdana"/>
              </a:rPr>
              <a:t>g	</a:t>
            </a:r>
            <a:r>
              <a:rPr sz="1650" b="1" spc="-114" dirty="0">
                <a:solidFill>
                  <a:srgbClr val="585858"/>
                </a:solidFill>
                <a:latin typeface="Verdana"/>
                <a:cs typeface="Verdana"/>
              </a:rPr>
              <a:t>a</a:t>
            </a:r>
            <a:r>
              <a:rPr sz="1650" b="1" spc="-100" dirty="0">
                <a:solidFill>
                  <a:srgbClr val="585858"/>
                </a:solidFill>
                <a:latin typeface="Verdana"/>
                <a:cs typeface="Verdana"/>
              </a:rPr>
              <a:t>r</a:t>
            </a:r>
            <a:r>
              <a:rPr sz="1650" b="1" spc="-55" dirty="0">
                <a:solidFill>
                  <a:srgbClr val="585858"/>
                </a:solidFill>
                <a:latin typeface="Verdana"/>
                <a:cs typeface="Verdana"/>
              </a:rPr>
              <a:t>e</a:t>
            </a:r>
            <a:r>
              <a:rPr sz="1650" b="1" dirty="0">
                <a:solidFill>
                  <a:srgbClr val="585858"/>
                </a:solidFill>
                <a:latin typeface="Verdana"/>
                <a:cs typeface="Verdana"/>
              </a:rPr>
              <a:t>	</a:t>
            </a:r>
            <a:r>
              <a:rPr sz="1650" b="1" spc="-30" dirty="0">
                <a:solidFill>
                  <a:srgbClr val="585858"/>
                </a:solidFill>
                <a:latin typeface="Verdana"/>
                <a:cs typeface="Verdana"/>
              </a:rPr>
              <a:t>t</a:t>
            </a:r>
            <a:r>
              <a:rPr sz="1650" b="1" spc="-40" dirty="0">
                <a:solidFill>
                  <a:srgbClr val="585858"/>
                </a:solidFill>
                <a:latin typeface="Verdana"/>
                <a:cs typeface="Verdana"/>
              </a:rPr>
              <a:t>h</a:t>
            </a:r>
            <a:r>
              <a:rPr sz="1650" b="1" spc="-55" dirty="0">
                <a:solidFill>
                  <a:srgbClr val="585858"/>
                </a:solidFill>
                <a:latin typeface="Verdana"/>
                <a:cs typeface="Verdana"/>
              </a:rPr>
              <a:t>e</a:t>
            </a:r>
            <a:r>
              <a:rPr sz="1650" b="1" dirty="0">
                <a:solidFill>
                  <a:srgbClr val="585858"/>
                </a:solidFill>
                <a:latin typeface="Verdana"/>
                <a:cs typeface="Verdana"/>
              </a:rPr>
              <a:t>	</a:t>
            </a:r>
            <a:r>
              <a:rPr sz="1650" b="1" spc="-60" dirty="0">
                <a:solidFill>
                  <a:srgbClr val="585858"/>
                </a:solidFill>
                <a:latin typeface="Verdana"/>
                <a:cs typeface="Verdana"/>
              </a:rPr>
              <a:t>k</a:t>
            </a:r>
            <a:r>
              <a:rPr sz="1650" b="1" spc="-75" dirty="0">
                <a:solidFill>
                  <a:srgbClr val="585858"/>
                </a:solidFill>
                <a:latin typeface="Verdana"/>
                <a:cs typeface="Verdana"/>
              </a:rPr>
              <a:t>e</a:t>
            </a:r>
            <a:r>
              <a:rPr sz="1650" b="1" spc="-90" dirty="0">
                <a:solidFill>
                  <a:srgbClr val="585858"/>
                </a:solidFill>
                <a:latin typeface="Verdana"/>
                <a:cs typeface="Verdana"/>
              </a:rPr>
              <a:t>y</a:t>
            </a:r>
            <a:r>
              <a:rPr sz="1650" b="1" dirty="0">
                <a:solidFill>
                  <a:srgbClr val="585858"/>
                </a:solidFill>
                <a:latin typeface="Verdana"/>
                <a:cs typeface="Verdana"/>
              </a:rPr>
              <a:t>	</a:t>
            </a:r>
            <a:r>
              <a:rPr sz="1650" b="1" spc="-10" dirty="0">
                <a:solidFill>
                  <a:srgbClr val="585858"/>
                </a:solidFill>
                <a:latin typeface="Verdana"/>
                <a:cs typeface="Verdana"/>
              </a:rPr>
              <a:t>c</a:t>
            </a:r>
            <a:r>
              <a:rPr sz="1650" b="1" spc="-35" dirty="0">
                <a:solidFill>
                  <a:srgbClr val="585858"/>
                </a:solidFill>
                <a:latin typeface="Verdana"/>
                <a:cs typeface="Verdana"/>
              </a:rPr>
              <a:t>ompo</a:t>
            </a:r>
            <a:r>
              <a:rPr sz="1650" b="1" spc="-30" dirty="0">
                <a:solidFill>
                  <a:srgbClr val="585858"/>
                </a:solidFill>
                <a:latin typeface="Verdana"/>
                <a:cs typeface="Verdana"/>
              </a:rPr>
              <a:t>n</a:t>
            </a:r>
            <a:r>
              <a:rPr sz="1650" b="1" spc="-60" dirty="0">
                <a:solidFill>
                  <a:srgbClr val="585858"/>
                </a:solidFill>
                <a:latin typeface="Verdana"/>
                <a:cs typeface="Verdana"/>
              </a:rPr>
              <a:t>ents</a:t>
            </a:r>
            <a:r>
              <a:rPr sz="1650" b="1" dirty="0">
                <a:solidFill>
                  <a:srgbClr val="585858"/>
                </a:solidFill>
                <a:latin typeface="Verdana"/>
                <a:cs typeface="Verdana"/>
              </a:rPr>
              <a:t>	</a:t>
            </a:r>
            <a:r>
              <a:rPr sz="1650" b="1" spc="-60" dirty="0">
                <a:solidFill>
                  <a:srgbClr val="585858"/>
                </a:solidFill>
                <a:latin typeface="Verdana"/>
                <a:cs typeface="Verdana"/>
              </a:rPr>
              <a:t>of</a:t>
            </a:r>
            <a:r>
              <a:rPr sz="1650" b="1" dirty="0">
                <a:solidFill>
                  <a:srgbClr val="585858"/>
                </a:solidFill>
                <a:latin typeface="Verdana"/>
                <a:cs typeface="Verdana"/>
              </a:rPr>
              <a:t>	</a:t>
            </a:r>
            <a:r>
              <a:rPr sz="1650" b="1" spc="-85" dirty="0">
                <a:solidFill>
                  <a:srgbClr val="585858"/>
                </a:solidFill>
                <a:latin typeface="Verdana"/>
                <a:cs typeface="Verdana"/>
              </a:rPr>
              <a:t>a</a:t>
            </a:r>
            <a:r>
              <a:rPr sz="1650" b="1" dirty="0">
                <a:solidFill>
                  <a:srgbClr val="585858"/>
                </a:solidFill>
                <a:latin typeface="Verdana"/>
                <a:cs typeface="Verdana"/>
              </a:rPr>
              <a:t>	</a:t>
            </a:r>
            <a:r>
              <a:rPr sz="1650" b="1" spc="-10" dirty="0">
                <a:solidFill>
                  <a:srgbClr val="585858"/>
                </a:solidFill>
                <a:latin typeface="Verdana"/>
                <a:cs typeface="Verdana"/>
              </a:rPr>
              <a:t>c</a:t>
            </a:r>
            <a:r>
              <a:rPr sz="1650" b="1" spc="-45" dirty="0">
                <a:solidFill>
                  <a:srgbClr val="585858"/>
                </a:solidFill>
                <a:latin typeface="Verdana"/>
                <a:cs typeface="Verdana"/>
              </a:rPr>
              <a:t>o</a:t>
            </a:r>
            <a:r>
              <a:rPr sz="1650" b="1" spc="-65" dirty="0">
                <a:solidFill>
                  <a:srgbClr val="585858"/>
                </a:solidFill>
                <a:latin typeface="Verdana"/>
                <a:cs typeface="Verdana"/>
              </a:rPr>
              <a:t>n</a:t>
            </a:r>
            <a:r>
              <a:rPr sz="1650" b="1" spc="-114" dirty="0">
                <a:solidFill>
                  <a:srgbClr val="585858"/>
                </a:solidFill>
                <a:latin typeface="Verdana"/>
                <a:cs typeface="Verdana"/>
              </a:rPr>
              <a:t>v</a:t>
            </a:r>
            <a:r>
              <a:rPr sz="1650" b="1" spc="-70" dirty="0">
                <a:solidFill>
                  <a:srgbClr val="585858"/>
                </a:solidFill>
                <a:latin typeface="Verdana"/>
                <a:cs typeface="Verdana"/>
              </a:rPr>
              <a:t>ersational</a:t>
            </a:r>
            <a:r>
              <a:rPr sz="1650" b="1" dirty="0">
                <a:solidFill>
                  <a:srgbClr val="585858"/>
                </a:solidFill>
                <a:latin typeface="Verdana"/>
                <a:cs typeface="Verdana"/>
              </a:rPr>
              <a:t>	</a:t>
            </a:r>
            <a:r>
              <a:rPr sz="1650" b="1" spc="-10" dirty="0">
                <a:solidFill>
                  <a:srgbClr val="585858"/>
                </a:solidFill>
                <a:latin typeface="Verdana"/>
                <a:cs typeface="Verdana"/>
              </a:rPr>
              <a:t>c</a:t>
            </a:r>
            <a:r>
              <a:rPr sz="1650" b="1" spc="-40" dirty="0">
                <a:solidFill>
                  <a:srgbClr val="585858"/>
                </a:solidFill>
                <a:latin typeface="Verdana"/>
                <a:cs typeface="Verdana"/>
              </a:rPr>
              <a:t>hatbot  </a:t>
            </a:r>
            <a:r>
              <a:rPr sz="1650" b="1" spc="-70" dirty="0">
                <a:solidFill>
                  <a:srgbClr val="585858"/>
                </a:solidFill>
                <a:latin typeface="Verdana"/>
                <a:cs typeface="Verdana"/>
              </a:rPr>
              <a:t>architecture:</a:t>
            </a:r>
            <a:endParaRPr sz="1650">
              <a:latin typeface="Verdana"/>
              <a:cs typeface="Verdana"/>
            </a:endParaRPr>
          </a:p>
          <a:p>
            <a:pPr marL="469900" indent="-327025">
              <a:lnSpc>
                <a:spcPct val="100000"/>
              </a:lnSpc>
              <a:spcBef>
                <a:spcPts val="1510"/>
              </a:spcBef>
              <a:buAutoNum type="arabicPeriod"/>
              <a:tabLst>
                <a:tab pos="469265" algn="l"/>
                <a:tab pos="469900" algn="l"/>
              </a:tabLst>
            </a:pPr>
            <a:r>
              <a:rPr sz="1350" spc="20" dirty="0">
                <a:solidFill>
                  <a:srgbClr val="212529"/>
                </a:solidFill>
                <a:latin typeface="Verdana"/>
                <a:cs typeface="Verdana"/>
              </a:rPr>
              <a:t>Environment</a:t>
            </a:r>
            <a:endParaRPr sz="1350">
              <a:latin typeface="Verdana"/>
              <a:cs typeface="Verdana"/>
            </a:endParaRPr>
          </a:p>
          <a:p>
            <a:pPr>
              <a:lnSpc>
                <a:spcPct val="100000"/>
              </a:lnSpc>
              <a:spcBef>
                <a:spcPts val="35"/>
              </a:spcBef>
              <a:buClr>
                <a:srgbClr val="212529"/>
              </a:buClr>
              <a:buFont typeface="Verdana"/>
              <a:buAutoNum type="arabicPeriod"/>
            </a:pPr>
            <a:endParaRPr sz="1300">
              <a:latin typeface="Verdana"/>
              <a:cs typeface="Verdana"/>
            </a:endParaRPr>
          </a:p>
          <a:p>
            <a:pPr marL="469900" indent="-364490">
              <a:lnSpc>
                <a:spcPct val="100000"/>
              </a:lnSpc>
              <a:spcBef>
                <a:spcPts val="5"/>
              </a:spcBef>
              <a:buAutoNum type="arabicPeriod"/>
              <a:tabLst>
                <a:tab pos="469265" algn="l"/>
                <a:tab pos="469900" algn="l"/>
              </a:tabLst>
            </a:pPr>
            <a:r>
              <a:rPr sz="1350" spc="20" dirty="0">
                <a:solidFill>
                  <a:srgbClr val="212529"/>
                </a:solidFill>
                <a:latin typeface="Verdana"/>
                <a:cs typeface="Verdana"/>
              </a:rPr>
              <a:t>Question</a:t>
            </a:r>
            <a:r>
              <a:rPr sz="1350" spc="-125" dirty="0">
                <a:solidFill>
                  <a:srgbClr val="212529"/>
                </a:solidFill>
                <a:latin typeface="Verdana"/>
                <a:cs typeface="Verdana"/>
              </a:rPr>
              <a:t> </a:t>
            </a:r>
            <a:r>
              <a:rPr sz="1350" spc="35" dirty="0">
                <a:solidFill>
                  <a:srgbClr val="212529"/>
                </a:solidFill>
                <a:latin typeface="Verdana"/>
                <a:cs typeface="Verdana"/>
              </a:rPr>
              <a:t>and</a:t>
            </a:r>
            <a:r>
              <a:rPr sz="1350" spc="-125" dirty="0">
                <a:solidFill>
                  <a:srgbClr val="212529"/>
                </a:solidFill>
                <a:latin typeface="Verdana"/>
                <a:cs typeface="Verdana"/>
              </a:rPr>
              <a:t> </a:t>
            </a:r>
            <a:r>
              <a:rPr sz="1350" spc="20" dirty="0">
                <a:solidFill>
                  <a:srgbClr val="212529"/>
                </a:solidFill>
                <a:latin typeface="Verdana"/>
                <a:cs typeface="Verdana"/>
              </a:rPr>
              <a:t>An</a:t>
            </a:r>
            <a:r>
              <a:rPr sz="1350" dirty="0">
                <a:solidFill>
                  <a:srgbClr val="212529"/>
                </a:solidFill>
                <a:latin typeface="Verdana"/>
                <a:cs typeface="Verdana"/>
              </a:rPr>
              <a:t>s</a:t>
            </a:r>
            <a:r>
              <a:rPr sz="1350" spc="55" dirty="0">
                <a:solidFill>
                  <a:srgbClr val="212529"/>
                </a:solidFill>
                <a:latin typeface="Verdana"/>
                <a:cs typeface="Verdana"/>
              </a:rPr>
              <a:t>w</a:t>
            </a:r>
            <a:r>
              <a:rPr sz="1350" spc="-15" dirty="0">
                <a:solidFill>
                  <a:srgbClr val="212529"/>
                </a:solidFill>
                <a:latin typeface="Verdana"/>
                <a:cs typeface="Verdana"/>
              </a:rPr>
              <a:t>er</a:t>
            </a:r>
            <a:r>
              <a:rPr sz="1350" spc="-125" dirty="0">
                <a:solidFill>
                  <a:srgbClr val="212529"/>
                </a:solidFill>
                <a:latin typeface="Verdana"/>
                <a:cs typeface="Verdana"/>
              </a:rPr>
              <a:t> </a:t>
            </a:r>
            <a:r>
              <a:rPr sz="1350" spc="-110" dirty="0">
                <a:solidFill>
                  <a:srgbClr val="212529"/>
                </a:solidFill>
                <a:latin typeface="Verdana"/>
                <a:cs typeface="Verdana"/>
              </a:rPr>
              <a:t>S</a:t>
            </a:r>
            <a:r>
              <a:rPr sz="1350" spc="-80" dirty="0">
                <a:solidFill>
                  <a:srgbClr val="212529"/>
                </a:solidFill>
                <a:latin typeface="Verdana"/>
                <a:cs typeface="Verdana"/>
              </a:rPr>
              <a:t>y</a:t>
            </a:r>
            <a:r>
              <a:rPr sz="1350" spc="-20" dirty="0">
                <a:solidFill>
                  <a:srgbClr val="212529"/>
                </a:solidFill>
                <a:latin typeface="Verdana"/>
                <a:cs typeface="Verdana"/>
              </a:rPr>
              <a:t>s</a:t>
            </a:r>
            <a:r>
              <a:rPr sz="1350" spc="-40" dirty="0">
                <a:solidFill>
                  <a:srgbClr val="212529"/>
                </a:solidFill>
                <a:latin typeface="Verdana"/>
                <a:cs typeface="Verdana"/>
              </a:rPr>
              <a:t>t</a:t>
            </a:r>
            <a:r>
              <a:rPr sz="1350" spc="65" dirty="0">
                <a:solidFill>
                  <a:srgbClr val="212529"/>
                </a:solidFill>
                <a:latin typeface="Verdana"/>
                <a:cs typeface="Verdana"/>
              </a:rPr>
              <a:t>em</a:t>
            </a:r>
            <a:endParaRPr sz="1350">
              <a:latin typeface="Verdana"/>
              <a:cs typeface="Verdana"/>
            </a:endParaRPr>
          </a:p>
          <a:p>
            <a:pPr>
              <a:lnSpc>
                <a:spcPct val="100000"/>
              </a:lnSpc>
              <a:spcBef>
                <a:spcPts val="35"/>
              </a:spcBef>
              <a:buClr>
                <a:srgbClr val="212529"/>
              </a:buClr>
              <a:buFont typeface="Verdana"/>
              <a:buAutoNum type="arabicPeriod"/>
            </a:pPr>
            <a:endParaRPr sz="1300">
              <a:latin typeface="Verdana"/>
              <a:cs typeface="Verdana"/>
            </a:endParaRPr>
          </a:p>
          <a:p>
            <a:pPr marL="469900" indent="-361950">
              <a:lnSpc>
                <a:spcPct val="100000"/>
              </a:lnSpc>
              <a:spcBef>
                <a:spcPts val="5"/>
              </a:spcBef>
              <a:buAutoNum type="arabicPeriod"/>
              <a:tabLst>
                <a:tab pos="469265" algn="l"/>
                <a:tab pos="469900" algn="l"/>
              </a:tabLst>
            </a:pPr>
            <a:r>
              <a:rPr sz="1350" spc="20" dirty="0">
                <a:solidFill>
                  <a:srgbClr val="212529"/>
                </a:solidFill>
                <a:latin typeface="Verdana"/>
                <a:cs typeface="Verdana"/>
              </a:rPr>
              <a:t>Plugins/Components</a:t>
            </a:r>
            <a:endParaRPr sz="1350">
              <a:latin typeface="Verdana"/>
              <a:cs typeface="Verdana"/>
            </a:endParaRPr>
          </a:p>
          <a:p>
            <a:pPr>
              <a:lnSpc>
                <a:spcPct val="100000"/>
              </a:lnSpc>
              <a:spcBef>
                <a:spcPts val="35"/>
              </a:spcBef>
              <a:buClr>
                <a:srgbClr val="212529"/>
              </a:buClr>
              <a:buFont typeface="Verdana"/>
              <a:buAutoNum type="arabicPeriod"/>
            </a:pPr>
            <a:endParaRPr sz="1300">
              <a:latin typeface="Verdana"/>
              <a:cs typeface="Verdana"/>
            </a:endParaRPr>
          </a:p>
          <a:p>
            <a:pPr marL="469900" indent="-382270">
              <a:lnSpc>
                <a:spcPct val="100000"/>
              </a:lnSpc>
              <a:spcBef>
                <a:spcPts val="5"/>
              </a:spcBef>
              <a:buAutoNum type="arabicPeriod"/>
              <a:tabLst>
                <a:tab pos="469265" algn="l"/>
                <a:tab pos="469900" algn="l"/>
              </a:tabLst>
            </a:pPr>
            <a:r>
              <a:rPr sz="1350" spc="50" dirty="0">
                <a:solidFill>
                  <a:srgbClr val="212529"/>
                </a:solidFill>
                <a:latin typeface="Verdana"/>
                <a:cs typeface="Verdana"/>
              </a:rPr>
              <a:t>Node</a:t>
            </a:r>
            <a:r>
              <a:rPr sz="1350" spc="-125" dirty="0">
                <a:solidFill>
                  <a:srgbClr val="212529"/>
                </a:solidFill>
                <a:latin typeface="Verdana"/>
                <a:cs typeface="Verdana"/>
              </a:rPr>
              <a:t> </a:t>
            </a:r>
            <a:r>
              <a:rPr sz="1350" spc="-45" dirty="0">
                <a:solidFill>
                  <a:srgbClr val="212529"/>
                </a:solidFill>
                <a:latin typeface="Verdana"/>
                <a:cs typeface="Verdana"/>
              </a:rPr>
              <a:t>Se</a:t>
            </a:r>
            <a:r>
              <a:rPr sz="1350" spc="-10" dirty="0">
                <a:solidFill>
                  <a:srgbClr val="212529"/>
                </a:solidFill>
                <a:latin typeface="Verdana"/>
                <a:cs typeface="Verdana"/>
              </a:rPr>
              <a:t>r</a:t>
            </a:r>
            <a:r>
              <a:rPr sz="1350" spc="-95" dirty="0">
                <a:solidFill>
                  <a:srgbClr val="212529"/>
                </a:solidFill>
                <a:latin typeface="Verdana"/>
                <a:cs typeface="Verdana"/>
              </a:rPr>
              <a:t>v</a:t>
            </a:r>
            <a:r>
              <a:rPr sz="1350" spc="-15" dirty="0">
                <a:solidFill>
                  <a:srgbClr val="212529"/>
                </a:solidFill>
                <a:latin typeface="Verdana"/>
                <a:cs typeface="Verdana"/>
              </a:rPr>
              <a:t>er</a:t>
            </a:r>
            <a:r>
              <a:rPr sz="1350" spc="-125" dirty="0">
                <a:solidFill>
                  <a:srgbClr val="212529"/>
                </a:solidFill>
                <a:latin typeface="Verdana"/>
                <a:cs typeface="Verdana"/>
              </a:rPr>
              <a:t> </a:t>
            </a:r>
            <a:r>
              <a:rPr sz="1350" spc="-165" dirty="0">
                <a:solidFill>
                  <a:srgbClr val="212529"/>
                </a:solidFill>
                <a:latin typeface="Verdana"/>
                <a:cs typeface="Verdana"/>
              </a:rPr>
              <a:t>/</a:t>
            </a:r>
            <a:r>
              <a:rPr sz="1350" spc="-125" dirty="0">
                <a:solidFill>
                  <a:srgbClr val="212529"/>
                </a:solidFill>
                <a:latin typeface="Verdana"/>
                <a:cs typeface="Verdana"/>
              </a:rPr>
              <a:t> </a:t>
            </a:r>
            <a:r>
              <a:rPr sz="1350" spc="-80" dirty="0">
                <a:solidFill>
                  <a:srgbClr val="212529"/>
                </a:solidFill>
                <a:latin typeface="Verdana"/>
                <a:cs typeface="Verdana"/>
              </a:rPr>
              <a:t>T</a:t>
            </a:r>
            <a:r>
              <a:rPr sz="1350" spc="-100" dirty="0">
                <a:solidFill>
                  <a:srgbClr val="212529"/>
                </a:solidFill>
                <a:latin typeface="Verdana"/>
                <a:cs typeface="Verdana"/>
              </a:rPr>
              <a:t>r</a:t>
            </a:r>
            <a:r>
              <a:rPr sz="1350" dirty="0">
                <a:solidFill>
                  <a:srgbClr val="212529"/>
                </a:solidFill>
                <a:latin typeface="Verdana"/>
                <a:cs typeface="Verdana"/>
              </a:rPr>
              <a:t>afﬁc</a:t>
            </a:r>
            <a:r>
              <a:rPr sz="1350" spc="-125" dirty="0">
                <a:solidFill>
                  <a:srgbClr val="212529"/>
                </a:solidFill>
                <a:latin typeface="Verdana"/>
                <a:cs typeface="Verdana"/>
              </a:rPr>
              <a:t> </a:t>
            </a:r>
            <a:r>
              <a:rPr sz="1350" spc="-45" dirty="0">
                <a:solidFill>
                  <a:srgbClr val="212529"/>
                </a:solidFill>
                <a:latin typeface="Verdana"/>
                <a:cs typeface="Verdana"/>
              </a:rPr>
              <a:t>Se</a:t>
            </a:r>
            <a:r>
              <a:rPr sz="1350" spc="-10" dirty="0">
                <a:solidFill>
                  <a:srgbClr val="212529"/>
                </a:solidFill>
                <a:latin typeface="Verdana"/>
                <a:cs typeface="Verdana"/>
              </a:rPr>
              <a:t>r</a:t>
            </a:r>
            <a:r>
              <a:rPr sz="1350" spc="-95" dirty="0">
                <a:solidFill>
                  <a:srgbClr val="212529"/>
                </a:solidFill>
                <a:latin typeface="Verdana"/>
                <a:cs typeface="Verdana"/>
              </a:rPr>
              <a:t>v</a:t>
            </a:r>
            <a:r>
              <a:rPr sz="1350" spc="-15" dirty="0">
                <a:solidFill>
                  <a:srgbClr val="212529"/>
                </a:solidFill>
                <a:latin typeface="Verdana"/>
                <a:cs typeface="Verdana"/>
              </a:rPr>
              <a:t>er</a:t>
            </a:r>
            <a:endParaRPr sz="1350">
              <a:latin typeface="Verdana"/>
              <a:cs typeface="Verdana"/>
            </a:endParaRPr>
          </a:p>
          <a:p>
            <a:pPr>
              <a:lnSpc>
                <a:spcPct val="100000"/>
              </a:lnSpc>
              <a:spcBef>
                <a:spcPts val="35"/>
              </a:spcBef>
              <a:buClr>
                <a:srgbClr val="212529"/>
              </a:buClr>
              <a:buFont typeface="Verdana"/>
              <a:buAutoNum type="arabicPeriod"/>
            </a:pPr>
            <a:endParaRPr sz="1300">
              <a:latin typeface="Verdana"/>
              <a:cs typeface="Verdana"/>
            </a:endParaRPr>
          </a:p>
          <a:p>
            <a:pPr marL="469900" indent="-362585">
              <a:lnSpc>
                <a:spcPct val="100000"/>
              </a:lnSpc>
              <a:spcBef>
                <a:spcPts val="5"/>
              </a:spcBef>
              <a:buAutoNum type="arabicPeriod"/>
              <a:tabLst>
                <a:tab pos="469265" algn="l"/>
                <a:tab pos="469900" algn="l"/>
              </a:tabLst>
            </a:pPr>
            <a:r>
              <a:rPr sz="1350" spc="60" dirty="0">
                <a:solidFill>
                  <a:srgbClr val="212529"/>
                </a:solidFill>
                <a:latin typeface="Verdana"/>
                <a:cs typeface="Verdana"/>
              </a:rPr>
              <a:t>F</a:t>
            </a:r>
            <a:r>
              <a:rPr sz="1350" spc="-55" dirty="0">
                <a:solidFill>
                  <a:srgbClr val="212529"/>
                </a:solidFill>
                <a:latin typeface="Verdana"/>
                <a:cs typeface="Verdana"/>
              </a:rPr>
              <a:t>r</a:t>
            </a:r>
            <a:r>
              <a:rPr sz="1350" spc="35" dirty="0">
                <a:solidFill>
                  <a:srgbClr val="212529"/>
                </a:solidFill>
                <a:latin typeface="Verdana"/>
                <a:cs typeface="Verdana"/>
              </a:rPr>
              <a:t>on</a:t>
            </a:r>
            <a:r>
              <a:rPr sz="1350" spc="5" dirty="0">
                <a:solidFill>
                  <a:srgbClr val="212529"/>
                </a:solidFill>
                <a:latin typeface="Verdana"/>
                <a:cs typeface="Verdana"/>
              </a:rPr>
              <a:t>t</a:t>
            </a:r>
            <a:r>
              <a:rPr sz="1350" spc="-90" dirty="0">
                <a:solidFill>
                  <a:srgbClr val="212529"/>
                </a:solidFill>
                <a:latin typeface="Verdana"/>
                <a:cs typeface="Verdana"/>
              </a:rPr>
              <a:t>-</a:t>
            </a:r>
            <a:r>
              <a:rPr sz="1350" spc="45" dirty="0">
                <a:solidFill>
                  <a:srgbClr val="212529"/>
                </a:solidFill>
                <a:latin typeface="Verdana"/>
                <a:cs typeface="Verdana"/>
              </a:rPr>
              <a:t>end</a:t>
            </a:r>
            <a:r>
              <a:rPr sz="1350" spc="-125" dirty="0">
                <a:solidFill>
                  <a:srgbClr val="212529"/>
                </a:solidFill>
                <a:latin typeface="Verdana"/>
                <a:cs typeface="Verdana"/>
              </a:rPr>
              <a:t> </a:t>
            </a:r>
            <a:r>
              <a:rPr sz="1350" spc="-110" dirty="0">
                <a:solidFill>
                  <a:srgbClr val="212529"/>
                </a:solidFill>
                <a:latin typeface="Verdana"/>
                <a:cs typeface="Verdana"/>
              </a:rPr>
              <a:t>S</a:t>
            </a:r>
            <a:r>
              <a:rPr sz="1350" spc="-80" dirty="0">
                <a:solidFill>
                  <a:srgbClr val="212529"/>
                </a:solidFill>
                <a:latin typeface="Verdana"/>
                <a:cs typeface="Verdana"/>
              </a:rPr>
              <a:t>y</a:t>
            </a:r>
            <a:r>
              <a:rPr sz="1350" spc="-20" dirty="0">
                <a:solidFill>
                  <a:srgbClr val="212529"/>
                </a:solidFill>
                <a:latin typeface="Verdana"/>
                <a:cs typeface="Verdana"/>
              </a:rPr>
              <a:t>s</a:t>
            </a:r>
            <a:r>
              <a:rPr sz="1350" spc="-40" dirty="0">
                <a:solidFill>
                  <a:srgbClr val="212529"/>
                </a:solidFill>
                <a:latin typeface="Verdana"/>
                <a:cs typeface="Verdana"/>
              </a:rPr>
              <a:t>t</a:t>
            </a:r>
            <a:r>
              <a:rPr sz="1350" spc="25" dirty="0">
                <a:solidFill>
                  <a:srgbClr val="212529"/>
                </a:solidFill>
                <a:latin typeface="Verdana"/>
                <a:cs typeface="Verdana"/>
              </a:rPr>
              <a:t>ems</a:t>
            </a:r>
            <a:endParaRPr sz="135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421380"/>
            <a:ext cx="2316480" cy="920115"/>
          </a:xfrm>
          <a:prstGeom prst="rect">
            <a:avLst/>
          </a:prstGeom>
        </p:spPr>
        <p:txBody>
          <a:bodyPr vert="horz" wrap="square" lIns="0" tIns="12700" rIns="0" bIns="0" rtlCol="0">
            <a:spAutoFit/>
          </a:bodyPr>
          <a:lstStyle/>
          <a:p>
            <a:pPr marL="12700">
              <a:lnSpc>
                <a:spcPct val="100000"/>
              </a:lnSpc>
              <a:spcBef>
                <a:spcPts val="100"/>
              </a:spcBef>
            </a:pPr>
            <a:r>
              <a:rPr sz="1700" b="1" spc="-280" dirty="0">
                <a:solidFill>
                  <a:srgbClr val="333333"/>
                </a:solidFill>
                <a:latin typeface="Tahoma"/>
                <a:cs typeface="Tahoma"/>
              </a:rPr>
              <a:t>1.</a:t>
            </a:r>
            <a:r>
              <a:rPr sz="1700" b="1" spc="-30" dirty="0">
                <a:solidFill>
                  <a:srgbClr val="333333"/>
                </a:solidFill>
                <a:latin typeface="Tahoma"/>
                <a:cs typeface="Tahoma"/>
              </a:rPr>
              <a:t> </a:t>
            </a:r>
            <a:r>
              <a:rPr sz="1700" b="1" spc="80" dirty="0">
                <a:solidFill>
                  <a:srgbClr val="333333"/>
                </a:solidFill>
                <a:latin typeface="Tahoma"/>
                <a:cs typeface="Tahoma"/>
              </a:rPr>
              <a:t>E</a:t>
            </a:r>
            <a:r>
              <a:rPr sz="1700" b="1" spc="65" dirty="0">
                <a:solidFill>
                  <a:srgbClr val="333333"/>
                </a:solidFill>
                <a:latin typeface="Tahoma"/>
                <a:cs typeface="Tahoma"/>
              </a:rPr>
              <a:t>n</a:t>
            </a:r>
            <a:r>
              <a:rPr sz="1700" b="1" spc="-20" dirty="0">
                <a:solidFill>
                  <a:srgbClr val="333333"/>
                </a:solidFill>
                <a:latin typeface="Tahoma"/>
                <a:cs typeface="Tahoma"/>
              </a:rPr>
              <a:t>vi</a:t>
            </a:r>
            <a:r>
              <a:rPr sz="1700" b="1" spc="-40" dirty="0">
                <a:solidFill>
                  <a:srgbClr val="333333"/>
                </a:solidFill>
                <a:latin typeface="Tahoma"/>
                <a:cs typeface="Tahoma"/>
              </a:rPr>
              <a:t>r</a:t>
            </a:r>
            <a:r>
              <a:rPr sz="1700" b="1" spc="70" dirty="0">
                <a:solidFill>
                  <a:srgbClr val="333333"/>
                </a:solidFill>
                <a:latin typeface="Tahoma"/>
                <a:cs typeface="Tahoma"/>
              </a:rPr>
              <a:t>onment</a:t>
            </a:r>
            <a:endParaRPr sz="1700">
              <a:latin typeface="Tahoma"/>
              <a:cs typeface="Tahoma"/>
            </a:endParaRPr>
          </a:p>
          <a:p>
            <a:pPr marL="12700" marR="5080">
              <a:lnSpc>
                <a:spcPct val="114999"/>
              </a:lnSpc>
              <a:spcBef>
                <a:spcPts val="1280"/>
              </a:spcBef>
              <a:tabLst>
                <a:tab pos="509905" algn="l"/>
                <a:tab pos="793750" algn="l"/>
                <a:tab pos="1487170" algn="l"/>
                <a:tab pos="1930400" algn="l"/>
              </a:tabLst>
            </a:pPr>
            <a:r>
              <a:rPr sz="1350" spc="-15" dirty="0">
                <a:solidFill>
                  <a:srgbClr val="585858"/>
                </a:solidFill>
                <a:latin typeface="Verdana"/>
                <a:cs typeface="Verdana"/>
              </a:rPr>
              <a:t>This	</a:t>
            </a:r>
            <a:r>
              <a:rPr sz="1350" spc="-30" dirty="0">
                <a:solidFill>
                  <a:srgbClr val="585858"/>
                </a:solidFill>
                <a:latin typeface="Verdana"/>
                <a:cs typeface="Verdana"/>
              </a:rPr>
              <a:t>is	</a:t>
            </a:r>
            <a:r>
              <a:rPr sz="1350" spc="30" dirty="0">
                <a:solidFill>
                  <a:srgbClr val="585858"/>
                </a:solidFill>
                <a:latin typeface="Verdana"/>
                <a:cs typeface="Verdana"/>
              </a:rPr>
              <a:t>whe</a:t>
            </a:r>
            <a:r>
              <a:rPr sz="1350" dirty="0">
                <a:solidFill>
                  <a:srgbClr val="585858"/>
                </a:solidFill>
                <a:latin typeface="Verdana"/>
                <a:cs typeface="Verdana"/>
              </a:rPr>
              <a:t>r</a:t>
            </a:r>
            <a:r>
              <a:rPr sz="1350" spc="10" dirty="0">
                <a:solidFill>
                  <a:srgbClr val="585858"/>
                </a:solidFill>
                <a:latin typeface="Verdana"/>
                <a:cs typeface="Verdana"/>
              </a:rPr>
              <a:t>e</a:t>
            </a:r>
            <a:r>
              <a:rPr sz="1350" dirty="0">
                <a:solidFill>
                  <a:srgbClr val="585858"/>
                </a:solidFill>
                <a:latin typeface="Verdana"/>
                <a:cs typeface="Verdana"/>
              </a:rPr>
              <a:t>	</a:t>
            </a:r>
            <a:r>
              <a:rPr sz="1350" spc="25" dirty="0">
                <a:solidFill>
                  <a:srgbClr val="585858"/>
                </a:solidFill>
                <a:latin typeface="Verdana"/>
                <a:cs typeface="Verdana"/>
              </a:rPr>
              <a:t>the</a:t>
            </a:r>
            <a:r>
              <a:rPr sz="1350" dirty="0">
                <a:solidFill>
                  <a:srgbClr val="585858"/>
                </a:solidFill>
                <a:latin typeface="Verdana"/>
                <a:cs typeface="Verdana"/>
              </a:rPr>
              <a:t>	</a:t>
            </a:r>
            <a:r>
              <a:rPr sz="1350" spc="40" dirty="0">
                <a:solidFill>
                  <a:srgbClr val="585858"/>
                </a:solidFill>
                <a:latin typeface="Verdana"/>
                <a:cs typeface="Verdana"/>
              </a:rPr>
              <a:t>c</a:t>
            </a:r>
            <a:r>
              <a:rPr sz="1350" spc="-5" dirty="0">
                <a:solidFill>
                  <a:srgbClr val="585858"/>
                </a:solidFill>
                <a:latin typeface="Verdana"/>
                <a:cs typeface="Verdana"/>
              </a:rPr>
              <a:t>o</a:t>
            </a:r>
            <a:r>
              <a:rPr sz="1350" spc="-25" dirty="0">
                <a:solidFill>
                  <a:srgbClr val="585858"/>
                </a:solidFill>
                <a:latin typeface="Verdana"/>
                <a:cs typeface="Verdana"/>
              </a:rPr>
              <a:t>r</a:t>
            </a:r>
            <a:r>
              <a:rPr sz="1350" spc="5" dirty="0">
                <a:solidFill>
                  <a:srgbClr val="585858"/>
                </a:solidFill>
                <a:latin typeface="Verdana"/>
                <a:cs typeface="Verdana"/>
              </a:rPr>
              <a:t>e  </a:t>
            </a:r>
            <a:r>
              <a:rPr sz="1350" spc="20" dirty="0">
                <a:solidFill>
                  <a:srgbClr val="585858"/>
                </a:solidFill>
                <a:latin typeface="Verdana"/>
                <a:cs typeface="Verdana"/>
              </a:rPr>
              <a:t>in</a:t>
            </a:r>
            <a:r>
              <a:rPr sz="1350" spc="-5" dirty="0">
                <a:solidFill>
                  <a:srgbClr val="585858"/>
                </a:solidFill>
                <a:latin typeface="Verdana"/>
                <a:cs typeface="Verdana"/>
              </a:rPr>
              <a:t>t</a:t>
            </a:r>
            <a:r>
              <a:rPr sz="1350" spc="-15" dirty="0">
                <a:solidFill>
                  <a:srgbClr val="585858"/>
                </a:solidFill>
                <a:latin typeface="Verdana"/>
                <a:cs typeface="Verdana"/>
              </a:rPr>
              <a:t>e</a:t>
            </a:r>
            <a:r>
              <a:rPr sz="1350" spc="-20" dirty="0">
                <a:solidFill>
                  <a:srgbClr val="585858"/>
                </a:solidFill>
                <a:latin typeface="Verdana"/>
                <a:cs typeface="Verdana"/>
              </a:rPr>
              <a:t>r</a:t>
            </a:r>
            <a:r>
              <a:rPr sz="1350" spc="20" dirty="0">
                <a:solidFill>
                  <a:srgbClr val="585858"/>
                </a:solidFill>
                <a:latin typeface="Verdana"/>
                <a:cs typeface="Verdana"/>
              </a:rPr>
              <a:t>p</a:t>
            </a:r>
            <a:r>
              <a:rPr sz="1350" spc="-5" dirty="0">
                <a:solidFill>
                  <a:srgbClr val="585858"/>
                </a:solidFill>
                <a:latin typeface="Verdana"/>
                <a:cs typeface="Verdana"/>
              </a:rPr>
              <a:t>r</a:t>
            </a:r>
            <a:r>
              <a:rPr sz="1350" spc="15" dirty="0">
                <a:solidFill>
                  <a:srgbClr val="585858"/>
                </a:solidFill>
                <a:latin typeface="Verdana"/>
                <a:cs typeface="Verdana"/>
              </a:rPr>
              <a:t>etation</a:t>
            </a:r>
            <a:r>
              <a:rPr sz="1350" spc="-125" dirty="0">
                <a:solidFill>
                  <a:srgbClr val="585858"/>
                </a:solidFill>
                <a:latin typeface="Verdana"/>
                <a:cs typeface="Verdana"/>
              </a:rPr>
              <a:t> </a:t>
            </a:r>
            <a:r>
              <a:rPr sz="1350" dirty="0">
                <a:solidFill>
                  <a:srgbClr val="585858"/>
                </a:solidFill>
                <a:latin typeface="Verdana"/>
                <a:cs typeface="Verdana"/>
              </a:rPr>
              <a:t>happens.</a:t>
            </a:r>
            <a:endParaRPr sz="1350">
              <a:latin typeface="Verdana"/>
              <a:cs typeface="Verdana"/>
            </a:endParaRPr>
          </a:p>
        </p:txBody>
      </p:sp>
      <p:sp>
        <p:nvSpPr>
          <p:cNvPr id="4" name="object 4"/>
          <p:cNvSpPr txBox="1"/>
          <p:nvPr/>
        </p:nvSpPr>
        <p:spPr>
          <a:xfrm>
            <a:off x="3101991" y="1881438"/>
            <a:ext cx="5062220" cy="231140"/>
          </a:xfrm>
          <a:prstGeom prst="rect">
            <a:avLst/>
          </a:prstGeom>
        </p:spPr>
        <p:txBody>
          <a:bodyPr vert="horz" wrap="square" lIns="0" tIns="12700" rIns="0" bIns="0" rtlCol="0">
            <a:spAutoFit/>
          </a:bodyPr>
          <a:lstStyle/>
          <a:p>
            <a:pPr marL="12700">
              <a:lnSpc>
                <a:spcPct val="100000"/>
              </a:lnSpc>
              <a:spcBef>
                <a:spcPts val="100"/>
              </a:spcBef>
              <a:tabLst>
                <a:tab pos="799465" algn="l"/>
                <a:tab pos="1717675" algn="l"/>
                <a:tab pos="2530475" algn="l"/>
                <a:tab pos="3159125" algn="l"/>
                <a:tab pos="3914775" algn="l"/>
                <a:tab pos="4401820" algn="l"/>
              </a:tabLst>
            </a:pPr>
            <a:r>
              <a:rPr sz="1350" spc="20" dirty="0">
                <a:solidFill>
                  <a:srgbClr val="585858"/>
                </a:solidFill>
                <a:latin typeface="Verdana"/>
                <a:cs typeface="Verdana"/>
              </a:rPr>
              <a:t>Natu</a:t>
            </a:r>
            <a:r>
              <a:rPr sz="1350" spc="-50" dirty="0">
                <a:solidFill>
                  <a:srgbClr val="585858"/>
                </a:solidFill>
                <a:latin typeface="Verdana"/>
                <a:cs typeface="Verdana"/>
              </a:rPr>
              <a:t>r</a:t>
            </a:r>
            <a:r>
              <a:rPr sz="1350" spc="-15" dirty="0">
                <a:solidFill>
                  <a:srgbClr val="585858"/>
                </a:solidFill>
                <a:latin typeface="Verdana"/>
                <a:cs typeface="Verdana"/>
              </a:rPr>
              <a:t>al</a:t>
            </a:r>
            <a:r>
              <a:rPr sz="1350" dirty="0">
                <a:solidFill>
                  <a:srgbClr val="585858"/>
                </a:solidFill>
                <a:latin typeface="Verdana"/>
                <a:cs typeface="Verdana"/>
              </a:rPr>
              <a:t>	</a:t>
            </a:r>
            <a:r>
              <a:rPr sz="1350" spc="30" dirty="0">
                <a:solidFill>
                  <a:srgbClr val="585858"/>
                </a:solidFill>
                <a:latin typeface="Verdana"/>
                <a:cs typeface="Verdana"/>
              </a:rPr>
              <a:t>L</a:t>
            </a:r>
            <a:r>
              <a:rPr sz="1350" spc="-15" dirty="0">
                <a:solidFill>
                  <a:srgbClr val="585858"/>
                </a:solidFill>
                <a:latin typeface="Verdana"/>
                <a:cs typeface="Verdana"/>
              </a:rPr>
              <a:t>e</a:t>
            </a:r>
            <a:r>
              <a:rPr sz="1350" spc="-30" dirty="0">
                <a:solidFill>
                  <a:srgbClr val="585858"/>
                </a:solidFill>
                <a:latin typeface="Verdana"/>
                <a:cs typeface="Verdana"/>
              </a:rPr>
              <a:t>a</a:t>
            </a:r>
            <a:r>
              <a:rPr sz="1350" spc="-35" dirty="0">
                <a:solidFill>
                  <a:srgbClr val="585858"/>
                </a:solidFill>
                <a:latin typeface="Verdana"/>
                <a:cs typeface="Verdana"/>
              </a:rPr>
              <a:t>r</a:t>
            </a:r>
            <a:r>
              <a:rPr sz="1350" spc="45" dirty="0">
                <a:solidFill>
                  <a:srgbClr val="585858"/>
                </a:solidFill>
                <a:latin typeface="Verdana"/>
                <a:cs typeface="Verdana"/>
              </a:rPr>
              <a:t>ning</a:t>
            </a:r>
            <a:r>
              <a:rPr sz="1350" dirty="0">
                <a:solidFill>
                  <a:srgbClr val="585858"/>
                </a:solidFill>
                <a:latin typeface="Verdana"/>
                <a:cs typeface="Verdana"/>
              </a:rPr>
              <a:t>	</a:t>
            </a:r>
            <a:r>
              <a:rPr sz="1350" spc="120" dirty="0">
                <a:solidFill>
                  <a:srgbClr val="585858"/>
                </a:solidFill>
                <a:latin typeface="Verdana"/>
                <a:cs typeface="Verdana"/>
              </a:rPr>
              <a:t>P</a:t>
            </a:r>
            <a:r>
              <a:rPr sz="1350" spc="-55" dirty="0">
                <a:solidFill>
                  <a:srgbClr val="585858"/>
                </a:solidFill>
                <a:latin typeface="Verdana"/>
                <a:cs typeface="Verdana"/>
              </a:rPr>
              <a:t>r</a:t>
            </a:r>
            <a:r>
              <a:rPr sz="1350" spc="45" dirty="0">
                <a:solidFill>
                  <a:srgbClr val="585858"/>
                </a:solidFill>
                <a:latin typeface="Verdana"/>
                <a:cs typeface="Verdana"/>
              </a:rPr>
              <a:t>o</a:t>
            </a:r>
            <a:r>
              <a:rPr sz="1350" spc="20" dirty="0">
                <a:solidFill>
                  <a:srgbClr val="585858"/>
                </a:solidFill>
                <a:latin typeface="Verdana"/>
                <a:cs typeface="Verdana"/>
              </a:rPr>
              <a:t>c</a:t>
            </a:r>
            <a:r>
              <a:rPr sz="1350" spc="-30" dirty="0">
                <a:solidFill>
                  <a:srgbClr val="585858"/>
                </a:solidFill>
                <a:latin typeface="Verdana"/>
                <a:cs typeface="Verdana"/>
              </a:rPr>
              <a:t>ess</a:t>
            </a:r>
            <a:r>
              <a:rPr sz="1350" dirty="0">
                <a:solidFill>
                  <a:srgbClr val="585858"/>
                </a:solidFill>
                <a:latin typeface="Verdana"/>
                <a:cs typeface="Verdana"/>
              </a:rPr>
              <a:t>	</a:t>
            </a:r>
            <a:r>
              <a:rPr sz="1350" spc="25" dirty="0">
                <a:solidFill>
                  <a:srgbClr val="585858"/>
                </a:solidFill>
                <a:latin typeface="Verdana"/>
                <a:cs typeface="Verdana"/>
              </a:rPr>
              <a:t>(NL</a:t>
            </a:r>
            <a:r>
              <a:rPr sz="1350" spc="15" dirty="0">
                <a:solidFill>
                  <a:srgbClr val="585858"/>
                </a:solidFill>
                <a:latin typeface="Verdana"/>
                <a:cs typeface="Verdana"/>
              </a:rPr>
              <a:t>P</a:t>
            </a:r>
            <a:r>
              <a:rPr sz="1350" spc="-170" dirty="0">
                <a:solidFill>
                  <a:srgbClr val="585858"/>
                </a:solidFill>
                <a:latin typeface="Verdana"/>
                <a:cs typeface="Verdana"/>
              </a:rPr>
              <a:t>)</a:t>
            </a:r>
            <a:r>
              <a:rPr sz="1350" dirty="0">
                <a:solidFill>
                  <a:srgbClr val="585858"/>
                </a:solidFill>
                <a:latin typeface="Verdana"/>
                <a:cs typeface="Verdana"/>
              </a:rPr>
              <a:t>	</a:t>
            </a:r>
            <a:r>
              <a:rPr sz="1350" spc="35" dirty="0">
                <a:solidFill>
                  <a:srgbClr val="585858"/>
                </a:solidFill>
                <a:latin typeface="Verdana"/>
                <a:cs typeface="Verdana"/>
              </a:rPr>
              <a:t>engine</a:t>
            </a:r>
            <a:r>
              <a:rPr sz="1350" dirty="0">
                <a:solidFill>
                  <a:srgbClr val="585858"/>
                </a:solidFill>
                <a:latin typeface="Verdana"/>
                <a:cs typeface="Verdana"/>
              </a:rPr>
              <a:t>	</a:t>
            </a:r>
            <a:r>
              <a:rPr sz="1350" spc="35" dirty="0">
                <a:solidFill>
                  <a:srgbClr val="585858"/>
                </a:solidFill>
                <a:latin typeface="Verdana"/>
                <a:cs typeface="Verdana"/>
              </a:rPr>
              <a:t>and</a:t>
            </a:r>
            <a:r>
              <a:rPr sz="1350" dirty="0">
                <a:solidFill>
                  <a:srgbClr val="585858"/>
                </a:solidFill>
                <a:latin typeface="Verdana"/>
                <a:cs typeface="Verdana"/>
              </a:rPr>
              <a:t>	</a:t>
            </a:r>
            <a:r>
              <a:rPr sz="1350" spc="40" dirty="0">
                <a:solidFill>
                  <a:srgbClr val="585858"/>
                </a:solidFill>
                <a:latin typeface="Verdana"/>
                <a:cs typeface="Verdana"/>
              </a:rPr>
              <a:t>c</a:t>
            </a:r>
            <a:r>
              <a:rPr sz="1350" spc="35" dirty="0">
                <a:solidFill>
                  <a:srgbClr val="585858"/>
                </a:solidFill>
                <a:latin typeface="Verdana"/>
                <a:cs typeface="Verdana"/>
              </a:rPr>
              <a:t>on</a:t>
            </a:r>
            <a:r>
              <a:rPr sz="1350" spc="-5" dirty="0">
                <a:solidFill>
                  <a:srgbClr val="585858"/>
                </a:solidFill>
                <a:latin typeface="Verdana"/>
                <a:cs typeface="Verdana"/>
              </a:rPr>
              <a:t>t</a:t>
            </a:r>
            <a:r>
              <a:rPr sz="1350" spc="-15" dirty="0">
                <a:solidFill>
                  <a:srgbClr val="585858"/>
                </a:solidFill>
                <a:latin typeface="Verdana"/>
                <a:cs typeface="Verdana"/>
              </a:rPr>
              <a:t>e</a:t>
            </a:r>
            <a:r>
              <a:rPr sz="1350" spc="-35" dirty="0">
                <a:solidFill>
                  <a:srgbClr val="585858"/>
                </a:solidFill>
                <a:latin typeface="Verdana"/>
                <a:cs typeface="Verdana"/>
              </a:rPr>
              <a:t>xt</a:t>
            </a:r>
            <a:endParaRPr sz="1350">
              <a:latin typeface="Verdana"/>
              <a:cs typeface="Verdana"/>
            </a:endParaRPr>
          </a:p>
        </p:txBody>
      </p:sp>
      <p:sp>
        <p:nvSpPr>
          <p:cNvPr id="5" name="object 5"/>
          <p:cNvSpPr txBox="1"/>
          <p:nvPr/>
        </p:nvSpPr>
        <p:spPr>
          <a:xfrm>
            <a:off x="657800" y="2507294"/>
            <a:ext cx="7536815" cy="1555115"/>
          </a:xfrm>
          <a:prstGeom prst="rect">
            <a:avLst/>
          </a:prstGeom>
        </p:spPr>
        <p:txBody>
          <a:bodyPr vert="horz" wrap="square" lIns="0" tIns="12700" rIns="0" bIns="0" rtlCol="0">
            <a:spAutoFit/>
          </a:bodyPr>
          <a:lstStyle/>
          <a:p>
            <a:pPr marL="12700" algn="just">
              <a:lnSpc>
                <a:spcPct val="100000"/>
              </a:lnSpc>
              <a:spcBef>
                <a:spcPts val="100"/>
              </a:spcBef>
            </a:pPr>
            <a:r>
              <a:rPr sz="1300" b="1" spc="-35" dirty="0">
                <a:solidFill>
                  <a:srgbClr val="333333"/>
                </a:solidFill>
                <a:latin typeface="Verdana"/>
                <a:cs typeface="Verdana"/>
              </a:rPr>
              <a:t>NLP</a:t>
            </a:r>
            <a:r>
              <a:rPr sz="1300" b="1" spc="-80" dirty="0">
                <a:solidFill>
                  <a:srgbClr val="333333"/>
                </a:solidFill>
                <a:latin typeface="Verdana"/>
                <a:cs typeface="Verdana"/>
              </a:rPr>
              <a:t> </a:t>
            </a:r>
            <a:r>
              <a:rPr sz="1300" b="1" spc="-25" dirty="0">
                <a:solidFill>
                  <a:srgbClr val="333333"/>
                </a:solidFill>
                <a:latin typeface="Verdana"/>
                <a:cs typeface="Verdana"/>
              </a:rPr>
              <a:t>E</a:t>
            </a:r>
            <a:r>
              <a:rPr sz="1300" b="1" spc="-20" dirty="0">
                <a:solidFill>
                  <a:srgbClr val="333333"/>
                </a:solidFill>
                <a:latin typeface="Verdana"/>
                <a:cs typeface="Verdana"/>
              </a:rPr>
              <a:t>n</a:t>
            </a:r>
            <a:r>
              <a:rPr sz="1300" b="1" spc="-25" dirty="0">
                <a:solidFill>
                  <a:srgbClr val="333333"/>
                </a:solidFill>
                <a:latin typeface="Verdana"/>
                <a:cs typeface="Verdana"/>
              </a:rPr>
              <a:t>gi</a:t>
            </a:r>
            <a:r>
              <a:rPr sz="1300" b="1" spc="-30" dirty="0">
                <a:solidFill>
                  <a:srgbClr val="333333"/>
                </a:solidFill>
                <a:latin typeface="Verdana"/>
                <a:cs typeface="Verdana"/>
              </a:rPr>
              <a:t>n</a:t>
            </a:r>
            <a:r>
              <a:rPr sz="1300" b="1" spc="-45" dirty="0">
                <a:solidFill>
                  <a:srgbClr val="333333"/>
                </a:solidFill>
                <a:latin typeface="Verdana"/>
                <a:cs typeface="Verdana"/>
              </a:rPr>
              <a:t>e</a:t>
            </a:r>
            <a:endParaRPr sz="1300" dirty="0">
              <a:latin typeface="Verdana"/>
              <a:cs typeface="Verdana"/>
            </a:endParaRPr>
          </a:p>
          <a:p>
            <a:pPr marL="12700" marR="5080" algn="just">
              <a:lnSpc>
                <a:spcPct val="114999"/>
              </a:lnSpc>
              <a:spcBef>
                <a:spcPts val="1165"/>
              </a:spcBef>
            </a:pPr>
            <a:r>
              <a:rPr sz="1350" spc="95" dirty="0">
                <a:solidFill>
                  <a:srgbClr val="585858"/>
                </a:solidFill>
                <a:latin typeface="Verdana"/>
                <a:cs typeface="Verdana"/>
              </a:rPr>
              <a:t>NLP</a:t>
            </a:r>
            <a:r>
              <a:rPr sz="1350" spc="-125" dirty="0">
                <a:solidFill>
                  <a:srgbClr val="585858"/>
                </a:solidFill>
                <a:latin typeface="Verdana"/>
                <a:cs typeface="Verdana"/>
              </a:rPr>
              <a:t> </a:t>
            </a:r>
            <a:r>
              <a:rPr sz="1350" spc="40" dirty="0">
                <a:solidFill>
                  <a:srgbClr val="585858"/>
                </a:solidFill>
                <a:latin typeface="Verdana"/>
                <a:cs typeface="Verdana"/>
              </a:rPr>
              <a:t>Engine</a:t>
            </a:r>
            <a:r>
              <a:rPr sz="1350" spc="-120" dirty="0">
                <a:solidFill>
                  <a:srgbClr val="585858"/>
                </a:solidFill>
                <a:latin typeface="Verdana"/>
                <a:cs typeface="Verdana"/>
              </a:rPr>
              <a:t> </a:t>
            </a:r>
            <a:r>
              <a:rPr sz="1350" spc="-30" dirty="0">
                <a:solidFill>
                  <a:srgbClr val="585858"/>
                </a:solidFill>
                <a:latin typeface="Verdana"/>
                <a:cs typeface="Verdana"/>
              </a:rPr>
              <a:t>is</a:t>
            </a:r>
            <a:r>
              <a:rPr sz="1350" spc="-120" dirty="0">
                <a:solidFill>
                  <a:srgbClr val="585858"/>
                </a:solidFill>
                <a:latin typeface="Verdana"/>
                <a:cs typeface="Verdana"/>
              </a:rPr>
              <a:t> </a:t>
            </a:r>
            <a:r>
              <a:rPr sz="1350" spc="25" dirty="0">
                <a:solidFill>
                  <a:srgbClr val="585858"/>
                </a:solidFill>
                <a:latin typeface="Verdana"/>
                <a:cs typeface="Verdana"/>
              </a:rPr>
              <a:t>the</a:t>
            </a:r>
            <a:r>
              <a:rPr sz="1350" spc="-125" dirty="0">
                <a:solidFill>
                  <a:srgbClr val="585858"/>
                </a:solidFill>
                <a:latin typeface="Verdana"/>
                <a:cs typeface="Verdana"/>
              </a:rPr>
              <a:t> </a:t>
            </a:r>
            <a:r>
              <a:rPr sz="1350" spc="5" dirty="0">
                <a:solidFill>
                  <a:srgbClr val="585858"/>
                </a:solidFill>
                <a:latin typeface="Verdana"/>
                <a:cs typeface="Verdana"/>
              </a:rPr>
              <a:t>core</a:t>
            </a:r>
            <a:r>
              <a:rPr sz="1350" spc="-120" dirty="0">
                <a:solidFill>
                  <a:srgbClr val="585858"/>
                </a:solidFill>
                <a:latin typeface="Verdana"/>
                <a:cs typeface="Verdana"/>
              </a:rPr>
              <a:t> </a:t>
            </a:r>
            <a:r>
              <a:rPr sz="1350" spc="45" dirty="0">
                <a:solidFill>
                  <a:srgbClr val="585858"/>
                </a:solidFill>
                <a:latin typeface="Verdana"/>
                <a:cs typeface="Verdana"/>
              </a:rPr>
              <a:t>component</a:t>
            </a:r>
            <a:r>
              <a:rPr sz="1350" spc="-120" dirty="0">
                <a:solidFill>
                  <a:srgbClr val="585858"/>
                </a:solidFill>
                <a:latin typeface="Verdana"/>
                <a:cs typeface="Verdana"/>
              </a:rPr>
              <a:t> </a:t>
            </a:r>
            <a:r>
              <a:rPr sz="1350" spc="15" dirty="0">
                <a:solidFill>
                  <a:srgbClr val="585858"/>
                </a:solidFill>
                <a:latin typeface="Verdana"/>
                <a:cs typeface="Verdana"/>
              </a:rPr>
              <a:t>that</a:t>
            </a:r>
            <a:r>
              <a:rPr sz="1350" spc="-120" dirty="0">
                <a:solidFill>
                  <a:srgbClr val="585858"/>
                </a:solidFill>
                <a:latin typeface="Verdana"/>
                <a:cs typeface="Verdana"/>
              </a:rPr>
              <a:t> </a:t>
            </a:r>
            <a:r>
              <a:rPr sz="1350" dirty="0">
                <a:solidFill>
                  <a:srgbClr val="585858"/>
                </a:solidFill>
                <a:latin typeface="Verdana"/>
                <a:cs typeface="Verdana"/>
              </a:rPr>
              <a:t>interprets</a:t>
            </a:r>
            <a:r>
              <a:rPr sz="1350" spc="-125" dirty="0">
                <a:solidFill>
                  <a:srgbClr val="585858"/>
                </a:solidFill>
                <a:latin typeface="Verdana"/>
                <a:cs typeface="Verdana"/>
              </a:rPr>
              <a:t> </a:t>
            </a:r>
            <a:r>
              <a:rPr sz="1350" spc="35" dirty="0">
                <a:solidFill>
                  <a:srgbClr val="585858"/>
                </a:solidFill>
                <a:latin typeface="Verdana"/>
                <a:cs typeface="Verdana"/>
              </a:rPr>
              <a:t>what</a:t>
            </a:r>
            <a:r>
              <a:rPr sz="1350" spc="-120" dirty="0">
                <a:solidFill>
                  <a:srgbClr val="585858"/>
                </a:solidFill>
                <a:latin typeface="Verdana"/>
                <a:cs typeface="Verdana"/>
              </a:rPr>
              <a:t> </a:t>
            </a:r>
            <a:r>
              <a:rPr sz="1350" spc="-15" dirty="0">
                <a:solidFill>
                  <a:srgbClr val="585858"/>
                </a:solidFill>
                <a:latin typeface="Verdana"/>
                <a:cs typeface="Verdana"/>
              </a:rPr>
              <a:t>users</a:t>
            </a:r>
            <a:r>
              <a:rPr sz="1350" spc="-120" dirty="0">
                <a:solidFill>
                  <a:srgbClr val="585858"/>
                </a:solidFill>
                <a:latin typeface="Verdana"/>
                <a:cs typeface="Verdana"/>
              </a:rPr>
              <a:t> </a:t>
            </a:r>
            <a:r>
              <a:rPr sz="1350" spc="-50" dirty="0">
                <a:solidFill>
                  <a:srgbClr val="585858"/>
                </a:solidFill>
                <a:latin typeface="Verdana"/>
                <a:cs typeface="Verdana"/>
              </a:rPr>
              <a:t>say</a:t>
            </a:r>
            <a:r>
              <a:rPr sz="1350" spc="-125" dirty="0">
                <a:solidFill>
                  <a:srgbClr val="585858"/>
                </a:solidFill>
                <a:latin typeface="Verdana"/>
                <a:cs typeface="Verdana"/>
              </a:rPr>
              <a:t> </a:t>
            </a:r>
            <a:r>
              <a:rPr sz="1350" dirty="0">
                <a:solidFill>
                  <a:srgbClr val="585858"/>
                </a:solidFill>
                <a:latin typeface="Verdana"/>
                <a:cs typeface="Verdana"/>
              </a:rPr>
              <a:t>at</a:t>
            </a:r>
            <a:r>
              <a:rPr sz="1350" spc="-120" dirty="0">
                <a:solidFill>
                  <a:srgbClr val="585858"/>
                </a:solidFill>
                <a:latin typeface="Verdana"/>
                <a:cs typeface="Verdana"/>
              </a:rPr>
              <a:t> </a:t>
            </a:r>
            <a:r>
              <a:rPr sz="1350" spc="-15" dirty="0">
                <a:solidFill>
                  <a:srgbClr val="585858"/>
                </a:solidFill>
                <a:latin typeface="Verdana"/>
                <a:cs typeface="Verdana"/>
              </a:rPr>
              <a:t>any</a:t>
            </a:r>
            <a:r>
              <a:rPr sz="1350" spc="-120" dirty="0">
                <a:solidFill>
                  <a:srgbClr val="585858"/>
                </a:solidFill>
                <a:latin typeface="Verdana"/>
                <a:cs typeface="Verdana"/>
              </a:rPr>
              <a:t> </a:t>
            </a:r>
            <a:r>
              <a:rPr sz="1350" spc="10" dirty="0">
                <a:solidFill>
                  <a:srgbClr val="585858"/>
                </a:solidFill>
                <a:latin typeface="Verdana"/>
                <a:cs typeface="Verdana"/>
              </a:rPr>
              <a:t>given</a:t>
            </a:r>
            <a:r>
              <a:rPr sz="1350" spc="-120" dirty="0">
                <a:solidFill>
                  <a:srgbClr val="585858"/>
                </a:solidFill>
                <a:latin typeface="Verdana"/>
                <a:cs typeface="Verdana"/>
              </a:rPr>
              <a:t> </a:t>
            </a:r>
            <a:r>
              <a:rPr sz="1350" spc="30" dirty="0">
                <a:solidFill>
                  <a:srgbClr val="585858"/>
                </a:solidFill>
                <a:latin typeface="Verdana"/>
                <a:cs typeface="Verdana"/>
              </a:rPr>
              <a:t>time</a:t>
            </a:r>
            <a:r>
              <a:rPr sz="1350" spc="-130" dirty="0">
                <a:solidFill>
                  <a:srgbClr val="585858"/>
                </a:solidFill>
                <a:latin typeface="Verdana"/>
                <a:cs typeface="Verdana"/>
              </a:rPr>
              <a:t> </a:t>
            </a:r>
            <a:r>
              <a:rPr sz="1350" spc="35" dirty="0">
                <a:solidFill>
                  <a:srgbClr val="585858"/>
                </a:solidFill>
                <a:latin typeface="Verdana"/>
                <a:cs typeface="Verdana"/>
              </a:rPr>
              <a:t>and </a:t>
            </a:r>
            <a:r>
              <a:rPr sz="1350" spc="-459" dirty="0">
                <a:solidFill>
                  <a:srgbClr val="585858"/>
                </a:solidFill>
                <a:latin typeface="Verdana"/>
                <a:cs typeface="Verdana"/>
              </a:rPr>
              <a:t> </a:t>
            </a:r>
            <a:r>
              <a:rPr sz="1350" spc="-5" dirty="0">
                <a:solidFill>
                  <a:srgbClr val="585858"/>
                </a:solidFill>
                <a:latin typeface="Verdana"/>
                <a:cs typeface="Verdana"/>
              </a:rPr>
              <a:t>converts</a:t>
            </a:r>
            <a:r>
              <a:rPr sz="1350" spc="-10" dirty="0">
                <a:solidFill>
                  <a:srgbClr val="585858"/>
                </a:solidFill>
                <a:latin typeface="Verdana"/>
                <a:cs typeface="Verdana"/>
              </a:rPr>
              <a:t> </a:t>
            </a:r>
            <a:r>
              <a:rPr sz="1350" spc="25" dirty="0">
                <a:solidFill>
                  <a:srgbClr val="585858"/>
                </a:solidFill>
                <a:latin typeface="Verdana"/>
                <a:cs typeface="Verdana"/>
              </a:rPr>
              <a:t>the</a:t>
            </a:r>
            <a:r>
              <a:rPr sz="1350" spc="-10" dirty="0">
                <a:solidFill>
                  <a:srgbClr val="585858"/>
                </a:solidFill>
                <a:latin typeface="Verdana"/>
                <a:cs typeface="Verdana"/>
              </a:rPr>
              <a:t> </a:t>
            </a:r>
            <a:r>
              <a:rPr sz="1350" spc="30" dirty="0">
                <a:solidFill>
                  <a:srgbClr val="585858"/>
                </a:solidFill>
                <a:latin typeface="Verdana"/>
                <a:cs typeface="Verdana"/>
              </a:rPr>
              <a:t>language</a:t>
            </a:r>
            <a:r>
              <a:rPr sz="1350" spc="-10" dirty="0">
                <a:solidFill>
                  <a:srgbClr val="585858"/>
                </a:solidFill>
                <a:latin typeface="Verdana"/>
                <a:cs typeface="Verdana"/>
              </a:rPr>
              <a:t> </a:t>
            </a:r>
            <a:r>
              <a:rPr sz="1350" spc="5" dirty="0">
                <a:solidFill>
                  <a:srgbClr val="585858"/>
                </a:solidFill>
                <a:latin typeface="Verdana"/>
                <a:cs typeface="Verdana"/>
              </a:rPr>
              <a:t>to</a:t>
            </a:r>
            <a:r>
              <a:rPr sz="1350" spc="-10" dirty="0">
                <a:solidFill>
                  <a:srgbClr val="585858"/>
                </a:solidFill>
                <a:latin typeface="Verdana"/>
                <a:cs typeface="Verdana"/>
              </a:rPr>
              <a:t> </a:t>
            </a:r>
            <a:r>
              <a:rPr sz="1350" spc="15" dirty="0">
                <a:solidFill>
                  <a:srgbClr val="585858"/>
                </a:solidFill>
                <a:latin typeface="Verdana"/>
                <a:cs typeface="Verdana"/>
              </a:rPr>
              <a:t>structured</a:t>
            </a:r>
            <a:r>
              <a:rPr sz="1350" spc="-10" dirty="0">
                <a:solidFill>
                  <a:srgbClr val="585858"/>
                </a:solidFill>
                <a:latin typeface="Verdana"/>
                <a:cs typeface="Verdana"/>
              </a:rPr>
              <a:t> </a:t>
            </a:r>
            <a:r>
              <a:rPr sz="1350" spc="20" dirty="0">
                <a:solidFill>
                  <a:srgbClr val="585858"/>
                </a:solidFill>
                <a:latin typeface="Verdana"/>
                <a:cs typeface="Verdana"/>
              </a:rPr>
              <a:t>inputs</a:t>
            </a:r>
            <a:r>
              <a:rPr sz="1350" spc="-5" dirty="0">
                <a:solidFill>
                  <a:srgbClr val="585858"/>
                </a:solidFill>
                <a:latin typeface="Verdana"/>
                <a:cs typeface="Verdana"/>
              </a:rPr>
              <a:t> </a:t>
            </a:r>
            <a:r>
              <a:rPr sz="1350" spc="15" dirty="0">
                <a:solidFill>
                  <a:srgbClr val="585858"/>
                </a:solidFill>
                <a:latin typeface="Verdana"/>
                <a:cs typeface="Verdana"/>
              </a:rPr>
              <a:t>that</a:t>
            </a:r>
            <a:r>
              <a:rPr sz="1350" spc="-10" dirty="0">
                <a:solidFill>
                  <a:srgbClr val="585858"/>
                </a:solidFill>
                <a:latin typeface="Verdana"/>
                <a:cs typeface="Verdana"/>
              </a:rPr>
              <a:t> </a:t>
            </a:r>
            <a:r>
              <a:rPr sz="1350" spc="-15" dirty="0">
                <a:solidFill>
                  <a:srgbClr val="585858"/>
                </a:solidFill>
                <a:latin typeface="Verdana"/>
                <a:cs typeface="Verdana"/>
              </a:rPr>
              <a:t>system</a:t>
            </a:r>
            <a:r>
              <a:rPr sz="1350" spc="-10" dirty="0">
                <a:solidFill>
                  <a:srgbClr val="585858"/>
                </a:solidFill>
                <a:latin typeface="Verdana"/>
                <a:cs typeface="Verdana"/>
              </a:rPr>
              <a:t> </a:t>
            </a:r>
            <a:r>
              <a:rPr sz="1350" spc="30" dirty="0">
                <a:solidFill>
                  <a:srgbClr val="585858"/>
                </a:solidFill>
                <a:latin typeface="Verdana"/>
                <a:cs typeface="Verdana"/>
              </a:rPr>
              <a:t>can</a:t>
            </a:r>
            <a:r>
              <a:rPr sz="1350" spc="-10" dirty="0">
                <a:solidFill>
                  <a:srgbClr val="585858"/>
                </a:solidFill>
                <a:latin typeface="Verdana"/>
                <a:cs typeface="Verdana"/>
              </a:rPr>
              <a:t> </a:t>
            </a:r>
            <a:r>
              <a:rPr sz="1350" spc="10" dirty="0">
                <a:solidFill>
                  <a:srgbClr val="585858"/>
                </a:solidFill>
                <a:latin typeface="Verdana"/>
                <a:cs typeface="Verdana"/>
              </a:rPr>
              <a:t>further</a:t>
            </a:r>
            <a:r>
              <a:rPr sz="1350" spc="-10" dirty="0">
                <a:solidFill>
                  <a:srgbClr val="585858"/>
                </a:solidFill>
                <a:latin typeface="Verdana"/>
                <a:cs typeface="Verdana"/>
              </a:rPr>
              <a:t> </a:t>
            </a:r>
            <a:r>
              <a:rPr sz="1350" spc="-25" dirty="0">
                <a:solidFill>
                  <a:srgbClr val="585858"/>
                </a:solidFill>
                <a:latin typeface="Verdana"/>
                <a:cs typeface="Verdana"/>
              </a:rPr>
              <a:t>process.</a:t>
            </a:r>
            <a:r>
              <a:rPr sz="1350" spc="-5" dirty="0">
                <a:solidFill>
                  <a:srgbClr val="585858"/>
                </a:solidFill>
                <a:latin typeface="Verdana"/>
                <a:cs typeface="Verdana"/>
              </a:rPr>
              <a:t> </a:t>
            </a:r>
            <a:r>
              <a:rPr sz="1350" dirty="0">
                <a:solidFill>
                  <a:srgbClr val="585858"/>
                </a:solidFill>
                <a:latin typeface="Verdana"/>
                <a:cs typeface="Verdana"/>
              </a:rPr>
              <a:t>Since</a:t>
            </a:r>
            <a:r>
              <a:rPr sz="1350" spc="-10" dirty="0">
                <a:solidFill>
                  <a:srgbClr val="585858"/>
                </a:solidFill>
                <a:latin typeface="Verdana"/>
                <a:cs typeface="Verdana"/>
              </a:rPr>
              <a:t> </a:t>
            </a:r>
            <a:r>
              <a:rPr sz="1350" spc="25" dirty="0">
                <a:solidFill>
                  <a:srgbClr val="585858"/>
                </a:solidFill>
                <a:latin typeface="Verdana"/>
                <a:cs typeface="Verdana"/>
              </a:rPr>
              <a:t>the </a:t>
            </a:r>
            <a:r>
              <a:rPr sz="1350" spc="-465" dirty="0">
                <a:solidFill>
                  <a:srgbClr val="585858"/>
                </a:solidFill>
                <a:latin typeface="Verdana"/>
                <a:cs typeface="Verdana"/>
              </a:rPr>
              <a:t> </a:t>
            </a:r>
            <a:r>
              <a:rPr sz="1350" spc="30" dirty="0">
                <a:solidFill>
                  <a:srgbClr val="585858"/>
                </a:solidFill>
                <a:latin typeface="Verdana"/>
                <a:cs typeface="Verdana"/>
              </a:rPr>
              <a:t>chatbot </a:t>
            </a:r>
            <a:r>
              <a:rPr sz="1350" spc="-30" dirty="0">
                <a:solidFill>
                  <a:srgbClr val="585858"/>
                </a:solidFill>
                <a:latin typeface="Verdana"/>
                <a:cs typeface="Verdana"/>
              </a:rPr>
              <a:t>is </a:t>
            </a:r>
            <a:r>
              <a:rPr sz="1350" spc="40" dirty="0">
                <a:solidFill>
                  <a:srgbClr val="585858"/>
                </a:solidFill>
                <a:latin typeface="Verdana"/>
                <a:cs typeface="Verdana"/>
              </a:rPr>
              <a:t>domain </a:t>
            </a:r>
            <a:r>
              <a:rPr sz="1350" spc="-10" dirty="0">
                <a:solidFill>
                  <a:srgbClr val="585858"/>
                </a:solidFill>
                <a:latin typeface="Verdana"/>
                <a:cs typeface="Verdana"/>
              </a:rPr>
              <a:t>speciﬁc, </a:t>
            </a:r>
            <a:r>
              <a:rPr sz="1350" dirty="0">
                <a:solidFill>
                  <a:srgbClr val="585858"/>
                </a:solidFill>
                <a:latin typeface="Verdana"/>
                <a:cs typeface="Verdana"/>
              </a:rPr>
              <a:t>it </a:t>
            </a:r>
            <a:r>
              <a:rPr sz="1350" spc="35" dirty="0">
                <a:solidFill>
                  <a:srgbClr val="585858"/>
                </a:solidFill>
                <a:latin typeface="Verdana"/>
                <a:cs typeface="Verdana"/>
              </a:rPr>
              <a:t>must </a:t>
            </a:r>
            <a:r>
              <a:rPr sz="1350" spc="25" dirty="0">
                <a:solidFill>
                  <a:srgbClr val="585858"/>
                </a:solidFill>
                <a:latin typeface="Verdana"/>
                <a:cs typeface="Verdana"/>
              </a:rPr>
              <a:t>support </a:t>
            </a:r>
            <a:r>
              <a:rPr sz="1350" spc="-10" dirty="0">
                <a:solidFill>
                  <a:srgbClr val="585858"/>
                </a:solidFill>
                <a:latin typeface="Verdana"/>
                <a:cs typeface="Verdana"/>
              </a:rPr>
              <a:t>so </a:t>
            </a:r>
            <a:r>
              <a:rPr sz="1350" spc="20" dirty="0">
                <a:solidFill>
                  <a:srgbClr val="585858"/>
                </a:solidFill>
                <a:latin typeface="Verdana"/>
                <a:cs typeface="Verdana"/>
              </a:rPr>
              <a:t>many </a:t>
            </a:r>
            <a:r>
              <a:rPr sz="1350" spc="-35" dirty="0">
                <a:solidFill>
                  <a:srgbClr val="585858"/>
                </a:solidFill>
                <a:latin typeface="Verdana"/>
                <a:cs typeface="Verdana"/>
              </a:rPr>
              <a:t>features.</a:t>
            </a:r>
            <a:r>
              <a:rPr lang="en-IN" sz="1350" spc="-35" dirty="0">
                <a:solidFill>
                  <a:srgbClr val="585858"/>
                </a:solidFill>
                <a:latin typeface="Verdana"/>
                <a:cs typeface="Verdana"/>
              </a:rPr>
              <a:t> </a:t>
            </a:r>
            <a:r>
              <a:rPr lang="en-IN" sz="1350" spc="35" dirty="0">
                <a:solidFill>
                  <a:srgbClr val="585858"/>
                </a:solidFill>
                <a:latin typeface="Verdana"/>
                <a:cs typeface="Verdana"/>
              </a:rPr>
              <a:t>NLP engine </a:t>
            </a:r>
            <a:r>
              <a:rPr sz="1350" spc="15" dirty="0">
                <a:solidFill>
                  <a:srgbClr val="585858"/>
                </a:solidFill>
                <a:latin typeface="Verdana"/>
                <a:cs typeface="Verdana"/>
              </a:rPr>
              <a:t>contains </a:t>
            </a:r>
            <a:r>
              <a:rPr sz="1350" spc="20" dirty="0">
                <a:solidFill>
                  <a:srgbClr val="585858"/>
                </a:solidFill>
                <a:latin typeface="Verdana"/>
                <a:cs typeface="Verdana"/>
              </a:rPr>
              <a:t> </a:t>
            </a:r>
            <a:r>
              <a:rPr sz="1350" spc="15" dirty="0">
                <a:solidFill>
                  <a:srgbClr val="585858"/>
                </a:solidFill>
                <a:latin typeface="Verdana"/>
                <a:cs typeface="Verdana"/>
              </a:rPr>
              <a:t>advanced</a:t>
            </a:r>
            <a:r>
              <a:rPr sz="1350" spc="20" dirty="0">
                <a:solidFill>
                  <a:srgbClr val="585858"/>
                </a:solidFill>
                <a:latin typeface="Verdana"/>
                <a:cs typeface="Verdana"/>
              </a:rPr>
              <a:t> </a:t>
            </a:r>
            <a:r>
              <a:rPr sz="1350" spc="35" dirty="0">
                <a:solidFill>
                  <a:srgbClr val="585858"/>
                </a:solidFill>
                <a:latin typeface="Verdana"/>
                <a:cs typeface="Verdana"/>
              </a:rPr>
              <a:t>machine </a:t>
            </a:r>
            <a:r>
              <a:rPr sz="1350" spc="10" dirty="0">
                <a:solidFill>
                  <a:srgbClr val="585858"/>
                </a:solidFill>
                <a:latin typeface="Verdana"/>
                <a:cs typeface="Verdana"/>
              </a:rPr>
              <a:t>learning</a:t>
            </a:r>
            <a:r>
              <a:rPr sz="1350" spc="15" dirty="0">
                <a:solidFill>
                  <a:srgbClr val="585858"/>
                </a:solidFill>
                <a:latin typeface="Verdana"/>
                <a:cs typeface="Verdana"/>
              </a:rPr>
              <a:t> algorithms</a:t>
            </a:r>
            <a:r>
              <a:rPr sz="1350" spc="20" dirty="0">
                <a:solidFill>
                  <a:srgbClr val="585858"/>
                </a:solidFill>
                <a:latin typeface="Verdana"/>
                <a:cs typeface="Verdana"/>
              </a:rPr>
              <a:t> </a:t>
            </a:r>
            <a:r>
              <a:rPr sz="1350" spc="5" dirty="0">
                <a:solidFill>
                  <a:srgbClr val="585858"/>
                </a:solidFill>
                <a:latin typeface="Verdana"/>
                <a:cs typeface="Verdana"/>
              </a:rPr>
              <a:t>to</a:t>
            </a:r>
            <a:r>
              <a:rPr sz="1350" spc="10" dirty="0">
                <a:solidFill>
                  <a:srgbClr val="585858"/>
                </a:solidFill>
                <a:latin typeface="Verdana"/>
                <a:cs typeface="Verdana"/>
              </a:rPr>
              <a:t> </a:t>
            </a:r>
            <a:r>
              <a:rPr sz="1350" spc="5" dirty="0">
                <a:solidFill>
                  <a:srgbClr val="585858"/>
                </a:solidFill>
                <a:latin typeface="Verdana"/>
                <a:cs typeface="Verdana"/>
              </a:rPr>
              <a:t>identify</a:t>
            </a:r>
            <a:r>
              <a:rPr sz="1350" spc="10" dirty="0">
                <a:solidFill>
                  <a:srgbClr val="585858"/>
                </a:solidFill>
                <a:latin typeface="Verdana"/>
                <a:cs typeface="Verdana"/>
              </a:rPr>
              <a:t> </a:t>
            </a:r>
            <a:r>
              <a:rPr sz="1350" spc="25" dirty="0">
                <a:solidFill>
                  <a:srgbClr val="585858"/>
                </a:solidFill>
                <a:latin typeface="Verdana"/>
                <a:cs typeface="Verdana"/>
              </a:rPr>
              <a:t>the </a:t>
            </a:r>
            <a:r>
              <a:rPr sz="1350" spc="-25" dirty="0">
                <a:solidFill>
                  <a:srgbClr val="585858"/>
                </a:solidFill>
                <a:latin typeface="Verdana"/>
                <a:cs typeface="Verdana"/>
              </a:rPr>
              <a:t>user’s</a:t>
            </a:r>
            <a:r>
              <a:rPr sz="1350" spc="-20" dirty="0">
                <a:solidFill>
                  <a:srgbClr val="585858"/>
                </a:solidFill>
                <a:latin typeface="Verdana"/>
                <a:cs typeface="Verdana"/>
              </a:rPr>
              <a:t> </a:t>
            </a:r>
            <a:r>
              <a:rPr sz="1350" spc="20" dirty="0">
                <a:solidFill>
                  <a:srgbClr val="585858"/>
                </a:solidFill>
                <a:latin typeface="Verdana"/>
                <a:cs typeface="Verdana"/>
              </a:rPr>
              <a:t>intent </a:t>
            </a:r>
            <a:r>
              <a:rPr sz="1350" spc="35" dirty="0">
                <a:solidFill>
                  <a:srgbClr val="585858"/>
                </a:solidFill>
                <a:latin typeface="Verdana"/>
                <a:cs typeface="Verdana"/>
              </a:rPr>
              <a:t>and </a:t>
            </a:r>
            <a:r>
              <a:rPr sz="1350" spc="10" dirty="0">
                <a:solidFill>
                  <a:srgbClr val="585858"/>
                </a:solidFill>
                <a:latin typeface="Verdana"/>
                <a:cs typeface="Verdana"/>
              </a:rPr>
              <a:t>further </a:t>
            </a:r>
            <a:r>
              <a:rPr sz="1350" spc="15" dirty="0">
                <a:solidFill>
                  <a:srgbClr val="585858"/>
                </a:solidFill>
                <a:latin typeface="Verdana"/>
                <a:cs typeface="Verdana"/>
              </a:rPr>
              <a:t> </a:t>
            </a:r>
            <a:r>
              <a:rPr sz="1350" spc="20" dirty="0">
                <a:solidFill>
                  <a:srgbClr val="585858"/>
                </a:solidFill>
                <a:latin typeface="Verdana"/>
                <a:cs typeface="Verdana"/>
              </a:rPr>
              <a:t>matches</a:t>
            </a:r>
            <a:r>
              <a:rPr sz="1350" spc="-125" dirty="0">
                <a:solidFill>
                  <a:srgbClr val="585858"/>
                </a:solidFill>
                <a:latin typeface="Verdana"/>
                <a:cs typeface="Verdana"/>
              </a:rPr>
              <a:t> </a:t>
            </a:r>
            <a:r>
              <a:rPr sz="1350" spc="50" dirty="0">
                <a:solidFill>
                  <a:srgbClr val="585858"/>
                </a:solidFill>
                <a:latin typeface="Verdana"/>
                <a:cs typeface="Verdana"/>
              </a:rPr>
              <a:t>them</a:t>
            </a:r>
            <a:r>
              <a:rPr sz="1350" spc="-125" dirty="0">
                <a:solidFill>
                  <a:srgbClr val="585858"/>
                </a:solidFill>
                <a:latin typeface="Verdana"/>
                <a:cs typeface="Verdana"/>
              </a:rPr>
              <a:t> </a:t>
            </a:r>
            <a:r>
              <a:rPr sz="1350" spc="5" dirty="0">
                <a:solidFill>
                  <a:srgbClr val="585858"/>
                </a:solidFill>
                <a:latin typeface="Verdana"/>
                <a:cs typeface="Verdana"/>
              </a:rPr>
              <a:t>to</a:t>
            </a:r>
            <a:r>
              <a:rPr sz="1350" spc="-125" dirty="0">
                <a:solidFill>
                  <a:srgbClr val="585858"/>
                </a:solidFill>
                <a:latin typeface="Verdana"/>
                <a:cs typeface="Verdana"/>
              </a:rPr>
              <a:t> </a:t>
            </a:r>
            <a:r>
              <a:rPr sz="1350" spc="25" dirty="0">
                <a:solidFill>
                  <a:srgbClr val="585858"/>
                </a:solidFill>
                <a:latin typeface="Verdana"/>
                <a:cs typeface="Verdana"/>
              </a:rPr>
              <a:t>the</a:t>
            </a:r>
            <a:r>
              <a:rPr sz="1350" spc="-125" dirty="0">
                <a:solidFill>
                  <a:srgbClr val="585858"/>
                </a:solidFill>
                <a:latin typeface="Verdana"/>
                <a:cs typeface="Verdana"/>
              </a:rPr>
              <a:t> </a:t>
            </a:r>
            <a:r>
              <a:rPr sz="1350" spc="-15" dirty="0">
                <a:solidFill>
                  <a:srgbClr val="585858"/>
                </a:solidFill>
                <a:latin typeface="Verdana"/>
                <a:cs typeface="Verdana"/>
              </a:rPr>
              <a:t>list</a:t>
            </a:r>
            <a:r>
              <a:rPr sz="1350" spc="-125" dirty="0">
                <a:solidFill>
                  <a:srgbClr val="585858"/>
                </a:solidFill>
                <a:latin typeface="Verdana"/>
                <a:cs typeface="Verdana"/>
              </a:rPr>
              <a:t> </a:t>
            </a:r>
            <a:r>
              <a:rPr sz="1350" spc="5" dirty="0">
                <a:solidFill>
                  <a:srgbClr val="585858"/>
                </a:solidFill>
                <a:latin typeface="Verdana"/>
                <a:cs typeface="Verdana"/>
              </a:rPr>
              <a:t>of</a:t>
            </a:r>
            <a:r>
              <a:rPr sz="1350" spc="-125" dirty="0">
                <a:solidFill>
                  <a:srgbClr val="585858"/>
                </a:solidFill>
                <a:latin typeface="Verdana"/>
                <a:cs typeface="Verdana"/>
              </a:rPr>
              <a:t> </a:t>
            </a:r>
            <a:r>
              <a:rPr sz="1350" spc="-10" dirty="0">
                <a:solidFill>
                  <a:srgbClr val="585858"/>
                </a:solidFill>
                <a:latin typeface="Verdana"/>
                <a:cs typeface="Verdana"/>
              </a:rPr>
              <a:t>available</a:t>
            </a:r>
            <a:r>
              <a:rPr sz="1350" spc="-125" dirty="0">
                <a:solidFill>
                  <a:srgbClr val="585858"/>
                </a:solidFill>
                <a:latin typeface="Verdana"/>
                <a:cs typeface="Verdana"/>
              </a:rPr>
              <a:t> </a:t>
            </a:r>
            <a:r>
              <a:rPr sz="1350" spc="10" dirty="0">
                <a:solidFill>
                  <a:srgbClr val="585858"/>
                </a:solidFill>
                <a:latin typeface="Verdana"/>
                <a:cs typeface="Verdana"/>
              </a:rPr>
              <a:t>intents</a:t>
            </a:r>
            <a:r>
              <a:rPr sz="1350" spc="-125" dirty="0">
                <a:solidFill>
                  <a:srgbClr val="585858"/>
                </a:solidFill>
                <a:latin typeface="Verdana"/>
                <a:cs typeface="Verdana"/>
              </a:rPr>
              <a:t> </a:t>
            </a:r>
            <a:r>
              <a:rPr sz="1350" spc="25" dirty="0">
                <a:solidFill>
                  <a:srgbClr val="585858"/>
                </a:solidFill>
                <a:latin typeface="Verdana"/>
                <a:cs typeface="Verdana"/>
              </a:rPr>
              <a:t>the</a:t>
            </a:r>
            <a:r>
              <a:rPr sz="1350" spc="-125" dirty="0">
                <a:solidFill>
                  <a:srgbClr val="585858"/>
                </a:solidFill>
                <a:latin typeface="Verdana"/>
                <a:cs typeface="Verdana"/>
              </a:rPr>
              <a:t> </a:t>
            </a:r>
            <a:r>
              <a:rPr sz="1350" spc="35" dirty="0">
                <a:solidFill>
                  <a:srgbClr val="585858"/>
                </a:solidFill>
                <a:latin typeface="Verdana"/>
                <a:cs typeface="Verdana"/>
              </a:rPr>
              <a:t>bot</a:t>
            </a:r>
            <a:r>
              <a:rPr sz="1350" spc="-125" dirty="0">
                <a:solidFill>
                  <a:srgbClr val="585858"/>
                </a:solidFill>
                <a:latin typeface="Verdana"/>
                <a:cs typeface="Verdana"/>
              </a:rPr>
              <a:t> </a:t>
            </a:r>
            <a:r>
              <a:rPr sz="1350" spc="-10" dirty="0">
                <a:solidFill>
                  <a:srgbClr val="585858"/>
                </a:solidFill>
                <a:latin typeface="Verdana"/>
                <a:cs typeface="Verdana"/>
              </a:rPr>
              <a:t>supports.</a:t>
            </a:r>
            <a:endParaRPr sz="135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782843" y="1327972"/>
            <a:ext cx="7383780" cy="3420110"/>
          </a:xfrm>
          <a:prstGeom prst="rect">
            <a:avLst/>
          </a:prstGeom>
        </p:spPr>
        <p:txBody>
          <a:bodyPr vert="horz" wrap="square" lIns="0" tIns="12700" rIns="0" bIns="0" rtlCol="0">
            <a:spAutoFit/>
          </a:bodyPr>
          <a:lstStyle/>
          <a:p>
            <a:pPr marL="344805" marR="21590" indent="-332740">
              <a:lnSpc>
                <a:spcPct val="150000"/>
              </a:lnSpc>
              <a:spcBef>
                <a:spcPts val="100"/>
              </a:spcBef>
              <a:buFont typeface="Tahoma"/>
              <a:buChar char="●"/>
              <a:tabLst>
                <a:tab pos="344170" algn="l"/>
                <a:tab pos="345440" algn="l"/>
              </a:tabLst>
            </a:pPr>
            <a:r>
              <a:rPr sz="1350" b="1" spc="-35" dirty="0">
                <a:solidFill>
                  <a:srgbClr val="212529"/>
                </a:solidFill>
                <a:latin typeface="Verdana"/>
                <a:cs typeface="Verdana"/>
              </a:rPr>
              <a:t>Feedback</a:t>
            </a:r>
            <a:r>
              <a:rPr sz="1350" b="1" spc="-75" dirty="0">
                <a:solidFill>
                  <a:srgbClr val="212529"/>
                </a:solidFill>
                <a:latin typeface="Verdana"/>
                <a:cs typeface="Verdana"/>
              </a:rPr>
              <a:t> </a:t>
            </a:r>
            <a:r>
              <a:rPr sz="1350" b="1" spc="-70" dirty="0">
                <a:solidFill>
                  <a:srgbClr val="212529"/>
                </a:solidFill>
                <a:latin typeface="Verdana"/>
                <a:cs typeface="Verdana"/>
              </a:rPr>
              <a:t>Mechanism</a:t>
            </a:r>
            <a:r>
              <a:rPr sz="1350" spc="-70" dirty="0">
                <a:solidFill>
                  <a:srgbClr val="212529"/>
                </a:solidFill>
                <a:latin typeface="Verdana"/>
                <a:cs typeface="Verdana"/>
              </a:rPr>
              <a:t>:</a:t>
            </a:r>
            <a:r>
              <a:rPr sz="1350" spc="-114" dirty="0">
                <a:solidFill>
                  <a:srgbClr val="212529"/>
                </a:solidFill>
                <a:latin typeface="Verdana"/>
                <a:cs typeface="Verdana"/>
              </a:rPr>
              <a:t> </a:t>
            </a:r>
            <a:r>
              <a:rPr sz="1350" spc="10" dirty="0">
                <a:solidFill>
                  <a:srgbClr val="212529"/>
                </a:solidFill>
                <a:latin typeface="Verdana"/>
                <a:cs typeface="Verdana"/>
              </a:rPr>
              <a:t>Here</a:t>
            </a:r>
            <a:r>
              <a:rPr sz="1350" spc="-114"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30" dirty="0">
                <a:solidFill>
                  <a:srgbClr val="212529"/>
                </a:solidFill>
                <a:latin typeface="Verdana"/>
                <a:cs typeface="Verdana"/>
              </a:rPr>
              <a:t>agent</a:t>
            </a:r>
            <a:r>
              <a:rPr sz="1350" spc="-114" dirty="0">
                <a:solidFill>
                  <a:srgbClr val="212529"/>
                </a:solidFill>
                <a:latin typeface="Verdana"/>
                <a:cs typeface="Verdana"/>
              </a:rPr>
              <a:t> </a:t>
            </a:r>
            <a:r>
              <a:rPr sz="1350" spc="-10" dirty="0">
                <a:solidFill>
                  <a:srgbClr val="212529"/>
                </a:solidFill>
                <a:latin typeface="Verdana"/>
                <a:cs typeface="Verdana"/>
              </a:rPr>
              <a:t>takes</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14" dirty="0">
                <a:solidFill>
                  <a:srgbClr val="212529"/>
                </a:solidFill>
                <a:latin typeface="Verdana"/>
                <a:cs typeface="Verdana"/>
              </a:rPr>
              <a:t> </a:t>
            </a:r>
            <a:r>
              <a:rPr sz="1350" spc="20" dirty="0">
                <a:solidFill>
                  <a:srgbClr val="212529"/>
                </a:solidFill>
                <a:latin typeface="Verdana"/>
                <a:cs typeface="Verdana"/>
              </a:rPr>
              <a:t>feedback</a:t>
            </a:r>
            <a:r>
              <a:rPr sz="1350" spc="-114" dirty="0">
                <a:solidFill>
                  <a:srgbClr val="212529"/>
                </a:solidFill>
                <a:latin typeface="Verdana"/>
                <a:cs typeface="Verdana"/>
              </a:rPr>
              <a:t> </a:t>
            </a:r>
            <a:r>
              <a:rPr sz="1350" spc="15" dirty="0">
                <a:solidFill>
                  <a:srgbClr val="212529"/>
                </a:solidFill>
                <a:latin typeface="Verdana"/>
                <a:cs typeface="Verdana"/>
              </a:rPr>
              <a:t>from</a:t>
            </a:r>
            <a:r>
              <a:rPr sz="1350" spc="-120" dirty="0">
                <a:solidFill>
                  <a:srgbClr val="212529"/>
                </a:solidFill>
                <a:latin typeface="Verdana"/>
                <a:cs typeface="Verdana"/>
              </a:rPr>
              <a:t> </a:t>
            </a:r>
            <a:r>
              <a:rPr sz="1350" spc="-5" dirty="0">
                <a:solidFill>
                  <a:srgbClr val="212529"/>
                </a:solidFill>
                <a:latin typeface="Verdana"/>
                <a:cs typeface="Verdana"/>
              </a:rPr>
              <a:t>user</a:t>
            </a:r>
            <a:r>
              <a:rPr sz="1350" spc="-114" dirty="0">
                <a:solidFill>
                  <a:srgbClr val="212529"/>
                </a:solidFill>
                <a:latin typeface="Verdana"/>
                <a:cs typeface="Verdana"/>
              </a:rPr>
              <a:t> </a:t>
            </a:r>
            <a:r>
              <a:rPr sz="1350" spc="30" dirty="0">
                <a:solidFill>
                  <a:srgbClr val="212529"/>
                </a:solidFill>
                <a:latin typeface="Verdana"/>
                <a:cs typeface="Verdana"/>
              </a:rPr>
              <a:t>time</a:t>
            </a:r>
            <a:r>
              <a:rPr sz="1350" spc="-120" dirty="0">
                <a:solidFill>
                  <a:srgbClr val="212529"/>
                </a:solidFill>
                <a:latin typeface="Verdana"/>
                <a:cs typeface="Verdana"/>
              </a:rPr>
              <a:t> </a:t>
            </a:r>
            <a:r>
              <a:rPr sz="1350" spc="5" dirty="0">
                <a:solidFill>
                  <a:srgbClr val="212529"/>
                </a:solidFill>
                <a:latin typeface="Verdana"/>
                <a:cs typeface="Verdana"/>
              </a:rPr>
              <a:t>to</a:t>
            </a:r>
            <a:r>
              <a:rPr sz="1350" spc="-114" dirty="0">
                <a:solidFill>
                  <a:srgbClr val="212529"/>
                </a:solidFill>
                <a:latin typeface="Verdana"/>
                <a:cs typeface="Verdana"/>
              </a:rPr>
              <a:t> </a:t>
            </a:r>
            <a:r>
              <a:rPr sz="1350" spc="30" dirty="0">
                <a:solidFill>
                  <a:srgbClr val="212529"/>
                </a:solidFill>
                <a:latin typeface="Verdana"/>
                <a:cs typeface="Verdana"/>
              </a:rPr>
              <a:t>time </a:t>
            </a:r>
            <a:r>
              <a:rPr sz="1350" spc="-459" dirty="0">
                <a:solidFill>
                  <a:srgbClr val="212529"/>
                </a:solidFill>
                <a:latin typeface="Verdana"/>
                <a:cs typeface="Verdana"/>
              </a:rPr>
              <a:t> </a:t>
            </a:r>
            <a:r>
              <a:rPr sz="1350" spc="5" dirty="0">
                <a:solidFill>
                  <a:srgbClr val="212529"/>
                </a:solidFill>
                <a:latin typeface="Verdana"/>
                <a:cs typeface="Verdana"/>
              </a:rPr>
              <a:t>to</a:t>
            </a:r>
            <a:r>
              <a:rPr sz="1350" spc="-125" dirty="0">
                <a:solidFill>
                  <a:srgbClr val="212529"/>
                </a:solidFill>
                <a:latin typeface="Verdana"/>
                <a:cs typeface="Verdana"/>
              </a:rPr>
              <a:t> </a:t>
            </a:r>
            <a:r>
              <a:rPr sz="1350" spc="-5" dirty="0">
                <a:solidFill>
                  <a:srgbClr val="212529"/>
                </a:solidFill>
                <a:latin typeface="Verdana"/>
                <a:cs typeface="Verdana"/>
              </a:rPr>
              <a:t>learn</a:t>
            </a:r>
            <a:r>
              <a:rPr sz="1350" spc="-120" dirty="0">
                <a:solidFill>
                  <a:srgbClr val="212529"/>
                </a:solidFill>
                <a:latin typeface="Verdana"/>
                <a:cs typeface="Verdana"/>
              </a:rPr>
              <a:t> </a:t>
            </a:r>
            <a:r>
              <a:rPr sz="1350" spc="-15" dirty="0">
                <a:solidFill>
                  <a:srgbClr val="212529"/>
                </a:solidFill>
                <a:latin typeface="Verdana"/>
                <a:cs typeface="Verdana"/>
              </a:rPr>
              <a:t>if</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35" dirty="0">
                <a:solidFill>
                  <a:srgbClr val="212529"/>
                </a:solidFill>
                <a:latin typeface="Verdana"/>
                <a:cs typeface="Verdana"/>
              </a:rPr>
              <a:t>bot</a:t>
            </a:r>
            <a:r>
              <a:rPr sz="1350" spc="-125" dirty="0">
                <a:solidFill>
                  <a:srgbClr val="212529"/>
                </a:solidFill>
                <a:latin typeface="Verdana"/>
                <a:cs typeface="Verdana"/>
              </a:rPr>
              <a:t> </a:t>
            </a:r>
            <a:r>
              <a:rPr sz="1350" spc="-30" dirty="0">
                <a:solidFill>
                  <a:srgbClr val="212529"/>
                </a:solidFill>
                <a:latin typeface="Verdana"/>
                <a:cs typeface="Verdana"/>
              </a:rPr>
              <a:t>is</a:t>
            </a:r>
            <a:r>
              <a:rPr sz="1350" spc="-120" dirty="0">
                <a:solidFill>
                  <a:srgbClr val="212529"/>
                </a:solidFill>
                <a:latin typeface="Verdana"/>
                <a:cs typeface="Verdana"/>
              </a:rPr>
              <a:t> </a:t>
            </a:r>
            <a:r>
              <a:rPr sz="1350" spc="45" dirty="0">
                <a:solidFill>
                  <a:srgbClr val="212529"/>
                </a:solidFill>
                <a:latin typeface="Verdana"/>
                <a:cs typeface="Verdana"/>
              </a:rPr>
              <a:t>doing</a:t>
            </a:r>
            <a:r>
              <a:rPr sz="1350" spc="-120" dirty="0">
                <a:solidFill>
                  <a:srgbClr val="212529"/>
                </a:solidFill>
                <a:latin typeface="Verdana"/>
                <a:cs typeface="Verdana"/>
              </a:rPr>
              <a:t> </a:t>
            </a:r>
            <a:r>
              <a:rPr sz="1350" spc="15" dirty="0">
                <a:solidFill>
                  <a:srgbClr val="212529"/>
                </a:solidFill>
                <a:latin typeface="Verdana"/>
                <a:cs typeface="Verdana"/>
              </a:rPr>
              <a:t>ﬁne</a:t>
            </a:r>
            <a:r>
              <a:rPr sz="1350" spc="-120" dirty="0">
                <a:solidFill>
                  <a:srgbClr val="212529"/>
                </a:solidFill>
                <a:latin typeface="Verdana"/>
                <a:cs typeface="Verdana"/>
              </a:rPr>
              <a:t> </a:t>
            </a:r>
            <a:r>
              <a:rPr sz="1350" spc="35" dirty="0">
                <a:solidFill>
                  <a:srgbClr val="212529"/>
                </a:solidFill>
                <a:latin typeface="Verdana"/>
                <a:cs typeface="Verdana"/>
              </a:rPr>
              <a:t>with</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dirty="0">
                <a:solidFill>
                  <a:srgbClr val="212529"/>
                </a:solidFill>
                <a:latin typeface="Verdana"/>
                <a:cs typeface="Verdana"/>
              </a:rPr>
              <a:t>conversation</a:t>
            </a:r>
            <a:r>
              <a:rPr sz="1350" spc="-120" dirty="0">
                <a:solidFill>
                  <a:srgbClr val="212529"/>
                </a:solidFill>
                <a:latin typeface="Verdana"/>
                <a:cs typeface="Verdana"/>
              </a:rPr>
              <a:t> </a:t>
            </a:r>
            <a:r>
              <a:rPr sz="1350" spc="35" dirty="0">
                <a:solidFill>
                  <a:srgbClr val="212529"/>
                </a:solidFill>
                <a:latin typeface="Verdana"/>
                <a:cs typeface="Verdana"/>
              </a:rPr>
              <a:t>and</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5" dirty="0">
                <a:solidFill>
                  <a:srgbClr val="212529"/>
                </a:solidFill>
                <a:latin typeface="Verdana"/>
                <a:cs typeface="Verdana"/>
              </a:rPr>
              <a:t>user</a:t>
            </a:r>
            <a:r>
              <a:rPr sz="1350" spc="-125" dirty="0">
                <a:solidFill>
                  <a:srgbClr val="212529"/>
                </a:solidFill>
                <a:latin typeface="Verdana"/>
                <a:cs typeface="Verdana"/>
              </a:rPr>
              <a:t> </a:t>
            </a:r>
            <a:r>
              <a:rPr sz="1350" spc="-30" dirty="0">
                <a:solidFill>
                  <a:srgbClr val="212529"/>
                </a:solidFill>
                <a:latin typeface="Verdana"/>
                <a:cs typeface="Verdana"/>
              </a:rPr>
              <a:t>is</a:t>
            </a:r>
            <a:r>
              <a:rPr sz="1350" spc="-120" dirty="0">
                <a:solidFill>
                  <a:srgbClr val="212529"/>
                </a:solidFill>
                <a:latin typeface="Verdana"/>
                <a:cs typeface="Verdana"/>
              </a:rPr>
              <a:t> </a:t>
            </a:r>
            <a:r>
              <a:rPr sz="1350" spc="-5" dirty="0">
                <a:solidFill>
                  <a:srgbClr val="212529"/>
                </a:solidFill>
                <a:latin typeface="Verdana"/>
                <a:cs typeface="Verdana"/>
              </a:rPr>
              <a:t>satisﬁed</a:t>
            </a:r>
            <a:r>
              <a:rPr sz="1350" spc="-120" dirty="0">
                <a:solidFill>
                  <a:srgbClr val="212529"/>
                </a:solidFill>
                <a:latin typeface="Verdana"/>
                <a:cs typeface="Verdana"/>
              </a:rPr>
              <a:t> </a:t>
            </a:r>
            <a:r>
              <a:rPr sz="1350" spc="35" dirty="0">
                <a:solidFill>
                  <a:srgbClr val="212529"/>
                </a:solidFill>
                <a:latin typeface="Verdana"/>
                <a:cs typeface="Verdana"/>
              </a:rPr>
              <a:t>with </a:t>
            </a:r>
            <a:r>
              <a:rPr sz="1350" spc="40" dirty="0">
                <a:solidFill>
                  <a:srgbClr val="212529"/>
                </a:solidFill>
                <a:latin typeface="Verdana"/>
                <a:cs typeface="Verdana"/>
              </a:rPr>
              <a:t> </a:t>
            </a:r>
            <a:r>
              <a:rPr sz="1350" spc="25" dirty="0">
                <a:solidFill>
                  <a:srgbClr val="212529"/>
                </a:solidFill>
                <a:latin typeface="Verdana"/>
                <a:cs typeface="Verdana"/>
              </a:rPr>
              <a:t>the </a:t>
            </a:r>
            <a:r>
              <a:rPr sz="1350" spc="-10" dirty="0">
                <a:solidFill>
                  <a:srgbClr val="212529"/>
                </a:solidFill>
                <a:latin typeface="Verdana"/>
                <a:cs typeface="Verdana"/>
              </a:rPr>
              <a:t>bot’s </a:t>
            </a:r>
            <a:r>
              <a:rPr sz="1350" spc="-20" dirty="0">
                <a:solidFill>
                  <a:srgbClr val="212529"/>
                </a:solidFill>
                <a:latin typeface="Verdana"/>
                <a:cs typeface="Verdana"/>
              </a:rPr>
              <a:t>response. </a:t>
            </a:r>
            <a:r>
              <a:rPr sz="1350" spc="-15" dirty="0">
                <a:solidFill>
                  <a:srgbClr val="212529"/>
                </a:solidFill>
                <a:latin typeface="Verdana"/>
                <a:cs typeface="Verdana"/>
              </a:rPr>
              <a:t>This </a:t>
            </a:r>
            <a:r>
              <a:rPr sz="1350" spc="-5" dirty="0">
                <a:solidFill>
                  <a:srgbClr val="212529"/>
                </a:solidFill>
                <a:latin typeface="Verdana"/>
                <a:cs typeface="Verdana"/>
              </a:rPr>
              <a:t>reinforces </a:t>
            </a:r>
            <a:r>
              <a:rPr sz="1350" spc="25" dirty="0">
                <a:solidFill>
                  <a:srgbClr val="212529"/>
                </a:solidFill>
                <a:latin typeface="Verdana"/>
                <a:cs typeface="Verdana"/>
              </a:rPr>
              <a:t>the </a:t>
            </a:r>
            <a:r>
              <a:rPr sz="1350" spc="35" dirty="0">
                <a:solidFill>
                  <a:srgbClr val="212529"/>
                </a:solidFill>
                <a:latin typeface="Verdana"/>
                <a:cs typeface="Verdana"/>
              </a:rPr>
              <a:t>bot </a:t>
            </a:r>
            <a:r>
              <a:rPr sz="1350" spc="5" dirty="0">
                <a:solidFill>
                  <a:srgbClr val="212529"/>
                </a:solidFill>
                <a:latin typeface="Verdana"/>
                <a:cs typeface="Verdana"/>
              </a:rPr>
              <a:t>to </a:t>
            </a:r>
            <a:r>
              <a:rPr sz="1350" spc="-5" dirty="0">
                <a:solidFill>
                  <a:srgbClr val="212529"/>
                </a:solidFill>
                <a:latin typeface="Verdana"/>
                <a:cs typeface="Verdana"/>
              </a:rPr>
              <a:t>learn </a:t>
            </a:r>
            <a:r>
              <a:rPr sz="1350" spc="15" dirty="0">
                <a:solidFill>
                  <a:srgbClr val="212529"/>
                </a:solidFill>
                <a:latin typeface="Verdana"/>
                <a:cs typeface="Verdana"/>
              </a:rPr>
              <a:t>from </a:t>
            </a:r>
            <a:r>
              <a:rPr sz="1350" dirty="0">
                <a:solidFill>
                  <a:srgbClr val="212529"/>
                </a:solidFill>
                <a:latin typeface="Verdana"/>
                <a:cs typeface="Verdana"/>
              </a:rPr>
              <a:t>mistakes </a:t>
            </a:r>
            <a:r>
              <a:rPr sz="1350" spc="35" dirty="0">
                <a:solidFill>
                  <a:srgbClr val="212529"/>
                </a:solidFill>
                <a:latin typeface="Verdana"/>
                <a:cs typeface="Verdana"/>
              </a:rPr>
              <a:t>and </a:t>
            </a:r>
            <a:r>
              <a:rPr sz="1350" dirty="0">
                <a:solidFill>
                  <a:srgbClr val="212529"/>
                </a:solidFill>
                <a:latin typeface="Verdana"/>
                <a:cs typeface="Verdana"/>
              </a:rPr>
              <a:t>corrects </a:t>
            </a:r>
            <a:r>
              <a:rPr sz="1350" spc="5" dirty="0">
                <a:solidFill>
                  <a:srgbClr val="212529"/>
                </a:solidFill>
                <a:latin typeface="Verdana"/>
                <a:cs typeface="Verdana"/>
              </a:rPr>
              <a:t> </a:t>
            </a:r>
            <a:r>
              <a:rPr sz="1350" spc="-10" dirty="0">
                <a:solidFill>
                  <a:srgbClr val="212529"/>
                </a:solidFill>
                <a:latin typeface="Verdana"/>
                <a:cs typeface="Verdana"/>
              </a:rPr>
              <a:t>itself</a:t>
            </a:r>
            <a:r>
              <a:rPr sz="1350" spc="-130" dirty="0">
                <a:solidFill>
                  <a:srgbClr val="212529"/>
                </a:solidFill>
                <a:latin typeface="Verdana"/>
                <a:cs typeface="Verdana"/>
              </a:rPr>
              <a:t> </a:t>
            </a:r>
            <a:r>
              <a:rPr sz="1350" spc="25" dirty="0">
                <a:solidFill>
                  <a:srgbClr val="212529"/>
                </a:solidFill>
                <a:latin typeface="Verdana"/>
                <a:cs typeface="Verdana"/>
              </a:rPr>
              <a:t>in</a:t>
            </a:r>
            <a:r>
              <a:rPr sz="1350" spc="-125" dirty="0">
                <a:solidFill>
                  <a:srgbClr val="212529"/>
                </a:solidFill>
                <a:latin typeface="Verdana"/>
                <a:cs typeface="Verdana"/>
              </a:rPr>
              <a:t> </a:t>
            </a:r>
            <a:r>
              <a:rPr sz="1350" spc="10" dirty="0">
                <a:solidFill>
                  <a:srgbClr val="212529"/>
                </a:solidFill>
                <a:latin typeface="Verdana"/>
                <a:cs typeface="Verdana"/>
              </a:rPr>
              <a:t>future</a:t>
            </a:r>
            <a:r>
              <a:rPr sz="1350" spc="-125" dirty="0">
                <a:solidFill>
                  <a:srgbClr val="212529"/>
                </a:solidFill>
                <a:latin typeface="Verdana"/>
                <a:cs typeface="Verdana"/>
              </a:rPr>
              <a:t> </a:t>
            </a:r>
            <a:r>
              <a:rPr sz="1350" spc="-20" dirty="0">
                <a:solidFill>
                  <a:srgbClr val="212529"/>
                </a:solidFill>
                <a:latin typeface="Verdana"/>
                <a:cs typeface="Verdana"/>
              </a:rPr>
              <a:t>conversations.</a:t>
            </a:r>
            <a:endParaRPr sz="1350">
              <a:latin typeface="Verdana"/>
              <a:cs typeface="Verdana"/>
            </a:endParaRPr>
          </a:p>
          <a:p>
            <a:pPr marL="344805" marR="112395" indent="-332740" algn="just">
              <a:lnSpc>
                <a:spcPct val="150000"/>
              </a:lnSpc>
              <a:buFont typeface="Tahoma"/>
              <a:buChar char="●"/>
              <a:tabLst>
                <a:tab pos="345440" algn="l"/>
              </a:tabLst>
            </a:pPr>
            <a:r>
              <a:rPr sz="1350" b="1" spc="-45" dirty="0">
                <a:solidFill>
                  <a:srgbClr val="212529"/>
                </a:solidFill>
                <a:latin typeface="Verdana"/>
                <a:cs typeface="Verdana"/>
              </a:rPr>
              <a:t>Policy</a:t>
            </a:r>
            <a:r>
              <a:rPr sz="1350" b="1" spc="-70" dirty="0">
                <a:solidFill>
                  <a:srgbClr val="212529"/>
                </a:solidFill>
                <a:latin typeface="Verdana"/>
                <a:cs typeface="Verdana"/>
              </a:rPr>
              <a:t> </a:t>
            </a:r>
            <a:r>
              <a:rPr sz="1350" b="1" spc="-85" dirty="0">
                <a:solidFill>
                  <a:srgbClr val="212529"/>
                </a:solidFill>
                <a:latin typeface="Verdana"/>
                <a:cs typeface="Verdana"/>
              </a:rPr>
              <a:t>Learning</a:t>
            </a:r>
            <a:r>
              <a:rPr sz="1350" spc="-85" dirty="0">
                <a:solidFill>
                  <a:srgbClr val="212529"/>
                </a:solidFill>
                <a:latin typeface="Verdana"/>
                <a:cs typeface="Verdana"/>
              </a:rPr>
              <a:t>:</a:t>
            </a:r>
            <a:r>
              <a:rPr sz="1350" spc="-114" dirty="0">
                <a:solidFill>
                  <a:srgbClr val="212529"/>
                </a:solidFill>
                <a:latin typeface="Verdana"/>
                <a:cs typeface="Verdana"/>
              </a:rPr>
              <a:t> </a:t>
            </a:r>
            <a:r>
              <a:rPr sz="1350" spc="20" dirty="0">
                <a:solidFill>
                  <a:srgbClr val="212529"/>
                </a:solidFill>
                <a:latin typeface="Verdana"/>
                <a:cs typeface="Verdana"/>
              </a:rPr>
              <a:t>Policy</a:t>
            </a:r>
            <a:r>
              <a:rPr sz="1350" spc="-114" dirty="0">
                <a:solidFill>
                  <a:srgbClr val="212529"/>
                </a:solidFill>
                <a:latin typeface="Verdana"/>
                <a:cs typeface="Verdana"/>
              </a:rPr>
              <a:t> </a:t>
            </a:r>
            <a:r>
              <a:rPr sz="1350" spc="10" dirty="0">
                <a:solidFill>
                  <a:srgbClr val="212529"/>
                </a:solidFill>
                <a:latin typeface="Verdana"/>
                <a:cs typeface="Verdana"/>
              </a:rPr>
              <a:t>learning</a:t>
            </a:r>
            <a:r>
              <a:rPr sz="1350" spc="-114" dirty="0">
                <a:solidFill>
                  <a:srgbClr val="212529"/>
                </a:solidFill>
                <a:latin typeface="Verdana"/>
                <a:cs typeface="Verdana"/>
              </a:rPr>
              <a:t> </a:t>
            </a:r>
            <a:r>
              <a:rPr sz="1350" spc="-30" dirty="0">
                <a:solidFill>
                  <a:srgbClr val="212529"/>
                </a:solidFill>
                <a:latin typeface="Verdana"/>
                <a:cs typeface="Verdana"/>
              </a:rPr>
              <a:t>is</a:t>
            </a:r>
            <a:r>
              <a:rPr sz="1350" spc="-114" dirty="0">
                <a:solidFill>
                  <a:srgbClr val="212529"/>
                </a:solidFill>
                <a:latin typeface="Verdana"/>
                <a:cs typeface="Verdana"/>
              </a:rPr>
              <a:t> </a:t>
            </a:r>
            <a:r>
              <a:rPr sz="1350" spc="-15" dirty="0">
                <a:solidFill>
                  <a:srgbClr val="212529"/>
                </a:solidFill>
                <a:latin typeface="Verdana"/>
                <a:cs typeface="Verdana"/>
              </a:rPr>
              <a:t>a</a:t>
            </a:r>
            <a:r>
              <a:rPr sz="1350" spc="-114" dirty="0">
                <a:solidFill>
                  <a:srgbClr val="212529"/>
                </a:solidFill>
                <a:latin typeface="Verdana"/>
                <a:cs typeface="Verdana"/>
              </a:rPr>
              <a:t> </a:t>
            </a:r>
            <a:r>
              <a:rPr sz="1350" spc="-5" dirty="0">
                <a:solidFill>
                  <a:srgbClr val="212529"/>
                </a:solidFill>
                <a:latin typeface="Verdana"/>
                <a:cs typeface="Verdana"/>
              </a:rPr>
              <a:t>higher-level</a:t>
            </a:r>
            <a:r>
              <a:rPr sz="1350" spc="-114" dirty="0">
                <a:solidFill>
                  <a:srgbClr val="212529"/>
                </a:solidFill>
                <a:latin typeface="Verdana"/>
                <a:cs typeface="Verdana"/>
              </a:rPr>
              <a:t> </a:t>
            </a:r>
            <a:r>
              <a:rPr sz="1350" dirty="0">
                <a:solidFill>
                  <a:srgbClr val="212529"/>
                </a:solidFill>
                <a:latin typeface="Verdana"/>
                <a:cs typeface="Verdana"/>
              </a:rPr>
              <a:t>framework</a:t>
            </a:r>
            <a:r>
              <a:rPr sz="1350" spc="-114" dirty="0">
                <a:solidFill>
                  <a:srgbClr val="212529"/>
                </a:solidFill>
                <a:latin typeface="Verdana"/>
                <a:cs typeface="Verdana"/>
              </a:rPr>
              <a:t> </a:t>
            </a:r>
            <a:r>
              <a:rPr sz="1350" spc="15" dirty="0">
                <a:solidFill>
                  <a:srgbClr val="212529"/>
                </a:solidFill>
                <a:latin typeface="Verdana"/>
                <a:cs typeface="Verdana"/>
              </a:rPr>
              <a:t>that</a:t>
            </a:r>
            <a:r>
              <a:rPr sz="1350" spc="-110" dirty="0">
                <a:solidFill>
                  <a:srgbClr val="212529"/>
                </a:solidFill>
                <a:latin typeface="Verdana"/>
                <a:cs typeface="Verdana"/>
              </a:rPr>
              <a:t> </a:t>
            </a:r>
            <a:r>
              <a:rPr sz="1350" dirty="0">
                <a:solidFill>
                  <a:srgbClr val="212529"/>
                </a:solidFill>
                <a:latin typeface="Verdana"/>
                <a:cs typeface="Verdana"/>
              </a:rPr>
              <a:t>teaches</a:t>
            </a:r>
            <a:r>
              <a:rPr sz="1350" spc="-114" dirty="0">
                <a:solidFill>
                  <a:srgbClr val="212529"/>
                </a:solidFill>
                <a:latin typeface="Verdana"/>
                <a:cs typeface="Verdana"/>
              </a:rPr>
              <a:t> </a:t>
            </a:r>
            <a:r>
              <a:rPr sz="1350" spc="25" dirty="0">
                <a:solidFill>
                  <a:srgbClr val="212529"/>
                </a:solidFill>
                <a:latin typeface="Verdana"/>
                <a:cs typeface="Verdana"/>
              </a:rPr>
              <a:t>the</a:t>
            </a:r>
            <a:r>
              <a:rPr sz="1350" spc="-114" dirty="0">
                <a:solidFill>
                  <a:srgbClr val="212529"/>
                </a:solidFill>
                <a:latin typeface="Verdana"/>
                <a:cs typeface="Verdana"/>
              </a:rPr>
              <a:t> </a:t>
            </a:r>
            <a:r>
              <a:rPr sz="1350" spc="35" dirty="0">
                <a:solidFill>
                  <a:srgbClr val="212529"/>
                </a:solidFill>
                <a:latin typeface="Verdana"/>
                <a:cs typeface="Verdana"/>
              </a:rPr>
              <a:t>bot </a:t>
            </a:r>
            <a:r>
              <a:rPr sz="1350" spc="-465" dirty="0">
                <a:solidFill>
                  <a:srgbClr val="212529"/>
                </a:solidFill>
                <a:latin typeface="Verdana"/>
                <a:cs typeface="Verdana"/>
              </a:rPr>
              <a:t> </a:t>
            </a:r>
            <a:r>
              <a:rPr sz="1350" spc="5" dirty="0">
                <a:solidFill>
                  <a:srgbClr val="212529"/>
                </a:solidFill>
                <a:latin typeface="Verdana"/>
                <a:cs typeface="Verdana"/>
              </a:rPr>
              <a:t>to</a:t>
            </a:r>
            <a:r>
              <a:rPr sz="1350" spc="-125" dirty="0">
                <a:solidFill>
                  <a:srgbClr val="212529"/>
                </a:solidFill>
                <a:latin typeface="Verdana"/>
                <a:cs typeface="Verdana"/>
              </a:rPr>
              <a:t> </a:t>
            </a:r>
            <a:r>
              <a:rPr sz="1350" spc="-5" dirty="0">
                <a:solidFill>
                  <a:srgbClr val="212529"/>
                </a:solidFill>
                <a:latin typeface="Verdana"/>
                <a:cs typeface="Verdana"/>
              </a:rPr>
              <a:t>take</a:t>
            </a:r>
            <a:r>
              <a:rPr sz="1350" spc="-120" dirty="0">
                <a:solidFill>
                  <a:srgbClr val="212529"/>
                </a:solidFill>
                <a:latin typeface="Verdana"/>
                <a:cs typeface="Verdana"/>
              </a:rPr>
              <a:t> </a:t>
            </a:r>
            <a:r>
              <a:rPr sz="1350" spc="25" dirty="0">
                <a:solidFill>
                  <a:srgbClr val="212529"/>
                </a:solidFill>
                <a:latin typeface="Verdana"/>
                <a:cs typeface="Verdana"/>
              </a:rPr>
              <a:t>more</a:t>
            </a:r>
            <a:r>
              <a:rPr sz="1350" spc="-120" dirty="0">
                <a:solidFill>
                  <a:srgbClr val="212529"/>
                </a:solidFill>
                <a:latin typeface="Verdana"/>
                <a:cs typeface="Verdana"/>
              </a:rPr>
              <a:t> </a:t>
            </a:r>
            <a:r>
              <a:rPr sz="1350" spc="5" dirty="0">
                <a:solidFill>
                  <a:srgbClr val="212529"/>
                </a:solidFill>
                <a:latin typeface="Verdana"/>
                <a:cs typeface="Verdana"/>
              </a:rPr>
              <a:t>of</a:t>
            </a:r>
            <a:r>
              <a:rPr sz="1350" spc="-120" dirty="0">
                <a:solidFill>
                  <a:srgbClr val="212529"/>
                </a:solidFill>
                <a:latin typeface="Verdana"/>
                <a:cs typeface="Verdana"/>
              </a:rPr>
              <a:t> </a:t>
            </a:r>
            <a:r>
              <a:rPr sz="1350" spc="20" dirty="0">
                <a:solidFill>
                  <a:srgbClr val="212529"/>
                </a:solidFill>
                <a:latin typeface="Verdana"/>
                <a:cs typeface="Verdana"/>
              </a:rPr>
              <a:t>happy</a:t>
            </a:r>
            <a:r>
              <a:rPr sz="1350" spc="-120" dirty="0">
                <a:solidFill>
                  <a:srgbClr val="212529"/>
                </a:solidFill>
                <a:latin typeface="Verdana"/>
                <a:cs typeface="Verdana"/>
              </a:rPr>
              <a:t> </a:t>
            </a:r>
            <a:r>
              <a:rPr sz="1350" spc="15" dirty="0">
                <a:solidFill>
                  <a:srgbClr val="212529"/>
                </a:solidFill>
                <a:latin typeface="Verdana"/>
                <a:cs typeface="Verdana"/>
              </a:rPr>
              <a:t>paths</a:t>
            </a:r>
            <a:r>
              <a:rPr sz="1350" spc="-125" dirty="0">
                <a:solidFill>
                  <a:srgbClr val="212529"/>
                </a:solidFill>
                <a:latin typeface="Verdana"/>
                <a:cs typeface="Verdana"/>
              </a:rPr>
              <a:t> </a:t>
            </a:r>
            <a:r>
              <a:rPr sz="1350" spc="35" dirty="0">
                <a:solidFill>
                  <a:srgbClr val="212529"/>
                </a:solidFill>
                <a:latin typeface="Verdana"/>
                <a:cs typeface="Verdana"/>
              </a:rPr>
              <a:t>during</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dirty="0">
                <a:solidFill>
                  <a:srgbClr val="212529"/>
                </a:solidFill>
                <a:latin typeface="Verdana"/>
                <a:cs typeface="Verdana"/>
              </a:rPr>
              <a:t>conversation</a:t>
            </a:r>
            <a:r>
              <a:rPr sz="1350" spc="-120" dirty="0">
                <a:solidFill>
                  <a:srgbClr val="212529"/>
                </a:solidFill>
                <a:latin typeface="Verdana"/>
                <a:cs typeface="Verdana"/>
              </a:rPr>
              <a:t> </a:t>
            </a:r>
            <a:r>
              <a:rPr sz="1350" spc="5" dirty="0">
                <a:solidFill>
                  <a:srgbClr val="212529"/>
                </a:solidFill>
                <a:latin typeface="Verdana"/>
                <a:cs typeface="Verdana"/>
              </a:rPr>
              <a:t>to</a:t>
            </a:r>
            <a:r>
              <a:rPr sz="1350" spc="-120" dirty="0">
                <a:solidFill>
                  <a:srgbClr val="212529"/>
                </a:solidFill>
                <a:latin typeface="Verdana"/>
                <a:cs typeface="Verdana"/>
              </a:rPr>
              <a:t> </a:t>
            </a:r>
            <a:r>
              <a:rPr sz="1350" spc="5" dirty="0">
                <a:solidFill>
                  <a:srgbClr val="212529"/>
                </a:solidFill>
                <a:latin typeface="Verdana"/>
                <a:cs typeface="Verdana"/>
              </a:rPr>
              <a:t>improve</a:t>
            </a:r>
            <a:r>
              <a:rPr sz="1350" spc="-125" dirty="0">
                <a:solidFill>
                  <a:srgbClr val="212529"/>
                </a:solidFill>
                <a:latin typeface="Verdana"/>
                <a:cs typeface="Verdana"/>
              </a:rPr>
              <a:t> </a:t>
            </a:r>
            <a:r>
              <a:rPr sz="1350" spc="-30" dirty="0">
                <a:solidFill>
                  <a:srgbClr val="212529"/>
                </a:solidFill>
                <a:latin typeface="Verdana"/>
                <a:cs typeface="Verdana"/>
              </a:rPr>
              <a:t>overall</a:t>
            </a:r>
            <a:r>
              <a:rPr sz="1350" spc="-120" dirty="0">
                <a:solidFill>
                  <a:srgbClr val="212529"/>
                </a:solidFill>
                <a:latin typeface="Verdana"/>
                <a:cs typeface="Verdana"/>
              </a:rPr>
              <a:t> </a:t>
            </a:r>
            <a:r>
              <a:rPr sz="1350" dirty="0">
                <a:solidFill>
                  <a:srgbClr val="212529"/>
                </a:solidFill>
                <a:latin typeface="Verdana"/>
                <a:cs typeface="Verdana"/>
              </a:rPr>
              <a:t>end-user </a:t>
            </a:r>
            <a:r>
              <a:rPr sz="1350" spc="-459" dirty="0">
                <a:solidFill>
                  <a:srgbClr val="212529"/>
                </a:solidFill>
                <a:latin typeface="Verdana"/>
                <a:cs typeface="Verdana"/>
              </a:rPr>
              <a:t> </a:t>
            </a:r>
            <a:r>
              <a:rPr sz="1350" spc="-15" dirty="0">
                <a:solidFill>
                  <a:srgbClr val="212529"/>
                </a:solidFill>
                <a:latin typeface="Verdana"/>
                <a:cs typeface="Verdana"/>
              </a:rPr>
              <a:t>satisfaction.</a:t>
            </a:r>
            <a:endParaRPr sz="1350">
              <a:latin typeface="Verdana"/>
              <a:cs typeface="Verdana"/>
            </a:endParaRPr>
          </a:p>
          <a:p>
            <a:pPr marL="802005" marR="5080" lvl="1" indent="-332740">
              <a:lnSpc>
                <a:spcPct val="150000"/>
              </a:lnSpc>
              <a:buFont typeface="Tahoma"/>
              <a:buChar char="○"/>
              <a:tabLst>
                <a:tab pos="801370" algn="l"/>
                <a:tab pos="802640" algn="l"/>
              </a:tabLst>
            </a:pPr>
            <a:r>
              <a:rPr sz="1350" spc="5" dirty="0">
                <a:solidFill>
                  <a:srgbClr val="212529"/>
                </a:solidFill>
                <a:latin typeface="Verdana"/>
                <a:cs typeface="Verdana"/>
              </a:rPr>
              <a:t>Broadly</a:t>
            </a:r>
            <a:r>
              <a:rPr sz="1350" spc="-125" dirty="0">
                <a:solidFill>
                  <a:srgbClr val="212529"/>
                </a:solidFill>
                <a:latin typeface="Verdana"/>
                <a:cs typeface="Verdana"/>
              </a:rPr>
              <a:t> </a:t>
            </a:r>
            <a:r>
              <a:rPr sz="1350" dirty="0">
                <a:solidFill>
                  <a:srgbClr val="212529"/>
                </a:solidFill>
                <a:latin typeface="Verdana"/>
                <a:cs typeface="Verdana"/>
              </a:rPr>
              <a:t>it</a:t>
            </a:r>
            <a:r>
              <a:rPr sz="1350" spc="-125" dirty="0">
                <a:solidFill>
                  <a:srgbClr val="212529"/>
                </a:solidFill>
                <a:latin typeface="Verdana"/>
                <a:cs typeface="Verdana"/>
              </a:rPr>
              <a:t> </a:t>
            </a:r>
            <a:r>
              <a:rPr sz="1350" spc="-10" dirty="0">
                <a:solidFill>
                  <a:srgbClr val="212529"/>
                </a:solidFill>
                <a:latin typeface="Verdana"/>
                <a:cs typeface="Verdana"/>
              </a:rPr>
              <a:t>creates</a:t>
            </a:r>
            <a:r>
              <a:rPr sz="1350" spc="-125"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15" dirty="0">
                <a:solidFill>
                  <a:srgbClr val="212529"/>
                </a:solidFill>
                <a:latin typeface="Verdana"/>
                <a:cs typeface="Verdana"/>
              </a:rPr>
              <a:t>network</a:t>
            </a:r>
            <a:r>
              <a:rPr sz="1350" spc="-125" dirty="0">
                <a:solidFill>
                  <a:srgbClr val="212529"/>
                </a:solidFill>
                <a:latin typeface="Verdana"/>
                <a:cs typeface="Verdana"/>
              </a:rPr>
              <a:t> </a:t>
            </a:r>
            <a:r>
              <a:rPr sz="1350" spc="5" dirty="0">
                <a:solidFill>
                  <a:srgbClr val="212529"/>
                </a:solidFill>
                <a:latin typeface="Verdana"/>
                <a:cs typeface="Verdana"/>
              </a:rPr>
              <a:t>of</a:t>
            </a:r>
            <a:r>
              <a:rPr sz="1350" spc="-125" dirty="0">
                <a:solidFill>
                  <a:srgbClr val="212529"/>
                </a:solidFill>
                <a:latin typeface="Verdana"/>
                <a:cs typeface="Verdana"/>
              </a:rPr>
              <a:t> </a:t>
            </a:r>
            <a:r>
              <a:rPr sz="1350" spc="20" dirty="0">
                <a:solidFill>
                  <a:srgbClr val="212529"/>
                </a:solidFill>
                <a:latin typeface="Verdana"/>
                <a:cs typeface="Verdana"/>
              </a:rPr>
              <a:t>happy</a:t>
            </a:r>
            <a:r>
              <a:rPr sz="1350" spc="-120" dirty="0">
                <a:solidFill>
                  <a:srgbClr val="212529"/>
                </a:solidFill>
                <a:latin typeface="Verdana"/>
                <a:cs typeface="Verdana"/>
              </a:rPr>
              <a:t> </a:t>
            </a:r>
            <a:r>
              <a:rPr sz="1350" spc="15" dirty="0">
                <a:solidFill>
                  <a:srgbClr val="212529"/>
                </a:solidFill>
                <a:latin typeface="Verdana"/>
                <a:cs typeface="Verdana"/>
              </a:rPr>
              <a:t>paths</a:t>
            </a:r>
            <a:r>
              <a:rPr sz="1350" spc="-125" dirty="0">
                <a:solidFill>
                  <a:srgbClr val="212529"/>
                </a:solidFill>
                <a:latin typeface="Verdana"/>
                <a:cs typeface="Verdana"/>
              </a:rPr>
              <a:t> </a:t>
            </a:r>
            <a:r>
              <a:rPr sz="1350" spc="35" dirty="0">
                <a:solidFill>
                  <a:srgbClr val="212529"/>
                </a:solidFill>
                <a:latin typeface="Verdana"/>
                <a:cs typeface="Verdana"/>
              </a:rPr>
              <a:t>and</a:t>
            </a:r>
            <a:r>
              <a:rPr sz="1350" spc="-125" dirty="0">
                <a:solidFill>
                  <a:srgbClr val="212529"/>
                </a:solidFill>
                <a:latin typeface="Verdana"/>
                <a:cs typeface="Verdana"/>
              </a:rPr>
              <a:t> </a:t>
            </a:r>
            <a:r>
              <a:rPr sz="1350" spc="-5" dirty="0">
                <a:solidFill>
                  <a:srgbClr val="212529"/>
                </a:solidFill>
                <a:latin typeface="Verdana"/>
                <a:cs typeface="Verdana"/>
              </a:rPr>
              <a:t>routes</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dirty="0">
                <a:solidFill>
                  <a:srgbClr val="212529"/>
                </a:solidFill>
                <a:latin typeface="Verdana"/>
                <a:cs typeface="Verdana"/>
              </a:rPr>
              <a:t>conversation</a:t>
            </a:r>
            <a:r>
              <a:rPr sz="1350" spc="-135" dirty="0">
                <a:solidFill>
                  <a:srgbClr val="212529"/>
                </a:solidFill>
                <a:latin typeface="Verdana"/>
                <a:cs typeface="Verdana"/>
              </a:rPr>
              <a:t> </a:t>
            </a:r>
            <a:r>
              <a:rPr sz="1350" spc="5" dirty="0">
                <a:solidFill>
                  <a:srgbClr val="212529"/>
                </a:solidFill>
                <a:latin typeface="Verdana"/>
                <a:cs typeface="Verdana"/>
              </a:rPr>
              <a:t>to </a:t>
            </a:r>
            <a:r>
              <a:rPr sz="1350" spc="-455" dirty="0">
                <a:solidFill>
                  <a:srgbClr val="212529"/>
                </a:solidFill>
                <a:latin typeface="Verdana"/>
                <a:cs typeface="Verdana"/>
              </a:rPr>
              <a:t> </a:t>
            </a:r>
            <a:r>
              <a:rPr sz="1350" dirty="0">
                <a:solidFill>
                  <a:srgbClr val="212529"/>
                </a:solidFill>
                <a:latin typeface="Verdana"/>
                <a:cs typeface="Verdana"/>
              </a:rPr>
              <a:t>end-user</a:t>
            </a:r>
            <a:r>
              <a:rPr sz="1350" spc="-130" dirty="0">
                <a:solidFill>
                  <a:srgbClr val="212529"/>
                </a:solidFill>
                <a:latin typeface="Verdana"/>
                <a:cs typeface="Verdana"/>
              </a:rPr>
              <a:t> </a:t>
            </a:r>
            <a:r>
              <a:rPr sz="1350" spc="-15" dirty="0">
                <a:solidFill>
                  <a:srgbClr val="212529"/>
                </a:solidFill>
                <a:latin typeface="Verdana"/>
                <a:cs typeface="Verdana"/>
              </a:rPr>
              <a:t>satisfaction.</a:t>
            </a:r>
            <a:endParaRPr sz="1350">
              <a:latin typeface="Verdana"/>
              <a:cs typeface="Verdana"/>
            </a:endParaRPr>
          </a:p>
          <a:p>
            <a:pPr marL="802005" marR="177165" lvl="1" indent="-332740">
              <a:lnSpc>
                <a:spcPct val="150000"/>
              </a:lnSpc>
              <a:buFont typeface="Tahoma"/>
              <a:buChar char="○"/>
              <a:tabLst>
                <a:tab pos="801370" algn="l"/>
                <a:tab pos="802640" algn="l"/>
              </a:tabLst>
            </a:pPr>
            <a:r>
              <a:rPr sz="1350" dirty="0">
                <a:solidFill>
                  <a:srgbClr val="212529"/>
                </a:solidFill>
                <a:latin typeface="Verdana"/>
                <a:cs typeface="Verdana"/>
              </a:rPr>
              <a:t>The</a:t>
            </a:r>
            <a:r>
              <a:rPr sz="1350" spc="-120" dirty="0">
                <a:solidFill>
                  <a:srgbClr val="212529"/>
                </a:solidFill>
                <a:latin typeface="Verdana"/>
                <a:cs typeface="Verdana"/>
              </a:rPr>
              <a:t> </a:t>
            </a:r>
            <a:r>
              <a:rPr sz="1350" spc="35" dirty="0">
                <a:solidFill>
                  <a:srgbClr val="212529"/>
                </a:solidFill>
                <a:latin typeface="Verdana"/>
                <a:cs typeface="Verdana"/>
              </a:rPr>
              <a:t>bot</a:t>
            </a:r>
            <a:r>
              <a:rPr sz="1350" spc="-120" dirty="0">
                <a:solidFill>
                  <a:srgbClr val="212529"/>
                </a:solidFill>
                <a:latin typeface="Verdana"/>
                <a:cs typeface="Verdana"/>
              </a:rPr>
              <a:t> </a:t>
            </a:r>
            <a:r>
              <a:rPr sz="1350" spc="35" dirty="0">
                <a:solidFill>
                  <a:srgbClr val="212529"/>
                </a:solidFill>
                <a:latin typeface="Verdana"/>
                <a:cs typeface="Verdana"/>
              </a:rPr>
              <a:t>then</a:t>
            </a:r>
            <a:r>
              <a:rPr sz="1350" spc="-114" dirty="0">
                <a:solidFill>
                  <a:srgbClr val="212529"/>
                </a:solidFill>
                <a:latin typeface="Verdana"/>
                <a:cs typeface="Verdana"/>
              </a:rPr>
              <a:t> </a:t>
            </a:r>
            <a:r>
              <a:rPr sz="1350" spc="-15" dirty="0">
                <a:solidFill>
                  <a:srgbClr val="212529"/>
                </a:solidFill>
                <a:latin typeface="Verdana"/>
                <a:cs typeface="Verdana"/>
              </a:rPr>
              <a:t>tries</a:t>
            </a:r>
            <a:r>
              <a:rPr sz="1350" spc="-120" dirty="0">
                <a:solidFill>
                  <a:srgbClr val="212529"/>
                </a:solidFill>
                <a:latin typeface="Verdana"/>
                <a:cs typeface="Verdana"/>
              </a:rPr>
              <a:t> </a:t>
            </a:r>
            <a:r>
              <a:rPr sz="1350" spc="5" dirty="0">
                <a:solidFill>
                  <a:srgbClr val="212529"/>
                </a:solidFill>
                <a:latin typeface="Verdana"/>
                <a:cs typeface="Verdana"/>
              </a:rPr>
              <a:t>to</a:t>
            </a:r>
            <a:r>
              <a:rPr sz="1350" spc="-120" dirty="0">
                <a:solidFill>
                  <a:srgbClr val="212529"/>
                </a:solidFill>
                <a:latin typeface="Verdana"/>
                <a:cs typeface="Verdana"/>
              </a:rPr>
              <a:t> </a:t>
            </a:r>
            <a:r>
              <a:rPr sz="1350" spc="-5" dirty="0">
                <a:solidFill>
                  <a:srgbClr val="212529"/>
                </a:solidFill>
                <a:latin typeface="Verdana"/>
                <a:cs typeface="Verdana"/>
              </a:rPr>
              <a:t>learn</a:t>
            </a:r>
            <a:r>
              <a:rPr sz="1350" spc="-114" dirty="0">
                <a:solidFill>
                  <a:srgbClr val="212529"/>
                </a:solidFill>
                <a:latin typeface="Verdana"/>
                <a:cs typeface="Verdana"/>
              </a:rPr>
              <a:t> </a:t>
            </a:r>
            <a:r>
              <a:rPr sz="1350" spc="15" dirty="0">
                <a:solidFill>
                  <a:srgbClr val="212529"/>
                </a:solidFill>
                <a:latin typeface="Verdana"/>
                <a:cs typeface="Verdana"/>
              </a:rPr>
              <a:t>from</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14" dirty="0">
                <a:solidFill>
                  <a:srgbClr val="212529"/>
                </a:solidFill>
                <a:latin typeface="Verdana"/>
                <a:cs typeface="Verdana"/>
              </a:rPr>
              <a:t> </a:t>
            </a:r>
            <a:r>
              <a:rPr sz="1350" dirty="0">
                <a:solidFill>
                  <a:srgbClr val="212529"/>
                </a:solidFill>
                <a:latin typeface="Verdana"/>
                <a:cs typeface="Verdana"/>
              </a:rPr>
              <a:t>interactions</a:t>
            </a:r>
            <a:r>
              <a:rPr sz="1350" spc="-120" dirty="0">
                <a:solidFill>
                  <a:srgbClr val="212529"/>
                </a:solidFill>
                <a:latin typeface="Verdana"/>
                <a:cs typeface="Verdana"/>
              </a:rPr>
              <a:t> </a:t>
            </a:r>
            <a:r>
              <a:rPr sz="1350" spc="35" dirty="0">
                <a:solidFill>
                  <a:srgbClr val="212529"/>
                </a:solidFill>
                <a:latin typeface="Verdana"/>
                <a:cs typeface="Verdana"/>
              </a:rPr>
              <a:t>and</a:t>
            </a:r>
            <a:r>
              <a:rPr sz="1350" spc="-120" dirty="0">
                <a:solidFill>
                  <a:srgbClr val="212529"/>
                </a:solidFill>
                <a:latin typeface="Verdana"/>
                <a:cs typeface="Verdana"/>
              </a:rPr>
              <a:t> </a:t>
            </a:r>
            <a:r>
              <a:rPr sz="1350" dirty="0">
                <a:solidFill>
                  <a:srgbClr val="212529"/>
                </a:solidFill>
                <a:latin typeface="Verdana"/>
                <a:cs typeface="Verdana"/>
              </a:rPr>
              <a:t>follows</a:t>
            </a:r>
            <a:r>
              <a:rPr sz="1350" spc="-114"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5" dirty="0">
                <a:solidFill>
                  <a:srgbClr val="212529"/>
                </a:solidFill>
                <a:latin typeface="Verdana"/>
                <a:cs typeface="Verdana"/>
              </a:rPr>
              <a:t>interaction </a:t>
            </a:r>
            <a:r>
              <a:rPr sz="1350" spc="-459" dirty="0">
                <a:solidFill>
                  <a:srgbClr val="212529"/>
                </a:solidFill>
                <a:latin typeface="Verdana"/>
                <a:cs typeface="Verdana"/>
              </a:rPr>
              <a:t> </a:t>
            </a:r>
            <a:r>
              <a:rPr sz="1350" spc="20" dirty="0">
                <a:solidFill>
                  <a:srgbClr val="212529"/>
                </a:solidFill>
                <a:latin typeface="Verdana"/>
                <a:cs typeface="Verdana"/>
              </a:rPr>
              <a:t>ﬂow</a:t>
            </a:r>
            <a:r>
              <a:rPr sz="1350" spc="-125" dirty="0">
                <a:solidFill>
                  <a:srgbClr val="212529"/>
                </a:solidFill>
                <a:latin typeface="Verdana"/>
                <a:cs typeface="Verdana"/>
              </a:rPr>
              <a:t> </a:t>
            </a:r>
            <a:r>
              <a:rPr sz="1350" spc="30" dirty="0">
                <a:solidFill>
                  <a:srgbClr val="212529"/>
                </a:solidFill>
                <a:latin typeface="Verdana"/>
                <a:cs typeface="Verdana"/>
              </a:rPr>
              <a:t>about</a:t>
            </a:r>
            <a:r>
              <a:rPr sz="1350" spc="-125"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dirty="0">
                <a:solidFill>
                  <a:srgbClr val="212529"/>
                </a:solidFill>
                <a:latin typeface="Verdana"/>
                <a:cs typeface="Verdana"/>
              </a:rPr>
              <a:t>conversation</a:t>
            </a:r>
            <a:r>
              <a:rPr sz="1350" spc="-125" dirty="0">
                <a:solidFill>
                  <a:srgbClr val="212529"/>
                </a:solidFill>
                <a:latin typeface="Verdana"/>
                <a:cs typeface="Verdana"/>
              </a:rPr>
              <a:t> </a:t>
            </a:r>
            <a:r>
              <a:rPr sz="1350" dirty="0">
                <a:solidFill>
                  <a:srgbClr val="212529"/>
                </a:solidFill>
                <a:latin typeface="Verdana"/>
                <a:cs typeface="Verdana"/>
              </a:rPr>
              <a:t>it</a:t>
            </a:r>
            <a:r>
              <a:rPr sz="1350" spc="-125" dirty="0">
                <a:solidFill>
                  <a:srgbClr val="212529"/>
                </a:solidFill>
                <a:latin typeface="Verdana"/>
                <a:cs typeface="Verdana"/>
              </a:rPr>
              <a:t> </a:t>
            </a:r>
            <a:r>
              <a:rPr sz="1350" spc="35" dirty="0">
                <a:solidFill>
                  <a:srgbClr val="212529"/>
                </a:solidFill>
                <a:latin typeface="Verdana"/>
                <a:cs typeface="Verdana"/>
              </a:rPr>
              <a:t>had</a:t>
            </a:r>
            <a:r>
              <a:rPr sz="1350" spc="-125" dirty="0">
                <a:solidFill>
                  <a:srgbClr val="212529"/>
                </a:solidFill>
                <a:latin typeface="Verdana"/>
                <a:cs typeface="Verdana"/>
              </a:rPr>
              <a:t> </a:t>
            </a:r>
            <a:r>
              <a:rPr sz="1350" spc="35" dirty="0">
                <a:solidFill>
                  <a:srgbClr val="212529"/>
                </a:solidFill>
                <a:latin typeface="Verdana"/>
                <a:cs typeface="Verdana"/>
              </a:rPr>
              <a:t>with</a:t>
            </a:r>
            <a:r>
              <a:rPr sz="1350" spc="-125" dirty="0">
                <a:solidFill>
                  <a:srgbClr val="212529"/>
                </a:solidFill>
                <a:latin typeface="Verdana"/>
                <a:cs typeface="Verdana"/>
              </a:rPr>
              <a:t> </a:t>
            </a:r>
            <a:r>
              <a:rPr sz="1350" dirty="0">
                <a:solidFill>
                  <a:srgbClr val="212529"/>
                </a:solidFill>
                <a:latin typeface="Verdana"/>
                <a:cs typeface="Verdana"/>
              </a:rPr>
              <a:t>similar</a:t>
            </a:r>
            <a:r>
              <a:rPr sz="1350" spc="-125" dirty="0">
                <a:solidFill>
                  <a:srgbClr val="212529"/>
                </a:solidFill>
                <a:latin typeface="Verdana"/>
                <a:cs typeface="Verdana"/>
              </a:rPr>
              <a:t> </a:t>
            </a:r>
            <a:r>
              <a:rPr sz="1350" spc="-15" dirty="0">
                <a:solidFill>
                  <a:srgbClr val="212529"/>
                </a:solidFill>
                <a:latin typeface="Verdana"/>
                <a:cs typeface="Verdana"/>
              </a:rPr>
              <a:t>users</a:t>
            </a:r>
            <a:r>
              <a:rPr sz="1350" spc="-125" dirty="0">
                <a:solidFill>
                  <a:srgbClr val="212529"/>
                </a:solidFill>
                <a:latin typeface="Verdana"/>
                <a:cs typeface="Verdana"/>
              </a:rPr>
              <a:t> </a:t>
            </a:r>
            <a:r>
              <a:rPr sz="1350" spc="25" dirty="0">
                <a:solidFill>
                  <a:srgbClr val="212529"/>
                </a:solidFill>
                <a:latin typeface="Verdana"/>
                <a:cs typeface="Verdana"/>
              </a:rPr>
              <a:t>in</a:t>
            </a:r>
            <a:r>
              <a:rPr sz="1350" spc="-125"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spc="-35" dirty="0">
                <a:solidFill>
                  <a:srgbClr val="212529"/>
                </a:solidFill>
                <a:latin typeface="Verdana"/>
                <a:cs typeface="Verdana"/>
              </a:rPr>
              <a:t>past.</a:t>
            </a:r>
            <a:endParaRPr sz="135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429063"/>
            <a:ext cx="8148955" cy="2965450"/>
          </a:xfrm>
          <a:prstGeom prst="rect">
            <a:avLst/>
          </a:prstGeom>
        </p:spPr>
        <p:txBody>
          <a:bodyPr vert="horz" wrap="square" lIns="0" tIns="12700" rIns="0" bIns="0" rtlCol="0">
            <a:spAutoFit/>
          </a:bodyPr>
          <a:lstStyle/>
          <a:p>
            <a:pPr marL="259715" indent="-247650">
              <a:lnSpc>
                <a:spcPct val="100000"/>
              </a:lnSpc>
              <a:spcBef>
                <a:spcPts val="100"/>
              </a:spcBef>
              <a:buAutoNum type="arabicPeriod" startAt="2"/>
              <a:tabLst>
                <a:tab pos="260350" algn="l"/>
              </a:tabLst>
            </a:pPr>
            <a:r>
              <a:rPr sz="1700" b="1" spc="-55" dirty="0">
                <a:solidFill>
                  <a:srgbClr val="333333"/>
                </a:solidFill>
                <a:latin typeface="Verdana"/>
                <a:cs typeface="Verdana"/>
              </a:rPr>
              <a:t>Question</a:t>
            </a:r>
            <a:r>
              <a:rPr sz="1700" b="1" spc="-100" dirty="0">
                <a:solidFill>
                  <a:srgbClr val="333333"/>
                </a:solidFill>
                <a:latin typeface="Verdana"/>
                <a:cs typeface="Verdana"/>
              </a:rPr>
              <a:t> </a:t>
            </a:r>
            <a:r>
              <a:rPr sz="1700" b="1" spc="-60" dirty="0">
                <a:solidFill>
                  <a:srgbClr val="333333"/>
                </a:solidFill>
                <a:latin typeface="Verdana"/>
                <a:cs typeface="Verdana"/>
              </a:rPr>
              <a:t>an</a:t>
            </a:r>
            <a:r>
              <a:rPr sz="1700" b="1" spc="-15" dirty="0">
                <a:solidFill>
                  <a:srgbClr val="333333"/>
                </a:solidFill>
                <a:latin typeface="Verdana"/>
                <a:cs typeface="Verdana"/>
              </a:rPr>
              <a:t>d</a:t>
            </a:r>
            <a:r>
              <a:rPr sz="1700" b="1" spc="-100" dirty="0">
                <a:solidFill>
                  <a:srgbClr val="333333"/>
                </a:solidFill>
                <a:latin typeface="Verdana"/>
                <a:cs typeface="Verdana"/>
              </a:rPr>
              <a:t> </a:t>
            </a:r>
            <a:r>
              <a:rPr sz="1700" b="1" spc="-60" dirty="0">
                <a:solidFill>
                  <a:srgbClr val="333333"/>
                </a:solidFill>
                <a:latin typeface="Verdana"/>
                <a:cs typeface="Verdana"/>
              </a:rPr>
              <a:t>An</a:t>
            </a:r>
            <a:r>
              <a:rPr sz="1700" b="1" spc="-70" dirty="0">
                <a:solidFill>
                  <a:srgbClr val="333333"/>
                </a:solidFill>
                <a:latin typeface="Verdana"/>
                <a:cs typeface="Verdana"/>
              </a:rPr>
              <a:t>s</a:t>
            </a:r>
            <a:r>
              <a:rPr sz="1700" b="1" spc="-100" dirty="0">
                <a:solidFill>
                  <a:srgbClr val="333333"/>
                </a:solidFill>
                <a:latin typeface="Verdana"/>
                <a:cs typeface="Verdana"/>
              </a:rPr>
              <a:t>w</a:t>
            </a:r>
            <a:r>
              <a:rPr sz="1700" b="1" spc="-85" dirty="0">
                <a:solidFill>
                  <a:srgbClr val="333333"/>
                </a:solidFill>
                <a:latin typeface="Verdana"/>
                <a:cs typeface="Verdana"/>
              </a:rPr>
              <a:t>er</a:t>
            </a:r>
            <a:r>
              <a:rPr sz="1700" b="1" spc="-100" dirty="0">
                <a:solidFill>
                  <a:srgbClr val="333333"/>
                </a:solidFill>
                <a:latin typeface="Verdana"/>
                <a:cs typeface="Verdana"/>
              </a:rPr>
              <a:t> </a:t>
            </a:r>
            <a:r>
              <a:rPr sz="1700" b="1" spc="-145" dirty="0">
                <a:solidFill>
                  <a:srgbClr val="333333"/>
                </a:solidFill>
                <a:latin typeface="Verdana"/>
                <a:cs typeface="Verdana"/>
              </a:rPr>
              <a:t>S</a:t>
            </a:r>
            <a:r>
              <a:rPr sz="1700" b="1" spc="-105" dirty="0">
                <a:solidFill>
                  <a:srgbClr val="333333"/>
                </a:solidFill>
                <a:latin typeface="Verdana"/>
                <a:cs typeface="Verdana"/>
              </a:rPr>
              <a:t>y</a:t>
            </a:r>
            <a:r>
              <a:rPr sz="1700" b="1" spc="-80" dirty="0">
                <a:solidFill>
                  <a:srgbClr val="333333"/>
                </a:solidFill>
                <a:latin typeface="Verdana"/>
                <a:cs typeface="Verdana"/>
              </a:rPr>
              <a:t>s</a:t>
            </a:r>
            <a:r>
              <a:rPr sz="1700" b="1" spc="-95" dirty="0">
                <a:solidFill>
                  <a:srgbClr val="333333"/>
                </a:solidFill>
                <a:latin typeface="Verdana"/>
                <a:cs typeface="Verdana"/>
              </a:rPr>
              <a:t>t</a:t>
            </a:r>
            <a:r>
              <a:rPr sz="1700" b="1" spc="-40" dirty="0">
                <a:solidFill>
                  <a:srgbClr val="333333"/>
                </a:solidFill>
                <a:latin typeface="Verdana"/>
                <a:cs typeface="Verdana"/>
              </a:rPr>
              <a:t>em</a:t>
            </a:r>
            <a:endParaRPr sz="1700" dirty="0">
              <a:latin typeface="Verdana"/>
              <a:cs typeface="Verdana"/>
            </a:endParaRPr>
          </a:p>
          <a:p>
            <a:pPr marL="12700" marR="12065" algn="just">
              <a:lnSpc>
                <a:spcPct val="114999"/>
              </a:lnSpc>
              <a:spcBef>
                <a:spcPts val="1280"/>
              </a:spcBef>
            </a:pPr>
            <a:r>
              <a:rPr sz="1350" spc="-15" dirty="0">
                <a:solidFill>
                  <a:srgbClr val="585858"/>
                </a:solidFill>
                <a:latin typeface="Verdana"/>
                <a:cs typeface="Verdana"/>
              </a:rPr>
              <a:t>This </a:t>
            </a:r>
            <a:r>
              <a:rPr sz="1350" spc="-30" dirty="0">
                <a:solidFill>
                  <a:srgbClr val="585858"/>
                </a:solidFill>
                <a:latin typeface="Verdana"/>
                <a:cs typeface="Verdana"/>
              </a:rPr>
              <a:t>is </a:t>
            </a:r>
            <a:r>
              <a:rPr sz="1350" spc="25" dirty="0">
                <a:solidFill>
                  <a:srgbClr val="585858"/>
                </a:solidFill>
                <a:latin typeface="Verdana"/>
                <a:cs typeface="Verdana"/>
              </a:rPr>
              <a:t>the </a:t>
            </a:r>
            <a:r>
              <a:rPr sz="1350" spc="-30" dirty="0">
                <a:solidFill>
                  <a:srgbClr val="585858"/>
                </a:solidFill>
                <a:latin typeface="Verdana"/>
                <a:cs typeface="Verdana"/>
              </a:rPr>
              <a:t>key </a:t>
            </a:r>
            <a:r>
              <a:rPr sz="1350" spc="45" dirty="0">
                <a:solidFill>
                  <a:srgbClr val="585858"/>
                </a:solidFill>
                <a:latin typeface="Verdana"/>
                <a:cs typeface="Verdana"/>
              </a:rPr>
              <a:t>component </a:t>
            </a:r>
            <a:r>
              <a:rPr sz="1350" spc="25" dirty="0">
                <a:solidFill>
                  <a:srgbClr val="585858"/>
                </a:solidFill>
                <a:latin typeface="Verdana"/>
                <a:cs typeface="Verdana"/>
              </a:rPr>
              <a:t>in </a:t>
            </a:r>
            <a:r>
              <a:rPr sz="1350" spc="15" dirty="0">
                <a:solidFill>
                  <a:srgbClr val="585858"/>
                </a:solidFill>
                <a:latin typeface="Verdana"/>
                <a:cs typeface="Verdana"/>
              </a:rPr>
              <a:t>answering </a:t>
            </a:r>
            <a:r>
              <a:rPr sz="1350" spc="-25" dirty="0">
                <a:solidFill>
                  <a:srgbClr val="585858"/>
                </a:solidFill>
                <a:latin typeface="Verdana"/>
                <a:cs typeface="Verdana"/>
              </a:rPr>
              <a:t>users’ </a:t>
            </a:r>
            <a:r>
              <a:rPr sz="1350" spc="5" dirty="0">
                <a:solidFill>
                  <a:srgbClr val="585858"/>
                </a:solidFill>
                <a:latin typeface="Verdana"/>
                <a:cs typeface="Verdana"/>
              </a:rPr>
              <a:t>frequently </a:t>
            </a:r>
            <a:r>
              <a:rPr sz="1350" dirty="0">
                <a:solidFill>
                  <a:srgbClr val="585858"/>
                </a:solidFill>
                <a:latin typeface="Verdana"/>
                <a:cs typeface="Verdana"/>
              </a:rPr>
              <a:t>asked </a:t>
            </a:r>
            <a:r>
              <a:rPr sz="1350" spc="-10" dirty="0">
                <a:solidFill>
                  <a:srgbClr val="585858"/>
                </a:solidFill>
                <a:latin typeface="Verdana"/>
                <a:cs typeface="Verdana"/>
              </a:rPr>
              <a:t>questions. </a:t>
            </a:r>
            <a:r>
              <a:rPr sz="1350" spc="70" dirty="0">
                <a:solidFill>
                  <a:srgbClr val="585858"/>
                </a:solidFill>
                <a:latin typeface="Verdana"/>
                <a:cs typeface="Verdana"/>
              </a:rPr>
              <a:t>Q</a:t>
            </a:r>
            <a:r>
              <a:rPr sz="1350" spc="-80" dirty="0">
                <a:solidFill>
                  <a:srgbClr val="585858"/>
                </a:solidFill>
                <a:latin typeface="Verdana"/>
                <a:cs typeface="Verdana"/>
              </a:rPr>
              <a:t>&amp;</a:t>
            </a:r>
            <a:r>
              <a:rPr sz="1350" spc="45" dirty="0">
                <a:solidFill>
                  <a:srgbClr val="585858"/>
                </a:solidFill>
                <a:latin typeface="Verdana"/>
                <a:cs typeface="Verdana"/>
              </a:rPr>
              <a:t>A </a:t>
            </a:r>
            <a:r>
              <a:rPr sz="1350" spc="-10" dirty="0">
                <a:solidFill>
                  <a:srgbClr val="585858"/>
                </a:solidFill>
                <a:latin typeface="Verdana"/>
                <a:cs typeface="Verdana"/>
              </a:rPr>
              <a:t>system </a:t>
            </a:r>
            <a:r>
              <a:rPr sz="1350" spc="-5" dirty="0">
                <a:solidFill>
                  <a:srgbClr val="585858"/>
                </a:solidFill>
                <a:latin typeface="Verdana"/>
                <a:cs typeface="Verdana"/>
              </a:rPr>
              <a:t> </a:t>
            </a:r>
            <a:r>
              <a:rPr sz="1350" dirty="0">
                <a:solidFill>
                  <a:srgbClr val="585858"/>
                </a:solidFill>
                <a:latin typeface="Verdana"/>
                <a:cs typeface="Verdana"/>
              </a:rPr>
              <a:t>interprets </a:t>
            </a:r>
            <a:r>
              <a:rPr sz="1350" spc="25" dirty="0">
                <a:solidFill>
                  <a:srgbClr val="585858"/>
                </a:solidFill>
                <a:latin typeface="Verdana"/>
                <a:cs typeface="Verdana"/>
              </a:rPr>
              <a:t>the </a:t>
            </a:r>
            <a:r>
              <a:rPr sz="1350" spc="20" dirty="0">
                <a:solidFill>
                  <a:srgbClr val="585858"/>
                </a:solidFill>
                <a:latin typeface="Verdana"/>
                <a:cs typeface="Verdana"/>
              </a:rPr>
              <a:t>question </a:t>
            </a:r>
            <a:r>
              <a:rPr sz="1350" spc="35" dirty="0">
                <a:solidFill>
                  <a:srgbClr val="585858"/>
                </a:solidFill>
                <a:latin typeface="Verdana"/>
                <a:cs typeface="Verdana"/>
              </a:rPr>
              <a:t>and </a:t>
            </a:r>
            <a:r>
              <a:rPr sz="1350" spc="10" dirty="0">
                <a:solidFill>
                  <a:srgbClr val="585858"/>
                </a:solidFill>
                <a:latin typeface="Verdana"/>
                <a:cs typeface="Verdana"/>
              </a:rPr>
              <a:t>responds </a:t>
            </a:r>
            <a:r>
              <a:rPr sz="1350" spc="35" dirty="0">
                <a:solidFill>
                  <a:srgbClr val="585858"/>
                </a:solidFill>
                <a:latin typeface="Verdana"/>
                <a:cs typeface="Verdana"/>
              </a:rPr>
              <a:t>with </a:t>
            </a:r>
            <a:r>
              <a:rPr sz="1350" spc="-15" dirty="0">
                <a:solidFill>
                  <a:srgbClr val="585858"/>
                </a:solidFill>
                <a:latin typeface="Verdana"/>
                <a:cs typeface="Verdana"/>
              </a:rPr>
              <a:t>relevant </a:t>
            </a:r>
            <a:r>
              <a:rPr sz="1350" spc="-5" dirty="0">
                <a:solidFill>
                  <a:srgbClr val="585858"/>
                </a:solidFill>
                <a:latin typeface="Verdana"/>
                <a:cs typeface="Verdana"/>
              </a:rPr>
              <a:t>answers </a:t>
            </a:r>
            <a:r>
              <a:rPr sz="1350" spc="15" dirty="0">
                <a:solidFill>
                  <a:srgbClr val="585858"/>
                </a:solidFill>
                <a:latin typeface="Verdana"/>
                <a:cs typeface="Verdana"/>
              </a:rPr>
              <a:t>from </a:t>
            </a:r>
            <a:r>
              <a:rPr sz="1350" spc="25" dirty="0">
                <a:solidFill>
                  <a:srgbClr val="585858"/>
                </a:solidFill>
                <a:latin typeface="Verdana"/>
                <a:cs typeface="Verdana"/>
              </a:rPr>
              <a:t>the </a:t>
            </a:r>
            <a:r>
              <a:rPr sz="1350" spc="35" dirty="0">
                <a:solidFill>
                  <a:srgbClr val="585858"/>
                </a:solidFill>
                <a:latin typeface="Verdana"/>
                <a:cs typeface="Verdana"/>
              </a:rPr>
              <a:t>knowledge </a:t>
            </a:r>
            <a:r>
              <a:rPr sz="1350" spc="-40" dirty="0">
                <a:solidFill>
                  <a:srgbClr val="585858"/>
                </a:solidFill>
                <a:latin typeface="Verdana"/>
                <a:cs typeface="Verdana"/>
              </a:rPr>
              <a:t>base. </a:t>
            </a:r>
            <a:r>
              <a:rPr sz="1350" spc="-75" dirty="0">
                <a:solidFill>
                  <a:srgbClr val="585858"/>
                </a:solidFill>
                <a:latin typeface="Verdana"/>
                <a:cs typeface="Verdana"/>
              </a:rPr>
              <a:t>It </a:t>
            </a:r>
            <a:r>
              <a:rPr sz="1350" spc="-5" dirty="0">
                <a:solidFill>
                  <a:srgbClr val="585858"/>
                </a:solidFill>
                <a:latin typeface="Verdana"/>
                <a:cs typeface="Verdana"/>
              </a:rPr>
              <a:t>has </a:t>
            </a:r>
            <a:r>
              <a:rPr sz="1350" spc="-459" dirty="0">
                <a:solidFill>
                  <a:srgbClr val="585858"/>
                </a:solidFill>
                <a:latin typeface="Verdana"/>
                <a:cs typeface="Verdana"/>
              </a:rPr>
              <a:t> </a:t>
            </a:r>
            <a:r>
              <a:rPr sz="1350" spc="25" dirty="0">
                <a:solidFill>
                  <a:srgbClr val="585858"/>
                </a:solidFill>
                <a:latin typeface="Verdana"/>
                <a:cs typeface="Verdana"/>
              </a:rPr>
              <a:t>the</a:t>
            </a:r>
            <a:r>
              <a:rPr sz="1350" spc="-130" dirty="0">
                <a:solidFill>
                  <a:srgbClr val="585858"/>
                </a:solidFill>
                <a:latin typeface="Verdana"/>
                <a:cs typeface="Verdana"/>
              </a:rPr>
              <a:t> </a:t>
            </a:r>
            <a:r>
              <a:rPr sz="1350" spc="20" dirty="0">
                <a:solidFill>
                  <a:srgbClr val="585858"/>
                </a:solidFill>
                <a:latin typeface="Verdana"/>
                <a:cs typeface="Verdana"/>
              </a:rPr>
              <a:t>following</a:t>
            </a:r>
            <a:r>
              <a:rPr sz="1350" spc="-125" dirty="0">
                <a:solidFill>
                  <a:srgbClr val="585858"/>
                </a:solidFill>
                <a:latin typeface="Verdana"/>
                <a:cs typeface="Verdana"/>
              </a:rPr>
              <a:t> </a:t>
            </a:r>
            <a:r>
              <a:rPr sz="1350" spc="35" dirty="0">
                <a:solidFill>
                  <a:srgbClr val="585858"/>
                </a:solidFill>
                <a:latin typeface="Verdana"/>
                <a:cs typeface="Verdana"/>
              </a:rPr>
              <a:t>components</a:t>
            </a:r>
            <a:endParaRPr sz="1350" dirty="0">
              <a:latin typeface="Verdana"/>
              <a:cs typeface="Verdana"/>
            </a:endParaRPr>
          </a:p>
          <a:p>
            <a:pPr marL="469900" marR="276225" lvl="1" indent="-332740">
              <a:lnSpc>
                <a:spcPct val="114999"/>
              </a:lnSpc>
              <a:spcBef>
                <a:spcPts val="1200"/>
              </a:spcBef>
              <a:buFont typeface="Tahoma"/>
              <a:buChar char="●"/>
              <a:tabLst>
                <a:tab pos="469265" algn="l"/>
                <a:tab pos="469900" algn="l"/>
              </a:tabLst>
            </a:pPr>
            <a:r>
              <a:rPr sz="1350" b="1" spc="-45" dirty="0">
                <a:solidFill>
                  <a:srgbClr val="212529"/>
                </a:solidFill>
                <a:latin typeface="Verdana"/>
                <a:cs typeface="Verdana"/>
              </a:rPr>
              <a:t>Manual </a:t>
            </a:r>
            <a:r>
              <a:rPr sz="1350" b="1" spc="-75" dirty="0">
                <a:solidFill>
                  <a:srgbClr val="212529"/>
                </a:solidFill>
                <a:latin typeface="Verdana"/>
                <a:cs typeface="Verdana"/>
              </a:rPr>
              <a:t>Training: </a:t>
            </a:r>
            <a:r>
              <a:rPr sz="1350" spc="35" dirty="0">
                <a:solidFill>
                  <a:srgbClr val="212529"/>
                </a:solidFill>
                <a:latin typeface="Verdana"/>
                <a:cs typeface="Verdana"/>
              </a:rPr>
              <a:t>Manual </a:t>
            </a:r>
            <a:r>
              <a:rPr sz="1350" spc="10" dirty="0">
                <a:solidFill>
                  <a:srgbClr val="212529"/>
                </a:solidFill>
                <a:latin typeface="Verdana"/>
                <a:cs typeface="Verdana"/>
              </a:rPr>
              <a:t>training </a:t>
            </a:r>
            <a:r>
              <a:rPr sz="1350" spc="-25" dirty="0">
                <a:solidFill>
                  <a:srgbClr val="212529"/>
                </a:solidFill>
                <a:latin typeface="Verdana"/>
                <a:cs typeface="Verdana"/>
              </a:rPr>
              <a:t>involves </a:t>
            </a:r>
            <a:r>
              <a:rPr sz="1350" spc="25" dirty="0">
                <a:solidFill>
                  <a:srgbClr val="212529"/>
                </a:solidFill>
                <a:latin typeface="Verdana"/>
                <a:cs typeface="Verdana"/>
              </a:rPr>
              <a:t>the </a:t>
            </a:r>
            <a:r>
              <a:rPr sz="1350" spc="40" dirty="0">
                <a:solidFill>
                  <a:srgbClr val="212529"/>
                </a:solidFill>
                <a:latin typeface="Verdana"/>
                <a:cs typeface="Verdana"/>
              </a:rPr>
              <a:t>domain </a:t>
            </a:r>
            <a:r>
              <a:rPr sz="1350" dirty="0">
                <a:solidFill>
                  <a:srgbClr val="212529"/>
                </a:solidFill>
                <a:latin typeface="Verdana"/>
                <a:cs typeface="Verdana"/>
              </a:rPr>
              <a:t>expert </a:t>
            </a:r>
            <a:r>
              <a:rPr sz="1350" spc="15" dirty="0">
                <a:solidFill>
                  <a:srgbClr val="212529"/>
                </a:solidFill>
                <a:latin typeface="Verdana"/>
                <a:cs typeface="Verdana"/>
              </a:rPr>
              <a:t>creating </a:t>
            </a:r>
            <a:r>
              <a:rPr sz="1350" spc="25" dirty="0">
                <a:solidFill>
                  <a:srgbClr val="212529"/>
                </a:solidFill>
                <a:latin typeface="Verdana"/>
                <a:cs typeface="Verdana"/>
              </a:rPr>
              <a:t>the </a:t>
            </a:r>
            <a:r>
              <a:rPr sz="1350" spc="-15" dirty="0">
                <a:solidFill>
                  <a:srgbClr val="212529"/>
                </a:solidFill>
                <a:latin typeface="Verdana"/>
                <a:cs typeface="Verdana"/>
              </a:rPr>
              <a:t>list </a:t>
            </a:r>
            <a:r>
              <a:rPr sz="1350" spc="5" dirty="0">
                <a:solidFill>
                  <a:srgbClr val="212529"/>
                </a:solidFill>
                <a:latin typeface="Verdana"/>
                <a:cs typeface="Verdana"/>
              </a:rPr>
              <a:t>of </a:t>
            </a:r>
            <a:r>
              <a:rPr sz="1350" spc="10" dirty="0">
                <a:solidFill>
                  <a:srgbClr val="212529"/>
                </a:solidFill>
                <a:latin typeface="Verdana"/>
                <a:cs typeface="Verdana"/>
              </a:rPr>
              <a:t> </a:t>
            </a:r>
            <a:r>
              <a:rPr sz="1350" spc="5" dirty="0">
                <a:solidFill>
                  <a:srgbClr val="212529"/>
                </a:solidFill>
                <a:latin typeface="Verdana"/>
                <a:cs typeface="Verdana"/>
              </a:rPr>
              <a:t>frequently</a:t>
            </a:r>
            <a:r>
              <a:rPr sz="1350" spc="-120" dirty="0">
                <a:solidFill>
                  <a:srgbClr val="212529"/>
                </a:solidFill>
                <a:latin typeface="Verdana"/>
                <a:cs typeface="Verdana"/>
              </a:rPr>
              <a:t> </a:t>
            </a:r>
            <a:r>
              <a:rPr sz="1350" dirty="0">
                <a:solidFill>
                  <a:srgbClr val="212529"/>
                </a:solidFill>
                <a:latin typeface="Verdana"/>
                <a:cs typeface="Verdana"/>
              </a:rPr>
              <a:t>asked</a:t>
            </a:r>
            <a:r>
              <a:rPr sz="1350" spc="-114" dirty="0">
                <a:solidFill>
                  <a:srgbClr val="212529"/>
                </a:solidFill>
                <a:latin typeface="Verdana"/>
                <a:cs typeface="Verdana"/>
              </a:rPr>
              <a:t> </a:t>
            </a:r>
            <a:r>
              <a:rPr sz="1350" spc="-15" dirty="0">
                <a:solidFill>
                  <a:srgbClr val="212529"/>
                </a:solidFill>
                <a:latin typeface="Verdana"/>
                <a:cs typeface="Verdana"/>
              </a:rPr>
              <a:t>users</a:t>
            </a:r>
            <a:r>
              <a:rPr sz="1350" spc="-114" dirty="0">
                <a:solidFill>
                  <a:srgbClr val="212529"/>
                </a:solidFill>
                <a:latin typeface="Verdana"/>
                <a:cs typeface="Verdana"/>
              </a:rPr>
              <a:t> </a:t>
            </a:r>
            <a:r>
              <a:rPr sz="1350" spc="5" dirty="0">
                <a:solidFill>
                  <a:srgbClr val="212529"/>
                </a:solidFill>
                <a:latin typeface="Verdana"/>
                <a:cs typeface="Verdana"/>
              </a:rPr>
              <a:t>queries</a:t>
            </a:r>
            <a:r>
              <a:rPr sz="1350" spc="-114" dirty="0">
                <a:solidFill>
                  <a:srgbClr val="212529"/>
                </a:solidFill>
                <a:latin typeface="Verdana"/>
                <a:cs typeface="Verdana"/>
              </a:rPr>
              <a:t> </a:t>
            </a:r>
            <a:r>
              <a:rPr sz="1350" spc="35" dirty="0">
                <a:solidFill>
                  <a:srgbClr val="212529"/>
                </a:solidFill>
                <a:latin typeface="Verdana"/>
                <a:cs typeface="Verdana"/>
              </a:rPr>
              <a:t>and</a:t>
            </a:r>
            <a:r>
              <a:rPr sz="1350" spc="-114" dirty="0">
                <a:solidFill>
                  <a:srgbClr val="212529"/>
                </a:solidFill>
                <a:latin typeface="Verdana"/>
                <a:cs typeface="Verdana"/>
              </a:rPr>
              <a:t> </a:t>
            </a:r>
            <a:r>
              <a:rPr sz="1350" spc="55" dirty="0">
                <a:solidFill>
                  <a:srgbClr val="212529"/>
                </a:solidFill>
                <a:latin typeface="Verdana"/>
                <a:cs typeface="Verdana"/>
              </a:rPr>
              <a:t>map</a:t>
            </a:r>
            <a:r>
              <a:rPr sz="1350" spc="-120" dirty="0">
                <a:solidFill>
                  <a:srgbClr val="212529"/>
                </a:solidFill>
                <a:latin typeface="Verdana"/>
                <a:cs typeface="Verdana"/>
              </a:rPr>
              <a:t> </a:t>
            </a:r>
            <a:r>
              <a:rPr sz="1350" spc="-15" dirty="0">
                <a:solidFill>
                  <a:srgbClr val="212529"/>
                </a:solidFill>
                <a:latin typeface="Verdana"/>
                <a:cs typeface="Verdana"/>
              </a:rPr>
              <a:t>its</a:t>
            </a:r>
            <a:r>
              <a:rPr sz="1350" spc="-114" dirty="0">
                <a:solidFill>
                  <a:srgbClr val="212529"/>
                </a:solidFill>
                <a:latin typeface="Verdana"/>
                <a:cs typeface="Verdana"/>
              </a:rPr>
              <a:t> </a:t>
            </a:r>
            <a:r>
              <a:rPr sz="1350" spc="-30" dirty="0">
                <a:solidFill>
                  <a:srgbClr val="212529"/>
                </a:solidFill>
                <a:latin typeface="Verdana"/>
                <a:cs typeface="Verdana"/>
              </a:rPr>
              <a:t>answers.</a:t>
            </a:r>
            <a:r>
              <a:rPr sz="1350" spc="-114" dirty="0">
                <a:solidFill>
                  <a:srgbClr val="212529"/>
                </a:solidFill>
                <a:latin typeface="Verdana"/>
                <a:cs typeface="Verdana"/>
              </a:rPr>
              <a:t> </a:t>
            </a:r>
            <a:r>
              <a:rPr sz="1350" spc="-15" dirty="0">
                <a:solidFill>
                  <a:srgbClr val="212529"/>
                </a:solidFill>
                <a:latin typeface="Verdana"/>
                <a:cs typeface="Verdana"/>
              </a:rPr>
              <a:t>This</a:t>
            </a:r>
            <a:r>
              <a:rPr sz="1350" spc="-114" dirty="0">
                <a:solidFill>
                  <a:srgbClr val="212529"/>
                </a:solidFill>
                <a:latin typeface="Verdana"/>
                <a:cs typeface="Verdana"/>
              </a:rPr>
              <a:t> </a:t>
            </a:r>
            <a:r>
              <a:rPr sz="1350" spc="15" dirty="0">
                <a:solidFill>
                  <a:srgbClr val="212529"/>
                </a:solidFill>
                <a:latin typeface="Verdana"/>
                <a:cs typeface="Verdana"/>
              </a:rPr>
              <a:t>helps</a:t>
            </a:r>
            <a:r>
              <a:rPr sz="1350" spc="-114"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35" dirty="0">
                <a:solidFill>
                  <a:srgbClr val="212529"/>
                </a:solidFill>
                <a:latin typeface="Verdana"/>
                <a:cs typeface="Verdana"/>
              </a:rPr>
              <a:t>bot</a:t>
            </a:r>
            <a:r>
              <a:rPr sz="1350" spc="-114" dirty="0">
                <a:solidFill>
                  <a:srgbClr val="212529"/>
                </a:solidFill>
                <a:latin typeface="Verdana"/>
                <a:cs typeface="Verdana"/>
              </a:rPr>
              <a:t> </a:t>
            </a:r>
            <a:r>
              <a:rPr sz="1350" spc="10" dirty="0">
                <a:solidFill>
                  <a:srgbClr val="212529"/>
                </a:solidFill>
                <a:latin typeface="Verdana"/>
                <a:cs typeface="Verdana"/>
              </a:rPr>
              <a:t>quickly</a:t>
            </a:r>
            <a:r>
              <a:rPr sz="1350" spc="-114" dirty="0">
                <a:solidFill>
                  <a:srgbClr val="212529"/>
                </a:solidFill>
                <a:latin typeface="Verdana"/>
                <a:cs typeface="Verdana"/>
              </a:rPr>
              <a:t> </a:t>
            </a:r>
            <a:r>
              <a:rPr sz="1350" spc="5" dirty="0">
                <a:solidFill>
                  <a:srgbClr val="212529"/>
                </a:solidFill>
                <a:latin typeface="Verdana"/>
                <a:cs typeface="Verdana"/>
              </a:rPr>
              <a:t>identify </a:t>
            </a:r>
            <a:r>
              <a:rPr sz="1350" spc="-459"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spc="-5" dirty="0">
                <a:solidFill>
                  <a:srgbClr val="212529"/>
                </a:solidFill>
                <a:latin typeface="Verdana"/>
                <a:cs typeface="Verdana"/>
              </a:rPr>
              <a:t>an</a:t>
            </a:r>
            <a:r>
              <a:rPr sz="1350" spc="-20" dirty="0">
                <a:solidFill>
                  <a:srgbClr val="212529"/>
                </a:solidFill>
                <a:latin typeface="Verdana"/>
                <a:cs typeface="Verdana"/>
              </a:rPr>
              <a:t>s</a:t>
            </a:r>
            <a:r>
              <a:rPr sz="1350" spc="55" dirty="0">
                <a:solidFill>
                  <a:srgbClr val="212529"/>
                </a:solidFill>
                <a:latin typeface="Verdana"/>
                <a:cs typeface="Verdana"/>
              </a:rPr>
              <a:t>w</a:t>
            </a:r>
            <a:r>
              <a:rPr sz="1350" spc="-15" dirty="0">
                <a:solidFill>
                  <a:srgbClr val="212529"/>
                </a:solidFill>
                <a:latin typeface="Verdana"/>
                <a:cs typeface="Verdana"/>
              </a:rPr>
              <a:t>er</a:t>
            </a:r>
            <a:r>
              <a:rPr sz="1350" spc="-45" dirty="0">
                <a:solidFill>
                  <a:srgbClr val="212529"/>
                </a:solidFill>
                <a:latin typeface="Verdana"/>
                <a:cs typeface="Verdana"/>
              </a:rPr>
              <a:t>s</a:t>
            </a:r>
            <a:r>
              <a:rPr sz="1350" spc="-125" dirty="0">
                <a:solidFill>
                  <a:srgbClr val="212529"/>
                </a:solidFill>
                <a:latin typeface="Verdana"/>
                <a:cs typeface="Verdana"/>
              </a:rPr>
              <a:t> </a:t>
            </a:r>
            <a:r>
              <a:rPr sz="1350" spc="-10" dirty="0">
                <a:solidFill>
                  <a:srgbClr val="212529"/>
                </a:solidFill>
                <a:latin typeface="Verdana"/>
                <a:cs typeface="Verdana"/>
              </a:rPr>
              <a:t>t</a:t>
            </a:r>
            <a:r>
              <a:rPr sz="1350" spc="25" dirty="0">
                <a:solidFill>
                  <a:srgbClr val="212529"/>
                </a:solidFill>
                <a:latin typeface="Verdana"/>
                <a:cs typeface="Verdana"/>
              </a:rPr>
              <a:t>o</a:t>
            </a:r>
            <a:r>
              <a:rPr sz="1350" spc="-125" dirty="0">
                <a:solidFill>
                  <a:srgbClr val="212529"/>
                </a:solidFill>
                <a:latin typeface="Verdana"/>
                <a:cs typeface="Verdana"/>
              </a:rPr>
              <a:t> </a:t>
            </a:r>
            <a:r>
              <a:rPr sz="1350" spc="25" dirty="0">
                <a:solidFill>
                  <a:srgbClr val="212529"/>
                </a:solidFill>
                <a:latin typeface="Verdana"/>
                <a:cs typeface="Verdana"/>
              </a:rPr>
              <a:t>the</a:t>
            </a:r>
            <a:r>
              <a:rPr sz="1350" spc="-125" dirty="0">
                <a:solidFill>
                  <a:srgbClr val="212529"/>
                </a:solidFill>
                <a:latin typeface="Verdana"/>
                <a:cs typeface="Verdana"/>
              </a:rPr>
              <a:t> </a:t>
            </a:r>
            <a:r>
              <a:rPr sz="1350" spc="25" dirty="0">
                <a:solidFill>
                  <a:srgbClr val="212529"/>
                </a:solidFill>
                <a:latin typeface="Verdana"/>
                <a:cs typeface="Verdana"/>
              </a:rPr>
              <a:t>most</a:t>
            </a:r>
            <a:r>
              <a:rPr sz="1350" spc="-125" dirty="0">
                <a:solidFill>
                  <a:srgbClr val="212529"/>
                </a:solidFill>
                <a:latin typeface="Verdana"/>
                <a:cs typeface="Verdana"/>
              </a:rPr>
              <a:t> </a:t>
            </a:r>
            <a:r>
              <a:rPr sz="1350" spc="35" dirty="0">
                <a:solidFill>
                  <a:srgbClr val="212529"/>
                </a:solidFill>
                <a:latin typeface="Verdana"/>
                <a:cs typeface="Verdana"/>
              </a:rPr>
              <a:t>impo</a:t>
            </a:r>
            <a:r>
              <a:rPr sz="1350" spc="45" dirty="0">
                <a:solidFill>
                  <a:srgbClr val="212529"/>
                </a:solidFill>
                <a:latin typeface="Verdana"/>
                <a:cs typeface="Verdana"/>
              </a:rPr>
              <a:t>r</a:t>
            </a:r>
            <a:r>
              <a:rPr sz="1350" spc="15" dirty="0">
                <a:solidFill>
                  <a:srgbClr val="212529"/>
                </a:solidFill>
                <a:latin typeface="Verdana"/>
                <a:cs typeface="Verdana"/>
              </a:rPr>
              <a:t>tant</a:t>
            </a:r>
            <a:r>
              <a:rPr sz="1350" spc="-125" dirty="0">
                <a:solidFill>
                  <a:srgbClr val="212529"/>
                </a:solidFill>
                <a:latin typeface="Verdana"/>
                <a:cs typeface="Verdana"/>
              </a:rPr>
              <a:t> </a:t>
            </a:r>
            <a:r>
              <a:rPr sz="1350" spc="-10" dirty="0">
                <a:solidFill>
                  <a:srgbClr val="212529"/>
                </a:solidFill>
                <a:latin typeface="Verdana"/>
                <a:cs typeface="Verdana"/>
              </a:rPr>
              <a:t>questions.</a:t>
            </a:r>
            <a:endParaRPr sz="1350" dirty="0">
              <a:latin typeface="Verdana"/>
              <a:cs typeface="Verdana"/>
            </a:endParaRPr>
          </a:p>
          <a:p>
            <a:pPr marL="469900" marR="5080" lvl="1" indent="-332740">
              <a:lnSpc>
                <a:spcPct val="114999"/>
              </a:lnSpc>
              <a:buFont typeface="Tahoma"/>
              <a:buChar char="●"/>
              <a:tabLst>
                <a:tab pos="469265" algn="l"/>
                <a:tab pos="469900" algn="l"/>
              </a:tabLst>
            </a:pPr>
            <a:r>
              <a:rPr sz="1350" b="1" spc="-40" dirty="0">
                <a:solidFill>
                  <a:srgbClr val="212529"/>
                </a:solidFill>
                <a:latin typeface="Verdana"/>
                <a:cs typeface="Verdana"/>
              </a:rPr>
              <a:t>Automated</a:t>
            </a:r>
            <a:r>
              <a:rPr sz="1350" b="1" spc="-75" dirty="0">
                <a:solidFill>
                  <a:srgbClr val="212529"/>
                </a:solidFill>
                <a:latin typeface="Verdana"/>
                <a:cs typeface="Verdana"/>
              </a:rPr>
              <a:t> Training:</a:t>
            </a:r>
            <a:r>
              <a:rPr sz="1350" b="1" spc="-80" dirty="0">
                <a:solidFill>
                  <a:srgbClr val="212529"/>
                </a:solidFill>
                <a:latin typeface="Verdana"/>
                <a:cs typeface="Verdana"/>
              </a:rPr>
              <a:t> </a:t>
            </a:r>
            <a:r>
              <a:rPr sz="1350" spc="30" dirty="0">
                <a:solidFill>
                  <a:srgbClr val="212529"/>
                </a:solidFill>
                <a:latin typeface="Verdana"/>
                <a:cs typeface="Verdana"/>
              </a:rPr>
              <a:t>Automated</a:t>
            </a:r>
            <a:r>
              <a:rPr sz="1350" spc="-120" dirty="0">
                <a:solidFill>
                  <a:srgbClr val="212529"/>
                </a:solidFill>
                <a:latin typeface="Verdana"/>
                <a:cs typeface="Verdana"/>
              </a:rPr>
              <a:t> </a:t>
            </a:r>
            <a:r>
              <a:rPr sz="1350" spc="10" dirty="0">
                <a:solidFill>
                  <a:srgbClr val="212529"/>
                </a:solidFill>
                <a:latin typeface="Verdana"/>
                <a:cs typeface="Verdana"/>
              </a:rPr>
              <a:t>training</a:t>
            </a:r>
            <a:r>
              <a:rPr sz="1350" spc="-120" dirty="0">
                <a:solidFill>
                  <a:srgbClr val="212529"/>
                </a:solidFill>
                <a:latin typeface="Verdana"/>
                <a:cs typeface="Verdana"/>
              </a:rPr>
              <a:t> </a:t>
            </a:r>
            <a:r>
              <a:rPr sz="1350" spc="-25" dirty="0">
                <a:solidFill>
                  <a:srgbClr val="212529"/>
                </a:solidFill>
                <a:latin typeface="Verdana"/>
                <a:cs typeface="Verdana"/>
              </a:rPr>
              <a:t>involves</a:t>
            </a:r>
            <a:r>
              <a:rPr sz="1350" spc="-120" dirty="0">
                <a:solidFill>
                  <a:srgbClr val="212529"/>
                </a:solidFill>
                <a:latin typeface="Verdana"/>
                <a:cs typeface="Verdana"/>
              </a:rPr>
              <a:t> </a:t>
            </a:r>
            <a:r>
              <a:rPr sz="1350" spc="30" dirty="0">
                <a:solidFill>
                  <a:srgbClr val="212529"/>
                </a:solidFill>
                <a:latin typeface="Verdana"/>
                <a:cs typeface="Verdana"/>
              </a:rPr>
              <a:t>submitting</a:t>
            </a:r>
            <a:r>
              <a:rPr sz="1350" spc="-120" dirty="0">
                <a:solidFill>
                  <a:srgbClr val="212529"/>
                </a:solidFill>
                <a:latin typeface="Verdana"/>
                <a:cs typeface="Verdana"/>
              </a:rPr>
              <a:t> </a:t>
            </a:r>
            <a:r>
              <a:rPr sz="1350" spc="25" dirty="0">
                <a:solidFill>
                  <a:srgbClr val="212529"/>
                </a:solidFill>
                <a:latin typeface="Verdana"/>
                <a:cs typeface="Verdana"/>
              </a:rPr>
              <a:t>the</a:t>
            </a:r>
            <a:r>
              <a:rPr sz="1350" spc="-120" dirty="0">
                <a:solidFill>
                  <a:srgbClr val="212529"/>
                </a:solidFill>
                <a:latin typeface="Verdana"/>
                <a:cs typeface="Verdana"/>
              </a:rPr>
              <a:t> </a:t>
            </a:r>
            <a:r>
              <a:rPr sz="1350" spc="10" dirty="0">
                <a:solidFill>
                  <a:srgbClr val="212529"/>
                </a:solidFill>
                <a:latin typeface="Verdana"/>
                <a:cs typeface="Verdana"/>
              </a:rPr>
              <a:t>company’s</a:t>
            </a:r>
            <a:r>
              <a:rPr sz="1350" spc="-130" dirty="0">
                <a:solidFill>
                  <a:srgbClr val="212529"/>
                </a:solidFill>
                <a:latin typeface="Verdana"/>
                <a:cs typeface="Verdana"/>
              </a:rPr>
              <a:t> </a:t>
            </a:r>
            <a:r>
              <a:rPr sz="1350" spc="40" dirty="0">
                <a:solidFill>
                  <a:srgbClr val="212529"/>
                </a:solidFill>
                <a:latin typeface="Verdana"/>
                <a:cs typeface="Verdana"/>
              </a:rPr>
              <a:t>documents </a:t>
            </a:r>
            <a:r>
              <a:rPr sz="1350" spc="-459" dirty="0">
                <a:solidFill>
                  <a:srgbClr val="212529"/>
                </a:solidFill>
                <a:latin typeface="Verdana"/>
                <a:cs typeface="Verdana"/>
              </a:rPr>
              <a:t> </a:t>
            </a:r>
            <a:r>
              <a:rPr sz="1350" spc="-10" dirty="0">
                <a:solidFill>
                  <a:srgbClr val="212529"/>
                </a:solidFill>
                <a:latin typeface="Verdana"/>
                <a:cs typeface="Verdana"/>
              </a:rPr>
              <a:t>like </a:t>
            </a:r>
            <a:r>
              <a:rPr sz="1350" spc="10" dirty="0">
                <a:solidFill>
                  <a:srgbClr val="212529"/>
                </a:solidFill>
                <a:latin typeface="Verdana"/>
                <a:cs typeface="Verdana"/>
              </a:rPr>
              <a:t>policy </a:t>
            </a:r>
            <a:r>
              <a:rPr sz="1350" spc="40" dirty="0">
                <a:solidFill>
                  <a:srgbClr val="212529"/>
                </a:solidFill>
                <a:latin typeface="Verdana"/>
                <a:cs typeface="Verdana"/>
              </a:rPr>
              <a:t>documents </a:t>
            </a:r>
            <a:r>
              <a:rPr sz="1350" spc="35" dirty="0">
                <a:solidFill>
                  <a:srgbClr val="212529"/>
                </a:solidFill>
                <a:latin typeface="Verdana"/>
                <a:cs typeface="Verdana"/>
              </a:rPr>
              <a:t>and </a:t>
            </a:r>
            <a:r>
              <a:rPr sz="1350" spc="15" dirty="0">
                <a:solidFill>
                  <a:srgbClr val="212529"/>
                </a:solidFill>
                <a:latin typeface="Verdana"/>
                <a:cs typeface="Verdana"/>
              </a:rPr>
              <a:t>other Q&amp;A </a:t>
            </a:r>
            <a:r>
              <a:rPr sz="1350" dirty="0">
                <a:solidFill>
                  <a:srgbClr val="212529"/>
                </a:solidFill>
                <a:latin typeface="Verdana"/>
                <a:cs typeface="Verdana"/>
              </a:rPr>
              <a:t>type </a:t>
            </a:r>
            <a:r>
              <a:rPr sz="1350" spc="5" dirty="0">
                <a:solidFill>
                  <a:srgbClr val="212529"/>
                </a:solidFill>
                <a:latin typeface="Verdana"/>
                <a:cs typeface="Verdana"/>
              </a:rPr>
              <a:t>of </a:t>
            </a:r>
            <a:r>
              <a:rPr sz="1350" spc="40" dirty="0">
                <a:solidFill>
                  <a:srgbClr val="212529"/>
                </a:solidFill>
                <a:latin typeface="Verdana"/>
                <a:cs typeface="Verdana"/>
              </a:rPr>
              <a:t>documents </a:t>
            </a:r>
            <a:r>
              <a:rPr sz="1350" spc="5" dirty="0">
                <a:solidFill>
                  <a:srgbClr val="212529"/>
                </a:solidFill>
                <a:latin typeface="Verdana"/>
                <a:cs typeface="Verdana"/>
              </a:rPr>
              <a:t>to </a:t>
            </a:r>
            <a:r>
              <a:rPr sz="1350" spc="25" dirty="0">
                <a:solidFill>
                  <a:srgbClr val="212529"/>
                </a:solidFill>
                <a:latin typeface="Verdana"/>
                <a:cs typeface="Verdana"/>
              </a:rPr>
              <a:t>the </a:t>
            </a:r>
            <a:r>
              <a:rPr sz="1350" spc="35" dirty="0">
                <a:solidFill>
                  <a:srgbClr val="212529"/>
                </a:solidFill>
                <a:latin typeface="Verdana"/>
                <a:cs typeface="Verdana"/>
              </a:rPr>
              <a:t>bot and </a:t>
            </a:r>
            <a:r>
              <a:rPr sz="1350" spc="-20" dirty="0">
                <a:solidFill>
                  <a:srgbClr val="212529"/>
                </a:solidFill>
                <a:latin typeface="Verdana"/>
                <a:cs typeface="Verdana"/>
              </a:rPr>
              <a:t>ask </a:t>
            </a:r>
            <a:r>
              <a:rPr sz="1350" dirty="0">
                <a:solidFill>
                  <a:srgbClr val="212529"/>
                </a:solidFill>
                <a:latin typeface="Verdana"/>
                <a:cs typeface="Verdana"/>
              </a:rPr>
              <a:t>it </a:t>
            </a:r>
            <a:r>
              <a:rPr sz="1350" spc="5" dirty="0">
                <a:solidFill>
                  <a:srgbClr val="212529"/>
                </a:solidFill>
                <a:latin typeface="Verdana"/>
                <a:cs typeface="Verdana"/>
              </a:rPr>
              <a:t>to </a:t>
            </a:r>
            <a:r>
              <a:rPr sz="1350" spc="-10" dirty="0">
                <a:solidFill>
                  <a:srgbClr val="212529"/>
                </a:solidFill>
                <a:latin typeface="Verdana"/>
                <a:cs typeface="Verdana"/>
              </a:rPr>
              <a:t>train </a:t>
            </a:r>
            <a:r>
              <a:rPr sz="1350" spc="-5" dirty="0">
                <a:solidFill>
                  <a:srgbClr val="212529"/>
                </a:solidFill>
                <a:latin typeface="Verdana"/>
                <a:cs typeface="Verdana"/>
              </a:rPr>
              <a:t> </a:t>
            </a:r>
            <a:r>
              <a:rPr sz="1350" spc="-40" dirty="0">
                <a:solidFill>
                  <a:srgbClr val="212529"/>
                </a:solidFill>
                <a:latin typeface="Verdana"/>
                <a:cs typeface="Verdana"/>
              </a:rPr>
              <a:t>itself. </a:t>
            </a:r>
            <a:r>
              <a:rPr sz="1350" dirty="0">
                <a:solidFill>
                  <a:srgbClr val="212529"/>
                </a:solidFill>
                <a:latin typeface="Verdana"/>
                <a:cs typeface="Verdana"/>
              </a:rPr>
              <a:t>The </a:t>
            </a:r>
            <a:r>
              <a:rPr sz="1350" spc="35" dirty="0">
                <a:solidFill>
                  <a:srgbClr val="212529"/>
                </a:solidFill>
                <a:latin typeface="Verdana"/>
                <a:cs typeface="Verdana"/>
              </a:rPr>
              <a:t>engine </a:t>
            </a:r>
            <a:r>
              <a:rPr sz="1350" spc="30" dirty="0">
                <a:solidFill>
                  <a:srgbClr val="212529"/>
                </a:solidFill>
                <a:latin typeface="Verdana"/>
                <a:cs typeface="Verdana"/>
              </a:rPr>
              <a:t>comes </a:t>
            </a:r>
            <a:r>
              <a:rPr sz="1350" spc="60" dirty="0">
                <a:solidFill>
                  <a:srgbClr val="212529"/>
                </a:solidFill>
                <a:latin typeface="Verdana"/>
                <a:cs typeface="Verdana"/>
              </a:rPr>
              <a:t>up </a:t>
            </a:r>
            <a:r>
              <a:rPr sz="1350" spc="35" dirty="0">
                <a:solidFill>
                  <a:srgbClr val="212529"/>
                </a:solidFill>
                <a:latin typeface="Verdana"/>
                <a:cs typeface="Verdana"/>
              </a:rPr>
              <a:t>with </a:t>
            </a:r>
            <a:r>
              <a:rPr sz="1350" spc="-15" dirty="0">
                <a:solidFill>
                  <a:srgbClr val="212529"/>
                </a:solidFill>
                <a:latin typeface="Verdana"/>
                <a:cs typeface="Verdana"/>
              </a:rPr>
              <a:t>a list </a:t>
            </a:r>
            <a:r>
              <a:rPr sz="1350" spc="5" dirty="0">
                <a:solidFill>
                  <a:srgbClr val="212529"/>
                </a:solidFill>
                <a:latin typeface="Verdana"/>
                <a:cs typeface="Verdana"/>
              </a:rPr>
              <a:t>of </a:t>
            </a:r>
            <a:r>
              <a:rPr sz="1350" spc="20" dirty="0">
                <a:solidFill>
                  <a:srgbClr val="212529"/>
                </a:solidFill>
                <a:latin typeface="Verdana"/>
                <a:cs typeface="Verdana"/>
              </a:rPr>
              <a:t>question </a:t>
            </a:r>
            <a:r>
              <a:rPr sz="1350" spc="35" dirty="0">
                <a:solidFill>
                  <a:srgbClr val="212529"/>
                </a:solidFill>
                <a:latin typeface="Verdana"/>
                <a:cs typeface="Verdana"/>
              </a:rPr>
              <a:t>and </a:t>
            </a:r>
            <a:r>
              <a:rPr sz="1350" spc="-5" dirty="0">
                <a:solidFill>
                  <a:srgbClr val="212529"/>
                </a:solidFill>
                <a:latin typeface="Verdana"/>
                <a:cs typeface="Verdana"/>
              </a:rPr>
              <a:t>answers </a:t>
            </a:r>
            <a:r>
              <a:rPr sz="1350" spc="15" dirty="0">
                <a:solidFill>
                  <a:srgbClr val="212529"/>
                </a:solidFill>
                <a:latin typeface="Verdana"/>
                <a:cs typeface="Verdana"/>
              </a:rPr>
              <a:t>from </a:t>
            </a:r>
            <a:r>
              <a:rPr sz="1350" spc="10" dirty="0">
                <a:solidFill>
                  <a:srgbClr val="212529"/>
                </a:solidFill>
                <a:latin typeface="Verdana"/>
                <a:cs typeface="Verdana"/>
              </a:rPr>
              <a:t>these </a:t>
            </a:r>
            <a:r>
              <a:rPr sz="1350" spc="15" dirty="0">
                <a:solidFill>
                  <a:srgbClr val="212529"/>
                </a:solidFill>
                <a:latin typeface="Verdana"/>
                <a:cs typeface="Verdana"/>
              </a:rPr>
              <a:t>documents. </a:t>
            </a:r>
            <a:r>
              <a:rPr sz="1350" spc="-459" dirty="0">
                <a:solidFill>
                  <a:srgbClr val="212529"/>
                </a:solidFill>
                <a:latin typeface="Verdana"/>
                <a:cs typeface="Verdana"/>
              </a:rPr>
              <a:t> </a:t>
            </a:r>
            <a:r>
              <a:rPr sz="1350" dirty="0">
                <a:solidFill>
                  <a:srgbClr val="212529"/>
                </a:solidFill>
                <a:latin typeface="Verdana"/>
                <a:cs typeface="Verdana"/>
              </a:rPr>
              <a:t>The</a:t>
            </a:r>
            <a:r>
              <a:rPr sz="1350" spc="-125" dirty="0">
                <a:solidFill>
                  <a:srgbClr val="212529"/>
                </a:solidFill>
                <a:latin typeface="Verdana"/>
                <a:cs typeface="Verdana"/>
              </a:rPr>
              <a:t> </a:t>
            </a:r>
            <a:r>
              <a:rPr sz="1350" spc="35" dirty="0">
                <a:solidFill>
                  <a:srgbClr val="212529"/>
                </a:solidFill>
                <a:latin typeface="Verdana"/>
                <a:cs typeface="Verdana"/>
              </a:rPr>
              <a:t>bot</a:t>
            </a:r>
            <a:r>
              <a:rPr sz="1350" spc="-125" dirty="0">
                <a:solidFill>
                  <a:srgbClr val="212529"/>
                </a:solidFill>
                <a:latin typeface="Verdana"/>
                <a:cs typeface="Verdana"/>
              </a:rPr>
              <a:t> </a:t>
            </a:r>
            <a:r>
              <a:rPr sz="1350" spc="35" dirty="0">
                <a:solidFill>
                  <a:srgbClr val="212529"/>
                </a:solidFill>
                <a:latin typeface="Verdana"/>
                <a:cs typeface="Verdana"/>
              </a:rPr>
              <a:t>then</a:t>
            </a:r>
            <a:r>
              <a:rPr sz="1350" spc="-125" dirty="0">
                <a:solidFill>
                  <a:srgbClr val="212529"/>
                </a:solidFill>
                <a:latin typeface="Verdana"/>
                <a:cs typeface="Verdana"/>
              </a:rPr>
              <a:t> </a:t>
            </a:r>
            <a:r>
              <a:rPr sz="1350" spc="30" dirty="0">
                <a:solidFill>
                  <a:srgbClr val="212529"/>
                </a:solidFill>
                <a:latin typeface="Verdana"/>
                <a:cs typeface="Verdana"/>
              </a:rPr>
              <a:t>can</a:t>
            </a:r>
            <a:r>
              <a:rPr sz="1350" spc="-125" dirty="0">
                <a:solidFill>
                  <a:srgbClr val="212529"/>
                </a:solidFill>
                <a:latin typeface="Verdana"/>
                <a:cs typeface="Verdana"/>
              </a:rPr>
              <a:t> </a:t>
            </a:r>
            <a:r>
              <a:rPr sz="1350" dirty="0">
                <a:solidFill>
                  <a:srgbClr val="212529"/>
                </a:solidFill>
                <a:latin typeface="Verdana"/>
                <a:cs typeface="Verdana"/>
              </a:rPr>
              <a:t>answer</a:t>
            </a:r>
            <a:r>
              <a:rPr sz="1350" spc="-125" dirty="0">
                <a:solidFill>
                  <a:srgbClr val="212529"/>
                </a:solidFill>
                <a:latin typeface="Verdana"/>
                <a:cs typeface="Verdana"/>
              </a:rPr>
              <a:t> </a:t>
            </a:r>
            <a:r>
              <a:rPr sz="1350" spc="35" dirty="0">
                <a:solidFill>
                  <a:srgbClr val="212529"/>
                </a:solidFill>
                <a:latin typeface="Verdana"/>
                <a:cs typeface="Verdana"/>
              </a:rPr>
              <a:t>with</a:t>
            </a:r>
            <a:r>
              <a:rPr sz="1350" spc="-125" dirty="0">
                <a:solidFill>
                  <a:srgbClr val="212529"/>
                </a:solidFill>
                <a:latin typeface="Verdana"/>
                <a:cs typeface="Verdana"/>
              </a:rPr>
              <a:t> </a:t>
            </a:r>
            <a:r>
              <a:rPr sz="1350" spc="5" dirty="0">
                <a:solidFill>
                  <a:srgbClr val="212529"/>
                </a:solidFill>
                <a:latin typeface="Verdana"/>
                <a:cs typeface="Verdana"/>
              </a:rPr>
              <a:t>conﬁdence.</a:t>
            </a:r>
            <a:endParaRPr sz="1350"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429063"/>
            <a:ext cx="8152765" cy="2219775"/>
          </a:xfrm>
          <a:prstGeom prst="rect">
            <a:avLst/>
          </a:prstGeom>
        </p:spPr>
        <p:txBody>
          <a:bodyPr vert="horz" wrap="square" lIns="0" tIns="12700" rIns="0" bIns="0" rtlCol="0">
            <a:spAutoFit/>
          </a:bodyPr>
          <a:lstStyle/>
          <a:p>
            <a:pPr marL="257810" indent="-245745">
              <a:lnSpc>
                <a:spcPct val="100000"/>
              </a:lnSpc>
              <a:spcBef>
                <a:spcPts val="100"/>
              </a:spcBef>
              <a:buAutoNum type="arabicPeriod" startAt="3"/>
              <a:tabLst>
                <a:tab pos="258445" algn="l"/>
              </a:tabLst>
            </a:pPr>
            <a:r>
              <a:rPr sz="1700" b="1" spc="-75" dirty="0">
                <a:solidFill>
                  <a:srgbClr val="333333"/>
                </a:solidFill>
                <a:latin typeface="Verdana"/>
                <a:cs typeface="Verdana"/>
              </a:rPr>
              <a:t>Plugins/Components</a:t>
            </a:r>
            <a:endParaRPr sz="1700" dirty="0">
              <a:latin typeface="Verdana"/>
              <a:cs typeface="Verdana"/>
            </a:endParaRPr>
          </a:p>
          <a:p>
            <a:pPr marL="12700" marR="5080" algn="just">
              <a:lnSpc>
                <a:spcPct val="114999"/>
              </a:lnSpc>
              <a:spcBef>
                <a:spcPts val="1280"/>
              </a:spcBef>
            </a:pPr>
            <a:r>
              <a:rPr sz="1350" spc="40" dirty="0">
                <a:solidFill>
                  <a:srgbClr val="585858"/>
                </a:solidFill>
                <a:latin typeface="Verdana"/>
                <a:cs typeface="Verdana"/>
              </a:rPr>
              <a:t>Plugins </a:t>
            </a:r>
            <a:r>
              <a:rPr sz="1350" spc="-10" dirty="0">
                <a:solidFill>
                  <a:srgbClr val="585858"/>
                </a:solidFill>
                <a:latin typeface="Verdana"/>
                <a:cs typeface="Verdana"/>
              </a:rPr>
              <a:t>offer</a:t>
            </a:r>
            <a:r>
              <a:rPr sz="1350" spc="-5" dirty="0">
                <a:solidFill>
                  <a:srgbClr val="585858"/>
                </a:solidFill>
                <a:latin typeface="Verdana"/>
                <a:cs typeface="Verdana"/>
              </a:rPr>
              <a:t> </a:t>
            </a:r>
            <a:r>
              <a:rPr sz="1350" spc="20" dirty="0">
                <a:solidFill>
                  <a:srgbClr val="585858"/>
                </a:solidFill>
                <a:latin typeface="Verdana"/>
                <a:cs typeface="Verdana"/>
              </a:rPr>
              <a:t>chatbots</a:t>
            </a:r>
            <a:r>
              <a:rPr sz="1350" spc="25" dirty="0">
                <a:solidFill>
                  <a:srgbClr val="585858"/>
                </a:solidFill>
                <a:latin typeface="Verdana"/>
                <a:cs typeface="Verdana"/>
              </a:rPr>
              <a:t> </a:t>
            </a:r>
            <a:r>
              <a:rPr sz="1350" spc="15" dirty="0">
                <a:solidFill>
                  <a:srgbClr val="585858"/>
                </a:solidFill>
                <a:latin typeface="Verdana"/>
                <a:cs typeface="Verdana"/>
              </a:rPr>
              <a:t>solution</a:t>
            </a:r>
            <a:r>
              <a:rPr sz="1350" spc="20" dirty="0">
                <a:solidFill>
                  <a:srgbClr val="585858"/>
                </a:solidFill>
                <a:latin typeface="Verdana"/>
                <a:cs typeface="Verdana"/>
              </a:rPr>
              <a:t> </a:t>
            </a:r>
            <a:r>
              <a:rPr sz="1350" spc="-5" dirty="0">
                <a:solidFill>
                  <a:srgbClr val="585858"/>
                </a:solidFill>
                <a:latin typeface="Verdana"/>
                <a:cs typeface="Verdana"/>
              </a:rPr>
              <a:t>APIs</a:t>
            </a:r>
            <a:r>
              <a:rPr sz="1350" dirty="0">
                <a:solidFill>
                  <a:srgbClr val="585858"/>
                </a:solidFill>
                <a:latin typeface="Verdana"/>
                <a:cs typeface="Verdana"/>
              </a:rPr>
              <a:t> </a:t>
            </a:r>
            <a:r>
              <a:rPr sz="1350" spc="35" dirty="0">
                <a:solidFill>
                  <a:srgbClr val="585858"/>
                </a:solidFill>
                <a:latin typeface="Verdana"/>
                <a:cs typeface="Verdana"/>
              </a:rPr>
              <a:t>and </a:t>
            </a:r>
            <a:r>
              <a:rPr sz="1350" spc="15" dirty="0">
                <a:solidFill>
                  <a:srgbClr val="585858"/>
                </a:solidFill>
                <a:latin typeface="Verdana"/>
                <a:cs typeface="Verdana"/>
              </a:rPr>
              <a:t>other</a:t>
            </a:r>
            <a:r>
              <a:rPr lang="en-IN" sz="1350" spc="20" dirty="0">
                <a:solidFill>
                  <a:srgbClr val="585858"/>
                </a:solidFill>
                <a:latin typeface="Verdana"/>
                <a:cs typeface="Verdana"/>
              </a:rPr>
              <a:t> </a:t>
            </a:r>
            <a:r>
              <a:rPr lang="en-IN" sz="1350" spc="30" dirty="0">
                <a:solidFill>
                  <a:srgbClr val="585858"/>
                </a:solidFill>
                <a:latin typeface="Verdana"/>
                <a:cs typeface="Verdana"/>
              </a:rPr>
              <a:t>intelligent automation </a:t>
            </a:r>
            <a:r>
              <a:rPr sz="1350" spc="35" dirty="0">
                <a:solidFill>
                  <a:srgbClr val="585858"/>
                </a:solidFill>
                <a:latin typeface="Verdana"/>
                <a:cs typeface="Verdana"/>
              </a:rPr>
              <a:t>components </a:t>
            </a:r>
            <a:r>
              <a:rPr sz="1350" spc="-15" dirty="0">
                <a:solidFill>
                  <a:srgbClr val="585858"/>
                </a:solidFill>
                <a:latin typeface="Verdana"/>
                <a:cs typeface="Verdana"/>
              </a:rPr>
              <a:t>for </a:t>
            </a:r>
            <a:r>
              <a:rPr sz="1350" spc="-10" dirty="0">
                <a:solidFill>
                  <a:srgbClr val="585858"/>
                </a:solidFill>
                <a:latin typeface="Verdana"/>
                <a:cs typeface="Verdana"/>
              </a:rPr>
              <a:t> </a:t>
            </a:r>
            <a:r>
              <a:rPr sz="1350" spc="20" dirty="0">
                <a:solidFill>
                  <a:srgbClr val="585858"/>
                </a:solidFill>
                <a:latin typeface="Verdana"/>
                <a:cs typeface="Verdana"/>
              </a:rPr>
              <a:t>chatbots</a:t>
            </a:r>
            <a:r>
              <a:rPr sz="1350" spc="-125" dirty="0">
                <a:solidFill>
                  <a:srgbClr val="585858"/>
                </a:solidFill>
                <a:latin typeface="Verdana"/>
                <a:cs typeface="Verdana"/>
              </a:rPr>
              <a:t> </a:t>
            </a:r>
            <a:r>
              <a:rPr sz="1350" spc="20" dirty="0">
                <a:solidFill>
                  <a:srgbClr val="585858"/>
                </a:solidFill>
                <a:latin typeface="Verdana"/>
                <a:cs typeface="Verdana"/>
              </a:rPr>
              <a:t>used</a:t>
            </a:r>
            <a:r>
              <a:rPr sz="1350" spc="-120" dirty="0">
                <a:solidFill>
                  <a:srgbClr val="585858"/>
                </a:solidFill>
                <a:latin typeface="Verdana"/>
                <a:cs typeface="Verdana"/>
              </a:rPr>
              <a:t> </a:t>
            </a:r>
            <a:r>
              <a:rPr sz="1350" spc="-15" dirty="0">
                <a:solidFill>
                  <a:srgbClr val="585858"/>
                </a:solidFill>
                <a:latin typeface="Verdana"/>
                <a:cs typeface="Verdana"/>
              </a:rPr>
              <a:t>for</a:t>
            </a:r>
            <a:r>
              <a:rPr sz="1350" spc="-120" dirty="0">
                <a:solidFill>
                  <a:srgbClr val="585858"/>
                </a:solidFill>
                <a:latin typeface="Verdana"/>
                <a:cs typeface="Verdana"/>
              </a:rPr>
              <a:t> </a:t>
            </a:r>
            <a:r>
              <a:rPr sz="1350" spc="5" dirty="0">
                <a:solidFill>
                  <a:srgbClr val="585858"/>
                </a:solidFill>
                <a:latin typeface="Verdana"/>
                <a:cs typeface="Verdana"/>
              </a:rPr>
              <a:t>internal</a:t>
            </a:r>
            <a:r>
              <a:rPr sz="1350" spc="-120" dirty="0">
                <a:solidFill>
                  <a:srgbClr val="585858"/>
                </a:solidFill>
                <a:latin typeface="Verdana"/>
                <a:cs typeface="Verdana"/>
              </a:rPr>
              <a:t> </a:t>
            </a:r>
            <a:r>
              <a:rPr sz="1350" spc="30" dirty="0">
                <a:solidFill>
                  <a:srgbClr val="585858"/>
                </a:solidFill>
                <a:latin typeface="Verdana"/>
                <a:cs typeface="Verdana"/>
              </a:rPr>
              <a:t>company</a:t>
            </a:r>
            <a:r>
              <a:rPr sz="1350" spc="-120" dirty="0">
                <a:solidFill>
                  <a:srgbClr val="585858"/>
                </a:solidFill>
                <a:latin typeface="Verdana"/>
                <a:cs typeface="Verdana"/>
              </a:rPr>
              <a:t> </a:t>
            </a:r>
            <a:r>
              <a:rPr sz="1350" spc="5" dirty="0">
                <a:solidFill>
                  <a:srgbClr val="585858"/>
                </a:solidFill>
                <a:latin typeface="Verdana"/>
                <a:cs typeface="Verdana"/>
              </a:rPr>
              <a:t>use</a:t>
            </a:r>
            <a:r>
              <a:rPr sz="1350" spc="-120" dirty="0">
                <a:solidFill>
                  <a:srgbClr val="585858"/>
                </a:solidFill>
                <a:latin typeface="Verdana"/>
                <a:cs typeface="Verdana"/>
              </a:rPr>
              <a:t> </a:t>
            </a:r>
            <a:r>
              <a:rPr sz="1350" spc="-10" dirty="0">
                <a:solidFill>
                  <a:srgbClr val="585858"/>
                </a:solidFill>
                <a:latin typeface="Verdana"/>
                <a:cs typeface="Verdana"/>
              </a:rPr>
              <a:t>like</a:t>
            </a:r>
            <a:r>
              <a:rPr sz="1350" spc="-120" dirty="0">
                <a:solidFill>
                  <a:srgbClr val="585858"/>
                </a:solidFill>
                <a:latin typeface="Verdana"/>
                <a:cs typeface="Verdana"/>
              </a:rPr>
              <a:t> </a:t>
            </a:r>
            <a:r>
              <a:rPr sz="1350" spc="60" dirty="0">
                <a:solidFill>
                  <a:srgbClr val="585858"/>
                </a:solidFill>
                <a:latin typeface="Verdana"/>
                <a:cs typeface="Verdana"/>
              </a:rPr>
              <a:t>HR</a:t>
            </a:r>
            <a:r>
              <a:rPr sz="1350" spc="-120" dirty="0">
                <a:solidFill>
                  <a:srgbClr val="585858"/>
                </a:solidFill>
                <a:latin typeface="Verdana"/>
                <a:cs typeface="Verdana"/>
              </a:rPr>
              <a:t> </a:t>
            </a:r>
            <a:r>
              <a:rPr sz="1350" spc="40" dirty="0">
                <a:solidFill>
                  <a:srgbClr val="585858"/>
                </a:solidFill>
                <a:latin typeface="Verdana"/>
                <a:cs typeface="Verdana"/>
              </a:rPr>
              <a:t>management</a:t>
            </a:r>
            <a:r>
              <a:rPr sz="1350" spc="-120" dirty="0">
                <a:solidFill>
                  <a:srgbClr val="585858"/>
                </a:solidFill>
                <a:latin typeface="Verdana"/>
                <a:cs typeface="Verdana"/>
              </a:rPr>
              <a:t> </a:t>
            </a:r>
            <a:r>
              <a:rPr sz="1350" spc="35" dirty="0">
                <a:solidFill>
                  <a:srgbClr val="585858"/>
                </a:solidFill>
                <a:latin typeface="Verdana"/>
                <a:cs typeface="Verdana"/>
              </a:rPr>
              <a:t>and</a:t>
            </a:r>
            <a:r>
              <a:rPr sz="1350" spc="-125" dirty="0">
                <a:solidFill>
                  <a:srgbClr val="585858"/>
                </a:solidFill>
                <a:latin typeface="Verdana"/>
                <a:cs typeface="Verdana"/>
              </a:rPr>
              <a:t> </a:t>
            </a:r>
            <a:r>
              <a:rPr lang="en-IN" sz="1350" spc="-125" dirty="0">
                <a:solidFill>
                  <a:srgbClr val="585858"/>
                </a:solidFill>
                <a:latin typeface="Verdana"/>
                <a:cs typeface="Verdana"/>
              </a:rPr>
              <a:t>field-worker </a:t>
            </a:r>
            <a:r>
              <a:rPr sz="1350" spc="-5" dirty="0">
                <a:solidFill>
                  <a:srgbClr val="585858"/>
                </a:solidFill>
                <a:latin typeface="Verdana"/>
                <a:cs typeface="Verdana"/>
              </a:rPr>
              <a:t>chatbots.</a:t>
            </a:r>
            <a:endParaRPr sz="1350" dirty="0">
              <a:latin typeface="Verdana"/>
              <a:cs typeface="Verdana"/>
            </a:endParaRPr>
          </a:p>
          <a:p>
            <a:pPr marL="283210" indent="-271145">
              <a:lnSpc>
                <a:spcPct val="100000"/>
              </a:lnSpc>
              <a:spcBef>
                <a:spcPts val="1425"/>
              </a:spcBef>
              <a:buAutoNum type="arabicPeriod" startAt="4"/>
              <a:tabLst>
                <a:tab pos="283845" algn="l"/>
              </a:tabLst>
            </a:pPr>
            <a:r>
              <a:rPr sz="1700" b="1" spc="-50" dirty="0">
                <a:solidFill>
                  <a:srgbClr val="333333"/>
                </a:solidFill>
                <a:latin typeface="Verdana"/>
                <a:cs typeface="Verdana"/>
              </a:rPr>
              <a:t>Node</a:t>
            </a:r>
            <a:r>
              <a:rPr sz="1700" b="1" spc="-100" dirty="0">
                <a:solidFill>
                  <a:srgbClr val="333333"/>
                </a:solidFill>
                <a:latin typeface="Verdana"/>
                <a:cs typeface="Verdana"/>
              </a:rPr>
              <a:t> </a:t>
            </a:r>
            <a:r>
              <a:rPr sz="1700" b="1" spc="-110" dirty="0">
                <a:solidFill>
                  <a:srgbClr val="333333"/>
                </a:solidFill>
                <a:latin typeface="Verdana"/>
                <a:cs typeface="Verdana"/>
              </a:rPr>
              <a:t>Se</a:t>
            </a:r>
            <a:r>
              <a:rPr sz="1700" b="1" spc="-60" dirty="0">
                <a:solidFill>
                  <a:srgbClr val="333333"/>
                </a:solidFill>
                <a:latin typeface="Verdana"/>
                <a:cs typeface="Verdana"/>
              </a:rPr>
              <a:t>r</a:t>
            </a:r>
            <a:r>
              <a:rPr sz="1700" b="1" spc="-114" dirty="0">
                <a:solidFill>
                  <a:srgbClr val="333333"/>
                </a:solidFill>
                <a:latin typeface="Verdana"/>
                <a:cs typeface="Verdana"/>
              </a:rPr>
              <a:t>v</a:t>
            </a:r>
            <a:r>
              <a:rPr sz="1700" b="1" spc="-85" dirty="0">
                <a:solidFill>
                  <a:srgbClr val="333333"/>
                </a:solidFill>
                <a:latin typeface="Verdana"/>
                <a:cs typeface="Verdana"/>
              </a:rPr>
              <a:t>er</a:t>
            </a:r>
            <a:r>
              <a:rPr sz="1700" b="1" spc="-100" dirty="0">
                <a:solidFill>
                  <a:srgbClr val="333333"/>
                </a:solidFill>
                <a:latin typeface="Verdana"/>
                <a:cs typeface="Verdana"/>
              </a:rPr>
              <a:t> </a:t>
            </a:r>
            <a:r>
              <a:rPr sz="1700" b="1" spc="-509" dirty="0">
                <a:solidFill>
                  <a:srgbClr val="333333"/>
                </a:solidFill>
                <a:latin typeface="Verdana"/>
                <a:cs typeface="Verdana"/>
              </a:rPr>
              <a:t>/</a:t>
            </a:r>
            <a:r>
              <a:rPr sz="1700" b="1" spc="-100" dirty="0">
                <a:solidFill>
                  <a:srgbClr val="333333"/>
                </a:solidFill>
                <a:latin typeface="Verdana"/>
                <a:cs typeface="Verdana"/>
              </a:rPr>
              <a:t> </a:t>
            </a:r>
            <a:r>
              <a:rPr sz="1700" b="1" spc="-135" dirty="0">
                <a:solidFill>
                  <a:srgbClr val="333333"/>
                </a:solidFill>
                <a:latin typeface="Verdana"/>
                <a:cs typeface="Verdana"/>
              </a:rPr>
              <a:t>T</a:t>
            </a:r>
            <a:r>
              <a:rPr sz="1700" b="1" spc="-185" dirty="0">
                <a:solidFill>
                  <a:srgbClr val="333333"/>
                </a:solidFill>
                <a:latin typeface="Verdana"/>
                <a:cs typeface="Verdana"/>
              </a:rPr>
              <a:t>r</a:t>
            </a:r>
            <a:r>
              <a:rPr sz="1700" b="1" spc="-50" dirty="0">
                <a:solidFill>
                  <a:srgbClr val="333333"/>
                </a:solidFill>
                <a:latin typeface="Verdana"/>
                <a:cs typeface="Verdana"/>
              </a:rPr>
              <a:t>afﬁc</a:t>
            </a:r>
            <a:r>
              <a:rPr sz="1700" b="1" spc="-100" dirty="0">
                <a:solidFill>
                  <a:srgbClr val="333333"/>
                </a:solidFill>
                <a:latin typeface="Verdana"/>
                <a:cs typeface="Verdana"/>
              </a:rPr>
              <a:t> </a:t>
            </a:r>
            <a:r>
              <a:rPr sz="1700" b="1" spc="-110" dirty="0">
                <a:solidFill>
                  <a:srgbClr val="333333"/>
                </a:solidFill>
                <a:latin typeface="Verdana"/>
                <a:cs typeface="Verdana"/>
              </a:rPr>
              <a:t>Se</a:t>
            </a:r>
            <a:r>
              <a:rPr sz="1700" b="1" spc="-60" dirty="0">
                <a:solidFill>
                  <a:srgbClr val="333333"/>
                </a:solidFill>
                <a:latin typeface="Verdana"/>
                <a:cs typeface="Verdana"/>
              </a:rPr>
              <a:t>r</a:t>
            </a:r>
            <a:r>
              <a:rPr sz="1700" b="1" spc="-114" dirty="0">
                <a:solidFill>
                  <a:srgbClr val="333333"/>
                </a:solidFill>
                <a:latin typeface="Verdana"/>
                <a:cs typeface="Verdana"/>
              </a:rPr>
              <a:t>v</a:t>
            </a:r>
            <a:r>
              <a:rPr sz="1700" b="1" spc="-85" dirty="0">
                <a:solidFill>
                  <a:srgbClr val="333333"/>
                </a:solidFill>
                <a:latin typeface="Verdana"/>
                <a:cs typeface="Verdana"/>
              </a:rPr>
              <a:t>er</a:t>
            </a:r>
            <a:endParaRPr sz="1700" dirty="0">
              <a:latin typeface="Verdana"/>
              <a:cs typeface="Verdana"/>
            </a:endParaRPr>
          </a:p>
          <a:p>
            <a:pPr marL="12700" marR="18415" algn="just">
              <a:lnSpc>
                <a:spcPct val="114999"/>
              </a:lnSpc>
              <a:spcBef>
                <a:spcPts val="1280"/>
              </a:spcBef>
            </a:pPr>
            <a:r>
              <a:rPr sz="1350" dirty="0">
                <a:solidFill>
                  <a:srgbClr val="585858"/>
                </a:solidFill>
                <a:latin typeface="Verdana"/>
                <a:cs typeface="Verdana"/>
              </a:rPr>
              <a:t>The </a:t>
            </a:r>
            <a:r>
              <a:rPr sz="1350" spc="-30" dirty="0">
                <a:solidFill>
                  <a:srgbClr val="585858"/>
                </a:solidFill>
                <a:latin typeface="Verdana"/>
                <a:cs typeface="Verdana"/>
              </a:rPr>
              <a:t>server </a:t>
            </a:r>
            <a:r>
              <a:rPr sz="1350" spc="15" dirty="0">
                <a:solidFill>
                  <a:srgbClr val="585858"/>
                </a:solidFill>
                <a:latin typeface="Verdana"/>
                <a:cs typeface="Verdana"/>
              </a:rPr>
              <a:t>that handles </a:t>
            </a:r>
            <a:r>
              <a:rPr sz="1350" spc="25" dirty="0">
                <a:solidFill>
                  <a:srgbClr val="585858"/>
                </a:solidFill>
                <a:latin typeface="Verdana"/>
                <a:cs typeface="Verdana"/>
              </a:rPr>
              <a:t>the </a:t>
            </a:r>
            <a:r>
              <a:rPr sz="1350" spc="-15" dirty="0">
                <a:solidFill>
                  <a:srgbClr val="585858"/>
                </a:solidFill>
                <a:latin typeface="Verdana"/>
                <a:cs typeface="Verdana"/>
              </a:rPr>
              <a:t>trafﬁc </a:t>
            </a:r>
            <a:r>
              <a:rPr sz="1350" dirty="0">
                <a:solidFill>
                  <a:srgbClr val="585858"/>
                </a:solidFill>
                <a:latin typeface="Verdana"/>
                <a:cs typeface="Verdana"/>
              </a:rPr>
              <a:t>requests </a:t>
            </a:r>
            <a:r>
              <a:rPr sz="1350" spc="15" dirty="0">
                <a:solidFill>
                  <a:srgbClr val="585858"/>
                </a:solidFill>
                <a:latin typeface="Verdana"/>
                <a:cs typeface="Verdana"/>
              </a:rPr>
              <a:t>from </a:t>
            </a:r>
            <a:r>
              <a:rPr sz="1350" spc="-15" dirty="0">
                <a:solidFill>
                  <a:srgbClr val="585858"/>
                </a:solidFill>
                <a:latin typeface="Verdana"/>
                <a:cs typeface="Verdana"/>
              </a:rPr>
              <a:t>users </a:t>
            </a:r>
            <a:r>
              <a:rPr sz="1350" spc="35" dirty="0">
                <a:solidFill>
                  <a:srgbClr val="585858"/>
                </a:solidFill>
                <a:latin typeface="Verdana"/>
                <a:cs typeface="Verdana"/>
              </a:rPr>
              <a:t>and </a:t>
            </a:r>
            <a:r>
              <a:rPr sz="1350" spc="-5" dirty="0">
                <a:solidFill>
                  <a:srgbClr val="585858"/>
                </a:solidFill>
                <a:latin typeface="Verdana"/>
                <a:cs typeface="Verdana"/>
              </a:rPr>
              <a:t>routes </a:t>
            </a:r>
            <a:r>
              <a:rPr sz="1350" spc="50" dirty="0">
                <a:solidFill>
                  <a:srgbClr val="585858"/>
                </a:solidFill>
                <a:latin typeface="Verdana"/>
                <a:cs typeface="Verdana"/>
              </a:rPr>
              <a:t>them </a:t>
            </a:r>
            <a:r>
              <a:rPr sz="1350" spc="5" dirty="0">
                <a:solidFill>
                  <a:srgbClr val="585858"/>
                </a:solidFill>
                <a:latin typeface="Verdana"/>
                <a:cs typeface="Verdana"/>
              </a:rPr>
              <a:t>to </a:t>
            </a:r>
            <a:r>
              <a:rPr sz="1350" spc="10" dirty="0">
                <a:solidFill>
                  <a:srgbClr val="585858"/>
                </a:solidFill>
                <a:latin typeface="Verdana"/>
                <a:cs typeface="Verdana"/>
              </a:rPr>
              <a:t>appropriate </a:t>
            </a:r>
            <a:r>
              <a:rPr sz="1350" spc="15" dirty="0">
                <a:solidFill>
                  <a:srgbClr val="585858"/>
                </a:solidFill>
                <a:latin typeface="Verdana"/>
                <a:cs typeface="Verdana"/>
              </a:rPr>
              <a:t> components.</a:t>
            </a:r>
            <a:r>
              <a:rPr sz="1350" spc="-80" dirty="0">
                <a:solidFill>
                  <a:srgbClr val="585858"/>
                </a:solidFill>
                <a:latin typeface="Verdana"/>
                <a:cs typeface="Verdana"/>
              </a:rPr>
              <a:t> </a:t>
            </a:r>
            <a:r>
              <a:rPr sz="1350" dirty="0">
                <a:solidFill>
                  <a:srgbClr val="585858"/>
                </a:solidFill>
                <a:latin typeface="Verdana"/>
                <a:cs typeface="Verdana"/>
              </a:rPr>
              <a:t>The</a:t>
            </a:r>
            <a:r>
              <a:rPr sz="1350" spc="-75" dirty="0">
                <a:solidFill>
                  <a:srgbClr val="585858"/>
                </a:solidFill>
                <a:latin typeface="Verdana"/>
                <a:cs typeface="Verdana"/>
              </a:rPr>
              <a:t> </a:t>
            </a:r>
            <a:r>
              <a:rPr sz="1350" spc="-15" dirty="0">
                <a:solidFill>
                  <a:srgbClr val="585858"/>
                </a:solidFill>
                <a:latin typeface="Verdana"/>
                <a:cs typeface="Verdana"/>
              </a:rPr>
              <a:t>trafﬁc</a:t>
            </a:r>
            <a:r>
              <a:rPr sz="1350" spc="-80" dirty="0">
                <a:solidFill>
                  <a:srgbClr val="585858"/>
                </a:solidFill>
                <a:latin typeface="Verdana"/>
                <a:cs typeface="Verdana"/>
              </a:rPr>
              <a:t> </a:t>
            </a:r>
            <a:r>
              <a:rPr sz="1350" spc="-30" dirty="0">
                <a:solidFill>
                  <a:srgbClr val="585858"/>
                </a:solidFill>
                <a:latin typeface="Verdana"/>
                <a:cs typeface="Verdana"/>
              </a:rPr>
              <a:t>server</a:t>
            </a:r>
            <a:r>
              <a:rPr sz="1350" spc="-75" dirty="0">
                <a:solidFill>
                  <a:srgbClr val="585858"/>
                </a:solidFill>
                <a:latin typeface="Verdana"/>
                <a:cs typeface="Verdana"/>
              </a:rPr>
              <a:t> </a:t>
            </a:r>
            <a:r>
              <a:rPr sz="1350" spc="-10" dirty="0">
                <a:solidFill>
                  <a:srgbClr val="585858"/>
                </a:solidFill>
                <a:latin typeface="Verdana"/>
                <a:cs typeface="Verdana"/>
              </a:rPr>
              <a:t>also</a:t>
            </a:r>
            <a:r>
              <a:rPr sz="1350" spc="-80" dirty="0">
                <a:solidFill>
                  <a:srgbClr val="585858"/>
                </a:solidFill>
                <a:latin typeface="Verdana"/>
                <a:cs typeface="Verdana"/>
              </a:rPr>
              <a:t> </a:t>
            </a:r>
            <a:r>
              <a:rPr sz="1350" spc="-5" dirty="0">
                <a:solidFill>
                  <a:srgbClr val="585858"/>
                </a:solidFill>
                <a:latin typeface="Verdana"/>
                <a:cs typeface="Verdana"/>
              </a:rPr>
              <a:t>routes</a:t>
            </a:r>
            <a:r>
              <a:rPr sz="1350" spc="-75" dirty="0">
                <a:solidFill>
                  <a:srgbClr val="585858"/>
                </a:solidFill>
                <a:latin typeface="Verdana"/>
                <a:cs typeface="Verdana"/>
              </a:rPr>
              <a:t> </a:t>
            </a:r>
            <a:r>
              <a:rPr sz="1350" spc="25" dirty="0">
                <a:solidFill>
                  <a:srgbClr val="585858"/>
                </a:solidFill>
                <a:latin typeface="Verdana"/>
                <a:cs typeface="Verdana"/>
              </a:rPr>
              <a:t>the</a:t>
            </a:r>
            <a:r>
              <a:rPr sz="1350" spc="-80" dirty="0">
                <a:solidFill>
                  <a:srgbClr val="585858"/>
                </a:solidFill>
                <a:latin typeface="Verdana"/>
                <a:cs typeface="Verdana"/>
              </a:rPr>
              <a:t> </a:t>
            </a:r>
            <a:r>
              <a:rPr sz="1350" dirty="0">
                <a:solidFill>
                  <a:srgbClr val="585858"/>
                </a:solidFill>
                <a:latin typeface="Verdana"/>
                <a:cs typeface="Verdana"/>
              </a:rPr>
              <a:t>response</a:t>
            </a:r>
            <a:r>
              <a:rPr sz="1350" spc="-75" dirty="0">
                <a:solidFill>
                  <a:srgbClr val="585858"/>
                </a:solidFill>
                <a:latin typeface="Verdana"/>
                <a:cs typeface="Verdana"/>
              </a:rPr>
              <a:t> </a:t>
            </a:r>
            <a:r>
              <a:rPr sz="1350" spc="15" dirty="0">
                <a:solidFill>
                  <a:srgbClr val="585858"/>
                </a:solidFill>
                <a:latin typeface="Verdana"/>
                <a:cs typeface="Verdana"/>
              </a:rPr>
              <a:t>from</a:t>
            </a:r>
            <a:r>
              <a:rPr sz="1350" spc="-80" dirty="0">
                <a:solidFill>
                  <a:srgbClr val="585858"/>
                </a:solidFill>
                <a:latin typeface="Verdana"/>
                <a:cs typeface="Verdana"/>
              </a:rPr>
              <a:t> </a:t>
            </a:r>
            <a:r>
              <a:rPr sz="1350" spc="5" dirty="0">
                <a:solidFill>
                  <a:srgbClr val="585858"/>
                </a:solidFill>
                <a:latin typeface="Verdana"/>
                <a:cs typeface="Verdana"/>
              </a:rPr>
              <a:t>internal</a:t>
            </a:r>
            <a:r>
              <a:rPr sz="1350" spc="-75" dirty="0">
                <a:solidFill>
                  <a:srgbClr val="585858"/>
                </a:solidFill>
                <a:latin typeface="Verdana"/>
                <a:cs typeface="Verdana"/>
              </a:rPr>
              <a:t> </a:t>
            </a:r>
            <a:r>
              <a:rPr sz="1350" spc="35" dirty="0">
                <a:solidFill>
                  <a:srgbClr val="585858"/>
                </a:solidFill>
                <a:latin typeface="Verdana"/>
                <a:cs typeface="Verdana"/>
              </a:rPr>
              <a:t>components</a:t>
            </a:r>
            <a:r>
              <a:rPr sz="1350" spc="-80" dirty="0">
                <a:solidFill>
                  <a:srgbClr val="585858"/>
                </a:solidFill>
                <a:latin typeface="Verdana"/>
                <a:cs typeface="Verdana"/>
              </a:rPr>
              <a:t> </a:t>
            </a:r>
            <a:r>
              <a:rPr sz="1350" spc="25" dirty="0">
                <a:solidFill>
                  <a:srgbClr val="585858"/>
                </a:solidFill>
                <a:latin typeface="Verdana"/>
                <a:cs typeface="Verdana"/>
              </a:rPr>
              <a:t>back</a:t>
            </a:r>
            <a:r>
              <a:rPr sz="1350" spc="-75" dirty="0">
                <a:solidFill>
                  <a:srgbClr val="585858"/>
                </a:solidFill>
                <a:latin typeface="Verdana"/>
                <a:cs typeface="Verdana"/>
              </a:rPr>
              <a:t> </a:t>
            </a:r>
            <a:r>
              <a:rPr sz="1350" spc="5" dirty="0">
                <a:solidFill>
                  <a:srgbClr val="585858"/>
                </a:solidFill>
                <a:latin typeface="Verdana"/>
                <a:cs typeface="Verdana"/>
              </a:rPr>
              <a:t>to</a:t>
            </a:r>
            <a:r>
              <a:rPr sz="1350" spc="-75" dirty="0">
                <a:solidFill>
                  <a:srgbClr val="585858"/>
                </a:solidFill>
                <a:latin typeface="Verdana"/>
                <a:cs typeface="Verdana"/>
              </a:rPr>
              <a:t> </a:t>
            </a:r>
            <a:r>
              <a:rPr sz="1350" spc="25" dirty="0">
                <a:solidFill>
                  <a:srgbClr val="585858"/>
                </a:solidFill>
                <a:latin typeface="Verdana"/>
                <a:cs typeface="Verdana"/>
              </a:rPr>
              <a:t>the </a:t>
            </a:r>
            <a:r>
              <a:rPr sz="1350" spc="-465" dirty="0">
                <a:solidFill>
                  <a:srgbClr val="585858"/>
                </a:solidFill>
                <a:latin typeface="Verdana"/>
                <a:cs typeface="Verdana"/>
              </a:rPr>
              <a:t> </a:t>
            </a:r>
            <a:r>
              <a:rPr sz="1350" spc="5" dirty="0">
                <a:solidFill>
                  <a:srgbClr val="585858"/>
                </a:solidFill>
                <a:latin typeface="Verdana"/>
                <a:cs typeface="Verdana"/>
              </a:rPr>
              <a:t>front-end</a:t>
            </a:r>
            <a:r>
              <a:rPr sz="1350" spc="-130" dirty="0">
                <a:solidFill>
                  <a:srgbClr val="585858"/>
                </a:solidFill>
                <a:latin typeface="Verdana"/>
                <a:cs typeface="Verdana"/>
              </a:rPr>
              <a:t> </a:t>
            </a:r>
            <a:r>
              <a:rPr sz="1350" spc="-40" dirty="0">
                <a:solidFill>
                  <a:srgbClr val="585858"/>
                </a:solidFill>
                <a:latin typeface="Verdana"/>
                <a:cs typeface="Verdana"/>
              </a:rPr>
              <a:t>systems.</a:t>
            </a:r>
            <a:endParaRPr sz="135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sz="2300" spc="-25" dirty="0">
                <a:solidFill>
                  <a:srgbClr val="1A1A1A"/>
                </a:solidFill>
              </a:rPr>
              <a:t>Chatbot</a:t>
            </a:r>
            <a:r>
              <a:rPr sz="2300" spc="-125" dirty="0">
                <a:solidFill>
                  <a:srgbClr val="1A1A1A"/>
                </a:solidFill>
              </a:rPr>
              <a:t> </a:t>
            </a:r>
            <a:r>
              <a:rPr sz="2300" spc="-80" dirty="0">
                <a:solidFill>
                  <a:srgbClr val="1A1A1A"/>
                </a:solidFill>
              </a:rPr>
              <a:t>A</a:t>
            </a:r>
            <a:r>
              <a:rPr sz="2300" spc="-75" dirty="0">
                <a:solidFill>
                  <a:srgbClr val="1A1A1A"/>
                </a:solidFill>
              </a:rPr>
              <a:t>r</a:t>
            </a:r>
            <a:r>
              <a:rPr sz="2300" spc="15" dirty="0">
                <a:solidFill>
                  <a:srgbClr val="1A1A1A"/>
                </a:solidFill>
              </a:rPr>
              <a:t>c</a:t>
            </a:r>
            <a:r>
              <a:rPr sz="2300" spc="-50" dirty="0">
                <a:solidFill>
                  <a:srgbClr val="1A1A1A"/>
                </a:solidFill>
              </a:rPr>
              <a:t>hi</a:t>
            </a:r>
            <a:r>
              <a:rPr sz="2300" spc="-85" dirty="0">
                <a:solidFill>
                  <a:srgbClr val="1A1A1A"/>
                </a:solidFill>
              </a:rPr>
              <a:t>t</a:t>
            </a:r>
            <a:r>
              <a:rPr sz="2300" spc="-15" dirty="0">
                <a:solidFill>
                  <a:srgbClr val="1A1A1A"/>
                </a:solidFill>
              </a:rPr>
              <a:t>e</a:t>
            </a:r>
            <a:r>
              <a:rPr sz="2300" spc="5" dirty="0">
                <a:solidFill>
                  <a:srgbClr val="1A1A1A"/>
                </a:solidFill>
              </a:rPr>
              <a:t>c</a:t>
            </a:r>
            <a:r>
              <a:rPr sz="2300" spc="-70" dirty="0">
                <a:solidFill>
                  <a:srgbClr val="1A1A1A"/>
                </a:solidFill>
              </a:rPr>
              <a:t>tu</a:t>
            </a:r>
            <a:r>
              <a:rPr sz="2300" spc="-85" dirty="0">
                <a:solidFill>
                  <a:srgbClr val="1A1A1A"/>
                </a:solidFill>
              </a:rPr>
              <a:t>r</a:t>
            </a:r>
            <a:r>
              <a:rPr sz="2300" spc="-55" dirty="0">
                <a:solidFill>
                  <a:srgbClr val="1A1A1A"/>
                </a:solidFill>
              </a:rPr>
              <a:t>e</a:t>
            </a:r>
            <a:endParaRPr sz="2300"/>
          </a:p>
        </p:txBody>
      </p:sp>
      <p:sp>
        <p:nvSpPr>
          <p:cNvPr id="3" name="object 3"/>
          <p:cNvSpPr txBox="1"/>
          <p:nvPr/>
        </p:nvSpPr>
        <p:spPr>
          <a:xfrm>
            <a:off x="657800" y="1429063"/>
            <a:ext cx="8145145" cy="2255520"/>
          </a:xfrm>
          <a:prstGeom prst="rect">
            <a:avLst/>
          </a:prstGeom>
        </p:spPr>
        <p:txBody>
          <a:bodyPr vert="horz" wrap="square" lIns="0" tIns="12700" rIns="0" bIns="0" rtlCol="0">
            <a:spAutoFit/>
          </a:bodyPr>
          <a:lstStyle/>
          <a:p>
            <a:pPr marL="258445" indent="-246379">
              <a:lnSpc>
                <a:spcPct val="100000"/>
              </a:lnSpc>
              <a:spcBef>
                <a:spcPts val="100"/>
              </a:spcBef>
              <a:buAutoNum type="arabicPeriod" startAt="5"/>
              <a:tabLst>
                <a:tab pos="259079" algn="l"/>
              </a:tabLst>
            </a:pPr>
            <a:r>
              <a:rPr sz="1700" b="1" spc="-40" dirty="0">
                <a:solidFill>
                  <a:srgbClr val="333333"/>
                </a:solidFill>
                <a:latin typeface="Verdana"/>
                <a:cs typeface="Verdana"/>
              </a:rPr>
              <a:t>F</a:t>
            </a:r>
            <a:r>
              <a:rPr sz="1700" b="1" spc="-130" dirty="0">
                <a:solidFill>
                  <a:srgbClr val="333333"/>
                </a:solidFill>
                <a:latin typeface="Verdana"/>
                <a:cs typeface="Verdana"/>
              </a:rPr>
              <a:t>r</a:t>
            </a:r>
            <a:r>
              <a:rPr sz="1700" b="1" spc="-50" dirty="0">
                <a:solidFill>
                  <a:srgbClr val="333333"/>
                </a:solidFill>
                <a:latin typeface="Verdana"/>
                <a:cs typeface="Verdana"/>
              </a:rPr>
              <a:t>on</a:t>
            </a:r>
            <a:r>
              <a:rPr sz="1700" b="1" spc="-55" dirty="0">
                <a:solidFill>
                  <a:srgbClr val="333333"/>
                </a:solidFill>
                <a:latin typeface="Verdana"/>
                <a:cs typeface="Verdana"/>
              </a:rPr>
              <a:t>t</a:t>
            </a:r>
            <a:r>
              <a:rPr sz="1700" b="1" spc="-70" dirty="0">
                <a:solidFill>
                  <a:srgbClr val="333333"/>
                </a:solidFill>
                <a:latin typeface="Verdana"/>
                <a:cs typeface="Verdana"/>
              </a:rPr>
              <a:t>-E</a:t>
            </a:r>
            <a:r>
              <a:rPr sz="1700" b="1" spc="-80" dirty="0">
                <a:solidFill>
                  <a:srgbClr val="333333"/>
                </a:solidFill>
                <a:latin typeface="Verdana"/>
                <a:cs typeface="Verdana"/>
              </a:rPr>
              <a:t>n</a:t>
            </a:r>
            <a:r>
              <a:rPr sz="1700" b="1" spc="-15" dirty="0">
                <a:solidFill>
                  <a:srgbClr val="333333"/>
                </a:solidFill>
                <a:latin typeface="Verdana"/>
                <a:cs typeface="Verdana"/>
              </a:rPr>
              <a:t>d</a:t>
            </a:r>
            <a:r>
              <a:rPr sz="1700" b="1" spc="-100" dirty="0">
                <a:solidFill>
                  <a:srgbClr val="333333"/>
                </a:solidFill>
                <a:latin typeface="Verdana"/>
                <a:cs typeface="Verdana"/>
              </a:rPr>
              <a:t> </a:t>
            </a:r>
            <a:r>
              <a:rPr sz="1700" b="1" spc="-145" dirty="0">
                <a:solidFill>
                  <a:srgbClr val="333333"/>
                </a:solidFill>
                <a:latin typeface="Verdana"/>
                <a:cs typeface="Verdana"/>
              </a:rPr>
              <a:t>S</a:t>
            </a:r>
            <a:r>
              <a:rPr sz="1700" b="1" spc="-105" dirty="0">
                <a:solidFill>
                  <a:srgbClr val="333333"/>
                </a:solidFill>
                <a:latin typeface="Verdana"/>
                <a:cs typeface="Verdana"/>
              </a:rPr>
              <a:t>y</a:t>
            </a:r>
            <a:r>
              <a:rPr sz="1700" b="1" spc="-80" dirty="0">
                <a:solidFill>
                  <a:srgbClr val="333333"/>
                </a:solidFill>
                <a:latin typeface="Verdana"/>
                <a:cs typeface="Verdana"/>
              </a:rPr>
              <a:t>s</a:t>
            </a:r>
            <a:r>
              <a:rPr sz="1700" b="1" spc="-95" dirty="0">
                <a:solidFill>
                  <a:srgbClr val="333333"/>
                </a:solidFill>
                <a:latin typeface="Verdana"/>
                <a:cs typeface="Verdana"/>
              </a:rPr>
              <a:t>t</a:t>
            </a:r>
            <a:r>
              <a:rPr sz="1700" b="1" spc="-60" dirty="0">
                <a:solidFill>
                  <a:srgbClr val="333333"/>
                </a:solidFill>
                <a:latin typeface="Verdana"/>
                <a:cs typeface="Verdana"/>
              </a:rPr>
              <a:t>ems</a:t>
            </a:r>
            <a:endParaRPr sz="1700" dirty="0">
              <a:latin typeface="Verdana"/>
              <a:cs typeface="Verdana"/>
            </a:endParaRPr>
          </a:p>
          <a:p>
            <a:pPr marL="12700" marR="5080">
              <a:lnSpc>
                <a:spcPct val="114999"/>
              </a:lnSpc>
              <a:spcBef>
                <a:spcPts val="1280"/>
              </a:spcBef>
            </a:pPr>
            <a:r>
              <a:rPr sz="1350" spc="15" dirty="0">
                <a:solidFill>
                  <a:srgbClr val="585858"/>
                </a:solidFill>
                <a:latin typeface="Verdana"/>
                <a:cs typeface="Verdana"/>
              </a:rPr>
              <a:t>Front-end</a:t>
            </a:r>
            <a:r>
              <a:rPr sz="1350" spc="400" dirty="0">
                <a:solidFill>
                  <a:srgbClr val="585858"/>
                </a:solidFill>
                <a:latin typeface="Verdana"/>
                <a:cs typeface="Verdana"/>
              </a:rPr>
              <a:t> </a:t>
            </a:r>
            <a:r>
              <a:rPr sz="1350" spc="-15" dirty="0">
                <a:solidFill>
                  <a:srgbClr val="585858"/>
                </a:solidFill>
                <a:latin typeface="Verdana"/>
                <a:cs typeface="Verdana"/>
              </a:rPr>
              <a:t>systems</a:t>
            </a:r>
            <a:r>
              <a:rPr sz="1350" spc="400" dirty="0">
                <a:solidFill>
                  <a:srgbClr val="585858"/>
                </a:solidFill>
                <a:latin typeface="Verdana"/>
                <a:cs typeface="Verdana"/>
              </a:rPr>
              <a:t> </a:t>
            </a:r>
            <a:r>
              <a:rPr sz="1350" spc="30" dirty="0">
                <a:solidFill>
                  <a:srgbClr val="585858"/>
                </a:solidFill>
                <a:latin typeface="Verdana"/>
                <a:cs typeface="Verdana"/>
              </a:rPr>
              <a:t>can</a:t>
            </a:r>
            <a:r>
              <a:rPr sz="1350" spc="405" dirty="0">
                <a:solidFill>
                  <a:srgbClr val="585858"/>
                </a:solidFill>
                <a:latin typeface="Verdana"/>
                <a:cs typeface="Verdana"/>
              </a:rPr>
              <a:t> </a:t>
            </a:r>
            <a:r>
              <a:rPr sz="1350" spc="40" dirty="0">
                <a:solidFill>
                  <a:srgbClr val="585858"/>
                </a:solidFill>
                <a:latin typeface="Verdana"/>
                <a:cs typeface="Verdana"/>
              </a:rPr>
              <a:t>be</a:t>
            </a:r>
            <a:r>
              <a:rPr sz="1350" spc="400" dirty="0">
                <a:solidFill>
                  <a:srgbClr val="585858"/>
                </a:solidFill>
                <a:latin typeface="Verdana"/>
                <a:cs typeface="Verdana"/>
              </a:rPr>
              <a:t> </a:t>
            </a:r>
            <a:r>
              <a:rPr sz="1350" spc="-15" dirty="0">
                <a:solidFill>
                  <a:srgbClr val="585858"/>
                </a:solidFill>
                <a:latin typeface="Verdana"/>
                <a:cs typeface="Verdana"/>
              </a:rPr>
              <a:t>any</a:t>
            </a:r>
            <a:r>
              <a:rPr sz="1350" spc="405" dirty="0">
                <a:solidFill>
                  <a:srgbClr val="585858"/>
                </a:solidFill>
                <a:latin typeface="Verdana"/>
                <a:cs typeface="Verdana"/>
              </a:rPr>
              <a:t> </a:t>
            </a:r>
            <a:r>
              <a:rPr sz="1350" spc="10" dirty="0">
                <a:solidFill>
                  <a:srgbClr val="585858"/>
                </a:solidFill>
                <a:latin typeface="Verdana"/>
                <a:cs typeface="Verdana"/>
              </a:rPr>
              <a:t>client-facing</a:t>
            </a:r>
            <a:r>
              <a:rPr sz="1350" spc="400" dirty="0">
                <a:solidFill>
                  <a:srgbClr val="585858"/>
                </a:solidFill>
                <a:latin typeface="Verdana"/>
                <a:cs typeface="Verdana"/>
              </a:rPr>
              <a:t> </a:t>
            </a:r>
            <a:r>
              <a:rPr sz="1350" spc="-15" dirty="0">
                <a:solidFill>
                  <a:srgbClr val="585858"/>
                </a:solidFill>
                <a:latin typeface="Verdana"/>
                <a:cs typeface="Verdana"/>
              </a:rPr>
              <a:t>platforms.</a:t>
            </a:r>
            <a:r>
              <a:rPr sz="1350" spc="405" dirty="0">
                <a:solidFill>
                  <a:srgbClr val="585858"/>
                </a:solidFill>
                <a:latin typeface="Verdana"/>
                <a:cs typeface="Verdana"/>
              </a:rPr>
              <a:t> </a:t>
            </a:r>
            <a:r>
              <a:rPr sz="1350" spc="-20" dirty="0">
                <a:solidFill>
                  <a:srgbClr val="585858"/>
                </a:solidFill>
                <a:latin typeface="Verdana"/>
                <a:cs typeface="Verdana"/>
              </a:rPr>
              <a:t>They</a:t>
            </a:r>
            <a:r>
              <a:rPr sz="1350" spc="400" dirty="0">
                <a:solidFill>
                  <a:srgbClr val="585858"/>
                </a:solidFill>
                <a:latin typeface="Verdana"/>
                <a:cs typeface="Verdana"/>
              </a:rPr>
              <a:t> </a:t>
            </a:r>
            <a:r>
              <a:rPr sz="1350" spc="30" dirty="0">
                <a:solidFill>
                  <a:srgbClr val="585858"/>
                </a:solidFill>
                <a:latin typeface="Verdana"/>
                <a:cs typeface="Verdana"/>
              </a:rPr>
              <a:t>can</a:t>
            </a:r>
            <a:r>
              <a:rPr sz="1350" spc="400" dirty="0">
                <a:solidFill>
                  <a:srgbClr val="585858"/>
                </a:solidFill>
                <a:latin typeface="Verdana"/>
                <a:cs typeface="Verdana"/>
              </a:rPr>
              <a:t> </a:t>
            </a:r>
            <a:r>
              <a:rPr sz="1350" spc="40" dirty="0">
                <a:solidFill>
                  <a:srgbClr val="585858"/>
                </a:solidFill>
                <a:latin typeface="Verdana"/>
                <a:cs typeface="Verdana"/>
              </a:rPr>
              <a:t>be</a:t>
            </a:r>
            <a:r>
              <a:rPr sz="1350" spc="405" dirty="0">
                <a:solidFill>
                  <a:srgbClr val="585858"/>
                </a:solidFill>
                <a:latin typeface="Verdana"/>
                <a:cs typeface="Verdana"/>
              </a:rPr>
              <a:t> </a:t>
            </a:r>
            <a:r>
              <a:rPr sz="1350" spc="25" dirty="0">
                <a:solidFill>
                  <a:srgbClr val="585858"/>
                </a:solidFill>
                <a:latin typeface="Verdana"/>
                <a:cs typeface="Verdana"/>
              </a:rPr>
              <a:t>the</a:t>
            </a:r>
            <a:r>
              <a:rPr sz="1350" spc="400" dirty="0">
                <a:solidFill>
                  <a:srgbClr val="585858"/>
                </a:solidFill>
                <a:latin typeface="Verdana"/>
                <a:cs typeface="Verdana"/>
              </a:rPr>
              <a:t> </a:t>
            </a:r>
            <a:r>
              <a:rPr sz="1350" spc="15" dirty="0">
                <a:solidFill>
                  <a:srgbClr val="585858"/>
                </a:solidFill>
                <a:latin typeface="Verdana"/>
                <a:cs typeface="Verdana"/>
              </a:rPr>
              <a:t>actual</a:t>
            </a:r>
            <a:r>
              <a:rPr sz="1350" spc="405" dirty="0">
                <a:solidFill>
                  <a:srgbClr val="585858"/>
                </a:solidFill>
                <a:latin typeface="Verdana"/>
                <a:cs typeface="Verdana"/>
              </a:rPr>
              <a:t> </a:t>
            </a:r>
            <a:r>
              <a:rPr sz="1350" spc="30" dirty="0">
                <a:solidFill>
                  <a:srgbClr val="585858"/>
                </a:solidFill>
                <a:latin typeface="Verdana"/>
                <a:cs typeface="Verdana"/>
              </a:rPr>
              <a:t>chatbot </a:t>
            </a:r>
            <a:r>
              <a:rPr sz="1350" spc="-459" dirty="0">
                <a:solidFill>
                  <a:srgbClr val="585858"/>
                </a:solidFill>
                <a:latin typeface="Verdana"/>
                <a:cs typeface="Verdana"/>
              </a:rPr>
              <a:t> </a:t>
            </a:r>
            <a:r>
              <a:rPr sz="1350" spc="-5" dirty="0">
                <a:solidFill>
                  <a:srgbClr val="585858"/>
                </a:solidFill>
                <a:latin typeface="Verdana"/>
                <a:cs typeface="Verdana"/>
              </a:rPr>
              <a:t>interfaces</a:t>
            </a:r>
            <a:r>
              <a:rPr sz="1350" spc="-130" dirty="0">
                <a:solidFill>
                  <a:srgbClr val="585858"/>
                </a:solidFill>
                <a:latin typeface="Verdana"/>
                <a:cs typeface="Verdana"/>
              </a:rPr>
              <a:t> </a:t>
            </a:r>
            <a:r>
              <a:rPr sz="1350" spc="15" dirty="0">
                <a:solidFill>
                  <a:srgbClr val="585858"/>
                </a:solidFill>
                <a:latin typeface="Verdana"/>
                <a:cs typeface="Verdana"/>
              </a:rPr>
              <a:t>that</a:t>
            </a:r>
            <a:r>
              <a:rPr sz="1350" spc="-125" dirty="0">
                <a:solidFill>
                  <a:srgbClr val="585858"/>
                </a:solidFill>
                <a:latin typeface="Verdana"/>
                <a:cs typeface="Verdana"/>
              </a:rPr>
              <a:t> </a:t>
            </a:r>
            <a:r>
              <a:rPr sz="1350" spc="-5" dirty="0">
                <a:solidFill>
                  <a:srgbClr val="585858"/>
                </a:solidFill>
                <a:latin typeface="Verdana"/>
                <a:cs typeface="Verdana"/>
              </a:rPr>
              <a:t>reside</a:t>
            </a:r>
            <a:r>
              <a:rPr sz="1350" spc="-125" dirty="0">
                <a:solidFill>
                  <a:srgbClr val="585858"/>
                </a:solidFill>
                <a:latin typeface="Verdana"/>
                <a:cs typeface="Verdana"/>
              </a:rPr>
              <a:t> </a:t>
            </a:r>
            <a:r>
              <a:rPr sz="1350" spc="25" dirty="0">
                <a:solidFill>
                  <a:srgbClr val="585858"/>
                </a:solidFill>
                <a:latin typeface="Verdana"/>
                <a:cs typeface="Verdana"/>
              </a:rPr>
              <a:t>in</a:t>
            </a:r>
            <a:r>
              <a:rPr sz="1350" spc="-125" dirty="0">
                <a:solidFill>
                  <a:srgbClr val="585858"/>
                </a:solidFill>
                <a:latin typeface="Verdana"/>
                <a:cs typeface="Verdana"/>
              </a:rPr>
              <a:t> </a:t>
            </a:r>
            <a:r>
              <a:rPr sz="1350" spc="-20" dirty="0">
                <a:solidFill>
                  <a:srgbClr val="585858"/>
                </a:solidFill>
                <a:latin typeface="Verdana"/>
                <a:cs typeface="Verdana"/>
              </a:rPr>
              <a:t>various</a:t>
            </a:r>
            <a:r>
              <a:rPr sz="1350" spc="-125" dirty="0">
                <a:solidFill>
                  <a:srgbClr val="585858"/>
                </a:solidFill>
                <a:latin typeface="Verdana"/>
                <a:cs typeface="Verdana"/>
              </a:rPr>
              <a:t> </a:t>
            </a:r>
            <a:r>
              <a:rPr sz="1350" spc="10" dirty="0">
                <a:solidFill>
                  <a:srgbClr val="585858"/>
                </a:solidFill>
                <a:latin typeface="Verdana"/>
                <a:cs typeface="Verdana"/>
              </a:rPr>
              <a:t>platforms</a:t>
            </a:r>
            <a:r>
              <a:rPr sz="1350" spc="-125" dirty="0">
                <a:solidFill>
                  <a:srgbClr val="585858"/>
                </a:solidFill>
                <a:latin typeface="Verdana"/>
                <a:cs typeface="Verdana"/>
              </a:rPr>
              <a:t> </a:t>
            </a:r>
            <a:r>
              <a:rPr sz="1350" spc="-70" dirty="0">
                <a:solidFill>
                  <a:srgbClr val="585858"/>
                </a:solidFill>
                <a:latin typeface="Verdana"/>
                <a:cs typeface="Verdana"/>
              </a:rPr>
              <a:t>like:</a:t>
            </a:r>
            <a:endParaRPr sz="1350" dirty="0">
              <a:latin typeface="Verdana"/>
              <a:cs typeface="Verdana"/>
            </a:endParaRPr>
          </a:p>
          <a:p>
            <a:pPr>
              <a:lnSpc>
                <a:spcPct val="100000"/>
              </a:lnSpc>
              <a:spcBef>
                <a:spcPts val="40"/>
              </a:spcBef>
            </a:pPr>
            <a:endParaRPr sz="1150" dirty="0">
              <a:latin typeface="Verdana"/>
              <a:cs typeface="Verdana"/>
            </a:endParaRPr>
          </a:p>
          <a:p>
            <a:pPr marL="469900" lvl="1" indent="-332740">
              <a:lnSpc>
                <a:spcPct val="100000"/>
              </a:lnSpc>
              <a:spcBef>
                <a:spcPts val="5"/>
              </a:spcBef>
              <a:buFont typeface="Tahoma"/>
              <a:buChar char="●"/>
              <a:tabLst>
                <a:tab pos="469265" algn="l"/>
                <a:tab pos="469900" algn="l"/>
              </a:tabLst>
            </a:pPr>
            <a:r>
              <a:rPr sz="1350" spc="25" dirty="0">
                <a:solidFill>
                  <a:srgbClr val="212529"/>
                </a:solidFill>
                <a:latin typeface="Verdana"/>
                <a:cs typeface="Verdana"/>
              </a:rPr>
              <a:t>Facebook</a:t>
            </a:r>
            <a:endParaRPr sz="1350" dirty="0">
              <a:latin typeface="Verdana"/>
              <a:cs typeface="Verdana"/>
            </a:endParaRPr>
          </a:p>
          <a:p>
            <a:pPr marL="469900" lvl="1" indent="-332740">
              <a:lnSpc>
                <a:spcPct val="100000"/>
              </a:lnSpc>
              <a:spcBef>
                <a:spcPts val="240"/>
              </a:spcBef>
              <a:buClr>
                <a:srgbClr val="212529"/>
              </a:buClr>
              <a:buFont typeface="Tahoma"/>
              <a:buChar char="●"/>
              <a:tabLst>
                <a:tab pos="469265" algn="l"/>
                <a:tab pos="469900" algn="l"/>
              </a:tabLst>
            </a:pPr>
            <a:r>
              <a:rPr sz="1350" spc="-15" dirty="0">
                <a:solidFill>
                  <a:srgbClr val="7B008C"/>
                </a:solidFill>
                <a:latin typeface="Verdana"/>
                <a:cs typeface="Verdana"/>
                <a:hlinkClick r:id="rId2"/>
              </a:rPr>
              <a:t>Slack</a:t>
            </a:r>
            <a:endParaRPr sz="1350" dirty="0">
              <a:latin typeface="Verdana"/>
              <a:cs typeface="Verdana"/>
            </a:endParaRPr>
          </a:p>
          <a:p>
            <a:pPr marL="469900" lvl="1" indent="-332740">
              <a:lnSpc>
                <a:spcPct val="100000"/>
              </a:lnSpc>
              <a:spcBef>
                <a:spcPts val="245"/>
              </a:spcBef>
              <a:buFont typeface="Tahoma"/>
              <a:buChar char="●"/>
              <a:tabLst>
                <a:tab pos="469265" algn="l"/>
                <a:tab pos="469900" algn="l"/>
              </a:tabLst>
            </a:pPr>
            <a:r>
              <a:rPr sz="1350" spc="20" dirty="0">
                <a:solidFill>
                  <a:srgbClr val="212529"/>
                </a:solidFill>
                <a:latin typeface="Verdana"/>
                <a:cs typeface="Verdana"/>
              </a:rPr>
              <a:t>Google</a:t>
            </a:r>
            <a:r>
              <a:rPr sz="1350" spc="-125" dirty="0">
                <a:solidFill>
                  <a:srgbClr val="212529"/>
                </a:solidFill>
                <a:latin typeface="Verdana"/>
                <a:cs typeface="Verdana"/>
              </a:rPr>
              <a:t> </a:t>
            </a:r>
            <a:r>
              <a:rPr sz="1350" spc="30" dirty="0">
                <a:solidFill>
                  <a:srgbClr val="212529"/>
                </a:solidFill>
                <a:latin typeface="Verdana"/>
                <a:cs typeface="Verdana"/>
              </a:rPr>
              <a:t>Hangouts</a:t>
            </a:r>
            <a:endParaRPr sz="1350" dirty="0">
              <a:latin typeface="Verdana"/>
              <a:cs typeface="Verdana"/>
            </a:endParaRPr>
          </a:p>
          <a:p>
            <a:pPr marL="469900" lvl="1" indent="-332740">
              <a:lnSpc>
                <a:spcPct val="100000"/>
              </a:lnSpc>
              <a:spcBef>
                <a:spcPts val="240"/>
              </a:spcBef>
              <a:buFont typeface="Tahoma"/>
              <a:buChar char="●"/>
              <a:tabLst>
                <a:tab pos="469265" algn="l"/>
                <a:tab pos="469900" algn="l"/>
              </a:tabLst>
            </a:pPr>
            <a:r>
              <a:rPr sz="1350" spc="-45" dirty="0">
                <a:solidFill>
                  <a:srgbClr val="212529"/>
                </a:solidFill>
                <a:latin typeface="Verdana"/>
                <a:cs typeface="Verdana"/>
              </a:rPr>
              <a:t>S</a:t>
            </a:r>
            <a:r>
              <a:rPr sz="1350" spc="-80" dirty="0">
                <a:solidFill>
                  <a:srgbClr val="212529"/>
                </a:solidFill>
                <a:latin typeface="Verdana"/>
                <a:cs typeface="Verdana"/>
              </a:rPr>
              <a:t>k</a:t>
            </a:r>
            <a:r>
              <a:rPr sz="1350" spc="5" dirty="0">
                <a:solidFill>
                  <a:srgbClr val="212529"/>
                </a:solidFill>
                <a:latin typeface="Verdana"/>
                <a:cs typeface="Verdana"/>
              </a:rPr>
              <a:t>ype</a:t>
            </a:r>
            <a:r>
              <a:rPr sz="1350" spc="-125" dirty="0">
                <a:solidFill>
                  <a:srgbClr val="212529"/>
                </a:solidFill>
                <a:latin typeface="Verdana"/>
                <a:cs typeface="Verdana"/>
              </a:rPr>
              <a:t> </a:t>
            </a:r>
            <a:r>
              <a:rPr sz="1350" spc="-35" dirty="0">
                <a:solidFill>
                  <a:srgbClr val="212529"/>
                </a:solidFill>
                <a:latin typeface="Verdana"/>
                <a:cs typeface="Verdana"/>
              </a:rPr>
              <a:t>f</a:t>
            </a:r>
            <a:r>
              <a:rPr sz="1350" spc="-5" dirty="0">
                <a:solidFill>
                  <a:srgbClr val="212529"/>
                </a:solidFill>
                <a:latin typeface="Verdana"/>
                <a:cs typeface="Verdana"/>
              </a:rPr>
              <a:t>or</a:t>
            </a:r>
            <a:r>
              <a:rPr sz="1350" spc="-125" dirty="0">
                <a:solidFill>
                  <a:srgbClr val="212529"/>
                </a:solidFill>
                <a:latin typeface="Verdana"/>
                <a:cs typeface="Verdana"/>
              </a:rPr>
              <a:t> </a:t>
            </a:r>
            <a:r>
              <a:rPr sz="1350" spc="5" dirty="0">
                <a:solidFill>
                  <a:srgbClr val="212529"/>
                </a:solidFill>
                <a:latin typeface="Verdana"/>
                <a:cs typeface="Verdana"/>
              </a:rPr>
              <a:t>Business</a:t>
            </a:r>
            <a:endParaRPr sz="1350" dirty="0">
              <a:latin typeface="Verdana"/>
              <a:cs typeface="Verdana"/>
            </a:endParaRPr>
          </a:p>
          <a:p>
            <a:pPr marL="469900" lvl="1" indent="-332740">
              <a:lnSpc>
                <a:spcPct val="100000"/>
              </a:lnSpc>
              <a:spcBef>
                <a:spcPts val="245"/>
              </a:spcBef>
              <a:buFont typeface="Tahoma"/>
              <a:buChar char="●"/>
              <a:tabLst>
                <a:tab pos="469265" algn="l"/>
                <a:tab pos="469900" algn="l"/>
              </a:tabLst>
            </a:pPr>
            <a:r>
              <a:rPr sz="1350" spc="40" dirty="0">
                <a:solidFill>
                  <a:srgbClr val="212529"/>
                </a:solidFill>
                <a:latin typeface="Verdana"/>
                <a:cs typeface="Verdana"/>
              </a:rPr>
              <a:t>Mic</a:t>
            </a:r>
            <a:r>
              <a:rPr sz="1350" spc="10" dirty="0">
                <a:solidFill>
                  <a:srgbClr val="212529"/>
                </a:solidFill>
                <a:latin typeface="Verdana"/>
                <a:cs typeface="Verdana"/>
              </a:rPr>
              <a:t>r</a:t>
            </a:r>
            <a:r>
              <a:rPr sz="1350" dirty="0">
                <a:solidFill>
                  <a:srgbClr val="212529"/>
                </a:solidFill>
                <a:latin typeface="Verdana"/>
                <a:cs typeface="Verdana"/>
              </a:rPr>
              <a:t>osoft</a:t>
            </a:r>
            <a:r>
              <a:rPr sz="1350" spc="-125" dirty="0">
                <a:solidFill>
                  <a:srgbClr val="212529"/>
                </a:solidFill>
                <a:latin typeface="Verdana"/>
                <a:cs typeface="Verdana"/>
              </a:rPr>
              <a:t> </a:t>
            </a:r>
            <a:r>
              <a:rPr sz="1350" spc="-135" dirty="0">
                <a:solidFill>
                  <a:srgbClr val="212529"/>
                </a:solidFill>
                <a:latin typeface="Verdana"/>
                <a:cs typeface="Verdana"/>
              </a:rPr>
              <a:t>T</a:t>
            </a:r>
            <a:r>
              <a:rPr sz="1350" spc="-15" dirty="0">
                <a:solidFill>
                  <a:srgbClr val="212529"/>
                </a:solidFill>
                <a:latin typeface="Verdana"/>
                <a:cs typeface="Verdana"/>
              </a:rPr>
              <a:t>e</a:t>
            </a:r>
            <a:r>
              <a:rPr sz="1350" spc="20" dirty="0">
                <a:solidFill>
                  <a:srgbClr val="212529"/>
                </a:solidFill>
                <a:latin typeface="Verdana"/>
                <a:cs typeface="Verdana"/>
              </a:rPr>
              <a:t>ams</a:t>
            </a:r>
            <a:endParaRPr sz="135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lang="en-IN" sz="2300" spc="-25" dirty="0">
                <a:solidFill>
                  <a:srgbClr val="1A1A1A"/>
                </a:solidFill>
              </a:rPr>
              <a:t>Methodology</a:t>
            </a:r>
            <a:endParaRPr sz="2300" dirty="0"/>
          </a:p>
        </p:txBody>
      </p:sp>
      <p:sp>
        <p:nvSpPr>
          <p:cNvPr id="5" name="object 5"/>
          <p:cNvSpPr txBox="1"/>
          <p:nvPr/>
        </p:nvSpPr>
        <p:spPr>
          <a:xfrm>
            <a:off x="457200" y="1352550"/>
            <a:ext cx="7536815" cy="1090042"/>
          </a:xfrm>
          <a:prstGeom prst="rect">
            <a:avLst/>
          </a:prstGeom>
        </p:spPr>
        <p:txBody>
          <a:bodyPr vert="horz" wrap="square" lIns="0" tIns="12700" rIns="0" bIns="0" rtlCol="0">
            <a:spAutoFit/>
          </a:bodyPr>
          <a:lstStyle/>
          <a:p>
            <a:pPr marL="12700" algn="just">
              <a:lnSpc>
                <a:spcPct val="100000"/>
              </a:lnSpc>
              <a:spcBef>
                <a:spcPts val="100"/>
              </a:spcBef>
            </a:pPr>
            <a:r>
              <a:rPr lang="en-GB" sz="1400" dirty="0"/>
              <a:t>Deep learning is one of the components of Machine Learning. The goal of deep learning is to learn from the structures of the brain. Algorithms that employ deep learning </a:t>
            </a:r>
            <a:r>
              <a:rPr lang="en-GB" sz="1400" dirty="0" err="1"/>
              <a:t>analyze</a:t>
            </a:r>
            <a:r>
              <a:rPr lang="en-GB" sz="1400" dirty="0"/>
              <a:t> data continuously based on a predetermined logical structure to draw similar conclusions as humans. Neural network, a multi-layered structure of algorithms, allows it to achieve this. Just as the human brain recognizes patterns and categorizes various types of information, neural networks can be taught to do the same.</a:t>
            </a:r>
            <a:endParaRPr sz="1350" dirty="0">
              <a:latin typeface="Verdana"/>
              <a:cs typeface="Verdana"/>
            </a:endParaRPr>
          </a:p>
        </p:txBody>
      </p:sp>
      <p:pic>
        <p:nvPicPr>
          <p:cNvPr id="7" name="Picture 6">
            <a:extLst>
              <a:ext uri="{FF2B5EF4-FFF2-40B4-BE49-F238E27FC236}">
                <a16:creationId xmlns:a16="http://schemas.microsoft.com/office/drawing/2014/main" id="{AD2F602A-5E31-C643-2DCA-AA69B3C93B15}"/>
              </a:ext>
            </a:extLst>
          </p:cNvPr>
          <p:cNvPicPr>
            <a:picLocks noChangeAspect="1"/>
          </p:cNvPicPr>
          <p:nvPr/>
        </p:nvPicPr>
        <p:blipFill>
          <a:blip r:embed="rId2"/>
          <a:stretch>
            <a:fillRect/>
          </a:stretch>
        </p:blipFill>
        <p:spPr>
          <a:xfrm>
            <a:off x="2514600" y="2698528"/>
            <a:ext cx="3284505" cy="2065199"/>
          </a:xfrm>
          <a:prstGeom prst="rect">
            <a:avLst/>
          </a:prstGeom>
        </p:spPr>
      </p:pic>
    </p:spTree>
    <p:extLst>
      <p:ext uri="{BB962C8B-B14F-4D97-AF65-F5344CB8AC3E}">
        <p14:creationId xmlns:p14="http://schemas.microsoft.com/office/powerpoint/2010/main" val="94489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F7CE-15CE-28B2-4DEC-6DD453EE99FE}"/>
              </a:ext>
            </a:extLst>
          </p:cNvPr>
          <p:cNvSpPr>
            <a:spLocks noGrp="1"/>
          </p:cNvSpPr>
          <p:nvPr>
            <p:ph type="ctrTitle"/>
          </p:nvPr>
        </p:nvSpPr>
        <p:spPr>
          <a:xfrm>
            <a:off x="518625" y="664463"/>
            <a:ext cx="5120175" cy="307777"/>
          </a:xfrm>
        </p:spPr>
        <p:txBody>
          <a:bodyPr/>
          <a:lstStyle/>
          <a:p>
            <a:r>
              <a:rPr lang="en-US" sz="2000" dirty="0"/>
              <a:t>Table Of Contents</a:t>
            </a:r>
            <a:endParaRPr lang="en-IN" sz="2000" dirty="0"/>
          </a:p>
        </p:txBody>
      </p:sp>
      <p:sp>
        <p:nvSpPr>
          <p:cNvPr id="3" name="Subtitle 2">
            <a:extLst>
              <a:ext uri="{FF2B5EF4-FFF2-40B4-BE49-F238E27FC236}">
                <a16:creationId xmlns:a16="http://schemas.microsoft.com/office/drawing/2014/main" id="{FE1FAB6E-9C0B-0CF0-4707-41977E9A1F5A}"/>
              </a:ext>
            </a:extLst>
          </p:cNvPr>
          <p:cNvSpPr>
            <a:spLocks noGrp="1"/>
          </p:cNvSpPr>
          <p:nvPr>
            <p:ph type="subTitle" idx="4"/>
          </p:nvPr>
        </p:nvSpPr>
        <p:spPr>
          <a:xfrm>
            <a:off x="543206" y="1657350"/>
            <a:ext cx="7000594" cy="1750223"/>
          </a:xfrm>
        </p:spPr>
        <p:txBody>
          <a:bodyPr/>
          <a:lstStyle/>
          <a:p>
            <a:pPr marL="457200" indent="-457200" algn="l">
              <a:lnSpc>
                <a:spcPct val="200000"/>
              </a:lnSpc>
              <a:buFont typeface="+mj-lt"/>
              <a:buAutoNum type="arabicPeriod"/>
            </a:pPr>
            <a:r>
              <a:rPr lang="en-US" sz="2000" b="0" i="0" dirty="0">
                <a:solidFill>
                  <a:srgbClr val="222222"/>
                </a:solidFill>
                <a:effectLst/>
                <a:latin typeface="Arial" panose="020B0604020202020204" pitchFamily="34" charset="0"/>
              </a:rPr>
              <a:t>Abstract </a:t>
            </a:r>
          </a:p>
          <a:p>
            <a:pPr marL="457200" indent="-457200" algn="l">
              <a:lnSpc>
                <a:spcPct val="200000"/>
              </a:lnSpc>
              <a:buFont typeface="+mj-lt"/>
              <a:buAutoNum type="arabicPeriod"/>
            </a:pPr>
            <a:r>
              <a:rPr lang="en-US" sz="2000" b="0" i="0" dirty="0">
                <a:solidFill>
                  <a:srgbClr val="222222"/>
                </a:solidFill>
                <a:effectLst/>
                <a:latin typeface="Arial" panose="020B0604020202020204" pitchFamily="34" charset="0"/>
              </a:rPr>
              <a:t>Literature Review</a:t>
            </a:r>
          </a:p>
          <a:p>
            <a:pPr marL="457200" indent="-457200" algn="l">
              <a:lnSpc>
                <a:spcPct val="200000"/>
              </a:lnSpc>
              <a:buFont typeface="+mj-lt"/>
              <a:buAutoNum type="arabicPeriod"/>
            </a:pPr>
            <a:r>
              <a:rPr lang="en-US" sz="2000" b="0" i="0" dirty="0">
                <a:solidFill>
                  <a:srgbClr val="222222"/>
                </a:solidFill>
                <a:effectLst/>
                <a:latin typeface="Arial" panose="020B0604020202020204" pitchFamily="34" charset="0"/>
              </a:rPr>
              <a:t>Design </a:t>
            </a:r>
            <a:endParaRPr lang="en-IN" sz="2000" dirty="0"/>
          </a:p>
        </p:txBody>
      </p:sp>
    </p:spTree>
    <p:extLst>
      <p:ext uri="{BB962C8B-B14F-4D97-AF65-F5344CB8AC3E}">
        <p14:creationId xmlns:p14="http://schemas.microsoft.com/office/powerpoint/2010/main" val="3994252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333115" cy="382270"/>
          </a:xfrm>
          <a:prstGeom prst="rect">
            <a:avLst/>
          </a:prstGeom>
        </p:spPr>
        <p:txBody>
          <a:bodyPr vert="horz" wrap="square" lIns="0" tIns="17780" rIns="0" bIns="0" rtlCol="0">
            <a:spAutoFit/>
          </a:bodyPr>
          <a:lstStyle/>
          <a:p>
            <a:pPr marL="12700">
              <a:lnSpc>
                <a:spcPct val="100000"/>
              </a:lnSpc>
              <a:spcBef>
                <a:spcPts val="140"/>
              </a:spcBef>
            </a:pPr>
            <a:r>
              <a:rPr lang="en-IN" sz="2300" spc="-25" dirty="0">
                <a:solidFill>
                  <a:srgbClr val="1A1A1A"/>
                </a:solidFill>
              </a:rPr>
              <a:t>Methodology</a:t>
            </a:r>
            <a:endParaRPr sz="2300" dirty="0"/>
          </a:p>
        </p:txBody>
      </p:sp>
      <p:sp>
        <p:nvSpPr>
          <p:cNvPr id="5" name="object 5"/>
          <p:cNvSpPr txBox="1"/>
          <p:nvPr/>
        </p:nvSpPr>
        <p:spPr>
          <a:xfrm>
            <a:off x="457200" y="1352550"/>
            <a:ext cx="7536815" cy="879728"/>
          </a:xfrm>
          <a:prstGeom prst="rect">
            <a:avLst/>
          </a:prstGeom>
        </p:spPr>
        <p:txBody>
          <a:bodyPr vert="horz" wrap="square" lIns="0" tIns="12700" rIns="0" bIns="0" rtlCol="0">
            <a:spAutoFit/>
          </a:bodyPr>
          <a:lstStyle/>
          <a:p>
            <a:pPr marL="12700" algn="just">
              <a:lnSpc>
                <a:spcPct val="100000"/>
              </a:lnSpc>
              <a:spcBef>
                <a:spcPts val="100"/>
              </a:spcBef>
            </a:pPr>
            <a:r>
              <a:rPr lang="en-GB" sz="1400" dirty="0"/>
              <a:t>The bot gives the best answer according to user’s input from the list of training data from which the bot has learned. The dataset consists of a JSON file containing a dictionary. It mainly contains “Tags”, “Patterns” and “Responses”.</a:t>
            </a:r>
          </a:p>
          <a:p>
            <a:pPr marL="12700" algn="just">
              <a:lnSpc>
                <a:spcPct val="100000"/>
              </a:lnSpc>
              <a:spcBef>
                <a:spcPts val="100"/>
              </a:spcBef>
            </a:pPr>
            <a:endParaRPr sz="1350" dirty="0">
              <a:latin typeface="Verdana"/>
              <a:cs typeface="Verdana"/>
            </a:endParaRPr>
          </a:p>
        </p:txBody>
      </p:sp>
      <p:pic>
        <p:nvPicPr>
          <p:cNvPr id="4" name="Picture 3">
            <a:extLst>
              <a:ext uri="{FF2B5EF4-FFF2-40B4-BE49-F238E27FC236}">
                <a16:creationId xmlns:a16="http://schemas.microsoft.com/office/drawing/2014/main" id="{72B09933-4E2D-73E8-A1A7-8D96CC5D4535}"/>
              </a:ext>
            </a:extLst>
          </p:cNvPr>
          <p:cNvPicPr>
            <a:picLocks noChangeAspect="1"/>
          </p:cNvPicPr>
          <p:nvPr/>
        </p:nvPicPr>
        <p:blipFill>
          <a:blip r:embed="rId2"/>
          <a:stretch>
            <a:fillRect/>
          </a:stretch>
        </p:blipFill>
        <p:spPr>
          <a:xfrm>
            <a:off x="2590800" y="2232278"/>
            <a:ext cx="3162574" cy="2240474"/>
          </a:xfrm>
          <a:prstGeom prst="rect">
            <a:avLst/>
          </a:prstGeom>
        </p:spPr>
      </p:pic>
    </p:spTree>
    <p:extLst>
      <p:ext uri="{BB962C8B-B14F-4D97-AF65-F5344CB8AC3E}">
        <p14:creationId xmlns:p14="http://schemas.microsoft.com/office/powerpoint/2010/main" val="208223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8574" y="619037"/>
            <a:ext cx="2821940" cy="382270"/>
          </a:xfrm>
          <a:prstGeom prst="rect">
            <a:avLst/>
          </a:prstGeom>
        </p:spPr>
        <p:txBody>
          <a:bodyPr vert="horz" wrap="square" lIns="0" tIns="17780" rIns="0" bIns="0" rtlCol="0">
            <a:spAutoFit/>
          </a:bodyPr>
          <a:lstStyle/>
          <a:p>
            <a:pPr marL="12700">
              <a:lnSpc>
                <a:spcPct val="100000"/>
              </a:lnSpc>
              <a:spcBef>
                <a:spcPts val="140"/>
              </a:spcBef>
            </a:pPr>
            <a:r>
              <a:rPr sz="2300" b="1" dirty="0">
                <a:solidFill>
                  <a:srgbClr val="1A1A1A"/>
                </a:solidFill>
                <a:latin typeface="Verdana"/>
                <a:cs typeface="Verdana"/>
              </a:rPr>
              <a:t>P</a:t>
            </a:r>
            <a:r>
              <a:rPr sz="2300" b="1" spc="-225" dirty="0">
                <a:solidFill>
                  <a:srgbClr val="1A1A1A"/>
                </a:solidFill>
                <a:latin typeface="Verdana"/>
                <a:cs typeface="Verdana"/>
              </a:rPr>
              <a:t>r</a:t>
            </a:r>
            <a:r>
              <a:rPr sz="2300" b="1" spc="-90" dirty="0">
                <a:solidFill>
                  <a:srgbClr val="1A1A1A"/>
                </a:solidFill>
                <a:latin typeface="Verdana"/>
                <a:cs typeface="Verdana"/>
              </a:rPr>
              <a:t>a</a:t>
            </a:r>
            <a:r>
              <a:rPr sz="2300" b="1" spc="40" dirty="0">
                <a:solidFill>
                  <a:srgbClr val="1A1A1A"/>
                </a:solidFill>
                <a:latin typeface="Verdana"/>
                <a:cs typeface="Verdana"/>
              </a:rPr>
              <a:t>c</a:t>
            </a:r>
            <a:r>
              <a:rPr sz="2300" b="1" spc="-55" dirty="0">
                <a:solidFill>
                  <a:srgbClr val="1A1A1A"/>
                </a:solidFill>
                <a:latin typeface="Verdana"/>
                <a:cs typeface="Verdana"/>
              </a:rPr>
              <a:t>tical</a:t>
            </a:r>
            <a:r>
              <a:rPr sz="2300" b="1" spc="-125" dirty="0">
                <a:solidFill>
                  <a:srgbClr val="1A1A1A"/>
                </a:solidFill>
                <a:latin typeface="Verdana"/>
                <a:cs typeface="Verdana"/>
              </a:rPr>
              <a:t> </a:t>
            </a:r>
            <a:r>
              <a:rPr sz="2300" b="1" spc="-5" dirty="0">
                <a:solidFill>
                  <a:srgbClr val="1A1A1A"/>
                </a:solidFill>
                <a:latin typeface="Verdana"/>
                <a:cs typeface="Verdana"/>
              </a:rPr>
              <a:t>W</a:t>
            </a:r>
            <a:r>
              <a:rPr sz="2300" b="1" spc="-105" dirty="0">
                <a:solidFill>
                  <a:srgbClr val="1A1A1A"/>
                </a:solidFill>
                <a:latin typeface="Verdana"/>
                <a:cs typeface="Verdana"/>
              </a:rPr>
              <a:t>o</a:t>
            </a:r>
            <a:r>
              <a:rPr sz="2300" b="1" spc="-90" dirty="0">
                <a:solidFill>
                  <a:srgbClr val="1A1A1A"/>
                </a:solidFill>
                <a:latin typeface="Verdana"/>
                <a:cs typeface="Verdana"/>
              </a:rPr>
              <a:t>r</a:t>
            </a:r>
            <a:r>
              <a:rPr sz="2300" b="1" spc="-30" dirty="0">
                <a:solidFill>
                  <a:srgbClr val="1A1A1A"/>
                </a:solidFill>
                <a:latin typeface="Verdana"/>
                <a:cs typeface="Verdana"/>
              </a:rPr>
              <a:t>ki</a:t>
            </a:r>
            <a:r>
              <a:rPr sz="2300" b="1" spc="-40" dirty="0">
                <a:solidFill>
                  <a:srgbClr val="1A1A1A"/>
                </a:solidFill>
                <a:latin typeface="Verdana"/>
                <a:cs typeface="Verdana"/>
              </a:rPr>
              <a:t>n</a:t>
            </a:r>
            <a:r>
              <a:rPr sz="2300" b="1" spc="25" dirty="0">
                <a:solidFill>
                  <a:srgbClr val="1A1A1A"/>
                </a:solidFill>
                <a:latin typeface="Verdana"/>
                <a:cs typeface="Verdana"/>
              </a:rPr>
              <a:t>g</a:t>
            </a:r>
            <a:endParaRPr sz="2300">
              <a:latin typeface="Verdana"/>
              <a:cs typeface="Verdana"/>
            </a:endParaRPr>
          </a:p>
        </p:txBody>
      </p:sp>
      <p:sp>
        <p:nvSpPr>
          <p:cNvPr id="3" name="object 3"/>
          <p:cNvSpPr txBox="1"/>
          <p:nvPr/>
        </p:nvSpPr>
        <p:spPr>
          <a:xfrm>
            <a:off x="657800" y="1429063"/>
            <a:ext cx="1568450" cy="284480"/>
          </a:xfrm>
          <a:prstGeom prst="rect">
            <a:avLst/>
          </a:prstGeom>
        </p:spPr>
        <p:txBody>
          <a:bodyPr vert="horz" wrap="square" lIns="0" tIns="12700" rIns="0" bIns="0" rtlCol="0">
            <a:spAutoFit/>
          </a:bodyPr>
          <a:lstStyle/>
          <a:p>
            <a:pPr marL="12700">
              <a:lnSpc>
                <a:spcPct val="100000"/>
              </a:lnSpc>
              <a:spcBef>
                <a:spcPts val="100"/>
              </a:spcBef>
            </a:pPr>
            <a:r>
              <a:rPr lang="en-IN" sz="1700" b="1" u="heavy" spc="-50" dirty="0">
                <a:solidFill>
                  <a:srgbClr val="1B3678"/>
                </a:solidFill>
                <a:uFill>
                  <a:solidFill>
                    <a:srgbClr val="1B3678"/>
                  </a:solidFill>
                </a:uFill>
                <a:latin typeface="Verdana"/>
                <a:cs typeface="Verdana"/>
                <a:hlinkClick r:id="rId2"/>
              </a:rPr>
              <a:t>Google </a:t>
            </a:r>
            <a:r>
              <a:rPr lang="en-IN" sz="1700" b="1" u="heavy" spc="-50" dirty="0" err="1">
                <a:solidFill>
                  <a:srgbClr val="1B3678"/>
                </a:solidFill>
                <a:uFill>
                  <a:solidFill>
                    <a:srgbClr val="1B3678"/>
                  </a:solidFill>
                </a:uFill>
                <a:latin typeface="Verdana"/>
                <a:cs typeface="Verdana"/>
                <a:hlinkClick r:id="rId2"/>
              </a:rPr>
              <a:t>Colab</a:t>
            </a:r>
            <a:endParaRPr sz="1700" dirty="0">
              <a:latin typeface="Verdana"/>
              <a:cs typeface="Verdana"/>
            </a:endParaRPr>
          </a:p>
        </p:txBody>
      </p:sp>
      <p:pic>
        <p:nvPicPr>
          <p:cNvPr id="4" name="object 4"/>
          <p:cNvPicPr/>
          <p:nvPr/>
        </p:nvPicPr>
        <p:blipFill>
          <a:blip r:embed="rId3" cstate="print"/>
          <a:stretch>
            <a:fillRect/>
          </a:stretch>
        </p:blipFill>
        <p:spPr>
          <a:xfrm>
            <a:off x="1295400" y="954990"/>
            <a:ext cx="6621780" cy="3826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F7CE-15CE-28B2-4DEC-6DD453EE99FE}"/>
              </a:ext>
            </a:extLst>
          </p:cNvPr>
          <p:cNvSpPr>
            <a:spLocks noGrp="1"/>
          </p:cNvSpPr>
          <p:nvPr>
            <p:ph type="ctrTitle"/>
          </p:nvPr>
        </p:nvSpPr>
        <p:spPr>
          <a:xfrm>
            <a:off x="518625" y="664463"/>
            <a:ext cx="5120175" cy="307777"/>
          </a:xfrm>
        </p:spPr>
        <p:txBody>
          <a:bodyPr/>
          <a:lstStyle/>
          <a:p>
            <a:r>
              <a:rPr lang="en-US" sz="2000" dirty="0"/>
              <a:t>Literature Review</a:t>
            </a:r>
            <a:endParaRPr lang="en-IN" sz="2000" dirty="0"/>
          </a:p>
        </p:txBody>
      </p:sp>
      <p:sp>
        <p:nvSpPr>
          <p:cNvPr id="3" name="Subtitle 2">
            <a:extLst>
              <a:ext uri="{FF2B5EF4-FFF2-40B4-BE49-F238E27FC236}">
                <a16:creationId xmlns:a16="http://schemas.microsoft.com/office/drawing/2014/main" id="{FE1FAB6E-9C0B-0CF0-4707-41977E9A1F5A}"/>
              </a:ext>
            </a:extLst>
          </p:cNvPr>
          <p:cNvSpPr>
            <a:spLocks noGrp="1"/>
          </p:cNvSpPr>
          <p:nvPr>
            <p:ph type="subTitle" idx="4"/>
          </p:nvPr>
        </p:nvSpPr>
        <p:spPr>
          <a:xfrm>
            <a:off x="405581" y="1364977"/>
            <a:ext cx="8219794" cy="3178755"/>
          </a:xfrm>
        </p:spPr>
        <p:txBody>
          <a:bodyPr/>
          <a:lstStyle/>
          <a:p>
            <a:pPr algn="l">
              <a:lnSpc>
                <a:spcPct val="200000"/>
              </a:lnSpc>
            </a:pPr>
            <a:r>
              <a:rPr lang="en-US" sz="1050" dirty="0"/>
              <a:t>[1] presents a chatbot which was created for a college website. On a college's website, it's common to be doubtful of where to look for information. It becomes difficult to obtain information for someone who is not a student or employee at the university. These problems can be solved by implementing a college inquiry chatbot, a quick and informative tool added to college websites to enhance the user experience and provide users with accurate information. </a:t>
            </a:r>
          </a:p>
          <a:p>
            <a:pPr algn="l">
              <a:lnSpc>
                <a:spcPct val="200000"/>
              </a:lnSpc>
            </a:pPr>
            <a:endParaRPr lang="en-US" sz="1050" dirty="0"/>
          </a:p>
          <a:p>
            <a:pPr algn="l">
              <a:lnSpc>
                <a:spcPct val="200000"/>
              </a:lnSpc>
            </a:pPr>
            <a:r>
              <a:rPr lang="en-US" sz="1050" dirty="0"/>
              <a:t>The paper [2], provides an overview of the technologies behind chatbots, including Information Extraction and Deep Learning. They discussed that, “conversational chatbots” are trained based on free-form chat logs while “transactional chatbots” are defined in a manual manner to accomplish a particular goal, such as booking a flight online. In addition, they offered an overview of commercial tools and platforms for developing and deploying chatbots. An interactive chatbot for medical purposes acts as a virtual doctor, according to a paper published in</a:t>
            </a:r>
            <a:endParaRPr lang="en-IN" sz="1050" dirty="0"/>
          </a:p>
        </p:txBody>
      </p:sp>
    </p:spTree>
    <p:extLst>
      <p:ext uri="{BB962C8B-B14F-4D97-AF65-F5344CB8AC3E}">
        <p14:creationId xmlns:p14="http://schemas.microsoft.com/office/powerpoint/2010/main" val="160811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F7CE-15CE-28B2-4DEC-6DD453EE99FE}"/>
              </a:ext>
            </a:extLst>
          </p:cNvPr>
          <p:cNvSpPr>
            <a:spLocks noGrp="1"/>
          </p:cNvSpPr>
          <p:nvPr>
            <p:ph type="ctrTitle"/>
          </p:nvPr>
        </p:nvSpPr>
        <p:spPr>
          <a:xfrm>
            <a:off x="518625" y="664463"/>
            <a:ext cx="5120175" cy="307777"/>
          </a:xfrm>
        </p:spPr>
        <p:txBody>
          <a:bodyPr/>
          <a:lstStyle/>
          <a:p>
            <a:r>
              <a:rPr lang="en-US" sz="2000" dirty="0"/>
              <a:t>Literature Review</a:t>
            </a:r>
            <a:endParaRPr lang="en-IN" sz="2000" dirty="0"/>
          </a:p>
        </p:txBody>
      </p:sp>
      <p:sp>
        <p:nvSpPr>
          <p:cNvPr id="3" name="Subtitle 2">
            <a:extLst>
              <a:ext uri="{FF2B5EF4-FFF2-40B4-BE49-F238E27FC236}">
                <a16:creationId xmlns:a16="http://schemas.microsoft.com/office/drawing/2014/main" id="{FE1FAB6E-9C0B-0CF0-4707-41977E9A1F5A}"/>
              </a:ext>
            </a:extLst>
          </p:cNvPr>
          <p:cNvSpPr>
            <a:spLocks noGrp="1"/>
          </p:cNvSpPr>
          <p:nvPr>
            <p:ph type="subTitle" idx="4"/>
          </p:nvPr>
        </p:nvSpPr>
        <p:spPr>
          <a:xfrm>
            <a:off x="405581" y="1364977"/>
            <a:ext cx="8219794" cy="1239763"/>
          </a:xfrm>
        </p:spPr>
        <p:txBody>
          <a:bodyPr/>
          <a:lstStyle/>
          <a:p>
            <a:pPr algn="l">
              <a:lnSpc>
                <a:spcPct val="200000"/>
              </a:lnSpc>
            </a:pPr>
            <a:r>
              <a:rPr lang="en-US" sz="1050" dirty="0"/>
              <a:t>[3]. Using pattern matching algorithms and NLP, this chatbot was built in Python. The chatbot answered 80 percent of the correct questions in a survey assessing its performance, while 20 percent were ambiguous or incorrect. These results point to the potential use of the chatbot as both a virtual doctor for care and awareness, as well as for teaching medical students.</a:t>
            </a:r>
            <a:endParaRPr lang="en-IN" sz="1050" dirty="0"/>
          </a:p>
        </p:txBody>
      </p:sp>
    </p:spTree>
    <p:extLst>
      <p:ext uri="{BB962C8B-B14F-4D97-AF65-F5344CB8AC3E}">
        <p14:creationId xmlns:p14="http://schemas.microsoft.com/office/powerpoint/2010/main" val="253159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025" y="1473511"/>
            <a:ext cx="8433435" cy="2402840"/>
          </a:xfrm>
          <a:prstGeom prst="rect">
            <a:avLst/>
          </a:prstGeom>
        </p:spPr>
        <p:txBody>
          <a:bodyPr vert="horz" wrap="square" lIns="0" tIns="12700" rIns="0" bIns="0" rtlCol="0">
            <a:spAutoFit/>
          </a:bodyPr>
          <a:lstStyle/>
          <a:p>
            <a:pPr marL="12700" marR="125730">
              <a:lnSpc>
                <a:spcPct val="150000"/>
              </a:lnSpc>
              <a:spcBef>
                <a:spcPts val="100"/>
              </a:spcBef>
            </a:pPr>
            <a:r>
              <a:rPr sz="1300" spc="40" dirty="0">
                <a:solidFill>
                  <a:srgbClr val="595959"/>
                </a:solidFill>
                <a:latin typeface="Verdana"/>
                <a:cs typeface="Verdana"/>
              </a:rPr>
              <a:t>A </a:t>
            </a:r>
            <a:r>
              <a:rPr sz="1300" spc="30" dirty="0">
                <a:solidFill>
                  <a:srgbClr val="595959"/>
                </a:solidFill>
                <a:latin typeface="Verdana"/>
                <a:cs typeface="Verdana"/>
              </a:rPr>
              <a:t>chatbot </a:t>
            </a:r>
            <a:r>
              <a:rPr sz="1300" spc="-25" dirty="0">
                <a:solidFill>
                  <a:srgbClr val="595959"/>
                </a:solidFill>
                <a:latin typeface="Verdana"/>
                <a:cs typeface="Verdana"/>
              </a:rPr>
              <a:t>is </a:t>
            </a:r>
            <a:r>
              <a:rPr sz="1300" spc="-15" dirty="0">
                <a:solidFill>
                  <a:srgbClr val="595959"/>
                </a:solidFill>
                <a:latin typeface="Verdana"/>
                <a:cs typeface="Verdana"/>
              </a:rPr>
              <a:t>a </a:t>
            </a:r>
            <a:r>
              <a:rPr sz="1300" spc="25" dirty="0">
                <a:solidFill>
                  <a:srgbClr val="595959"/>
                </a:solidFill>
                <a:latin typeface="Verdana"/>
                <a:cs typeface="Verdana"/>
              </a:rPr>
              <a:t>piece </a:t>
            </a:r>
            <a:r>
              <a:rPr sz="1300" dirty="0">
                <a:solidFill>
                  <a:srgbClr val="595959"/>
                </a:solidFill>
                <a:latin typeface="Verdana"/>
                <a:cs typeface="Verdana"/>
              </a:rPr>
              <a:t>of Artiﬁcial </a:t>
            </a:r>
            <a:r>
              <a:rPr sz="1300" spc="5" dirty="0">
                <a:solidFill>
                  <a:srgbClr val="595959"/>
                </a:solidFill>
                <a:latin typeface="Verdana"/>
                <a:cs typeface="Verdana"/>
              </a:rPr>
              <a:t>Intelligence </a:t>
            </a:r>
            <a:r>
              <a:rPr sz="1300" spc="-110" dirty="0">
                <a:solidFill>
                  <a:srgbClr val="595959"/>
                </a:solidFill>
                <a:latin typeface="Verdana"/>
                <a:cs typeface="Verdana"/>
              </a:rPr>
              <a:t>(AI) </a:t>
            </a:r>
            <a:r>
              <a:rPr sz="1300" spc="-5" dirty="0">
                <a:solidFill>
                  <a:srgbClr val="595959"/>
                </a:solidFill>
                <a:latin typeface="Verdana"/>
                <a:cs typeface="Verdana"/>
              </a:rPr>
              <a:t>software </a:t>
            </a:r>
            <a:r>
              <a:rPr sz="1300" spc="15" dirty="0">
                <a:solidFill>
                  <a:srgbClr val="595959"/>
                </a:solidFill>
                <a:latin typeface="Verdana"/>
                <a:cs typeface="Verdana"/>
              </a:rPr>
              <a:t>that </a:t>
            </a:r>
            <a:r>
              <a:rPr sz="1300" spc="5" dirty="0">
                <a:solidFill>
                  <a:srgbClr val="595959"/>
                </a:solidFill>
                <a:latin typeface="Verdana"/>
                <a:cs typeface="Verdana"/>
              </a:rPr>
              <a:t>simulates </a:t>
            </a:r>
            <a:r>
              <a:rPr sz="1300" spc="-15" dirty="0">
                <a:solidFill>
                  <a:srgbClr val="595959"/>
                </a:solidFill>
                <a:latin typeface="Verdana"/>
                <a:cs typeface="Verdana"/>
              </a:rPr>
              <a:t>a </a:t>
            </a:r>
            <a:r>
              <a:rPr sz="1300" spc="-5" dirty="0">
                <a:solidFill>
                  <a:srgbClr val="595959"/>
                </a:solidFill>
                <a:latin typeface="Verdana"/>
                <a:cs typeface="Verdana"/>
              </a:rPr>
              <a:t>natural </a:t>
            </a:r>
            <a:r>
              <a:rPr sz="1300" spc="30" dirty="0">
                <a:solidFill>
                  <a:srgbClr val="595959"/>
                </a:solidFill>
                <a:latin typeface="Verdana"/>
                <a:cs typeface="Verdana"/>
              </a:rPr>
              <a:t>language </a:t>
            </a:r>
            <a:r>
              <a:rPr sz="1300" spc="35" dirty="0">
                <a:solidFill>
                  <a:srgbClr val="595959"/>
                </a:solidFill>
                <a:latin typeface="Verdana"/>
                <a:cs typeface="Verdana"/>
              </a:rPr>
              <a:t> </a:t>
            </a:r>
            <a:r>
              <a:rPr sz="1300" dirty="0">
                <a:solidFill>
                  <a:srgbClr val="595959"/>
                </a:solidFill>
                <a:latin typeface="Verdana"/>
                <a:cs typeface="Verdana"/>
              </a:rPr>
              <a:t>conversation</a:t>
            </a:r>
            <a:r>
              <a:rPr sz="1300" spc="-120" dirty="0">
                <a:solidFill>
                  <a:srgbClr val="595959"/>
                </a:solidFill>
                <a:latin typeface="Verdana"/>
                <a:cs typeface="Verdana"/>
              </a:rPr>
              <a:t> </a:t>
            </a:r>
            <a:r>
              <a:rPr sz="1300" spc="30" dirty="0">
                <a:solidFill>
                  <a:srgbClr val="595959"/>
                </a:solidFill>
                <a:latin typeface="Verdana"/>
                <a:cs typeface="Verdana"/>
              </a:rPr>
              <a:t>between</a:t>
            </a:r>
            <a:r>
              <a:rPr sz="1300" spc="-114"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spc="-5" dirty="0">
                <a:solidFill>
                  <a:srgbClr val="595959"/>
                </a:solidFill>
                <a:latin typeface="Verdana"/>
                <a:cs typeface="Verdana"/>
              </a:rPr>
              <a:t>user</a:t>
            </a:r>
            <a:r>
              <a:rPr sz="1300" spc="-114" dirty="0">
                <a:solidFill>
                  <a:srgbClr val="595959"/>
                </a:solidFill>
                <a:latin typeface="Verdana"/>
                <a:cs typeface="Verdana"/>
              </a:rPr>
              <a:t> </a:t>
            </a:r>
            <a:r>
              <a:rPr sz="1300" spc="35" dirty="0">
                <a:solidFill>
                  <a:srgbClr val="595959"/>
                </a:solidFill>
                <a:latin typeface="Verdana"/>
                <a:cs typeface="Verdana"/>
              </a:rPr>
              <a:t>and</a:t>
            </a:r>
            <a:r>
              <a:rPr sz="1300" spc="-114" dirty="0">
                <a:solidFill>
                  <a:srgbClr val="595959"/>
                </a:solidFill>
                <a:latin typeface="Verdana"/>
                <a:cs typeface="Verdana"/>
              </a:rPr>
              <a:t> </a:t>
            </a:r>
            <a:r>
              <a:rPr sz="1300" spc="20" dirty="0">
                <a:solidFill>
                  <a:srgbClr val="595959"/>
                </a:solidFill>
                <a:latin typeface="Verdana"/>
                <a:cs typeface="Verdana"/>
              </a:rPr>
              <a:t>an</a:t>
            </a:r>
            <a:r>
              <a:rPr sz="1300" spc="-114" dirty="0">
                <a:solidFill>
                  <a:srgbClr val="595959"/>
                </a:solidFill>
                <a:latin typeface="Verdana"/>
                <a:cs typeface="Verdana"/>
              </a:rPr>
              <a:t> </a:t>
            </a:r>
            <a:r>
              <a:rPr sz="1300" spc="-20" dirty="0">
                <a:solidFill>
                  <a:srgbClr val="595959"/>
                </a:solidFill>
                <a:latin typeface="Verdana"/>
                <a:cs typeface="Verdana"/>
              </a:rPr>
              <a:t>interface,</a:t>
            </a:r>
            <a:r>
              <a:rPr sz="1300" spc="-114" dirty="0">
                <a:solidFill>
                  <a:srgbClr val="595959"/>
                </a:solidFill>
                <a:latin typeface="Verdana"/>
                <a:cs typeface="Verdana"/>
              </a:rPr>
              <a:t> </a:t>
            </a:r>
            <a:r>
              <a:rPr sz="1300" spc="25" dirty="0">
                <a:solidFill>
                  <a:srgbClr val="595959"/>
                </a:solidFill>
                <a:latin typeface="Verdana"/>
                <a:cs typeface="Verdana"/>
              </a:rPr>
              <a:t>such</a:t>
            </a:r>
            <a:r>
              <a:rPr sz="1300" spc="-114" dirty="0">
                <a:solidFill>
                  <a:srgbClr val="595959"/>
                </a:solidFill>
                <a:latin typeface="Verdana"/>
                <a:cs typeface="Verdana"/>
              </a:rPr>
              <a:t> </a:t>
            </a:r>
            <a:r>
              <a:rPr sz="1300" spc="-30" dirty="0">
                <a:solidFill>
                  <a:srgbClr val="595959"/>
                </a:solidFill>
                <a:latin typeface="Verdana"/>
                <a:cs typeface="Verdana"/>
              </a:rPr>
              <a:t>as</a:t>
            </a:r>
            <a:r>
              <a:rPr sz="1300" spc="-114"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spc="-15" dirty="0">
                <a:solidFill>
                  <a:srgbClr val="595959"/>
                </a:solidFill>
                <a:latin typeface="Verdana"/>
                <a:cs typeface="Verdana"/>
              </a:rPr>
              <a:t>website,</a:t>
            </a:r>
            <a:r>
              <a:rPr sz="1300" spc="-114"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spc="30" dirty="0">
                <a:solidFill>
                  <a:srgbClr val="595959"/>
                </a:solidFill>
                <a:latin typeface="Verdana"/>
                <a:cs typeface="Verdana"/>
              </a:rPr>
              <a:t>mobile</a:t>
            </a:r>
            <a:r>
              <a:rPr sz="1300" spc="-114" dirty="0">
                <a:solidFill>
                  <a:srgbClr val="595959"/>
                </a:solidFill>
                <a:latin typeface="Verdana"/>
                <a:cs typeface="Verdana"/>
              </a:rPr>
              <a:t> </a:t>
            </a:r>
            <a:r>
              <a:rPr sz="1300" spc="-25" dirty="0">
                <a:solidFill>
                  <a:srgbClr val="595959"/>
                </a:solidFill>
                <a:latin typeface="Verdana"/>
                <a:cs typeface="Verdana"/>
              </a:rPr>
              <a:t>app,</a:t>
            </a:r>
            <a:r>
              <a:rPr sz="1300" spc="-114" dirty="0">
                <a:solidFill>
                  <a:srgbClr val="595959"/>
                </a:solidFill>
                <a:latin typeface="Verdana"/>
                <a:cs typeface="Verdana"/>
              </a:rPr>
              <a:t> </a:t>
            </a:r>
            <a:r>
              <a:rPr sz="1300" spc="-5" dirty="0">
                <a:solidFill>
                  <a:srgbClr val="595959"/>
                </a:solidFill>
                <a:latin typeface="Verdana"/>
                <a:cs typeface="Verdana"/>
              </a:rPr>
              <a:t>or</a:t>
            </a:r>
            <a:r>
              <a:rPr sz="1300" spc="-114"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dirty="0">
                <a:solidFill>
                  <a:srgbClr val="595959"/>
                </a:solidFill>
                <a:latin typeface="Verdana"/>
                <a:cs typeface="Verdana"/>
              </a:rPr>
              <a:t>telephone.</a:t>
            </a:r>
            <a:r>
              <a:rPr sz="1300" spc="-114" dirty="0">
                <a:solidFill>
                  <a:srgbClr val="595959"/>
                </a:solidFill>
                <a:latin typeface="Verdana"/>
                <a:cs typeface="Verdana"/>
              </a:rPr>
              <a:t> </a:t>
            </a:r>
            <a:r>
              <a:rPr sz="1300" spc="-50" dirty="0">
                <a:solidFill>
                  <a:srgbClr val="595959"/>
                </a:solidFill>
                <a:latin typeface="Verdana"/>
                <a:cs typeface="Verdana"/>
              </a:rPr>
              <a:t>In</a:t>
            </a:r>
            <a:r>
              <a:rPr sz="1300" spc="-114" dirty="0">
                <a:solidFill>
                  <a:srgbClr val="595959"/>
                </a:solidFill>
                <a:latin typeface="Verdana"/>
                <a:cs typeface="Verdana"/>
              </a:rPr>
              <a:t> </a:t>
            </a:r>
            <a:r>
              <a:rPr sz="1300" spc="25" dirty="0">
                <a:solidFill>
                  <a:srgbClr val="595959"/>
                </a:solidFill>
                <a:latin typeface="Verdana"/>
                <a:cs typeface="Verdana"/>
              </a:rPr>
              <a:t>the </a:t>
            </a:r>
            <a:r>
              <a:rPr sz="1300" spc="-445" dirty="0">
                <a:solidFill>
                  <a:srgbClr val="595959"/>
                </a:solidFill>
                <a:latin typeface="Verdana"/>
                <a:cs typeface="Verdana"/>
              </a:rPr>
              <a:t> </a:t>
            </a:r>
            <a:r>
              <a:rPr sz="1300" spc="5" dirty="0">
                <a:solidFill>
                  <a:srgbClr val="595959"/>
                </a:solidFill>
                <a:latin typeface="Verdana"/>
                <a:cs typeface="Verdana"/>
              </a:rPr>
              <a:t>context</a:t>
            </a:r>
            <a:r>
              <a:rPr sz="1300" spc="-114" dirty="0">
                <a:solidFill>
                  <a:srgbClr val="595959"/>
                </a:solidFill>
                <a:latin typeface="Verdana"/>
                <a:cs typeface="Verdana"/>
              </a:rPr>
              <a:t> </a:t>
            </a:r>
            <a:r>
              <a:rPr sz="1300" dirty="0">
                <a:solidFill>
                  <a:srgbClr val="595959"/>
                </a:solidFill>
                <a:latin typeface="Verdana"/>
                <a:cs typeface="Verdana"/>
              </a:rPr>
              <a:t>of</a:t>
            </a:r>
            <a:r>
              <a:rPr sz="1300" spc="-120" dirty="0">
                <a:solidFill>
                  <a:srgbClr val="595959"/>
                </a:solidFill>
                <a:latin typeface="Verdana"/>
                <a:cs typeface="Verdana"/>
              </a:rPr>
              <a:t> </a:t>
            </a:r>
            <a:r>
              <a:rPr sz="1300" spc="30" dirty="0">
                <a:solidFill>
                  <a:srgbClr val="595959"/>
                </a:solidFill>
                <a:latin typeface="Verdana"/>
                <a:cs typeface="Verdana"/>
              </a:rPr>
              <a:t>human-machine</a:t>
            </a:r>
            <a:r>
              <a:rPr sz="1300" spc="-114" dirty="0">
                <a:solidFill>
                  <a:srgbClr val="595959"/>
                </a:solidFill>
                <a:latin typeface="Verdana"/>
                <a:cs typeface="Verdana"/>
              </a:rPr>
              <a:t> </a:t>
            </a:r>
            <a:r>
              <a:rPr sz="1300" spc="-10" dirty="0">
                <a:solidFill>
                  <a:srgbClr val="595959"/>
                </a:solidFill>
                <a:latin typeface="Verdana"/>
                <a:cs typeface="Verdana"/>
              </a:rPr>
              <a:t>interaction,</a:t>
            </a:r>
            <a:r>
              <a:rPr sz="1300" spc="-114" dirty="0">
                <a:solidFill>
                  <a:srgbClr val="595959"/>
                </a:solidFill>
                <a:latin typeface="Verdana"/>
                <a:cs typeface="Verdana"/>
              </a:rPr>
              <a:t> </a:t>
            </a:r>
            <a:r>
              <a:rPr sz="1300" spc="20" dirty="0">
                <a:solidFill>
                  <a:srgbClr val="595959"/>
                </a:solidFill>
                <a:latin typeface="Verdana"/>
                <a:cs typeface="Verdana"/>
              </a:rPr>
              <a:t>chatbots</a:t>
            </a:r>
            <a:r>
              <a:rPr sz="1300" spc="-114" dirty="0">
                <a:solidFill>
                  <a:srgbClr val="595959"/>
                </a:solidFill>
                <a:latin typeface="Verdana"/>
                <a:cs typeface="Verdana"/>
              </a:rPr>
              <a:t> </a:t>
            </a:r>
            <a:r>
              <a:rPr sz="1300" spc="-20" dirty="0">
                <a:solidFill>
                  <a:srgbClr val="595959"/>
                </a:solidFill>
                <a:latin typeface="Verdana"/>
                <a:cs typeface="Verdana"/>
              </a:rPr>
              <a:t>are</a:t>
            </a:r>
            <a:r>
              <a:rPr sz="1300" spc="-114" dirty="0">
                <a:solidFill>
                  <a:srgbClr val="595959"/>
                </a:solidFill>
                <a:latin typeface="Verdana"/>
                <a:cs typeface="Verdana"/>
              </a:rPr>
              <a:t> </a:t>
            </a:r>
            <a:r>
              <a:rPr sz="1300" spc="10" dirty="0">
                <a:solidFill>
                  <a:srgbClr val="595959"/>
                </a:solidFill>
                <a:latin typeface="Verdana"/>
                <a:cs typeface="Verdana"/>
              </a:rPr>
              <a:t>often</a:t>
            </a:r>
            <a:r>
              <a:rPr sz="1300" spc="-114" dirty="0">
                <a:solidFill>
                  <a:srgbClr val="595959"/>
                </a:solidFill>
                <a:latin typeface="Verdana"/>
                <a:cs typeface="Verdana"/>
              </a:rPr>
              <a:t> </a:t>
            </a:r>
            <a:r>
              <a:rPr sz="1300" spc="-15" dirty="0">
                <a:solidFill>
                  <a:srgbClr val="595959"/>
                </a:solidFill>
                <a:latin typeface="Verdana"/>
                <a:cs typeface="Verdana"/>
              </a:rPr>
              <a:t>referred</a:t>
            </a:r>
            <a:r>
              <a:rPr sz="1300" spc="-114" dirty="0">
                <a:solidFill>
                  <a:srgbClr val="595959"/>
                </a:solidFill>
                <a:latin typeface="Verdana"/>
                <a:cs typeface="Verdana"/>
              </a:rPr>
              <a:t> </a:t>
            </a:r>
            <a:r>
              <a:rPr sz="1300" spc="5" dirty="0">
                <a:solidFill>
                  <a:srgbClr val="595959"/>
                </a:solidFill>
                <a:latin typeface="Verdana"/>
                <a:cs typeface="Verdana"/>
              </a:rPr>
              <a:t>to</a:t>
            </a:r>
            <a:r>
              <a:rPr sz="1300" spc="-114" dirty="0">
                <a:solidFill>
                  <a:srgbClr val="595959"/>
                </a:solidFill>
                <a:latin typeface="Verdana"/>
                <a:cs typeface="Verdana"/>
              </a:rPr>
              <a:t> </a:t>
            </a:r>
            <a:r>
              <a:rPr sz="1300" spc="-30" dirty="0">
                <a:solidFill>
                  <a:srgbClr val="595959"/>
                </a:solidFill>
                <a:latin typeface="Verdana"/>
                <a:cs typeface="Verdana"/>
              </a:rPr>
              <a:t>as</a:t>
            </a:r>
            <a:r>
              <a:rPr sz="1300" spc="-114" dirty="0">
                <a:solidFill>
                  <a:srgbClr val="595959"/>
                </a:solidFill>
                <a:latin typeface="Verdana"/>
                <a:cs typeface="Verdana"/>
              </a:rPr>
              <a:t> </a:t>
            </a:r>
            <a:r>
              <a:rPr sz="1300" spc="30" dirty="0">
                <a:solidFill>
                  <a:srgbClr val="595959"/>
                </a:solidFill>
                <a:latin typeface="Verdana"/>
                <a:cs typeface="Verdana"/>
              </a:rPr>
              <a:t>one</a:t>
            </a:r>
            <a:r>
              <a:rPr sz="1300" spc="-114" dirty="0">
                <a:solidFill>
                  <a:srgbClr val="595959"/>
                </a:solidFill>
                <a:latin typeface="Verdana"/>
                <a:cs typeface="Verdana"/>
              </a:rPr>
              <a:t> </a:t>
            </a:r>
            <a:r>
              <a:rPr sz="1300" dirty="0">
                <a:solidFill>
                  <a:srgbClr val="595959"/>
                </a:solidFill>
                <a:latin typeface="Verdana"/>
                <a:cs typeface="Verdana"/>
              </a:rPr>
              <a:t>of</a:t>
            </a:r>
            <a:r>
              <a:rPr sz="1300" spc="-114" dirty="0">
                <a:solidFill>
                  <a:srgbClr val="595959"/>
                </a:solidFill>
                <a:latin typeface="Verdana"/>
                <a:cs typeface="Verdana"/>
              </a:rPr>
              <a:t> </a:t>
            </a:r>
            <a:r>
              <a:rPr sz="1300" spc="25" dirty="0">
                <a:solidFill>
                  <a:srgbClr val="595959"/>
                </a:solidFill>
                <a:latin typeface="Verdana"/>
                <a:cs typeface="Verdana"/>
              </a:rPr>
              <a:t>the</a:t>
            </a:r>
            <a:r>
              <a:rPr sz="1300" spc="-114" dirty="0">
                <a:solidFill>
                  <a:srgbClr val="595959"/>
                </a:solidFill>
                <a:latin typeface="Verdana"/>
                <a:cs typeface="Verdana"/>
              </a:rPr>
              <a:t> </a:t>
            </a:r>
            <a:r>
              <a:rPr sz="1300" spc="25" dirty="0">
                <a:solidFill>
                  <a:srgbClr val="595959"/>
                </a:solidFill>
                <a:latin typeface="Verdana"/>
                <a:cs typeface="Verdana"/>
              </a:rPr>
              <a:t>most</a:t>
            </a:r>
            <a:r>
              <a:rPr sz="1300" spc="-114" dirty="0">
                <a:solidFill>
                  <a:srgbClr val="595959"/>
                </a:solidFill>
                <a:latin typeface="Verdana"/>
                <a:cs typeface="Verdana"/>
              </a:rPr>
              <a:t> </a:t>
            </a:r>
            <a:r>
              <a:rPr sz="1300" spc="15" dirty="0">
                <a:solidFill>
                  <a:srgbClr val="595959"/>
                </a:solidFill>
                <a:latin typeface="Verdana"/>
                <a:cs typeface="Verdana"/>
              </a:rPr>
              <a:t>advanced </a:t>
            </a:r>
            <a:r>
              <a:rPr sz="1300" spc="20" dirty="0">
                <a:solidFill>
                  <a:srgbClr val="595959"/>
                </a:solidFill>
                <a:latin typeface="Verdana"/>
                <a:cs typeface="Verdana"/>
              </a:rPr>
              <a:t> </a:t>
            </a:r>
            <a:r>
              <a:rPr sz="1300" spc="35" dirty="0">
                <a:solidFill>
                  <a:srgbClr val="595959"/>
                </a:solidFill>
                <a:latin typeface="Verdana"/>
                <a:cs typeface="Verdana"/>
              </a:rPr>
              <a:t>and</a:t>
            </a:r>
            <a:r>
              <a:rPr sz="1300" spc="-120" dirty="0">
                <a:solidFill>
                  <a:srgbClr val="595959"/>
                </a:solidFill>
                <a:latin typeface="Verdana"/>
                <a:cs typeface="Verdana"/>
              </a:rPr>
              <a:t> </a:t>
            </a:r>
            <a:r>
              <a:rPr sz="1300" spc="25" dirty="0">
                <a:solidFill>
                  <a:srgbClr val="595959"/>
                </a:solidFill>
                <a:latin typeface="Verdana"/>
                <a:cs typeface="Verdana"/>
              </a:rPr>
              <a:t>promising</a:t>
            </a:r>
            <a:r>
              <a:rPr sz="1300" spc="-114" dirty="0">
                <a:solidFill>
                  <a:srgbClr val="595959"/>
                </a:solidFill>
                <a:latin typeface="Verdana"/>
                <a:cs typeface="Verdana"/>
              </a:rPr>
              <a:t> </a:t>
            </a:r>
            <a:r>
              <a:rPr sz="1300" spc="5" dirty="0">
                <a:solidFill>
                  <a:srgbClr val="595959"/>
                </a:solidFill>
                <a:latin typeface="Verdana"/>
                <a:cs typeface="Verdana"/>
              </a:rPr>
              <a:t>methods.</a:t>
            </a:r>
            <a:r>
              <a:rPr sz="1300" spc="-120" dirty="0">
                <a:solidFill>
                  <a:srgbClr val="595959"/>
                </a:solidFill>
                <a:latin typeface="Verdana"/>
                <a:cs typeface="Verdana"/>
              </a:rPr>
              <a:t> </a:t>
            </a:r>
            <a:r>
              <a:rPr sz="1300" spc="-20" dirty="0">
                <a:solidFill>
                  <a:srgbClr val="595959"/>
                </a:solidFill>
                <a:latin typeface="Verdana"/>
                <a:cs typeface="Verdana"/>
              </a:rPr>
              <a:t>Nevertheless,</a:t>
            </a:r>
            <a:r>
              <a:rPr sz="1300" spc="-114" dirty="0">
                <a:solidFill>
                  <a:srgbClr val="595959"/>
                </a:solidFill>
                <a:latin typeface="Verdana"/>
                <a:cs typeface="Verdana"/>
              </a:rPr>
              <a:t> </a:t>
            </a:r>
            <a:r>
              <a:rPr sz="1300" spc="15" dirty="0">
                <a:solidFill>
                  <a:srgbClr val="595959"/>
                </a:solidFill>
                <a:latin typeface="Verdana"/>
                <a:cs typeface="Verdana"/>
              </a:rPr>
              <a:t>from</a:t>
            </a:r>
            <a:r>
              <a:rPr sz="1300" spc="-120"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spc="20" dirty="0">
                <a:solidFill>
                  <a:srgbClr val="595959"/>
                </a:solidFill>
                <a:latin typeface="Verdana"/>
                <a:cs typeface="Verdana"/>
              </a:rPr>
              <a:t>technological</a:t>
            </a:r>
            <a:r>
              <a:rPr sz="1300" spc="-120" dirty="0">
                <a:solidFill>
                  <a:srgbClr val="595959"/>
                </a:solidFill>
                <a:latin typeface="Verdana"/>
                <a:cs typeface="Verdana"/>
              </a:rPr>
              <a:t> </a:t>
            </a:r>
            <a:r>
              <a:rPr sz="1300" spc="5" dirty="0">
                <a:solidFill>
                  <a:srgbClr val="595959"/>
                </a:solidFill>
                <a:latin typeface="Verdana"/>
                <a:cs typeface="Verdana"/>
              </a:rPr>
              <a:t>standpoint,</a:t>
            </a:r>
            <a:r>
              <a:rPr sz="1300" spc="-114" dirty="0">
                <a:solidFill>
                  <a:srgbClr val="595959"/>
                </a:solidFill>
                <a:latin typeface="Verdana"/>
                <a:cs typeface="Verdana"/>
              </a:rPr>
              <a:t> </a:t>
            </a:r>
            <a:r>
              <a:rPr sz="1300" spc="-15" dirty="0">
                <a:solidFill>
                  <a:srgbClr val="595959"/>
                </a:solidFill>
                <a:latin typeface="Verdana"/>
                <a:cs typeface="Verdana"/>
              </a:rPr>
              <a:t>a</a:t>
            </a:r>
            <a:r>
              <a:rPr sz="1300" spc="-120" dirty="0">
                <a:solidFill>
                  <a:srgbClr val="595959"/>
                </a:solidFill>
                <a:latin typeface="Verdana"/>
                <a:cs typeface="Verdana"/>
              </a:rPr>
              <a:t> </a:t>
            </a:r>
            <a:r>
              <a:rPr sz="1300" spc="30" dirty="0">
                <a:solidFill>
                  <a:srgbClr val="595959"/>
                </a:solidFill>
                <a:latin typeface="Verdana"/>
                <a:cs typeface="Verdana"/>
              </a:rPr>
              <a:t>chatbot</a:t>
            </a:r>
            <a:r>
              <a:rPr sz="1300" spc="-114" dirty="0">
                <a:solidFill>
                  <a:srgbClr val="595959"/>
                </a:solidFill>
                <a:latin typeface="Verdana"/>
                <a:cs typeface="Verdana"/>
              </a:rPr>
              <a:t> </a:t>
            </a:r>
            <a:r>
              <a:rPr sz="1300" spc="-25" dirty="0">
                <a:solidFill>
                  <a:srgbClr val="595959"/>
                </a:solidFill>
                <a:latin typeface="Verdana"/>
                <a:cs typeface="Verdana"/>
              </a:rPr>
              <a:t>is</a:t>
            </a:r>
            <a:r>
              <a:rPr sz="1300" spc="-120" dirty="0">
                <a:solidFill>
                  <a:srgbClr val="595959"/>
                </a:solidFill>
                <a:latin typeface="Verdana"/>
                <a:cs typeface="Verdana"/>
              </a:rPr>
              <a:t> </a:t>
            </a:r>
            <a:r>
              <a:rPr sz="1300" spc="10" dirty="0">
                <a:solidFill>
                  <a:srgbClr val="595959"/>
                </a:solidFill>
                <a:latin typeface="Verdana"/>
                <a:cs typeface="Verdana"/>
              </a:rPr>
              <a:t>simply</a:t>
            </a:r>
            <a:r>
              <a:rPr sz="1300" spc="-114" dirty="0">
                <a:solidFill>
                  <a:srgbClr val="595959"/>
                </a:solidFill>
                <a:latin typeface="Verdana"/>
                <a:cs typeface="Verdana"/>
              </a:rPr>
              <a:t> </a:t>
            </a:r>
            <a:r>
              <a:rPr sz="1300" spc="20" dirty="0">
                <a:solidFill>
                  <a:srgbClr val="595959"/>
                </a:solidFill>
                <a:latin typeface="Verdana"/>
                <a:cs typeface="Verdana"/>
              </a:rPr>
              <a:t>an</a:t>
            </a:r>
            <a:endParaRPr sz="1300" dirty="0">
              <a:latin typeface="Verdana"/>
              <a:cs typeface="Verdana"/>
            </a:endParaRPr>
          </a:p>
          <a:p>
            <a:pPr marL="12700" marR="5080">
              <a:lnSpc>
                <a:spcPct val="150000"/>
              </a:lnSpc>
            </a:pPr>
            <a:r>
              <a:rPr sz="1300" spc="35" dirty="0">
                <a:solidFill>
                  <a:srgbClr val="595959"/>
                </a:solidFill>
                <a:latin typeface="Verdana"/>
                <a:cs typeface="Verdana"/>
              </a:rPr>
              <a:t>NLP-enabled </a:t>
            </a:r>
            <a:r>
              <a:rPr sz="1300" spc="20" dirty="0">
                <a:solidFill>
                  <a:srgbClr val="595959"/>
                </a:solidFill>
                <a:latin typeface="Verdana"/>
                <a:cs typeface="Verdana"/>
              </a:rPr>
              <a:t>question </a:t>
            </a:r>
            <a:r>
              <a:rPr sz="1300" dirty="0">
                <a:solidFill>
                  <a:srgbClr val="595959"/>
                </a:solidFill>
                <a:latin typeface="Verdana"/>
                <a:cs typeface="Verdana"/>
              </a:rPr>
              <a:t>and-answer </a:t>
            </a:r>
            <a:r>
              <a:rPr sz="1300" spc="-40" dirty="0">
                <a:solidFill>
                  <a:srgbClr val="595959"/>
                </a:solidFill>
                <a:latin typeface="Verdana"/>
                <a:cs typeface="Verdana"/>
              </a:rPr>
              <a:t>system. </a:t>
            </a:r>
            <a:r>
              <a:rPr sz="1300" spc="-30" dirty="0">
                <a:solidFill>
                  <a:srgbClr val="595959"/>
                </a:solidFill>
                <a:latin typeface="Verdana"/>
                <a:cs typeface="Verdana"/>
              </a:rPr>
              <a:t>Currently, </a:t>
            </a:r>
            <a:r>
              <a:rPr sz="1300" spc="5" dirty="0">
                <a:solidFill>
                  <a:srgbClr val="595959"/>
                </a:solidFill>
                <a:latin typeface="Verdana"/>
                <a:cs typeface="Verdana"/>
              </a:rPr>
              <a:t>there </a:t>
            </a:r>
            <a:r>
              <a:rPr sz="1300" spc="-20" dirty="0">
                <a:solidFill>
                  <a:srgbClr val="595959"/>
                </a:solidFill>
                <a:latin typeface="Verdana"/>
                <a:cs typeface="Verdana"/>
              </a:rPr>
              <a:t>are </a:t>
            </a:r>
            <a:r>
              <a:rPr sz="1300" spc="25" dirty="0">
                <a:solidFill>
                  <a:srgbClr val="595959"/>
                </a:solidFill>
                <a:latin typeface="Verdana"/>
                <a:cs typeface="Verdana"/>
              </a:rPr>
              <a:t>two </a:t>
            </a:r>
            <a:r>
              <a:rPr sz="1300" spc="10" dirty="0">
                <a:solidFill>
                  <a:srgbClr val="595959"/>
                </a:solidFill>
                <a:latin typeface="Verdana"/>
                <a:cs typeface="Verdana"/>
              </a:rPr>
              <a:t>basic </a:t>
            </a:r>
            <a:r>
              <a:rPr sz="1300" spc="25" dirty="0">
                <a:solidFill>
                  <a:srgbClr val="595959"/>
                </a:solidFill>
                <a:latin typeface="Verdana"/>
                <a:cs typeface="Verdana"/>
              </a:rPr>
              <a:t>models </a:t>
            </a:r>
            <a:r>
              <a:rPr sz="1300" spc="20" dirty="0">
                <a:solidFill>
                  <a:srgbClr val="595959"/>
                </a:solidFill>
                <a:latin typeface="Verdana"/>
                <a:cs typeface="Verdana"/>
              </a:rPr>
              <a:t>used in </a:t>
            </a:r>
            <a:r>
              <a:rPr sz="1300" spc="25" dirty="0">
                <a:solidFill>
                  <a:srgbClr val="595959"/>
                </a:solidFill>
                <a:latin typeface="Verdana"/>
                <a:cs typeface="Verdana"/>
              </a:rPr>
              <a:t>the </a:t>
            </a:r>
            <a:r>
              <a:rPr sz="1300" spc="30" dirty="0">
                <a:solidFill>
                  <a:srgbClr val="595959"/>
                </a:solidFill>
                <a:latin typeface="Verdana"/>
                <a:cs typeface="Verdana"/>
              </a:rPr>
              <a:t> </a:t>
            </a:r>
            <a:r>
              <a:rPr sz="1300" spc="25" dirty="0">
                <a:solidFill>
                  <a:srgbClr val="595959"/>
                </a:solidFill>
                <a:latin typeface="Verdana"/>
                <a:cs typeface="Verdana"/>
              </a:rPr>
              <a:t>development</a:t>
            </a:r>
            <a:r>
              <a:rPr sz="1300" spc="-114" dirty="0">
                <a:solidFill>
                  <a:srgbClr val="595959"/>
                </a:solidFill>
                <a:latin typeface="Verdana"/>
                <a:cs typeface="Verdana"/>
              </a:rPr>
              <a:t> </a:t>
            </a:r>
            <a:r>
              <a:rPr sz="1300" dirty="0">
                <a:solidFill>
                  <a:srgbClr val="595959"/>
                </a:solidFill>
                <a:latin typeface="Verdana"/>
                <a:cs typeface="Verdana"/>
              </a:rPr>
              <a:t>of</a:t>
            </a:r>
            <a:r>
              <a:rPr sz="1300" spc="-114" dirty="0">
                <a:solidFill>
                  <a:srgbClr val="595959"/>
                </a:solidFill>
                <a:latin typeface="Verdana"/>
                <a:cs typeface="Verdana"/>
              </a:rPr>
              <a:t> </a:t>
            </a:r>
            <a:r>
              <a:rPr sz="1300" spc="-15" dirty="0">
                <a:solidFill>
                  <a:srgbClr val="595959"/>
                </a:solidFill>
                <a:latin typeface="Verdana"/>
                <a:cs typeface="Verdana"/>
              </a:rPr>
              <a:t>a</a:t>
            </a:r>
            <a:r>
              <a:rPr sz="1300" spc="-114" dirty="0">
                <a:solidFill>
                  <a:srgbClr val="595959"/>
                </a:solidFill>
                <a:latin typeface="Verdana"/>
                <a:cs typeface="Verdana"/>
              </a:rPr>
              <a:t> </a:t>
            </a:r>
            <a:r>
              <a:rPr sz="1300" spc="30" dirty="0">
                <a:solidFill>
                  <a:srgbClr val="595959"/>
                </a:solidFill>
                <a:latin typeface="Verdana"/>
                <a:cs typeface="Verdana"/>
              </a:rPr>
              <a:t>chatbot</a:t>
            </a:r>
            <a:r>
              <a:rPr sz="1300" spc="-110" dirty="0">
                <a:solidFill>
                  <a:srgbClr val="595959"/>
                </a:solidFill>
                <a:latin typeface="Verdana"/>
                <a:cs typeface="Verdana"/>
              </a:rPr>
              <a:t> </a:t>
            </a:r>
            <a:r>
              <a:rPr sz="1300" spc="-125" dirty="0">
                <a:solidFill>
                  <a:srgbClr val="595959"/>
                </a:solidFill>
                <a:latin typeface="Verdana"/>
                <a:cs typeface="Verdana"/>
              </a:rPr>
              <a:t>i.e.,</a:t>
            </a:r>
            <a:r>
              <a:rPr sz="1300" spc="-114" dirty="0">
                <a:solidFill>
                  <a:srgbClr val="595959"/>
                </a:solidFill>
                <a:latin typeface="Verdana"/>
                <a:cs typeface="Verdana"/>
              </a:rPr>
              <a:t> </a:t>
            </a:r>
            <a:r>
              <a:rPr sz="1300" spc="25" dirty="0">
                <a:solidFill>
                  <a:srgbClr val="595959"/>
                </a:solidFill>
                <a:latin typeface="Verdana"/>
                <a:cs typeface="Verdana"/>
              </a:rPr>
              <a:t>models</a:t>
            </a:r>
            <a:r>
              <a:rPr sz="1300" spc="-114" dirty="0">
                <a:solidFill>
                  <a:srgbClr val="595959"/>
                </a:solidFill>
                <a:latin typeface="Verdana"/>
                <a:cs typeface="Verdana"/>
              </a:rPr>
              <a:t> </a:t>
            </a:r>
            <a:r>
              <a:rPr sz="1300" spc="15" dirty="0">
                <a:solidFill>
                  <a:srgbClr val="595959"/>
                </a:solidFill>
                <a:latin typeface="Verdana"/>
                <a:cs typeface="Verdana"/>
              </a:rPr>
              <a:t>that</a:t>
            </a:r>
            <a:r>
              <a:rPr sz="1300" spc="-110" dirty="0">
                <a:solidFill>
                  <a:srgbClr val="595959"/>
                </a:solidFill>
                <a:latin typeface="Verdana"/>
                <a:cs typeface="Verdana"/>
              </a:rPr>
              <a:t> </a:t>
            </a:r>
            <a:r>
              <a:rPr sz="1300" spc="-20" dirty="0">
                <a:solidFill>
                  <a:srgbClr val="595959"/>
                </a:solidFill>
                <a:latin typeface="Verdana"/>
                <a:cs typeface="Verdana"/>
              </a:rPr>
              <a:t>are</a:t>
            </a:r>
            <a:r>
              <a:rPr sz="1300" spc="-114" dirty="0">
                <a:solidFill>
                  <a:srgbClr val="595959"/>
                </a:solidFill>
                <a:latin typeface="Verdana"/>
                <a:cs typeface="Verdana"/>
              </a:rPr>
              <a:t> </a:t>
            </a:r>
            <a:r>
              <a:rPr sz="1300" spc="-5" dirty="0">
                <a:solidFill>
                  <a:srgbClr val="595959"/>
                </a:solidFill>
                <a:latin typeface="Verdana"/>
                <a:cs typeface="Verdana"/>
              </a:rPr>
              <a:t>generative</a:t>
            </a:r>
            <a:r>
              <a:rPr sz="1300" spc="-114" dirty="0">
                <a:solidFill>
                  <a:srgbClr val="595959"/>
                </a:solidFill>
                <a:latin typeface="Verdana"/>
                <a:cs typeface="Verdana"/>
              </a:rPr>
              <a:t> </a:t>
            </a:r>
            <a:r>
              <a:rPr sz="1300" spc="35" dirty="0">
                <a:solidFill>
                  <a:srgbClr val="595959"/>
                </a:solidFill>
                <a:latin typeface="Verdana"/>
                <a:cs typeface="Verdana"/>
              </a:rPr>
              <a:t>and</a:t>
            </a:r>
            <a:r>
              <a:rPr sz="1300" spc="-110" dirty="0">
                <a:solidFill>
                  <a:srgbClr val="595959"/>
                </a:solidFill>
                <a:latin typeface="Verdana"/>
                <a:cs typeface="Verdana"/>
              </a:rPr>
              <a:t> </a:t>
            </a:r>
            <a:r>
              <a:rPr sz="1300" spc="-25" dirty="0">
                <a:solidFill>
                  <a:srgbClr val="595959"/>
                </a:solidFill>
                <a:latin typeface="Verdana"/>
                <a:cs typeface="Verdana"/>
              </a:rPr>
              <a:t>retrieval</a:t>
            </a:r>
            <a:r>
              <a:rPr sz="1300" spc="-114" dirty="0">
                <a:solidFill>
                  <a:srgbClr val="595959"/>
                </a:solidFill>
                <a:latin typeface="Verdana"/>
                <a:cs typeface="Verdana"/>
              </a:rPr>
              <a:t> </a:t>
            </a:r>
            <a:r>
              <a:rPr sz="1300" spc="20" dirty="0">
                <a:solidFill>
                  <a:srgbClr val="595959"/>
                </a:solidFill>
                <a:latin typeface="Verdana"/>
                <a:cs typeface="Verdana"/>
              </a:rPr>
              <a:t>in</a:t>
            </a:r>
            <a:r>
              <a:rPr sz="1300" spc="-114" dirty="0">
                <a:solidFill>
                  <a:srgbClr val="595959"/>
                </a:solidFill>
                <a:latin typeface="Verdana"/>
                <a:cs typeface="Verdana"/>
              </a:rPr>
              <a:t> </a:t>
            </a:r>
            <a:r>
              <a:rPr sz="1300" spc="-20" dirty="0">
                <a:solidFill>
                  <a:srgbClr val="595959"/>
                </a:solidFill>
                <a:latin typeface="Verdana"/>
                <a:cs typeface="Verdana"/>
              </a:rPr>
              <a:t>nature.</a:t>
            </a:r>
            <a:r>
              <a:rPr sz="1300" spc="-114" dirty="0">
                <a:solidFill>
                  <a:srgbClr val="595959"/>
                </a:solidFill>
                <a:latin typeface="Verdana"/>
                <a:cs typeface="Verdana"/>
              </a:rPr>
              <a:t> </a:t>
            </a:r>
            <a:r>
              <a:rPr sz="1300" spc="-5" dirty="0">
                <a:solidFill>
                  <a:srgbClr val="595959"/>
                </a:solidFill>
                <a:latin typeface="Verdana"/>
                <a:cs typeface="Verdana"/>
              </a:rPr>
              <a:t>As</a:t>
            </a:r>
            <a:r>
              <a:rPr sz="1300" spc="-110" dirty="0">
                <a:solidFill>
                  <a:srgbClr val="595959"/>
                </a:solidFill>
                <a:latin typeface="Verdana"/>
                <a:cs typeface="Verdana"/>
              </a:rPr>
              <a:t> </a:t>
            </a:r>
            <a:r>
              <a:rPr sz="1300" spc="40" dirty="0">
                <a:solidFill>
                  <a:srgbClr val="595959"/>
                </a:solidFill>
                <a:latin typeface="Verdana"/>
                <a:cs typeface="Verdana"/>
              </a:rPr>
              <a:t>deep</a:t>
            </a:r>
            <a:r>
              <a:rPr sz="1300" spc="-114" dirty="0">
                <a:solidFill>
                  <a:srgbClr val="595959"/>
                </a:solidFill>
                <a:latin typeface="Verdana"/>
                <a:cs typeface="Verdana"/>
              </a:rPr>
              <a:t> </a:t>
            </a:r>
            <a:r>
              <a:rPr sz="1300" spc="10" dirty="0">
                <a:solidFill>
                  <a:srgbClr val="595959"/>
                </a:solidFill>
                <a:latin typeface="Verdana"/>
                <a:cs typeface="Verdana"/>
              </a:rPr>
              <a:t>learning</a:t>
            </a:r>
            <a:r>
              <a:rPr sz="1300" spc="-135" dirty="0">
                <a:solidFill>
                  <a:srgbClr val="595959"/>
                </a:solidFill>
                <a:latin typeface="Verdana"/>
                <a:cs typeface="Verdana"/>
              </a:rPr>
              <a:t> </a:t>
            </a:r>
            <a:r>
              <a:rPr sz="1300" spc="35" dirty="0">
                <a:solidFill>
                  <a:srgbClr val="595959"/>
                </a:solidFill>
                <a:latin typeface="Verdana"/>
                <a:cs typeface="Verdana"/>
              </a:rPr>
              <a:t>and </a:t>
            </a:r>
            <a:r>
              <a:rPr sz="1300" spc="-440" dirty="0">
                <a:solidFill>
                  <a:srgbClr val="595959"/>
                </a:solidFill>
                <a:latin typeface="Verdana"/>
                <a:cs typeface="Verdana"/>
              </a:rPr>
              <a:t> </a:t>
            </a:r>
            <a:r>
              <a:rPr sz="1300" spc="-60" dirty="0">
                <a:solidFill>
                  <a:srgbClr val="595959"/>
                </a:solidFill>
                <a:latin typeface="Verdana"/>
                <a:cs typeface="Verdana"/>
              </a:rPr>
              <a:t>AI </a:t>
            </a:r>
            <a:r>
              <a:rPr sz="1300" spc="-15" dirty="0">
                <a:solidFill>
                  <a:srgbClr val="595959"/>
                </a:solidFill>
                <a:latin typeface="Verdana"/>
                <a:cs typeface="Verdana"/>
              </a:rPr>
              <a:t>have </a:t>
            </a:r>
            <a:r>
              <a:rPr sz="1300" spc="15" dirty="0">
                <a:solidFill>
                  <a:srgbClr val="595959"/>
                </a:solidFill>
                <a:latin typeface="Verdana"/>
                <a:cs typeface="Verdana"/>
              </a:rPr>
              <a:t>advanced </a:t>
            </a:r>
            <a:r>
              <a:rPr sz="1300" spc="20" dirty="0">
                <a:solidFill>
                  <a:srgbClr val="595959"/>
                </a:solidFill>
                <a:latin typeface="Verdana"/>
                <a:cs typeface="Verdana"/>
              </a:rPr>
              <a:t>in </a:t>
            </a:r>
            <a:r>
              <a:rPr sz="1300" spc="10" dirty="0">
                <a:solidFill>
                  <a:srgbClr val="595959"/>
                </a:solidFill>
                <a:latin typeface="Verdana"/>
                <a:cs typeface="Verdana"/>
              </a:rPr>
              <a:t>recent </a:t>
            </a:r>
            <a:r>
              <a:rPr sz="1300" spc="-65" dirty="0">
                <a:solidFill>
                  <a:srgbClr val="595959"/>
                </a:solidFill>
                <a:latin typeface="Verdana"/>
                <a:cs typeface="Verdana"/>
              </a:rPr>
              <a:t>years, </a:t>
            </a:r>
            <a:r>
              <a:rPr sz="1300" spc="35" dirty="0">
                <a:solidFill>
                  <a:srgbClr val="595959"/>
                </a:solidFill>
                <a:latin typeface="Verdana"/>
                <a:cs typeface="Verdana"/>
              </a:rPr>
              <a:t>methods </a:t>
            </a:r>
            <a:r>
              <a:rPr sz="1300" spc="15" dirty="0">
                <a:solidFill>
                  <a:srgbClr val="595959"/>
                </a:solidFill>
                <a:latin typeface="Verdana"/>
                <a:cs typeface="Verdana"/>
              </a:rPr>
              <a:t>based </a:t>
            </a:r>
            <a:r>
              <a:rPr sz="1300" spc="40" dirty="0">
                <a:solidFill>
                  <a:srgbClr val="595959"/>
                </a:solidFill>
                <a:latin typeface="Verdana"/>
                <a:cs typeface="Verdana"/>
              </a:rPr>
              <a:t>on </a:t>
            </a:r>
            <a:r>
              <a:rPr sz="1300" spc="20" dirty="0">
                <a:solidFill>
                  <a:srgbClr val="595959"/>
                </a:solidFill>
                <a:latin typeface="Verdana"/>
                <a:cs typeface="Verdana"/>
              </a:rPr>
              <a:t>handwritten </a:t>
            </a:r>
            <a:r>
              <a:rPr sz="1300" spc="10" dirty="0">
                <a:solidFill>
                  <a:srgbClr val="595959"/>
                </a:solidFill>
                <a:latin typeface="Verdana"/>
                <a:cs typeface="Verdana"/>
              </a:rPr>
              <a:t>instructions </a:t>
            </a:r>
            <a:r>
              <a:rPr sz="1300" spc="-5" dirty="0">
                <a:solidFill>
                  <a:srgbClr val="595959"/>
                </a:solidFill>
                <a:latin typeface="Verdana"/>
                <a:cs typeface="Verdana"/>
              </a:rPr>
              <a:t>or </a:t>
            </a:r>
            <a:r>
              <a:rPr sz="1300" dirty="0">
                <a:solidFill>
                  <a:srgbClr val="595959"/>
                </a:solidFill>
                <a:latin typeface="Verdana"/>
                <a:cs typeface="Verdana"/>
              </a:rPr>
              <a:t>patterns </a:t>
            </a:r>
            <a:r>
              <a:rPr sz="1300" spc="35" dirty="0">
                <a:solidFill>
                  <a:srgbClr val="595959"/>
                </a:solidFill>
                <a:latin typeface="Verdana"/>
                <a:cs typeface="Verdana"/>
              </a:rPr>
              <a:t>and </a:t>
            </a:r>
            <a:r>
              <a:rPr sz="1300" spc="40" dirty="0">
                <a:solidFill>
                  <a:srgbClr val="595959"/>
                </a:solidFill>
                <a:latin typeface="Verdana"/>
                <a:cs typeface="Verdana"/>
              </a:rPr>
              <a:t> </a:t>
            </a:r>
            <a:r>
              <a:rPr sz="1300" spc="-5" dirty="0">
                <a:solidFill>
                  <a:srgbClr val="595959"/>
                </a:solidFill>
                <a:latin typeface="Verdana"/>
                <a:cs typeface="Verdana"/>
              </a:rPr>
              <a:t>statistical</a:t>
            </a:r>
            <a:r>
              <a:rPr sz="1300" spc="-125" dirty="0">
                <a:solidFill>
                  <a:srgbClr val="595959"/>
                </a:solidFill>
                <a:latin typeface="Verdana"/>
                <a:cs typeface="Verdana"/>
              </a:rPr>
              <a:t> </a:t>
            </a:r>
            <a:r>
              <a:rPr sz="1300" spc="35" dirty="0">
                <a:solidFill>
                  <a:srgbClr val="595959"/>
                </a:solidFill>
                <a:latin typeface="Verdana"/>
                <a:cs typeface="Verdana"/>
              </a:rPr>
              <a:t>methods</a:t>
            </a:r>
            <a:r>
              <a:rPr sz="1300" spc="-120" dirty="0">
                <a:solidFill>
                  <a:srgbClr val="595959"/>
                </a:solidFill>
                <a:latin typeface="Verdana"/>
                <a:cs typeface="Verdana"/>
              </a:rPr>
              <a:t> </a:t>
            </a:r>
            <a:r>
              <a:rPr sz="1300" spc="-15" dirty="0">
                <a:solidFill>
                  <a:srgbClr val="595959"/>
                </a:solidFill>
                <a:latin typeface="Verdana"/>
                <a:cs typeface="Verdana"/>
              </a:rPr>
              <a:t>have</a:t>
            </a:r>
            <a:r>
              <a:rPr sz="1300" spc="-120" dirty="0">
                <a:solidFill>
                  <a:srgbClr val="595959"/>
                </a:solidFill>
                <a:latin typeface="Verdana"/>
                <a:cs typeface="Verdana"/>
              </a:rPr>
              <a:t> </a:t>
            </a:r>
            <a:r>
              <a:rPr sz="1300" spc="10" dirty="0">
                <a:solidFill>
                  <a:srgbClr val="595959"/>
                </a:solidFill>
                <a:latin typeface="Verdana"/>
                <a:cs typeface="Verdana"/>
              </a:rPr>
              <a:t>quickly</a:t>
            </a:r>
            <a:r>
              <a:rPr sz="1300" spc="-120" dirty="0">
                <a:solidFill>
                  <a:srgbClr val="595959"/>
                </a:solidFill>
                <a:latin typeface="Verdana"/>
                <a:cs typeface="Verdana"/>
              </a:rPr>
              <a:t> </a:t>
            </a:r>
            <a:r>
              <a:rPr sz="1300" spc="45" dirty="0">
                <a:solidFill>
                  <a:srgbClr val="595959"/>
                </a:solidFill>
                <a:latin typeface="Verdana"/>
                <a:cs typeface="Verdana"/>
              </a:rPr>
              <a:t>become</a:t>
            </a:r>
            <a:r>
              <a:rPr sz="1300" spc="-120" dirty="0">
                <a:solidFill>
                  <a:srgbClr val="595959"/>
                </a:solidFill>
                <a:latin typeface="Verdana"/>
                <a:cs typeface="Verdana"/>
              </a:rPr>
              <a:t> </a:t>
            </a:r>
            <a:r>
              <a:rPr sz="1300" spc="-15" dirty="0">
                <a:solidFill>
                  <a:srgbClr val="595959"/>
                </a:solidFill>
                <a:latin typeface="Verdana"/>
                <a:cs typeface="Verdana"/>
              </a:rPr>
              <a:t>obsolete.</a:t>
            </a:r>
            <a:endParaRPr sz="1300" dirty="0">
              <a:latin typeface="Verdana"/>
              <a:cs typeface="Verdana"/>
            </a:endParaRPr>
          </a:p>
        </p:txBody>
      </p:sp>
      <p:sp>
        <p:nvSpPr>
          <p:cNvPr id="3" name="object 3"/>
          <p:cNvSpPr txBox="1">
            <a:spLocks noGrp="1"/>
          </p:cNvSpPr>
          <p:nvPr>
            <p:ph type="title"/>
          </p:nvPr>
        </p:nvSpPr>
        <p:spPr>
          <a:xfrm>
            <a:off x="293825" y="605342"/>
            <a:ext cx="1683385" cy="421640"/>
          </a:xfrm>
          <a:prstGeom prst="rect">
            <a:avLst/>
          </a:prstGeom>
        </p:spPr>
        <p:txBody>
          <a:bodyPr vert="horz" wrap="square" lIns="0" tIns="12700" rIns="0" bIns="0" rtlCol="0">
            <a:spAutoFit/>
          </a:bodyPr>
          <a:lstStyle/>
          <a:p>
            <a:pPr marL="12700">
              <a:lnSpc>
                <a:spcPct val="100000"/>
              </a:lnSpc>
              <a:spcBef>
                <a:spcPts val="100"/>
              </a:spcBef>
            </a:pPr>
            <a:r>
              <a:rPr sz="2600" spc="-90" dirty="0">
                <a:solidFill>
                  <a:srgbClr val="1A1A1A"/>
                </a:solidFill>
              </a:rPr>
              <a:t>Objective</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874" y="1496944"/>
            <a:ext cx="7527290" cy="2005964"/>
          </a:xfrm>
          <a:prstGeom prst="rect">
            <a:avLst/>
          </a:prstGeom>
        </p:spPr>
        <p:txBody>
          <a:bodyPr vert="horz" wrap="square" lIns="0" tIns="29845" rIns="0" bIns="0" rtlCol="0">
            <a:spAutoFit/>
          </a:bodyPr>
          <a:lstStyle/>
          <a:p>
            <a:pPr marL="12700" marR="5080">
              <a:lnSpc>
                <a:spcPts val="1760"/>
              </a:lnSpc>
              <a:spcBef>
                <a:spcPts val="235"/>
              </a:spcBef>
            </a:pPr>
            <a:r>
              <a:rPr sz="1550" spc="5" dirty="0">
                <a:solidFill>
                  <a:srgbClr val="666666"/>
                </a:solidFill>
                <a:latin typeface="Verdana"/>
                <a:cs typeface="Verdana"/>
              </a:rPr>
              <a:t>You</a:t>
            </a:r>
            <a:r>
              <a:rPr sz="1550" spc="-140" dirty="0">
                <a:solidFill>
                  <a:srgbClr val="666666"/>
                </a:solidFill>
                <a:latin typeface="Verdana"/>
                <a:cs typeface="Verdana"/>
              </a:rPr>
              <a:t> </a:t>
            </a:r>
            <a:r>
              <a:rPr sz="1550" spc="25" dirty="0">
                <a:solidFill>
                  <a:srgbClr val="666666"/>
                </a:solidFill>
                <a:latin typeface="Verdana"/>
                <a:cs typeface="Verdana"/>
              </a:rPr>
              <a:t>should</a:t>
            </a:r>
            <a:r>
              <a:rPr sz="1550" spc="-135" dirty="0">
                <a:solidFill>
                  <a:srgbClr val="666666"/>
                </a:solidFill>
                <a:latin typeface="Verdana"/>
                <a:cs typeface="Verdana"/>
              </a:rPr>
              <a:t> </a:t>
            </a:r>
            <a:r>
              <a:rPr sz="1550" spc="-20" dirty="0">
                <a:solidFill>
                  <a:srgbClr val="666666"/>
                </a:solidFill>
                <a:latin typeface="Verdana"/>
                <a:cs typeface="Verdana"/>
              </a:rPr>
              <a:t>have</a:t>
            </a:r>
            <a:r>
              <a:rPr sz="1550" spc="-135" dirty="0">
                <a:solidFill>
                  <a:srgbClr val="666666"/>
                </a:solidFill>
                <a:latin typeface="Verdana"/>
                <a:cs typeface="Verdana"/>
              </a:rPr>
              <a:t> </a:t>
            </a:r>
            <a:r>
              <a:rPr sz="1550" dirty="0">
                <a:solidFill>
                  <a:srgbClr val="666666"/>
                </a:solidFill>
                <a:latin typeface="Verdana"/>
                <a:cs typeface="Verdana"/>
              </a:rPr>
              <a:t>this</a:t>
            </a:r>
            <a:r>
              <a:rPr sz="1550" spc="-135" dirty="0">
                <a:solidFill>
                  <a:srgbClr val="666666"/>
                </a:solidFill>
                <a:latin typeface="Verdana"/>
                <a:cs typeface="Verdana"/>
              </a:rPr>
              <a:t> </a:t>
            </a:r>
            <a:r>
              <a:rPr sz="1550" spc="20" dirty="0">
                <a:solidFill>
                  <a:srgbClr val="666666"/>
                </a:solidFill>
                <a:latin typeface="Verdana"/>
                <a:cs typeface="Verdana"/>
              </a:rPr>
              <a:t>following</a:t>
            </a:r>
            <a:r>
              <a:rPr sz="1550" spc="-135" dirty="0">
                <a:solidFill>
                  <a:srgbClr val="666666"/>
                </a:solidFill>
                <a:latin typeface="Verdana"/>
                <a:cs typeface="Verdana"/>
              </a:rPr>
              <a:t> </a:t>
            </a:r>
            <a:r>
              <a:rPr sz="1550" spc="-20" dirty="0">
                <a:solidFill>
                  <a:srgbClr val="666666"/>
                </a:solidFill>
                <a:latin typeface="Verdana"/>
                <a:cs typeface="Verdana"/>
              </a:rPr>
              <a:t>libraries</a:t>
            </a:r>
            <a:r>
              <a:rPr sz="1550" spc="-140" dirty="0">
                <a:solidFill>
                  <a:srgbClr val="666666"/>
                </a:solidFill>
                <a:latin typeface="Verdana"/>
                <a:cs typeface="Verdana"/>
              </a:rPr>
              <a:t> </a:t>
            </a:r>
            <a:r>
              <a:rPr sz="1550" spc="25" dirty="0">
                <a:solidFill>
                  <a:srgbClr val="666666"/>
                </a:solidFill>
                <a:latin typeface="Verdana"/>
                <a:cs typeface="Verdana"/>
              </a:rPr>
              <a:t>in</a:t>
            </a:r>
            <a:r>
              <a:rPr sz="1550" spc="-135" dirty="0">
                <a:solidFill>
                  <a:srgbClr val="666666"/>
                </a:solidFill>
                <a:latin typeface="Verdana"/>
                <a:cs typeface="Verdana"/>
              </a:rPr>
              <a:t> </a:t>
            </a:r>
            <a:r>
              <a:rPr sz="1550" spc="-15" dirty="0">
                <a:solidFill>
                  <a:srgbClr val="666666"/>
                </a:solidFill>
                <a:latin typeface="Verdana"/>
                <a:cs typeface="Verdana"/>
              </a:rPr>
              <a:t>your</a:t>
            </a:r>
            <a:r>
              <a:rPr sz="1550" spc="-135" dirty="0">
                <a:solidFill>
                  <a:srgbClr val="666666"/>
                </a:solidFill>
                <a:latin typeface="Verdana"/>
                <a:cs typeface="Verdana"/>
              </a:rPr>
              <a:t> </a:t>
            </a:r>
            <a:r>
              <a:rPr sz="1550" spc="-15" dirty="0">
                <a:solidFill>
                  <a:srgbClr val="666666"/>
                </a:solidFill>
                <a:latin typeface="Verdana"/>
                <a:cs typeface="Verdana"/>
              </a:rPr>
              <a:t>system</a:t>
            </a:r>
            <a:r>
              <a:rPr sz="1550" spc="-135" dirty="0">
                <a:solidFill>
                  <a:srgbClr val="666666"/>
                </a:solidFill>
                <a:latin typeface="Verdana"/>
                <a:cs typeface="Verdana"/>
              </a:rPr>
              <a:t> </a:t>
            </a:r>
            <a:r>
              <a:rPr sz="1550" spc="50" dirty="0">
                <a:solidFill>
                  <a:srgbClr val="666666"/>
                </a:solidFill>
                <a:latin typeface="Verdana"/>
                <a:cs typeface="Verdana"/>
              </a:rPr>
              <a:t>which</a:t>
            </a:r>
            <a:r>
              <a:rPr sz="1550" spc="-135" dirty="0">
                <a:solidFill>
                  <a:srgbClr val="666666"/>
                </a:solidFill>
                <a:latin typeface="Verdana"/>
                <a:cs typeface="Verdana"/>
              </a:rPr>
              <a:t> </a:t>
            </a:r>
            <a:r>
              <a:rPr sz="1550" spc="15" dirty="0">
                <a:solidFill>
                  <a:srgbClr val="666666"/>
                </a:solidFill>
                <a:latin typeface="Verdana"/>
                <a:cs typeface="Verdana"/>
              </a:rPr>
              <a:t>will</a:t>
            </a:r>
            <a:r>
              <a:rPr sz="1550" spc="-140" dirty="0">
                <a:solidFill>
                  <a:srgbClr val="666666"/>
                </a:solidFill>
                <a:latin typeface="Verdana"/>
                <a:cs typeface="Verdana"/>
              </a:rPr>
              <a:t> </a:t>
            </a:r>
            <a:r>
              <a:rPr sz="1550" spc="45" dirty="0">
                <a:solidFill>
                  <a:srgbClr val="666666"/>
                </a:solidFill>
                <a:latin typeface="Verdana"/>
                <a:cs typeface="Verdana"/>
              </a:rPr>
              <a:t>be</a:t>
            </a:r>
            <a:r>
              <a:rPr sz="1550" spc="-165" dirty="0">
                <a:solidFill>
                  <a:srgbClr val="666666"/>
                </a:solidFill>
                <a:latin typeface="Verdana"/>
                <a:cs typeface="Verdana"/>
              </a:rPr>
              <a:t> </a:t>
            </a:r>
            <a:r>
              <a:rPr sz="1550" spc="10" dirty="0">
                <a:solidFill>
                  <a:srgbClr val="666666"/>
                </a:solidFill>
                <a:latin typeface="Verdana"/>
                <a:cs typeface="Verdana"/>
              </a:rPr>
              <a:t>required </a:t>
            </a:r>
            <a:r>
              <a:rPr sz="1550" spc="-530" dirty="0">
                <a:solidFill>
                  <a:srgbClr val="666666"/>
                </a:solidFill>
                <a:latin typeface="Verdana"/>
                <a:cs typeface="Verdana"/>
              </a:rPr>
              <a:t> </a:t>
            </a:r>
            <a:r>
              <a:rPr sz="1550" spc="25" dirty="0">
                <a:solidFill>
                  <a:srgbClr val="666666"/>
                </a:solidFill>
                <a:latin typeface="Verdana"/>
                <a:cs typeface="Verdana"/>
              </a:rPr>
              <a:t>while</a:t>
            </a:r>
            <a:r>
              <a:rPr sz="1550" spc="-145" dirty="0">
                <a:solidFill>
                  <a:srgbClr val="666666"/>
                </a:solidFill>
                <a:latin typeface="Verdana"/>
                <a:cs typeface="Verdana"/>
              </a:rPr>
              <a:t> </a:t>
            </a:r>
            <a:r>
              <a:rPr sz="1550" spc="15" dirty="0">
                <a:solidFill>
                  <a:srgbClr val="666666"/>
                </a:solidFill>
                <a:latin typeface="Verdana"/>
                <a:cs typeface="Verdana"/>
              </a:rPr>
              <a:t>creating</a:t>
            </a:r>
            <a:r>
              <a:rPr sz="1550" spc="-140" dirty="0">
                <a:solidFill>
                  <a:srgbClr val="666666"/>
                </a:solidFill>
                <a:latin typeface="Verdana"/>
                <a:cs typeface="Verdana"/>
              </a:rPr>
              <a:t> </a:t>
            </a:r>
            <a:r>
              <a:rPr sz="1550" spc="30" dirty="0">
                <a:solidFill>
                  <a:srgbClr val="666666"/>
                </a:solidFill>
                <a:latin typeface="Verdana"/>
                <a:cs typeface="Verdana"/>
              </a:rPr>
              <a:t>ChatBot</a:t>
            </a:r>
            <a:r>
              <a:rPr sz="1550" spc="-140" dirty="0">
                <a:solidFill>
                  <a:srgbClr val="666666"/>
                </a:solidFill>
                <a:latin typeface="Verdana"/>
                <a:cs typeface="Verdana"/>
              </a:rPr>
              <a:t> </a:t>
            </a:r>
            <a:r>
              <a:rPr sz="1550" spc="-380" dirty="0">
                <a:solidFill>
                  <a:srgbClr val="666666"/>
                </a:solidFill>
                <a:latin typeface="Verdana"/>
                <a:cs typeface="Verdana"/>
              </a:rPr>
              <a:t>:</a:t>
            </a:r>
            <a:endParaRPr sz="1550">
              <a:latin typeface="Verdana"/>
              <a:cs typeface="Verdana"/>
            </a:endParaRPr>
          </a:p>
          <a:p>
            <a:pPr marL="762000" indent="-347345">
              <a:lnSpc>
                <a:spcPts val="1810"/>
              </a:lnSpc>
              <a:spcBef>
                <a:spcPts val="1265"/>
              </a:spcBef>
              <a:buFont typeface="Tahoma"/>
              <a:buChar char="●"/>
              <a:tabLst>
                <a:tab pos="761365" algn="l"/>
                <a:tab pos="762000" algn="l"/>
              </a:tabLst>
            </a:pPr>
            <a:r>
              <a:rPr sz="1550" spc="-155" dirty="0">
                <a:solidFill>
                  <a:srgbClr val="666666"/>
                </a:solidFill>
                <a:latin typeface="Verdana"/>
                <a:cs typeface="Verdana"/>
              </a:rPr>
              <a:t>T</a:t>
            </a:r>
            <a:r>
              <a:rPr sz="1550" dirty="0">
                <a:solidFill>
                  <a:srgbClr val="666666"/>
                </a:solidFill>
                <a:latin typeface="Verdana"/>
                <a:cs typeface="Verdana"/>
              </a:rPr>
              <a:t>enso</a:t>
            </a:r>
            <a:r>
              <a:rPr sz="1550" spc="20" dirty="0">
                <a:solidFill>
                  <a:srgbClr val="666666"/>
                </a:solidFill>
                <a:latin typeface="Verdana"/>
                <a:cs typeface="Verdana"/>
              </a:rPr>
              <a:t>r</a:t>
            </a:r>
            <a:r>
              <a:rPr sz="1550" dirty="0">
                <a:solidFill>
                  <a:srgbClr val="666666"/>
                </a:solidFill>
                <a:latin typeface="Verdana"/>
                <a:cs typeface="Verdana"/>
              </a:rPr>
              <a:t>ﬂ</a:t>
            </a:r>
            <a:r>
              <a:rPr sz="1550" spc="-25" dirty="0">
                <a:solidFill>
                  <a:srgbClr val="666666"/>
                </a:solidFill>
                <a:latin typeface="Verdana"/>
                <a:cs typeface="Verdana"/>
              </a:rPr>
              <a:t>o</a:t>
            </a:r>
            <a:r>
              <a:rPr sz="1550" spc="90" dirty="0">
                <a:solidFill>
                  <a:srgbClr val="666666"/>
                </a:solidFill>
                <a:latin typeface="Verdana"/>
                <a:cs typeface="Verdana"/>
              </a:rPr>
              <a:t>w</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40" dirty="0">
                <a:solidFill>
                  <a:srgbClr val="666666"/>
                </a:solidFill>
                <a:latin typeface="Verdana"/>
                <a:cs typeface="Verdana"/>
              </a:rPr>
              <a:t> </a:t>
            </a:r>
            <a:r>
              <a:rPr sz="1550" spc="-5" dirty="0">
                <a:solidFill>
                  <a:srgbClr val="666666"/>
                </a:solidFill>
                <a:latin typeface="Verdana"/>
                <a:cs typeface="Verdana"/>
              </a:rPr>
              <a:t>install</a:t>
            </a:r>
            <a:r>
              <a:rPr sz="1550" spc="-140" dirty="0">
                <a:solidFill>
                  <a:srgbClr val="666666"/>
                </a:solidFill>
                <a:latin typeface="Verdana"/>
                <a:cs typeface="Verdana"/>
              </a:rPr>
              <a:t> </a:t>
            </a:r>
            <a:r>
              <a:rPr sz="1550" spc="-15" dirty="0">
                <a:solidFill>
                  <a:srgbClr val="666666"/>
                </a:solidFill>
                <a:latin typeface="Verdana"/>
                <a:cs typeface="Verdana"/>
              </a:rPr>
              <a:t>t</a:t>
            </a:r>
            <a:r>
              <a:rPr sz="1550" dirty="0">
                <a:solidFill>
                  <a:srgbClr val="666666"/>
                </a:solidFill>
                <a:latin typeface="Verdana"/>
                <a:cs typeface="Verdana"/>
              </a:rPr>
              <a:t>enso</a:t>
            </a:r>
            <a:r>
              <a:rPr sz="1550" spc="20" dirty="0">
                <a:solidFill>
                  <a:srgbClr val="666666"/>
                </a:solidFill>
                <a:latin typeface="Verdana"/>
                <a:cs typeface="Verdana"/>
              </a:rPr>
              <a:t>r</a:t>
            </a:r>
            <a:r>
              <a:rPr sz="1550" dirty="0">
                <a:solidFill>
                  <a:srgbClr val="666666"/>
                </a:solidFill>
                <a:latin typeface="Verdana"/>
                <a:cs typeface="Verdana"/>
              </a:rPr>
              <a:t>ﬂ</a:t>
            </a:r>
            <a:r>
              <a:rPr sz="1550" spc="-25" dirty="0">
                <a:solidFill>
                  <a:srgbClr val="666666"/>
                </a:solidFill>
                <a:latin typeface="Verdana"/>
                <a:cs typeface="Verdana"/>
              </a:rPr>
              <a:t>o</a:t>
            </a:r>
            <a:r>
              <a:rPr sz="1550" spc="-55" dirty="0">
                <a:solidFill>
                  <a:srgbClr val="666666"/>
                </a:solidFill>
                <a:latin typeface="Verdana"/>
                <a:cs typeface="Verdana"/>
              </a:rPr>
              <a:t>w)</a:t>
            </a:r>
            <a:endParaRPr sz="1550">
              <a:latin typeface="Verdana"/>
              <a:cs typeface="Verdana"/>
            </a:endParaRPr>
          </a:p>
          <a:p>
            <a:pPr marL="762000" indent="-347345">
              <a:lnSpc>
                <a:spcPts val="1764"/>
              </a:lnSpc>
              <a:buFont typeface="Tahoma"/>
              <a:buChar char="●"/>
              <a:tabLst>
                <a:tab pos="761365" algn="l"/>
                <a:tab pos="762000" algn="l"/>
              </a:tabLst>
            </a:pPr>
            <a:r>
              <a:rPr sz="1550" spc="-15" dirty="0">
                <a:solidFill>
                  <a:srgbClr val="666666"/>
                </a:solidFill>
                <a:latin typeface="Verdana"/>
                <a:cs typeface="Verdana"/>
              </a:rPr>
              <a:t>K</a:t>
            </a:r>
            <a:r>
              <a:rPr sz="1550" spc="-20" dirty="0">
                <a:solidFill>
                  <a:srgbClr val="666666"/>
                </a:solidFill>
                <a:latin typeface="Verdana"/>
                <a:cs typeface="Verdana"/>
              </a:rPr>
              <a:t>e</a:t>
            </a:r>
            <a:r>
              <a:rPr sz="1550" spc="-90" dirty="0">
                <a:solidFill>
                  <a:srgbClr val="666666"/>
                </a:solidFill>
                <a:latin typeface="Verdana"/>
                <a:cs typeface="Verdana"/>
              </a:rPr>
              <a:t>r</a:t>
            </a:r>
            <a:r>
              <a:rPr sz="1550" spc="-40" dirty="0">
                <a:solidFill>
                  <a:srgbClr val="666666"/>
                </a:solidFill>
                <a:latin typeface="Verdana"/>
                <a:cs typeface="Verdana"/>
              </a:rPr>
              <a:t>as</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40" dirty="0">
                <a:solidFill>
                  <a:srgbClr val="666666"/>
                </a:solidFill>
                <a:latin typeface="Verdana"/>
                <a:cs typeface="Verdana"/>
              </a:rPr>
              <a:t> </a:t>
            </a:r>
            <a:r>
              <a:rPr sz="1550" spc="-5" dirty="0">
                <a:solidFill>
                  <a:srgbClr val="666666"/>
                </a:solidFill>
                <a:latin typeface="Verdana"/>
                <a:cs typeface="Verdana"/>
              </a:rPr>
              <a:t>install</a:t>
            </a:r>
            <a:r>
              <a:rPr sz="1550" spc="-140" dirty="0">
                <a:solidFill>
                  <a:srgbClr val="666666"/>
                </a:solidFill>
                <a:latin typeface="Verdana"/>
                <a:cs typeface="Verdana"/>
              </a:rPr>
              <a:t> </a:t>
            </a:r>
            <a:r>
              <a:rPr sz="1550" spc="-25" dirty="0">
                <a:solidFill>
                  <a:srgbClr val="666666"/>
                </a:solidFill>
                <a:latin typeface="Verdana"/>
                <a:cs typeface="Verdana"/>
              </a:rPr>
              <a:t>k</a:t>
            </a:r>
            <a:r>
              <a:rPr sz="1550" spc="-20" dirty="0">
                <a:solidFill>
                  <a:srgbClr val="666666"/>
                </a:solidFill>
                <a:latin typeface="Verdana"/>
                <a:cs typeface="Verdana"/>
              </a:rPr>
              <a:t>e</a:t>
            </a:r>
            <a:r>
              <a:rPr sz="1550" spc="-90" dirty="0">
                <a:solidFill>
                  <a:srgbClr val="666666"/>
                </a:solidFill>
                <a:latin typeface="Verdana"/>
                <a:cs typeface="Verdana"/>
              </a:rPr>
              <a:t>ras)</a:t>
            </a:r>
            <a:endParaRPr sz="1550">
              <a:latin typeface="Verdana"/>
              <a:cs typeface="Verdana"/>
            </a:endParaRPr>
          </a:p>
          <a:p>
            <a:pPr marL="762000" indent="-347345">
              <a:lnSpc>
                <a:spcPts val="1764"/>
              </a:lnSpc>
              <a:buFont typeface="Tahoma"/>
              <a:buChar char="●"/>
              <a:tabLst>
                <a:tab pos="761365" algn="l"/>
                <a:tab pos="762000" algn="l"/>
              </a:tabLst>
            </a:pPr>
            <a:r>
              <a:rPr sz="1550" spc="95" dirty="0">
                <a:solidFill>
                  <a:srgbClr val="666666"/>
                </a:solidFill>
                <a:latin typeface="Verdana"/>
                <a:cs typeface="Verdana"/>
              </a:rPr>
              <a:t>Num</a:t>
            </a:r>
            <a:r>
              <a:rPr sz="1550" spc="50" dirty="0">
                <a:solidFill>
                  <a:srgbClr val="666666"/>
                </a:solidFill>
                <a:latin typeface="Verdana"/>
                <a:cs typeface="Verdana"/>
              </a:rPr>
              <a:t>p</a:t>
            </a:r>
            <a:r>
              <a:rPr sz="1550" spc="-80" dirty="0">
                <a:solidFill>
                  <a:srgbClr val="666666"/>
                </a:solidFill>
                <a:latin typeface="Verdana"/>
                <a:cs typeface="Verdana"/>
              </a:rPr>
              <a:t>y</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40" dirty="0">
                <a:solidFill>
                  <a:srgbClr val="666666"/>
                </a:solidFill>
                <a:latin typeface="Verdana"/>
                <a:cs typeface="Verdana"/>
              </a:rPr>
              <a:t> </a:t>
            </a:r>
            <a:r>
              <a:rPr sz="1550" spc="-5" dirty="0">
                <a:solidFill>
                  <a:srgbClr val="666666"/>
                </a:solidFill>
                <a:latin typeface="Verdana"/>
                <a:cs typeface="Verdana"/>
              </a:rPr>
              <a:t>install</a:t>
            </a:r>
            <a:r>
              <a:rPr sz="1550" spc="-140" dirty="0">
                <a:solidFill>
                  <a:srgbClr val="666666"/>
                </a:solidFill>
                <a:latin typeface="Verdana"/>
                <a:cs typeface="Verdana"/>
              </a:rPr>
              <a:t> </a:t>
            </a:r>
            <a:r>
              <a:rPr sz="1550" spc="85" dirty="0">
                <a:solidFill>
                  <a:srgbClr val="666666"/>
                </a:solidFill>
                <a:latin typeface="Verdana"/>
                <a:cs typeface="Verdana"/>
              </a:rPr>
              <a:t>num</a:t>
            </a:r>
            <a:r>
              <a:rPr sz="1550" spc="45" dirty="0">
                <a:solidFill>
                  <a:srgbClr val="666666"/>
                </a:solidFill>
                <a:latin typeface="Verdana"/>
                <a:cs typeface="Verdana"/>
              </a:rPr>
              <a:t>p</a:t>
            </a:r>
            <a:r>
              <a:rPr sz="1550" spc="-140" dirty="0">
                <a:solidFill>
                  <a:srgbClr val="666666"/>
                </a:solidFill>
                <a:latin typeface="Verdana"/>
                <a:cs typeface="Verdana"/>
              </a:rPr>
              <a:t>y)</a:t>
            </a:r>
            <a:endParaRPr sz="1550">
              <a:latin typeface="Verdana"/>
              <a:cs typeface="Verdana"/>
            </a:endParaRPr>
          </a:p>
          <a:p>
            <a:pPr marL="762000" indent="-347345">
              <a:lnSpc>
                <a:spcPts val="1764"/>
              </a:lnSpc>
              <a:buFont typeface="Tahoma"/>
              <a:buChar char="●"/>
              <a:tabLst>
                <a:tab pos="761365" algn="l"/>
                <a:tab pos="762000" algn="l"/>
              </a:tabLst>
            </a:pPr>
            <a:r>
              <a:rPr sz="1550" dirty="0">
                <a:solidFill>
                  <a:srgbClr val="666666"/>
                </a:solidFill>
                <a:latin typeface="Verdana"/>
                <a:cs typeface="Verdana"/>
              </a:rPr>
              <a:t>Natural</a:t>
            </a:r>
            <a:r>
              <a:rPr sz="1550" spc="-140" dirty="0">
                <a:solidFill>
                  <a:srgbClr val="666666"/>
                </a:solidFill>
                <a:latin typeface="Verdana"/>
                <a:cs typeface="Verdana"/>
              </a:rPr>
              <a:t> </a:t>
            </a:r>
            <a:r>
              <a:rPr sz="1550" spc="40" dirty="0">
                <a:solidFill>
                  <a:srgbClr val="666666"/>
                </a:solidFill>
                <a:latin typeface="Verdana"/>
                <a:cs typeface="Verdana"/>
              </a:rPr>
              <a:t>Language</a:t>
            </a:r>
            <a:r>
              <a:rPr sz="1550" spc="-135" dirty="0">
                <a:solidFill>
                  <a:srgbClr val="666666"/>
                </a:solidFill>
                <a:latin typeface="Verdana"/>
                <a:cs typeface="Verdana"/>
              </a:rPr>
              <a:t> </a:t>
            </a:r>
            <a:r>
              <a:rPr sz="1550" spc="10" dirty="0">
                <a:solidFill>
                  <a:srgbClr val="666666"/>
                </a:solidFill>
                <a:latin typeface="Verdana"/>
                <a:cs typeface="Verdana"/>
              </a:rPr>
              <a:t>processing</a:t>
            </a:r>
            <a:r>
              <a:rPr sz="1550" spc="-135" dirty="0">
                <a:solidFill>
                  <a:srgbClr val="666666"/>
                </a:solidFill>
                <a:latin typeface="Verdana"/>
                <a:cs typeface="Verdana"/>
              </a:rPr>
              <a:t> </a:t>
            </a:r>
            <a:r>
              <a:rPr sz="1550" spc="-50" dirty="0">
                <a:solidFill>
                  <a:srgbClr val="666666"/>
                </a:solidFill>
                <a:latin typeface="Verdana"/>
                <a:cs typeface="Verdana"/>
              </a:rPr>
              <a:t>(Nltk)</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35" dirty="0">
                <a:solidFill>
                  <a:srgbClr val="666666"/>
                </a:solidFill>
                <a:latin typeface="Verdana"/>
                <a:cs typeface="Verdana"/>
              </a:rPr>
              <a:t> </a:t>
            </a:r>
            <a:r>
              <a:rPr sz="1550" spc="-5" dirty="0">
                <a:solidFill>
                  <a:srgbClr val="666666"/>
                </a:solidFill>
                <a:latin typeface="Verdana"/>
                <a:cs typeface="Verdana"/>
              </a:rPr>
              <a:t>install</a:t>
            </a:r>
            <a:r>
              <a:rPr sz="1550" spc="-135" dirty="0">
                <a:solidFill>
                  <a:srgbClr val="666666"/>
                </a:solidFill>
                <a:latin typeface="Verdana"/>
                <a:cs typeface="Verdana"/>
              </a:rPr>
              <a:t> </a:t>
            </a:r>
            <a:r>
              <a:rPr sz="1550" spc="-25" dirty="0">
                <a:solidFill>
                  <a:srgbClr val="666666"/>
                </a:solidFill>
                <a:latin typeface="Verdana"/>
                <a:cs typeface="Verdana"/>
              </a:rPr>
              <a:t>nltk)</a:t>
            </a:r>
            <a:endParaRPr sz="1550">
              <a:latin typeface="Verdana"/>
              <a:cs typeface="Verdana"/>
            </a:endParaRPr>
          </a:p>
          <a:p>
            <a:pPr marL="762000" indent="-347345">
              <a:lnSpc>
                <a:spcPts val="1764"/>
              </a:lnSpc>
              <a:buFont typeface="Tahoma"/>
              <a:buChar char="●"/>
              <a:tabLst>
                <a:tab pos="761365" algn="l"/>
                <a:tab pos="762000" algn="l"/>
              </a:tabLst>
            </a:pPr>
            <a:r>
              <a:rPr sz="1550" spc="70" dirty="0">
                <a:solidFill>
                  <a:srgbClr val="666666"/>
                </a:solidFill>
                <a:latin typeface="Verdana"/>
                <a:cs typeface="Verdana"/>
              </a:rPr>
              <a:t>Pic</a:t>
            </a:r>
            <a:r>
              <a:rPr sz="1550" dirty="0">
                <a:solidFill>
                  <a:srgbClr val="666666"/>
                </a:solidFill>
                <a:latin typeface="Verdana"/>
                <a:cs typeface="Verdana"/>
              </a:rPr>
              <a:t>kle</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40" dirty="0">
                <a:solidFill>
                  <a:srgbClr val="666666"/>
                </a:solidFill>
                <a:latin typeface="Verdana"/>
                <a:cs typeface="Verdana"/>
              </a:rPr>
              <a:t> </a:t>
            </a:r>
            <a:r>
              <a:rPr sz="1550" spc="-5" dirty="0">
                <a:solidFill>
                  <a:srgbClr val="666666"/>
                </a:solidFill>
                <a:latin typeface="Verdana"/>
                <a:cs typeface="Verdana"/>
              </a:rPr>
              <a:t>install</a:t>
            </a:r>
            <a:r>
              <a:rPr sz="1550" spc="-140" dirty="0">
                <a:solidFill>
                  <a:srgbClr val="666666"/>
                </a:solidFill>
                <a:latin typeface="Verdana"/>
                <a:cs typeface="Verdana"/>
              </a:rPr>
              <a:t> </a:t>
            </a:r>
            <a:r>
              <a:rPr sz="1550" spc="40" dirty="0">
                <a:solidFill>
                  <a:srgbClr val="666666"/>
                </a:solidFill>
                <a:latin typeface="Verdana"/>
                <a:cs typeface="Verdana"/>
              </a:rPr>
              <a:t>pi</a:t>
            </a:r>
            <a:r>
              <a:rPr sz="1550" spc="35" dirty="0">
                <a:solidFill>
                  <a:srgbClr val="666666"/>
                </a:solidFill>
                <a:latin typeface="Verdana"/>
                <a:cs typeface="Verdana"/>
              </a:rPr>
              <a:t>c</a:t>
            </a:r>
            <a:r>
              <a:rPr sz="1550" spc="-50" dirty="0">
                <a:solidFill>
                  <a:srgbClr val="666666"/>
                </a:solidFill>
                <a:latin typeface="Verdana"/>
                <a:cs typeface="Verdana"/>
              </a:rPr>
              <a:t>kle)</a:t>
            </a:r>
            <a:endParaRPr sz="1550">
              <a:latin typeface="Verdana"/>
              <a:cs typeface="Verdana"/>
            </a:endParaRPr>
          </a:p>
          <a:p>
            <a:pPr marL="762000" indent="-347345">
              <a:lnSpc>
                <a:spcPts val="1810"/>
              </a:lnSpc>
              <a:buFont typeface="Tahoma"/>
              <a:buChar char="●"/>
              <a:tabLst>
                <a:tab pos="761365" algn="l"/>
                <a:tab pos="762000" algn="l"/>
              </a:tabLst>
            </a:pPr>
            <a:r>
              <a:rPr sz="1550" spc="-10" dirty="0">
                <a:solidFill>
                  <a:srgbClr val="666666"/>
                </a:solidFill>
                <a:latin typeface="Verdana"/>
                <a:cs typeface="Verdana"/>
              </a:rPr>
              <a:t>Co</a:t>
            </a:r>
            <a:r>
              <a:rPr sz="1550" spc="-25" dirty="0">
                <a:solidFill>
                  <a:srgbClr val="666666"/>
                </a:solidFill>
                <a:latin typeface="Verdana"/>
                <a:cs typeface="Verdana"/>
              </a:rPr>
              <a:t>r</a:t>
            </a:r>
            <a:r>
              <a:rPr sz="1550" spc="25" dirty="0">
                <a:solidFill>
                  <a:srgbClr val="666666"/>
                </a:solidFill>
                <a:latin typeface="Verdana"/>
                <a:cs typeface="Verdana"/>
              </a:rPr>
              <a:t>pus</a:t>
            </a:r>
            <a:r>
              <a:rPr sz="1550" spc="-140" dirty="0">
                <a:solidFill>
                  <a:srgbClr val="666666"/>
                </a:solidFill>
                <a:latin typeface="Verdana"/>
                <a:cs typeface="Verdana"/>
              </a:rPr>
              <a:t> </a:t>
            </a:r>
            <a:r>
              <a:rPr sz="1550" spc="-10" dirty="0">
                <a:solidFill>
                  <a:srgbClr val="666666"/>
                </a:solidFill>
                <a:latin typeface="Verdana"/>
                <a:cs typeface="Verdana"/>
              </a:rPr>
              <a:t>(pip</a:t>
            </a:r>
            <a:r>
              <a:rPr sz="1550" spc="-140" dirty="0">
                <a:solidFill>
                  <a:srgbClr val="666666"/>
                </a:solidFill>
                <a:latin typeface="Verdana"/>
                <a:cs typeface="Verdana"/>
              </a:rPr>
              <a:t> </a:t>
            </a:r>
            <a:r>
              <a:rPr sz="1550" spc="-5" dirty="0">
                <a:solidFill>
                  <a:srgbClr val="666666"/>
                </a:solidFill>
                <a:latin typeface="Verdana"/>
                <a:cs typeface="Verdana"/>
              </a:rPr>
              <a:t>install</a:t>
            </a:r>
            <a:r>
              <a:rPr sz="1550" spc="-140" dirty="0">
                <a:solidFill>
                  <a:srgbClr val="666666"/>
                </a:solidFill>
                <a:latin typeface="Verdana"/>
                <a:cs typeface="Verdana"/>
              </a:rPr>
              <a:t> </a:t>
            </a:r>
            <a:r>
              <a:rPr sz="1550" spc="45" dirty="0">
                <a:solidFill>
                  <a:srgbClr val="666666"/>
                </a:solidFill>
                <a:latin typeface="Verdana"/>
                <a:cs typeface="Verdana"/>
              </a:rPr>
              <a:t>c</a:t>
            </a:r>
            <a:r>
              <a:rPr sz="1550" spc="-10" dirty="0">
                <a:solidFill>
                  <a:srgbClr val="666666"/>
                </a:solidFill>
                <a:latin typeface="Verdana"/>
                <a:cs typeface="Verdana"/>
              </a:rPr>
              <a:t>o</a:t>
            </a:r>
            <a:r>
              <a:rPr sz="1550" spc="-25" dirty="0">
                <a:solidFill>
                  <a:srgbClr val="666666"/>
                </a:solidFill>
                <a:latin typeface="Verdana"/>
                <a:cs typeface="Verdana"/>
              </a:rPr>
              <a:t>r</a:t>
            </a:r>
            <a:r>
              <a:rPr sz="1550" spc="-30" dirty="0">
                <a:solidFill>
                  <a:srgbClr val="666666"/>
                </a:solidFill>
                <a:latin typeface="Verdana"/>
                <a:cs typeface="Verdana"/>
              </a:rPr>
              <a:t>pus)</a:t>
            </a:r>
            <a:endParaRPr sz="1550">
              <a:latin typeface="Verdana"/>
              <a:cs typeface="Verdana"/>
            </a:endParaRPr>
          </a:p>
        </p:txBody>
      </p:sp>
      <p:sp>
        <p:nvSpPr>
          <p:cNvPr id="3" name="object 3"/>
          <p:cNvSpPr txBox="1">
            <a:spLocks noGrp="1"/>
          </p:cNvSpPr>
          <p:nvPr>
            <p:ph type="title"/>
          </p:nvPr>
        </p:nvSpPr>
        <p:spPr>
          <a:xfrm>
            <a:off x="481775" y="697280"/>
            <a:ext cx="2482850" cy="373380"/>
          </a:xfrm>
          <a:prstGeom prst="rect">
            <a:avLst/>
          </a:prstGeom>
        </p:spPr>
        <p:txBody>
          <a:bodyPr vert="horz" wrap="square" lIns="0" tIns="16510" rIns="0" bIns="0" rtlCol="0">
            <a:spAutoFit/>
          </a:bodyPr>
          <a:lstStyle/>
          <a:p>
            <a:pPr marL="12700">
              <a:lnSpc>
                <a:spcPct val="100000"/>
              </a:lnSpc>
              <a:spcBef>
                <a:spcPts val="130"/>
              </a:spcBef>
            </a:pPr>
            <a:r>
              <a:rPr sz="2250" b="0" spc="95" dirty="0">
                <a:solidFill>
                  <a:srgbClr val="444444"/>
                </a:solidFill>
                <a:latin typeface="Verdana"/>
                <a:cs typeface="Verdana"/>
              </a:rPr>
              <a:t>Needed</a:t>
            </a:r>
            <a:r>
              <a:rPr sz="2250" b="0" spc="-195" dirty="0">
                <a:solidFill>
                  <a:srgbClr val="444444"/>
                </a:solidFill>
                <a:latin typeface="Verdana"/>
                <a:cs typeface="Verdana"/>
              </a:rPr>
              <a:t> </a:t>
            </a:r>
            <a:r>
              <a:rPr sz="2250" b="0" spc="75" dirty="0">
                <a:solidFill>
                  <a:srgbClr val="444444"/>
                </a:solidFill>
                <a:latin typeface="Verdana"/>
                <a:cs typeface="Verdana"/>
              </a:rPr>
              <a:t>Lib</a:t>
            </a:r>
            <a:r>
              <a:rPr sz="2250" b="0" spc="-155" dirty="0">
                <a:solidFill>
                  <a:srgbClr val="444444"/>
                </a:solidFill>
                <a:latin typeface="Verdana"/>
                <a:cs typeface="Verdana"/>
              </a:rPr>
              <a:t>r</a:t>
            </a:r>
            <a:r>
              <a:rPr sz="2250" b="0" spc="-30" dirty="0">
                <a:solidFill>
                  <a:srgbClr val="444444"/>
                </a:solidFill>
                <a:latin typeface="Verdana"/>
                <a:cs typeface="Verdana"/>
              </a:rPr>
              <a:t>a</a:t>
            </a:r>
            <a:r>
              <a:rPr sz="2250" b="0" spc="-45" dirty="0">
                <a:solidFill>
                  <a:srgbClr val="444444"/>
                </a:solidFill>
                <a:latin typeface="Verdana"/>
                <a:cs typeface="Verdana"/>
              </a:rPr>
              <a:t>r</a:t>
            </a:r>
            <a:r>
              <a:rPr sz="2250" b="0" spc="-10" dirty="0">
                <a:solidFill>
                  <a:srgbClr val="444444"/>
                </a:solidFill>
                <a:latin typeface="Verdana"/>
                <a:cs typeface="Verdana"/>
              </a:rPr>
              <a:t>ies</a:t>
            </a:r>
            <a:endParaRPr sz="225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825" y="617187"/>
            <a:ext cx="3417570" cy="382270"/>
          </a:xfrm>
          <a:prstGeom prst="rect">
            <a:avLst/>
          </a:prstGeom>
        </p:spPr>
        <p:txBody>
          <a:bodyPr vert="horz" wrap="square" lIns="0" tIns="17780" rIns="0" bIns="0" rtlCol="0">
            <a:spAutoFit/>
          </a:bodyPr>
          <a:lstStyle/>
          <a:p>
            <a:pPr marL="12700">
              <a:lnSpc>
                <a:spcPct val="100000"/>
              </a:lnSpc>
              <a:spcBef>
                <a:spcPts val="140"/>
              </a:spcBef>
            </a:pPr>
            <a:r>
              <a:rPr sz="2300" spc="-204" dirty="0">
                <a:solidFill>
                  <a:srgbClr val="1A1A1A"/>
                </a:solidFill>
              </a:rPr>
              <a:t>T</a:t>
            </a:r>
            <a:r>
              <a:rPr sz="2300" spc="-5" dirty="0">
                <a:solidFill>
                  <a:srgbClr val="1A1A1A"/>
                </a:solidFill>
              </a:rPr>
              <a:t>ABLE</a:t>
            </a:r>
            <a:r>
              <a:rPr sz="2300" spc="-125" dirty="0">
                <a:solidFill>
                  <a:srgbClr val="1A1A1A"/>
                </a:solidFill>
              </a:rPr>
              <a:t> </a:t>
            </a:r>
            <a:r>
              <a:rPr sz="2300" spc="5" dirty="0">
                <a:solidFill>
                  <a:srgbClr val="1A1A1A"/>
                </a:solidFill>
              </a:rPr>
              <a:t>OF</a:t>
            </a:r>
            <a:r>
              <a:rPr sz="2300" spc="-125" dirty="0">
                <a:solidFill>
                  <a:srgbClr val="1A1A1A"/>
                </a:solidFill>
              </a:rPr>
              <a:t> </a:t>
            </a:r>
            <a:r>
              <a:rPr sz="2300" spc="10" dirty="0">
                <a:solidFill>
                  <a:srgbClr val="1A1A1A"/>
                </a:solidFill>
              </a:rPr>
              <a:t>C</a:t>
            </a:r>
            <a:r>
              <a:rPr sz="2300" spc="-60" dirty="0">
                <a:solidFill>
                  <a:srgbClr val="1A1A1A"/>
                </a:solidFill>
              </a:rPr>
              <a:t>ONTEN</a:t>
            </a:r>
            <a:r>
              <a:rPr sz="2300" spc="-70" dirty="0">
                <a:solidFill>
                  <a:srgbClr val="1A1A1A"/>
                </a:solidFill>
              </a:rPr>
              <a:t>T</a:t>
            </a:r>
            <a:r>
              <a:rPr sz="2300" spc="-160" dirty="0">
                <a:solidFill>
                  <a:srgbClr val="1A1A1A"/>
                </a:solidFill>
              </a:rPr>
              <a:t>S</a:t>
            </a:r>
            <a:r>
              <a:rPr sz="2300" spc="-315" dirty="0">
                <a:solidFill>
                  <a:srgbClr val="1A1A1A"/>
                </a:solidFill>
              </a:rPr>
              <a:t>:</a:t>
            </a:r>
            <a:endParaRPr sz="2300"/>
          </a:p>
        </p:txBody>
      </p:sp>
      <p:sp>
        <p:nvSpPr>
          <p:cNvPr id="3" name="object 3"/>
          <p:cNvSpPr txBox="1"/>
          <p:nvPr/>
        </p:nvSpPr>
        <p:spPr>
          <a:xfrm>
            <a:off x="1049978" y="1505080"/>
            <a:ext cx="3625850" cy="1774845"/>
          </a:xfrm>
          <a:prstGeom prst="rect">
            <a:avLst/>
          </a:prstGeom>
        </p:spPr>
        <p:txBody>
          <a:bodyPr vert="horz" wrap="square" lIns="0" tIns="12700" rIns="0" bIns="0" rtlCol="0">
            <a:spAutoFit/>
          </a:bodyPr>
          <a:lstStyle/>
          <a:p>
            <a:pPr marL="450215" indent="-365760">
              <a:lnSpc>
                <a:spcPct val="100000"/>
              </a:lnSpc>
              <a:spcBef>
                <a:spcPts val="100"/>
              </a:spcBef>
              <a:buAutoNum type="arabicPeriod"/>
              <a:tabLst>
                <a:tab pos="450215" algn="l"/>
                <a:tab pos="450850" algn="l"/>
              </a:tabLst>
            </a:pPr>
            <a:r>
              <a:rPr sz="1800" spc="-30" dirty="0">
                <a:solidFill>
                  <a:srgbClr val="595959"/>
                </a:solidFill>
                <a:latin typeface="Verdana"/>
                <a:cs typeface="Verdana"/>
              </a:rPr>
              <a:t>Int</a:t>
            </a:r>
            <a:r>
              <a:rPr sz="1800" spc="-45" dirty="0">
                <a:solidFill>
                  <a:srgbClr val="595959"/>
                </a:solidFill>
                <a:latin typeface="Verdana"/>
                <a:cs typeface="Verdana"/>
              </a:rPr>
              <a:t>r</a:t>
            </a:r>
            <a:r>
              <a:rPr sz="1800" spc="85" dirty="0">
                <a:solidFill>
                  <a:srgbClr val="595959"/>
                </a:solidFill>
                <a:latin typeface="Verdana"/>
                <a:cs typeface="Verdana"/>
              </a:rPr>
              <a:t>odu</a:t>
            </a:r>
            <a:r>
              <a:rPr sz="1800" spc="80" dirty="0">
                <a:solidFill>
                  <a:srgbClr val="595959"/>
                </a:solidFill>
                <a:latin typeface="Verdana"/>
                <a:cs typeface="Verdana"/>
              </a:rPr>
              <a:t>c</a:t>
            </a:r>
            <a:r>
              <a:rPr sz="1800" spc="45" dirty="0">
                <a:solidFill>
                  <a:srgbClr val="595959"/>
                </a:solidFill>
                <a:latin typeface="Verdana"/>
                <a:cs typeface="Verdana"/>
              </a:rPr>
              <a:t>tion</a:t>
            </a:r>
            <a:r>
              <a:rPr sz="1800" spc="-150" dirty="0">
                <a:solidFill>
                  <a:srgbClr val="595959"/>
                </a:solidFill>
                <a:latin typeface="Verdana"/>
                <a:cs typeface="Verdana"/>
              </a:rPr>
              <a:t> </a:t>
            </a:r>
            <a:r>
              <a:rPr sz="1800" dirty="0">
                <a:solidFill>
                  <a:srgbClr val="595959"/>
                </a:solidFill>
                <a:latin typeface="Verdana"/>
                <a:cs typeface="Verdana"/>
              </a:rPr>
              <a:t>t</a:t>
            </a:r>
            <a:r>
              <a:rPr sz="1800" spc="50" dirty="0">
                <a:solidFill>
                  <a:srgbClr val="595959"/>
                </a:solidFill>
                <a:latin typeface="Verdana"/>
                <a:cs typeface="Verdana"/>
              </a:rPr>
              <a:t>o</a:t>
            </a:r>
            <a:r>
              <a:rPr sz="1800" spc="-150" dirty="0">
                <a:solidFill>
                  <a:srgbClr val="595959"/>
                </a:solidFill>
                <a:latin typeface="Verdana"/>
                <a:cs typeface="Verdana"/>
              </a:rPr>
              <a:t> </a:t>
            </a:r>
            <a:r>
              <a:rPr sz="1800" spc="75" dirty="0">
                <a:solidFill>
                  <a:srgbClr val="595959"/>
                </a:solidFill>
                <a:latin typeface="Verdana"/>
                <a:cs typeface="Verdana"/>
              </a:rPr>
              <a:t>c</a:t>
            </a:r>
            <a:r>
              <a:rPr sz="1800" spc="50" dirty="0">
                <a:solidFill>
                  <a:srgbClr val="595959"/>
                </a:solidFill>
                <a:latin typeface="Verdana"/>
                <a:cs typeface="Verdana"/>
              </a:rPr>
              <a:t>hatbot</a:t>
            </a:r>
            <a:endParaRPr sz="1800" dirty="0">
              <a:latin typeface="Verdana"/>
              <a:cs typeface="Verdana"/>
            </a:endParaRPr>
          </a:p>
          <a:p>
            <a:pPr marL="450215" indent="-414655">
              <a:lnSpc>
                <a:spcPct val="100000"/>
              </a:lnSpc>
              <a:spcBef>
                <a:spcPts val="1725"/>
              </a:spcBef>
              <a:buAutoNum type="arabicPeriod"/>
              <a:tabLst>
                <a:tab pos="450215" algn="l"/>
                <a:tab pos="450850" algn="l"/>
              </a:tabLst>
            </a:pPr>
            <a:r>
              <a:rPr sz="1800" spc="-114" dirty="0">
                <a:solidFill>
                  <a:srgbClr val="595959"/>
                </a:solidFill>
                <a:latin typeface="Verdana"/>
                <a:cs typeface="Verdana"/>
              </a:rPr>
              <a:t>T</a:t>
            </a:r>
            <a:r>
              <a:rPr sz="1800" spc="10" dirty="0">
                <a:solidFill>
                  <a:srgbClr val="595959"/>
                </a:solidFill>
                <a:latin typeface="Verdana"/>
                <a:cs typeface="Verdana"/>
              </a:rPr>
              <a:t>ypes</a:t>
            </a:r>
            <a:r>
              <a:rPr sz="1800" spc="-150" dirty="0">
                <a:solidFill>
                  <a:srgbClr val="595959"/>
                </a:solidFill>
                <a:latin typeface="Verdana"/>
                <a:cs typeface="Verdana"/>
              </a:rPr>
              <a:t> </a:t>
            </a:r>
            <a:r>
              <a:rPr sz="1800" spc="25" dirty="0">
                <a:solidFill>
                  <a:srgbClr val="595959"/>
                </a:solidFill>
                <a:latin typeface="Verdana"/>
                <a:cs typeface="Verdana"/>
              </a:rPr>
              <a:t>of</a:t>
            </a:r>
            <a:r>
              <a:rPr sz="1800" spc="-150" dirty="0">
                <a:solidFill>
                  <a:srgbClr val="595959"/>
                </a:solidFill>
                <a:latin typeface="Verdana"/>
                <a:cs typeface="Verdana"/>
              </a:rPr>
              <a:t> </a:t>
            </a:r>
            <a:r>
              <a:rPr sz="1800" spc="75" dirty="0">
                <a:solidFill>
                  <a:srgbClr val="595959"/>
                </a:solidFill>
                <a:latin typeface="Verdana"/>
                <a:cs typeface="Verdana"/>
              </a:rPr>
              <a:t>c</a:t>
            </a:r>
            <a:r>
              <a:rPr sz="1800" spc="50" dirty="0">
                <a:solidFill>
                  <a:srgbClr val="595959"/>
                </a:solidFill>
                <a:latin typeface="Verdana"/>
                <a:cs typeface="Verdana"/>
              </a:rPr>
              <a:t>hatbot</a:t>
            </a:r>
            <a:endParaRPr sz="1800" dirty="0">
              <a:latin typeface="Verdana"/>
              <a:cs typeface="Verdana"/>
            </a:endParaRPr>
          </a:p>
          <a:p>
            <a:pPr marL="450215" indent="-411480">
              <a:lnSpc>
                <a:spcPct val="100000"/>
              </a:lnSpc>
              <a:spcBef>
                <a:spcPts val="1730"/>
              </a:spcBef>
              <a:buAutoNum type="arabicPeriod"/>
              <a:tabLst>
                <a:tab pos="450215" algn="l"/>
                <a:tab pos="450850" algn="l"/>
              </a:tabLst>
            </a:pPr>
            <a:r>
              <a:rPr sz="1800" spc="-155" dirty="0">
                <a:solidFill>
                  <a:srgbClr val="595959"/>
                </a:solidFill>
                <a:latin typeface="Verdana"/>
                <a:cs typeface="Verdana"/>
              </a:rPr>
              <a:t>T</a:t>
            </a:r>
            <a:r>
              <a:rPr sz="1800" spc="75" dirty="0">
                <a:solidFill>
                  <a:srgbClr val="595959"/>
                </a:solidFill>
                <a:latin typeface="Verdana"/>
                <a:cs typeface="Verdana"/>
              </a:rPr>
              <a:t>op</a:t>
            </a:r>
            <a:r>
              <a:rPr sz="1800" spc="-150" dirty="0">
                <a:solidFill>
                  <a:srgbClr val="595959"/>
                </a:solidFill>
                <a:latin typeface="Verdana"/>
                <a:cs typeface="Verdana"/>
              </a:rPr>
              <a:t> </a:t>
            </a:r>
            <a:r>
              <a:rPr sz="1800" spc="35" dirty="0">
                <a:solidFill>
                  <a:srgbClr val="595959"/>
                </a:solidFill>
                <a:latin typeface="Verdana"/>
                <a:cs typeface="Verdana"/>
              </a:rPr>
              <a:t>applications</a:t>
            </a:r>
            <a:r>
              <a:rPr sz="1800" spc="-150" dirty="0">
                <a:solidFill>
                  <a:srgbClr val="595959"/>
                </a:solidFill>
                <a:latin typeface="Verdana"/>
                <a:cs typeface="Verdana"/>
              </a:rPr>
              <a:t> </a:t>
            </a:r>
            <a:r>
              <a:rPr sz="1800" spc="25" dirty="0">
                <a:solidFill>
                  <a:srgbClr val="595959"/>
                </a:solidFill>
                <a:latin typeface="Verdana"/>
                <a:cs typeface="Verdana"/>
              </a:rPr>
              <a:t>of</a:t>
            </a:r>
            <a:r>
              <a:rPr sz="1800" spc="-150" dirty="0">
                <a:solidFill>
                  <a:srgbClr val="595959"/>
                </a:solidFill>
                <a:latin typeface="Verdana"/>
                <a:cs typeface="Verdana"/>
              </a:rPr>
              <a:t> </a:t>
            </a:r>
            <a:r>
              <a:rPr sz="1800" spc="75" dirty="0">
                <a:solidFill>
                  <a:srgbClr val="595959"/>
                </a:solidFill>
                <a:latin typeface="Verdana"/>
                <a:cs typeface="Verdana"/>
              </a:rPr>
              <a:t>c</a:t>
            </a:r>
            <a:r>
              <a:rPr sz="1800" spc="50" dirty="0">
                <a:solidFill>
                  <a:srgbClr val="595959"/>
                </a:solidFill>
                <a:latin typeface="Verdana"/>
                <a:cs typeface="Verdana"/>
              </a:rPr>
              <a:t>hatbot</a:t>
            </a:r>
            <a:endParaRPr sz="1800" dirty="0">
              <a:latin typeface="Verdana"/>
              <a:cs typeface="Verdana"/>
            </a:endParaRPr>
          </a:p>
          <a:p>
            <a:pPr marL="450215" indent="-438150">
              <a:lnSpc>
                <a:spcPct val="100000"/>
              </a:lnSpc>
              <a:spcBef>
                <a:spcPts val="1725"/>
              </a:spcBef>
              <a:buAutoNum type="arabicPeriod"/>
              <a:tabLst>
                <a:tab pos="450215" algn="l"/>
                <a:tab pos="450850" algn="l"/>
              </a:tabLst>
            </a:pPr>
            <a:r>
              <a:rPr sz="1800" spc="35" dirty="0">
                <a:solidFill>
                  <a:srgbClr val="595959"/>
                </a:solidFill>
                <a:latin typeface="Verdana"/>
                <a:cs typeface="Verdana"/>
              </a:rPr>
              <a:t>A</a:t>
            </a:r>
            <a:r>
              <a:rPr sz="1800" dirty="0">
                <a:solidFill>
                  <a:srgbClr val="595959"/>
                </a:solidFill>
                <a:latin typeface="Verdana"/>
                <a:cs typeface="Verdana"/>
              </a:rPr>
              <a:t>r</a:t>
            </a:r>
            <a:r>
              <a:rPr sz="1800" spc="75" dirty="0">
                <a:solidFill>
                  <a:srgbClr val="595959"/>
                </a:solidFill>
                <a:latin typeface="Verdana"/>
                <a:cs typeface="Verdana"/>
              </a:rPr>
              <a:t>c</a:t>
            </a:r>
            <a:r>
              <a:rPr sz="1800" spc="45" dirty="0">
                <a:solidFill>
                  <a:srgbClr val="595959"/>
                </a:solidFill>
                <a:latin typeface="Verdana"/>
                <a:cs typeface="Verdana"/>
              </a:rPr>
              <a:t>hi</a:t>
            </a:r>
            <a:r>
              <a:rPr sz="1800" dirty="0">
                <a:solidFill>
                  <a:srgbClr val="595959"/>
                </a:solidFill>
                <a:latin typeface="Verdana"/>
                <a:cs typeface="Verdana"/>
              </a:rPr>
              <a:t>t</a:t>
            </a:r>
            <a:r>
              <a:rPr sz="1800" spc="60" dirty="0">
                <a:solidFill>
                  <a:srgbClr val="595959"/>
                </a:solidFill>
                <a:latin typeface="Verdana"/>
                <a:cs typeface="Verdana"/>
              </a:rPr>
              <a:t>e</a:t>
            </a:r>
            <a:r>
              <a:rPr sz="1800" spc="65" dirty="0">
                <a:solidFill>
                  <a:srgbClr val="595959"/>
                </a:solidFill>
                <a:latin typeface="Verdana"/>
                <a:cs typeface="Verdana"/>
              </a:rPr>
              <a:t>c</a:t>
            </a:r>
            <a:r>
              <a:rPr sz="1800" spc="30" dirty="0">
                <a:solidFill>
                  <a:srgbClr val="595959"/>
                </a:solidFill>
                <a:latin typeface="Verdana"/>
                <a:cs typeface="Verdana"/>
              </a:rPr>
              <a:t>tu</a:t>
            </a:r>
            <a:r>
              <a:rPr sz="1800" spc="5" dirty="0">
                <a:solidFill>
                  <a:srgbClr val="595959"/>
                </a:solidFill>
                <a:latin typeface="Verdana"/>
                <a:cs typeface="Verdana"/>
              </a:rPr>
              <a:t>r</a:t>
            </a:r>
            <a:r>
              <a:rPr sz="1800" spc="25" dirty="0">
                <a:solidFill>
                  <a:srgbClr val="595959"/>
                </a:solidFill>
                <a:latin typeface="Verdana"/>
                <a:cs typeface="Verdana"/>
              </a:rPr>
              <a:t>e</a:t>
            </a:r>
            <a:r>
              <a:rPr sz="1800" spc="-150" dirty="0">
                <a:solidFill>
                  <a:srgbClr val="595959"/>
                </a:solidFill>
                <a:latin typeface="Verdana"/>
                <a:cs typeface="Verdana"/>
              </a:rPr>
              <a:t> </a:t>
            </a:r>
            <a:r>
              <a:rPr sz="1800" spc="25" dirty="0">
                <a:solidFill>
                  <a:srgbClr val="595959"/>
                </a:solidFill>
                <a:latin typeface="Verdana"/>
                <a:cs typeface="Verdana"/>
              </a:rPr>
              <a:t>of</a:t>
            </a:r>
            <a:r>
              <a:rPr sz="1800" spc="-150" dirty="0">
                <a:solidFill>
                  <a:srgbClr val="595959"/>
                </a:solidFill>
                <a:latin typeface="Verdana"/>
                <a:cs typeface="Verdana"/>
              </a:rPr>
              <a:t> </a:t>
            </a:r>
            <a:r>
              <a:rPr sz="1800" spc="75" dirty="0">
                <a:solidFill>
                  <a:srgbClr val="595959"/>
                </a:solidFill>
                <a:latin typeface="Verdana"/>
                <a:cs typeface="Verdana"/>
              </a:rPr>
              <a:t>c</a:t>
            </a:r>
            <a:r>
              <a:rPr sz="1800" spc="35" dirty="0">
                <a:solidFill>
                  <a:srgbClr val="595959"/>
                </a:solidFill>
                <a:latin typeface="Verdana"/>
                <a:cs typeface="Verdana"/>
              </a:rPr>
              <a:t>hatbots</a:t>
            </a:r>
            <a:endParaRPr sz="1800" dirty="0">
              <a:latin typeface="Verdana"/>
              <a:cs typeface="Verdana"/>
            </a:endParaRPr>
          </a:p>
        </p:txBody>
      </p:sp>
      <p:pic>
        <p:nvPicPr>
          <p:cNvPr id="4" name="object 4"/>
          <p:cNvPicPr/>
          <p:nvPr/>
        </p:nvPicPr>
        <p:blipFill>
          <a:blip r:embed="rId2" cstate="print"/>
          <a:stretch>
            <a:fillRect/>
          </a:stretch>
        </p:blipFill>
        <p:spPr>
          <a:xfrm>
            <a:off x="4339075" y="498750"/>
            <a:ext cx="4762499" cy="46447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3893185" cy="382270"/>
          </a:xfrm>
          <a:prstGeom prst="rect">
            <a:avLst/>
          </a:prstGeom>
        </p:spPr>
        <p:txBody>
          <a:bodyPr vert="horz" wrap="square" lIns="0" tIns="17780" rIns="0" bIns="0" rtlCol="0">
            <a:spAutoFit/>
          </a:bodyPr>
          <a:lstStyle/>
          <a:p>
            <a:pPr marL="12700">
              <a:lnSpc>
                <a:spcPct val="100000"/>
              </a:lnSpc>
              <a:spcBef>
                <a:spcPts val="140"/>
              </a:spcBef>
            </a:pPr>
            <a:r>
              <a:rPr sz="2300" spc="-175" dirty="0">
                <a:solidFill>
                  <a:srgbClr val="1A1A1A"/>
                </a:solidFill>
              </a:rPr>
              <a:t>Int</a:t>
            </a:r>
            <a:r>
              <a:rPr sz="2300" spc="-180" dirty="0">
                <a:solidFill>
                  <a:srgbClr val="1A1A1A"/>
                </a:solidFill>
              </a:rPr>
              <a:t>r</a:t>
            </a:r>
            <a:r>
              <a:rPr sz="2300" spc="-10" dirty="0">
                <a:solidFill>
                  <a:srgbClr val="1A1A1A"/>
                </a:solidFill>
              </a:rPr>
              <a:t>odu</a:t>
            </a:r>
            <a:r>
              <a:rPr sz="2300" spc="5" dirty="0">
                <a:solidFill>
                  <a:srgbClr val="1A1A1A"/>
                </a:solidFill>
              </a:rPr>
              <a:t>c</a:t>
            </a:r>
            <a:r>
              <a:rPr sz="2300" spc="-45" dirty="0">
                <a:solidFill>
                  <a:srgbClr val="1A1A1A"/>
                </a:solidFill>
              </a:rPr>
              <a:t>tion</a:t>
            </a:r>
            <a:r>
              <a:rPr sz="2300" spc="-125" dirty="0">
                <a:solidFill>
                  <a:srgbClr val="1A1A1A"/>
                </a:solidFill>
              </a:rPr>
              <a:t> </a:t>
            </a:r>
            <a:r>
              <a:rPr sz="2300" spc="-70" dirty="0">
                <a:solidFill>
                  <a:srgbClr val="1A1A1A"/>
                </a:solidFill>
              </a:rPr>
              <a:t>t</a:t>
            </a:r>
            <a:r>
              <a:rPr sz="2300" spc="-50" dirty="0">
                <a:solidFill>
                  <a:srgbClr val="1A1A1A"/>
                </a:solidFill>
              </a:rPr>
              <a:t>o</a:t>
            </a:r>
            <a:r>
              <a:rPr sz="2300" spc="-135" dirty="0">
                <a:solidFill>
                  <a:srgbClr val="1A1A1A"/>
                </a:solidFill>
              </a:rPr>
              <a:t> </a:t>
            </a:r>
            <a:r>
              <a:rPr sz="2300" spc="-40" dirty="0">
                <a:solidFill>
                  <a:srgbClr val="CC0000"/>
                </a:solidFill>
              </a:rPr>
              <a:t>Chatbots</a:t>
            </a:r>
            <a:endParaRPr sz="2300"/>
          </a:p>
        </p:txBody>
      </p:sp>
      <p:sp>
        <p:nvSpPr>
          <p:cNvPr id="3" name="object 3"/>
          <p:cNvSpPr txBox="1"/>
          <p:nvPr/>
        </p:nvSpPr>
        <p:spPr>
          <a:xfrm>
            <a:off x="657800" y="1414230"/>
            <a:ext cx="7217409" cy="2665730"/>
          </a:xfrm>
          <a:prstGeom prst="rect">
            <a:avLst/>
          </a:prstGeom>
        </p:spPr>
        <p:txBody>
          <a:bodyPr vert="horz" wrap="square" lIns="0" tIns="12700" rIns="0" bIns="0" rtlCol="0">
            <a:spAutoFit/>
          </a:bodyPr>
          <a:lstStyle/>
          <a:p>
            <a:pPr marL="12700">
              <a:lnSpc>
                <a:spcPct val="100000"/>
              </a:lnSpc>
              <a:spcBef>
                <a:spcPts val="100"/>
              </a:spcBef>
            </a:pPr>
            <a:r>
              <a:rPr sz="2100" b="1" spc="-35" dirty="0">
                <a:solidFill>
                  <a:srgbClr val="595959"/>
                </a:solidFill>
                <a:latin typeface="Verdana"/>
                <a:cs typeface="Verdana"/>
              </a:rPr>
              <a:t>What</a:t>
            </a:r>
            <a:r>
              <a:rPr sz="2100" b="1" spc="-125" dirty="0">
                <a:solidFill>
                  <a:srgbClr val="595959"/>
                </a:solidFill>
                <a:latin typeface="Verdana"/>
                <a:cs typeface="Verdana"/>
              </a:rPr>
              <a:t> </a:t>
            </a:r>
            <a:r>
              <a:rPr sz="2100" b="1" spc="-145" dirty="0">
                <a:solidFill>
                  <a:srgbClr val="595959"/>
                </a:solidFill>
                <a:latin typeface="Verdana"/>
                <a:cs typeface="Verdana"/>
              </a:rPr>
              <a:t>a</a:t>
            </a:r>
            <a:r>
              <a:rPr sz="2100" b="1" spc="-125" dirty="0">
                <a:solidFill>
                  <a:srgbClr val="595959"/>
                </a:solidFill>
                <a:latin typeface="Verdana"/>
                <a:cs typeface="Verdana"/>
              </a:rPr>
              <a:t>r</a:t>
            </a:r>
            <a:r>
              <a:rPr sz="2100" b="1" spc="-70" dirty="0">
                <a:solidFill>
                  <a:srgbClr val="595959"/>
                </a:solidFill>
                <a:latin typeface="Verdana"/>
                <a:cs typeface="Verdana"/>
              </a:rPr>
              <a:t>e</a:t>
            </a:r>
            <a:r>
              <a:rPr sz="2100" b="1" spc="-125" dirty="0">
                <a:solidFill>
                  <a:srgbClr val="595959"/>
                </a:solidFill>
                <a:latin typeface="Verdana"/>
                <a:cs typeface="Verdana"/>
              </a:rPr>
              <a:t> </a:t>
            </a:r>
            <a:r>
              <a:rPr sz="2100" b="1" spc="-5" dirty="0">
                <a:solidFill>
                  <a:srgbClr val="595959"/>
                </a:solidFill>
                <a:latin typeface="Verdana"/>
                <a:cs typeface="Verdana"/>
              </a:rPr>
              <a:t>c</a:t>
            </a:r>
            <a:r>
              <a:rPr sz="2100" b="1" spc="-70" dirty="0">
                <a:solidFill>
                  <a:srgbClr val="595959"/>
                </a:solidFill>
                <a:latin typeface="Verdana"/>
                <a:cs typeface="Verdana"/>
              </a:rPr>
              <a:t>hatbot</a:t>
            </a:r>
            <a:r>
              <a:rPr sz="2100" b="1" spc="-95" dirty="0">
                <a:solidFill>
                  <a:srgbClr val="595959"/>
                </a:solidFill>
                <a:latin typeface="Verdana"/>
                <a:cs typeface="Verdana"/>
              </a:rPr>
              <a:t>s</a:t>
            </a:r>
            <a:r>
              <a:rPr sz="2100" b="1" spc="-60" dirty="0">
                <a:solidFill>
                  <a:srgbClr val="595959"/>
                </a:solidFill>
                <a:latin typeface="Verdana"/>
                <a:cs typeface="Verdana"/>
              </a:rPr>
              <a:t>?</a:t>
            </a:r>
            <a:endParaRPr sz="2100">
              <a:latin typeface="Verdana"/>
              <a:cs typeface="Verdana"/>
            </a:endParaRPr>
          </a:p>
          <a:p>
            <a:pPr>
              <a:lnSpc>
                <a:spcPct val="100000"/>
              </a:lnSpc>
              <a:spcBef>
                <a:spcPts val="25"/>
              </a:spcBef>
            </a:pPr>
            <a:endParaRPr sz="2200">
              <a:latin typeface="Verdana"/>
              <a:cs typeface="Verdana"/>
            </a:endParaRPr>
          </a:p>
          <a:p>
            <a:pPr marL="469900" marR="5080" indent="-364490">
              <a:lnSpc>
                <a:spcPct val="131200"/>
              </a:lnSpc>
              <a:buAutoNum type="arabicPeriod"/>
              <a:tabLst>
                <a:tab pos="469265" algn="l"/>
                <a:tab pos="469900" algn="l"/>
              </a:tabLst>
            </a:pPr>
            <a:r>
              <a:rPr sz="1850" spc="35" dirty="0">
                <a:solidFill>
                  <a:srgbClr val="595959"/>
                </a:solidFill>
                <a:latin typeface="Verdana"/>
                <a:cs typeface="Verdana"/>
              </a:rPr>
              <a:t>Chatbots</a:t>
            </a:r>
            <a:r>
              <a:rPr sz="1850" spc="-165" dirty="0">
                <a:solidFill>
                  <a:srgbClr val="595959"/>
                </a:solidFill>
                <a:latin typeface="Verdana"/>
                <a:cs typeface="Verdana"/>
              </a:rPr>
              <a:t> </a:t>
            </a:r>
            <a:r>
              <a:rPr sz="1850" spc="-30" dirty="0">
                <a:solidFill>
                  <a:srgbClr val="595959"/>
                </a:solidFill>
                <a:latin typeface="Verdana"/>
                <a:cs typeface="Verdana"/>
              </a:rPr>
              <a:t>a</a:t>
            </a:r>
            <a:r>
              <a:rPr sz="1850" spc="-50" dirty="0">
                <a:solidFill>
                  <a:srgbClr val="595959"/>
                </a:solidFill>
                <a:latin typeface="Verdana"/>
                <a:cs typeface="Verdana"/>
              </a:rPr>
              <a:t>r</a:t>
            </a:r>
            <a:r>
              <a:rPr sz="1850" spc="25" dirty="0">
                <a:solidFill>
                  <a:srgbClr val="595959"/>
                </a:solidFill>
                <a:latin typeface="Verdana"/>
                <a:cs typeface="Verdana"/>
              </a:rPr>
              <a:t>e</a:t>
            </a:r>
            <a:r>
              <a:rPr sz="1850" spc="-165" dirty="0">
                <a:solidFill>
                  <a:srgbClr val="595959"/>
                </a:solidFill>
                <a:latin typeface="Verdana"/>
                <a:cs typeface="Verdana"/>
              </a:rPr>
              <a:t> </a:t>
            </a:r>
            <a:r>
              <a:rPr sz="1850" dirty="0">
                <a:solidFill>
                  <a:srgbClr val="595959"/>
                </a:solidFill>
                <a:latin typeface="Verdana"/>
                <a:cs typeface="Verdana"/>
              </a:rPr>
              <a:t>illust</a:t>
            </a:r>
            <a:r>
              <a:rPr sz="1850" spc="-90" dirty="0">
                <a:solidFill>
                  <a:srgbClr val="595959"/>
                </a:solidFill>
                <a:latin typeface="Verdana"/>
                <a:cs typeface="Verdana"/>
              </a:rPr>
              <a:t>r</a:t>
            </a:r>
            <a:r>
              <a:rPr sz="1850" spc="15" dirty="0">
                <a:solidFill>
                  <a:srgbClr val="595959"/>
                </a:solidFill>
                <a:latin typeface="Verdana"/>
                <a:cs typeface="Verdana"/>
              </a:rPr>
              <a:t>ations</a:t>
            </a:r>
            <a:r>
              <a:rPr sz="1850" spc="-165" dirty="0">
                <a:solidFill>
                  <a:srgbClr val="595959"/>
                </a:solidFill>
                <a:latin typeface="Verdana"/>
                <a:cs typeface="Verdana"/>
              </a:rPr>
              <a:t> </a:t>
            </a:r>
            <a:r>
              <a:rPr sz="1850" spc="75" dirty="0">
                <a:solidFill>
                  <a:srgbClr val="595959"/>
                </a:solidFill>
                <a:latin typeface="Verdana"/>
                <a:cs typeface="Verdana"/>
              </a:rPr>
              <a:t>whi</a:t>
            </a:r>
            <a:r>
              <a:rPr sz="1850" spc="50" dirty="0">
                <a:solidFill>
                  <a:srgbClr val="595959"/>
                </a:solidFill>
                <a:latin typeface="Verdana"/>
                <a:cs typeface="Verdana"/>
              </a:rPr>
              <a:t>c</a:t>
            </a:r>
            <a:r>
              <a:rPr sz="1850" spc="90" dirty="0">
                <a:solidFill>
                  <a:srgbClr val="595959"/>
                </a:solidFill>
                <a:latin typeface="Verdana"/>
                <a:cs typeface="Verdana"/>
              </a:rPr>
              <a:t>h</a:t>
            </a:r>
            <a:r>
              <a:rPr sz="1850" spc="-165" dirty="0">
                <a:solidFill>
                  <a:srgbClr val="595959"/>
                </a:solidFill>
                <a:latin typeface="Verdana"/>
                <a:cs typeface="Verdana"/>
              </a:rPr>
              <a:t> </a:t>
            </a:r>
            <a:r>
              <a:rPr sz="1850" spc="55" dirty="0">
                <a:solidFill>
                  <a:srgbClr val="595959"/>
                </a:solidFill>
                <a:latin typeface="Verdana"/>
                <a:cs typeface="Verdana"/>
              </a:rPr>
              <a:t>can</a:t>
            </a:r>
            <a:r>
              <a:rPr sz="1850" spc="-165" dirty="0">
                <a:solidFill>
                  <a:srgbClr val="595959"/>
                </a:solidFill>
                <a:latin typeface="Verdana"/>
                <a:cs typeface="Verdana"/>
              </a:rPr>
              <a:t> </a:t>
            </a:r>
            <a:r>
              <a:rPr sz="1850" spc="55" dirty="0">
                <a:solidFill>
                  <a:srgbClr val="595959"/>
                </a:solidFill>
                <a:latin typeface="Verdana"/>
                <a:cs typeface="Verdana"/>
              </a:rPr>
              <a:t>unde</a:t>
            </a:r>
            <a:r>
              <a:rPr sz="1850" spc="35" dirty="0">
                <a:solidFill>
                  <a:srgbClr val="595959"/>
                </a:solidFill>
                <a:latin typeface="Verdana"/>
                <a:cs typeface="Verdana"/>
              </a:rPr>
              <a:t>r</a:t>
            </a:r>
            <a:r>
              <a:rPr sz="1850" spc="30" dirty="0">
                <a:solidFill>
                  <a:srgbClr val="595959"/>
                </a:solidFill>
                <a:latin typeface="Verdana"/>
                <a:cs typeface="Verdana"/>
              </a:rPr>
              <a:t>stand</a:t>
            </a:r>
            <a:r>
              <a:rPr sz="1850" spc="-165" dirty="0">
                <a:solidFill>
                  <a:srgbClr val="595959"/>
                </a:solidFill>
                <a:latin typeface="Verdana"/>
                <a:cs typeface="Verdana"/>
              </a:rPr>
              <a:t> </a:t>
            </a:r>
            <a:r>
              <a:rPr sz="1850" spc="75" dirty="0">
                <a:solidFill>
                  <a:srgbClr val="595959"/>
                </a:solidFill>
                <a:latin typeface="Verdana"/>
                <a:cs typeface="Verdana"/>
              </a:rPr>
              <a:t>human  </a:t>
            </a:r>
            <a:r>
              <a:rPr sz="1850" spc="50" dirty="0">
                <a:solidFill>
                  <a:srgbClr val="595959"/>
                </a:solidFill>
                <a:latin typeface="Verdana"/>
                <a:cs typeface="Verdana"/>
              </a:rPr>
              <a:t>language</a:t>
            </a:r>
            <a:r>
              <a:rPr sz="1850" spc="-165" dirty="0">
                <a:solidFill>
                  <a:srgbClr val="595959"/>
                </a:solidFill>
                <a:latin typeface="Verdana"/>
                <a:cs typeface="Verdana"/>
              </a:rPr>
              <a:t> </a:t>
            </a:r>
            <a:r>
              <a:rPr sz="1850" spc="-280" dirty="0">
                <a:solidFill>
                  <a:srgbClr val="595959"/>
                </a:solidFill>
                <a:latin typeface="Verdana"/>
                <a:cs typeface="Verdana"/>
              </a:rPr>
              <a:t>,</a:t>
            </a:r>
            <a:r>
              <a:rPr sz="1850" spc="-160" dirty="0">
                <a:solidFill>
                  <a:srgbClr val="595959"/>
                </a:solidFill>
                <a:latin typeface="Verdana"/>
                <a:cs typeface="Verdana"/>
              </a:rPr>
              <a:t> </a:t>
            </a:r>
            <a:r>
              <a:rPr sz="1850" spc="10" dirty="0">
                <a:solidFill>
                  <a:srgbClr val="595959"/>
                </a:solidFill>
                <a:latin typeface="Verdana"/>
                <a:cs typeface="Verdana"/>
              </a:rPr>
              <a:t>process</a:t>
            </a:r>
            <a:r>
              <a:rPr sz="1850" spc="-160" dirty="0">
                <a:solidFill>
                  <a:srgbClr val="595959"/>
                </a:solidFill>
                <a:latin typeface="Verdana"/>
                <a:cs typeface="Verdana"/>
              </a:rPr>
              <a:t> </a:t>
            </a:r>
            <a:r>
              <a:rPr sz="1850" spc="60" dirty="0">
                <a:solidFill>
                  <a:srgbClr val="595959"/>
                </a:solidFill>
                <a:latin typeface="Verdana"/>
                <a:cs typeface="Verdana"/>
              </a:rPr>
              <a:t>and</a:t>
            </a:r>
            <a:r>
              <a:rPr sz="1850" spc="-165" dirty="0">
                <a:solidFill>
                  <a:srgbClr val="595959"/>
                </a:solidFill>
                <a:latin typeface="Verdana"/>
                <a:cs typeface="Verdana"/>
              </a:rPr>
              <a:t> </a:t>
            </a:r>
            <a:r>
              <a:rPr sz="1850" spc="10" dirty="0">
                <a:solidFill>
                  <a:srgbClr val="595959"/>
                </a:solidFill>
                <a:latin typeface="Verdana"/>
                <a:cs typeface="Verdana"/>
              </a:rPr>
              <a:t>it</a:t>
            </a:r>
            <a:r>
              <a:rPr sz="1850" spc="-160" dirty="0">
                <a:solidFill>
                  <a:srgbClr val="595959"/>
                </a:solidFill>
                <a:latin typeface="Verdana"/>
                <a:cs typeface="Verdana"/>
              </a:rPr>
              <a:t> </a:t>
            </a:r>
            <a:r>
              <a:rPr sz="1850" spc="60" dirty="0">
                <a:solidFill>
                  <a:srgbClr val="595959"/>
                </a:solidFill>
                <a:latin typeface="Verdana"/>
                <a:cs typeface="Verdana"/>
              </a:rPr>
              <a:t>and</a:t>
            </a:r>
            <a:r>
              <a:rPr sz="1850" spc="-160" dirty="0">
                <a:solidFill>
                  <a:srgbClr val="595959"/>
                </a:solidFill>
                <a:latin typeface="Verdana"/>
                <a:cs typeface="Verdana"/>
              </a:rPr>
              <a:t> </a:t>
            </a:r>
            <a:r>
              <a:rPr sz="1850" spc="10" dirty="0">
                <a:solidFill>
                  <a:srgbClr val="595959"/>
                </a:solidFill>
                <a:latin typeface="Verdana"/>
                <a:cs typeface="Verdana"/>
              </a:rPr>
              <a:t>interact</a:t>
            </a:r>
            <a:r>
              <a:rPr sz="1850" spc="-160" dirty="0">
                <a:solidFill>
                  <a:srgbClr val="595959"/>
                </a:solidFill>
                <a:latin typeface="Verdana"/>
                <a:cs typeface="Verdana"/>
              </a:rPr>
              <a:t> </a:t>
            </a:r>
            <a:r>
              <a:rPr sz="1850" spc="45" dirty="0">
                <a:solidFill>
                  <a:srgbClr val="595959"/>
                </a:solidFill>
                <a:latin typeface="Verdana"/>
                <a:cs typeface="Verdana"/>
              </a:rPr>
              <a:t>back</a:t>
            </a:r>
            <a:r>
              <a:rPr sz="1850" spc="-165" dirty="0">
                <a:solidFill>
                  <a:srgbClr val="595959"/>
                </a:solidFill>
                <a:latin typeface="Verdana"/>
                <a:cs typeface="Verdana"/>
              </a:rPr>
              <a:t> </a:t>
            </a:r>
            <a:r>
              <a:rPr sz="1850" spc="60" dirty="0">
                <a:solidFill>
                  <a:srgbClr val="595959"/>
                </a:solidFill>
                <a:latin typeface="Verdana"/>
                <a:cs typeface="Verdana"/>
              </a:rPr>
              <a:t>with</a:t>
            </a:r>
            <a:r>
              <a:rPr sz="1850" spc="-160" dirty="0">
                <a:solidFill>
                  <a:srgbClr val="595959"/>
                </a:solidFill>
                <a:latin typeface="Verdana"/>
                <a:cs typeface="Verdana"/>
              </a:rPr>
              <a:t> </a:t>
            </a:r>
            <a:r>
              <a:rPr sz="1850" spc="60" dirty="0">
                <a:solidFill>
                  <a:srgbClr val="595959"/>
                </a:solidFill>
                <a:latin typeface="Verdana"/>
                <a:cs typeface="Verdana"/>
              </a:rPr>
              <a:t>humans </a:t>
            </a:r>
            <a:r>
              <a:rPr sz="1850" spc="-635" dirty="0">
                <a:solidFill>
                  <a:srgbClr val="595959"/>
                </a:solidFill>
                <a:latin typeface="Verdana"/>
                <a:cs typeface="Verdana"/>
              </a:rPr>
              <a:t> </a:t>
            </a:r>
            <a:r>
              <a:rPr sz="1850" spc="45" dirty="0">
                <a:solidFill>
                  <a:srgbClr val="595959"/>
                </a:solidFill>
                <a:latin typeface="Verdana"/>
                <a:cs typeface="Verdana"/>
              </a:rPr>
              <a:t>while</a:t>
            </a:r>
            <a:r>
              <a:rPr sz="1850" spc="-165" dirty="0">
                <a:solidFill>
                  <a:srgbClr val="595959"/>
                </a:solidFill>
                <a:latin typeface="Verdana"/>
                <a:cs typeface="Verdana"/>
              </a:rPr>
              <a:t> </a:t>
            </a:r>
            <a:r>
              <a:rPr sz="1850" spc="20" dirty="0">
                <a:solidFill>
                  <a:srgbClr val="595959"/>
                </a:solidFill>
                <a:latin typeface="Verdana"/>
                <a:cs typeface="Verdana"/>
              </a:rPr>
              <a:t>per</a:t>
            </a:r>
            <a:r>
              <a:rPr sz="1850" spc="-10" dirty="0">
                <a:solidFill>
                  <a:srgbClr val="595959"/>
                </a:solidFill>
                <a:latin typeface="Verdana"/>
                <a:cs typeface="Verdana"/>
              </a:rPr>
              <a:t>f</a:t>
            </a:r>
            <a:r>
              <a:rPr sz="1850" dirty="0">
                <a:solidFill>
                  <a:srgbClr val="595959"/>
                </a:solidFill>
                <a:latin typeface="Verdana"/>
                <a:cs typeface="Verdana"/>
              </a:rPr>
              <a:t>o</a:t>
            </a:r>
            <a:r>
              <a:rPr sz="1850" spc="-15" dirty="0">
                <a:solidFill>
                  <a:srgbClr val="595959"/>
                </a:solidFill>
                <a:latin typeface="Verdana"/>
                <a:cs typeface="Verdana"/>
              </a:rPr>
              <a:t>r</a:t>
            </a:r>
            <a:r>
              <a:rPr sz="1850" spc="95" dirty="0">
                <a:solidFill>
                  <a:srgbClr val="595959"/>
                </a:solidFill>
                <a:latin typeface="Verdana"/>
                <a:cs typeface="Verdana"/>
              </a:rPr>
              <a:t>ming</a:t>
            </a:r>
            <a:r>
              <a:rPr sz="1850" spc="-165" dirty="0">
                <a:solidFill>
                  <a:srgbClr val="595959"/>
                </a:solidFill>
                <a:latin typeface="Verdana"/>
                <a:cs typeface="Verdana"/>
              </a:rPr>
              <a:t> </a:t>
            </a:r>
            <a:r>
              <a:rPr sz="1850" spc="40" dirty="0">
                <a:solidFill>
                  <a:srgbClr val="595959"/>
                </a:solidFill>
                <a:latin typeface="Verdana"/>
                <a:cs typeface="Verdana"/>
              </a:rPr>
              <a:t>spe</a:t>
            </a:r>
            <a:r>
              <a:rPr sz="1850" spc="20" dirty="0">
                <a:solidFill>
                  <a:srgbClr val="595959"/>
                </a:solidFill>
                <a:latin typeface="Verdana"/>
                <a:cs typeface="Verdana"/>
              </a:rPr>
              <a:t>ciﬁc</a:t>
            </a:r>
            <a:r>
              <a:rPr sz="1850" spc="-165" dirty="0">
                <a:solidFill>
                  <a:srgbClr val="595959"/>
                </a:solidFill>
                <a:latin typeface="Verdana"/>
                <a:cs typeface="Verdana"/>
              </a:rPr>
              <a:t> </a:t>
            </a:r>
            <a:r>
              <a:rPr sz="1850" spc="-5" dirty="0">
                <a:solidFill>
                  <a:srgbClr val="595959"/>
                </a:solidFill>
                <a:latin typeface="Verdana"/>
                <a:cs typeface="Verdana"/>
              </a:rPr>
              <a:t>tas</a:t>
            </a:r>
            <a:r>
              <a:rPr sz="1850" spc="-35" dirty="0">
                <a:solidFill>
                  <a:srgbClr val="595959"/>
                </a:solidFill>
                <a:latin typeface="Verdana"/>
                <a:cs typeface="Verdana"/>
              </a:rPr>
              <a:t>k</a:t>
            </a:r>
            <a:r>
              <a:rPr sz="1850" spc="-55" dirty="0">
                <a:solidFill>
                  <a:srgbClr val="595959"/>
                </a:solidFill>
                <a:latin typeface="Verdana"/>
                <a:cs typeface="Verdana"/>
              </a:rPr>
              <a:t>s</a:t>
            </a:r>
            <a:endParaRPr sz="1850">
              <a:latin typeface="Verdana"/>
              <a:cs typeface="Verdana"/>
            </a:endParaRPr>
          </a:p>
          <a:p>
            <a:pPr marL="469900" marR="102870" indent="-379730">
              <a:lnSpc>
                <a:spcPct val="131200"/>
              </a:lnSpc>
              <a:spcBef>
                <a:spcPts val="1000"/>
              </a:spcBef>
              <a:buSzPct val="81081"/>
              <a:buAutoNum type="arabicPeriod"/>
              <a:tabLst>
                <a:tab pos="469265" algn="l"/>
                <a:tab pos="469900" algn="l"/>
              </a:tabLst>
            </a:pPr>
            <a:r>
              <a:rPr sz="1850" spc="15" dirty="0">
                <a:solidFill>
                  <a:srgbClr val="595959"/>
                </a:solidFill>
                <a:latin typeface="Verdana"/>
                <a:cs typeface="Verdana"/>
              </a:rPr>
              <a:t>The</a:t>
            </a:r>
            <a:r>
              <a:rPr sz="1850" spc="-165" dirty="0">
                <a:solidFill>
                  <a:srgbClr val="595959"/>
                </a:solidFill>
                <a:latin typeface="Verdana"/>
                <a:cs typeface="Verdana"/>
              </a:rPr>
              <a:t> </a:t>
            </a:r>
            <a:r>
              <a:rPr sz="1850" spc="-25" dirty="0">
                <a:solidFill>
                  <a:srgbClr val="595959"/>
                </a:solidFill>
                <a:latin typeface="Verdana"/>
                <a:cs typeface="Verdana"/>
              </a:rPr>
              <a:t>ﬁrst</a:t>
            </a:r>
            <a:r>
              <a:rPr sz="1850" spc="-165" dirty="0">
                <a:solidFill>
                  <a:srgbClr val="595959"/>
                </a:solidFill>
                <a:latin typeface="Verdana"/>
                <a:cs typeface="Verdana"/>
              </a:rPr>
              <a:t> </a:t>
            </a:r>
            <a:r>
              <a:rPr sz="1850" spc="50" dirty="0">
                <a:solidFill>
                  <a:srgbClr val="595959"/>
                </a:solidFill>
                <a:latin typeface="Verdana"/>
                <a:cs typeface="Verdana"/>
              </a:rPr>
              <a:t>chatbot</a:t>
            </a:r>
            <a:r>
              <a:rPr sz="1850" spc="-165" dirty="0">
                <a:solidFill>
                  <a:srgbClr val="595959"/>
                </a:solidFill>
                <a:latin typeface="Verdana"/>
                <a:cs typeface="Verdana"/>
              </a:rPr>
              <a:t> </a:t>
            </a:r>
            <a:r>
              <a:rPr sz="1850" spc="10" dirty="0">
                <a:solidFill>
                  <a:srgbClr val="595959"/>
                </a:solidFill>
                <a:latin typeface="Verdana"/>
                <a:cs typeface="Verdana"/>
              </a:rPr>
              <a:t>was</a:t>
            </a:r>
            <a:r>
              <a:rPr sz="1850" spc="-165" dirty="0">
                <a:solidFill>
                  <a:srgbClr val="595959"/>
                </a:solidFill>
                <a:latin typeface="Verdana"/>
                <a:cs typeface="Verdana"/>
              </a:rPr>
              <a:t> </a:t>
            </a:r>
            <a:r>
              <a:rPr sz="1850" spc="15" dirty="0">
                <a:solidFill>
                  <a:srgbClr val="595959"/>
                </a:solidFill>
                <a:latin typeface="Verdana"/>
                <a:cs typeface="Verdana"/>
              </a:rPr>
              <a:t>created</a:t>
            </a:r>
            <a:r>
              <a:rPr sz="1850" spc="-165" dirty="0">
                <a:solidFill>
                  <a:srgbClr val="595959"/>
                </a:solidFill>
                <a:latin typeface="Verdana"/>
                <a:cs typeface="Verdana"/>
              </a:rPr>
              <a:t> </a:t>
            </a:r>
            <a:r>
              <a:rPr sz="1850" dirty="0">
                <a:solidFill>
                  <a:srgbClr val="595959"/>
                </a:solidFill>
                <a:latin typeface="Verdana"/>
                <a:cs typeface="Verdana"/>
              </a:rPr>
              <a:t>by</a:t>
            </a:r>
            <a:r>
              <a:rPr sz="1850" spc="-165" dirty="0">
                <a:solidFill>
                  <a:srgbClr val="595959"/>
                </a:solidFill>
                <a:latin typeface="Verdana"/>
                <a:cs typeface="Verdana"/>
              </a:rPr>
              <a:t> </a:t>
            </a:r>
            <a:r>
              <a:rPr sz="1850" spc="50" dirty="0">
                <a:solidFill>
                  <a:srgbClr val="595959"/>
                </a:solidFill>
                <a:latin typeface="Verdana"/>
                <a:cs typeface="Verdana"/>
              </a:rPr>
              <a:t>Joseph</a:t>
            </a:r>
            <a:r>
              <a:rPr sz="1850" spc="-165" dirty="0">
                <a:solidFill>
                  <a:srgbClr val="595959"/>
                </a:solidFill>
                <a:latin typeface="Verdana"/>
                <a:cs typeface="Verdana"/>
              </a:rPr>
              <a:t> </a:t>
            </a:r>
            <a:r>
              <a:rPr sz="1850" spc="65" dirty="0">
                <a:solidFill>
                  <a:srgbClr val="595959"/>
                </a:solidFill>
                <a:latin typeface="Verdana"/>
                <a:cs typeface="Verdana"/>
              </a:rPr>
              <a:t>Wiesenbaum</a:t>
            </a:r>
            <a:r>
              <a:rPr sz="1850" spc="-165" dirty="0">
                <a:solidFill>
                  <a:srgbClr val="595959"/>
                </a:solidFill>
                <a:latin typeface="Verdana"/>
                <a:cs typeface="Verdana"/>
              </a:rPr>
              <a:t> </a:t>
            </a:r>
            <a:r>
              <a:rPr sz="1850" spc="40" dirty="0">
                <a:solidFill>
                  <a:srgbClr val="595959"/>
                </a:solidFill>
                <a:latin typeface="Verdana"/>
                <a:cs typeface="Verdana"/>
              </a:rPr>
              <a:t>in </a:t>
            </a:r>
            <a:r>
              <a:rPr sz="1850" spc="-635" dirty="0">
                <a:solidFill>
                  <a:srgbClr val="595959"/>
                </a:solidFill>
                <a:latin typeface="Verdana"/>
                <a:cs typeface="Verdana"/>
              </a:rPr>
              <a:t> </a:t>
            </a:r>
            <a:r>
              <a:rPr sz="1850" spc="-155" dirty="0">
                <a:solidFill>
                  <a:srgbClr val="595959"/>
                </a:solidFill>
                <a:latin typeface="Verdana"/>
                <a:cs typeface="Verdana"/>
              </a:rPr>
              <a:t>1996</a:t>
            </a:r>
            <a:endParaRPr sz="1850">
              <a:latin typeface="Verdana"/>
              <a:cs typeface="Verdana"/>
            </a:endParaRPr>
          </a:p>
        </p:txBody>
      </p:sp>
      <p:pic>
        <p:nvPicPr>
          <p:cNvPr id="4" name="object 4"/>
          <p:cNvPicPr/>
          <p:nvPr/>
        </p:nvPicPr>
        <p:blipFill>
          <a:blip r:embed="rId2" cstate="print"/>
          <a:stretch>
            <a:fillRect/>
          </a:stretch>
        </p:blipFill>
        <p:spPr>
          <a:xfrm>
            <a:off x="3884037" y="0"/>
            <a:ext cx="2143124" cy="18383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574" y="619037"/>
            <a:ext cx="2785110" cy="382270"/>
          </a:xfrm>
          <a:prstGeom prst="rect">
            <a:avLst/>
          </a:prstGeom>
        </p:spPr>
        <p:txBody>
          <a:bodyPr vert="horz" wrap="square" lIns="0" tIns="17780" rIns="0" bIns="0" rtlCol="0">
            <a:spAutoFit/>
          </a:bodyPr>
          <a:lstStyle/>
          <a:p>
            <a:pPr marL="12700">
              <a:lnSpc>
                <a:spcPct val="100000"/>
              </a:lnSpc>
              <a:spcBef>
                <a:spcPts val="140"/>
              </a:spcBef>
            </a:pPr>
            <a:r>
              <a:rPr sz="2300" spc="-200" dirty="0">
                <a:solidFill>
                  <a:srgbClr val="1A1A1A"/>
                </a:solidFill>
              </a:rPr>
              <a:t>T</a:t>
            </a:r>
            <a:r>
              <a:rPr sz="2300" spc="-70" dirty="0">
                <a:solidFill>
                  <a:srgbClr val="1A1A1A"/>
                </a:solidFill>
              </a:rPr>
              <a:t>ypes</a:t>
            </a:r>
            <a:r>
              <a:rPr sz="2300" spc="-125" dirty="0">
                <a:solidFill>
                  <a:srgbClr val="1A1A1A"/>
                </a:solidFill>
              </a:rPr>
              <a:t> </a:t>
            </a:r>
            <a:r>
              <a:rPr sz="2300" spc="-60" dirty="0">
                <a:solidFill>
                  <a:srgbClr val="1A1A1A"/>
                </a:solidFill>
              </a:rPr>
              <a:t>of</a:t>
            </a:r>
            <a:r>
              <a:rPr sz="2300" spc="-125" dirty="0">
                <a:solidFill>
                  <a:srgbClr val="1A1A1A"/>
                </a:solidFill>
              </a:rPr>
              <a:t> </a:t>
            </a:r>
            <a:r>
              <a:rPr sz="2300" spc="15" dirty="0">
                <a:solidFill>
                  <a:srgbClr val="1A1A1A"/>
                </a:solidFill>
              </a:rPr>
              <a:t>c</a:t>
            </a:r>
            <a:r>
              <a:rPr sz="2300" spc="-50" dirty="0">
                <a:solidFill>
                  <a:srgbClr val="1A1A1A"/>
                </a:solidFill>
              </a:rPr>
              <a:t>hatbots</a:t>
            </a:r>
            <a:endParaRPr sz="2300"/>
          </a:p>
        </p:txBody>
      </p:sp>
      <p:sp>
        <p:nvSpPr>
          <p:cNvPr id="3" name="object 3"/>
          <p:cNvSpPr txBox="1"/>
          <p:nvPr/>
        </p:nvSpPr>
        <p:spPr>
          <a:xfrm>
            <a:off x="657800" y="1414230"/>
            <a:ext cx="2406650" cy="345440"/>
          </a:xfrm>
          <a:prstGeom prst="rect">
            <a:avLst/>
          </a:prstGeom>
        </p:spPr>
        <p:txBody>
          <a:bodyPr vert="horz" wrap="square" lIns="0" tIns="12700" rIns="0" bIns="0" rtlCol="0">
            <a:spAutoFit/>
          </a:bodyPr>
          <a:lstStyle/>
          <a:p>
            <a:pPr marL="12700">
              <a:lnSpc>
                <a:spcPct val="100000"/>
              </a:lnSpc>
              <a:spcBef>
                <a:spcPts val="100"/>
              </a:spcBef>
            </a:pPr>
            <a:r>
              <a:rPr sz="2100" b="1" spc="-155" dirty="0">
                <a:solidFill>
                  <a:srgbClr val="595959"/>
                </a:solidFill>
                <a:latin typeface="Verdana"/>
                <a:cs typeface="Verdana"/>
              </a:rPr>
              <a:t>Impo</a:t>
            </a:r>
            <a:r>
              <a:rPr sz="2100" b="1" spc="-75" dirty="0">
                <a:solidFill>
                  <a:srgbClr val="595959"/>
                </a:solidFill>
                <a:latin typeface="Verdana"/>
                <a:cs typeface="Verdana"/>
              </a:rPr>
              <a:t>r</a:t>
            </a:r>
            <a:r>
              <a:rPr sz="2100" b="1" spc="-60" dirty="0">
                <a:solidFill>
                  <a:srgbClr val="595959"/>
                </a:solidFill>
                <a:latin typeface="Verdana"/>
                <a:cs typeface="Verdana"/>
              </a:rPr>
              <a:t>tant</a:t>
            </a:r>
            <a:r>
              <a:rPr sz="2100" b="1" spc="-125" dirty="0">
                <a:solidFill>
                  <a:srgbClr val="595959"/>
                </a:solidFill>
                <a:latin typeface="Verdana"/>
                <a:cs typeface="Verdana"/>
              </a:rPr>
              <a:t> </a:t>
            </a:r>
            <a:r>
              <a:rPr sz="2100" b="1" spc="-204" dirty="0">
                <a:solidFill>
                  <a:srgbClr val="595959"/>
                </a:solidFill>
                <a:latin typeface="Verdana"/>
                <a:cs typeface="Verdana"/>
              </a:rPr>
              <a:t>T</a:t>
            </a:r>
            <a:r>
              <a:rPr sz="2100" b="1" spc="-130" dirty="0">
                <a:solidFill>
                  <a:srgbClr val="595959"/>
                </a:solidFill>
                <a:latin typeface="Verdana"/>
                <a:cs typeface="Verdana"/>
              </a:rPr>
              <a:t>ypes:</a:t>
            </a:r>
            <a:endParaRPr sz="2100">
              <a:latin typeface="Verdana"/>
              <a:cs typeface="Verdana"/>
            </a:endParaRPr>
          </a:p>
        </p:txBody>
      </p:sp>
      <p:pic>
        <p:nvPicPr>
          <p:cNvPr id="4" name="object 4"/>
          <p:cNvPicPr/>
          <p:nvPr/>
        </p:nvPicPr>
        <p:blipFill>
          <a:blip r:embed="rId2" cstate="print"/>
          <a:stretch>
            <a:fillRect/>
          </a:stretch>
        </p:blipFill>
        <p:spPr>
          <a:xfrm>
            <a:off x="1876425" y="2076450"/>
            <a:ext cx="1294674" cy="1720424"/>
          </a:xfrm>
          <a:prstGeom prst="rect">
            <a:avLst/>
          </a:prstGeom>
        </p:spPr>
      </p:pic>
      <p:pic>
        <p:nvPicPr>
          <p:cNvPr id="5" name="object 5"/>
          <p:cNvPicPr/>
          <p:nvPr/>
        </p:nvPicPr>
        <p:blipFill>
          <a:blip r:embed="rId3" cstate="print"/>
          <a:stretch>
            <a:fillRect/>
          </a:stretch>
        </p:blipFill>
        <p:spPr>
          <a:xfrm>
            <a:off x="4352699" y="2341224"/>
            <a:ext cx="1475874" cy="1647475"/>
          </a:xfrm>
          <a:prstGeom prst="rect">
            <a:avLst/>
          </a:prstGeom>
        </p:spPr>
      </p:pic>
      <p:sp>
        <p:nvSpPr>
          <p:cNvPr id="6" name="object 6"/>
          <p:cNvSpPr txBox="1"/>
          <p:nvPr/>
        </p:nvSpPr>
        <p:spPr>
          <a:xfrm>
            <a:off x="1460775" y="4054613"/>
            <a:ext cx="2007235" cy="238760"/>
          </a:xfrm>
          <a:prstGeom prst="rect">
            <a:avLst/>
          </a:prstGeom>
        </p:spPr>
        <p:txBody>
          <a:bodyPr vert="horz" wrap="square" lIns="0" tIns="12700" rIns="0" bIns="0" rtlCol="0">
            <a:spAutoFit/>
          </a:bodyPr>
          <a:lstStyle/>
          <a:p>
            <a:pPr marL="12700">
              <a:lnSpc>
                <a:spcPct val="100000"/>
              </a:lnSpc>
              <a:spcBef>
                <a:spcPts val="100"/>
              </a:spcBef>
            </a:pPr>
            <a:r>
              <a:rPr sz="1400" b="1" spc="20" dirty="0">
                <a:latin typeface="Tahoma"/>
                <a:cs typeface="Tahoma"/>
              </a:rPr>
              <a:t>Voice-based</a:t>
            </a:r>
            <a:r>
              <a:rPr sz="1400" b="1" spc="-45" dirty="0">
                <a:latin typeface="Tahoma"/>
                <a:cs typeface="Tahoma"/>
              </a:rPr>
              <a:t> </a:t>
            </a:r>
            <a:r>
              <a:rPr sz="1400" b="1" spc="30" dirty="0">
                <a:latin typeface="Tahoma"/>
                <a:cs typeface="Tahoma"/>
              </a:rPr>
              <a:t>chatbots</a:t>
            </a:r>
            <a:endParaRPr sz="1400">
              <a:latin typeface="Tahoma"/>
              <a:cs typeface="Tahoma"/>
            </a:endParaRPr>
          </a:p>
        </p:txBody>
      </p:sp>
      <p:sp>
        <p:nvSpPr>
          <p:cNvPr id="7" name="object 7"/>
          <p:cNvSpPr txBox="1"/>
          <p:nvPr/>
        </p:nvSpPr>
        <p:spPr>
          <a:xfrm>
            <a:off x="4478600" y="3986863"/>
            <a:ext cx="1888489"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Tahoma"/>
                <a:cs typeface="Tahoma"/>
              </a:rPr>
              <a:t>Text-based</a:t>
            </a:r>
            <a:r>
              <a:rPr sz="1400" b="1" spc="-65" dirty="0">
                <a:latin typeface="Tahoma"/>
                <a:cs typeface="Tahoma"/>
              </a:rPr>
              <a:t> </a:t>
            </a:r>
            <a:r>
              <a:rPr sz="1400" b="1" spc="30" dirty="0">
                <a:latin typeface="Tahoma"/>
                <a:cs typeface="Tahoma"/>
              </a:rPr>
              <a:t>chatbots</a:t>
            </a:r>
            <a:endParaRPr sz="14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1315</Words>
  <Application>Microsoft Office PowerPoint</Application>
  <PresentationFormat>On-screen Show (16:9)</PresentationFormat>
  <Paragraphs>105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MS PGothic</vt:lpstr>
      <vt:lpstr>Arial</vt:lpstr>
      <vt:lpstr>Calibri</vt:lpstr>
      <vt:lpstr>Tahoma</vt:lpstr>
      <vt:lpstr>Verdana</vt:lpstr>
      <vt:lpstr>Office Theme</vt:lpstr>
      <vt:lpstr>PowerPoint Presentation</vt:lpstr>
      <vt:lpstr>Table Of Contents</vt:lpstr>
      <vt:lpstr>Literature Review</vt:lpstr>
      <vt:lpstr>Literature Review</vt:lpstr>
      <vt:lpstr>Objective</vt:lpstr>
      <vt:lpstr>Needed Libraries</vt:lpstr>
      <vt:lpstr>TABLE OF CONTENTS:</vt:lpstr>
      <vt:lpstr>Introduction to Chatbots</vt:lpstr>
      <vt:lpstr>Types of chatbots</vt:lpstr>
      <vt:lpstr>Types of chatbots</vt:lpstr>
      <vt:lpstr>Top applications of chatbot</vt:lpstr>
      <vt:lpstr>Chatbot Architecture</vt:lpstr>
      <vt:lpstr>Chatbot Architecture</vt:lpstr>
      <vt:lpstr>Chatbot Architecture</vt:lpstr>
      <vt:lpstr>Chatbot Architecture</vt:lpstr>
      <vt:lpstr>Chatbot Architecture</vt:lpstr>
      <vt:lpstr>Chatbot Architecture</vt:lpstr>
      <vt:lpstr>Chatbot Architecture</vt:lpstr>
      <vt:lpstr>Methodology</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USING  DEEP LEARNING</dc:title>
  <dc:creator>Chaitanya Reddy Katikala</dc:creator>
  <cp:lastModifiedBy>Chaitanya Reddy Katikala</cp:lastModifiedBy>
  <cp:revision>4</cp:revision>
  <dcterms:created xsi:type="dcterms:W3CDTF">2023-03-17T20:45:43Z</dcterms:created>
  <dcterms:modified xsi:type="dcterms:W3CDTF">2023-06-30T17:33:43Z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