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  <p:sldMasterId id="2147483662" r:id="rId5"/>
  </p:sldMasterIdLst>
  <p:notesMasterIdLst>
    <p:notesMasterId r:id="rId11"/>
  </p:notesMasterIdLst>
  <p:handoutMasterIdLst>
    <p:handoutMasterId r:id="rId12"/>
  </p:handoutMasterIdLst>
  <p:sldIdLst>
    <p:sldId id="256" r:id="rId6"/>
    <p:sldId id="261" r:id="rId7"/>
    <p:sldId id="257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C4A05-7D3C-4C9A-A0C6-7561E68FC80C}" v="39" dt="2022-06-22T16:04:04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B70E76-24AD-4317-8841-027B12306E82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A39C2D-3D40-4F63-9723-F4E23A5E0395}">
      <dgm:prSet custT="1"/>
      <dgm:spPr/>
      <dgm:t>
        <a:bodyPr/>
        <a:lstStyle/>
        <a:p>
          <a:r>
            <a:rPr lang="en-US" sz="2400" dirty="0"/>
            <a:t>Retrieve</a:t>
          </a:r>
        </a:p>
      </dgm:t>
    </dgm:pt>
    <dgm:pt modelId="{C2290440-80A3-448A-BAC3-0DDB3F8255BF}" type="parTrans" cxnId="{66075DD2-D3B7-44B2-A85A-9D7070652889}">
      <dgm:prSet/>
      <dgm:spPr/>
      <dgm:t>
        <a:bodyPr/>
        <a:lstStyle/>
        <a:p>
          <a:endParaRPr lang="en-US"/>
        </a:p>
      </dgm:t>
    </dgm:pt>
    <dgm:pt modelId="{FD4ABD61-E87D-42FB-BDBC-07A6EEE780B4}" type="sibTrans" cxnId="{66075DD2-D3B7-44B2-A85A-9D7070652889}">
      <dgm:prSet/>
      <dgm:spPr/>
      <dgm:t>
        <a:bodyPr/>
        <a:lstStyle/>
        <a:p>
          <a:endParaRPr lang="en-US"/>
        </a:p>
      </dgm:t>
    </dgm:pt>
    <dgm:pt modelId="{695745B8-3AAF-4C2F-857E-456996C2E518}">
      <dgm:prSet custT="1"/>
      <dgm:spPr/>
      <dgm:t>
        <a:bodyPr/>
        <a:lstStyle/>
        <a:p>
          <a:r>
            <a:rPr lang="en-US" sz="2400" dirty="0"/>
            <a:t>Retrieve marks from database</a:t>
          </a:r>
        </a:p>
      </dgm:t>
    </dgm:pt>
    <dgm:pt modelId="{0C1D9987-960D-4000-B34A-18A4FBAD0B5F}" type="parTrans" cxnId="{E8502EB9-4133-4F5E-87EB-CE38FE44937E}">
      <dgm:prSet/>
      <dgm:spPr/>
      <dgm:t>
        <a:bodyPr/>
        <a:lstStyle/>
        <a:p>
          <a:endParaRPr lang="en-US"/>
        </a:p>
      </dgm:t>
    </dgm:pt>
    <dgm:pt modelId="{72B94C62-99F5-44D6-AC97-DE0C4044127F}" type="sibTrans" cxnId="{E8502EB9-4133-4F5E-87EB-CE38FE44937E}">
      <dgm:prSet/>
      <dgm:spPr/>
      <dgm:t>
        <a:bodyPr/>
        <a:lstStyle/>
        <a:p>
          <a:endParaRPr lang="en-US"/>
        </a:p>
      </dgm:t>
    </dgm:pt>
    <dgm:pt modelId="{F4449275-D60E-4EF4-9278-568B9027D665}">
      <dgm:prSet custT="1"/>
      <dgm:spPr/>
      <dgm:t>
        <a:bodyPr/>
        <a:lstStyle/>
        <a:p>
          <a:r>
            <a:rPr lang="en-US" sz="2400" dirty="0"/>
            <a:t>Allocate</a:t>
          </a:r>
          <a:endParaRPr lang="en-US" sz="1600" dirty="0"/>
        </a:p>
      </dgm:t>
    </dgm:pt>
    <dgm:pt modelId="{E9DF0366-91CB-4786-8810-22373E1315AD}" type="parTrans" cxnId="{A4A1F33E-1FAF-4F34-AD72-57A4E2CB4DEF}">
      <dgm:prSet/>
      <dgm:spPr/>
      <dgm:t>
        <a:bodyPr/>
        <a:lstStyle/>
        <a:p>
          <a:endParaRPr lang="en-US"/>
        </a:p>
      </dgm:t>
    </dgm:pt>
    <dgm:pt modelId="{64F8A687-194E-4478-8695-3B01C11D6513}" type="sibTrans" cxnId="{A4A1F33E-1FAF-4F34-AD72-57A4E2CB4DEF}">
      <dgm:prSet/>
      <dgm:spPr/>
      <dgm:t>
        <a:bodyPr/>
        <a:lstStyle/>
        <a:p>
          <a:endParaRPr lang="en-US"/>
        </a:p>
      </dgm:t>
    </dgm:pt>
    <dgm:pt modelId="{8D149675-76FF-4F8B-B47B-EB7C713850C9}">
      <dgm:prSet custT="1"/>
      <dgm:spPr/>
      <dgm:t>
        <a:bodyPr/>
        <a:lstStyle/>
        <a:p>
          <a:r>
            <a:rPr lang="en-US" sz="2400" dirty="0"/>
            <a:t>Allocate the grades and save it back to the Database</a:t>
          </a:r>
        </a:p>
      </dgm:t>
    </dgm:pt>
    <dgm:pt modelId="{521F74C3-C15B-45C1-A63B-FEB6013BE3B4}" type="parTrans" cxnId="{F983DF20-BA92-437D-9542-FCCA0CBFF0C7}">
      <dgm:prSet/>
      <dgm:spPr/>
      <dgm:t>
        <a:bodyPr/>
        <a:lstStyle/>
        <a:p>
          <a:endParaRPr lang="en-US"/>
        </a:p>
      </dgm:t>
    </dgm:pt>
    <dgm:pt modelId="{9F9D7D39-E9FF-4A3E-A2AC-707CE87DF84F}" type="sibTrans" cxnId="{F983DF20-BA92-437D-9542-FCCA0CBFF0C7}">
      <dgm:prSet/>
      <dgm:spPr/>
      <dgm:t>
        <a:bodyPr/>
        <a:lstStyle/>
        <a:p>
          <a:endParaRPr lang="en-US"/>
        </a:p>
      </dgm:t>
    </dgm:pt>
    <dgm:pt modelId="{B4B740E6-4FFD-4319-A83B-6E5A69DEAD56}">
      <dgm:prSet custT="1"/>
      <dgm:spPr/>
      <dgm:t>
        <a:bodyPr/>
        <a:lstStyle/>
        <a:p>
          <a:r>
            <a:rPr lang="en-US" sz="2400" dirty="0"/>
            <a:t>Send</a:t>
          </a:r>
        </a:p>
      </dgm:t>
    </dgm:pt>
    <dgm:pt modelId="{8D541C02-0DA8-4CFC-956D-677FB9DDC215}" type="parTrans" cxnId="{018D26F9-C0E2-4DC5-A4CA-82A83A3BBAA8}">
      <dgm:prSet/>
      <dgm:spPr/>
      <dgm:t>
        <a:bodyPr/>
        <a:lstStyle/>
        <a:p>
          <a:endParaRPr lang="en-US"/>
        </a:p>
      </dgm:t>
    </dgm:pt>
    <dgm:pt modelId="{F9C2CFA2-13C6-4F21-B5F3-5F419E080FE4}" type="sibTrans" cxnId="{018D26F9-C0E2-4DC5-A4CA-82A83A3BBAA8}">
      <dgm:prSet/>
      <dgm:spPr/>
      <dgm:t>
        <a:bodyPr/>
        <a:lstStyle/>
        <a:p>
          <a:endParaRPr lang="en-US"/>
        </a:p>
      </dgm:t>
    </dgm:pt>
    <dgm:pt modelId="{D856318B-D4B1-4C6D-822E-A6ADCC249E40}">
      <dgm:prSet custT="1"/>
      <dgm:spPr/>
      <dgm:t>
        <a:bodyPr/>
        <a:lstStyle/>
        <a:p>
          <a:r>
            <a:rPr lang="en-US" sz="2400" dirty="0"/>
            <a:t>Send the report through email to the Respective students</a:t>
          </a:r>
        </a:p>
      </dgm:t>
    </dgm:pt>
    <dgm:pt modelId="{B5FB0F0F-DF8D-4EDD-AF63-06517F1DAFED}" type="parTrans" cxnId="{8CA48F79-5415-44A6-B2F5-749840081451}">
      <dgm:prSet/>
      <dgm:spPr/>
      <dgm:t>
        <a:bodyPr/>
        <a:lstStyle/>
        <a:p>
          <a:endParaRPr lang="en-US"/>
        </a:p>
      </dgm:t>
    </dgm:pt>
    <dgm:pt modelId="{69429EFD-9D4E-48BE-9C00-E0AFA20F681E}" type="sibTrans" cxnId="{8CA48F79-5415-44A6-B2F5-749840081451}">
      <dgm:prSet/>
      <dgm:spPr/>
      <dgm:t>
        <a:bodyPr/>
        <a:lstStyle/>
        <a:p>
          <a:endParaRPr lang="en-US"/>
        </a:p>
      </dgm:t>
    </dgm:pt>
    <dgm:pt modelId="{646225ED-B62E-4495-AA7D-4BAB7016A48D}" type="pres">
      <dgm:prSet presAssocID="{23B70E76-24AD-4317-8841-027B12306E82}" presName="Name0" presStyleCnt="0">
        <dgm:presLayoutVars>
          <dgm:dir/>
          <dgm:animLvl val="lvl"/>
          <dgm:resizeHandles val="exact"/>
        </dgm:presLayoutVars>
      </dgm:prSet>
      <dgm:spPr/>
    </dgm:pt>
    <dgm:pt modelId="{A9C7AB70-F574-4461-B84F-84DE820A0679}" type="pres">
      <dgm:prSet presAssocID="{40A39C2D-3D40-4F63-9723-F4E23A5E0395}" presName="linNode" presStyleCnt="0"/>
      <dgm:spPr/>
    </dgm:pt>
    <dgm:pt modelId="{D32E18AE-8B6D-44F3-9E2F-6FCB7539FFAD}" type="pres">
      <dgm:prSet presAssocID="{40A39C2D-3D40-4F63-9723-F4E23A5E0395}" presName="parentText" presStyleLbl="solidFgAcc1" presStyleIdx="0" presStyleCnt="3" custScaleX="136235">
        <dgm:presLayoutVars>
          <dgm:chMax val="1"/>
          <dgm:bulletEnabled/>
        </dgm:presLayoutVars>
      </dgm:prSet>
      <dgm:spPr/>
    </dgm:pt>
    <dgm:pt modelId="{E89658E6-2105-4DD8-913C-757CE34884D8}" type="pres">
      <dgm:prSet presAssocID="{40A39C2D-3D40-4F63-9723-F4E23A5E0395}" presName="descendantText" presStyleLbl="alignNode1" presStyleIdx="0" presStyleCnt="3" custScaleX="99340" custScaleY="100937">
        <dgm:presLayoutVars>
          <dgm:bulletEnabled/>
        </dgm:presLayoutVars>
      </dgm:prSet>
      <dgm:spPr/>
    </dgm:pt>
    <dgm:pt modelId="{E18A055A-2381-405F-A0AE-393F64A79E38}" type="pres">
      <dgm:prSet presAssocID="{FD4ABD61-E87D-42FB-BDBC-07A6EEE780B4}" presName="sp" presStyleCnt="0"/>
      <dgm:spPr/>
    </dgm:pt>
    <dgm:pt modelId="{4E994D35-94A2-45AF-9BB4-EC9C09365BA7}" type="pres">
      <dgm:prSet presAssocID="{F4449275-D60E-4EF4-9278-568B9027D665}" presName="linNode" presStyleCnt="0"/>
      <dgm:spPr/>
    </dgm:pt>
    <dgm:pt modelId="{653A5250-B352-44A1-9C5E-E205C7D616B7}" type="pres">
      <dgm:prSet presAssocID="{F4449275-D60E-4EF4-9278-568B9027D665}" presName="parentText" presStyleLbl="solidFgAcc1" presStyleIdx="1" presStyleCnt="3" custScaleX="130773">
        <dgm:presLayoutVars>
          <dgm:chMax val="1"/>
          <dgm:bulletEnabled/>
        </dgm:presLayoutVars>
      </dgm:prSet>
      <dgm:spPr/>
    </dgm:pt>
    <dgm:pt modelId="{508BE0E1-D5B0-4E6F-84E4-746C85CA2A42}" type="pres">
      <dgm:prSet presAssocID="{F4449275-D60E-4EF4-9278-568B9027D665}" presName="descendantText" presStyleLbl="alignNode1" presStyleIdx="1" presStyleCnt="3">
        <dgm:presLayoutVars>
          <dgm:bulletEnabled/>
        </dgm:presLayoutVars>
      </dgm:prSet>
      <dgm:spPr/>
    </dgm:pt>
    <dgm:pt modelId="{2744F29E-7E6A-4B61-98AA-88D88EE99F76}" type="pres">
      <dgm:prSet presAssocID="{64F8A687-194E-4478-8695-3B01C11D6513}" presName="sp" presStyleCnt="0"/>
      <dgm:spPr/>
    </dgm:pt>
    <dgm:pt modelId="{54719361-3C5B-4501-B118-E1F6EDDA23FF}" type="pres">
      <dgm:prSet presAssocID="{B4B740E6-4FFD-4319-A83B-6E5A69DEAD56}" presName="linNode" presStyleCnt="0"/>
      <dgm:spPr/>
    </dgm:pt>
    <dgm:pt modelId="{F1514006-D611-4112-B0E4-17C81C3085D9}" type="pres">
      <dgm:prSet presAssocID="{B4B740E6-4FFD-4319-A83B-6E5A69DEAD56}" presName="parentText" presStyleLbl="solidFgAcc1" presStyleIdx="2" presStyleCnt="3" custScaleX="129933" custLinFactNeighborX="365" custLinFactNeighborY="107">
        <dgm:presLayoutVars>
          <dgm:chMax val="1"/>
          <dgm:bulletEnabled/>
        </dgm:presLayoutVars>
      </dgm:prSet>
      <dgm:spPr/>
    </dgm:pt>
    <dgm:pt modelId="{1C9E4B9E-C0A7-43F7-B206-2A2604F50966}" type="pres">
      <dgm:prSet presAssocID="{B4B740E6-4FFD-4319-A83B-6E5A69DEAD56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54FCA10A-3E65-4FC1-9205-7F89DD313BBC}" type="presOf" srcId="{695745B8-3AAF-4C2F-857E-456996C2E518}" destId="{E89658E6-2105-4DD8-913C-757CE34884D8}" srcOrd="0" destOrd="0" presId="urn:microsoft.com/office/officeart/2016/7/layout/VerticalHollowActionList"/>
    <dgm:cxn modelId="{F983DF20-BA92-437D-9542-FCCA0CBFF0C7}" srcId="{F4449275-D60E-4EF4-9278-568B9027D665}" destId="{8D149675-76FF-4F8B-B47B-EB7C713850C9}" srcOrd="0" destOrd="0" parTransId="{521F74C3-C15B-45C1-A63B-FEB6013BE3B4}" sibTransId="{9F9D7D39-E9FF-4A3E-A2AC-707CE87DF84F}"/>
    <dgm:cxn modelId="{A4A1F33E-1FAF-4F34-AD72-57A4E2CB4DEF}" srcId="{23B70E76-24AD-4317-8841-027B12306E82}" destId="{F4449275-D60E-4EF4-9278-568B9027D665}" srcOrd="1" destOrd="0" parTransId="{E9DF0366-91CB-4786-8810-22373E1315AD}" sibTransId="{64F8A687-194E-4478-8695-3B01C11D6513}"/>
    <dgm:cxn modelId="{F11DA073-18F6-4C4B-8F62-F6E3DCE2537F}" type="presOf" srcId="{F4449275-D60E-4EF4-9278-568B9027D665}" destId="{653A5250-B352-44A1-9C5E-E205C7D616B7}" srcOrd="0" destOrd="0" presId="urn:microsoft.com/office/officeart/2016/7/layout/VerticalHollowActionList"/>
    <dgm:cxn modelId="{8CA48F79-5415-44A6-B2F5-749840081451}" srcId="{B4B740E6-4FFD-4319-A83B-6E5A69DEAD56}" destId="{D856318B-D4B1-4C6D-822E-A6ADCC249E40}" srcOrd="0" destOrd="0" parTransId="{B5FB0F0F-DF8D-4EDD-AF63-06517F1DAFED}" sibTransId="{69429EFD-9D4E-48BE-9C00-E0AFA20F681E}"/>
    <dgm:cxn modelId="{0515F58B-C6A8-4C85-9F9C-09CB382428AC}" type="presOf" srcId="{D856318B-D4B1-4C6D-822E-A6ADCC249E40}" destId="{1C9E4B9E-C0A7-43F7-B206-2A2604F50966}" srcOrd="0" destOrd="0" presId="urn:microsoft.com/office/officeart/2016/7/layout/VerticalHollowActionList"/>
    <dgm:cxn modelId="{3848C9AA-57BB-4DA1-948F-F016732DEF8A}" type="presOf" srcId="{8D149675-76FF-4F8B-B47B-EB7C713850C9}" destId="{508BE0E1-D5B0-4E6F-84E4-746C85CA2A42}" srcOrd="0" destOrd="0" presId="urn:microsoft.com/office/officeart/2016/7/layout/VerticalHollowActionList"/>
    <dgm:cxn modelId="{E8502EB9-4133-4F5E-87EB-CE38FE44937E}" srcId="{40A39C2D-3D40-4F63-9723-F4E23A5E0395}" destId="{695745B8-3AAF-4C2F-857E-456996C2E518}" srcOrd="0" destOrd="0" parTransId="{0C1D9987-960D-4000-B34A-18A4FBAD0B5F}" sibTransId="{72B94C62-99F5-44D6-AC97-DE0C4044127F}"/>
    <dgm:cxn modelId="{E3A007C5-1D60-42F0-9C0F-56DC11080E01}" type="presOf" srcId="{23B70E76-24AD-4317-8841-027B12306E82}" destId="{646225ED-B62E-4495-AA7D-4BAB7016A48D}" srcOrd="0" destOrd="0" presId="urn:microsoft.com/office/officeart/2016/7/layout/VerticalHollowActionList"/>
    <dgm:cxn modelId="{66075DD2-D3B7-44B2-A85A-9D7070652889}" srcId="{23B70E76-24AD-4317-8841-027B12306E82}" destId="{40A39C2D-3D40-4F63-9723-F4E23A5E0395}" srcOrd="0" destOrd="0" parTransId="{C2290440-80A3-448A-BAC3-0DDB3F8255BF}" sibTransId="{FD4ABD61-E87D-42FB-BDBC-07A6EEE780B4}"/>
    <dgm:cxn modelId="{62724CD2-0732-47EE-8E57-1E5187B4AC18}" type="presOf" srcId="{B4B740E6-4FFD-4319-A83B-6E5A69DEAD56}" destId="{F1514006-D611-4112-B0E4-17C81C3085D9}" srcOrd="0" destOrd="0" presId="urn:microsoft.com/office/officeart/2016/7/layout/VerticalHollowActionList"/>
    <dgm:cxn modelId="{F31BDCD7-9C5C-4896-88BC-2B04AA208176}" type="presOf" srcId="{40A39C2D-3D40-4F63-9723-F4E23A5E0395}" destId="{D32E18AE-8B6D-44F3-9E2F-6FCB7539FFAD}" srcOrd="0" destOrd="0" presId="urn:microsoft.com/office/officeart/2016/7/layout/VerticalHollowActionList"/>
    <dgm:cxn modelId="{018D26F9-C0E2-4DC5-A4CA-82A83A3BBAA8}" srcId="{23B70E76-24AD-4317-8841-027B12306E82}" destId="{B4B740E6-4FFD-4319-A83B-6E5A69DEAD56}" srcOrd="2" destOrd="0" parTransId="{8D541C02-0DA8-4CFC-956D-677FB9DDC215}" sibTransId="{F9C2CFA2-13C6-4F21-B5F3-5F419E080FE4}"/>
    <dgm:cxn modelId="{C8377531-CD71-43D5-A1CB-3EA8292A0492}" type="presParOf" srcId="{646225ED-B62E-4495-AA7D-4BAB7016A48D}" destId="{A9C7AB70-F574-4461-B84F-84DE820A0679}" srcOrd="0" destOrd="0" presId="urn:microsoft.com/office/officeart/2016/7/layout/VerticalHollowActionList"/>
    <dgm:cxn modelId="{55D2F412-2743-46CD-B675-141284D596A9}" type="presParOf" srcId="{A9C7AB70-F574-4461-B84F-84DE820A0679}" destId="{D32E18AE-8B6D-44F3-9E2F-6FCB7539FFAD}" srcOrd="0" destOrd="0" presId="urn:microsoft.com/office/officeart/2016/7/layout/VerticalHollowActionList"/>
    <dgm:cxn modelId="{E9C73170-4AF4-475F-93B4-7FDCCCE23489}" type="presParOf" srcId="{A9C7AB70-F574-4461-B84F-84DE820A0679}" destId="{E89658E6-2105-4DD8-913C-757CE34884D8}" srcOrd="1" destOrd="0" presId="urn:microsoft.com/office/officeart/2016/7/layout/VerticalHollowActionList"/>
    <dgm:cxn modelId="{B1C8D18D-C455-4E82-BDF1-CF3E299943A4}" type="presParOf" srcId="{646225ED-B62E-4495-AA7D-4BAB7016A48D}" destId="{E18A055A-2381-405F-A0AE-393F64A79E38}" srcOrd="1" destOrd="0" presId="urn:microsoft.com/office/officeart/2016/7/layout/VerticalHollowActionList"/>
    <dgm:cxn modelId="{C4ECDE05-AF07-41D4-8C7C-8E47905B7BC1}" type="presParOf" srcId="{646225ED-B62E-4495-AA7D-4BAB7016A48D}" destId="{4E994D35-94A2-45AF-9BB4-EC9C09365BA7}" srcOrd="2" destOrd="0" presId="urn:microsoft.com/office/officeart/2016/7/layout/VerticalHollowActionList"/>
    <dgm:cxn modelId="{1819A2F2-2DAE-4805-A5B2-BEA34D8708B0}" type="presParOf" srcId="{4E994D35-94A2-45AF-9BB4-EC9C09365BA7}" destId="{653A5250-B352-44A1-9C5E-E205C7D616B7}" srcOrd="0" destOrd="0" presId="urn:microsoft.com/office/officeart/2016/7/layout/VerticalHollowActionList"/>
    <dgm:cxn modelId="{CAE12628-7B7B-4C66-ABAA-073293E988F5}" type="presParOf" srcId="{4E994D35-94A2-45AF-9BB4-EC9C09365BA7}" destId="{508BE0E1-D5B0-4E6F-84E4-746C85CA2A42}" srcOrd="1" destOrd="0" presId="urn:microsoft.com/office/officeart/2016/7/layout/VerticalHollowActionList"/>
    <dgm:cxn modelId="{E63A9A04-5A34-4578-959E-959E209C87CA}" type="presParOf" srcId="{646225ED-B62E-4495-AA7D-4BAB7016A48D}" destId="{2744F29E-7E6A-4B61-98AA-88D88EE99F76}" srcOrd="3" destOrd="0" presId="urn:microsoft.com/office/officeart/2016/7/layout/VerticalHollowActionList"/>
    <dgm:cxn modelId="{8A71B193-B77B-483B-A971-5143846336C7}" type="presParOf" srcId="{646225ED-B62E-4495-AA7D-4BAB7016A48D}" destId="{54719361-3C5B-4501-B118-E1F6EDDA23FF}" srcOrd="4" destOrd="0" presId="urn:microsoft.com/office/officeart/2016/7/layout/VerticalHollowActionList"/>
    <dgm:cxn modelId="{399A36D1-30C6-4F31-B75A-49FA2BFFC4AD}" type="presParOf" srcId="{54719361-3C5B-4501-B118-E1F6EDDA23FF}" destId="{F1514006-D611-4112-B0E4-17C81C3085D9}" srcOrd="0" destOrd="0" presId="urn:microsoft.com/office/officeart/2016/7/layout/VerticalHollowActionList"/>
    <dgm:cxn modelId="{2716A1CD-8326-4392-A695-F720B55509BD}" type="presParOf" srcId="{54719361-3C5B-4501-B118-E1F6EDDA23FF}" destId="{1C9E4B9E-C0A7-43F7-B206-2A2604F50966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658E6-2105-4DD8-913C-757CE34884D8}">
      <dsp:nvSpPr>
        <dsp:cNvPr id="0" name=""/>
        <dsp:cNvSpPr/>
      </dsp:nvSpPr>
      <dsp:spPr>
        <a:xfrm>
          <a:off x="1188042" y="1274"/>
          <a:ext cx="3464071" cy="1209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659" tIns="304287" rIns="67659" bIns="30428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Retrieve marks from database</a:t>
          </a:r>
        </a:p>
      </dsp:txBody>
      <dsp:txXfrm>
        <a:off x="1188042" y="1274"/>
        <a:ext cx="3464071" cy="1209203"/>
      </dsp:txXfrm>
    </dsp:sp>
    <dsp:sp modelId="{D32E18AE-8B6D-44F3-9E2F-6FCB7539FFAD}">
      <dsp:nvSpPr>
        <dsp:cNvPr id="0" name=""/>
        <dsp:cNvSpPr/>
      </dsp:nvSpPr>
      <dsp:spPr>
        <a:xfrm>
          <a:off x="385" y="6887"/>
          <a:ext cx="1187657" cy="1197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31" tIns="118334" rIns="46131" bIns="11833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Retrieve</a:t>
          </a:r>
        </a:p>
      </dsp:txBody>
      <dsp:txXfrm>
        <a:off x="385" y="6887"/>
        <a:ext cx="1187657" cy="1197978"/>
      </dsp:txXfrm>
    </dsp:sp>
    <dsp:sp modelId="{508BE0E1-D5B0-4E6F-84E4-746C85CA2A42}">
      <dsp:nvSpPr>
        <dsp:cNvPr id="0" name=""/>
        <dsp:cNvSpPr/>
      </dsp:nvSpPr>
      <dsp:spPr>
        <a:xfrm>
          <a:off x="1146370" y="1282357"/>
          <a:ext cx="3505266" cy="1197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12" tIns="304287" rIns="68012" bIns="30428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Allocate the grades and save it back to the Database</a:t>
          </a:r>
        </a:p>
      </dsp:txBody>
      <dsp:txXfrm>
        <a:off x="1146370" y="1282357"/>
        <a:ext cx="3505266" cy="1197978"/>
      </dsp:txXfrm>
    </dsp:sp>
    <dsp:sp modelId="{653A5250-B352-44A1-9C5E-E205C7D616B7}">
      <dsp:nvSpPr>
        <dsp:cNvPr id="0" name=""/>
        <dsp:cNvSpPr/>
      </dsp:nvSpPr>
      <dsp:spPr>
        <a:xfrm>
          <a:off x="385" y="1282357"/>
          <a:ext cx="1145985" cy="1197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372" tIns="118334" rIns="46372" bIns="11833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Allocate</a:t>
          </a:r>
          <a:endParaRPr lang="en-US" sz="1600" kern="1200" dirty="0"/>
        </a:p>
      </dsp:txBody>
      <dsp:txXfrm>
        <a:off x="385" y="1282357"/>
        <a:ext cx="1145985" cy="1197978"/>
      </dsp:txXfrm>
    </dsp:sp>
    <dsp:sp modelId="{1C9E4B9E-C0A7-43F7-B206-2A2604F50966}">
      <dsp:nvSpPr>
        <dsp:cNvPr id="0" name=""/>
        <dsp:cNvSpPr/>
      </dsp:nvSpPr>
      <dsp:spPr>
        <a:xfrm>
          <a:off x="1141371" y="2552214"/>
          <a:ext cx="3512539" cy="1197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153" tIns="304287" rIns="68153" bIns="30428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Send the report through email to the Respective students</a:t>
          </a:r>
        </a:p>
      </dsp:txBody>
      <dsp:txXfrm>
        <a:off x="1141371" y="2552214"/>
        <a:ext cx="3512539" cy="1197978"/>
      </dsp:txXfrm>
    </dsp:sp>
    <dsp:sp modelId="{F1514006-D611-4112-B0E4-17C81C3085D9}">
      <dsp:nvSpPr>
        <dsp:cNvPr id="0" name=""/>
        <dsp:cNvSpPr/>
      </dsp:nvSpPr>
      <dsp:spPr>
        <a:xfrm>
          <a:off x="13205" y="2553489"/>
          <a:ext cx="1140986" cy="1197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68" tIns="118334" rIns="46468" bIns="11833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Send</a:t>
          </a:r>
        </a:p>
      </dsp:txBody>
      <dsp:txXfrm>
        <a:off x="13205" y="2553489"/>
        <a:ext cx="1140986" cy="1197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hyperlink" Target="https://blog.expertrec.com/image-search-vbo-blue-pris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Student Database Grading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777" y="4352544"/>
            <a:ext cx="3415288" cy="123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grade calculator bot for automating grading process in school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8F5ADEE4-C692-081F-2D51-FB8080660B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-25" b="10244"/>
          <a:stretch/>
        </p:blipFill>
        <p:spPr>
          <a:xfrm>
            <a:off x="4649234" y="10"/>
            <a:ext cx="3775438" cy="2634800"/>
          </a:xfrm>
          <a:prstGeom prst="rect">
            <a:avLst/>
          </a:prstGeom>
        </p:spPr>
      </p:pic>
      <p:pic>
        <p:nvPicPr>
          <p:cNvPr id="5" name="Picture 4" descr="Seated person at wood table, holding pencil and writing on lined paper page in open notebook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906" r="-1" b="8904"/>
          <a:stretch/>
        </p:blipFill>
        <p:spPr>
          <a:xfrm>
            <a:off x="4649234" y="2634810"/>
            <a:ext cx="7537702" cy="4212708"/>
          </a:xfrm>
          <a:prstGeom prst="rect">
            <a:avLst/>
          </a:prstGeom>
        </p:spPr>
      </p:pic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87C275E-393F-AF15-6D06-26342218F2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315" r="2" b="14470"/>
          <a:stretch/>
        </p:blipFill>
        <p:spPr>
          <a:xfrm>
            <a:off x="8424672" y="1"/>
            <a:ext cx="3767328" cy="264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73501-73CE-FFEE-DDA9-A5897321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FFFF"/>
                </a:solidFill>
              </a:rPr>
              <a:t>Need for RPA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EB19D-7B77-4FFD-6EE7-24C4EDC11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937696" cy="405384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Many of the back-office tasks such as keeping student attendance, processing grades and report cards, are heavily paper-based, repetitive, and time-consuming, making them an ideal fit for RPA to automate these tasks.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2565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Tasks of the bot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71" t="15137" r="15680"/>
          <a:stretch/>
        </p:blipFill>
        <p:spPr>
          <a:xfrm>
            <a:off x="4741333" y="1172543"/>
            <a:ext cx="7360356" cy="4815730"/>
          </a:xfrm>
          <a:prstGeom prst="rect">
            <a:avLst/>
          </a:prstGeom>
        </p:spPr>
      </p:pic>
      <p:graphicFrame>
        <p:nvGraphicFramePr>
          <p:cNvPr id="14" name="Content Placeholder 2" descr="Icon Bullets">
            <a:extLst>
              <a:ext uri="{FF2B5EF4-FFF2-40B4-BE49-F238E27FC236}">
                <a16:creationId xmlns:a16="http://schemas.microsoft.com/office/drawing/2014/main" id="{7517EA58-0FCC-BC68-B7E6-9E8E1C3111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6585325"/>
              </p:ext>
            </p:extLst>
          </p:nvPr>
        </p:nvGraphicFramePr>
        <p:xfrm>
          <a:off x="0" y="2638043"/>
          <a:ext cx="4654296" cy="3751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 descr="timeline ">
            <a:extLst>
              <a:ext uri="{FF2B5EF4-FFF2-40B4-BE49-F238E27FC236}">
                <a16:creationId xmlns:a16="http://schemas.microsoft.com/office/drawing/2014/main" id="{8D4775DE-A457-470F-9215-52C254BEA12F}"/>
              </a:ext>
            </a:extLst>
          </p:cNvPr>
          <p:cNvSpPr/>
          <p:nvPr/>
        </p:nvSpPr>
        <p:spPr>
          <a:xfrm rot="10800000" flipV="1">
            <a:off x="340122" y="233127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1944208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329653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464886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591879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1" name="Oval 50" descr="timeline endpoints">
            <a:extLst>
              <a:ext uri="{FF2B5EF4-FFF2-40B4-BE49-F238E27FC236}">
                <a16:creationId xmlns:a16="http://schemas.microsoft.com/office/drawing/2014/main" id="{FEB42CF1-3717-49C1-AB83-60AC16555486}"/>
              </a:ext>
            </a:extLst>
          </p:cNvPr>
          <p:cNvSpPr/>
          <p:nvPr/>
        </p:nvSpPr>
        <p:spPr>
          <a:xfrm>
            <a:off x="259701" y="2929878"/>
            <a:ext cx="190273" cy="19027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 descr="timeline endpoints">
            <a:extLst>
              <a:ext uri="{FF2B5EF4-FFF2-40B4-BE49-F238E27FC236}">
                <a16:creationId xmlns:a16="http://schemas.microsoft.com/office/drawing/2014/main" id="{ADA048D0-8338-452D-AF0D-7D6C9C599BD4}"/>
              </a:ext>
            </a:extLst>
          </p:cNvPr>
          <p:cNvSpPr/>
          <p:nvPr/>
        </p:nvSpPr>
        <p:spPr>
          <a:xfrm>
            <a:off x="5666452" y="2934612"/>
            <a:ext cx="180805" cy="18080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 descr="timeline ">
            <a:extLst>
              <a:ext uri="{FF2B5EF4-FFF2-40B4-BE49-F238E27FC236}">
                <a16:creationId xmlns:a16="http://schemas.microsoft.com/office/drawing/2014/main" id="{7B3DF975-73CD-42C6-9B78-C3FF40C352F1}"/>
              </a:ext>
            </a:extLst>
          </p:cNvPr>
          <p:cNvSpPr/>
          <p:nvPr/>
        </p:nvSpPr>
        <p:spPr>
          <a:xfrm rot="10800000" flipV="1">
            <a:off x="6434370" y="2331273"/>
            <a:ext cx="5431542" cy="1392649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66000">
                <a:schemeClr val="accent6"/>
              </a:gs>
              <a:gs pos="42000">
                <a:schemeClr val="accent5"/>
              </a:gs>
              <a:gs pos="8000">
                <a:schemeClr val="accent4"/>
              </a:gs>
              <a:gs pos="9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7FC2D-CA42-4C0C-9FE9-BC02A85CA6CC}"/>
              </a:ext>
            </a:extLst>
          </p:cNvPr>
          <p:cNvSpPr/>
          <p:nvPr/>
        </p:nvSpPr>
        <p:spPr>
          <a:xfrm>
            <a:off x="8038456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BB380A-D7CA-44B2-9AFF-F5B137339529}"/>
              </a:ext>
            </a:extLst>
          </p:cNvPr>
          <p:cNvSpPr/>
          <p:nvPr/>
        </p:nvSpPr>
        <p:spPr>
          <a:xfrm>
            <a:off x="9390785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EBE3DB8-3294-4B4E-8DA5-18607EEBBF08}"/>
              </a:ext>
            </a:extLst>
          </p:cNvPr>
          <p:cNvSpPr/>
          <p:nvPr/>
        </p:nvSpPr>
        <p:spPr>
          <a:xfrm>
            <a:off x="10743113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7109255-4AA7-4D58-A34F-284BA675F71A}"/>
              </a:ext>
            </a:extLst>
          </p:cNvPr>
          <p:cNvSpPr/>
          <p:nvPr/>
        </p:nvSpPr>
        <p:spPr>
          <a:xfrm>
            <a:off x="6686127" y="2585092"/>
            <a:ext cx="879845" cy="8798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70" name="Oval 69" descr="timeline endpoints">
            <a:extLst>
              <a:ext uri="{FF2B5EF4-FFF2-40B4-BE49-F238E27FC236}">
                <a16:creationId xmlns:a16="http://schemas.microsoft.com/office/drawing/2014/main" id="{96AFF1A5-C326-45A3-9DDD-4193AFEF1A15}"/>
              </a:ext>
            </a:extLst>
          </p:cNvPr>
          <p:cNvSpPr/>
          <p:nvPr/>
        </p:nvSpPr>
        <p:spPr>
          <a:xfrm>
            <a:off x="6353949" y="2929878"/>
            <a:ext cx="190273" cy="190273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 descr="timeline endpoints">
            <a:extLst>
              <a:ext uri="{FF2B5EF4-FFF2-40B4-BE49-F238E27FC236}">
                <a16:creationId xmlns:a16="http://schemas.microsoft.com/office/drawing/2014/main" id="{77EBB638-4BD1-47AC-94FB-DCD6B28116F6}"/>
              </a:ext>
            </a:extLst>
          </p:cNvPr>
          <p:cNvSpPr/>
          <p:nvPr/>
        </p:nvSpPr>
        <p:spPr>
          <a:xfrm>
            <a:off x="11760700" y="2934612"/>
            <a:ext cx="180805" cy="180805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24A58D-AA17-4F67-83B7-7CCA21DB5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6182" y="4014522"/>
            <a:ext cx="1182118" cy="688384"/>
          </a:xfrm>
        </p:spPr>
        <p:txBody>
          <a:bodyPr/>
          <a:lstStyle/>
          <a:p>
            <a:r>
              <a:rPr lang="en-US" dirty="0"/>
              <a:t>SET DB SERVER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FF8A845-42A9-4A35-96F2-1B02ED530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974" y="5092522"/>
            <a:ext cx="1182118" cy="1183101"/>
          </a:xfrm>
        </p:spPr>
        <p:txBody>
          <a:bodyPr/>
          <a:lstStyle/>
          <a:p>
            <a:r>
              <a:rPr lang="en-US" dirty="0"/>
              <a:t>Set connection with SQL server DATA SQL SERVER business object.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8C3D9F9-4837-4F86-BA47-07FC8380F1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839103" y="4014522"/>
            <a:ext cx="1208897" cy="471656"/>
          </a:xfrm>
        </p:spPr>
        <p:txBody>
          <a:bodyPr/>
          <a:lstStyle/>
          <a:p>
            <a:r>
              <a:rPr lang="en-US" dirty="0"/>
              <a:t>CALCULATE TOTAL MARKS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C35B328-B64E-4876-8FF0-5F1BBD21C7C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2895" y="5092522"/>
            <a:ext cx="1182118" cy="1183101"/>
          </a:xfrm>
        </p:spPr>
        <p:txBody>
          <a:bodyPr/>
          <a:lstStyle/>
          <a:p>
            <a:r>
              <a:rPr lang="en-US" dirty="0"/>
              <a:t>Calculate the total marks from the collection and find the Average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296BD85-425B-4958-88CA-45CA44C8037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222025" y="4014521"/>
            <a:ext cx="1175910" cy="688385"/>
          </a:xfrm>
        </p:spPr>
        <p:txBody>
          <a:bodyPr/>
          <a:lstStyle/>
          <a:p>
            <a:r>
              <a:rPr lang="en-US" dirty="0"/>
              <a:t>CALCULATE GRADES</a:t>
            </a:r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89F2451-1186-4C3F-A493-A04E51E7B08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15816" y="5092522"/>
            <a:ext cx="1182118" cy="1183101"/>
          </a:xfrm>
        </p:spPr>
        <p:txBody>
          <a:bodyPr/>
          <a:lstStyle/>
          <a:p>
            <a:r>
              <a:rPr lang="en-US" dirty="0"/>
              <a:t>Assign Grades based on this average for all students in collection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04DBBF1-EF80-43E1-B3CC-E728792914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04944" y="4014522"/>
            <a:ext cx="1181099" cy="688384"/>
          </a:xfrm>
        </p:spPr>
        <p:txBody>
          <a:bodyPr/>
          <a:lstStyle/>
          <a:p>
            <a:r>
              <a:rPr lang="en-US" dirty="0"/>
              <a:t>SAVE THE GRADES TO DB</a:t>
            </a:r>
          </a:p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3D68865-5E04-4E48-9C59-307470D709C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598736" y="5092522"/>
            <a:ext cx="1182118" cy="1183101"/>
          </a:xfrm>
        </p:spPr>
        <p:txBody>
          <a:bodyPr/>
          <a:lstStyle/>
          <a:p>
            <a:r>
              <a:rPr lang="en-US" dirty="0"/>
              <a:t>Save this data after every grade to the respective FINAL IA table in the DB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1E481CA-8BE8-4318-84EE-4F88A61BE57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5230" y="4014521"/>
            <a:ext cx="1181099" cy="947371"/>
          </a:xfrm>
        </p:spPr>
        <p:txBody>
          <a:bodyPr/>
          <a:lstStyle/>
          <a:p>
            <a:r>
              <a:rPr lang="en-US" dirty="0"/>
              <a:t>CONFIGURE MAIL</a:t>
            </a:r>
          </a:p>
          <a:p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AB27524-4451-4AC5-964C-0F705B6368D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49022" y="5092522"/>
            <a:ext cx="1182118" cy="1183101"/>
          </a:xfrm>
        </p:spPr>
        <p:txBody>
          <a:bodyPr/>
          <a:lstStyle/>
          <a:p>
            <a:r>
              <a:rPr lang="en-US" dirty="0"/>
              <a:t>Set connection to the respective email and ports</a:t>
            </a:r>
          </a:p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FEC3A38-7684-4BBF-AFAD-87409B0E6BD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38151" y="4014522"/>
            <a:ext cx="1181098" cy="947370"/>
          </a:xfrm>
        </p:spPr>
        <p:txBody>
          <a:bodyPr/>
          <a:lstStyle/>
          <a:p>
            <a:r>
              <a:rPr lang="en-US" dirty="0"/>
              <a:t>RETRIVE DATA FROM DB AS COLLECTION</a:t>
            </a:r>
          </a:p>
          <a:p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2C82D1BF-3352-4868-9C3D-613EB8D084C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1943" y="5092522"/>
            <a:ext cx="1182118" cy="1183101"/>
          </a:xfrm>
        </p:spPr>
        <p:txBody>
          <a:bodyPr/>
          <a:lstStyle/>
          <a:p>
            <a:r>
              <a:rPr lang="en-US" dirty="0"/>
              <a:t>Retrieve data from many tables and form a collection out of the selective columns using SQL</a:t>
            </a:r>
          </a:p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E9BE32E-27C4-48FC-81C3-3D6F67418E3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321072" y="4014522"/>
            <a:ext cx="1181098" cy="819014"/>
          </a:xfrm>
        </p:spPr>
        <p:txBody>
          <a:bodyPr/>
          <a:lstStyle/>
          <a:p>
            <a:r>
              <a:rPr lang="en-US" dirty="0"/>
              <a:t>WRITE MESSAGE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611DE91-B76B-4361-A001-E52AEAAD877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14864" y="5092522"/>
            <a:ext cx="1182118" cy="1183101"/>
          </a:xfrm>
        </p:spPr>
        <p:txBody>
          <a:bodyPr/>
          <a:lstStyle/>
          <a:p>
            <a:r>
              <a:rPr lang="en-US" dirty="0"/>
              <a:t>Construct a personalized message out of this data from collection</a:t>
            </a: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58A900D-B4DE-4CA7-B31B-EF43F275DE2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SEND REPORT THROUGH MAIL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CB9ACC2-C176-402F-99F5-FE146A30A0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697784" y="5092522"/>
            <a:ext cx="1182118" cy="1183101"/>
          </a:xfrm>
        </p:spPr>
        <p:txBody>
          <a:bodyPr/>
          <a:lstStyle/>
          <a:p>
            <a:r>
              <a:rPr lang="en-US" dirty="0"/>
              <a:t>Send this message to each student</a:t>
            </a:r>
          </a:p>
          <a:p>
            <a:endParaRPr lang="en-US" dirty="0"/>
          </a:p>
        </p:txBody>
      </p:sp>
      <p:sp>
        <p:nvSpPr>
          <p:cNvPr id="45" name="Title 44">
            <a:extLst>
              <a:ext uri="{FF2B5EF4-FFF2-40B4-BE49-F238E27FC236}">
                <a16:creationId xmlns:a16="http://schemas.microsoft.com/office/drawing/2014/main" id="{CE9001BD-04C4-40D0-98EB-088BE1EF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TIMELINE</a:t>
            </a:r>
          </a:p>
        </p:txBody>
      </p:sp>
    </p:spTree>
    <p:extLst>
      <p:ext uri="{BB962C8B-B14F-4D97-AF65-F5344CB8AC3E}">
        <p14:creationId xmlns:p14="http://schemas.microsoft.com/office/powerpoint/2010/main" val="4623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69" grpId="0" animBg="1"/>
      <p:bldP spid="70" grpId="0" animBg="1"/>
      <p:bldP spid="71" grpId="0" animBg="1"/>
      <p:bldP spid="9" grpId="0" build="p"/>
      <p:bldP spid="26" grpId="0" build="p"/>
      <p:bldP spid="11" grpId="0" build="p"/>
      <p:bldP spid="27" grpId="0" build="p"/>
      <p:bldP spid="13" grpId="0" build="p"/>
      <p:bldP spid="28" grpId="0" build="p"/>
      <p:bldP spid="15" grpId="0" build="p"/>
      <p:bldP spid="29" grpId="0" build="p"/>
      <p:bldP spid="17" grpId="0" build="p"/>
      <p:bldP spid="30" grpId="0" build="p"/>
      <p:bldP spid="20" grpId="0" build="p"/>
      <p:bldP spid="32" grpId="0" build="p"/>
      <p:bldP spid="22" grpId="0" build="p"/>
      <p:bldP spid="38" grpId="0" build="p"/>
      <p:bldP spid="24" grpId="0" build="p"/>
      <p:bldP spid="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Pratyus Basuli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pratyus.20bcr7076@vitap.ac.in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07cd7fe-1286-4501-9b92-30c277775cf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B7C05663B6D4BA8531B99AB567249" ma:contentTypeVersion="7" ma:contentTypeDescription="Create a new document." ma:contentTypeScope="" ma:versionID="3dd8c94813a997bf3042102303ca74bd">
  <xsd:schema xmlns:xsd="http://www.w3.org/2001/XMLSchema" xmlns:xs="http://www.w3.org/2001/XMLSchema" xmlns:p="http://schemas.microsoft.com/office/2006/metadata/properties" xmlns:ns3="39a5e611-c17e-4ca6-91b3-0539d9dedd93" xmlns:ns4="a07cd7fe-1286-4501-9b92-30c277775cf2" targetNamespace="http://schemas.microsoft.com/office/2006/metadata/properties" ma:root="true" ma:fieldsID="3922bfa441a39a00dbcb39526670054d" ns3:_="" ns4:_="">
    <xsd:import namespace="39a5e611-c17e-4ca6-91b3-0539d9dedd93"/>
    <xsd:import namespace="a07cd7fe-1286-4501-9b92-30c277775cf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a5e611-c17e-4ca6-91b3-0539d9dedd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cd7fe-1286-4501-9b92-30c277775c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a07cd7fe-1286-4501-9b92-30c277775cf2"/>
    <ds:schemaRef ds:uri="39a5e611-c17e-4ca6-91b3-0539d9dedd9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C3F13E-3A2C-410D-9F72-520295B372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a5e611-c17e-4ca6-91b3-0539d9dedd93"/>
    <ds:schemaRef ds:uri="a07cd7fe-1286-4501-9b92-30c277775c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620</TotalTime>
  <Words>225</Words>
  <Application>Microsoft Office PowerPoint</Application>
  <PresentationFormat>Widescreen</PresentationFormat>
  <Paragraphs>42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 LT Pro Light</vt:lpstr>
      <vt:lpstr>Calibri</vt:lpstr>
      <vt:lpstr>Gill Sans MT</vt:lpstr>
      <vt:lpstr>Speak Pro</vt:lpstr>
      <vt:lpstr>Parcel</vt:lpstr>
      <vt:lpstr>2_Office Theme</vt:lpstr>
      <vt:lpstr>Student Database Grading</vt:lpstr>
      <vt:lpstr>Need for RPA</vt:lpstr>
      <vt:lpstr>Tasks of the bot</vt:lpstr>
      <vt:lpstr>Process 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Database Grading</dc:title>
  <dc:creator>PRATYUS BASULI  20BCR7076</dc:creator>
  <cp:lastModifiedBy>PRATYUS BASULI  20BCR7076</cp:lastModifiedBy>
  <cp:revision>3</cp:revision>
  <dcterms:created xsi:type="dcterms:W3CDTF">2022-06-22T08:12:02Z</dcterms:created>
  <dcterms:modified xsi:type="dcterms:W3CDTF">2022-06-22T18:32:48Z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0x010100986B7C05663B6D4BA8531B99AB567249</vt:lpwstr>
  </property>
</Properties>
</file>