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 id="2147483677" r:id="rId3"/>
  </p:sldMasterIdLst>
  <p:sldIdLst>
    <p:sldId id="259" r:id="rId4"/>
    <p:sldId id="262" r:id="rId5"/>
    <p:sldId id="265" r:id="rId6"/>
    <p:sldId id="268" r:id="rId7"/>
    <p:sldId id="271" r:id="rId8"/>
    <p:sldId id="274" r:id="rId9"/>
    <p:sldId id="277" r:id="rId10"/>
    <p:sldId id="280" r:id="rId11"/>
    <p:sldId id="283" r:id="rId12"/>
    <p:sldId id="286" r:id="rId13"/>
    <p:sldId id="289" r:id="rId14"/>
    <p:sldId id="292" r:id="rId15"/>
    <p:sldId id="295" r:id="rId16"/>
    <p:sldId id="298" r:id="rId17"/>
    <p:sldId id="301" r:id="rId18"/>
    <p:sldId id="304" r:id="rId19"/>
    <p:sldId id="307" r:id="rId20"/>
    <p:sldId id="310" r:id="rId21"/>
    <p:sldId id="313" r:id="rId22"/>
    <p:sldId id="316" r:id="rId23"/>
    <p:sldId id="319" r:id="rId24"/>
    <p:sldId id="322" r:id="rId25"/>
    <p:sldId id="325" r:id="rId26"/>
    <p:sldId id="328" r:id="rId27"/>
    <p:sldId id="331" r:id="rId28"/>
    <p:sldId id="334" r:id="rId29"/>
    <p:sldId id="337" r:id="rId30"/>
    <p:sldId id="340" r:id="rId31"/>
    <p:sldId id="343" r:id="rId32"/>
    <p:sldId id="346" r:id="rId33"/>
    <p:sldId id="349" r:id="rId34"/>
    <p:sldId id="352" r:id="rId35"/>
    <p:sldId id="355" r:id="rId36"/>
    <p:sldId id="358" r:id="rId37"/>
    <p:sldId id="361" r:id="rId38"/>
    <p:sldId id="364" r:id="rId39"/>
    <p:sldId id="367" r:id="rId40"/>
  </p:sldIdLst>
  <p:sldSz cx="12192000" cy="6858000"/>
  <p:notesSz cx="6858000" cy="9144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p:restoredTop sz="0"/>
  </p:normalViewPr>
  <p:slideViewPr>
    <p:cSldViewPr>
      <p:cViewPr varScale="1">
        <p:scale>
          <a:sx n="71" d="100"/>
          <a:sy n="71" d="100"/>
        </p:scale>
        <p:origin x="576" y="60"/>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Click to edit Master title style</a:t>
            </a:r>
            <a:endParaRPr lang="en-US"/>
          </a:p>
        </p:txBody>
      </p:sp>
      <p:sp>
        <p:nvSpPr>
          <p:cNvPr id="3" name="Subtitle 2"/>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2"/>
          </p:nvPr>
        </p:nvSpPr>
        <p:spPr/>
        <p:txBody>
          <a:bodyPr/>
          <a:lstStyle/>
          <a:p>
            <a:fld id="{383FC0D8-B001-48D9-8AFD-5A4DFAB87D5D}" type="datetimeFigureOut">
              <a:rPr lang="en-US" smtClean="0"/>
              <a:t>9/8/2023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FEB1A3B4-C5F8-47B7-86D5-4F293C7A6CBA}" type="datetimeFigureOut">
              <a:rPr lang="en-US" smtClean="0"/>
              <a:t>9/8/2023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DD38A880-EBE6-4843-9AFE-B8E67A77B73E}" type="datetimeFigureOut">
              <a:rPr lang="en-US" smtClean="0"/>
              <a:t>9/8/2023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0DB40CD-A161-4299-9A99-3E0925E93BB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102993137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DB40CD-A161-4299-9A99-3E0925E93BB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26029241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DB40CD-A161-4299-9A99-3E0925E93BB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120313870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0DB40CD-A161-4299-9A99-3E0925E93BBA}"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14158086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0DB40CD-A161-4299-9A99-3E0925E93BBA}" type="datetimeFigureOut">
              <a:rPr lang="en-IN" smtClean="0"/>
              <a:t>08-09-2023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221966769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0DB40CD-A161-4299-9A99-3E0925E93BBA}" type="datetimeFigureOut">
              <a:rPr lang="en-IN" smtClean="0"/>
              <a:t>08-09-2023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12267607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DB40CD-A161-4299-9A99-3E0925E93BBA}" type="datetimeFigureOut">
              <a:rPr lang="en-IN" smtClean="0"/>
              <a:t>08-09-2023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14513572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B40CD-A161-4299-9A99-3E0925E93BBA}"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5596687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p:txBody>
          <a:bodyPr/>
          <a:lstStyle/>
          <a:p>
            <a:fld id="{8C1C5C09-B6E0-4BE4-A85E-627878C6065D}" type="datetimeFigureOut">
              <a:rPr lang="en-US" smtClean="0"/>
              <a:t>9/8/2023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B40CD-A161-4299-9A99-3E0925E93BBA}" type="datetimeFigureOut">
              <a:rPr lang="en-IN" smtClean="0"/>
              <a:t>08-09-2023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1094958866"/>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DB40CD-A161-4299-9A99-3E0925E93BB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1773500736"/>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0DB40CD-A161-4299-9A99-3E0925E93BBA}" type="datetimeFigureOut">
              <a:rPr lang="en-IN" smtClean="0"/>
              <a:t>08-09-2023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F2A870-4F85-42AC-AB00-E220BB311E47}" type="slidenum">
              <a:rPr lang="en-IN" smtClean="0"/>
              <a:t>‹#›</a:t>
            </a:fld>
            <a:endParaRPr lang="en-IN"/>
          </a:p>
        </p:txBody>
      </p:sp>
    </p:spTree>
    <p:extLst>
      <p:ext uri="{BB962C8B-B14F-4D97-AF65-F5344CB8AC3E}">
        <p14:creationId xmlns:p14="http://schemas.microsoft.com/office/powerpoint/2010/main" val="230403138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1500543"/>
            <a:ext cx="10363201" cy="21965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2710659"/>
            <a:ext cx="8534401" cy="17572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4501630"/>
            <a:ext cx="3901440" cy="175721"/>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4501630"/>
            <a:ext cx="2804160" cy="175721"/>
          </a:xfrm>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6" name="Holder 6"/>
          <p:cNvSpPr>
            <a:spLocks noGrp="1"/>
          </p:cNvSpPr>
          <p:nvPr>
            <p:ph type="sldNum" sz="quarter" idx="7"/>
          </p:nvPr>
        </p:nvSpPr>
        <p:spPr>
          <a:xfrm>
            <a:off x="8778240" y="4501630"/>
            <a:ext cx="2804160" cy="175721"/>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926156" y="286142"/>
            <a:ext cx="10339686" cy="140702"/>
          </a:xfrm>
        </p:spPr>
        <p:txBody>
          <a:bodyPr lIns="0" tIns="0" rIns="0" bIns="0"/>
          <a:lstStyle>
            <a:lvl1pPr>
              <a:defRPr sz="1441" b="1" i="1">
                <a:solidFill>
                  <a:srgbClr val="161616"/>
                </a:solidFill>
                <a:latin typeface="Verdana"/>
                <a:cs typeface="Verdana"/>
              </a:defRPr>
            </a:lvl1pPr>
          </a:lstStyle>
          <a:p>
            <a:endParaRPr/>
          </a:p>
        </p:txBody>
      </p:sp>
      <p:sp>
        <p:nvSpPr>
          <p:cNvPr id="3" name="Holder 3"/>
          <p:cNvSpPr>
            <a:spLocks noGrp="1"/>
          </p:cNvSpPr>
          <p:nvPr>
            <p:ph type="body" idx="1"/>
          </p:nvPr>
        </p:nvSpPr>
        <p:spPr>
          <a:xfrm>
            <a:off x="609600" y="1113306"/>
            <a:ext cx="10972800" cy="175721"/>
          </a:xfrm>
        </p:spPr>
        <p:txBody>
          <a:bodyPr lIns="0" tIns="0" rIns="0" bIns="0"/>
          <a:lstStyle>
            <a:lvl1pPr>
              <a:defRPr/>
            </a:lvl1pPr>
          </a:lstStyle>
          <a:p>
            <a:endParaRPr/>
          </a:p>
        </p:txBody>
      </p:sp>
      <p:sp>
        <p:nvSpPr>
          <p:cNvPr id="4" name="Holder 4"/>
          <p:cNvSpPr>
            <a:spLocks noGrp="1"/>
          </p:cNvSpPr>
          <p:nvPr>
            <p:ph type="ftr" sz="quarter" idx="5"/>
          </p:nvPr>
        </p:nvSpPr>
        <p:spPr>
          <a:xfrm>
            <a:off x="4145280" y="4501630"/>
            <a:ext cx="3901440" cy="175721"/>
          </a:xfr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4501630"/>
            <a:ext cx="2804160" cy="175721"/>
          </a:xfrm>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6" name="Holder 6"/>
          <p:cNvSpPr>
            <a:spLocks noGrp="1"/>
          </p:cNvSpPr>
          <p:nvPr>
            <p:ph type="sldNum" sz="quarter" idx="7"/>
          </p:nvPr>
        </p:nvSpPr>
        <p:spPr>
          <a:xfrm>
            <a:off x="8778240" y="4501630"/>
            <a:ext cx="2804160" cy="175721"/>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26156" y="286142"/>
            <a:ext cx="10339686" cy="140702"/>
          </a:xfrm>
        </p:spPr>
        <p:txBody>
          <a:bodyPr lIns="0" tIns="0" rIns="0" bIns="0"/>
          <a:lstStyle>
            <a:lvl1pPr>
              <a:defRPr sz="1441" b="1" i="1">
                <a:solidFill>
                  <a:srgbClr val="161616"/>
                </a:solidFill>
                <a:latin typeface="Verdana"/>
                <a:cs typeface="Verdana"/>
              </a:defRPr>
            </a:lvl1pPr>
          </a:lstStyle>
          <a:p>
            <a:endParaRPr/>
          </a:p>
        </p:txBody>
      </p:sp>
      <p:sp>
        <p:nvSpPr>
          <p:cNvPr id="3" name="Holder 3"/>
          <p:cNvSpPr>
            <a:spLocks noGrp="1"/>
          </p:cNvSpPr>
          <p:nvPr>
            <p:ph sz="half" idx="2"/>
          </p:nvPr>
        </p:nvSpPr>
        <p:spPr>
          <a:xfrm>
            <a:off x="609600" y="1113306"/>
            <a:ext cx="5303520" cy="17572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113306"/>
            <a:ext cx="5303520" cy="17572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4145280" y="4501630"/>
            <a:ext cx="3901440" cy="175721"/>
          </a:xfr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09600" y="4501630"/>
            <a:ext cx="2804160" cy="175721"/>
          </a:xfrm>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7" name="Holder 7"/>
          <p:cNvSpPr>
            <a:spLocks noGrp="1"/>
          </p:cNvSpPr>
          <p:nvPr>
            <p:ph type="sldNum" sz="quarter" idx="7"/>
          </p:nvPr>
        </p:nvSpPr>
        <p:spPr>
          <a:xfrm>
            <a:off x="8778240" y="4501630"/>
            <a:ext cx="2804160" cy="175721"/>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926156" y="286142"/>
            <a:ext cx="10339686" cy="140702"/>
          </a:xfrm>
        </p:spPr>
        <p:txBody>
          <a:bodyPr lIns="0" tIns="0" rIns="0" bIns="0"/>
          <a:lstStyle>
            <a:lvl1pPr>
              <a:defRPr sz="1441" b="1" i="1">
                <a:solidFill>
                  <a:srgbClr val="161616"/>
                </a:solidFill>
                <a:latin typeface="Verdana"/>
                <a:cs typeface="Verdana"/>
              </a:defRPr>
            </a:lvl1pPr>
          </a:lstStyle>
          <a:p>
            <a:endParaRPr/>
          </a:p>
        </p:txBody>
      </p:sp>
      <p:sp>
        <p:nvSpPr>
          <p:cNvPr id="3" name="Holder 3"/>
          <p:cNvSpPr>
            <a:spLocks noGrp="1"/>
          </p:cNvSpPr>
          <p:nvPr>
            <p:ph type="ftr" sz="quarter" idx="5"/>
          </p:nvPr>
        </p:nvSpPr>
        <p:spPr>
          <a:xfrm>
            <a:off x="4145280" y="4501630"/>
            <a:ext cx="3901440" cy="175721"/>
          </a:xfr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609600" y="4501630"/>
            <a:ext cx="2804160" cy="175721"/>
          </a:xfrm>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5" name="Holder 5"/>
          <p:cNvSpPr>
            <a:spLocks noGrp="1"/>
          </p:cNvSpPr>
          <p:nvPr>
            <p:ph type="sldNum" sz="quarter" idx="7"/>
          </p:nvPr>
        </p:nvSpPr>
        <p:spPr>
          <a:xfrm>
            <a:off x="8778240" y="4501630"/>
            <a:ext cx="2804160" cy="175721"/>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4501630"/>
            <a:ext cx="3901440" cy="175721"/>
          </a:xfr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600" y="4501630"/>
            <a:ext cx="2804160" cy="175721"/>
          </a:xfrm>
        </p:spPr>
        <p:txBody>
          <a:bodyPr lIns="0" tIns="0" rIns="0" bIns="0"/>
          <a:lstStyle>
            <a:lvl1pPr algn="l">
              <a:defRPr>
                <a:solidFill>
                  <a:schemeClr val="tx1">
                    <a:tint val="75000"/>
                  </a:schemeClr>
                </a:solidFill>
              </a:defRPr>
            </a:lvl1pPr>
          </a:lstStyle>
          <a:p>
            <a:fld id="{1D8BD707-D9CF-40AE-B4C6-C98DA3205C09}" type="datetimeFigureOut">
              <a:rPr lang="en-US"/>
              <a:t>9/8/2023</a:t>
            </a:fld>
            <a:endParaRPr lang="en-US"/>
          </a:p>
        </p:txBody>
      </p:sp>
      <p:sp>
        <p:nvSpPr>
          <p:cNvPr id="4" name="Holder 4"/>
          <p:cNvSpPr>
            <a:spLocks noGrp="1"/>
          </p:cNvSpPr>
          <p:nvPr>
            <p:ph type="sldNum" sz="quarter" idx="7"/>
          </p:nvPr>
        </p:nvSpPr>
        <p:spPr>
          <a:xfrm>
            <a:off x="8778240" y="4501630"/>
            <a:ext cx="2804160" cy="175721"/>
          </a:xfr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p:cNvSpPr>
            <a:spLocks noGrp="1"/>
          </p:cNvSpPr>
          <p:nvPr>
            <p:ph type="dt" sz="half" idx="2"/>
          </p:nvPr>
        </p:nvSpPr>
        <p:spPr/>
        <p:txBody>
          <a:bodyPr/>
          <a:lstStyle/>
          <a:p>
            <a:fld id="{6DCE396F-8506-4F94-9394-3CE04578AA7A}" type="datetimeFigureOut">
              <a:rPr lang="en-US" smtClean="0"/>
              <a:t>9/8/2023</a:t>
            </a:fld>
            <a:endParaRPr lang="en-US"/>
          </a:p>
        </p:txBody>
      </p:sp>
      <p:sp>
        <p:nvSpPr>
          <p:cNvPr id="5" name="Footer Placeholder 4"/>
          <p:cNvSpPr>
            <a:spLocks noGrp="1"/>
          </p:cNvSpPr>
          <p:nvPr>
            <p:ph type="ftr" sz="quarter" idx="3"/>
          </p:nvPr>
        </p:nvSpPr>
        <p:spPr/>
        <p:txBody>
          <a:bodyPr/>
          <a:lstStyle/>
          <a:p>
            <a:endParaRPr lang="en-US"/>
          </a:p>
        </p:txBody>
      </p:sp>
      <p:sp>
        <p:nvSpPr>
          <p:cNvPr id="6" name="Slide Number Placeholder 5"/>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3"/>
          </p:nvPr>
        </p:nvSpPr>
        <p:spPr/>
        <p:txBody>
          <a:bodyPr/>
          <a:lstStyle/>
          <a:p>
            <a:fld id="{5A031572-14D8-4D5F-B049-E5E5322865EB}" type="datetimeFigureOut">
              <a:rPr lang="en-US" smtClean="0"/>
              <a:t>9/8/2023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5"/>
          </p:nvPr>
        </p:nvSpPr>
        <p:spPr/>
        <p:txBody>
          <a:bodyPr/>
          <a:lstStyle/>
          <a:p>
            <a:fld id="{00DF9E07-EE71-4FD3-8E74-8E90687AD295}" type="datetimeFigureOut">
              <a:rPr lang="en-US" smtClean="0"/>
              <a:t>9/8/2023</a:t>
            </a:fld>
            <a:endParaRPr lang="en-US"/>
          </a:p>
        </p:txBody>
      </p:sp>
      <p:sp>
        <p:nvSpPr>
          <p:cNvPr id="8" name="Footer Placeholder 7"/>
          <p:cNvSpPr>
            <a:spLocks noGrp="1"/>
          </p:cNvSpPr>
          <p:nvPr>
            <p:ph type="ftr" sz="quarter" idx="6"/>
          </p:nvPr>
        </p:nvSpPr>
        <p:spPr/>
        <p:txBody>
          <a:bodyPr/>
          <a:lstStyle/>
          <a:p>
            <a:endParaRPr lang="en-US"/>
          </a:p>
        </p:txBody>
      </p:sp>
      <p:sp>
        <p:nvSpPr>
          <p:cNvPr id="9" name="Slide Number Placeholder 8"/>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
          </p:nvPr>
        </p:nvSpPr>
        <p:spPr/>
        <p:txBody>
          <a:bodyPr/>
          <a:lstStyle/>
          <a:p>
            <a:fld id="{800119D2-2130-497E-8D57-B07970925DE6}" type="datetimeFigureOut">
              <a:rPr lang="en-US" smtClean="0"/>
              <a:t>9/8/2023</a:t>
            </a:fld>
            <a:endParaRPr lang="en-US"/>
          </a:p>
        </p:txBody>
      </p:sp>
      <p:sp>
        <p:nvSpPr>
          <p:cNvPr id="4" name="Footer Placeholder 3"/>
          <p:cNvSpPr>
            <a:spLocks noGrp="1"/>
          </p:cNvSpPr>
          <p:nvPr>
            <p:ph type="ftr" sz="quarter" idx="2"/>
          </p:nvPr>
        </p:nvSpPr>
        <p:spPr/>
        <p:txBody>
          <a:bodyPr/>
          <a:lstStyle/>
          <a:p>
            <a:endParaRPr lang="en-US"/>
          </a:p>
        </p:txBody>
      </p:sp>
      <p:sp>
        <p:nvSpPr>
          <p:cNvPr id="5" name="Slide Number Placeholder 4"/>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F87D419B-30E9-441D-8841-7D1AEA5C9A06}" type="datetimeFigureOut">
              <a:rPr lang="en-US" smtClean="0"/>
              <a:t>9/8/2023</a:t>
            </a:fld>
            <a:endParaRPr lang="en-US"/>
          </a:p>
        </p:txBody>
      </p:sp>
      <p:sp>
        <p:nvSpPr>
          <p:cNvPr id="3" name="Footer Placeholder 2"/>
          <p:cNvSpPr>
            <a:spLocks noGrp="1"/>
          </p:cNvSpPr>
          <p:nvPr>
            <p:ph type="ftr" sz="quarter" idx="1"/>
          </p:nvPr>
        </p:nvSpPr>
        <p:spPr/>
        <p:txBody>
          <a:bodyPr/>
          <a:lstStyle/>
          <a:p>
            <a:endParaRPr lang="en-US"/>
          </a:p>
        </p:txBody>
      </p:sp>
      <p:sp>
        <p:nvSpPr>
          <p:cNvPr id="4" name="Slide Number Placeholder 3"/>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0443543F-4A5C-44F4-9EB5-643A0881223D}" type="datetimeFigureOut">
              <a:rPr lang="en-US" smtClean="0"/>
              <a:t>9/8/2023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p:cNvSpPr>
            <a:spLocks noGrp="1"/>
          </p:cNvSpPr>
          <p:nvPr>
            <p:ph type="dt" sz="half" idx="3"/>
          </p:nvPr>
        </p:nvSpPr>
        <p:spPr/>
        <p:txBody>
          <a:bodyPr/>
          <a:lstStyle/>
          <a:p>
            <a:fld id="{36212EE5-3B10-460C-BB61-089FE18E482F}" type="datetimeFigureOut">
              <a:rPr lang="en-US" smtClean="0"/>
              <a:t>9/8/2023</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3.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9/8/2023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0DB40CD-A161-4299-9A99-3E0925E93BBA}" type="datetimeFigureOut">
              <a:rPr lang="en-IN" smtClean="0"/>
              <a:t>08-09-2023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F2A870-4F85-42AC-AB00-E220BB311E47}" type="slidenum">
              <a:rPr lang="en-IN" smtClean="0"/>
              <a:t>‹#›</a:t>
            </a:fld>
            <a:endParaRPr lang="en-IN"/>
          </a:p>
        </p:txBody>
      </p:sp>
    </p:spTree>
    <p:extLst>
      <p:ext uri="{BB962C8B-B14F-4D97-AF65-F5344CB8AC3E}">
        <p14:creationId xmlns:p14="http://schemas.microsoft.com/office/powerpoint/2010/main" val="228628528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26156" y="286142"/>
            <a:ext cx="10339686" cy="237142"/>
          </a:xfrm>
          <a:prstGeom prst="rect">
            <a:avLst/>
          </a:prstGeom>
        </p:spPr>
        <p:txBody>
          <a:bodyPr wrap="square" lIns="0" tIns="0" rIns="0" bIns="0">
            <a:spAutoFit/>
          </a:bodyPr>
          <a:lstStyle>
            <a:lvl1pPr>
              <a:defRPr sz="1441" b="1" i="1">
                <a:solidFill>
                  <a:srgbClr val="161616"/>
                </a:solidFill>
                <a:latin typeface="Verdana"/>
                <a:cs typeface="Verdana"/>
              </a:defRPr>
            </a:lvl1pPr>
          </a:lstStyle>
          <a:p>
            <a:endParaRPr/>
          </a:p>
        </p:txBody>
      </p:sp>
      <p:sp>
        <p:nvSpPr>
          <p:cNvPr id="3" name="Holder 3"/>
          <p:cNvSpPr>
            <a:spLocks noGrp="1"/>
          </p:cNvSpPr>
          <p:nvPr>
            <p:ph type="body" idx="1"/>
          </p:nvPr>
        </p:nvSpPr>
        <p:spPr>
          <a:xfrm>
            <a:off x="609600" y="1113306"/>
            <a:ext cx="10972800" cy="319470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4501630"/>
            <a:ext cx="3901440" cy="242023"/>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4501630"/>
            <a:ext cx="2804160" cy="242023"/>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9/8/2023</a:t>
            </a:fld>
            <a:endParaRPr lang="en-US"/>
          </a:p>
        </p:txBody>
      </p:sp>
      <p:sp>
        <p:nvSpPr>
          <p:cNvPr id="6" name="Holder 6"/>
          <p:cNvSpPr>
            <a:spLocks noGrp="1"/>
          </p:cNvSpPr>
          <p:nvPr>
            <p:ph type="sldNum" sz="quarter" idx="7"/>
          </p:nvPr>
        </p:nvSpPr>
        <p:spPr>
          <a:xfrm>
            <a:off x="8778240" y="4501630"/>
            <a:ext cx="2804160" cy="242023"/>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Lst>
  <p:transition/>
  <p:txStyles>
    <p:titleStyle>
      <a:lvl1pPr>
        <a:defRPr>
          <a:latin typeface="+mj-lt"/>
          <a:ea typeface="+mj-ea"/>
          <a:cs typeface="+mj-cs"/>
        </a:defRPr>
      </a:lvl1pPr>
    </p:titleStyle>
    <p:bodyStyle>
      <a:lvl1pPr marL="0">
        <a:defRPr>
          <a:latin typeface="+mn-lt"/>
          <a:ea typeface="+mn-ea"/>
          <a:cs typeface="+mn-cs"/>
        </a:defRPr>
      </a:lvl1pPr>
      <a:lvl2pPr marL="292868">
        <a:defRPr>
          <a:latin typeface="+mn-lt"/>
          <a:ea typeface="+mn-ea"/>
          <a:cs typeface="+mn-cs"/>
        </a:defRPr>
      </a:lvl2pPr>
      <a:lvl3pPr marL="585737">
        <a:defRPr>
          <a:latin typeface="+mn-lt"/>
          <a:ea typeface="+mn-ea"/>
          <a:cs typeface="+mn-cs"/>
        </a:defRPr>
      </a:lvl3pPr>
      <a:lvl4pPr marL="878605">
        <a:defRPr>
          <a:latin typeface="+mn-lt"/>
          <a:ea typeface="+mn-ea"/>
          <a:cs typeface="+mn-cs"/>
        </a:defRPr>
      </a:lvl4pPr>
      <a:lvl5pPr marL="1171473">
        <a:defRPr>
          <a:latin typeface="+mn-lt"/>
          <a:ea typeface="+mn-ea"/>
          <a:cs typeface="+mn-cs"/>
        </a:defRPr>
      </a:lvl5pPr>
      <a:lvl6pPr marL="1464342">
        <a:defRPr>
          <a:latin typeface="+mn-lt"/>
          <a:ea typeface="+mn-ea"/>
          <a:cs typeface="+mn-cs"/>
        </a:defRPr>
      </a:lvl6pPr>
      <a:lvl7pPr marL="1757210">
        <a:defRPr>
          <a:latin typeface="+mn-lt"/>
          <a:ea typeface="+mn-ea"/>
          <a:cs typeface="+mn-cs"/>
        </a:defRPr>
      </a:lvl7pPr>
      <a:lvl8pPr marL="2050078">
        <a:defRPr>
          <a:latin typeface="+mn-lt"/>
          <a:ea typeface="+mn-ea"/>
          <a:cs typeface="+mn-cs"/>
        </a:defRPr>
      </a:lvl8pPr>
      <a:lvl9pPr marL="2342947">
        <a:defRPr>
          <a:latin typeface="+mn-lt"/>
          <a:ea typeface="+mn-ea"/>
          <a:cs typeface="+mn-cs"/>
        </a:defRPr>
      </a:lvl9pPr>
    </p:bodyStyle>
    <p:otherStyle>
      <a:lvl1pPr marL="0">
        <a:defRPr>
          <a:latin typeface="+mn-lt"/>
          <a:ea typeface="+mn-ea"/>
          <a:cs typeface="+mn-cs"/>
        </a:defRPr>
      </a:lvl1pPr>
      <a:lvl2pPr marL="292868">
        <a:defRPr>
          <a:latin typeface="+mn-lt"/>
          <a:ea typeface="+mn-ea"/>
          <a:cs typeface="+mn-cs"/>
        </a:defRPr>
      </a:lvl2pPr>
      <a:lvl3pPr marL="585737">
        <a:defRPr>
          <a:latin typeface="+mn-lt"/>
          <a:ea typeface="+mn-ea"/>
          <a:cs typeface="+mn-cs"/>
        </a:defRPr>
      </a:lvl3pPr>
      <a:lvl4pPr marL="878605">
        <a:defRPr>
          <a:latin typeface="+mn-lt"/>
          <a:ea typeface="+mn-ea"/>
          <a:cs typeface="+mn-cs"/>
        </a:defRPr>
      </a:lvl4pPr>
      <a:lvl5pPr marL="1171473">
        <a:defRPr>
          <a:latin typeface="+mn-lt"/>
          <a:ea typeface="+mn-ea"/>
          <a:cs typeface="+mn-cs"/>
        </a:defRPr>
      </a:lvl5pPr>
      <a:lvl6pPr marL="1464342">
        <a:defRPr>
          <a:latin typeface="+mn-lt"/>
          <a:ea typeface="+mn-ea"/>
          <a:cs typeface="+mn-cs"/>
        </a:defRPr>
      </a:lvl6pPr>
      <a:lvl7pPr marL="1757210">
        <a:defRPr>
          <a:latin typeface="+mn-lt"/>
          <a:ea typeface="+mn-ea"/>
          <a:cs typeface="+mn-cs"/>
        </a:defRPr>
      </a:lvl7pPr>
      <a:lvl8pPr marL="2050078">
        <a:defRPr>
          <a:latin typeface="+mn-lt"/>
          <a:ea typeface="+mn-ea"/>
          <a:cs typeface="+mn-cs"/>
        </a:defRPr>
      </a:lvl8pPr>
      <a:lvl9pPr marL="2342947">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91375"/>
            <a:ext cx="9144000" cy="3942189"/>
          </a:xfrm>
        </p:spPr>
        <p:txBody>
          <a:bodyPr>
            <a:normAutofit fontScale="90000"/>
          </a:bodyPr>
          <a:lstStyle/>
          <a:p>
            <a:r>
              <a:rPr lang="en-IN" b="1" smtClean="0">
                <a:latin typeface="+mn-lt"/>
              </a:rPr>
              <a:t/>
            </a:r>
            <a:br>
              <a:rPr lang="en-IN" b="1" smtClean="0">
                <a:latin typeface="+mn-lt"/>
              </a:rPr>
            </a:br>
            <a:r>
              <a:rPr lang="en-IN" b="1">
                <a:latin typeface="+mn-lt"/>
              </a:rPr>
              <a:t/>
            </a:r>
            <a:br>
              <a:rPr lang="en-IN" b="1">
                <a:latin typeface="+mn-lt"/>
              </a:rPr>
            </a:br>
            <a:r>
              <a:rPr lang="en-IN" b="1" smtClean="0">
                <a:latin typeface="+mn-lt"/>
              </a:rPr>
              <a:t/>
            </a:r>
            <a:br>
              <a:rPr lang="en-IN" b="1" smtClean="0">
                <a:latin typeface="+mn-lt"/>
              </a:rPr>
            </a:br>
            <a:r>
              <a:rPr lang="en-IN" b="1">
                <a:latin typeface="+mn-lt"/>
              </a:rPr>
              <a:t/>
            </a:r>
            <a:br>
              <a:rPr lang="en-IN" b="1">
                <a:latin typeface="+mn-lt"/>
              </a:rPr>
            </a:br>
            <a:r>
              <a:rPr lang="en-IN" b="1" smtClean="0">
                <a:latin typeface="+mn-lt"/>
              </a:rPr>
              <a:t/>
            </a:r>
            <a:br>
              <a:rPr lang="en-IN" b="1" smtClean="0">
                <a:latin typeface="+mn-lt"/>
              </a:rPr>
            </a:br>
            <a:r>
              <a:rPr lang="en-IN" b="1">
                <a:latin typeface="+mn-lt"/>
              </a:rPr>
              <a:t/>
            </a:r>
            <a:br>
              <a:rPr lang="en-IN" b="1">
                <a:latin typeface="+mn-lt"/>
              </a:rPr>
            </a:br>
            <a:r>
              <a:rPr lang="en-IN" b="1" smtClean="0">
                <a:latin typeface="+mn-lt"/>
              </a:rPr>
              <a:t/>
            </a:r>
            <a:br>
              <a:rPr lang="en-IN" b="1" smtClean="0">
                <a:latin typeface="+mn-lt"/>
              </a:rPr>
            </a:br>
            <a:r>
              <a:rPr lang="en-IN" b="1" smtClean="0">
                <a:latin typeface="+mn-lt"/>
              </a:rPr>
              <a:t/>
            </a:r>
            <a:br>
              <a:rPr lang="en-IN" b="1" smtClean="0">
                <a:latin typeface="+mn-lt"/>
              </a:rPr>
            </a:br>
            <a:r>
              <a:rPr lang="en-IN" b="1" smtClean="0">
                <a:latin typeface="+mn-lt"/>
              </a:rPr>
              <a:t>Unveiling </a:t>
            </a:r>
            <a:r>
              <a:rPr lang="en-IN" b="1">
                <a:latin typeface="+mn-lt"/>
              </a:rPr>
              <a:t>The Virtual Classroom: An In-Depth Analysis Of The Online Education System</a:t>
            </a:r>
            <a:r>
              <a:rPr lang="en-IN">
                <a:latin typeface="+mn-lt"/>
              </a:rPr>
              <a:t/>
            </a:r>
            <a:br>
              <a:rPr lang="en-IN">
                <a:latin typeface="+mn-lt"/>
              </a:rPr>
            </a:br>
            <a:endParaRPr lang="en-IN">
              <a:latin typeface="+mn-lt"/>
            </a:endParaRPr>
          </a:p>
        </p:txBody>
      </p:sp>
      <p:sp>
        <p:nvSpPr>
          <p:cNvPr id="3" name="Subtitle 2"/>
          <p:cNvSpPr>
            <a:spLocks noGrp="1"/>
          </p:cNvSpPr>
          <p:nvPr>
            <p:ph type="subTitle" idx="1"/>
          </p:nvPr>
        </p:nvSpPr>
        <p:spPr>
          <a:xfrm>
            <a:off x="1524000" y="4633564"/>
            <a:ext cx="9144000" cy="1655762"/>
          </a:xfrm>
        </p:spPr>
        <p:txBody>
          <a:bodyPr>
            <a:normAutofit/>
          </a:bodyPr>
          <a:lstStyle/>
          <a:p>
            <a:r>
              <a:rPr lang="en-GB" sz="3600" b="1" smtClean="0"/>
              <a:t>By</a:t>
            </a:r>
          </a:p>
          <a:p>
            <a:r>
              <a:rPr lang="en-GB" sz="3600" b="1" smtClean="0"/>
              <a:t>J Gowri Thangam</a:t>
            </a:r>
            <a:endParaRPr lang="en-IN" sz="3600" b="1"/>
          </a:p>
        </p:txBody>
      </p:sp>
    </p:spTree>
    <p:extLst>
      <p:ext uri="{BB962C8B-B14F-4D97-AF65-F5344CB8AC3E}">
        <p14:creationId xmlns:p14="http://schemas.microsoft.com/office/powerpoint/2010/main" val="418517430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Dashboard</a:t>
            </a:r>
            <a:endParaRPr lang="en-IN" b="1">
              <a:latin typeface="+mn-lt"/>
            </a:endParaRPr>
          </a:p>
        </p:txBody>
      </p:sp>
      <p:sp>
        <p:nvSpPr>
          <p:cNvPr id="3" name="Content Placeholder 2"/>
          <p:cNvSpPr>
            <a:spLocks noGrp="1"/>
          </p:cNvSpPr>
          <p:nvPr>
            <p:ph idx="1"/>
          </p:nvPr>
        </p:nvSpPr>
        <p:spPr/>
        <p:txBody>
          <a:bodyPr/>
          <a:lstStyle/>
          <a:p>
            <a:pPr algn="just"/>
            <a:r>
              <a:rPr lang="en-GB"/>
              <a:t>The responsiveness and design of a dashboard for online education review data  is crucial to ensure that the information is easily understandable and actionable. Key considerations for designing a responsive and effective dashboard include</a:t>
            </a:r>
            <a:r>
              <a:rPr lang="en-GB" smtClean="0"/>
              <a:t/>
            </a:r>
            <a:br>
              <a:rPr lang="en-GB" smtClean="0"/>
            </a:br>
            <a:r>
              <a:rPr lang="en-GB"/>
              <a:t>user-centered design, clear and concise information, interactivity, data-driven approach, accessibility, customization, and security. </a:t>
            </a:r>
            <a:endParaRPr lang="en-GB" smtClean="0"/>
          </a:p>
          <a:p>
            <a:pPr algn="just"/>
            <a:r>
              <a:rPr lang="en-GB" smtClean="0"/>
              <a:t>The </a:t>
            </a:r>
            <a:r>
              <a:rPr lang="en-GB"/>
              <a:t>goal is to create a dashboard that is user-friendly, interactive, and data-driven,</a:t>
            </a:r>
            <a:endParaRPr lang="en-IN"/>
          </a:p>
        </p:txBody>
      </p:sp>
    </p:spTree>
    <p:extLst>
      <p:ext uri="{BB962C8B-B14F-4D97-AF65-F5344CB8AC3E}">
        <p14:creationId xmlns:p14="http://schemas.microsoft.com/office/powerpoint/2010/main" val="265399148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Story</a:t>
            </a:r>
            <a:endParaRPr lang="en-IN" b="1">
              <a:latin typeface="+mn-lt"/>
            </a:endParaRPr>
          </a:p>
        </p:txBody>
      </p:sp>
      <p:sp>
        <p:nvSpPr>
          <p:cNvPr id="3" name="Content Placeholder 2"/>
          <p:cNvSpPr>
            <a:spLocks noGrp="1"/>
          </p:cNvSpPr>
          <p:nvPr>
            <p:ph idx="1"/>
          </p:nvPr>
        </p:nvSpPr>
        <p:spPr/>
        <p:txBody>
          <a:bodyPr/>
          <a:lstStyle/>
          <a:p>
            <a:pPr algn="just"/>
            <a:r>
              <a:rPr lang="en-GB"/>
              <a:t>A data story is a way of presenting data and analysis in a narrative format, with the goal of making the information more engaging and easier to understand. </a:t>
            </a:r>
            <a:endParaRPr lang="en-GB" smtClean="0"/>
          </a:p>
          <a:p>
            <a:pPr algn="just"/>
            <a:r>
              <a:rPr lang="en-GB" smtClean="0"/>
              <a:t>A </a:t>
            </a:r>
            <a:r>
              <a:rPr lang="en-GB"/>
              <a:t>data story typically includes a clear introduction that sets the stage and explains the context for the data, a body that presents the data and analysis in a logical and systematic way, and a conclusion that summarizes the key findings and highlights their implications. </a:t>
            </a:r>
            <a:endParaRPr lang="en-GB" smtClean="0"/>
          </a:p>
          <a:p>
            <a:pPr algn="just"/>
            <a:r>
              <a:rPr lang="en-GB" smtClean="0"/>
              <a:t>Data </a:t>
            </a:r>
            <a:r>
              <a:rPr lang="en-GB"/>
              <a:t>stories can be told using a variety of mediums, such as reports, presentations, interactive visualizations, and videos.</a:t>
            </a:r>
            <a:r>
              <a:rPr lang="en-GB" smtClean="0"/>
              <a:t/>
            </a:r>
            <a:br>
              <a:rPr lang="en-GB" smtClean="0"/>
            </a:br>
            <a:endParaRPr lang="en-IN"/>
          </a:p>
        </p:txBody>
      </p:sp>
    </p:spTree>
    <p:extLst>
      <p:ext uri="{BB962C8B-B14F-4D97-AF65-F5344CB8AC3E}">
        <p14:creationId xmlns:p14="http://schemas.microsoft.com/office/powerpoint/2010/main" val="20187955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Story</a:t>
            </a:r>
            <a:endParaRPr lang="en-IN" b="1">
              <a:latin typeface="+mn-lt"/>
            </a:endParaRPr>
          </a:p>
        </p:txBody>
      </p:sp>
      <p:sp>
        <p:nvSpPr>
          <p:cNvPr id="3" name="Content Placeholder 2"/>
          <p:cNvSpPr>
            <a:spLocks noGrp="1"/>
          </p:cNvSpPr>
          <p:nvPr>
            <p:ph idx="1"/>
          </p:nvPr>
        </p:nvSpPr>
        <p:spPr/>
        <p:txBody>
          <a:bodyPr/>
          <a:lstStyle/>
          <a:p>
            <a:pPr algn="just"/>
            <a:r>
              <a:rPr lang="en-GB"/>
              <a:t>The number of scenes in a storyboard for a data visualization analysis of the performance and efficiency of online education will depend on the complexity of the analysis and the specific insights that are trying to be conveyed. </a:t>
            </a:r>
            <a:endParaRPr lang="en-GB" smtClean="0"/>
          </a:p>
          <a:p>
            <a:pPr algn="just"/>
            <a:r>
              <a:rPr lang="en-GB" smtClean="0"/>
              <a:t>A </a:t>
            </a:r>
            <a:r>
              <a:rPr lang="en-GB"/>
              <a:t>storyboard is a visual representation of the data analysis process and it breaks down the analysis into a series of steps or scenes.</a:t>
            </a:r>
            <a:endParaRPr lang="en-IN"/>
          </a:p>
        </p:txBody>
      </p:sp>
    </p:spTree>
    <p:extLst>
      <p:ext uri="{BB962C8B-B14F-4D97-AF65-F5344CB8AC3E}">
        <p14:creationId xmlns:p14="http://schemas.microsoft.com/office/powerpoint/2010/main" val="252271255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Report</a:t>
            </a:r>
            <a:endParaRPr lang="en-IN" b="1">
              <a:latin typeface="+mn-lt"/>
            </a:endParaRPr>
          </a:p>
        </p:txBody>
      </p:sp>
      <p:sp>
        <p:nvSpPr>
          <p:cNvPr id="3" name="Content Placeholder 2"/>
          <p:cNvSpPr>
            <a:spLocks noGrp="1"/>
          </p:cNvSpPr>
          <p:nvPr>
            <p:ph idx="1"/>
          </p:nvPr>
        </p:nvSpPr>
        <p:spPr/>
        <p:txBody>
          <a:bodyPr>
            <a:normAutofit fontScale="92500" lnSpcReduction="10000"/>
          </a:bodyPr>
          <a:lstStyle/>
          <a:p>
            <a:pPr algn="just"/>
            <a:r>
              <a:rPr lang="en-GB"/>
              <a:t>A report is a document that presents information in a specific format and layout, usually based on data from a database or other data source. </a:t>
            </a:r>
            <a:endParaRPr lang="en-GB" smtClean="0"/>
          </a:p>
          <a:p>
            <a:pPr algn="just"/>
            <a:r>
              <a:rPr lang="en-GB" smtClean="0"/>
              <a:t>A </a:t>
            </a:r>
            <a:r>
              <a:rPr lang="en-GB"/>
              <a:t>report in IBM Cognos can contain various elements, such as tables, charts, graphs, and images, as well as text and data elements, and it is designed to be used by business users to help them better understand their data and make informed decisions. </a:t>
            </a:r>
            <a:endParaRPr lang="en-GB" smtClean="0"/>
          </a:p>
          <a:p>
            <a:pPr algn="just"/>
            <a:r>
              <a:rPr lang="en-GB" smtClean="0"/>
              <a:t>There </a:t>
            </a:r>
            <a:r>
              <a:rPr lang="en-GB"/>
              <a:t>are several different types of reports available in IBM Cognos, including list reports, crosstab reports, chart reports, and report studio reports, among others. </a:t>
            </a:r>
            <a:endParaRPr lang="en-GB" smtClean="0"/>
          </a:p>
          <a:p>
            <a:pPr algn="just"/>
            <a:r>
              <a:rPr lang="en-GB" smtClean="0"/>
              <a:t>The </a:t>
            </a:r>
            <a:r>
              <a:rPr lang="en-GB"/>
              <a:t>type of report that you choose will depend on the specific needs and requirements of your organization, as well as the data that you need to present.</a:t>
            </a:r>
            <a:endParaRPr lang="en-IN"/>
          </a:p>
        </p:txBody>
      </p:sp>
    </p:spTree>
    <p:extLst>
      <p:ext uri="{BB962C8B-B14F-4D97-AF65-F5344CB8AC3E}">
        <p14:creationId xmlns:p14="http://schemas.microsoft.com/office/powerpoint/2010/main" val="27761847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Performance testing</a:t>
            </a:r>
            <a:endParaRPr lang="en-IN" b="1">
              <a:latin typeface="+mn-lt"/>
            </a:endParaRPr>
          </a:p>
        </p:txBody>
      </p:sp>
      <p:sp>
        <p:nvSpPr>
          <p:cNvPr id="3" name="Content Placeholder 2"/>
          <p:cNvSpPr>
            <a:spLocks noGrp="1"/>
          </p:cNvSpPr>
          <p:nvPr>
            <p:ph idx="1"/>
          </p:nvPr>
        </p:nvSpPr>
        <p:spPr/>
        <p:txBody>
          <a:bodyPr/>
          <a:lstStyle/>
          <a:p>
            <a:pPr algn="just"/>
            <a:r>
              <a:rPr lang="en-GB"/>
              <a:t>Performance testing is a non-functional software testing technique that determines how the stability, speed, scalability, and responsiveness of an application holds up under a given workload.</a:t>
            </a:r>
            <a:endParaRPr lang="en-IN"/>
          </a:p>
        </p:txBody>
      </p:sp>
    </p:spTree>
    <p:extLst>
      <p:ext uri="{BB962C8B-B14F-4D97-AF65-F5344CB8AC3E}">
        <p14:creationId xmlns:p14="http://schemas.microsoft.com/office/powerpoint/2010/main" val="59237674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Web Integration</a:t>
            </a:r>
            <a:endParaRPr lang="en-IN" b="1">
              <a:latin typeface="+mn-lt"/>
            </a:endParaRPr>
          </a:p>
        </p:txBody>
      </p:sp>
      <p:sp>
        <p:nvSpPr>
          <p:cNvPr id="3" name="Content Placeholder 2"/>
          <p:cNvSpPr>
            <a:spLocks noGrp="1"/>
          </p:cNvSpPr>
          <p:nvPr>
            <p:ph idx="1"/>
          </p:nvPr>
        </p:nvSpPr>
        <p:spPr>
          <a:xfrm>
            <a:off x="838199" y="1825625"/>
            <a:ext cx="10803673" cy="4351338"/>
          </a:xfrm>
        </p:spPr>
        <p:txBody>
          <a:bodyPr/>
          <a:lstStyle/>
          <a:p>
            <a:pPr algn="just"/>
            <a:r>
              <a:rPr lang="en-GB"/>
              <a:t>Publishing helps us to track and monitor key performance metrics, to communicate results and progress. help a publisher stay informed, make better decisions, and communicate their performance </a:t>
            </a:r>
            <a:r>
              <a:rPr lang="en-GB" smtClean="0"/>
              <a:t>to others</a:t>
            </a:r>
            <a:r>
              <a:rPr lang="en-GB"/>
              <a:t>.</a:t>
            </a:r>
            <a:r>
              <a:rPr lang="en-GB" smtClean="0"/>
              <a:t/>
            </a:r>
            <a:br>
              <a:rPr lang="en-GB" smtClean="0"/>
            </a:br>
            <a:endParaRPr lang="en-IN"/>
          </a:p>
        </p:txBody>
      </p:sp>
    </p:spTree>
    <p:extLst>
      <p:ext uri="{BB962C8B-B14F-4D97-AF65-F5344CB8AC3E}">
        <p14:creationId xmlns:p14="http://schemas.microsoft.com/office/powerpoint/2010/main" val="29657834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Conclusions</a:t>
            </a:r>
            <a:endParaRPr lang="en-IN" b="1">
              <a:latin typeface="+mn-lt"/>
            </a:endParaRPr>
          </a:p>
        </p:txBody>
      </p:sp>
      <p:sp>
        <p:nvSpPr>
          <p:cNvPr id="3" name="Content Placeholder 2"/>
          <p:cNvSpPr>
            <a:spLocks noGrp="1"/>
          </p:cNvSpPr>
          <p:nvPr>
            <p:ph idx="1"/>
          </p:nvPr>
        </p:nvSpPr>
        <p:spPr/>
        <p:txBody>
          <a:bodyPr/>
          <a:lstStyle/>
          <a:p>
            <a:pPr algn="just"/>
            <a:r>
              <a:rPr lang="en-IN"/>
              <a:t>In conclusion, online education continues to evolve and grow, offering diverse learning opportunities and addressing the evolving needs of learners in the digital age. </a:t>
            </a:r>
            <a:endParaRPr lang="en-IN" smtClean="0"/>
          </a:p>
          <a:p>
            <a:pPr algn="just"/>
            <a:r>
              <a:rPr lang="en-IN" smtClean="0"/>
              <a:t>Success </a:t>
            </a:r>
            <a:r>
              <a:rPr lang="en-IN"/>
              <a:t>in online education hinges on effective teaching strategies, inclusive practices, technological innovation, and responsive policies that promote accessibility and quality.</a:t>
            </a:r>
          </a:p>
          <a:p>
            <a:endParaRPr lang="en-IN"/>
          </a:p>
        </p:txBody>
      </p:sp>
    </p:spTree>
    <p:extLst>
      <p:ext uri="{BB962C8B-B14F-4D97-AF65-F5344CB8AC3E}">
        <p14:creationId xmlns:p14="http://schemas.microsoft.com/office/powerpoint/2010/main" val="20584509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3339133" y="122029"/>
            <a:ext cx="5513734" cy="4596405"/>
          </a:xfrm>
          <a:prstGeom prst="rect">
            <a:avLst/>
          </a:prstGeom>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3327375" y="122029"/>
            <a:ext cx="5537245" cy="459640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3269415" y="122029"/>
            <a:ext cx="5653172" cy="4596405"/>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Define Problem</a:t>
            </a:r>
            <a:endParaRPr lang="en-IN" b="1">
              <a:latin typeface="+mn-lt"/>
            </a:endParaRPr>
          </a:p>
        </p:txBody>
      </p:sp>
      <p:sp>
        <p:nvSpPr>
          <p:cNvPr id="3" name="Content Placeholder 2"/>
          <p:cNvSpPr>
            <a:spLocks noGrp="1"/>
          </p:cNvSpPr>
          <p:nvPr>
            <p:ph idx="1"/>
          </p:nvPr>
        </p:nvSpPr>
        <p:spPr/>
        <p:txBody>
          <a:bodyPr>
            <a:normAutofit/>
          </a:bodyPr>
          <a:lstStyle/>
          <a:p>
            <a:r>
              <a:rPr lang="en-GB" sz="4000" smtClean="0"/>
              <a:t>Specify the business problem</a:t>
            </a:r>
          </a:p>
          <a:p>
            <a:r>
              <a:rPr lang="en-GB" sz="4000" smtClean="0"/>
              <a:t>Business Requirements</a:t>
            </a:r>
          </a:p>
          <a:p>
            <a:r>
              <a:rPr lang="en-GB" sz="4000" smtClean="0"/>
              <a:t>Literature Survey</a:t>
            </a:r>
          </a:p>
          <a:p>
            <a:r>
              <a:rPr lang="en-GB" sz="4000" smtClean="0"/>
              <a:t>Social or Business Impact</a:t>
            </a:r>
            <a:endParaRPr lang="en-IN" sz="4000"/>
          </a:p>
        </p:txBody>
      </p:sp>
    </p:spTree>
    <p:extLst>
      <p:ext uri="{BB962C8B-B14F-4D97-AF65-F5344CB8AC3E}">
        <p14:creationId xmlns:p14="http://schemas.microsoft.com/office/powerpoint/2010/main" val="417729563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3204881" y="122029"/>
            <a:ext cx="5782237" cy="4596405"/>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3258525" y="122029"/>
            <a:ext cx="5674949" cy="459640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3244808" y="122029"/>
            <a:ext cx="5702382" cy="459640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3044029" y="122029"/>
            <a:ext cx="6103945" cy="459640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3099744" y="122029"/>
            <a:ext cx="5992509" cy="459640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2979125" y="122029"/>
            <a:ext cx="6233751" cy="4596405"/>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2924480" y="122029"/>
            <a:ext cx="6343040" cy="4596405"/>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a:stretch>
            <a:fillRect/>
          </a:stretch>
        </p:blipFill>
        <p:spPr>
          <a:xfrm>
            <a:off x="3572483" y="122029"/>
            <a:ext cx="5047032" cy="459640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135" y="6646483"/>
            <a:ext cx="4426379"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https://us3.ca.analytics.ibm.com/bi/?perspective=story&amp;id=iDA696D24E32C420A90DE6A1FB86BBC74&amp;objRef=iDA696D24E32C420A90DE6A1…   </a:t>
            </a:r>
            <a:r>
              <a:rPr sz="512" spc="6">
                <a:latin typeface="Arial MT"/>
                <a:cs typeface="Arial MT"/>
              </a:rPr>
              <a:t> </a:t>
            </a:r>
            <a:r>
              <a:rPr sz="512">
                <a:latin typeface="Arial MT"/>
                <a:cs typeface="Arial MT"/>
              </a:rPr>
              <a:t>1/5</a:t>
            </a:r>
          </a:p>
        </p:txBody>
      </p:sp>
      <p:sp>
        <p:nvSpPr>
          <p:cNvPr id="3" name="object 3"/>
          <p:cNvSpPr/>
          <p:nvPr/>
        </p:nvSpPr>
        <p:spPr>
          <a:xfrm>
            <a:off x="2906988" y="235922"/>
            <a:ext cx="4376755" cy="6385750"/>
          </a:xfrm>
          <a:custGeom>
            <a:avLst/>
            <a:gdLst/>
            <a:ahLst/>
            <a:cxnLst/>
            <a:rect l="l" t="t" r="r" b="b"/>
            <a:pathLst>
              <a:path w="6832600" h="9968865">
                <a:moveTo>
                  <a:pt x="6832599" y="9968763"/>
                </a:moveTo>
                <a:lnTo>
                  <a:pt x="0" y="9968763"/>
                </a:lnTo>
                <a:lnTo>
                  <a:pt x="0" y="0"/>
                </a:lnTo>
                <a:lnTo>
                  <a:pt x="6832599" y="0"/>
                </a:lnTo>
                <a:lnTo>
                  <a:pt x="6832599" y="9968763"/>
                </a:lnTo>
                <a:close/>
              </a:path>
            </a:pathLst>
          </a:custGeom>
          <a:solidFill>
            <a:srgbClr val="F4F4F4"/>
          </a:solidFill>
        </p:spPr>
        <p:txBody>
          <a:bodyPr wrap="square" lIns="0" tIns="0" rIns="0" bIns="0" rtlCol="0"/>
          <a:lstStyle/>
          <a:p>
            <a:endParaRPr/>
          </a:p>
        </p:txBody>
      </p:sp>
      <p:sp>
        <p:nvSpPr>
          <p:cNvPr id="4" name="object 4"/>
          <p:cNvSpPr txBox="1"/>
          <p:nvPr/>
        </p:nvSpPr>
        <p:spPr>
          <a:xfrm>
            <a:off x="2878134" y="67479"/>
            <a:ext cx="2801367" cy="373000"/>
          </a:xfrm>
          <a:prstGeom prst="rect">
            <a:avLst/>
          </a:prstGeom>
        </p:spPr>
        <p:txBody>
          <a:bodyPr vert="horz" wrap="square" lIns="0" tIns="46371" rIns="0" bIns="0" rtlCol="0">
            <a:spAutoFit/>
          </a:bodyPr>
          <a:lstStyle/>
          <a:p>
            <a:pPr marL="8135">
              <a:lnSpc>
                <a:spcPct val="100000"/>
              </a:lnSpc>
              <a:spcBef>
                <a:spcPts val="365"/>
              </a:spcBef>
              <a:tabLst>
                <a:tab pos="2402334" algn="l"/>
              </a:tabLst>
            </a:pPr>
            <a:r>
              <a:rPr sz="512">
                <a:latin typeface="Arial MT"/>
                <a:cs typeface="Arial MT"/>
              </a:rPr>
              <a:t>8/31/23, </a:t>
            </a:r>
            <a:r>
              <a:rPr sz="512" spc="-38">
                <a:latin typeface="Arial MT"/>
                <a:cs typeface="Arial MT"/>
              </a:rPr>
              <a:t>1</a:t>
            </a:r>
            <a:r>
              <a:rPr sz="512">
                <a:latin typeface="Arial MT"/>
                <a:cs typeface="Arial MT"/>
              </a:rPr>
              <a:t>1:47</a:t>
            </a:r>
            <a:r>
              <a:rPr sz="512" spc="-29">
                <a:latin typeface="Arial MT"/>
                <a:cs typeface="Arial MT"/>
              </a:rPr>
              <a:t> </a:t>
            </a:r>
            <a:r>
              <a:rPr sz="512">
                <a:latin typeface="Arial MT"/>
                <a:cs typeface="Arial MT"/>
              </a:rPr>
              <a:t>AM	Project_Story</a:t>
            </a:r>
          </a:p>
          <a:p>
            <a:pPr>
              <a:lnSpc>
                <a:spcPct val="100000"/>
              </a:lnSpc>
              <a:spcBef>
                <a:spcPts val="32"/>
              </a:spcBef>
            </a:pPr>
            <a:endParaRPr sz="512">
              <a:latin typeface="Arial MT"/>
              <a:cs typeface="Arial MT"/>
            </a:endParaRPr>
          </a:p>
          <a:p>
            <a:pPr marL="297342" algn="ctr">
              <a:lnSpc>
                <a:spcPct val="100000"/>
              </a:lnSpc>
            </a:pPr>
            <a:r>
              <a:rPr sz="1057" b="1" i="1" spc="-167">
                <a:solidFill>
                  <a:srgbClr val="161616"/>
                </a:solidFill>
                <a:latin typeface="Verdana"/>
                <a:cs typeface="Verdana"/>
              </a:rPr>
              <a:t>O</a:t>
            </a:r>
            <a:r>
              <a:rPr sz="1057" b="1" i="1" spc="-157">
                <a:solidFill>
                  <a:srgbClr val="161616"/>
                </a:solidFill>
                <a:latin typeface="Verdana"/>
                <a:cs typeface="Verdana"/>
              </a:rPr>
              <a:t>N</a:t>
            </a:r>
            <a:r>
              <a:rPr sz="1057" b="1" i="1" spc="-135">
                <a:solidFill>
                  <a:srgbClr val="161616"/>
                </a:solidFill>
                <a:latin typeface="Verdana"/>
                <a:cs typeface="Verdana"/>
              </a:rPr>
              <a:t>L</a:t>
            </a:r>
            <a:r>
              <a:rPr sz="1057" b="1" i="1" spc="-141">
                <a:solidFill>
                  <a:srgbClr val="161616"/>
                </a:solidFill>
                <a:latin typeface="Verdana"/>
                <a:cs typeface="Verdana"/>
              </a:rPr>
              <a:t>I</a:t>
            </a:r>
            <a:r>
              <a:rPr sz="1057" b="1" i="1" spc="-157">
                <a:solidFill>
                  <a:srgbClr val="161616"/>
                </a:solidFill>
                <a:latin typeface="Verdana"/>
                <a:cs typeface="Verdana"/>
              </a:rPr>
              <a:t>N</a:t>
            </a:r>
            <a:r>
              <a:rPr sz="1057" b="1" i="1" spc="-112">
                <a:solidFill>
                  <a:srgbClr val="161616"/>
                </a:solidFill>
                <a:latin typeface="Verdana"/>
                <a:cs typeface="Verdana"/>
              </a:rPr>
              <a:t>E E</a:t>
            </a:r>
            <a:r>
              <a:rPr sz="1057" b="1" i="1" spc="-157">
                <a:solidFill>
                  <a:srgbClr val="161616"/>
                </a:solidFill>
                <a:latin typeface="Verdana"/>
                <a:cs typeface="Verdana"/>
              </a:rPr>
              <a:t>D</a:t>
            </a:r>
            <a:r>
              <a:rPr sz="1057" b="1" i="1" spc="-144">
                <a:solidFill>
                  <a:srgbClr val="161616"/>
                </a:solidFill>
                <a:latin typeface="Verdana"/>
                <a:cs typeface="Verdana"/>
              </a:rPr>
              <a:t>U</a:t>
            </a:r>
            <a:r>
              <a:rPr sz="1057" b="1" i="1" spc="-96">
                <a:solidFill>
                  <a:srgbClr val="161616"/>
                </a:solidFill>
                <a:latin typeface="Verdana"/>
                <a:cs typeface="Verdana"/>
              </a:rPr>
              <a:t>C</a:t>
            </a:r>
            <a:r>
              <a:rPr sz="1057" b="1" i="1" spc="-189">
                <a:solidFill>
                  <a:srgbClr val="161616"/>
                </a:solidFill>
                <a:latin typeface="Verdana"/>
                <a:cs typeface="Verdana"/>
              </a:rPr>
              <a:t>A</a:t>
            </a:r>
            <a:r>
              <a:rPr sz="1057" b="1" i="1" spc="-131">
                <a:solidFill>
                  <a:srgbClr val="161616"/>
                </a:solidFill>
                <a:latin typeface="Verdana"/>
                <a:cs typeface="Verdana"/>
              </a:rPr>
              <a:t>T</a:t>
            </a:r>
            <a:r>
              <a:rPr sz="1057" b="1" i="1" spc="-141">
                <a:solidFill>
                  <a:srgbClr val="161616"/>
                </a:solidFill>
                <a:latin typeface="Verdana"/>
                <a:cs typeface="Verdana"/>
              </a:rPr>
              <a:t>I</a:t>
            </a:r>
            <a:r>
              <a:rPr sz="1057" b="1" i="1" spc="-167">
                <a:solidFill>
                  <a:srgbClr val="161616"/>
                </a:solidFill>
                <a:latin typeface="Verdana"/>
                <a:cs typeface="Verdana"/>
              </a:rPr>
              <a:t>O</a:t>
            </a:r>
            <a:r>
              <a:rPr sz="1057" b="1" i="1" spc="-157">
                <a:solidFill>
                  <a:srgbClr val="161616"/>
                </a:solidFill>
                <a:latin typeface="Verdana"/>
                <a:cs typeface="Verdana"/>
              </a:rPr>
              <a:t>N</a:t>
            </a:r>
            <a:r>
              <a:rPr sz="1057" b="1" i="1" spc="-112">
                <a:solidFill>
                  <a:srgbClr val="161616"/>
                </a:solidFill>
                <a:latin typeface="Verdana"/>
                <a:cs typeface="Verdana"/>
              </a:rPr>
              <a:t> </a:t>
            </a:r>
            <a:r>
              <a:rPr sz="1057" b="1" i="1" spc="-163">
                <a:solidFill>
                  <a:srgbClr val="161616"/>
                </a:solidFill>
                <a:latin typeface="Verdana"/>
                <a:cs typeface="Verdana"/>
              </a:rPr>
              <a:t>S</a:t>
            </a:r>
            <a:r>
              <a:rPr sz="1057" b="1" i="1" spc="-138">
                <a:solidFill>
                  <a:srgbClr val="161616"/>
                </a:solidFill>
                <a:latin typeface="Verdana"/>
                <a:cs typeface="Verdana"/>
              </a:rPr>
              <a:t>Y</a:t>
            </a:r>
            <a:r>
              <a:rPr sz="1057" b="1" i="1" spc="-151">
                <a:solidFill>
                  <a:srgbClr val="161616"/>
                </a:solidFill>
                <a:latin typeface="Verdana"/>
                <a:cs typeface="Verdana"/>
              </a:rPr>
              <a:t>S</a:t>
            </a:r>
            <a:r>
              <a:rPr sz="1057" b="1" i="1" spc="-122">
                <a:solidFill>
                  <a:srgbClr val="161616"/>
                </a:solidFill>
                <a:latin typeface="Verdana"/>
                <a:cs typeface="Verdana"/>
              </a:rPr>
              <a:t>T</a:t>
            </a:r>
            <a:r>
              <a:rPr sz="1057" b="1" i="1" spc="-112">
                <a:solidFill>
                  <a:srgbClr val="161616"/>
                </a:solidFill>
                <a:latin typeface="Verdana"/>
                <a:cs typeface="Verdana"/>
              </a:rPr>
              <a:t>E</a:t>
            </a:r>
            <a:r>
              <a:rPr sz="1057" b="1" i="1" spc="-157">
                <a:solidFill>
                  <a:srgbClr val="161616"/>
                </a:solidFill>
                <a:latin typeface="Verdana"/>
                <a:cs typeface="Verdana"/>
              </a:rPr>
              <a:t>M</a:t>
            </a:r>
            <a:r>
              <a:rPr sz="1057" b="1" i="1" spc="-112">
                <a:solidFill>
                  <a:srgbClr val="161616"/>
                </a:solidFill>
                <a:latin typeface="Verdana"/>
                <a:cs typeface="Verdana"/>
              </a:rPr>
              <a:t> </a:t>
            </a:r>
            <a:r>
              <a:rPr sz="1057" b="1" i="1" spc="-93">
                <a:solidFill>
                  <a:srgbClr val="161616"/>
                </a:solidFill>
                <a:latin typeface="Verdana"/>
                <a:cs typeface="Verdana"/>
              </a:rPr>
              <a:t>-</a:t>
            </a:r>
            <a:r>
              <a:rPr sz="1057" b="1" i="1" spc="-112">
                <a:solidFill>
                  <a:srgbClr val="161616"/>
                </a:solidFill>
                <a:latin typeface="Verdana"/>
                <a:cs typeface="Verdana"/>
              </a:rPr>
              <a:t> </a:t>
            </a:r>
            <a:r>
              <a:rPr sz="1057" b="1" i="1" spc="-151">
                <a:solidFill>
                  <a:srgbClr val="161616"/>
                </a:solidFill>
                <a:latin typeface="Verdana"/>
                <a:cs typeface="Verdana"/>
              </a:rPr>
              <a:t>S</a:t>
            </a:r>
            <a:r>
              <a:rPr sz="1057" b="1" i="1" spc="-135">
                <a:solidFill>
                  <a:srgbClr val="161616"/>
                </a:solidFill>
                <a:latin typeface="Verdana"/>
                <a:cs typeface="Verdana"/>
              </a:rPr>
              <a:t>T</a:t>
            </a:r>
            <a:r>
              <a:rPr sz="1057" b="1" i="1" spc="-167">
                <a:solidFill>
                  <a:srgbClr val="161616"/>
                </a:solidFill>
                <a:latin typeface="Verdana"/>
                <a:cs typeface="Verdana"/>
              </a:rPr>
              <a:t>O</a:t>
            </a:r>
            <a:r>
              <a:rPr sz="1057" b="1" i="1" spc="-173">
                <a:solidFill>
                  <a:srgbClr val="161616"/>
                </a:solidFill>
                <a:latin typeface="Verdana"/>
                <a:cs typeface="Verdana"/>
              </a:rPr>
              <a:t>R</a:t>
            </a:r>
            <a:r>
              <a:rPr sz="1057" b="1" i="1" spc="-122">
                <a:solidFill>
                  <a:srgbClr val="161616"/>
                </a:solidFill>
                <a:latin typeface="Verdana"/>
                <a:cs typeface="Verdana"/>
              </a:rPr>
              <a:t>Y</a:t>
            </a:r>
            <a:endParaRPr sz="1057">
              <a:latin typeface="Verdana"/>
              <a:cs typeface="Verdan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134" y="105758"/>
            <a:ext cx="2801367" cy="94369"/>
          </a:xfrm>
          <a:prstGeom prst="rect">
            <a:avLst/>
          </a:prstGeom>
        </p:spPr>
        <p:txBody>
          <a:bodyPr vert="horz" wrap="square" lIns="0" tIns="8135" rIns="0" bIns="0" rtlCol="0">
            <a:spAutoFit/>
          </a:bodyPr>
          <a:lstStyle/>
          <a:p>
            <a:pPr marL="8135">
              <a:lnSpc>
                <a:spcPct val="100000"/>
              </a:lnSpc>
              <a:spcBef>
                <a:spcPts val="64"/>
              </a:spcBef>
              <a:tabLst>
                <a:tab pos="2402334" algn="l"/>
              </a:tabLst>
            </a:pPr>
            <a:r>
              <a:rPr sz="512">
                <a:latin typeface="Arial MT"/>
                <a:cs typeface="Arial MT"/>
              </a:rPr>
              <a:t>8/31/23, </a:t>
            </a:r>
            <a:r>
              <a:rPr sz="512" spc="-38">
                <a:latin typeface="Arial MT"/>
                <a:cs typeface="Arial MT"/>
              </a:rPr>
              <a:t>1</a:t>
            </a:r>
            <a:r>
              <a:rPr sz="512">
                <a:latin typeface="Arial MT"/>
                <a:cs typeface="Arial MT"/>
              </a:rPr>
              <a:t>1:47</a:t>
            </a:r>
            <a:r>
              <a:rPr sz="512" spc="-29">
                <a:latin typeface="Arial MT"/>
                <a:cs typeface="Arial MT"/>
              </a:rPr>
              <a:t> </a:t>
            </a:r>
            <a:r>
              <a:rPr sz="512">
                <a:latin typeface="Arial MT"/>
                <a:cs typeface="Arial MT"/>
              </a:rPr>
              <a:t>AM	Project_Story</a:t>
            </a:r>
          </a:p>
        </p:txBody>
      </p:sp>
      <p:sp>
        <p:nvSpPr>
          <p:cNvPr id="3" name="object 3"/>
          <p:cNvSpPr txBox="1"/>
          <p:nvPr/>
        </p:nvSpPr>
        <p:spPr>
          <a:xfrm>
            <a:off x="2878135" y="6646483"/>
            <a:ext cx="4426379"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https://us3.ca.analytics.ibm.com/bi/?perspective=story&amp;id=iDA696D24E32C420A90DE6A1FB86BBC74&amp;objRef=iDA696D24E32C420A90DE6A1…   </a:t>
            </a:r>
            <a:r>
              <a:rPr sz="512" spc="6">
                <a:latin typeface="Arial MT"/>
                <a:cs typeface="Arial MT"/>
              </a:rPr>
              <a:t> </a:t>
            </a:r>
            <a:r>
              <a:rPr sz="512">
                <a:latin typeface="Arial MT"/>
                <a:cs typeface="Arial MT"/>
              </a:rPr>
              <a:t>2/5</a:t>
            </a:r>
          </a:p>
        </p:txBody>
      </p:sp>
      <p:sp>
        <p:nvSpPr>
          <p:cNvPr id="4" name="object 4"/>
          <p:cNvSpPr/>
          <p:nvPr/>
        </p:nvSpPr>
        <p:spPr>
          <a:xfrm>
            <a:off x="2906988" y="235922"/>
            <a:ext cx="4376755" cy="6385750"/>
          </a:xfrm>
          <a:custGeom>
            <a:avLst/>
            <a:gdLst/>
            <a:ahLst/>
            <a:cxnLst/>
            <a:rect l="l" t="t" r="r" b="b"/>
            <a:pathLst>
              <a:path w="6832600" h="9968865">
                <a:moveTo>
                  <a:pt x="6832599" y="9968763"/>
                </a:moveTo>
                <a:lnTo>
                  <a:pt x="0" y="9968763"/>
                </a:lnTo>
                <a:lnTo>
                  <a:pt x="0" y="0"/>
                </a:lnTo>
                <a:lnTo>
                  <a:pt x="6832599" y="0"/>
                </a:lnTo>
                <a:lnTo>
                  <a:pt x="6832599" y="9968763"/>
                </a:lnTo>
                <a:close/>
              </a:path>
            </a:pathLst>
          </a:custGeom>
          <a:solidFill>
            <a:srgbClr val="F4F4F4"/>
          </a:solidFill>
        </p:spPr>
        <p:txBody>
          <a:bodyPr wrap="square" lIns="0" tIns="0" rIns="0" bIns="0" rtlCol="0"/>
          <a:lstStyle/>
          <a:p>
            <a:endParaRPr/>
          </a:p>
        </p:txBody>
      </p:sp>
      <p:sp>
        <p:nvSpPr>
          <p:cNvPr id="5" name="object 5"/>
          <p:cNvSpPr txBox="1">
            <a:spLocks noGrp="1"/>
          </p:cNvSpPr>
          <p:nvPr>
            <p:ph type="title"/>
          </p:nvPr>
        </p:nvSpPr>
        <p:spPr>
          <a:xfrm>
            <a:off x="3191413" y="286142"/>
            <a:ext cx="2299423" cy="146434"/>
          </a:xfrm>
          <a:prstGeom prst="rect">
            <a:avLst/>
          </a:prstGeom>
        </p:spPr>
        <p:txBody>
          <a:bodyPr vert="horz" wrap="square" lIns="0" tIns="8949" rIns="0" bIns="0" rtlCol="0">
            <a:spAutoFit/>
          </a:bodyPr>
          <a:lstStyle/>
          <a:p>
            <a:pPr marL="8135">
              <a:lnSpc>
                <a:spcPct val="100000"/>
              </a:lnSpc>
              <a:spcBef>
                <a:spcPts val="70"/>
              </a:spcBef>
            </a:pPr>
            <a:r>
              <a:rPr spc="-215"/>
              <a:t>L</a:t>
            </a:r>
            <a:r>
              <a:rPr spc="-218"/>
              <a:t>e</a:t>
            </a:r>
            <a:r>
              <a:rPr spc="-211"/>
              <a:t>v</a:t>
            </a:r>
            <a:r>
              <a:rPr spc="-215"/>
              <a:t>e</a:t>
            </a:r>
            <a:r>
              <a:rPr spc="-86"/>
              <a:t>l</a:t>
            </a:r>
            <a:r>
              <a:rPr spc="-154"/>
              <a:t> </a:t>
            </a:r>
            <a:r>
              <a:rPr spc="-218"/>
              <a:t>o</a:t>
            </a:r>
            <a:r>
              <a:rPr spc="-99"/>
              <a:t>f</a:t>
            </a:r>
            <a:r>
              <a:rPr spc="-154"/>
              <a:t> </a:t>
            </a:r>
            <a:r>
              <a:rPr spc="-128"/>
              <a:t>Sati</a:t>
            </a:r>
            <a:r>
              <a:rPr spc="-151"/>
              <a:t>s</a:t>
            </a:r>
            <a:r>
              <a:rPr spc="-106"/>
              <a:t>f</a:t>
            </a:r>
            <a:r>
              <a:rPr spc="-122"/>
              <a:t>ac</a:t>
            </a:r>
            <a:r>
              <a:rPr spc="-147"/>
              <a:t>t</a:t>
            </a:r>
            <a:r>
              <a:rPr spc="-86"/>
              <a:t>i</a:t>
            </a:r>
            <a:r>
              <a:rPr spc="-205"/>
              <a:t>o</a:t>
            </a:r>
            <a:r>
              <a:rPr spc="-176"/>
              <a:t>n</a:t>
            </a:r>
            <a:r>
              <a:rPr spc="-154"/>
              <a:t> </a:t>
            </a:r>
            <a:r>
              <a:rPr spc="-179"/>
              <a:t>b</a:t>
            </a:r>
            <a:r>
              <a:rPr spc="-202"/>
              <a:t>y</a:t>
            </a:r>
            <a:r>
              <a:rPr spc="-154"/>
              <a:t> </a:t>
            </a:r>
            <a:r>
              <a:rPr spc="-176"/>
              <a:t>A</a:t>
            </a:r>
            <a:r>
              <a:rPr spc="-243"/>
              <a:t>g</a:t>
            </a:r>
            <a:r>
              <a:rPr spc="-215"/>
              <a:t>e</a:t>
            </a:r>
          </a:p>
        </p:txBody>
      </p:sp>
      <p:grpSp>
        <p:nvGrpSpPr>
          <p:cNvPr id="6" name="object 6"/>
          <p:cNvGrpSpPr/>
          <p:nvPr/>
        </p:nvGrpSpPr>
        <p:grpSpPr>
          <a:xfrm>
            <a:off x="2997437" y="635664"/>
            <a:ext cx="2707996" cy="1152762"/>
            <a:chOff x="2997437" y="635665"/>
            <a:chExt cx="2707996" cy="1152762"/>
          </a:xfrm>
        </p:grpSpPr>
        <p:sp>
          <p:nvSpPr>
            <p:cNvPr id="7" name="object 7"/>
            <p:cNvSpPr/>
            <p:nvPr/>
          </p:nvSpPr>
          <p:spPr>
            <a:xfrm>
              <a:off x="2997437" y="656089"/>
              <a:ext cx="17898" cy="560517"/>
            </a:xfrm>
            <a:custGeom>
              <a:avLst/>
              <a:gdLst/>
              <a:ahLst/>
              <a:cxnLst/>
              <a:rect l="l" t="t" r="r" b="b"/>
              <a:pathLst>
                <a:path w="27940" h="875030">
                  <a:moveTo>
                    <a:pt x="27330" y="859104"/>
                  </a:moveTo>
                  <a:lnTo>
                    <a:pt x="15481" y="847242"/>
                  </a:lnTo>
                  <a:lnTo>
                    <a:pt x="11849" y="847242"/>
                  </a:lnTo>
                  <a:lnTo>
                    <a:pt x="0" y="859104"/>
                  </a:lnTo>
                  <a:lnTo>
                    <a:pt x="0" y="862723"/>
                  </a:lnTo>
                  <a:lnTo>
                    <a:pt x="11849" y="874572"/>
                  </a:lnTo>
                  <a:lnTo>
                    <a:pt x="15481" y="874572"/>
                  </a:lnTo>
                  <a:lnTo>
                    <a:pt x="27330" y="862723"/>
                  </a:lnTo>
                  <a:lnTo>
                    <a:pt x="27330" y="860907"/>
                  </a:lnTo>
                  <a:lnTo>
                    <a:pt x="27330" y="859104"/>
                  </a:lnTo>
                  <a:close/>
                </a:path>
                <a:path w="27940" h="875030">
                  <a:moveTo>
                    <a:pt x="27330" y="11861"/>
                  </a:moveTo>
                  <a:lnTo>
                    <a:pt x="15481" y="0"/>
                  </a:lnTo>
                  <a:lnTo>
                    <a:pt x="11849" y="0"/>
                  </a:lnTo>
                  <a:lnTo>
                    <a:pt x="0" y="11861"/>
                  </a:lnTo>
                  <a:lnTo>
                    <a:pt x="0" y="15481"/>
                  </a:lnTo>
                  <a:lnTo>
                    <a:pt x="11849" y="27330"/>
                  </a:lnTo>
                  <a:lnTo>
                    <a:pt x="15481" y="27330"/>
                  </a:lnTo>
                  <a:lnTo>
                    <a:pt x="27330" y="15481"/>
                  </a:lnTo>
                  <a:lnTo>
                    <a:pt x="27330" y="13665"/>
                  </a:lnTo>
                  <a:lnTo>
                    <a:pt x="27330" y="11861"/>
                  </a:lnTo>
                  <a:close/>
                </a:path>
              </a:pathLst>
            </a:custGeom>
            <a:solidFill>
              <a:srgbClr val="161616"/>
            </a:solidFill>
          </p:spPr>
          <p:txBody>
            <a:bodyPr wrap="square" lIns="0" tIns="0" rIns="0" bIns="0" rtlCol="0"/>
            <a:lstStyle/>
            <a:p>
              <a:endParaRPr/>
            </a:p>
          </p:txBody>
        </p:sp>
        <p:sp>
          <p:nvSpPr>
            <p:cNvPr id="8" name="object 8"/>
            <p:cNvSpPr/>
            <p:nvPr/>
          </p:nvSpPr>
          <p:spPr>
            <a:xfrm>
              <a:off x="3846533" y="635665"/>
              <a:ext cx="1858900" cy="1152762"/>
            </a:xfrm>
            <a:custGeom>
              <a:avLst/>
              <a:gdLst/>
              <a:ahLst/>
              <a:cxnLst/>
              <a:rect l="l" t="t" r="r" b="b"/>
              <a:pathLst>
                <a:path w="2901950" h="1799589">
                  <a:moveTo>
                    <a:pt x="2901577" y="1799251"/>
                  </a:moveTo>
                  <a:lnTo>
                    <a:pt x="0" y="1799251"/>
                  </a:lnTo>
                  <a:lnTo>
                    <a:pt x="0" y="0"/>
                  </a:lnTo>
                  <a:lnTo>
                    <a:pt x="2901577" y="0"/>
                  </a:lnTo>
                  <a:lnTo>
                    <a:pt x="2901577" y="1799251"/>
                  </a:lnTo>
                  <a:close/>
                </a:path>
              </a:pathLst>
            </a:custGeom>
            <a:solidFill>
              <a:srgbClr val="FFFFFF"/>
            </a:solidFill>
          </p:spPr>
          <p:txBody>
            <a:bodyPr wrap="square" lIns="0" tIns="0" rIns="0" bIns="0" rtlCol="0"/>
            <a:lstStyle/>
            <a:p>
              <a:endParaRPr/>
            </a:p>
          </p:txBody>
        </p:sp>
        <p:sp>
          <p:nvSpPr>
            <p:cNvPr id="9" name="object 9"/>
            <p:cNvSpPr/>
            <p:nvPr/>
          </p:nvSpPr>
          <p:spPr>
            <a:xfrm>
              <a:off x="4158301" y="1535604"/>
              <a:ext cx="1485086" cy="0"/>
            </a:xfrm>
            <a:custGeom>
              <a:avLst/>
              <a:gdLst/>
              <a:ahLst/>
              <a:cxnLst/>
              <a:rect l="l" t="t" r="r" b="b"/>
              <a:pathLst>
                <a:path w="2318385">
                  <a:moveTo>
                    <a:pt x="0" y="0"/>
                  </a:moveTo>
                  <a:lnTo>
                    <a:pt x="2317887" y="0"/>
                  </a:lnTo>
                </a:path>
              </a:pathLst>
            </a:custGeom>
            <a:ln w="4553">
              <a:solidFill>
                <a:srgbClr val="DFDFDF"/>
              </a:solidFill>
            </a:ln>
          </p:spPr>
          <p:txBody>
            <a:bodyPr wrap="square" lIns="0" tIns="0" rIns="0" bIns="0" rtlCol="0"/>
            <a:lstStyle/>
            <a:p>
              <a:endParaRPr/>
            </a:p>
          </p:txBody>
        </p:sp>
        <p:sp>
          <p:nvSpPr>
            <p:cNvPr id="10" name="object 10"/>
            <p:cNvSpPr/>
            <p:nvPr/>
          </p:nvSpPr>
          <p:spPr>
            <a:xfrm>
              <a:off x="4158301" y="926672"/>
              <a:ext cx="1485086" cy="487300"/>
            </a:xfrm>
            <a:custGeom>
              <a:avLst/>
              <a:gdLst/>
              <a:ahLst/>
              <a:cxnLst/>
              <a:rect l="l" t="t" r="r" b="b"/>
              <a:pathLst>
                <a:path w="2318385" h="760730">
                  <a:moveTo>
                    <a:pt x="0" y="760489"/>
                  </a:moveTo>
                  <a:lnTo>
                    <a:pt x="38631" y="760489"/>
                  </a:lnTo>
                </a:path>
                <a:path w="2318385" h="760730">
                  <a:moveTo>
                    <a:pt x="733997" y="760489"/>
                  </a:moveTo>
                  <a:lnTo>
                    <a:pt x="811260" y="760489"/>
                  </a:lnTo>
                </a:path>
                <a:path w="2318385" h="760730">
                  <a:moveTo>
                    <a:pt x="1506626" y="760489"/>
                  </a:moveTo>
                  <a:lnTo>
                    <a:pt x="1583889" y="760489"/>
                  </a:lnTo>
                </a:path>
                <a:path w="2318385" h="760730">
                  <a:moveTo>
                    <a:pt x="2279255" y="760489"/>
                  </a:moveTo>
                  <a:lnTo>
                    <a:pt x="2317887" y="760489"/>
                  </a:lnTo>
                </a:path>
                <a:path w="2318385" h="760730">
                  <a:moveTo>
                    <a:pt x="0" y="570367"/>
                  </a:moveTo>
                  <a:lnTo>
                    <a:pt x="38631" y="570367"/>
                  </a:lnTo>
                </a:path>
                <a:path w="2318385" h="760730">
                  <a:moveTo>
                    <a:pt x="733997" y="570367"/>
                  </a:moveTo>
                  <a:lnTo>
                    <a:pt x="811260" y="570367"/>
                  </a:lnTo>
                </a:path>
                <a:path w="2318385" h="760730">
                  <a:moveTo>
                    <a:pt x="1506626" y="570367"/>
                  </a:moveTo>
                  <a:lnTo>
                    <a:pt x="1583889" y="570367"/>
                  </a:lnTo>
                </a:path>
                <a:path w="2318385" h="760730">
                  <a:moveTo>
                    <a:pt x="2279255" y="570367"/>
                  </a:moveTo>
                  <a:lnTo>
                    <a:pt x="2317887" y="570367"/>
                  </a:lnTo>
                </a:path>
                <a:path w="2318385" h="760730">
                  <a:moveTo>
                    <a:pt x="0" y="380244"/>
                  </a:moveTo>
                  <a:lnTo>
                    <a:pt x="38631" y="380244"/>
                  </a:lnTo>
                </a:path>
                <a:path w="2318385" h="760730">
                  <a:moveTo>
                    <a:pt x="733997" y="380244"/>
                  </a:moveTo>
                  <a:lnTo>
                    <a:pt x="2317887" y="380244"/>
                  </a:lnTo>
                </a:path>
                <a:path w="2318385" h="760730">
                  <a:moveTo>
                    <a:pt x="0" y="190122"/>
                  </a:moveTo>
                  <a:lnTo>
                    <a:pt x="38631" y="190122"/>
                  </a:lnTo>
                </a:path>
                <a:path w="2318385" h="760730">
                  <a:moveTo>
                    <a:pt x="733997" y="190122"/>
                  </a:moveTo>
                  <a:lnTo>
                    <a:pt x="2317887" y="190122"/>
                  </a:lnTo>
                </a:path>
                <a:path w="2318385" h="760730">
                  <a:moveTo>
                    <a:pt x="0" y="0"/>
                  </a:moveTo>
                  <a:lnTo>
                    <a:pt x="38631" y="0"/>
                  </a:lnTo>
                </a:path>
                <a:path w="2318385" h="760730">
                  <a:moveTo>
                    <a:pt x="733997" y="0"/>
                  </a:moveTo>
                  <a:lnTo>
                    <a:pt x="2317887" y="0"/>
                  </a:lnTo>
                </a:path>
              </a:pathLst>
            </a:custGeom>
            <a:ln w="4553">
              <a:solidFill>
                <a:srgbClr val="DFDFDF"/>
              </a:solidFill>
            </a:ln>
          </p:spPr>
          <p:txBody>
            <a:bodyPr wrap="square" lIns="0" tIns="0" rIns="0" bIns="0" rtlCol="0"/>
            <a:lstStyle/>
            <a:p>
              <a:endParaRPr/>
            </a:p>
          </p:txBody>
        </p:sp>
        <p:sp>
          <p:nvSpPr>
            <p:cNvPr id="11" name="object 11"/>
            <p:cNvSpPr/>
            <p:nvPr/>
          </p:nvSpPr>
          <p:spPr>
            <a:xfrm>
              <a:off x="4158301" y="804885"/>
              <a:ext cx="1485086" cy="0"/>
            </a:xfrm>
            <a:custGeom>
              <a:avLst/>
              <a:gdLst/>
              <a:ahLst/>
              <a:cxnLst/>
              <a:rect l="l" t="t" r="r" b="b"/>
              <a:pathLst>
                <a:path w="2318385">
                  <a:moveTo>
                    <a:pt x="0" y="0"/>
                  </a:moveTo>
                  <a:lnTo>
                    <a:pt x="2317887" y="0"/>
                  </a:lnTo>
                </a:path>
              </a:pathLst>
            </a:custGeom>
            <a:ln w="4553">
              <a:solidFill>
                <a:srgbClr val="DFDFDF"/>
              </a:solidFill>
            </a:ln>
          </p:spPr>
          <p:txBody>
            <a:bodyPr wrap="square" lIns="0" tIns="0" rIns="0" bIns="0" rtlCol="0"/>
            <a:lstStyle/>
            <a:p>
              <a:endParaRPr/>
            </a:p>
          </p:txBody>
        </p:sp>
        <p:sp>
          <p:nvSpPr>
            <p:cNvPr id="12" name="object 12"/>
            <p:cNvSpPr/>
            <p:nvPr/>
          </p:nvSpPr>
          <p:spPr>
            <a:xfrm>
              <a:off x="4183040" y="888741"/>
              <a:ext cx="1435462" cy="645530"/>
            </a:xfrm>
            <a:custGeom>
              <a:avLst/>
              <a:gdLst/>
              <a:ahLst/>
              <a:cxnLst/>
              <a:rect l="l" t="t" r="r" b="b"/>
              <a:pathLst>
                <a:path w="2240915" h="1007744">
                  <a:moveTo>
                    <a:pt x="695375" y="0"/>
                  </a:moveTo>
                  <a:lnTo>
                    <a:pt x="0" y="0"/>
                  </a:lnTo>
                  <a:lnTo>
                    <a:pt x="0" y="1007554"/>
                  </a:lnTo>
                  <a:lnTo>
                    <a:pt x="695375" y="1007554"/>
                  </a:lnTo>
                  <a:lnTo>
                    <a:pt x="695375" y="0"/>
                  </a:lnTo>
                  <a:close/>
                </a:path>
                <a:path w="2240915" h="1007744">
                  <a:moveTo>
                    <a:pt x="1467993" y="563054"/>
                  </a:moveTo>
                  <a:lnTo>
                    <a:pt x="772629" y="563054"/>
                  </a:lnTo>
                  <a:lnTo>
                    <a:pt x="772629" y="1007554"/>
                  </a:lnTo>
                  <a:lnTo>
                    <a:pt x="1467993" y="1007554"/>
                  </a:lnTo>
                  <a:lnTo>
                    <a:pt x="1467993" y="563054"/>
                  </a:lnTo>
                  <a:close/>
                </a:path>
                <a:path w="2240915" h="1007744">
                  <a:moveTo>
                    <a:pt x="2240623" y="515416"/>
                  </a:moveTo>
                  <a:lnTo>
                    <a:pt x="1545259" y="515416"/>
                  </a:lnTo>
                  <a:lnTo>
                    <a:pt x="1545259" y="1007554"/>
                  </a:lnTo>
                  <a:lnTo>
                    <a:pt x="2240623" y="1007554"/>
                  </a:lnTo>
                  <a:lnTo>
                    <a:pt x="2240623" y="515416"/>
                  </a:lnTo>
                  <a:close/>
                </a:path>
              </a:pathLst>
            </a:custGeom>
            <a:solidFill>
              <a:srgbClr val="6929C3"/>
            </a:solidFill>
          </p:spPr>
          <p:txBody>
            <a:bodyPr wrap="square" lIns="0" tIns="0" rIns="0" bIns="0" rtlCol="0"/>
            <a:lstStyle/>
            <a:p>
              <a:endParaRPr/>
            </a:p>
          </p:txBody>
        </p:sp>
      </p:grpSp>
      <p:sp>
        <p:nvSpPr>
          <p:cNvPr id="13" name="object 13"/>
          <p:cNvSpPr txBox="1"/>
          <p:nvPr/>
        </p:nvSpPr>
        <p:spPr>
          <a:xfrm>
            <a:off x="3044153" y="597768"/>
            <a:ext cx="728510" cy="1011616"/>
          </a:xfrm>
          <a:prstGeom prst="rect">
            <a:avLst/>
          </a:prstGeom>
        </p:spPr>
        <p:txBody>
          <a:bodyPr vert="horz" wrap="square" lIns="0" tIns="7728" rIns="0" bIns="0" rtlCol="0">
            <a:spAutoFit/>
          </a:bodyPr>
          <a:lstStyle/>
          <a:p>
            <a:pPr marL="8135" marR="3254">
              <a:lnSpc>
                <a:spcPct val="109000"/>
              </a:lnSpc>
              <a:spcBef>
                <a:spcPts val="61"/>
              </a:spcBef>
            </a:pPr>
            <a:r>
              <a:rPr sz="544" spc="-16">
                <a:solidFill>
                  <a:srgbClr val="161616"/>
                </a:solidFill>
                <a:latin typeface="Tahoma"/>
                <a:cs typeface="Tahoma"/>
              </a:rPr>
              <a:t>Y</a:t>
            </a:r>
            <a:r>
              <a:rPr sz="544" spc="13">
                <a:solidFill>
                  <a:srgbClr val="161616"/>
                </a:solidFill>
                <a:latin typeface="Tahoma"/>
                <a:cs typeface="Tahoma"/>
              </a:rPr>
              <a:t>o</a:t>
            </a:r>
            <a:r>
              <a:rPr sz="544" spc="10">
                <a:solidFill>
                  <a:srgbClr val="161616"/>
                </a:solidFill>
                <a:latin typeface="Tahoma"/>
                <a:cs typeface="Tahoma"/>
              </a:rPr>
              <a:t>u</a:t>
            </a:r>
            <a:r>
              <a:rPr sz="544" spc="3">
                <a:solidFill>
                  <a:srgbClr val="161616"/>
                </a:solidFill>
                <a:latin typeface="Tahoma"/>
                <a:cs typeface="Tahoma"/>
              </a:rPr>
              <a:t>r</a:t>
            </a:r>
            <a:r>
              <a:rPr sz="544" spc="-42">
                <a:solidFill>
                  <a:srgbClr val="161616"/>
                </a:solidFill>
                <a:latin typeface="Tahoma"/>
                <a:cs typeface="Tahoma"/>
              </a:rPr>
              <a:t> </a:t>
            </a:r>
            <a:r>
              <a:rPr sz="544" spc="10">
                <a:solidFill>
                  <a:srgbClr val="161616"/>
                </a:solidFill>
                <a:latin typeface="Tahoma"/>
                <a:cs typeface="Tahoma"/>
              </a:rPr>
              <a:t>l</a:t>
            </a:r>
            <a:r>
              <a:rPr sz="544" spc="22">
                <a:solidFill>
                  <a:srgbClr val="161616"/>
                </a:solidFill>
                <a:latin typeface="Tahoma"/>
                <a:cs typeface="Tahoma"/>
              </a:rPr>
              <a:t>e</a:t>
            </a:r>
            <a:r>
              <a:rPr sz="544" spc="-6">
                <a:solidFill>
                  <a:srgbClr val="161616"/>
                </a:solidFill>
                <a:latin typeface="Tahoma"/>
                <a:cs typeface="Tahoma"/>
              </a:rPr>
              <a:t>v</a:t>
            </a:r>
            <a:r>
              <a:rPr sz="544" spc="16">
                <a:solidFill>
                  <a:srgbClr val="161616"/>
                </a:solidFill>
                <a:latin typeface="Tahoma"/>
                <a:cs typeface="Tahoma"/>
              </a:rPr>
              <a:t>e</a:t>
            </a:r>
            <a:r>
              <a:rPr sz="544" spc="22">
                <a:solidFill>
                  <a:srgbClr val="161616"/>
                </a:solidFill>
                <a:latin typeface="Tahoma"/>
                <a:cs typeface="Tahoma"/>
              </a:rPr>
              <a:t>l</a:t>
            </a:r>
            <a:r>
              <a:rPr sz="544" spc="-42">
                <a:solidFill>
                  <a:srgbClr val="161616"/>
                </a:solidFill>
                <a:latin typeface="Tahoma"/>
                <a:cs typeface="Tahoma"/>
              </a:rPr>
              <a:t> </a:t>
            </a:r>
            <a:r>
              <a:rPr sz="544" spc="6">
                <a:solidFill>
                  <a:srgbClr val="161616"/>
                </a:solidFill>
                <a:latin typeface="Tahoma"/>
                <a:cs typeface="Tahoma"/>
              </a:rPr>
              <a:t>o</a:t>
            </a:r>
            <a:r>
              <a:rPr sz="544" spc="3">
                <a:solidFill>
                  <a:srgbClr val="161616"/>
                </a:solidFill>
                <a:latin typeface="Tahoma"/>
                <a:cs typeface="Tahoma"/>
              </a:rPr>
              <a:t>f  </a:t>
            </a:r>
            <a:r>
              <a:rPr sz="544" spc="22">
                <a:solidFill>
                  <a:srgbClr val="161616"/>
                </a:solidFill>
                <a:latin typeface="Tahoma"/>
                <a:cs typeface="Tahoma"/>
              </a:rPr>
              <a:t>s</a:t>
            </a:r>
            <a:r>
              <a:rPr sz="544" spc="6">
                <a:solidFill>
                  <a:srgbClr val="161616"/>
                </a:solidFill>
                <a:latin typeface="Tahoma"/>
                <a:cs typeface="Tahoma"/>
              </a:rPr>
              <a:t>a</a:t>
            </a:r>
            <a:r>
              <a:rPr sz="544" spc="10">
                <a:solidFill>
                  <a:srgbClr val="161616"/>
                </a:solidFill>
                <a:latin typeface="Tahoma"/>
                <a:cs typeface="Tahoma"/>
              </a:rPr>
              <a:t>t</a:t>
            </a:r>
            <a:r>
              <a:rPr sz="544" spc="13">
                <a:solidFill>
                  <a:srgbClr val="161616"/>
                </a:solidFill>
                <a:latin typeface="Tahoma"/>
                <a:cs typeface="Tahoma"/>
              </a:rPr>
              <a:t>i</a:t>
            </a:r>
            <a:r>
              <a:rPr sz="544" spc="22">
                <a:solidFill>
                  <a:srgbClr val="161616"/>
                </a:solidFill>
                <a:latin typeface="Tahoma"/>
                <a:cs typeface="Tahoma"/>
              </a:rPr>
              <a:t>s</a:t>
            </a:r>
            <a:r>
              <a:rPr sz="544" spc="3">
                <a:solidFill>
                  <a:srgbClr val="161616"/>
                </a:solidFill>
                <a:latin typeface="Tahoma"/>
                <a:cs typeface="Tahoma"/>
              </a:rPr>
              <a:t>f</a:t>
            </a:r>
            <a:r>
              <a:rPr sz="544" spc="6">
                <a:solidFill>
                  <a:srgbClr val="161616"/>
                </a:solidFill>
                <a:latin typeface="Tahoma"/>
                <a:cs typeface="Tahoma"/>
              </a:rPr>
              <a:t>a</a:t>
            </a:r>
            <a:r>
              <a:rPr sz="544" spc="26">
                <a:solidFill>
                  <a:srgbClr val="161616"/>
                </a:solidFill>
                <a:latin typeface="Tahoma"/>
                <a:cs typeface="Tahoma"/>
              </a:rPr>
              <a:t>c</a:t>
            </a:r>
            <a:r>
              <a:rPr sz="544" spc="10">
                <a:solidFill>
                  <a:srgbClr val="161616"/>
                </a:solidFill>
                <a:latin typeface="Tahoma"/>
                <a:cs typeface="Tahoma"/>
              </a:rPr>
              <a:t>t</a:t>
            </a:r>
            <a:r>
              <a:rPr sz="544" spc="13">
                <a:solidFill>
                  <a:srgbClr val="161616"/>
                </a:solidFill>
                <a:latin typeface="Tahoma"/>
                <a:cs typeface="Tahoma"/>
              </a:rPr>
              <a:t>io</a:t>
            </a:r>
            <a:r>
              <a:rPr sz="544" spc="10">
                <a:solidFill>
                  <a:srgbClr val="161616"/>
                </a:solidFill>
                <a:latin typeface="Tahoma"/>
                <a:cs typeface="Tahoma"/>
              </a:rPr>
              <a:t>n</a:t>
            </a:r>
            <a:r>
              <a:rPr sz="544" spc="-42">
                <a:solidFill>
                  <a:srgbClr val="161616"/>
                </a:solidFill>
                <a:latin typeface="Tahoma"/>
                <a:cs typeface="Tahoma"/>
              </a:rPr>
              <a:t> </a:t>
            </a:r>
            <a:r>
              <a:rPr sz="544" spc="10">
                <a:solidFill>
                  <a:srgbClr val="161616"/>
                </a:solidFill>
                <a:latin typeface="Tahoma"/>
                <a:cs typeface="Tahoma"/>
              </a:rPr>
              <a:t>in</a:t>
            </a:r>
            <a:r>
              <a:rPr sz="544" spc="-42">
                <a:solidFill>
                  <a:srgbClr val="161616"/>
                </a:solidFill>
                <a:latin typeface="Tahoma"/>
                <a:cs typeface="Tahoma"/>
              </a:rPr>
              <a:t> </a:t>
            </a:r>
            <a:r>
              <a:rPr sz="544" spc="3">
                <a:solidFill>
                  <a:srgbClr val="161616"/>
                </a:solidFill>
                <a:latin typeface="Tahoma"/>
                <a:cs typeface="Tahoma"/>
              </a:rPr>
              <a:t>O</a:t>
            </a:r>
            <a:r>
              <a:rPr sz="544" spc="10">
                <a:solidFill>
                  <a:srgbClr val="161616"/>
                </a:solidFill>
                <a:latin typeface="Tahoma"/>
                <a:cs typeface="Tahoma"/>
              </a:rPr>
              <a:t>n</a:t>
            </a:r>
            <a:r>
              <a:rPr sz="544" spc="16">
                <a:solidFill>
                  <a:srgbClr val="161616"/>
                </a:solidFill>
                <a:latin typeface="Tahoma"/>
                <a:cs typeface="Tahoma"/>
              </a:rPr>
              <a:t>lin</a:t>
            </a:r>
            <a:r>
              <a:rPr sz="544" spc="10">
                <a:solidFill>
                  <a:srgbClr val="161616"/>
                </a:solidFill>
                <a:latin typeface="Tahoma"/>
                <a:cs typeface="Tahoma"/>
              </a:rPr>
              <a:t>e  E</a:t>
            </a:r>
            <a:r>
              <a:rPr sz="544" spc="16">
                <a:solidFill>
                  <a:srgbClr val="161616"/>
                </a:solidFill>
                <a:latin typeface="Tahoma"/>
                <a:cs typeface="Tahoma"/>
              </a:rPr>
              <a:t>d</a:t>
            </a:r>
            <a:r>
              <a:rPr sz="544" spc="10">
                <a:solidFill>
                  <a:srgbClr val="161616"/>
                </a:solidFill>
                <a:latin typeface="Tahoma"/>
                <a:cs typeface="Tahoma"/>
              </a:rPr>
              <a:t>u</a:t>
            </a:r>
            <a:r>
              <a:rPr sz="544" spc="26">
                <a:solidFill>
                  <a:srgbClr val="161616"/>
                </a:solidFill>
                <a:latin typeface="Tahoma"/>
                <a:cs typeface="Tahoma"/>
              </a:rPr>
              <a:t>c</a:t>
            </a:r>
            <a:r>
              <a:rPr sz="544" spc="6">
                <a:solidFill>
                  <a:srgbClr val="161616"/>
                </a:solidFill>
                <a:latin typeface="Tahoma"/>
                <a:cs typeface="Tahoma"/>
              </a:rPr>
              <a:t>a</a:t>
            </a:r>
            <a:r>
              <a:rPr sz="544" spc="10">
                <a:solidFill>
                  <a:srgbClr val="161616"/>
                </a:solidFill>
                <a:latin typeface="Tahoma"/>
                <a:cs typeface="Tahoma"/>
              </a:rPr>
              <a:t>t</a:t>
            </a:r>
            <a:r>
              <a:rPr sz="544" spc="13">
                <a:solidFill>
                  <a:srgbClr val="161616"/>
                </a:solidFill>
                <a:latin typeface="Tahoma"/>
                <a:cs typeface="Tahoma"/>
              </a:rPr>
              <a:t>io</a:t>
            </a:r>
            <a:r>
              <a:rPr sz="544" spc="10">
                <a:solidFill>
                  <a:srgbClr val="161616"/>
                </a:solidFill>
                <a:latin typeface="Tahoma"/>
                <a:cs typeface="Tahoma"/>
              </a:rPr>
              <a:t>n</a:t>
            </a:r>
            <a:r>
              <a:rPr sz="544" spc="-42">
                <a:solidFill>
                  <a:srgbClr val="161616"/>
                </a:solidFill>
                <a:latin typeface="Tahoma"/>
                <a:cs typeface="Tahoma"/>
              </a:rPr>
              <a:t> </a:t>
            </a:r>
            <a:r>
              <a:rPr sz="544" spc="13">
                <a:solidFill>
                  <a:srgbClr val="161616"/>
                </a:solidFill>
                <a:latin typeface="Tahoma"/>
                <a:cs typeface="Tahoma"/>
              </a:rPr>
              <a:t>A</a:t>
            </a:r>
            <a:r>
              <a:rPr sz="544" spc="-6">
                <a:solidFill>
                  <a:srgbClr val="161616"/>
                </a:solidFill>
                <a:latin typeface="Tahoma"/>
                <a:cs typeface="Tahoma"/>
              </a:rPr>
              <a:t>v</a:t>
            </a:r>
            <a:r>
              <a:rPr sz="544" spc="16">
                <a:solidFill>
                  <a:srgbClr val="161616"/>
                </a:solidFill>
                <a:latin typeface="Tahoma"/>
                <a:cs typeface="Tahoma"/>
              </a:rPr>
              <a:t>e</a:t>
            </a:r>
            <a:r>
              <a:rPr sz="544">
                <a:solidFill>
                  <a:srgbClr val="161616"/>
                </a:solidFill>
                <a:latin typeface="Tahoma"/>
                <a:cs typeface="Tahoma"/>
              </a:rPr>
              <a:t>r</a:t>
            </a:r>
            <a:r>
              <a:rPr sz="544" spc="6">
                <a:solidFill>
                  <a:srgbClr val="161616"/>
                </a:solidFill>
                <a:latin typeface="Tahoma"/>
                <a:cs typeface="Tahoma"/>
              </a:rPr>
              <a:t>a</a:t>
            </a:r>
            <a:r>
              <a:rPr sz="544" spc="-19">
                <a:solidFill>
                  <a:srgbClr val="161616"/>
                </a:solidFill>
                <a:latin typeface="Tahoma"/>
                <a:cs typeface="Tahoma"/>
              </a:rPr>
              <a:t>g</a:t>
            </a:r>
            <a:r>
              <a:rPr sz="544" spc="16">
                <a:solidFill>
                  <a:srgbClr val="161616"/>
                </a:solidFill>
                <a:latin typeface="Tahoma"/>
                <a:cs typeface="Tahoma"/>
              </a:rPr>
              <a:t>e</a:t>
            </a:r>
            <a:r>
              <a:rPr sz="544" spc="-42">
                <a:solidFill>
                  <a:srgbClr val="161616"/>
                </a:solidFill>
                <a:latin typeface="Tahoma"/>
                <a:cs typeface="Tahoma"/>
              </a:rPr>
              <a:t> </a:t>
            </a:r>
            <a:r>
              <a:rPr sz="544" spc="10">
                <a:solidFill>
                  <a:srgbClr val="161616"/>
                </a:solidFill>
                <a:latin typeface="Tahoma"/>
                <a:cs typeface="Tahoma"/>
              </a:rPr>
              <a:t>h</a:t>
            </a:r>
            <a:r>
              <a:rPr sz="544" spc="6">
                <a:solidFill>
                  <a:srgbClr val="161616"/>
                </a:solidFill>
                <a:latin typeface="Tahoma"/>
                <a:cs typeface="Tahoma"/>
              </a:rPr>
              <a:t>a</a:t>
            </a:r>
            <a:r>
              <a:rPr sz="544" spc="19">
                <a:solidFill>
                  <a:srgbClr val="161616"/>
                </a:solidFill>
                <a:latin typeface="Tahoma"/>
                <a:cs typeface="Tahoma"/>
              </a:rPr>
              <a:t>s  </a:t>
            </a:r>
            <a:r>
              <a:rPr sz="544" spc="10">
                <a:solidFill>
                  <a:srgbClr val="161616"/>
                </a:solidFill>
                <a:latin typeface="Tahoma"/>
                <a:cs typeface="Tahoma"/>
              </a:rPr>
              <a:t>th</a:t>
            </a:r>
            <a:r>
              <a:rPr sz="544" spc="16">
                <a:solidFill>
                  <a:srgbClr val="161616"/>
                </a:solidFill>
                <a:latin typeface="Tahoma"/>
                <a:cs typeface="Tahoma"/>
              </a:rPr>
              <a:t>e</a:t>
            </a:r>
            <a:r>
              <a:rPr sz="544" spc="-42">
                <a:solidFill>
                  <a:srgbClr val="161616"/>
                </a:solidFill>
                <a:latin typeface="Tahoma"/>
                <a:cs typeface="Tahoma"/>
              </a:rPr>
              <a:t> </a:t>
            </a:r>
            <a:r>
              <a:rPr sz="544" spc="10">
                <a:solidFill>
                  <a:srgbClr val="161616"/>
                </a:solidFill>
                <a:latin typeface="Tahoma"/>
                <a:cs typeface="Tahoma"/>
              </a:rPr>
              <a:t>h</a:t>
            </a:r>
            <a:r>
              <a:rPr sz="544">
                <a:solidFill>
                  <a:srgbClr val="161616"/>
                </a:solidFill>
                <a:latin typeface="Tahoma"/>
                <a:cs typeface="Tahoma"/>
              </a:rPr>
              <a:t>ig</a:t>
            </a:r>
            <a:r>
              <a:rPr sz="544" spc="10">
                <a:solidFill>
                  <a:srgbClr val="161616"/>
                </a:solidFill>
                <a:latin typeface="Tahoma"/>
                <a:cs typeface="Tahoma"/>
              </a:rPr>
              <a:t>h</a:t>
            </a:r>
            <a:r>
              <a:rPr sz="544" spc="16">
                <a:solidFill>
                  <a:srgbClr val="161616"/>
                </a:solidFill>
                <a:latin typeface="Tahoma"/>
                <a:cs typeface="Tahoma"/>
              </a:rPr>
              <a:t>es</a:t>
            </a:r>
            <a:r>
              <a:rPr sz="544" spc="10">
                <a:solidFill>
                  <a:srgbClr val="161616"/>
                </a:solidFill>
                <a:latin typeface="Tahoma"/>
                <a:cs typeface="Tahoma"/>
              </a:rPr>
              <a:t>t</a:t>
            </a:r>
            <a:r>
              <a:rPr sz="544" spc="-42">
                <a:solidFill>
                  <a:srgbClr val="161616"/>
                </a:solidFill>
                <a:latin typeface="Tahoma"/>
                <a:cs typeface="Tahoma"/>
              </a:rPr>
              <a:t> </a:t>
            </a:r>
            <a:r>
              <a:rPr sz="544" spc="6">
                <a:solidFill>
                  <a:srgbClr val="161616"/>
                </a:solidFill>
                <a:latin typeface="Tahoma"/>
                <a:cs typeface="Tahoma"/>
              </a:rPr>
              <a:t>t</a:t>
            </a:r>
            <a:r>
              <a:rPr sz="544" spc="13">
                <a:solidFill>
                  <a:srgbClr val="161616"/>
                </a:solidFill>
                <a:latin typeface="Tahoma"/>
                <a:cs typeface="Tahoma"/>
              </a:rPr>
              <a:t>o</a:t>
            </a:r>
            <a:r>
              <a:rPr sz="544" spc="10">
                <a:solidFill>
                  <a:srgbClr val="161616"/>
                </a:solidFill>
                <a:latin typeface="Tahoma"/>
                <a:cs typeface="Tahoma"/>
              </a:rPr>
              <a:t>t</a:t>
            </a:r>
            <a:r>
              <a:rPr sz="544" spc="6">
                <a:solidFill>
                  <a:srgbClr val="161616"/>
                </a:solidFill>
                <a:latin typeface="Tahoma"/>
                <a:cs typeface="Tahoma"/>
              </a:rPr>
              <a:t>a</a:t>
            </a:r>
            <a:r>
              <a:rPr sz="544" spc="29">
                <a:solidFill>
                  <a:srgbClr val="161616"/>
                </a:solidFill>
                <a:latin typeface="Tahoma"/>
                <a:cs typeface="Tahoma"/>
              </a:rPr>
              <a:t>l  </a:t>
            </a:r>
            <a:r>
              <a:rPr sz="544" spc="26">
                <a:solidFill>
                  <a:srgbClr val="161616"/>
                </a:solidFill>
                <a:latin typeface="Tahoma"/>
                <a:cs typeface="Tahoma"/>
              </a:rPr>
              <a:t>A</a:t>
            </a:r>
            <a:r>
              <a:rPr sz="544" spc="-19">
                <a:solidFill>
                  <a:srgbClr val="161616"/>
                </a:solidFill>
                <a:latin typeface="Tahoma"/>
                <a:cs typeface="Tahoma"/>
              </a:rPr>
              <a:t>g</a:t>
            </a:r>
            <a:r>
              <a:rPr sz="544" spc="16">
                <a:solidFill>
                  <a:srgbClr val="161616"/>
                </a:solidFill>
                <a:latin typeface="Tahoma"/>
                <a:cs typeface="Tahoma"/>
              </a:rPr>
              <a:t>e</a:t>
            </a:r>
            <a:r>
              <a:rPr sz="544" spc="-16">
                <a:solidFill>
                  <a:srgbClr val="161616"/>
                </a:solidFill>
                <a:latin typeface="Tahoma"/>
                <a:cs typeface="Tahoma"/>
              </a:rPr>
              <a:t>(Y</a:t>
            </a:r>
            <a:r>
              <a:rPr sz="544" spc="16">
                <a:solidFill>
                  <a:srgbClr val="161616"/>
                </a:solidFill>
                <a:latin typeface="Tahoma"/>
                <a:cs typeface="Tahoma"/>
              </a:rPr>
              <a:t>e</a:t>
            </a:r>
            <a:r>
              <a:rPr sz="544" spc="6">
                <a:solidFill>
                  <a:srgbClr val="161616"/>
                </a:solidFill>
                <a:latin typeface="Tahoma"/>
                <a:cs typeface="Tahoma"/>
              </a:rPr>
              <a:t>a</a:t>
            </a:r>
            <a:r>
              <a:rPr sz="544" spc="3">
                <a:solidFill>
                  <a:srgbClr val="161616"/>
                </a:solidFill>
                <a:latin typeface="Tahoma"/>
                <a:cs typeface="Tahoma"/>
              </a:rPr>
              <a:t>r</a:t>
            </a:r>
            <a:r>
              <a:rPr sz="544" spc="22">
                <a:solidFill>
                  <a:srgbClr val="161616"/>
                </a:solidFill>
                <a:latin typeface="Tahoma"/>
                <a:cs typeface="Tahoma"/>
              </a:rPr>
              <a:t>s</a:t>
            </a:r>
            <a:r>
              <a:rPr sz="544" spc="-26">
                <a:solidFill>
                  <a:srgbClr val="161616"/>
                </a:solidFill>
                <a:latin typeface="Tahoma"/>
                <a:cs typeface="Tahoma"/>
              </a:rPr>
              <a:t>)</a:t>
            </a:r>
            <a:r>
              <a:rPr sz="544" spc="-42">
                <a:solidFill>
                  <a:srgbClr val="161616"/>
                </a:solidFill>
                <a:latin typeface="Tahoma"/>
                <a:cs typeface="Tahoma"/>
              </a:rPr>
              <a:t> </a:t>
            </a:r>
            <a:r>
              <a:rPr sz="544" spc="16">
                <a:solidFill>
                  <a:srgbClr val="161616"/>
                </a:solidFill>
                <a:latin typeface="Tahoma"/>
                <a:cs typeface="Tahoma"/>
              </a:rPr>
              <a:t>d</a:t>
            </a:r>
            <a:r>
              <a:rPr sz="544" spc="10">
                <a:solidFill>
                  <a:srgbClr val="161616"/>
                </a:solidFill>
                <a:latin typeface="Tahoma"/>
                <a:cs typeface="Tahoma"/>
              </a:rPr>
              <a:t>u</a:t>
            </a:r>
            <a:r>
              <a:rPr sz="544" spc="16">
                <a:solidFill>
                  <a:srgbClr val="161616"/>
                </a:solidFill>
                <a:latin typeface="Tahoma"/>
                <a:cs typeface="Tahoma"/>
              </a:rPr>
              <a:t>e</a:t>
            </a:r>
            <a:r>
              <a:rPr sz="544" spc="-42">
                <a:solidFill>
                  <a:srgbClr val="161616"/>
                </a:solidFill>
                <a:latin typeface="Tahoma"/>
                <a:cs typeface="Tahoma"/>
              </a:rPr>
              <a:t> </a:t>
            </a:r>
            <a:r>
              <a:rPr sz="544" spc="6">
                <a:solidFill>
                  <a:srgbClr val="161616"/>
                </a:solidFill>
                <a:latin typeface="Tahoma"/>
                <a:cs typeface="Tahoma"/>
              </a:rPr>
              <a:t>to  </a:t>
            </a:r>
            <a:r>
              <a:rPr sz="544" spc="19">
                <a:solidFill>
                  <a:srgbClr val="161616"/>
                </a:solidFill>
                <a:latin typeface="Tahoma"/>
                <a:cs typeface="Tahoma"/>
              </a:rPr>
              <a:t>H</a:t>
            </a:r>
            <a:r>
              <a:rPr sz="544" spc="13">
                <a:solidFill>
                  <a:srgbClr val="161616"/>
                </a:solidFill>
                <a:latin typeface="Tahoma"/>
                <a:cs typeface="Tahoma"/>
              </a:rPr>
              <a:t>o</a:t>
            </a:r>
            <a:r>
              <a:rPr sz="544" spc="22">
                <a:solidFill>
                  <a:srgbClr val="161616"/>
                </a:solidFill>
                <a:latin typeface="Tahoma"/>
                <a:cs typeface="Tahoma"/>
              </a:rPr>
              <a:t>m</a:t>
            </a:r>
            <a:r>
              <a:rPr sz="544" spc="16">
                <a:solidFill>
                  <a:srgbClr val="161616"/>
                </a:solidFill>
                <a:latin typeface="Tahoma"/>
                <a:cs typeface="Tahoma"/>
              </a:rPr>
              <a:t>e</a:t>
            </a:r>
            <a:r>
              <a:rPr sz="544" spc="-42">
                <a:solidFill>
                  <a:srgbClr val="161616"/>
                </a:solidFill>
                <a:latin typeface="Tahoma"/>
                <a:cs typeface="Tahoma"/>
              </a:rPr>
              <a:t> </a:t>
            </a:r>
            <a:r>
              <a:rPr sz="544" spc="-3">
                <a:solidFill>
                  <a:srgbClr val="161616"/>
                </a:solidFill>
                <a:latin typeface="Tahoma"/>
                <a:cs typeface="Tahoma"/>
              </a:rPr>
              <a:t>L</a:t>
            </a:r>
            <a:r>
              <a:rPr sz="544" spc="13">
                <a:solidFill>
                  <a:srgbClr val="161616"/>
                </a:solidFill>
                <a:latin typeface="Tahoma"/>
                <a:cs typeface="Tahoma"/>
              </a:rPr>
              <a:t>o</a:t>
            </a:r>
            <a:r>
              <a:rPr sz="544" spc="26">
                <a:solidFill>
                  <a:srgbClr val="161616"/>
                </a:solidFill>
                <a:latin typeface="Tahoma"/>
                <a:cs typeface="Tahoma"/>
              </a:rPr>
              <a:t>c</a:t>
            </a:r>
            <a:r>
              <a:rPr sz="544" spc="6">
                <a:solidFill>
                  <a:srgbClr val="161616"/>
                </a:solidFill>
                <a:latin typeface="Tahoma"/>
                <a:cs typeface="Tahoma"/>
              </a:rPr>
              <a:t>a</a:t>
            </a:r>
            <a:r>
              <a:rPr sz="544" spc="10">
                <a:solidFill>
                  <a:srgbClr val="161616"/>
                </a:solidFill>
                <a:latin typeface="Tahoma"/>
                <a:cs typeface="Tahoma"/>
              </a:rPr>
              <a:t>t</a:t>
            </a:r>
            <a:r>
              <a:rPr sz="544" spc="13">
                <a:solidFill>
                  <a:srgbClr val="161616"/>
                </a:solidFill>
                <a:latin typeface="Tahoma"/>
                <a:cs typeface="Tahoma"/>
              </a:rPr>
              <a:t>io</a:t>
            </a:r>
            <a:r>
              <a:rPr sz="544" spc="10">
                <a:solidFill>
                  <a:srgbClr val="161616"/>
                </a:solidFill>
                <a:latin typeface="Tahoma"/>
                <a:cs typeface="Tahoma"/>
              </a:rPr>
              <a:t>n</a:t>
            </a:r>
            <a:r>
              <a:rPr sz="544" spc="-42">
                <a:solidFill>
                  <a:srgbClr val="161616"/>
                </a:solidFill>
                <a:latin typeface="Tahoma"/>
                <a:cs typeface="Tahoma"/>
              </a:rPr>
              <a:t> </a:t>
            </a:r>
            <a:r>
              <a:rPr sz="544" spc="16">
                <a:solidFill>
                  <a:srgbClr val="161616"/>
                </a:solidFill>
                <a:latin typeface="Tahoma"/>
                <a:cs typeface="Tahoma"/>
              </a:rPr>
              <a:t>U</a:t>
            </a:r>
            <a:r>
              <a:rPr sz="544" spc="3">
                <a:solidFill>
                  <a:srgbClr val="161616"/>
                </a:solidFill>
                <a:latin typeface="Tahoma"/>
                <a:cs typeface="Tahoma"/>
              </a:rPr>
              <a:t>r</a:t>
            </a:r>
            <a:r>
              <a:rPr sz="544" spc="16">
                <a:solidFill>
                  <a:srgbClr val="161616"/>
                </a:solidFill>
                <a:latin typeface="Tahoma"/>
                <a:cs typeface="Tahoma"/>
              </a:rPr>
              <a:t>b</a:t>
            </a:r>
            <a:r>
              <a:rPr sz="544" spc="6">
                <a:solidFill>
                  <a:srgbClr val="161616"/>
                </a:solidFill>
                <a:latin typeface="Tahoma"/>
                <a:cs typeface="Tahoma"/>
              </a:rPr>
              <a:t>a</a:t>
            </a:r>
            <a:r>
              <a:rPr sz="544" spc="10">
                <a:solidFill>
                  <a:srgbClr val="161616"/>
                </a:solidFill>
                <a:latin typeface="Tahoma"/>
                <a:cs typeface="Tahoma"/>
              </a:rPr>
              <a:t>n</a:t>
            </a:r>
            <a:r>
              <a:rPr sz="544" spc="-16">
                <a:solidFill>
                  <a:srgbClr val="161616"/>
                </a:solidFill>
                <a:latin typeface="Tahoma"/>
                <a:cs typeface="Tahoma"/>
              </a:rPr>
              <a:t>.  </a:t>
            </a:r>
            <a:r>
              <a:rPr sz="544" spc="26">
                <a:solidFill>
                  <a:srgbClr val="161616"/>
                </a:solidFill>
                <a:latin typeface="Tahoma"/>
                <a:cs typeface="Tahoma"/>
              </a:rPr>
              <a:t>A</a:t>
            </a:r>
            <a:r>
              <a:rPr sz="544" spc="-19">
                <a:solidFill>
                  <a:srgbClr val="161616"/>
                </a:solidFill>
                <a:latin typeface="Tahoma"/>
                <a:cs typeface="Tahoma"/>
              </a:rPr>
              <a:t>g</a:t>
            </a:r>
            <a:r>
              <a:rPr sz="544" spc="16">
                <a:solidFill>
                  <a:srgbClr val="161616"/>
                </a:solidFill>
                <a:latin typeface="Tahoma"/>
                <a:cs typeface="Tahoma"/>
              </a:rPr>
              <a:t>e</a:t>
            </a:r>
            <a:r>
              <a:rPr sz="544" spc="-16">
                <a:solidFill>
                  <a:srgbClr val="161616"/>
                </a:solidFill>
                <a:latin typeface="Tahoma"/>
                <a:cs typeface="Tahoma"/>
              </a:rPr>
              <a:t>(Y</a:t>
            </a:r>
            <a:r>
              <a:rPr sz="544" spc="16">
                <a:solidFill>
                  <a:srgbClr val="161616"/>
                </a:solidFill>
                <a:latin typeface="Tahoma"/>
                <a:cs typeface="Tahoma"/>
              </a:rPr>
              <a:t>e</a:t>
            </a:r>
            <a:r>
              <a:rPr sz="544" spc="6">
                <a:solidFill>
                  <a:srgbClr val="161616"/>
                </a:solidFill>
                <a:latin typeface="Tahoma"/>
                <a:cs typeface="Tahoma"/>
              </a:rPr>
              <a:t>a</a:t>
            </a:r>
            <a:r>
              <a:rPr sz="544" spc="3">
                <a:solidFill>
                  <a:srgbClr val="161616"/>
                </a:solidFill>
                <a:latin typeface="Tahoma"/>
                <a:cs typeface="Tahoma"/>
              </a:rPr>
              <a:t>r</a:t>
            </a:r>
            <a:r>
              <a:rPr sz="544" spc="22">
                <a:solidFill>
                  <a:srgbClr val="161616"/>
                </a:solidFill>
                <a:latin typeface="Tahoma"/>
                <a:cs typeface="Tahoma"/>
              </a:rPr>
              <a:t>s</a:t>
            </a:r>
            <a:r>
              <a:rPr sz="544" spc="-26">
                <a:solidFill>
                  <a:srgbClr val="161616"/>
                </a:solidFill>
                <a:latin typeface="Tahoma"/>
                <a:cs typeface="Tahoma"/>
              </a:rPr>
              <a:t>)</a:t>
            </a:r>
            <a:r>
              <a:rPr sz="544" spc="-42">
                <a:solidFill>
                  <a:srgbClr val="161616"/>
                </a:solidFill>
                <a:latin typeface="Tahoma"/>
                <a:cs typeface="Tahoma"/>
              </a:rPr>
              <a:t> </a:t>
            </a:r>
            <a:r>
              <a:rPr sz="544" spc="16">
                <a:solidFill>
                  <a:srgbClr val="161616"/>
                </a:solidFill>
                <a:latin typeface="Tahoma"/>
                <a:cs typeface="Tahoma"/>
              </a:rPr>
              <a:t>is  </a:t>
            </a:r>
            <a:r>
              <a:rPr sz="544" spc="10">
                <a:solidFill>
                  <a:srgbClr val="161616"/>
                </a:solidFill>
                <a:latin typeface="Tahoma"/>
                <a:cs typeface="Tahoma"/>
              </a:rPr>
              <a:t>unu</a:t>
            </a:r>
            <a:r>
              <a:rPr sz="544" spc="22">
                <a:solidFill>
                  <a:srgbClr val="161616"/>
                </a:solidFill>
                <a:latin typeface="Tahoma"/>
                <a:cs typeface="Tahoma"/>
              </a:rPr>
              <a:t>s</a:t>
            </a:r>
            <a:r>
              <a:rPr sz="544" spc="10">
                <a:solidFill>
                  <a:srgbClr val="161616"/>
                </a:solidFill>
                <a:latin typeface="Tahoma"/>
                <a:cs typeface="Tahoma"/>
              </a:rPr>
              <a:t>u</a:t>
            </a:r>
            <a:r>
              <a:rPr sz="544" spc="6">
                <a:solidFill>
                  <a:srgbClr val="161616"/>
                </a:solidFill>
                <a:latin typeface="Tahoma"/>
                <a:cs typeface="Tahoma"/>
              </a:rPr>
              <a:t>a</a:t>
            </a:r>
            <a:r>
              <a:rPr sz="544" spc="19">
                <a:solidFill>
                  <a:srgbClr val="161616"/>
                </a:solidFill>
                <a:latin typeface="Tahoma"/>
                <a:cs typeface="Tahoma"/>
              </a:rPr>
              <a:t>l</a:t>
            </a:r>
            <a:r>
              <a:rPr sz="544" spc="16">
                <a:solidFill>
                  <a:srgbClr val="161616"/>
                </a:solidFill>
                <a:latin typeface="Tahoma"/>
                <a:cs typeface="Tahoma"/>
              </a:rPr>
              <a:t>l</a:t>
            </a:r>
            <a:r>
              <a:rPr sz="544" spc="3">
                <a:solidFill>
                  <a:srgbClr val="161616"/>
                </a:solidFill>
                <a:latin typeface="Tahoma"/>
                <a:cs typeface="Tahoma"/>
              </a:rPr>
              <a:t>y</a:t>
            </a:r>
            <a:r>
              <a:rPr sz="544" spc="-42">
                <a:solidFill>
                  <a:srgbClr val="161616"/>
                </a:solidFill>
                <a:latin typeface="Tahoma"/>
                <a:cs typeface="Tahoma"/>
              </a:rPr>
              <a:t> </a:t>
            </a:r>
            <a:r>
              <a:rPr sz="544" spc="10">
                <a:solidFill>
                  <a:srgbClr val="161616"/>
                </a:solidFill>
                <a:latin typeface="Tahoma"/>
                <a:cs typeface="Tahoma"/>
              </a:rPr>
              <a:t>h</a:t>
            </a:r>
            <a:r>
              <a:rPr sz="544">
                <a:solidFill>
                  <a:srgbClr val="161616"/>
                </a:solidFill>
                <a:latin typeface="Tahoma"/>
                <a:cs typeface="Tahoma"/>
              </a:rPr>
              <a:t>ig</a:t>
            </a:r>
            <a:r>
              <a:rPr sz="544" spc="10">
                <a:solidFill>
                  <a:srgbClr val="161616"/>
                </a:solidFill>
                <a:latin typeface="Tahoma"/>
                <a:cs typeface="Tahoma"/>
              </a:rPr>
              <a:t>h</a:t>
            </a:r>
            <a:r>
              <a:rPr sz="544" spc="-42">
                <a:solidFill>
                  <a:srgbClr val="161616"/>
                </a:solidFill>
                <a:latin typeface="Tahoma"/>
                <a:cs typeface="Tahoma"/>
              </a:rPr>
              <a:t> </a:t>
            </a:r>
            <a:r>
              <a:rPr sz="544" spc="19">
                <a:solidFill>
                  <a:srgbClr val="161616"/>
                </a:solidFill>
                <a:latin typeface="Tahoma"/>
                <a:cs typeface="Tahoma"/>
              </a:rPr>
              <a:t>w</a:t>
            </a:r>
            <a:r>
              <a:rPr sz="544" spc="10">
                <a:solidFill>
                  <a:srgbClr val="161616"/>
                </a:solidFill>
                <a:latin typeface="Tahoma"/>
                <a:cs typeface="Tahoma"/>
              </a:rPr>
              <a:t>h</a:t>
            </a:r>
            <a:r>
              <a:rPr sz="544" spc="16">
                <a:solidFill>
                  <a:srgbClr val="161616"/>
                </a:solidFill>
                <a:latin typeface="Tahoma"/>
                <a:cs typeface="Tahoma"/>
              </a:rPr>
              <a:t>e</a:t>
            </a:r>
            <a:r>
              <a:rPr sz="544" spc="6">
                <a:solidFill>
                  <a:srgbClr val="161616"/>
                </a:solidFill>
                <a:latin typeface="Tahoma"/>
                <a:cs typeface="Tahoma"/>
              </a:rPr>
              <a:t>n  </a:t>
            </a:r>
            <a:r>
              <a:rPr sz="544" spc="-16">
                <a:solidFill>
                  <a:srgbClr val="161616"/>
                </a:solidFill>
                <a:latin typeface="Tahoma"/>
                <a:cs typeface="Tahoma"/>
              </a:rPr>
              <a:t>Y</a:t>
            </a:r>
            <a:r>
              <a:rPr sz="544" spc="13">
                <a:solidFill>
                  <a:srgbClr val="161616"/>
                </a:solidFill>
                <a:latin typeface="Tahoma"/>
                <a:cs typeface="Tahoma"/>
              </a:rPr>
              <a:t>o</a:t>
            </a:r>
            <a:r>
              <a:rPr sz="544" spc="10">
                <a:solidFill>
                  <a:srgbClr val="161616"/>
                </a:solidFill>
                <a:latin typeface="Tahoma"/>
                <a:cs typeface="Tahoma"/>
              </a:rPr>
              <a:t>u</a:t>
            </a:r>
            <a:r>
              <a:rPr sz="544" spc="3">
                <a:solidFill>
                  <a:srgbClr val="161616"/>
                </a:solidFill>
                <a:latin typeface="Tahoma"/>
                <a:cs typeface="Tahoma"/>
              </a:rPr>
              <a:t>r</a:t>
            </a:r>
            <a:r>
              <a:rPr sz="544" spc="-42">
                <a:solidFill>
                  <a:srgbClr val="161616"/>
                </a:solidFill>
                <a:latin typeface="Tahoma"/>
                <a:cs typeface="Tahoma"/>
              </a:rPr>
              <a:t> </a:t>
            </a:r>
            <a:r>
              <a:rPr sz="544" spc="10">
                <a:solidFill>
                  <a:srgbClr val="161616"/>
                </a:solidFill>
                <a:latin typeface="Tahoma"/>
                <a:cs typeface="Tahoma"/>
              </a:rPr>
              <a:t>l</a:t>
            </a:r>
            <a:r>
              <a:rPr sz="544" spc="22">
                <a:solidFill>
                  <a:srgbClr val="161616"/>
                </a:solidFill>
                <a:latin typeface="Tahoma"/>
                <a:cs typeface="Tahoma"/>
              </a:rPr>
              <a:t>e</a:t>
            </a:r>
            <a:r>
              <a:rPr sz="544" spc="-6">
                <a:solidFill>
                  <a:srgbClr val="161616"/>
                </a:solidFill>
                <a:latin typeface="Tahoma"/>
                <a:cs typeface="Tahoma"/>
              </a:rPr>
              <a:t>v</a:t>
            </a:r>
            <a:r>
              <a:rPr sz="544" spc="16">
                <a:solidFill>
                  <a:srgbClr val="161616"/>
                </a:solidFill>
                <a:latin typeface="Tahoma"/>
                <a:cs typeface="Tahoma"/>
              </a:rPr>
              <a:t>e</a:t>
            </a:r>
            <a:r>
              <a:rPr sz="544" spc="22">
                <a:solidFill>
                  <a:srgbClr val="161616"/>
                </a:solidFill>
                <a:latin typeface="Tahoma"/>
                <a:cs typeface="Tahoma"/>
              </a:rPr>
              <a:t>l</a:t>
            </a:r>
            <a:r>
              <a:rPr sz="544" spc="-42">
                <a:solidFill>
                  <a:srgbClr val="161616"/>
                </a:solidFill>
                <a:latin typeface="Tahoma"/>
                <a:cs typeface="Tahoma"/>
              </a:rPr>
              <a:t> </a:t>
            </a:r>
            <a:r>
              <a:rPr sz="544" spc="6">
                <a:solidFill>
                  <a:srgbClr val="161616"/>
                </a:solidFill>
                <a:latin typeface="Tahoma"/>
                <a:cs typeface="Tahoma"/>
              </a:rPr>
              <a:t>o</a:t>
            </a:r>
            <a:r>
              <a:rPr sz="544" spc="3">
                <a:solidFill>
                  <a:srgbClr val="161616"/>
                </a:solidFill>
                <a:latin typeface="Tahoma"/>
                <a:cs typeface="Tahoma"/>
              </a:rPr>
              <a:t>f  </a:t>
            </a:r>
            <a:r>
              <a:rPr sz="544" spc="22">
                <a:solidFill>
                  <a:srgbClr val="161616"/>
                </a:solidFill>
                <a:latin typeface="Tahoma"/>
                <a:cs typeface="Tahoma"/>
              </a:rPr>
              <a:t>s</a:t>
            </a:r>
            <a:r>
              <a:rPr sz="544" spc="6">
                <a:solidFill>
                  <a:srgbClr val="161616"/>
                </a:solidFill>
                <a:latin typeface="Tahoma"/>
                <a:cs typeface="Tahoma"/>
              </a:rPr>
              <a:t>a</a:t>
            </a:r>
            <a:r>
              <a:rPr sz="544" spc="10">
                <a:solidFill>
                  <a:srgbClr val="161616"/>
                </a:solidFill>
                <a:latin typeface="Tahoma"/>
                <a:cs typeface="Tahoma"/>
              </a:rPr>
              <a:t>t</a:t>
            </a:r>
            <a:r>
              <a:rPr sz="544" spc="13">
                <a:solidFill>
                  <a:srgbClr val="161616"/>
                </a:solidFill>
                <a:latin typeface="Tahoma"/>
                <a:cs typeface="Tahoma"/>
              </a:rPr>
              <a:t>i</a:t>
            </a:r>
            <a:r>
              <a:rPr sz="544" spc="22">
                <a:solidFill>
                  <a:srgbClr val="161616"/>
                </a:solidFill>
                <a:latin typeface="Tahoma"/>
                <a:cs typeface="Tahoma"/>
              </a:rPr>
              <a:t>s</a:t>
            </a:r>
            <a:r>
              <a:rPr sz="544" spc="3">
                <a:solidFill>
                  <a:srgbClr val="161616"/>
                </a:solidFill>
                <a:latin typeface="Tahoma"/>
                <a:cs typeface="Tahoma"/>
              </a:rPr>
              <a:t>f</a:t>
            </a:r>
            <a:r>
              <a:rPr sz="544" spc="6">
                <a:solidFill>
                  <a:srgbClr val="161616"/>
                </a:solidFill>
                <a:latin typeface="Tahoma"/>
                <a:cs typeface="Tahoma"/>
              </a:rPr>
              <a:t>a</a:t>
            </a:r>
            <a:r>
              <a:rPr sz="544" spc="26">
                <a:solidFill>
                  <a:srgbClr val="161616"/>
                </a:solidFill>
                <a:latin typeface="Tahoma"/>
                <a:cs typeface="Tahoma"/>
              </a:rPr>
              <a:t>c</a:t>
            </a:r>
            <a:r>
              <a:rPr sz="544" spc="10">
                <a:solidFill>
                  <a:srgbClr val="161616"/>
                </a:solidFill>
                <a:latin typeface="Tahoma"/>
                <a:cs typeface="Tahoma"/>
              </a:rPr>
              <a:t>t</a:t>
            </a:r>
            <a:r>
              <a:rPr sz="544" spc="13">
                <a:solidFill>
                  <a:srgbClr val="161616"/>
                </a:solidFill>
                <a:latin typeface="Tahoma"/>
                <a:cs typeface="Tahoma"/>
              </a:rPr>
              <a:t>io</a:t>
            </a:r>
            <a:r>
              <a:rPr sz="544" spc="10">
                <a:solidFill>
                  <a:srgbClr val="161616"/>
                </a:solidFill>
                <a:latin typeface="Tahoma"/>
                <a:cs typeface="Tahoma"/>
              </a:rPr>
              <a:t>n</a:t>
            </a:r>
            <a:r>
              <a:rPr sz="544" spc="-42">
                <a:solidFill>
                  <a:srgbClr val="161616"/>
                </a:solidFill>
                <a:latin typeface="Tahoma"/>
                <a:cs typeface="Tahoma"/>
              </a:rPr>
              <a:t> </a:t>
            </a:r>
            <a:r>
              <a:rPr sz="544" spc="10">
                <a:solidFill>
                  <a:srgbClr val="161616"/>
                </a:solidFill>
                <a:latin typeface="Tahoma"/>
                <a:cs typeface="Tahoma"/>
              </a:rPr>
              <a:t>in</a:t>
            </a:r>
            <a:r>
              <a:rPr sz="544" spc="-42">
                <a:solidFill>
                  <a:srgbClr val="161616"/>
                </a:solidFill>
                <a:latin typeface="Tahoma"/>
                <a:cs typeface="Tahoma"/>
              </a:rPr>
              <a:t> </a:t>
            </a:r>
            <a:r>
              <a:rPr sz="544" spc="3">
                <a:solidFill>
                  <a:srgbClr val="161616"/>
                </a:solidFill>
                <a:latin typeface="Tahoma"/>
                <a:cs typeface="Tahoma"/>
              </a:rPr>
              <a:t>O</a:t>
            </a:r>
            <a:r>
              <a:rPr sz="544" spc="10">
                <a:solidFill>
                  <a:srgbClr val="161616"/>
                </a:solidFill>
                <a:latin typeface="Tahoma"/>
                <a:cs typeface="Tahoma"/>
              </a:rPr>
              <a:t>n</a:t>
            </a:r>
            <a:r>
              <a:rPr sz="544" spc="16">
                <a:solidFill>
                  <a:srgbClr val="161616"/>
                </a:solidFill>
                <a:latin typeface="Tahoma"/>
                <a:cs typeface="Tahoma"/>
              </a:rPr>
              <a:t>lin</a:t>
            </a:r>
            <a:r>
              <a:rPr sz="544" spc="10">
                <a:solidFill>
                  <a:srgbClr val="161616"/>
                </a:solidFill>
                <a:latin typeface="Tahoma"/>
                <a:cs typeface="Tahoma"/>
              </a:rPr>
              <a:t>e  E</a:t>
            </a:r>
            <a:r>
              <a:rPr sz="544" spc="16">
                <a:solidFill>
                  <a:srgbClr val="161616"/>
                </a:solidFill>
                <a:latin typeface="Tahoma"/>
                <a:cs typeface="Tahoma"/>
              </a:rPr>
              <a:t>d</a:t>
            </a:r>
            <a:r>
              <a:rPr sz="544" spc="10">
                <a:solidFill>
                  <a:srgbClr val="161616"/>
                </a:solidFill>
                <a:latin typeface="Tahoma"/>
                <a:cs typeface="Tahoma"/>
              </a:rPr>
              <a:t>u</a:t>
            </a:r>
            <a:r>
              <a:rPr sz="544" spc="26">
                <a:solidFill>
                  <a:srgbClr val="161616"/>
                </a:solidFill>
                <a:latin typeface="Tahoma"/>
                <a:cs typeface="Tahoma"/>
              </a:rPr>
              <a:t>c</a:t>
            </a:r>
            <a:r>
              <a:rPr sz="544" spc="6">
                <a:solidFill>
                  <a:srgbClr val="161616"/>
                </a:solidFill>
                <a:latin typeface="Tahoma"/>
                <a:cs typeface="Tahoma"/>
              </a:rPr>
              <a:t>a</a:t>
            </a:r>
            <a:r>
              <a:rPr sz="544" spc="10">
                <a:solidFill>
                  <a:srgbClr val="161616"/>
                </a:solidFill>
                <a:latin typeface="Tahoma"/>
                <a:cs typeface="Tahoma"/>
              </a:rPr>
              <a:t>t</a:t>
            </a:r>
            <a:r>
              <a:rPr sz="544" spc="13">
                <a:solidFill>
                  <a:srgbClr val="161616"/>
                </a:solidFill>
                <a:latin typeface="Tahoma"/>
                <a:cs typeface="Tahoma"/>
              </a:rPr>
              <a:t>io</a:t>
            </a:r>
            <a:r>
              <a:rPr sz="544" spc="10">
                <a:solidFill>
                  <a:srgbClr val="161616"/>
                </a:solidFill>
                <a:latin typeface="Tahoma"/>
                <a:cs typeface="Tahoma"/>
              </a:rPr>
              <a:t>n</a:t>
            </a:r>
            <a:r>
              <a:rPr sz="544" spc="-42">
                <a:solidFill>
                  <a:srgbClr val="161616"/>
                </a:solidFill>
                <a:latin typeface="Tahoma"/>
                <a:cs typeface="Tahoma"/>
              </a:rPr>
              <a:t> </a:t>
            </a:r>
            <a:r>
              <a:rPr sz="544" spc="19">
                <a:solidFill>
                  <a:srgbClr val="161616"/>
                </a:solidFill>
                <a:latin typeface="Tahoma"/>
                <a:cs typeface="Tahoma"/>
              </a:rPr>
              <a:t>is</a:t>
            </a:r>
            <a:r>
              <a:rPr sz="544" spc="-42">
                <a:solidFill>
                  <a:srgbClr val="161616"/>
                </a:solidFill>
                <a:latin typeface="Tahoma"/>
                <a:cs typeface="Tahoma"/>
              </a:rPr>
              <a:t> </a:t>
            </a:r>
            <a:r>
              <a:rPr sz="544" spc="13">
                <a:solidFill>
                  <a:srgbClr val="161616"/>
                </a:solidFill>
                <a:latin typeface="Tahoma"/>
                <a:cs typeface="Tahoma"/>
              </a:rPr>
              <a:t>A</a:t>
            </a:r>
            <a:r>
              <a:rPr sz="544" spc="-6">
                <a:solidFill>
                  <a:srgbClr val="161616"/>
                </a:solidFill>
                <a:latin typeface="Tahoma"/>
                <a:cs typeface="Tahoma"/>
              </a:rPr>
              <a:t>v</a:t>
            </a:r>
            <a:r>
              <a:rPr sz="544" spc="16">
                <a:solidFill>
                  <a:srgbClr val="161616"/>
                </a:solidFill>
                <a:latin typeface="Tahoma"/>
                <a:cs typeface="Tahoma"/>
              </a:rPr>
              <a:t>e</a:t>
            </a:r>
            <a:r>
              <a:rPr sz="544">
                <a:solidFill>
                  <a:srgbClr val="161616"/>
                </a:solidFill>
                <a:latin typeface="Tahoma"/>
                <a:cs typeface="Tahoma"/>
              </a:rPr>
              <a:t>r</a:t>
            </a:r>
            <a:r>
              <a:rPr sz="544" spc="6">
                <a:solidFill>
                  <a:srgbClr val="161616"/>
                </a:solidFill>
                <a:latin typeface="Tahoma"/>
                <a:cs typeface="Tahoma"/>
              </a:rPr>
              <a:t>a</a:t>
            </a:r>
            <a:r>
              <a:rPr sz="544" spc="-19">
                <a:solidFill>
                  <a:srgbClr val="161616"/>
                </a:solidFill>
                <a:latin typeface="Tahoma"/>
                <a:cs typeface="Tahoma"/>
              </a:rPr>
              <a:t>g</a:t>
            </a:r>
            <a:r>
              <a:rPr sz="544" spc="3">
                <a:solidFill>
                  <a:srgbClr val="161616"/>
                </a:solidFill>
                <a:latin typeface="Tahoma"/>
                <a:cs typeface="Tahoma"/>
              </a:rPr>
              <a:t>e</a:t>
            </a:r>
            <a:r>
              <a:rPr sz="544" spc="-16">
                <a:solidFill>
                  <a:srgbClr val="161616"/>
                </a:solidFill>
                <a:latin typeface="Tahoma"/>
                <a:cs typeface="Tahoma"/>
              </a:rPr>
              <a:t>.</a:t>
            </a:r>
            <a:endParaRPr sz="544">
              <a:latin typeface="Tahoma"/>
              <a:cs typeface="Tahoma"/>
            </a:endParaRPr>
          </a:p>
        </p:txBody>
      </p:sp>
      <p:sp>
        <p:nvSpPr>
          <p:cNvPr id="14" name="object 14"/>
          <p:cNvSpPr txBox="1"/>
          <p:nvPr/>
        </p:nvSpPr>
        <p:spPr>
          <a:xfrm>
            <a:off x="4865543" y="1203319"/>
            <a:ext cx="78505" cy="51252"/>
          </a:xfrm>
          <a:prstGeom prst="rect">
            <a:avLst/>
          </a:prstGeom>
        </p:spPr>
        <p:txBody>
          <a:bodyPr vert="horz" wrap="square" lIns="0" tIns="8542" rIns="0" bIns="0" rtlCol="0">
            <a:spAutoFit/>
          </a:bodyPr>
          <a:lstStyle/>
          <a:p>
            <a:pPr>
              <a:lnSpc>
                <a:spcPct val="100000"/>
              </a:lnSpc>
              <a:spcBef>
                <a:spcPts val="67"/>
              </a:spcBef>
            </a:pPr>
            <a:r>
              <a:rPr sz="224">
                <a:latin typeface="Tahoma"/>
                <a:cs typeface="Tahoma"/>
              </a:rPr>
              <a:t>4</a:t>
            </a:r>
            <a:r>
              <a:rPr sz="224" spc="-13">
                <a:latin typeface="Tahoma"/>
                <a:cs typeface="Tahoma"/>
              </a:rPr>
              <a:t>,</a:t>
            </a:r>
            <a:r>
              <a:rPr sz="224">
                <a:latin typeface="Tahoma"/>
                <a:cs typeface="Tahoma"/>
              </a:rPr>
              <a:t>676</a:t>
            </a:r>
          </a:p>
        </p:txBody>
      </p:sp>
      <p:sp>
        <p:nvSpPr>
          <p:cNvPr id="15" name="object 15"/>
          <p:cNvSpPr txBox="1"/>
          <p:nvPr/>
        </p:nvSpPr>
        <p:spPr>
          <a:xfrm>
            <a:off x="5360494" y="1172827"/>
            <a:ext cx="78505" cy="51252"/>
          </a:xfrm>
          <a:prstGeom prst="rect">
            <a:avLst/>
          </a:prstGeom>
        </p:spPr>
        <p:txBody>
          <a:bodyPr vert="horz" wrap="square" lIns="0" tIns="8542" rIns="0" bIns="0" rtlCol="0">
            <a:spAutoFit/>
          </a:bodyPr>
          <a:lstStyle/>
          <a:p>
            <a:pPr>
              <a:lnSpc>
                <a:spcPct val="100000"/>
              </a:lnSpc>
              <a:spcBef>
                <a:spcPts val="67"/>
              </a:spcBef>
            </a:pPr>
            <a:r>
              <a:rPr sz="224">
                <a:latin typeface="Tahoma"/>
                <a:cs typeface="Tahoma"/>
              </a:rPr>
              <a:t>5</a:t>
            </a:r>
            <a:r>
              <a:rPr sz="224" spc="-13">
                <a:latin typeface="Tahoma"/>
                <a:cs typeface="Tahoma"/>
              </a:rPr>
              <a:t>,</a:t>
            </a:r>
            <a:r>
              <a:rPr sz="224">
                <a:latin typeface="Tahoma"/>
                <a:cs typeface="Tahoma"/>
              </a:rPr>
              <a:t>177</a:t>
            </a:r>
          </a:p>
        </p:txBody>
      </p:sp>
      <p:grpSp>
        <p:nvGrpSpPr>
          <p:cNvPr id="16" name="object 16"/>
          <p:cNvGrpSpPr/>
          <p:nvPr/>
        </p:nvGrpSpPr>
        <p:grpSpPr>
          <a:xfrm>
            <a:off x="4159760" y="804885"/>
            <a:ext cx="1485087" cy="730951"/>
            <a:chOff x="4159759" y="804885"/>
            <a:chExt cx="1485087" cy="730951"/>
          </a:xfrm>
        </p:grpSpPr>
        <p:sp>
          <p:nvSpPr>
            <p:cNvPr id="17" name="object 17"/>
            <p:cNvSpPr/>
            <p:nvPr/>
          </p:nvSpPr>
          <p:spPr>
            <a:xfrm>
              <a:off x="4159760" y="1535604"/>
              <a:ext cx="1485086" cy="0"/>
            </a:xfrm>
            <a:custGeom>
              <a:avLst/>
              <a:gdLst/>
              <a:ahLst/>
              <a:cxnLst/>
              <a:rect l="l" t="t" r="r" b="b"/>
              <a:pathLst>
                <a:path w="2318385">
                  <a:moveTo>
                    <a:pt x="0" y="0"/>
                  </a:moveTo>
                  <a:lnTo>
                    <a:pt x="2317887" y="0"/>
                  </a:lnTo>
                </a:path>
              </a:pathLst>
            </a:custGeom>
            <a:ln w="4553">
              <a:solidFill>
                <a:srgbClr val="8C8C8C"/>
              </a:solidFill>
            </a:ln>
          </p:spPr>
          <p:txBody>
            <a:bodyPr wrap="square" lIns="0" tIns="0" rIns="0" bIns="0" rtlCol="0"/>
            <a:lstStyle/>
            <a:p>
              <a:endParaRPr/>
            </a:p>
          </p:txBody>
        </p:sp>
        <p:sp>
          <p:nvSpPr>
            <p:cNvPr id="18" name="object 18"/>
            <p:cNvSpPr/>
            <p:nvPr/>
          </p:nvSpPr>
          <p:spPr>
            <a:xfrm flipH="1">
              <a:off x="4159759" y="804885"/>
              <a:ext cx="0" cy="730950"/>
            </a:xfrm>
            <a:custGeom>
              <a:avLst/>
              <a:gdLst/>
              <a:ahLst/>
              <a:cxnLst/>
              <a:rect l="l" t="t" r="r" b="b"/>
              <a:pathLst>
                <a:path h="1141095">
                  <a:moveTo>
                    <a:pt x="0" y="1140734"/>
                  </a:moveTo>
                  <a:lnTo>
                    <a:pt x="0" y="0"/>
                  </a:lnTo>
                </a:path>
              </a:pathLst>
            </a:custGeom>
            <a:ln w="4552">
              <a:solidFill>
                <a:srgbClr val="8C8C8C"/>
              </a:solidFill>
            </a:ln>
          </p:spPr>
          <p:txBody>
            <a:bodyPr wrap="square" lIns="0" tIns="0" rIns="0" bIns="0" rtlCol="0"/>
            <a:lstStyle/>
            <a:p>
              <a:endParaRPr/>
            </a:p>
          </p:txBody>
        </p:sp>
      </p:grpSp>
      <p:sp>
        <p:nvSpPr>
          <p:cNvPr id="19" name="object 19"/>
          <p:cNvSpPr txBox="1"/>
          <p:nvPr/>
        </p:nvSpPr>
        <p:spPr>
          <a:xfrm>
            <a:off x="4348619" y="1562519"/>
            <a:ext cx="122435" cy="58574"/>
          </a:xfrm>
          <a:prstGeom prst="rect">
            <a:avLst/>
          </a:prstGeom>
        </p:spPr>
        <p:txBody>
          <a:bodyPr vert="horz" wrap="square" lIns="0" tIns="10576" rIns="0" bIns="0" rtlCol="0">
            <a:spAutoFit/>
          </a:bodyPr>
          <a:lstStyle/>
          <a:p>
            <a:pPr>
              <a:lnSpc>
                <a:spcPct val="100000"/>
              </a:lnSpc>
              <a:spcBef>
                <a:spcPts val="83"/>
              </a:spcBef>
            </a:pPr>
            <a:r>
              <a:rPr sz="256" spc="-6">
                <a:solidFill>
                  <a:srgbClr val="6F6F6F"/>
                </a:solidFill>
                <a:latin typeface="Tahoma"/>
                <a:cs typeface="Tahoma"/>
              </a:rPr>
              <a:t>Average</a:t>
            </a:r>
            <a:endParaRPr sz="256">
              <a:latin typeface="Tahoma"/>
              <a:cs typeface="Tahoma"/>
            </a:endParaRPr>
          </a:p>
        </p:txBody>
      </p:sp>
      <p:sp>
        <p:nvSpPr>
          <p:cNvPr id="20" name="object 20"/>
          <p:cNvSpPr txBox="1"/>
          <p:nvPr/>
        </p:nvSpPr>
        <p:spPr>
          <a:xfrm>
            <a:off x="4872729" y="1562519"/>
            <a:ext cx="64268" cy="58574"/>
          </a:xfrm>
          <a:prstGeom prst="rect">
            <a:avLst/>
          </a:prstGeom>
        </p:spPr>
        <p:txBody>
          <a:bodyPr vert="horz" wrap="square" lIns="0" tIns="10576" rIns="0" bIns="0" rtlCol="0">
            <a:spAutoFit/>
          </a:bodyPr>
          <a:lstStyle/>
          <a:p>
            <a:pPr>
              <a:lnSpc>
                <a:spcPct val="100000"/>
              </a:lnSpc>
              <a:spcBef>
                <a:spcPts val="83"/>
              </a:spcBef>
            </a:pPr>
            <a:r>
              <a:rPr sz="256" spc="10">
                <a:solidFill>
                  <a:srgbClr val="6F6F6F"/>
                </a:solidFill>
                <a:latin typeface="Tahoma"/>
                <a:cs typeface="Tahoma"/>
              </a:rPr>
              <a:t>B</a:t>
            </a:r>
            <a:r>
              <a:rPr sz="256" spc="-3">
                <a:solidFill>
                  <a:srgbClr val="6F6F6F"/>
                </a:solidFill>
                <a:latin typeface="Tahoma"/>
                <a:cs typeface="Tahoma"/>
              </a:rPr>
              <a:t>a</a:t>
            </a:r>
            <a:r>
              <a:rPr sz="256">
                <a:solidFill>
                  <a:srgbClr val="6F6F6F"/>
                </a:solidFill>
                <a:latin typeface="Tahoma"/>
                <a:cs typeface="Tahoma"/>
              </a:rPr>
              <a:t>d</a:t>
            </a:r>
            <a:endParaRPr sz="256">
              <a:latin typeface="Tahoma"/>
              <a:cs typeface="Tahoma"/>
            </a:endParaRPr>
          </a:p>
        </p:txBody>
      </p:sp>
      <p:sp>
        <p:nvSpPr>
          <p:cNvPr id="21" name="object 21"/>
          <p:cNvSpPr txBox="1"/>
          <p:nvPr/>
        </p:nvSpPr>
        <p:spPr>
          <a:xfrm>
            <a:off x="5357808" y="1562519"/>
            <a:ext cx="83793" cy="58574"/>
          </a:xfrm>
          <a:prstGeom prst="rect">
            <a:avLst/>
          </a:prstGeom>
        </p:spPr>
        <p:txBody>
          <a:bodyPr vert="horz" wrap="square" lIns="0" tIns="10576" rIns="0" bIns="0" rtlCol="0">
            <a:spAutoFit/>
          </a:bodyPr>
          <a:lstStyle/>
          <a:p>
            <a:pPr>
              <a:lnSpc>
                <a:spcPct val="100000"/>
              </a:lnSpc>
              <a:spcBef>
                <a:spcPts val="83"/>
              </a:spcBef>
            </a:pPr>
            <a:r>
              <a:rPr sz="256">
                <a:solidFill>
                  <a:srgbClr val="6F6F6F"/>
                </a:solidFill>
                <a:latin typeface="Tahoma"/>
                <a:cs typeface="Tahoma"/>
              </a:rPr>
              <a:t>G</a:t>
            </a:r>
            <a:r>
              <a:rPr sz="256" spc="-3">
                <a:solidFill>
                  <a:srgbClr val="6F6F6F"/>
                </a:solidFill>
                <a:latin typeface="Tahoma"/>
                <a:cs typeface="Tahoma"/>
              </a:rPr>
              <a:t>oo</a:t>
            </a:r>
            <a:r>
              <a:rPr sz="256">
                <a:solidFill>
                  <a:srgbClr val="6F6F6F"/>
                </a:solidFill>
                <a:latin typeface="Tahoma"/>
                <a:cs typeface="Tahoma"/>
              </a:rPr>
              <a:t>d</a:t>
            </a:r>
            <a:endParaRPr sz="256">
              <a:latin typeface="Tahoma"/>
              <a:cs typeface="Tahoma"/>
            </a:endParaRPr>
          </a:p>
        </p:txBody>
      </p:sp>
      <p:sp>
        <p:nvSpPr>
          <p:cNvPr id="22" name="object 22"/>
          <p:cNvSpPr txBox="1"/>
          <p:nvPr/>
        </p:nvSpPr>
        <p:spPr>
          <a:xfrm>
            <a:off x="4553029" y="1674780"/>
            <a:ext cx="703698" cy="58574"/>
          </a:xfrm>
          <a:prstGeom prst="rect">
            <a:avLst/>
          </a:prstGeom>
        </p:spPr>
        <p:txBody>
          <a:bodyPr vert="horz" wrap="square" lIns="0" tIns="10576" rIns="0" bIns="0" rtlCol="0">
            <a:spAutoFit/>
          </a:bodyPr>
          <a:lstStyle/>
          <a:p>
            <a:pPr>
              <a:lnSpc>
                <a:spcPct val="100000"/>
              </a:lnSpc>
              <a:spcBef>
                <a:spcPts val="83"/>
              </a:spcBef>
            </a:pPr>
            <a:r>
              <a:rPr sz="256" spc="-13">
                <a:solidFill>
                  <a:srgbClr val="161616"/>
                </a:solidFill>
                <a:latin typeface="Verdana"/>
                <a:cs typeface="Verdana"/>
              </a:rPr>
              <a:t>Y</a:t>
            </a:r>
            <a:r>
              <a:rPr sz="256" spc="-3">
                <a:solidFill>
                  <a:srgbClr val="161616"/>
                </a:solidFill>
                <a:latin typeface="Verdana"/>
                <a:cs typeface="Verdana"/>
              </a:rPr>
              <a:t>o</a:t>
            </a:r>
            <a:r>
              <a:rPr sz="256" spc="-6">
                <a:solidFill>
                  <a:srgbClr val="161616"/>
                </a:solidFill>
                <a:latin typeface="Verdana"/>
                <a:cs typeface="Verdana"/>
              </a:rPr>
              <a:t>u</a:t>
            </a:r>
            <a:r>
              <a:rPr sz="256" spc="-10">
                <a:solidFill>
                  <a:srgbClr val="161616"/>
                </a:solidFill>
                <a:latin typeface="Verdana"/>
                <a:cs typeface="Verdana"/>
              </a:rPr>
              <a:t>r</a:t>
            </a:r>
            <a:r>
              <a:rPr sz="256" spc="-26">
                <a:solidFill>
                  <a:srgbClr val="161616"/>
                </a:solidFill>
                <a:latin typeface="Verdana"/>
                <a:cs typeface="Verdana"/>
              </a:rPr>
              <a:t> </a:t>
            </a:r>
            <a:r>
              <a:rPr sz="256" spc="3">
                <a:solidFill>
                  <a:srgbClr val="161616"/>
                </a:solidFill>
                <a:latin typeface="Verdana"/>
                <a:cs typeface="Verdana"/>
              </a:rPr>
              <a:t>l</a:t>
            </a:r>
            <a:r>
              <a:rPr sz="256" spc="-6">
                <a:solidFill>
                  <a:srgbClr val="161616"/>
                </a:solidFill>
                <a:latin typeface="Verdana"/>
                <a:cs typeface="Verdana"/>
              </a:rPr>
              <a:t>e</a:t>
            </a:r>
            <a:r>
              <a:rPr sz="256" spc="-22">
                <a:solidFill>
                  <a:srgbClr val="161616"/>
                </a:solidFill>
                <a:latin typeface="Verdana"/>
                <a:cs typeface="Verdana"/>
              </a:rPr>
              <a:t>v</a:t>
            </a:r>
            <a:r>
              <a:rPr sz="256" spc="-3">
                <a:solidFill>
                  <a:srgbClr val="161616"/>
                </a:solidFill>
                <a:latin typeface="Verdana"/>
                <a:cs typeface="Verdana"/>
              </a:rPr>
              <a:t>e</a:t>
            </a:r>
            <a:r>
              <a:rPr sz="256" spc="3">
                <a:solidFill>
                  <a:srgbClr val="161616"/>
                </a:solidFill>
                <a:latin typeface="Verdana"/>
                <a:cs typeface="Verdana"/>
              </a:rPr>
              <a:t>l</a:t>
            </a:r>
            <a:r>
              <a:rPr sz="256" spc="-26">
                <a:solidFill>
                  <a:srgbClr val="161616"/>
                </a:solidFill>
                <a:latin typeface="Verdana"/>
                <a:cs typeface="Verdana"/>
              </a:rPr>
              <a:t> </a:t>
            </a:r>
            <a:r>
              <a:rPr sz="256" spc="-6">
                <a:solidFill>
                  <a:srgbClr val="161616"/>
                </a:solidFill>
                <a:latin typeface="Verdana"/>
                <a:cs typeface="Verdana"/>
              </a:rPr>
              <a:t>o</a:t>
            </a:r>
            <a:r>
              <a:rPr sz="256" spc="-3">
                <a:solidFill>
                  <a:srgbClr val="161616"/>
                </a:solidFill>
                <a:latin typeface="Verdana"/>
                <a:cs typeface="Verdana"/>
              </a:rPr>
              <a:t>f</a:t>
            </a:r>
            <a:r>
              <a:rPr sz="256" spc="-26">
                <a:solidFill>
                  <a:srgbClr val="161616"/>
                </a:solidFill>
                <a:latin typeface="Verdana"/>
                <a:cs typeface="Verdana"/>
              </a:rPr>
              <a:t> </a:t>
            </a:r>
            <a:r>
              <a:rPr sz="256">
                <a:solidFill>
                  <a:srgbClr val="161616"/>
                </a:solidFill>
                <a:latin typeface="Verdana"/>
                <a:cs typeface="Verdana"/>
              </a:rPr>
              <a:t>s</a:t>
            </a:r>
            <a:r>
              <a:rPr sz="256" spc="-10">
                <a:solidFill>
                  <a:srgbClr val="161616"/>
                </a:solidFill>
                <a:latin typeface="Verdana"/>
                <a:cs typeface="Verdana"/>
              </a:rPr>
              <a:t>a</a:t>
            </a:r>
            <a:r>
              <a:rPr sz="256" spc="-6">
                <a:solidFill>
                  <a:srgbClr val="161616"/>
                </a:solidFill>
                <a:latin typeface="Verdana"/>
                <a:cs typeface="Verdana"/>
              </a:rPr>
              <a:t>t</a:t>
            </a:r>
            <a:r>
              <a:rPr sz="256" spc="-3">
                <a:solidFill>
                  <a:srgbClr val="161616"/>
                </a:solidFill>
                <a:latin typeface="Verdana"/>
                <a:cs typeface="Verdana"/>
              </a:rPr>
              <a:t>i</a:t>
            </a:r>
            <a:r>
              <a:rPr sz="256" spc="-6">
                <a:solidFill>
                  <a:srgbClr val="161616"/>
                </a:solidFill>
                <a:latin typeface="Verdana"/>
                <a:cs typeface="Verdana"/>
              </a:rPr>
              <a:t>s</a:t>
            </a:r>
            <a:r>
              <a:rPr sz="256" spc="-3">
                <a:solidFill>
                  <a:srgbClr val="161616"/>
                </a:solidFill>
                <a:latin typeface="Verdana"/>
                <a:cs typeface="Verdana"/>
              </a:rPr>
              <a:t>f</a:t>
            </a:r>
            <a:r>
              <a:rPr sz="256" spc="-10">
                <a:solidFill>
                  <a:srgbClr val="161616"/>
                </a:solidFill>
                <a:latin typeface="Verdana"/>
                <a:cs typeface="Verdana"/>
              </a:rPr>
              <a:t>a</a:t>
            </a:r>
            <a:r>
              <a:rPr sz="256" spc="3">
                <a:solidFill>
                  <a:srgbClr val="161616"/>
                </a:solidFill>
                <a:latin typeface="Verdana"/>
                <a:cs typeface="Verdana"/>
              </a:rPr>
              <a:t>c</a:t>
            </a:r>
            <a:r>
              <a:rPr sz="256" spc="-6">
                <a:solidFill>
                  <a:srgbClr val="161616"/>
                </a:solidFill>
                <a:latin typeface="Verdana"/>
                <a:cs typeface="Verdana"/>
              </a:rPr>
              <a:t>t</a:t>
            </a:r>
            <a:r>
              <a:rPr sz="256" spc="-3">
                <a:solidFill>
                  <a:srgbClr val="161616"/>
                </a:solidFill>
                <a:latin typeface="Verdana"/>
                <a:cs typeface="Verdana"/>
              </a:rPr>
              <a:t>io</a:t>
            </a:r>
            <a:r>
              <a:rPr sz="256" spc="-6">
                <a:solidFill>
                  <a:srgbClr val="161616"/>
                </a:solidFill>
                <a:latin typeface="Verdana"/>
                <a:cs typeface="Verdana"/>
              </a:rPr>
              <a:t>n</a:t>
            </a:r>
            <a:r>
              <a:rPr sz="256" spc="-26">
                <a:solidFill>
                  <a:srgbClr val="161616"/>
                </a:solidFill>
                <a:latin typeface="Verdana"/>
                <a:cs typeface="Verdana"/>
              </a:rPr>
              <a:t> </a:t>
            </a:r>
            <a:r>
              <a:rPr sz="256" spc="-6">
                <a:solidFill>
                  <a:srgbClr val="161616"/>
                </a:solidFill>
                <a:latin typeface="Verdana"/>
                <a:cs typeface="Verdana"/>
              </a:rPr>
              <a:t>in</a:t>
            </a:r>
            <a:r>
              <a:rPr sz="256" spc="-26">
                <a:solidFill>
                  <a:srgbClr val="161616"/>
                </a:solidFill>
                <a:latin typeface="Verdana"/>
                <a:cs typeface="Verdana"/>
              </a:rPr>
              <a:t> </a:t>
            </a:r>
            <a:r>
              <a:rPr sz="256" spc="-10">
                <a:solidFill>
                  <a:srgbClr val="161616"/>
                </a:solidFill>
                <a:latin typeface="Verdana"/>
                <a:cs typeface="Verdana"/>
              </a:rPr>
              <a:t>O</a:t>
            </a:r>
            <a:r>
              <a:rPr sz="256" spc="-6">
                <a:solidFill>
                  <a:srgbClr val="161616"/>
                </a:solidFill>
                <a:latin typeface="Verdana"/>
                <a:cs typeface="Verdana"/>
              </a:rPr>
              <a:t>n</a:t>
            </a:r>
            <a:r>
              <a:rPr sz="256" spc="3">
                <a:solidFill>
                  <a:srgbClr val="161616"/>
                </a:solidFill>
                <a:latin typeface="Verdana"/>
                <a:cs typeface="Verdana"/>
              </a:rPr>
              <a:t>l</a:t>
            </a:r>
            <a:r>
              <a:rPr sz="256" spc="-6">
                <a:solidFill>
                  <a:srgbClr val="161616"/>
                </a:solidFill>
                <a:latin typeface="Verdana"/>
                <a:cs typeface="Verdana"/>
              </a:rPr>
              <a:t>in</a:t>
            </a:r>
            <a:r>
              <a:rPr sz="256" spc="-3">
                <a:solidFill>
                  <a:srgbClr val="161616"/>
                </a:solidFill>
                <a:latin typeface="Verdana"/>
                <a:cs typeface="Verdana"/>
              </a:rPr>
              <a:t>e</a:t>
            </a:r>
            <a:r>
              <a:rPr sz="256" spc="-26">
                <a:solidFill>
                  <a:srgbClr val="161616"/>
                </a:solidFill>
                <a:latin typeface="Verdana"/>
                <a:cs typeface="Verdana"/>
              </a:rPr>
              <a:t> </a:t>
            </a:r>
            <a:r>
              <a:rPr sz="256" spc="-6">
                <a:solidFill>
                  <a:srgbClr val="161616"/>
                </a:solidFill>
                <a:latin typeface="Verdana"/>
                <a:cs typeface="Verdana"/>
              </a:rPr>
              <a:t>E</a:t>
            </a:r>
            <a:r>
              <a:rPr sz="256">
                <a:solidFill>
                  <a:srgbClr val="161616"/>
                </a:solidFill>
                <a:latin typeface="Verdana"/>
                <a:cs typeface="Verdana"/>
              </a:rPr>
              <a:t>d</a:t>
            </a:r>
            <a:r>
              <a:rPr sz="256" spc="-6">
                <a:solidFill>
                  <a:srgbClr val="161616"/>
                </a:solidFill>
                <a:latin typeface="Verdana"/>
                <a:cs typeface="Verdana"/>
              </a:rPr>
              <a:t>u</a:t>
            </a:r>
            <a:r>
              <a:rPr sz="256" spc="3">
                <a:solidFill>
                  <a:srgbClr val="161616"/>
                </a:solidFill>
                <a:latin typeface="Verdana"/>
                <a:cs typeface="Verdana"/>
              </a:rPr>
              <a:t>c</a:t>
            </a:r>
            <a:r>
              <a:rPr sz="256" spc="-10">
                <a:solidFill>
                  <a:srgbClr val="161616"/>
                </a:solidFill>
                <a:latin typeface="Verdana"/>
                <a:cs typeface="Verdana"/>
              </a:rPr>
              <a:t>a</a:t>
            </a:r>
            <a:r>
              <a:rPr sz="256" spc="-6">
                <a:solidFill>
                  <a:srgbClr val="161616"/>
                </a:solidFill>
                <a:latin typeface="Verdana"/>
                <a:cs typeface="Verdana"/>
              </a:rPr>
              <a:t>t</a:t>
            </a:r>
            <a:r>
              <a:rPr sz="256" spc="-3">
                <a:solidFill>
                  <a:srgbClr val="161616"/>
                </a:solidFill>
                <a:latin typeface="Verdana"/>
                <a:cs typeface="Verdana"/>
              </a:rPr>
              <a:t>io</a:t>
            </a:r>
            <a:r>
              <a:rPr sz="256" spc="-6">
                <a:solidFill>
                  <a:srgbClr val="161616"/>
                </a:solidFill>
                <a:latin typeface="Verdana"/>
                <a:cs typeface="Verdana"/>
              </a:rPr>
              <a:t>n</a:t>
            </a:r>
            <a:endParaRPr sz="256">
              <a:latin typeface="Verdana"/>
              <a:cs typeface="Verdana"/>
            </a:endParaRPr>
          </a:p>
        </p:txBody>
      </p:sp>
      <p:sp>
        <p:nvSpPr>
          <p:cNvPr id="23" name="object 23"/>
          <p:cNvSpPr txBox="1"/>
          <p:nvPr/>
        </p:nvSpPr>
        <p:spPr>
          <a:xfrm>
            <a:off x="4047818" y="1260104"/>
            <a:ext cx="92742" cy="302224"/>
          </a:xfrm>
          <a:prstGeom prst="rect">
            <a:avLst/>
          </a:prstGeom>
        </p:spPr>
        <p:txBody>
          <a:bodyPr vert="horz" wrap="square" lIns="0" tIns="10576" rIns="0" bIns="0" rtlCol="0">
            <a:spAutoFit/>
          </a:bodyPr>
          <a:lstStyle/>
          <a:p>
            <a:pPr marR="3254" algn="r">
              <a:lnSpc>
                <a:spcPct val="100000"/>
              </a:lnSpc>
              <a:spcBef>
                <a:spcPts val="83"/>
              </a:spcBef>
            </a:pPr>
            <a:r>
              <a:rPr sz="256" spc="6">
                <a:solidFill>
                  <a:srgbClr val="6F6F6F"/>
                </a:solidFill>
                <a:latin typeface="Tahoma"/>
                <a:cs typeface="Tahoma"/>
              </a:rPr>
              <a:t>4</a:t>
            </a:r>
            <a:r>
              <a:rPr sz="256" spc="-10">
                <a:solidFill>
                  <a:srgbClr val="6F6F6F"/>
                </a:solidFill>
                <a:latin typeface="Tahoma"/>
                <a:cs typeface="Tahoma"/>
              </a:rPr>
              <a:t>,</a:t>
            </a:r>
            <a:r>
              <a:rPr sz="256" spc="6">
                <a:solidFill>
                  <a:srgbClr val="6F6F6F"/>
                </a:solidFill>
                <a:latin typeface="Tahoma"/>
                <a:cs typeface="Tahoma"/>
              </a:rPr>
              <a:t>000</a:t>
            </a:r>
            <a:endParaRPr sz="256">
              <a:latin typeface="Tahoma"/>
              <a:cs typeface="Tahoma"/>
            </a:endParaRPr>
          </a:p>
          <a:p>
            <a:pPr>
              <a:lnSpc>
                <a:spcPct val="100000"/>
              </a:lnSpc>
            </a:pPr>
            <a:endParaRPr sz="320">
              <a:latin typeface="Tahoma"/>
              <a:cs typeface="Tahoma"/>
            </a:endParaRPr>
          </a:p>
          <a:p>
            <a:pPr marR="3254" algn="r">
              <a:lnSpc>
                <a:spcPct val="100000"/>
              </a:lnSpc>
              <a:spcBef>
                <a:spcPts val="262"/>
              </a:spcBef>
            </a:pPr>
            <a:r>
              <a:rPr sz="256" spc="6">
                <a:solidFill>
                  <a:srgbClr val="6F6F6F"/>
                </a:solidFill>
                <a:latin typeface="Tahoma"/>
                <a:cs typeface="Tahoma"/>
              </a:rPr>
              <a:t>2</a:t>
            </a:r>
            <a:r>
              <a:rPr sz="256" spc="-10">
                <a:solidFill>
                  <a:srgbClr val="6F6F6F"/>
                </a:solidFill>
                <a:latin typeface="Tahoma"/>
                <a:cs typeface="Tahoma"/>
              </a:rPr>
              <a:t>,</a:t>
            </a:r>
            <a:r>
              <a:rPr sz="256" spc="6">
                <a:solidFill>
                  <a:srgbClr val="6F6F6F"/>
                </a:solidFill>
                <a:latin typeface="Tahoma"/>
                <a:cs typeface="Tahoma"/>
              </a:rPr>
              <a:t>000</a:t>
            </a:r>
            <a:endParaRPr sz="256">
              <a:latin typeface="Tahoma"/>
              <a:cs typeface="Tahoma"/>
            </a:endParaRPr>
          </a:p>
          <a:p>
            <a:pPr>
              <a:lnSpc>
                <a:spcPct val="100000"/>
              </a:lnSpc>
            </a:pPr>
            <a:endParaRPr sz="320">
              <a:latin typeface="Tahoma"/>
              <a:cs typeface="Tahoma"/>
            </a:endParaRPr>
          </a:p>
          <a:p>
            <a:pPr marR="3254" algn="r">
              <a:lnSpc>
                <a:spcPct val="100000"/>
              </a:lnSpc>
              <a:spcBef>
                <a:spcPts val="266"/>
              </a:spcBef>
            </a:pPr>
            <a:r>
              <a:rPr sz="256" spc="6">
                <a:solidFill>
                  <a:srgbClr val="6F6F6F"/>
                </a:solidFill>
                <a:latin typeface="Tahoma"/>
                <a:cs typeface="Tahoma"/>
              </a:rPr>
              <a:t>0</a:t>
            </a:r>
            <a:endParaRPr sz="256">
              <a:latin typeface="Tahoma"/>
              <a:cs typeface="Tahoma"/>
            </a:endParaRPr>
          </a:p>
        </p:txBody>
      </p:sp>
      <p:sp>
        <p:nvSpPr>
          <p:cNvPr id="24" name="object 24"/>
          <p:cNvSpPr txBox="1"/>
          <p:nvPr/>
        </p:nvSpPr>
        <p:spPr>
          <a:xfrm>
            <a:off x="3898005" y="656708"/>
            <a:ext cx="1235742" cy="540179"/>
          </a:xfrm>
          <a:prstGeom prst="rect">
            <a:avLst/>
          </a:prstGeom>
        </p:spPr>
        <p:txBody>
          <a:bodyPr vert="horz" wrap="square" lIns="0" tIns="9762" rIns="0" bIns="0" rtlCol="0">
            <a:spAutoFit/>
          </a:bodyPr>
          <a:lstStyle/>
          <a:p>
            <a:pPr>
              <a:lnSpc>
                <a:spcPct val="100000"/>
              </a:lnSpc>
              <a:spcBef>
                <a:spcPts val="77"/>
              </a:spcBef>
            </a:pPr>
            <a:r>
              <a:rPr sz="352" spc="-6">
                <a:solidFill>
                  <a:srgbClr val="161616"/>
                </a:solidFill>
                <a:latin typeface="Verdana"/>
                <a:cs typeface="Verdana"/>
              </a:rPr>
              <a:t>A</a:t>
            </a:r>
            <a:r>
              <a:rPr sz="352" spc="-29">
                <a:solidFill>
                  <a:srgbClr val="161616"/>
                </a:solidFill>
                <a:latin typeface="Verdana"/>
                <a:cs typeface="Verdana"/>
              </a:rPr>
              <a:t>g</a:t>
            </a:r>
            <a:r>
              <a:rPr sz="352" spc="-10">
                <a:solidFill>
                  <a:srgbClr val="161616"/>
                </a:solidFill>
                <a:latin typeface="Verdana"/>
                <a:cs typeface="Verdana"/>
              </a:rPr>
              <a:t>e</a:t>
            </a:r>
            <a:r>
              <a:rPr sz="352" spc="-32">
                <a:solidFill>
                  <a:srgbClr val="161616"/>
                </a:solidFill>
                <a:latin typeface="Verdana"/>
                <a:cs typeface="Verdana"/>
              </a:rPr>
              <a:t>(</a:t>
            </a:r>
            <a:r>
              <a:rPr sz="352" spc="-19">
                <a:solidFill>
                  <a:srgbClr val="161616"/>
                </a:solidFill>
                <a:latin typeface="Verdana"/>
                <a:cs typeface="Verdana"/>
              </a:rPr>
              <a:t>Y</a:t>
            </a:r>
            <a:r>
              <a:rPr sz="352" spc="-10">
                <a:solidFill>
                  <a:srgbClr val="161616"/>
                </a:solidFill>
                <a:latin typeface="Verdana"/>
                <a:cs typeface="Verdana"/>
              </a:rPr>
              <a:t>e</a:t>
            </a:r>
            <a:r>
              <a:rPr sz="352" spc="-16">
                <a:solidFill>
                  <a:srgbClr val="161616"/>
                </a:solidFill>
                <a:latin typeface="Verdana"/>
                <a:cs typeface="Verdana"/>
              </a:rPr>
              <a:t>ar</a:t>
            </a:r>
            <a:r>
              <a:rPr sz="352" spc="-6">
                <a:solidFill>
                  <a:srgbClr val="161616"/>
                </a:solidFill>
                <a:latin typeface="Verdana"/>
                <a:cs typeface="Verdana"/>
              </a:rPr>
              <a:t>s</a:t>
            </a:r>
            <a:r>
              <a:rPr sz="352" spc="-38">
                <a:solidFill>
                  <a:srgbClr val="161616"/>
                </a:solidFill>
                <a:latin typeface="Verdana"/>
                <a:cs typeface="Verdana"/>
              </a:rPr>
              <a:t>) </a:t>
            </a:r>
            <a:r>
              <a:rPr sz="352" spc="-10">
                <a:solidFill>
                  <a:srgbClr val="161616"/>
                </a:solidFill>
                <a:latin typeface="Verdana"/>
                <a:cs typeface="Verdana"/>
              </a:rPr>
              <a:t>b</a:t>
            </a:r>
            <a:r>
              <a:rPr sz="352" spc="-26">
                <a:solidFill>
                  <a:srgbClr val="161616"/>
                </a:solidFill>
                <a:latin typeface="Verdana"/>
                <a:cs typeface="Verdana"/>
              </a:rPr>
              <a:t>y</a:t>
            </a:r>
            <a:r>
              <a:rPr sz="352" spc="-38">
                <a:solidFill>
                  <a:srgbClr val="161616"/>
                </a:solidFill>
                <a:latin typeface="Verdana"/>
                <a:cs typeface="Verdana"/>
              </a:rPr>
              <a:t> </a:t>
            </a:r>
            <a:r>
              <a:rPr sz="352" spc="-19">
                <a:solidFill>
                  <a:srgbClr val="161616"/>
                </a:solidFill>
                <a:latin typeface="Verdana"/>
                <a:cs typeface="Verdana"/>
              </a:rPr>
              <a:t>Y</a:t>
            </a:r>
            <a:r>
              <a:rPr sz="352" spc="-10">
                <a:solidFill>
                  <a:srgbClr val="161616"/>
                </a:solidFill>
                <a:latin typeface="Verdana"/>
                <a:cs typeface="Verdana"/>
              </a:rPr>
              <a:t>o</a:t>
            </a:r>
            <a:r>
              <a:rPr sz="352" spc="-16">
                <a:solidFill>
                  <a:srgbClr val="161616"/>
                </a:solidFill>
                <a:latin typeface="Verdana"/>
                <a:cs typeface="Verdana"/>
              </a:rPr>
              <a:t>ur</a:t>
            </a:r>
            <a:r>
              <a:rPr sz="352" spc="-38">
                <a:solidFill>
                  <a:srgbClr val="161616"/>
                </a:solidFill>
                <a:latin typeface="Verdana"/>
                <a:cs typeface="Verdana"/>
              </a:rPr>
              <a:t> </a:t>
            </a:r>
            <a:r>
              <a:rPr sz="352" spc="3">
                <a:solidFill>
                  <a:srgbClr val="161616"/>
                </a:solidFill>
                <a:latin typeface="Verdana"/>
                <a:cs typeface="Verdana"/>
              </a:rPr>
              <a:t>l</a:t>
            </a:r>
            <a:r>
              <a:rPr sz="352" spc="-13">
                <a:solidFill>
                  <a:srgbClr val="161616"/>
                </a:solidFill>
                <a:latin typeface="Verdana"/>
                <a:cs typeface="Verdana"/>
              </a:rPr>
              <a:t>e</a:t>
            </a:r>
            <a:r>
              <a:rPr sz="352" spc="-32">
                <a:solidFill>
                  <a:srgbClr val="161616"/>
                </a:solidFill>
                <a:latin typeface="Verdana"/>
                <a:cs typeface="Verdana"/>
              </a:rPr>
              <a:t>v</a:t>
            </a:r>
            <a:r>
              <a:rPr sz="352" spc="-10">
                <a:solidFill>
                  <a:srgbClr val="161616"/>
                </a:solidFill>
                <a:latin typeface="Verdana"/>
                <a:cs typeface="Verdana"/>
              </a:rPr>
              <a:t>e</a:t>
            </a:r>
            <a:r>
              <a:rPr sz="352" spc="3">
                <a:solidFill>
                  <a:srgbClr val="161616"/>
                </a:solidFill>
                <a:latin typeface="Verdana"/>
                <a:cs typeface="Verdana"/>
              </a:rPr>
              <a:t>l</a:t>
            </a:r>
            <a:r>
              <a:rPr sz="352" spc="-38">
                <a:solidFill>
                  <a:srgbClr val="161616"/>
                </a:solidFill>
                <a:latin typeface="Verdana"/>
                <a:cs typeface="Verdana"/>
              </a:rPr>
              <a:t> </a:t>
            </a:r>
            <a:r>
              <a:rPr sz="352" spc="-13">
                <a:solidFill>
                  <a:srgbClr val="161616"/>
                </a:solidFill>
                <a:latin typeface="Verdana"/>
                <a:cs typeface="Verdana"/>
              </a:rPr>
              <a:t>o</a:t>
            </a:r>
            <a:r>
              <a:rPr sz="352" spc="-6">
                <a:solidFill>
                  <a:srgbClr val="161616"/>
                </a:solidFill>
                <a:latin typeface="Verdana"/>
                <a:cs typeface="Verdana"/>
              </a:rPr>
              <a:t>f</a:t>
            </a:r>
            <a:r>
              <a:rPr sz="352" spc="-38">
                <a:solidFill>
                  <a:srgbClr val="161616"/>
                </a:solidFill>
                <a:latin typeface="Verdana"/>
                <a:cs typeface="Verdana"/>
              </a:rPr>
              <a:t> </a:t>
            </a:r>
            <a:r>
              <a:rPr sz="352" spc="-6">
                <a:solidFill>
                  <a:srgbClr val="161616"/>
                </a:solidFill>
                <a:latin typeface="Verdana"/>
                <a:cs typeface="Verdana"/>
              </a:rPr>
              <a:t>s</a:t>
            </a:r>
            <a:r>
              <a:rPr sz="352" spc="-16">
                <a:solidFill>
                  <a:srgbClr val="161616"/>
                </a:solidFill>
                <a:latin typeface="Verdana"/>
                <a:cs typeface="Verdana"/>
              </a:rPr>
              <a:t>a</a:t>
            </a:r>
            <a:r>
              <a:rPr sz="352" spc="-13">
                <a:solidFill>
                  <a:srgbClr val="161616"/>
                </a:solidFill>
                <a:latin typeface="Verdana"/>
                <a:cs typeface="Verdana"/>
              </a:rPr>
              <a:t>t</a:t>
            </a:r>
            <a:r>
              <a:rPr sz="352" spc="-3">
                <a:solidFill>
                  <a:srgbClr val="161616"/>
                </a:solidFill>
                <a:latin typeface="Verdana"/>
                <a:cs typeface="Verdana"/>
              </a:rPr>
              <a:t>i</a:t>
            </a:r>
            <a:r>
              <a:rPr sz="352" spc="-10">
                <a:solidFill>
                  <a:srgbClr val="161616"/>
                </a:solidFill>
                <a:latin typeface="Verdana"/>
                <a:cs typeface="Verdana"/>
              </a:rPr>
              <a:t>s</a:t>
            </a:r>
            <a:r>
              <a:rPr sz="352" spc="-6">
                <a:solidFill>
                  <a:srgbClr val="161616"/>
                </a:solidFill>
                <a:latin typeface="Verdana"/>
                <a:cs typeface="Verdana"/>
              </a:rPr>
              <a:t>f</a:t>
            </a:r>
            <a:r>
              <a:rPr sz="352" spc="-16">
                <a:solidFill>
                  <a:srgbClr val="161616"/>
                </a:solidFill>
                <a:latin typeface="Verdana"/>
                <a:cs typeface="Verdana"/>
              </a:rPr>
              <a:t>a</a:t>
            </a:r>
            <a:r>
              <a:rPr sz="352">
                <a:solidFill>
                  <a:srgbClr val="161616"/>
                </a:solidFill>
                <a:latin typeface="Verdana"/>
                <a:cs typeface="Verdana"/>
              </a:rPr>
              <a:t>c</a:t>
            </a:r>
            <a:r>
              <a:rPr sz="352" spc="-13">
                <a:solidFill>
                  <a:srgbClr val="161616"/>
                </a:solidFill>
                <a:latin typeface="Verdana"/>
                <a:cs typeface="Verdana"/>
              </a:rPr>
              <a:t>t</a:t>
            </a:r>
            <a:r>
              <a:rPr sz="352" spc="-6">
                <a:solidFill>
                  <a:srgbClr val="161616"/>
                </a:solidFill>
                <a:latin typeface="Verdana"/>
                <a:cs typeface="Verdana"/>
              </a:rPr>
              <a:t>i</a:t>
            </a:r>
            <a:r>
              <a:rPr sz="352" spc="-10">
                <a:solidFill>
                  <a:srgbClr val="161616"/>
                </a:solidFill>
                <a:latin typeface="Verdana"/>
                <a:cs typeface="Verdana"/>
              </a:rPr>
              <a:t>o</a:t>
            </a:r>
            <a:r>
              <a:rPr sz="352" spc="-16">
                <a:solidFill>
                  <a:srgbClr val="161616"/>
                </a:solidFill>
                <a:latin typeface="Verdana"/>
                <a:cs typeface="Verdana"/>
              </a:rPr>
              <a:t>n</a:t>
            </a:r>
            <a:r>
              <a:rPr sz="352" spc="-38">
                <a:solidFill>
                  <a:srgbClr val="161616"/>
                </a:solidFill>
                <a:latin typeface="Verdana"/>
                <a:cs typeface="Verdana"/>
              </a:rPr>
              <a:t> </a:t>
            </a:r>
            <a:r>
              <a:rPr sz="352" spc="-10">
                <a:solidFill>
                  <a:srgbClr val="161616"/>
                </a:solidFill>
                <a:latin typeface="Verdana"/>
                <a:cs typeface="Verdana"/>
              </a:rPr>
              <a:t>in</a:t>
            </a:r>
            <a:r>
              <a:rPr sz="352" spc="-38">
                <a:solidFill>
                  <a:srgbClr val="161616"/>
                </a:solidFill>
                <a:latin typeface="Verdana"/>
                <a:cs typeface="Verdana"/>
              </a:rPr>
              <a:t> </a:t>
            </a:r>
            <a:r>
              <a:rPr sz="352" spc="-19">
                <a:solidFill>
                  <a:srgbClr val="161616"/>
                </a:solidFill>
                <a:latin typeface="Verdana"/>
                <a:cs typeface="Verdana"/>
              </a:rPr>
              <a:t>O</a:t>
            </a:r>
            <a:r>
              <a:rPr sz="352" spc="-16">
                <a:solidFill>
                  <a:srgbClr val="161616"/>
                </a:solidFill>
                <a:latin typeface="Verdana"/>
                <a:cs typeface="Verdana"/>
              </a:rPr>
              <a:t>n</a:t>
            </a:r>
            <a:r>
              <a:rPr sz="352" spc="3">
                <a:solidFill>
                  <a:srgbClr val="161616"/>
                </a:solidFill>
                <a:latin typeface="Verdana"/>
                <a:cs typeface="Verdana"/>
              </a:rPr>
              <a:t>l</a:t>
            </a:r>
            <a:r>
              <a:rPr sz="352" spc="-10">
                <a:solidFill>
                  <a:srgbClr val="161616"/>
                </a:solidFill>
                <a:latin typeface="Verdana"/>
                <a:cs typeface="Verdana"/>
              </a:rPr>
              <a:t>ine</a:t>
            </a:r>
            <a:r>
              <a:rPr sz="352" spc="-38">
                <a:solidFill>
                  <a:srgbClr val="161616"/>
                </a:solidFill>
                <a:latin typeface="Verdana"/>
                <a:cs typeface="Verdana"/>
              </a:rPr>
              <a:t> </a:t>
            </a:r>
            <a:r>
              <a:rPr sz="352" spc="-16">
                <a:solidFill>
                  <a:srgbClr val="161616"/>
                </a:solidFill>
                <a:latin typeface="Verdana"/>
                <a:cs typeface="Verdana"/>
              </a:rPr>
              <a:t>E</a:t>
            </a:r>
            <a:r>
              <a:rPr sz="352" spc="-6">
                <a:solidFill>
                  <a:srgbClr val="161616"/>
                </a:solidFill>
                <a:latin typeface="Verdana"/>
                <a:cs typeface="Verdana"/>
              </a:rPr>
              <a:t>d</a:t>
            </a:r>
            <a:r>
              <a:rPr sz="352" spc="-16">
                <a:solidFill>
                  <a:srgbClr val="161616"/>
                </a:solidFill>
                <a:latin typeface="Verdana"/>
                <a:cs typeface="Verdana"/>
              </a:rPr>
              <a:t>u</a:t>
            </a:r>
            <a:r>
              <a:rPr sz="352">
                <a:solidFill>
                  <a:srgbClr val="161616"/>
                </a:solidFill>
                <a:latin typeface="Verdana"/>
                <a:cs typeface="Verdana"/>
              </a:rPr>
              <a:t>c</a:t>
            </a:r>
            <a:r>
              <a:rPr sz="352" spc="-16">
                <a:solidFill>
                  <a:srgbClr val="161616"/>
                </a:solidFill>
                <a:latin typeface="Verdana"/>
                <a:cs typeface="Verdana"/>
              </a:rPr>
              <a:t>a</a:t>
            </a:r>
            <a:r>
              <a:rPr sz="352" spc="-13">
                <a:solidFill>
                  <a:srgbClr val="161616"/>
                </a:solidFill>
                <a:latin typeface="Verdana"/>
                <a:cs typeface="Verdana"/>
              </a:rPr>
              <a:t>t</a:t>
            </a:r>
            <a:r>
              <a:rPr sz="352" spc="-6">
                <a:solidFill>
                  <a:srgbClr val="161616"/>
                </a:solidFill>
                <a:latin typeface="Verdana"/>
                <a:cs typeface="Verdana"/>
              </a:rPr>
              <a:t>io</a:t>
            </a:r>
            <a:r>
              <a:rPr sz="352" spc="-16">
                <a:solidFill>
                  <a:srgbClr val="161616"/>
                </a:solidFill>
                <a:latin typeface="Verdana"/>
                <a:cs typeface="Verdana"/>
              </a:rPr>
              <a:t>n</a:t>
            </a:r>
            <a:endParaRPr sz="352">
              <a:latin typeface="Verdana"/>
              <a:cs typeface="Verdana"/>
            </a:endParaRPr>
          </a:p>
          <a:p>
            <a:pPr>
              <a:lnSpc>
                <a:spcPct val="100000"/>
              </a:lnSpc>
              <a:spcBef>
                <a:spcPts val="32"/>
              </a:spcBef>
            </a:pPr>
            <a:endParaRPr sz="384">
              <a:latin typeface="Verdana"/>
              <a:cs typeface="Verdana"/>
            </a:endParaRPr>
          </a:p>
          <a:p>
            <a:pPr marL="130570">
              <a:lnSpc>
                <a:spcPct val="100000"/>
              </a:lnSpc>
            </a:pPr>
            <a:r>
              <a:rPr sz="256" spc="3">
                <a:solidFill>
                  <a:srgbClr val="6F6F6F"/>
                </a:solidFill>
                <a:latin typeface="Tahoma"/>
                <a:cs typeface="Tahoma"/>
              </a:rPr>
              <a:t>12,000</a:t>
            </a:r>
            <a:endParaRPr sz="256">
              <a:latin typeface="Tahoma"/>
              <a:cs typeface="Tahoma"/>
            </a:endParaRPr>
          </a:p>
          <a:p>
            <a:pPr marR="215177" algn="ctr">
              <a:lnSpc>
                <a:spcPct val="100000"/>
              </a:lnSpc>
              <a:spcBef>
                <a:spcPts val="227"/>
              </a:spcBef>
            </a:pPr>
            <a:r>
              <a:rPr sz="224" spc="-3">
                <a:latin typeface="Tahoma"/>
                <a:cs typeface="Tahoma"/>
              </a:rPr>
              <a:t>10,599</a:t>
            </a:r>
            <a:endParaRPr sz="224">
              <a:latin typeface="Tahoma"/>
              <a:cs typeface="Tahoma"/>
            </a:endParaRPr>
          </a:p>
          <a:p>
            <a:pPr marL="130570">
              <a:lnSpc>
                <a:spcPct val="100000"/>
              </a:lnSpc>
              <a:spcBef>
                <a:spcPts val="154"/>
              </a:spcBef>
            </a:pPr>
            <a:r>
              <a:rPr sz="256" spc="3">
                <a:solidFill>
                  <a:srgbClr val="6F6F6F"/>
                </a:solidFill>
                <a:latin typeface="Tahoma"/>
                <a:cs typeface="Tahoma"/>
              </a:rPr>
              <a:t>10,000</a:t>
            </a:r>
            <a:endParaRPr sz="256">
              <a:latin typeface="Tahoma"/>
              <a:cs typeface="Tahoma"/>
            </a:endParaRPr>
          </a:p>
          <a:p>
            <a:pPr>
              <a:lnSpc>
                <a:spcPct val="100000"/>
              </a:lnSpc>
            </a:pPr>
            <a:endParaRPr sz="320">
              <a:latin typeface="Tahoma"/>
              <a:cs typeface="Tahoma"/>
            </a:endParaRPr>
          </a:p>
          <a:p>
            <a:pPr marL="149688">
              <a:lnSpc>
                <a:spcPct val="100000"/>
              </a:lnSpc>
              <a:spcBef>
                <a:spcPts val="266"/>
              </a:spcBef>
            </a:pPr>
            <a:r>
              <a:rPr sz="256" spc="3">
                <a:solidFill>
                  <a:srgbClr val="6F6F6F"/>
                </a:solidFill>
                <a:latin typeface="Tahoma"/>
                <a:cs typeface="Tahoma"/>
              </a:rPr>
              <a:t>8,000</a:t>
            </a:r>
            <a:endParaRPr sz="256">
              <a:latin typeface="Tahoma"/>
              <a:cs typeface="Tahoma"/>
            </a:endParaRPr>
          </a:p>
          <a:p>
            <a:pPr>
              <a:lnSpc>
                <a:spcPct val="100000"/>
              </a:lnSpc>
            </a:pPr>
            <a:endParaRPr sz="320">
              <a:latin typeface="Tahoma"/>
              <a:cs typeface="Tahoma"/>
            </a:endParaRPr>
          </a:p>
          <a:p>
            <a:pPr marL="149688">
              <a:lnSpc>
                <a:spcPct val="100000"/>
              </a:lnSpc>
              <a:spcBef>
                <a:spcPts val="265"/>
              </a:spcBef>
            </a:pPr>
            <a:r>
              <a:rPr sz="256" spc="3">
                <a:solidFill>
                  <a:srgbClr val="6F6F6F"/>
                </a:solidFill>
                <a:latin typeface="Tahoma"/>
                <a:cs typeface="Tahoma"/>
              </a:rPr>
              <a:t>6,000</a:t>
            </a:r>
            <a:endParaRPr sz="256">
              <a:latin typeface="Tahoma"/>
              <a:cs typeface="Tahoma"/>
            </a:endParaRPr>
          </a:p>
        </p:txBody>
      </p:sp>
      <p:sp>
        <p:nvSpPr>
          <p:cNvPr id="25" name="object 25"/>
          <p:cNvSpPr txBox="1"/>
          <p:nvPr/>
        </p:nvSpPr>
        <p:spPr>
          <a:xfrm>
            <a:off x="3887154" y="1023957"/>
            <a:ext cx="61828" cy="290021"/>
          </a:xfrm>
          <a:prstGeom prst="rect">
            <a:avLst/>
          </a:prstGeom>
        </p:spPr>
        <p:txBody>
          <a:bodyPr vert="vert270" wrap="square" lIns="0" tIns="11389" rIns="0" bIns="0" rtlCol="0">
            <a:spAutoFit/>
          </a:bodyPr>
          <a:lstStyle/>
          <a:p>
            <a:pPr marL="8135">
              <a:lnSpc>
                <a:spcPct val="100000"/>
              </a:lnSpc>
              <a:spcBef>
                <a:spcPts val="90"/>
              </a:spcBef>
            </a:pPr>
            <a:r>
              <a:rPr sz="256">
                <a:solidFill>
                  <a:srgbClr val="161616"/>
                </a:solidFill>
                <a:latin typeface="Verdana"/>
                <a:cs typeface="Verdana"/>
              </a:rPr>
              <a:t>A</a:t>
            </a:r>
            <a:r>
              <a:rPr sz="256" spc="-3">
                <a:solidFill>
                  <a:srgbClr val="161616"/>
                </a:solidFill>
                <a:latin typeface="Verdana"/>
                <a:cs typeface="Verdana"/>
              </a:rPr>
              <a:t>g</a:t>
            </a:r>
            <a:r>
              <a:rPr sz="256">
                <a:solidFill>
                  <a:srgbClr val="161616"/>
                </a:solidFill>
                <a:latin typeface="Verdana"/>
                <a:cs typeface="Verdana"/>
              </a:rPr>
              <a:t>e</a:t>
            </a:r>
            <a:r>
              <a:rPr sz="256" spc="3">
                <a:solidFill>
                  <a:srgbClr val="161616"/>
                </a:solidFill>
                <a:latin typeface="Verdana"/>
                <a:cs typeface="Verdana"/>
              </a:rPr>
              <a:t>(</a:t>
            </a:r>
            <a:r>
              <a:rPr sz="256" spc="-16">
                <a:solidFill>
                  <a:srgbClr val="161616"/>
                </a:solidFill>
                <a:latin typeface="Verdana"/>
                <a:cs typeface="Verdana"/>
              </a:rPr>
              <a:t>Y</a:t>
            </a:r>
            <a:r>
              <a:rPr sz="256">
                <a:solidFill>
                  <a:srgbClr val="161616"/>
                </a:solidFill>
                <a:latin typeface="Verdana"/>
                <a:cs typeface="Verdana"/>
              </a:rPr>
              <a:t>ears)</a:t>
            </a:r>
            <a:r>
              <a:rPr sz="256" spc="-26">
                <a:solidFill>
                  <a:srgbClr val="161616"/>
                </a:solidFill>
                <a:latin typeface="Verdana"/>
                <a:cs typeface="Verdana"/>
              </a:rPr>
              <a:t> </a:t>
            </a:r>
            <a:r>
              <a:rPr sz="256">
                <a:solidFill>
                  <a:srgbClr val="161616"/>
                </a:solidFill>
                <a:latin typeface="Verdana"/>
                <a:cs typeface="Verdana"/>
              </a:rPr>
              <a:t>(Sum)</a:t>
            </a:r>
            <a:endParaRPr sz="256">
              <a:latin typeface="Verdana"/>
              <a:cs typeface="Verdana"/>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Specify the business problem</a:t>
            </a:r>
            <a:br>
              <a:rPr lang="en-GB" b="1" smtClean="0">
                <a:latin typeface="+mn-lt"/>
              </a:rPr>
            </a:br>
            <a:endParaRPr lang="en-IN" b="1">
              <a:latin typeface="+mn-lt"/>
            </a:endParaRPr>
          </a:p>
        </p:txBody>
      </p:sp>
      <p:sp>
        <p:nvSpPr>
          <p:cNvPr id="3" name="Content Placeholder 2"/>
          <p:cNvSpPr>
            <a:spLocks noGrp="1"/>
          </p:cNvSpPr>
          <p:nvPr>
            <p:ph idx="1"/>
          </p:nvPr>
        </p:nvSpPr>
        <p:spPr/>
        <p:txBody>
          <a:bodyPr/>
          <a:lstStyle/>
          <a:p>
            <a:pPr algn="just"/>
            <a:r>
              <a:rPr lang="en-GB"/>
              <a:t>In the wake of the COVID-19 pandemic and the rapid advancement of technology, the education industry has witnessed a profound shift towards online learning. </a:t>
            </a:r>
            <a:endParaRPr lang="en-GB" smtClean="0"/>
          </a:p>
          <a:p>
            <a:pPr algn="just"/>
            <a:r>
              <a:rPr lang="en-GB" smtClean="0"/>
              <a:t>This </a:t>
            </a:r>
            <a:r>
              <a:rPr lang="en-GB"/>
              <a:t>transformation has introduced both opportunities and challenges. </a:t>
            </a:r>
            <a:endParaRPr lang="en-GB" smtClean="0"/>
          </a:p>
          <a:p>
            <a:pPr algn="just"/>
            <a:r>
              <a:rPr lang="en-GB"/>
              <a:t>The primary business problem to address in this analysis is</a:t>
            </a:r>
            <a:r>
              <a:rPr lang="en-GB" smtClean="0"/>
              <a:t>:</a:t>
            </a:r>
          </a:p>
          <a:p>
            <a:pPr marL="803275" indent="0" algn="just"/>
            <a:r>
              <a:rPr lang="en-GB"/>
              <a:t> </a:t>
            </a:r>
            <a:r>
              <a:rPr lang="en-GB" b="1" smtClean="0"/>
              <a:t>Effectiveness </a:t>
            </a:r>
            <a:r>
              <a:rPr lang="en-GB" b="1"/>
              <a:t>and Sustainability of Online </a:t>
            </a:r>
            <a:r>
              <a:rPr lang="en-GB" b="1" smtClean="0"/>
              <a:t>Education</a:t>
            </a:r>
          </a:p>
          <a:p>
            <a:pPr marL="803275" indent="0" algn="just"/>
            <a:r>
              <a:rPr lang="en-GB" b="1"/>
              <a:t> </a:t>
            </a:r>
            <a:r>
              <a:rPr lang="en-IN" b="1"/>
              <a:t>Equity and </a:t>
            </a:r>
            <a:r>
              <a:rPr lang="en-IN" b="1" smtClean="0"/>
              <a:t>Accessibility</a:t>
            </a:r>
          </a:p>
          <a:p>
            <a:pPr marL="803275" indent="0" algn="just"/>
            <a:r>
              <a:rPr lang="en-GB" b="1"/>
              <a:t> </a:t>
            </a:r>
            <a:r>
              <a:rPr lang="en-IN" b="1"/>
              <a:t>Technology Integration</a:t>
            </a:r>
            <a:endParaRPr lang="en-IN"/>
          </a:p>
        </p:txBody>
      </p:sp>
    </p:spTree>
    <p:extLst>
      <p:ext uri="{BB962C8B-B14F-4D97-AF65-F5344CB8AC3E}">
        <p14:creationId xmlns:p14="http://schemas.microsoft.com/office/powerpoint/2010/main" val="41612800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135" y="6646483"/>
            <a:ext cx="4426379"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https://us3.ca.analytics.ibm.com/bi/?perspective=story&amp;id=iDA696D24E32C420A90DE6A1FB86BBC74&amp;objRef=iDA696D24E32C420A90DE6A1…   </a:t>
            </a:r>
            <a:r>
              <a:rPr sz="512" spc="6">
                <a:latin typeface="Arial MT"/>
                <a:cs typeface="Arial MT"/>
              </a:rPr>
              <a:t> </a:t>
            </a:r>
            <a:r>
              <a:rPr sz="512">
                <a:latin typeface="Arial MT"/>
                <a:cs typeface="Arial MT"/>
              </a:rPr>
              <a:t>3/5</a:t>
            </a:r>
          </a:p>
        </p:txBody>
      </p:sp>
      <p:sp>
        <p:nvSpPr>
          <p:cNvPr id="3" name="object 3"/>
          <p:cNvSpPr/>
          <p:nvPr/>
        </p:nvSpPr>
        <p:spPr>
          <a:xfrm>
            <a:off x="2906988" y="235922"/>
            <a:ext cx="4376755" cy="6385750"/>
          </a:xfrm>
          <a:custGeom>
            <a:avLst/>
            <a:gdLst/>
            <a:ahLst/>
            <a:cxnLst/>
            <a:rect l="l" t="t" r="r" b="b"/>
            <a:pathLst>
              <a:path w="6832600" h="9968865">
                <a:moveTo>
                  <a:pt x="6832599" y="9968763"/>
                </a:moveTo>
                <a:lnTo>
                  <a:pt x="0" y="9968763"/>
                </a:lnTo>
                <a:lnTo>
                  <a:pt x="0" y="0"/>
                </a:lnTo>
                <a:lnTo>
                  <a:pt x="6832599" y="0"/>
                </a:lnTo>
                <a:lnTo>
                  <a:pt x="6832599" y="9968763"/>
                </a:lnTo>
                <a:close/>
              </a:path>
            </a:pathLst>
          </a:custGeom>
          <a:solidFill>
            <a:srgbClr val="F4F4F4"/>
          </a:solidFill>
        </p:spPr>
        <p:txBody>
          <a:bodyPr wrap="square" lIns="0" tIns="0" rIns="0" bIns="0" rtlCol="0"/>
          <a:lstStyle/>
          <a:p>
            <a:endParaRPr/>
          </a:p>
        </p:txBody>
      </p:sp>
      <p:sp>
        <p:nvSpPr>
          <p:cNvPr id="4" name="object 4"/>
          <p:cNvSpPr txBox="1"/>
          <p:nvPr/>
        </p:nvSpPr>
        <p:spPr>
          <a:xfrm>
            <a:off x="2878134" y="105758"/>
            <a:ext cx="2801367" cy="316461"/>
          </a:xfrm>
          <a:prstGeom prst="rect">
            <a:avLst/>
          </a:prstGeom>
        </p:spPr>
        <p:txBody>
          <a:bodyPr vert="horz" wrap="square" lIns="0" tIns="8135" rIns="0" bIns="0" rtlCol="0">
            <a:spAutoFit/>
          </a:bodyPr>
          <a:lstStyle/>
          <a:p>
            <a:pPr marL="8135">
              <a:lnSpc>
                <a:spcPct val="100000"/>
              </a:lnSpc>
              <a:spcBef>
                <a:spcPts val="64"/>
              </a:spcBef>
              <a:tabLst>
                <a:tab pos="2402334" algn="l"/>
              </a:tabLst>
            </a:pPr>
            <a:r>
              <a:rPr sz="512">
                <a:latin typeface="Arial MT"/>
                <a:cs typeface="Arial MT"/>
              </a:rPr>
              <a:t>8/31/23, </a:t>
            </a:r>
            <a:r>
              <a:rPr sz="512" spc="-38">
                <a:latin typeface="Arial MT"/>
                <a:cs typeface="Arial MT"/>
              </a:rPr>
              <a:t>1</a:t>
            </a:r>
            <a:r>
              <a:rPr sz="512">
                <a:latin typeface="Arial MT"/>
                <a:cs typeface="Arial MT"/>
              </a:rPr>
              <a:t>1:47</a:t>
            </a:r>
            <a:r>
              <a:rPr sz="512" spc="-29">
                <a:latin typeface="Arial MT"/>
                <a:cs typeface="Arial MT"/>
              </a:rPr>
              <a:t> </a:t>
            </a:r>
            <a:r>
              <a:rPr sz="512">
                <a:latin typeface="Arial MT"/>
                <a:cs typeface="Arial MT"/>
              </a:rPr>
              <a:t>AM	Project_Story</a:t>
            </a:r>
          </a:p>
          <a:p>
            <a:pPr>
              <a:lnSpc>
                <a:spcPct val="100000"/>
              </a:lnSpc>
              <a:spcBef>
                <a:spcPts val="10"/>
              </a:spcBef>
            </a:pPr>
            <a:endParaRPr sz="673">
              <a:latin typeface="Arial MT"/>
              <a:cs typeface="Arial MT"/>
            </a:endParaRPr>
          </a:p>
          <a:p>
            <a:pPr marL="124469">
              <a:lnSpc>
                <a:spcPct val="100000"/>
              </a:lnSpc>
              <a:spcBef>
                <a:spcPts val="3"/>
              </a:spcBef>
            </a:pPr>
            <a:r>
              <a:rPr sz="801" b="1" spc="-26">
                <a:solidFill>
                  <a:srgbClr val="161616"/>
                </a:solidFill>
                <a:latin typeface="Tahoma"/>
                <a:cs typeface="Tahoma"/>
              </a:rPr>
              <a:t>Time</a:t>
            </a:r>
            <a:r>
              <a:rPr sz="801" b="1" spc="-45">
                <a:solidFill>
                  <a:srgbClr val="161616"/>
                </a:solidFill>
                <a:latin typeface="Tahoma"/>
                <a:cs typeface="Tahoma"/>
              </a:rPr>
              <a:t> </a:t>
            </a:r>
            <a:r>
              <a:rPr sz="801" b="1" spc="-22">
                <a:solidFill>
                  <a:srgbClr val="161616"/>
                </a:solidFill>
                <a:latin typeface="Tahoma"/>
                <a:cs typeface="Tahoma"/>
              </a:rPr>
              <a:t>spent</a:t>
            </a:r>
            <a:r>
              <a:rPr sz="801" b="1" spc="-45">
                <a:solidFill>
                  <a:srgbClr val="161616"/>
                </a:solidFill>
                <a:latin typeface="Tahoma"/>
                <a:cs typeface="Tahoma"/>
              </a:rPr>
              <a:t> </a:t>
            </a:r>
            <a:r>
              <a:rPr sz="801" b="1" spc="-38">
                <a:solidFill>
                  <a:srgbClr val="161616"/>
                </a:solidFill>
                <a:latin typeface="Tahoma"/>
                <a:cs typeface="Tahoma"/>
              </a:rPr>
              <a:t>on</a:t>
            </a:r>
            <a:r>
              <a:rPr sz="801" b="1" spc="-45">
                <a:solidFill>
                  <a:srgbClr val="161616"/>
                </a:solidFill>
                <a:latin typeface="Tahoma"/>
                <a:cs typeface="Tahoma"/>
              </a:rPr>
              <a:t> </a:t>
            </a:r>
            <a:r>
              <a:rPr sz="801" b="1" spc="-16">
                <a:solidFill>
                  <a:srgbClr val="161616"/>
                </a:solidFill>
                <a:latin typeface="Tahoma"/>
                <a:cs typeface="Tahoma"/>
              </a:rPr>
              <a:t>social</a:t>
            </a:r>
            <a:r>
              <a:rPr sz="801" b="1" spc="-42">
                <a:solidFill>
                  <a:srgbClr val="161616"/>
                </a:solidFill>
                <a:latin typeface="Tahoma"/>
                <a:cs typeface="Tahoma"/>
              </a:rPr>
              <a:t> </a:t>
            </a:r>
            <a:r>
              <a:rPr sz="801" b="1" spc="-26">
                <a:solidFill>
                  <a:srgbClr val="161616"/>
                </a:solidFill>
                <a:latin typeface="Tahoma"/>
                <a:cs typeface="Tahoma"/>
              </a:rPr>
              <a:t>media</a:t>
            </a:r>
            <a:r>
              <a:rPr sz="801" b="1" spc="-45">
                <a:solidFill>
                  <a:srgbClr val="161616"/>
                </a:solidFill>
                <a:latin typeface="Tahoma"/>
                <a:cs typeface="Tahoma"/>
              </a:rPr>
              <a:t> </a:t>
            </a:r>
            <a:r>
              <a:rPr sz="801" b="1" spc="-48">
                <a:solidFill>
                  <a:srgbClr val="161616"/>
                </a:solidFill>
                <a:latin typeface="Tahoma"/>
                <a:cs typeface="Tahoma"/>
              </a:rPr>
              <a:t>(Hours)</a:t>
            </a:r>
            <a:r>
              <a:rPr sz="801" b="1" spc="-45">
                <a:solidFill>
                  <a:srgbClr val="161616"/>
                </a:solidFill>
                <a:latin typeface="Tahoma"/>
                <a:cs typeface="Tahoma"/>
              </a:rPr>
              <a:t> </a:t>
            </a:r>
            <a:r>
              <a:rPr sz="801" b="1" spc="-32">
                <a:solidFill>
                  <a:srgbClr val="161616"/>
                </a:solidFill>
                <a:latin typeface="Tahoma"/>
                <a:cs typeface="Tahoma"/>
              </a:rPr>
              <a:t>by</a:t>
            </a:r>
            <a:r>
              <a:rPr sz="801" b="1" spc="-45">
                <a:solidFill>
                  <a:srgbClr val="161616"/>
                </a:solidFill>
                <a:latin typeface="Tahoma"/>
                <a:cs typeface="Tahoma"/>
              </a:rPr>
              <a:t> </a:t>
            </a:r>
            <a:r>
              <a:rPr sz="801" b="1" spc="-22">
                <a:solidFill>
                  <a:srgbClr val="161616"/>
                </a:solidFill>
                <a:latin typeface="Tahoma"/>
                <a:cs typeface="Tahoma"/>
              </a:rPr>
              <a:t>different</a:t>
            </a:r>
            <a:r>
              <a:rPr sz="801" b="1" spc="-42">
                <a:solidFill>
                  <a:srgbClr val="161616"/>
                </a:solidFill>
                <a:latin typeface="Tahoma"/>
                <a:cs typeface="Tahoma"/>
              </a:rPr>
              <a:t> </a:t>
            </a:r>
            <a:r>
              <a:rPr sz="801" b="1" spc="-19">
                <a:solidFill>
                  <a:srgbClr val="161616"/>
                </a:solidFill>
                <a:latin typeface="Tahoma"/>
                <a:cs typeface="Tahoma"/>
              </a:rPr>
              <a:t>devices</a:t>
            </a:r>
            <a:endParaRPr sz="801">
              <a:latin typeface="Tahoma"/>
              <a:cs typeface="Tahoma"/>
            </a:endParaRPr>
          </a:p>
        </p:txBody>
      </p:sp>
      <p:grpSp>
        <p:nvGrpSpPr>
          <p:cNvPr id="5" name="object 5"/>
          <p:cNvGrpSpPr/>
          <p:nvPr/>
        </p:nvGrpSpPr>
        <p:grpSpPr>
          <a:xfrm>
            <a:off x="2977008" y="670684"/>
            <a:ext cx="2783993" cy="1094271"/>
            <a:chOff x="2977008" y="670684"/>
            <a:chExt cx="2783993" cy="1094271"/>
          </a:xfrm>
        </p:grpSpPr>
        <p:sp>
          <p:nvSpPr>
            <p:cNvPr id="6" name="object 6"/>
            <p:cNvSpPr/>
            <p:nvPr/>
          </p:nvSpPr>
          <p:spPr>
            <a:xfrm>
              <a:off x="2977008" y="670684"/>
              <a:ext cx="20744" cy="650819"/>
            </a:xfrm>
            <a:custGeom>
              <a:avLst/>
              <a:gdLst/>
              <a:ahLst/>
              <a:cxnLst/>
              <a:rect l="l" t="t" r="r" b="b"/>
              <a:pathLst>
                <a:path w="32384" h="1016000">
                  <a:moveTo>
                    <a:pt x="31889" y="997724"/>
                  </a:moveTo>
                  <a:lnTo>
                    <a:pt x="18059" y="983894"/>
                  </a:lnTo>
                  <a:lnTo>
                    <a:pt x="13830" y="983894"/>
                  </a:lnTo>
                  <a:lnTo>
                    <a:pt x="0" y="997724"/>
                  </a:lnTo>
                  <a:lnTo>
                    <a:pt x="0" y="1001953"/>
                  </a:lnTo>
                  <a:lnTo>
                    <a:pt x="13830" y="1015771"/>
                  </a:lnTo>
                  <a:lnTo>
                    <a:pt x="18059" y="1015771"/>
                  </a:lnTo>
                  <a:lnTo>
                    <a:pt x="31889" y="1001953"/>
                  </a:lnTo>
                  <a:lnTo>
                    <a:pt x="31889" y="999832"/>
                  </a:lnTo>
                  <a:lnTo>
                    <a:pt x="31889" y="997724"/>
                  </a:lnTo>
                  <a:close/>
                </a:path>
                <a:path w="32384" h="1016000">
                  <a:moveTo>
                    <a:pt x="31889" y="505777"/>
                  </a:moveTo>
                  <a:lnTo>
                    <a:pt x="18059" y="491947"/>
                  </a:lnTo>
                  <a:lnTo>
                    <a:pt x="13830" y="491947"/>
                  </a:lnTo>
                  <a:lnTo>
                    <a:pt x="0" y="505777"/>
                  </a:lnTo>
                  <a:lnTo>
                    <a:pt x="0" y="510006"/>
                  </a:lnTo>
                  <a:lnTo>
                    <a:pt x="13830" y="523836"/>
                  </a:lnTo>
                  <a:lnTo>
                    <a:pt x="18059" y="523836"/>
                  </a:lnTo>
                  <a:lnTo>
                    <a:pt x="31889" y="510006"/>
                  </a:lnTo>
                  <a:lnTo>
                    <a:pt x="31889" y="507885"/>
                  </a:lnTo>
                  <a:lnTo>
                    <a:pt x="31889" y="505777"/>
                  </a:lnTo>
                  <a:close/>
                </a:path>
                <a:path w="32384" h="1016000">
                  <a:moveTo>
                    <a:pt x="31889" y="13830"/>
                  </a:moveTo>
                  <a:lnTo>
                    <a:pt x="18059" y="0"/>
                  </a:lnTo>
                  <a:lnTo>
                    <a:pt x="13830" y="0"/>
                  </a:lnTo>
                  <a:lnTo>
                    <a:pt x="0" y="13830"/>
                  </a:lnTo>
                  <a:lnTo>
                    <a:pt x="0" y="18059"/>
                  </a:lnTo>
                  <a:lnTo>
                    <a:pt x="13830" y="31889"/>
                  </a:lnTo>
                  <a:lnTo>
                    <a:pt x="18059" y="31889"/>
                  </a:lnTo>
                  <a:lnTo>
                    <a:pt x="31889" y="18059"/>
                  </a:lnTo>
                  <a:lnTo>
                    <a:pt x="31889" y="15938"/>
                  </a:lnTo>
                  <a:lnTo>
                    <a:pt x="31889" y="13830"/>
                  </a:lnTo>
                  <a:close/>
                </a:path>
              </a:pathLst>
            </a:custGeom>
            <a:solidFill>
              <a:srgbClr val="161616"/>
            </a:solidFill>
          </p:spPr>
          <p:txBody>
            <a:bodyPr wrap="square" lIns="0" tIns="0" rIns="0" bIns="0" rtlCol="0"/>
            <a:lstStyle/>
            <a:p>
              <a:endParaRPr/>
            </a:p>
          </p:txBody>
        </p:sp>
        <p:sp>
          <p:nvSpPr>
            <p:cNvPr id="7" name="object 7"/>
            <p:cNvSpPr/>
            <p:nvPr/>
          </p:nvSpPr>
          <p:spPr>
            <a:xfrm>
              <a:off x="3823189" y="691104"/>
              <a:ext cx="1937812" cy="1073851"/>
            </a:xfrm>
            <a:custGeom>
              <a:avLst/>
              <a:gdLst/>
              <a:ahLst/>
              <a:cxnLst/>
              <a:rect l="l" t="t" r="r" b="b"/>
              <a:pathLst>
                <a:path w="3025140" h="1676400">
                  <a:moveTo>
                    <a:pt x="3024563" y="1676264"/>
                  </a:moveTo>
                  <a:lnTo>
                    <a:pt x="0" y="1676264"/>
                  </a:lnTo>
                  <a:lnTo>
                    <a:pt x="0" y="0"/>
                  </a:lnTo>
                  <a:lnTo>
                    <a:pt x="3024563" y="0"/>
                  </a:lnTo>
                  <a:lnTo>
                    <a:pt x="3024563" y="1676264"/>
                  </a:lnTo>
                  <a:close/>
                </a:path>
              </a:pathLst>
            </a:custGeom>
            <a:solidFill>
              <a:srgbClr val="FFFFFF"/>
            </a:solidFill>
          </p:spPr>
          <p:txBody>
            <a:bodyPr wrap="square" lIns="0" tIns="0" rIns="0" bIns="0" rtlCol="0"/>
            <a:lstStyle/>
            <a:p>
              <a:endParaRPr/>
            </a:p>
          </p:txBody>
        </p:sp>
        <p:pic>
          <p:nvPicPr>
            <p:cNvPr id="8" name="object 8"/>
            <p:cNvPicPr/>
            <p:nvPr/>
          </p:nvPicPr>
          <p:blipFill>
            <a:blip r:embed="rId2"/>
            <a:stretch>
              <a:fillRect/>
            </a:stretch>
          </p:blipFill>
          <p:spPr>
            <a:xfrm>
              <a:off x="4426334" y="971275"/>
              <a:ext cx="729283" cy="730077"/>
            </a:xfrm>
            <a:prstGeom prst="rect">
              <a:avLst/>
            </a:prstGeom>
          </p:spPr>
        </p:pic>
        <p:sp>
          <p:nvSpPr>
            <p:cNvPr id="9" name="object 9"/>
            <p:cNvSpPr/>
            <p:nvPr/>
          </p:nvSpPr>
          <p:spPr>
            <a:xfrm>
              <a:off x="3889570" y="865445"/>
              <a:ext cx="30914" cy="30914"/>
            </a:xfrm>
            <a:custGeom>
              <a:avLst/>
              <a:gdLst/>
              <a:ahLst/>
              <a:cxnLst/>
              <a:rect l="l" t="t" r="r" b="b"/>
              <a:pathLst>
                <a:path w="48260" h="48259">
                  <a:moveTo>
                    <a:pt x="27085" y="47828"/>
                  </a:moveTo>
                  <a:lnTo>
                    <a:pt x="20742" y="47828"/>
                  </a:lnTo>
                  <a:lnTo>
                    <a:pt x="17692" y="47221"/>
                  </a:lnTo>
                  <a:lnTo>
                    <a:pt x="0" y="27085"/>
                  </a:lnTo>
                  <a:lnTo>
                    <a:pt x="0" y="20742"/>
                  </a:lnTo>
                  <a:lnTo>
                    <a:pt x="20742" y="0"/>
                  </a:lnTo>
                  <a:lnTo>
                    <a:pt x="27085" y="0"/>
                  </a:lnTo>
                  <a:lnTo>
                    <a:pt x="47828" y="23914"/>
                  </a:lnTo>
                  <a:lnTo>
                    <a:pt x="47828" y="27085"/>
                  </a:lnTo>
                  <a:lnTo>
                    <a:pt x="27085" y="47828"/>
                  </a:lnTo>
                  <a:close/>
                </a:path>
              </a:pathLst>
            </a:custGeom>
            <a:solidFill>
              <a:srgbClr val="6929C3"/>
            </a:solidFill>
          </p:spPr>
          <p:txBody>
            <a:bodyPr wrap="square" lIns="0" tIns="0" rIns="0" bIns="0" rtlCol="0"/>
            <a:lstStyle/>
            <a:p>
              <a:endParaRPr/>
            </a:p>
          </p:txBody>
        </p:sp>
        <p:sp>
          <p:nvSpPr>
            <p:cNvPr id="10" name="object 10"/>
            <p:cNvSpPr/>
            <p:nvPr/>
          </p:nvSpPr>
          <p:spPr>
            <a:xfrm>
              <a:off x="3889570" y="865445"/>
              <a:ext cx="30914" cy="30914"/>
            </a:xfrm>
            <a:custGeom>
              <a:avLst/>
              <a:gdLst/>
              <a:ahLst/>
              <a:cxnLst/>
              <a:rect l="l" t="t" r="r" b="b"/>
              <a:pathLst>
                <a:path w="48260" h="48259">
                  <a:moveTo>
                    <a:pt x="47828" y="23914"/>
                  </a:moveTo>
                  <a:lnTo>
                    <a:pt x="47828" y="27085"/>
                  </a:lnTo>
                  <a:lnTo>
                    <a:pt x="47221" y="30135"/>
                  </a:lnTo>
                  <a:lnTo>
                    <a:pt x="46007" y="33065"/>
                  </a:lnTo>
                  <a:lnTo>
                    <a:pt x="44794" y="35995"/>
                  </a:lnTo>
                  <a:lnTo>
                    <a:pt x="33065" y="46007"/>
                  </a:lnTo>
                  <a:lnTo>
                    <a:pt x="30135" y="47221"/>
                  </a:lnTo>
                  <a:lnTo>
                    <a:pt x="27085" y="47828"/>
                  </a:lnTo>
                  <a:lnTo>
                    <a:pt x="23914" y="47828"/>
                  </a:lnTo>
                  <a:lnTo>
                    <a:pt x="20742" y="47828"/>
                  </a:lnTo>
                  <a:lnTo>
                    <a:pt x="17692" y="47221"/>
                  </a:lnTo>
                  <a:lnTo>
                    <a:pt x="14762" y="46007"/>
                  </a:lnTo>
                  <a:lnTo>
                    <a:pt x="11832" y="44794"/>
                  </a:lnTo>
                  <a:lnTo>
                    <a:pt x="0" y="27085"/>
                  </a:lnTo>
                  <a:lnTo>
                    <a:pt x="0" y="23914"/>
                  </a:lnTo>
                  <a:lnTo>
                    <a:pt x="0" y="20742"/>
                  </a:lnTo>
                  <a:lnTo>
                    <a:pt x="20742" y="0"/>
                  </a:lnTo>
                  <a:lnTo>
                    <a:pt x="23914" y="0"/>
                  </a:lnTo>
                  <a:lnTo>
                    <a:pt x="27085" y="0"/>
                  </a:lnTo>
                  <a:lnTo>
                    <a:pt x="46007" y="14762"/>
                  </a:lnTo>
                  <a:lnTo>
                    <a:pt x="47221" y="17692"/>
                  </a:lnTo>
                  <a:lnTo>
                    <a:pt x="47828" y="20742"/>
                  </a:lnTo>
                  <a:lnTo>
                    <a:pt x="47828" y="23914"/>
                  </a:lnTo>
                  <a:close/>
                </a:path>
              </a:pathLst>
            </a:custGeom>
            <a:ln w="6832">
              <a:solidFill>
                <a:srgbClr val="6929C3"/>
              </a:solidFill>
            </a:ln>
          </p:spPr>
          <p:txBody>
            <a:bodyPr wrap="square" lIns="0" tIns="0" rIns="0" bIns="0" rtlCol="0"/>
            <a:lstStyle/>
            <a:p>
              <a:endParaRPr/>
            </a:p>
          </p:txBody>
        </p:sp>
        <p:sp>
          <p:nvSpPr>
            <p:cNvPr id="11" name="object 11"/>
            <p:cNvSpPr/>
            <p:nvPr/>
          </p:nvSpPr>
          <p:spPr>
            <a:xfrm>
              <a:off x="4079229" y="865445"/>
              <a:ext cx="30914" cy="30914"/>
            </a:xfrm>
            <a:custGeom>
              <a:avLst/>
              <a:gdLst/>
              <a:ahLst/>
              <a:cxnLst/>
              <a:rect l="l" t="t" r="r" b="b"/>
              <a:pathLst>
                <a:path w="48260" h="48259">
                  <a:moveTo>
                    <a:pt x="27085" y="47828"/>
                  </a:moveTo>
                  <a:lnTo>
                    <a:pt x="20742" y="47828"/>
                  </a:lnTo>
                  <a:lnTo>
                    <a:pt x="17692" y="47221"/>
                  </a:lnTo>
                  <a:lnTo>
                    <a:pt x="0" y="27085"/>
                  </a:lnTo>
                  <a:lnTo>
                    <a:pt x="0" y="20742"/>
                  </a:lnTo>
                  <a:lnTo>
                    <a:pt x="20742" y="0"/>
                  </a:lnTo>
                  <a:lnTo>
                    <a:pt x="27085" y="0"/>
                  </a:lnTo>
                  <a:lnTo>
                    <a:pt x="47828" y="23914"/>
                  </a:lnTo>
                  <a:lnTo>
                    <a:pt x="47828" y="27085"/>
                  </a:lnTo>
                  <a:lnTo>
                    <a:pt x="27085" y="47828"/>
                  </a:lnTo>
                  <a:close/>
                </a:path>
              </a:pathLst>
            </a:custGeom>
            <a:solidFill>
              <a:srgbClr val="1191E7"/>
            </a:solidFill>
          </p:spPr>
          <p:txBody>
            <a:bodyPr wrap="square" lIns="0" tIns="0" rIns="0" bIns="0" rtlCol="0"/>
            <a:lstStyle/>
            <a:p>
              <a:endParaRPr/>
            </a:p>
          </p:txBody>
        </p:sp>
        <p:sp>
          <p:nvSpPr>
            <p:cNvPr id="12" name="object 12"/>
            <p:cNvSpPr/>
            <p:nvPr/>
          </p:nvSpPr>
          <p:spPr>
            <a:xfrm>
              <a:off x="4079229" y="865445"/>
              <a:ext cx="30914" cy="30914"/>
            </a:xfrm>
            <a:custGeom>
              <a:avLst/>
              <a:gdLst/>
              <a:ahLst/>
              <a:cxnLst/>
              <a:rect l="l" t="t" r="r" b="b"/>
              <a:pathLst>
                <a:path w="48260" h="48259">
                  <a:moveTo>
                    <a:pt x="47828" y="23914"/>
                  </a:moveTo>
                  <a:lnTo>
                    <a:pt x="47828" y="27085"/>
                  </a:lnTo>
                  <a:lnTo>
                    <a:pt x="47221" y="30135"/>
                  </a:lnTo>
                  <a:lnTo>
                    <a:pt x="46007" y="33065"/>
                  </a:lnTo>
                  <a:lnTo>
                    <a:pt x="44794" y="35995"/>
                  </a:lnTo>
                  <a:lnTo>
                    <a:pt x="33065" y="46007"/>
                  </a:lnTo>
                  <a:lnTo>
                    <a:pt x="30135" y="47221"/>
                  </a:lnTo>
                  <a:lnTo>
                    <a:pt x="27085" y="47828"/>
                  </a:lnTo>
                  <a:lnTo>
                    <a:pt x="23914" y="47828"/>
                  </a:lnTo>
                  <a:lnTo>
                    <a:pt x="20742" y="47828"/>
                  </a:lnTo>
                  <a:lnTo>
                    <a:pt x="17692" y="47221"/>
                  </a:lnTo>
                  <a:lnTo>
                    <a:pt x="14762" y="46007"/>
                  </a:lnTo>
                  <a:lnTo>
                    <a:pt x="11832" y="44794"/>
                  </a:lnTo>
                  <a:lnTo>
                    <a:pt x="0" y="27085"/>
                  </a:lnTo>
                  <a:lnTo>
                    <a:pt x="0" y="23914"/>
                  </a:lnTo>
                  <a:lnTo>
                    <a:pt x="0" y="20742"/>
                  </a:lnTo>
                  <a:lnTo>
                    <a:pt x="20742" y="0"/>
                  </a:lnTo>
                  <a:lnTo>
                    <a:pt x="23914" y="0"/>
                  </a:lnTo>
                  <a:lnTo>
                    <a:pt x="27085" y="0"/>
                  </a:lnTo>
                  <a:lnTo>
                    <a:pt x="46007" y="14762"/>
                  </a:lnTo>
                  <a:lnTo>
                    <a:pt x="47221" y="17692"/>
                  </a:lnTo>
                  <a:lnTo>
                    <a:pt x="47828" y="20742"/>
                  </a:lnTo>
                  <a:lnTo>
                    <a:pt x="47828" y="23914"/>
                  </a:lnTo>
                  <a:close/>
                </a:path>
              </a:pathLst>
            </a:custGeom>
            <a:ln w="6832">
              <a:solidFill>
                <a:srgbClr val="1191E7"/>
              </a:solidFill>
            </a:ln>
          </p:spPr>
          <p:txBody>
            <a:bodyPr wrap="square" lIns="0" tIns="0" rIns="0" bIns="0" rtlCol="0"/>
            <a:lstStyle/>
            <a:p>
              <a:endParaRPr/>
            </a:p>
          </p:txBody>
        </p:sp>
        <p:sp>
          <p:nvSpPr>
            <p:cNvPr id="13" name="object 13"/>
            <p:cNvSpPr/>
            <p:nvPr/>
          </p:nvSpPr>
          <p:spPr>
            <a:xfrm>
              <a:off x="4268889" y="865445"/>
              <a:ext cx="30914" cy="30914"/>
            </a:xfrm>
            <a:custGeom>
              <a:avLst/>
              <a:gdLst/>
              <a:ahLst/>
              <a:cxnLst/>
              <a:rect l="l" t="t" r="r" b="b"/>
              <a:pathLst>
                <a:path w="48260" h="48259">
                  <a:moveTo>
                    <a:pt x="27085" y="47828"/>
                  </a:moveTo>
                  <a:lnTo>
                    <a:pt x="20742" y="47828"/>
                  </a:lnTo>
                  <a:lnTo>
                    <a:pt x="17692" y="47221"/>
                  </a:lnTo>
                  <a:lnTo>
                    <a:pt x="0" y="27085"/>
                  </a:lnTo>
                  <a:lnTo>
                    <a:pt x="0" y="20742"/>
                  </a:lnTo>
                  <a:lnTo>
                    <a:pt x="20742" y="0"/>
                  </a:lnTo>
                  <a:lnTo>
                    <a:pt x="27085" y="0"/>
                  </a:lnTo>
                  <a:lnTo>
                    <a:pt x="47828" y="23914"/>
                  </a:lnTo>
                  <a:lnTo>
                    <a:pt x="47828" y="27085"/>
                  </a:lnTo>
                  <a:lnTo>
                    <a:pt x="27085" y="47828"/>
                  </a:lnTo>
                  <a:close/>
                </a:path>
              </a:pathLst>
            </a:custGeom>
            <a:solidFill>
              <a:srgbClr val="005C5C"/>
            </a:solidFill>
          </p:spPr>
          <p:txBody>
            <a:bodyPr wrap="square" lIns="0" tIns="0" rIns="0" bIns="0" rtlCol="0"/>
            <a:lstStyle/>
            <a:p>
              <a:endParaRPr/>
            </a:p>
          </p:txBody>
        </p:sp>
        <p:sp>
          <p:nvSpPr>
            <p:cNvPr id="14" name="object 14"/>
            <p:cNvSpPr/>
            <p:nvPr/>
          </p:nvSpPr>
          <p:spPr>
            <a:xfrm>
              <a:off x="4268889" y="865445"/>
              <a:ext cx="30914" cy="30914"/>
            </a:xfrm>
            <a:custGeom>
              <a:avLst/>
              <a:gdLst/>
              <a:ahLst/>
              <a:cxnLst/>
              <a:rect l="l" t="t" r="r" b="b"/>
              <a:pathLst>
                <a:path w="48260" h="48259">
                  <a:moveTo>
                    <a:pt x="47828" y="23914"/>
                  </a:moveTo>
                  <a:lnTo>
                    <a:pt x="47828" y="27085"/>
                  </a:lnTo>
                  <a:lnTo>
                    <a:pt x="47221" y="30135"/>
                  </a:lnTo>
                  <a:lnTo>
                    <a:pt x="46007" y="33065"/>
                  </a:lnTo>
                  <a:lnTo>
                    <a:pt x="44794" y="35995"/>
                  </a:lnTo>
                  <a:lnTo>
                    <a:pt x="33065" y="46007"/>
                  </a:lnTo>
                  <a:lnTo>
                    <a:pt x="30135" y="47221"/>
                  </a:lnTo>
                  <a:lnTo>
                    <a:pt x="27085" y="47828"/>
                  </a:lnTo>
                  <a:lnTo>
                    <a:pt x="23914" y="47828"/>
                  </a:lnTo>
                  <a:lnTo>
                    <a:pt x="20742" y="47828"/>
                  </a:lnTo>
                  <a:lnTo>
                    <a:pt x="17692" y="47221"/>
                  </a:lnTo>
                  <a:lnTo>
                    <a:pt x="14762" y="46007"/>
                  </a:lnTo>
                  <a:lnTo>
                    <a:pt x="11832" y="44794"/>
                  </a:lnTo>
                  <a:lnTo>
                    <a:pt x="0" y="27085"/>
                  </a:lnTo>
                  <a:lnTo>
                    <a:pt x="0" y="23914"/>
                  </a:lnTo>
                  <a:lnTo>
                    <a:pt x="0" y="20742"/>
                  </a:lnTo>
                  <a:lnTo>
                    <a:pt x="20742" y="0"/>
                  </a:lnTo>
                  <a:lnTo>
                    <a:pt x="23914" y="0"/>
                  </a:lnTo>
                  <a:lnTo>
                    <a:pt x="27085" y="0"/>
                  </a:lnTo>
                  <a:lnTo>
                    <a:pt x="46007" y="14762"/>
                  </a:lnTo>
                  <a:lnTo>
                    <a:pt x="47221" y="17692"/>
                  </a:lnTo>
                  <a:lnTo>
                    <a:pt x="47828" y="20742"/>
                  </a:lnTo>
                  <a:lnTo>
                    <a:pt x="47828" y="23914"/>
                  </a:lnTo>
                  <a:close/>
                </a:path>
              </a:pathLst>
            </a:custGeom>
            <a:ln w="6832">
              <a:solidFill>
                <a:srgbClr val="005C5C"/>
              </a:solidFill>
            </a:ln>
          </p:spPr>
          <p:txBody>
            <a:bodyPr wrap="square" lIns="0" tIns="0" rIns="0" bIns="0" rtlCol="0"/>
            <a:lstStyle/>
            <a:p>
              <a:endParaRPr/>
            </a:p>
          </p:txBody>
        </p:sp>
      </p:grpSp>
      <p:sp>
        <p:nvSpPr>
          <p:cNvPr id="15" name="object 15"/>
          <p:cNvSpPr txBox="1"/>
          <p:nvPr/>
        </p:nvSpPr>
        <p:spPr>
          <a:xfrm>
            <a:off x="3029609" y="627531"/>
            <a:ext cx="730950" cy="646751"/>
          </a:xfrm>
          <a:prstGeom prst="rect">
            <a:avLst/>
          </a:prstGeom>
        </p:spPr>
        <p:txBody>
          <a:bodyPr vert="horz" wrap="square" lIns="0" tIns="7728" rIns="0" bIns="0" rtlCol="0">
            <a:spAutoFit/>
          </a:bodyPr>
          <a:lstStyle/>
          <a:p>
            <a:pPr marL="8135" marR="10169">
              <a:lnSpc>
                <a:spcPct val="115300"/>
              </a:lnSpc>
              <a:spcBef>
                <a:spcPts val="61"/>
              </a:spcBef>
            </a:pPr>
            <a:r>
              <a:rPr sz="448" spc="-13">
                <a:solidFill>
                  <a:srgbClr val="161616"/>
                </a:solidFill>
                <a:latin typeface="Verdana"/>
                <a:cs typeface="Verdana"/>
              </a:rPr>
              <a:t>A</a:t>
            </a:r>
            <a:r>
              <a:rPr sz="448" spc="-3">
                <a:solidFill>
                  <a:srgbClr val="161616"/>
                </a:solidFill>
                <a:latin typeface="Verdana"/>
                <a:cs typeface="Verdana"/>
              </a:rPr>
              <a:t>c</a:t>
            </a:r>
            <a:r>
              <a:rPr sz="448" spc="-29">
                <a:solidFill>
                  <a:srgbClr val="161616"/>
                </a:solidFill>
                <a:latin typeface="Verdana"/>
                <a:cs typeface="Verdana"/>
              </a:rPr>
              <a:t>r</a:t>
            </a:r>
            <a:r>
              <a:rPr sz="448" spc="-16">
                <a:solidFill>
                  <a:srgbClr val="161616"/>
                </a:solidFill>
                <a:latin typeface="Verdana"/>
                <a:cs typeface="Verdana"/>
              </a:rPr>
              <a:t>os</a:t>
            </a:r>
            <a:r>
              <a:rPr sz="448" spc="-13">
                <a:solidFill>
                  <a:srgbClr val="161616"/>
                </a:solidFill>
                <a:latin typeface="Verdana"/>
                <a:cs typeface="Verdana"/>
              </a:rPr>
              <a:t>s</a:t>
            </a:r>
            <a:r>
              <a:rPr sz="448" spc="-51">
                <a:solidFill>
                  <a:srgbClr val="161616"/>
                </a:solidFill>
                <a:latin typeface="Verdana"/>
                <a:cs typeface="Verdana"/>
              </a:rPr>
              <a:t> </a:t>
            </a:r>
            <a:r>
              <a:rPr sz="448" spc="-26">
                <a:solidFill>
                  <a:srgbClr val="161616"/>
                </a:solidFill>
                <a:latin typeface="Verdana"/>
                <a:cs typeface="Verdana"/>
              </a:rPr>
              <a:t>a</a:t>
            </a:r>
            <a:r>
              <a:rPr sz="448" spc="-3">
                <a:solidFill>
                  <a:srgbClr val="161616"/>
                </a:solidFill>
                <a:latin typeface="Verdana"/>
                <a:cs typeface="Verdana"/>
              </a:rPr>
              <a:t>l</a:t>
            </a:r>
            <a:r>
              <a:rPr sz="448">
                <a:solidFill>
                  <a:srgbClr val="161616"/>
                </a:solidFill>
                <a:latin typeface="Verdana"/>
                <a:cs typeface="Verdana"/>
              </a:rPr>
              <a:t>l</a:t>
            </a:r>
            <a:r>
              <a:rPr sz="448" spc="-51">
                <a:solidFill>
                  <a:srgbClr val="161616"/>
                </a:solidFill>
                <a:latin typeface="Verdana"/>
                <a:cs typeface="Verdana"/>
              </a:rPr>
              <a:t> </a:t>
            </a:r>
            <a:r>
              <a:rPr sz="448" spc="-16">
                <a:solidFill>
                  <a:srgbClr val="161616"/>
                </a:solidFill>
                <a:latin typeface="Verdana"/>
                <a:cs typeface="Verdana"/>
              </a:rPr>
              <a:t>d</a:t>
            </a:r>
            <a:r>
              <a:rPr sz="448" spc="-22">
                <a:solidFill>
                  <a:srgbClr val="161616"/>
                </a:solidFill>
                <a:latin typeface="Verdana"/>
                <a:cs typeface="Verdana"/>
              </a:rPr>
              <a:t>e</a:t>
            </a:r>
            <a:r>
              <a:rPr sz="448" spc="-42">
                <a:solidFill>
                  <a:srgbClr val="161616"/>
                </a:solidFill>
                <a:latin typeface="Verdana"/>
                <a:cs typeface="Verdana"/>
              </a:rPr>
              <a:t>v</a:t>
            </a:r>
            <a:r>
              <a:rPr sz="448" spc="-6">
                <a:solidFill>
                  <a:srgbClr val="161616"/>
                </a:solidFill>
                <a:latin typeface="Verdana"/>
                <a:cs typeface="Verdana"/>
              </a:rPr>
              <a:t>i</a:t>
            </a:r>
            <a:r>
              <a:rPr sz="448" spc="-13">
                <a:solidFill>
                  <a:srgbClr val="161616"/>
                </a:solidFill>
                <a:latin typeface="Verdana"/>
                <a:cs typeface="Verdana"/>
              </a:rPr>
              <a:t>c</a:t>
            </a:r>
            <a:r>
              <a:rPr sz="448" spc="-16">
                <a:solidFill>
                  <a:srgbClr val="161616"/>
                </a:solidFill>
                <a:latin typeface="Verdana"/>
                <a:cs typeface="Verdana"/>
              </a:rPr>
              <a:t>e</a:t>
            </a:r>
            <a:r>
              <a:rPr sz="448" spc="-51">
                <a:solidFill>
                  <a:srgbClr val="161616"/>
                </a:solidFill>
                <a:latin typeface="Verdana"/>
                <a:cs typeface="Verdana"/>
              </a:rPr>
              <a:t> </a:t>
            </a:r>
            <a:r>
              <a:rPr sz="448" spc="-16">
                <a:solidFill>
                  <a:srgbClr val="161616"/>
                </a:solidFill>
                <a:latin typeface="Verdana"/>
                <a:cs typeface="Verdana"/>
              </a:rPr>
              <a:t>t</a:t>
            </a:r>
            <a:r>
              <a:rPr sz="448" spc="-38">
                <a:solidFill>
                  <a:srgbClr val="161616"/>
                </a:solidFill>
                <a:latin typeface="Verdana"/>
                <a:cs typeface="Verdana"/>
              </a:rPr>
              <a:t>y</a:t>
            </a:r>
            <a:r>
              <a:rPr sz="448" spc="-16">
                <a:solidFill>
                  <a:srgbClr val="161616"/>
                </a:solidFill>
                <a:latin typeface="Verdana"/>
                <a:cs typeface="Verdana"/>
              </a:rPr>
              <a:t>pe</a:t>
            </a:r>
            <a:r>
              <a:rPr sz="448" spc="-51">
                <a:solidFill>
                  <a:srgbClr val="161616"/>
                </a:solidFill>
                <a:latin typeface="Verdana"/>
                <a:cs typeface="Verdana"/>
              </a:rPr>
              <a:t> </a:t>
            </a:r>
            <a:r>
              <a:rPr sz="448" spc="-26">
                <a:solidFill>
                  <a:srgbClr val="161616"/>
                </a:solidFill>
                <a:latin typeface="Verdana"/>
                <a:cs typeface="Verdana"/>
              </a:rPr>
              <a:t>u</a:t>
            </a:r>
            <a:r>
              <a:rPr sz="448" spc="-13">
                <a:solidFill>
                  <a:srgbClr val="161616"/>
                </a:solidFill>
                <a:latin typeface="Verdana"/>
                <a:cs typeface="Verdana"/>
              </a:rPr>
              <a:t>s</a:t>
            </a:r>
            <a:r>
              <a:rPr sz="448" spc="-16">
                <a:solidFill>
                  <a:srgbClr val="161616"/>
                </a:solidFill>
                <a:latin typeface="Verdana"/>
                <a:cs typeface="Verdana"/>
              </a:rPr>
              <a:t>e</a:t>
            </a:r>
            <a:r>
              <a:rPr sz="448" spc="-10">
                <a:solidFill>
                  <a:srgbClr val="161616"/>
                </a:solidFill>
                <a:latin typeface="Verdana"/>
                <a:cs typeface="Verdana"/>
              </a:rPr>
              <a:t>d  </a:t>
            </a:r>
            <a:r>
              <a:rPr sz="448" spc="-19">
                <a:solidFill>
                  <a:srgbClr val="161616"/>
                </a:solidFill>
                <a:latin typeface="Verdana"/>
                <a:cs typeface="Verdana"/>
              </a:rPr>
              <a:t>t</a:t>
            </a:r>
            <a:r>
              <a:rPr sz="448" spc="-16">
                <a:solidFill>
                  <a:srgbClr val="161616"/>
                </a:solidFill>
                <a:latin typeface="Verdana"/>
                <a:cs typeface="Verdana"/>
              </a:rPr>
              <a:t>o</a:t>
            </a:r>
            <a:r>
              <a:rPr sz="448" spc="-51">
                <a:solidFill>
                  <a:srgbClr val="161616"/>
                </a:solidFill>
                <a:latin typeface="Verdana"/>
                <a:cs typeface="Verdana"/>
              </a:rPr>
              <a:t> </a:t>
            </a:r>
            <a:r>
              <a:rPr sz="448" spc="-26">
                <a:solidFill>
                  <a:srgbClr val="161616"/>
                </a:solidFill>
                <a:latin typeface="Verdana"/>
                <a:cs typeface="Verdana"/>
              </a:rPr>
              <a:t>a</a:t>
            </a:r>
            <a:r>
              <a:rPr sz="448" spc="-22">
                <a:solidFill>
                  <a:srgbClr val="161616"/>
                </a:solidFill>
                <a:latin typeface="Verdana"/>
                <a:cs typeface="Verdana"/>
              </a:rPr>
              <a:t>t</a:t>
            </a:r>
            <a:r>
              <a:rPr sz="448" spc="-19">
                <a:solidFill>
                  <a:srgbClr val="161616"/>
                </a:solidFill>
                <a:latin typeface="Verdana"/>
                <a:cs typeface="Verdana"/>
              </a:rPr>
              <a:t>t</a:t>
            </a:r>
            <a:r>
              <a:rPr sz="448" spc="-16">
                <a:solidFill>
                  <a:srgbClr val="161616"/>
                </a:solidFill>
                <a:latin typeface="Verdana"/>
                <a:cs typeface="Verdana"/>
              </a:rPr>
              <a:t>e</a:t>
            </a:r>
            <a:r>
              <a:rPr sz="448" spc="-26">
                <a:solidFill>
                  <a:srgbClr val="161616"/>
                </a:solidFill>
                <a:latin typeface="Verdana"/>
                <a:cs typeface="Verdana"/>
              </a:rPr>
              <a:t>n</a:t>
            </a:r>
            <a:r>
              <a:rPr sz="448" spc="-16">
                <a:solidFill>
                  <a:srgbClr val="161616"/>
                </a:solidFill>
                <a:latin typeface="Verdana"/>
                <a:cs typeface="Verdana"/>
              </a:rPr>
              <a:t>d</a:t>
            </a:r>
            <a:r>
              <a:rPr sz="448" spc="-51">
                <a:solidFill>
                  <a:srgbClr val="161616"/>
                </a:solidFill>
                <a:latin typeface="Verdana"/>
                <a:cs typeface="Verdana"/>
              </a:rPr>
              <a:t> </a:t>
            </a:r>
            <a:r>
              <a:rPr sz="448" spc="-3">
                <a:solidFill>
                  <a:srgbClr val="161616"/>
                </a:solidFill>
                <a:latin typeface="Verdana"/>
                <a:cs typeface="Verdana"/>
              </a:rPr>
              <a:t>c</a:t>
            </a:r>
            <a:r>
              <a:rPr sz="448">
                <a:solidFill>
                  <a:srgbClr val="161616"/>
                </a:solidFill>
                <a:latin typeface="Verdana"/>
                <a:cs typeface="Verdana"/>
              </a:rPr>
              <a:t>l</a:t>
            </a:r>
            <a:r>
              <a:rPr sz="448" spc="-26">
                <a:solidFill>
                  <a:srgbClr val="161616"/>
                </a:solidFill>
                <a:latin typeface="Verdana"/>
                <a:cs typeface="Verdana"/>
              </a:rPr>
              <a:t>a</a:t>
            </a:r>
            <a:r>
              <a:rPr sz="448" spc="-16">
                <a:solidFill>
                  <a:srgbClr val="161616"/>
                </a:solidFill>
                <a:latin typeface="Verdana"/>
                <a:cs typeface="Verdana"/>
              </a:rPr>
              <a:t>s</a:t>
            </a:r>
            <a:r>
              <a:rPr sz="448" spc="-13">
                <a:solidFill>
                  <a:srgbClr val="161616"/>
                </a:solidFill>
                <a:latin typeface="Verdana"/>
                <a:cs typeface="Verdana"/>
              </a:rPr>
              <a:t>s</a:t>
            </a:r>
            <a:r>
              <a:rPr sz="448" spc="-16">
                <a:solidFill>
                  <a:srgbClr val="161616"/>
                </a:solidFill>
                <a:latin typeface="Verdana"/>
                <a:cs typeface="Verdana"/>
              </a:rPr>
              <a:t>es</a:t>
            </a:r>
            <a:r>
              <a:rPr sz="448" spc="-38">
                <a:solidFill>
                  <a:srgbClr val="161616"/>
                </a:solidFill>
                <a:latin typeface="Verdana"/>
                <a:cs typeface="Verdana"/>
              </a:rPr>
              <a:t>,</a:t>
            </a:r>
            <a:r>
              <a:rPr sz="448" spc="-51">
                <a:solidFill>
                  <a:srgbClr val="161616"/>
                </a:solidFill>
                <a:latin typeface="Verdana"/>
                <a:cs typeface="Verdana"/>
              </a:rPr>
              <a:t> </a:t>
            </a:r>
            <a:r>
              <a:rPr sz="448" spc="-16">
                <a:solidFill>
                  <a:srgbClr val="161616"/>
                </a:solidFill>
                <a:latin typeface="Verdana"/>
                <a:cs typeface="Verdana"/>
              </a:rPr>
              <a:t>t</a:t>
            </a:r>
            <a:r>
              <a:rPr sz="448" spc="-26">
                <a:solidFill>
                  <a:srgbClr val="161616"/>
                </a:solidFill>
                <a:latin typeface="Verdana"/>
                <a:cs typeface="Verdana"/>
              </a:rPr>
              <a:t>h</a:t>
            </a:r>
            <a:r>
              <a:rPr sz="448" spc="-16">
                <a:solidFill>
                  <a:srgbClr val="161616"/>
                </a:solidFill>
                <a:latin typeface="Verdana"/>
                <a:cs typeface="Verdana"/>
              </a:rPr>
              <a:t>e</a:t>
            </a:r>
            <a:r>
              <a:rPr sz="448" spc="-51">
                <a:solidFill>
                  <a:srgbClr val="161616"/>
                </a:solidFill>
                <a:latin typeface="Verdana"/>
                <a:cs typeface="Verdana"/>
              </a:rPr>
              <a:t> </a:t>
            </a:r>
            <a:r>
              <a:rPr sz="448" spc="-13">
                <a:solidFill>
                  <a:srgbClr val="161616"/>
                </a:solidFill>
                <a:latin typeface="Verdana"/>
                <a:cs typeface="Verdana"/>
              </a:rPr>
              <a:t>s</a:t>
            </a:r>
            <a:r>
              <a:rPr sz="448" spc="-22">
                <a:solidFill>
                  <a:srgbClr val="161616"/>
                </a:solidFill>
                <a:latin typeface="Verdana"/>
                <a:cs typeface="Verdana"/>
              </a:rPr>
              <a:t>um  </a:t>
            </a:r>
            <a:r>
              <a:rPr sz="448" spc="-19">
                <a:solidFill>
                  <a:srgbClr val="161616"/>
                </a:solidFill>
                <a:latin typeface="Verdana"/>
                <a:cs typeface="Verdana"/>
              </a:rPr>
              <a:t>o</a:t>
            </a:r>
            <a:r>
              <a:rPr sz="448" spc="-10">
                <a:solidFill>
                  <a:srgbClr val="161616"/>
                </a:solidFill>
                <a:latin typeface="Verdana"/>
                <a:cs typeface="Verdana"/>
              </a:rPr>
              <a:t>f</a:t>
            </a:r>
            <a:r>
              <a:rPr sz="448" spc="-51">
                <a:solidFill>
                  <a:srgbClr val="161616"/>
                </a:solidFill>
                <a:latin typeface="Verdana"/>
                <a:cs typeface="Verdana"/>
              </a:rPr>
              <a:t> </a:t>
            </a:r>
            <a:r>
              <a:rPr sz="448" spc="-16">
                <a:solidFill>
                  <a:srgbClr val="161616"/>
                </a:solidFill>
                <a:latin typeface="Verdana"/>
                <a:cs typeface="Verdana"/>
              </a:rPr>
              <a:t>t</a:t>
            </a:r>
            <a:r>
              <a:rPr sz="448" spc="-22">
                <a:solidFill>
                  <a:srgbClr val="161616"/>
                </a:solidFill>
                <a:latin typeface="Verdana"/>
                <a:cs typeface="Verdana"/>
              </a:rPr>
              <a:t>im</a:t>
            </a:r>
            <a:r>
              <a:rPr sz="448" spc="-16">
                <a:solidFill>
                  <a:srgbClr val="161616"/>
                </a:solidFill>
                <a:latin typeface="Verdana"/>
                <a:cs typeface="Verdana"/>
              </a:rPr>
              <a:t>e</a:t>
            </a:r>
            <a:r>
              <a:rPr sz="448" spc="-51">
                <a:solidFill>
                  <a:srgbClr val="161616"/>
                </a:solidFill>
                <a:latin typeface="Verdana"/>
                <a:cs typeface="Verdana"/>
              </a:rPr>
              <a:t> </a:t>
            </a:r>
            <a:r>
              <a:rPr sz="448" spc="-13">
                <a:solidFill>
                  <a:srgbClr val="161616"/>
                </a:solidFill>
                <a:latin typeface="Verdana"/>
                <a:cs typeface="Verdana"/>
              </a:rPr>
              <a:t>s</a:t>
            </a:r>
            <a:r>
              <a:rPr sz="448" spc="-16">
                <a:solidFill>
                  <a:srgbClr val="161616"/>
                </a:solidFill>
                <a:latin typeface="Verdana"/>
                <a:cs typeface="Verdana"/>
              </a:rPr>
              <a:t>pe</a:t>
            </a:r>
            <a:r>
              <a:rPr sz="448" spc="-26">
                <a:solidFill>
                  <a:srgbClr val="161616"/>
                </a:solidFill>
                <a:latin typeface="Verdana"/>
                <a:cs typeface="Verdana"/>
              </a:rPr>
              <a:t>n</a:t>
            </a:r>
            <a:r>
              <a:rPr sz="448" spc="-16">
                <a:solidFill>
                  <a:srgbClr val="161616"/>
                </a:solidFill>
                <a:latin typeface="Verdana"/>
                <a:cs typeface="Verdana"/>
              </a:rPr>
              <a:t>t</a:t>
            </a:r>
            <a:r>
              <a:rPr sz="448" spc="-51">
                <a:solidFill>
                  <a:srgbClr val="161616"/>
                </a:solidFill>
                <a:latin typeface="Verdana"/>
                <a:cs typeface="Verdana"/>
              </a:rPr>
              <a:t> </a:t>
            </a:r>
            <a:r>
              <a:rPr sz="448" spc="-16">
                <a:solidFill>
                  <a:srgbClr val="161616"/>
                </a:solidFill>
                <a:latin typeface="Verdana"/>
                <a:cs typeface="Verdana"/>
              </a:rPr>
              <a:t>o</a:t>
            </a:r>
            <a:r>
              <a:rPr sz="448" spc="-26">
                <a:solidFill>
                  <a:srgbClr val="161616"/>
                </a:solidFill>
                <a:latin typeface="Verdana"/>
                <a:cs typeface="Verdana"/>
              </a:rPr>
              <a:t>n</a:t>
            </a:r>
            <a:r>
              <a:rPr sz="448" spc="-51">
                <a:solidFill>
                  <a:srgbClr val="161616"/>
                </a:solidFill>
                <a:latin typeface="Verdana"/>
                <a:cs typeface="Verdana"/>
              </a:rPr>
              <a:t> </a:t>
            </a:r>
            <a:r>
              <a:rPr sz="448" spc="-13">
                <a:solidFill>
                  <a:srgbClr val="161616"/>
                </a:solidFill>
                <a:latin typeface="Verdana"/>
                <a:cs typeface="Verdana"/>
              </a:rPr>
              <a:t>s</a:t>
            </a:r>
            <a:r>
              <a:rPr sz="448" spc="-16">
                <a:solidFill>
                  <a:srgbClr val="161616"/>
                </a:solidFill>
                <a:latin typeface="Verdana"/>
                <a:cs typeface="Verdana"/>
              </a:rPr>
              <a:t>o</a:t>
            </a:r>
            <a:r>
              <a:rPr sz="448" spc="-3">
                <a:solidFill>
                  <a:srgbClr val="161616"/>
                </a:solidFill>
                <a:latin typeface="Verdana"/>
                <a:cs typeface="Verdana"/>
              </a:rPr>
              <a:t>c</a:t>
            </a:r>
            <a:r>
              <a:rPr sz="448" spc="-19">
                <a:solidFill>
                  <a:srgbClr val="161616"/>
                </a:solidFill>
                <a:latin typeface="Verdana"/>
                <a:cs typeface="Verdana"/>
              </a:rPr>
              <a:t>ia</a:t>
            </a:r>
            <a:r>
              <a:rPr sz="448">
                <a:solidFill>
                  <a:srgbClr val="161616"/>
                </a:solidFill>
                <a:latin typeface="Verdana"/>
                <a:cs typeface="Verdana"/>
              </a:rPr>
              <a:t>l  </a:t>
            </a:r>
            <a:r>
              <a:rPr sz="448" spc="-35">
                <a:solidFill>
                  <a:srgbClr val="161616"/>
                </a:solidFill>
                <a:latin typeface="Verdana"/>
                <a:cs typeface="Verdana"/>
              </a:rPr>
              <a:t>m</a:t>
            </a:r>
            <a:r>
              <a:rPr sz="448" spc="-16">
                <a:solidFill>
                  <a:srgbClr val="161616"/>
                </a:solidFill>
                <a:latin typeface="Verdana"/>
                <a:cs typeface="Verdana"/>
              </a:rPr>
              <a:t>ed</a:t>
            </a:r>
            <a:r>
              <a:rPr sz="448" spc="-19">
                <a:solidFill>
                  <a:srgbClr val="161616"/>
                </a:solidFill>
                <a:latin typeface="Verdana"/>
                <a:cs typeface="Verdana"/>
              </a:rPr>
              <a:t>ia</a:t>
            </a:r>
            <a:r>
              <a:rPr sz="448" spc="-51">
                <a:solidFill>
                  <a:srgbClr val="161616"/>
                </a:solidFill>
                <a:latin typeface="Verdana"/>
                <a:cs typeface="Verdana"/>
              </a:rPr>
              <a:t> </a:t>
            </a:r>
            <a:r>
              <a:rPr sz="448" spc="-10">
                <a:solidFill>
                  <a:srgbClr val="161616"/>
                </a:solidFill>
                <a:latin typeface="Verdana"/>
                <a:cs typeface="Verdana"/>
              </a:rPr>
              <a:t>is</a:t>
            </a:r>
            <a:r>
              <a:rPr sz="448" spc="-51">
                <a:solidFill>
                  <a:srgbClr val="161616"/>
                </a:solidFill>
                <a:latin typeface="Verdana"/>
                <a:cs typeface="Verdana"/>
              </a:rPr>
              <a:t> </a:t>
            </a:r>
            <a:r>
              <a:rPr sz="448" spc="-22">
                <a:solidFill>
                  <a:srgbClr val="161616"/>
                </a:solidFill>
                <a:latin typeface="Verdana"/>
                <a:cs typeface="Verdana"/>
              </a:rPr>
              <a:t>o</a:t>
            </a:r>
            <a:r>
              <a:rPr sz="448" spc="-48">
                <a:solidFill>
                  <a:srgbClr val="161616"/>
                </a:solidFill>
                <a:latin typeface="Verdana"/>
                <a:cs typeface="Verdana"/>
              </a:rPr>
              <a:t>v</a:t>
            </a:r>
            <a:r>
              <a:rPr sz="448" spc="-16">
                <a:solidFill>
                  <a:srgbClr val="161616"/>
                </a:solidFill>
                <a:latin typeface="Verdana"/>
                <a:cs typeface="Verdana"/>
              </a:rPr>
              <a:t>e</a:t>
            </a:r>
            <a:r>
              <a:rPr sz="448" spc="-26">
                <a:solidFill>
                  <a:srgbClr val="161616"/>
                </a:solidFill>
                <a:latin typeface="Verdana"/>
                <a:cs typeface="Verdana"/>
              </a:rPr>
              <a:t>r</a:t>
            </a:r>
            <a:r>
              <a:rPr sz="448" spc="-51">
                <a:solidFill>
                  <a:srgbClr val="161616"/>
                </a:solidFill>
                <a:latin typeface="Verdana"/>
                <a:cs typeface="Verdana"/>
              </a:rPr>
              <a:t> </a:t>
            </a:r>
            <a:r>
              <a:rPr sz="448" spc="-16">
                <a:solidFill>
                  <a:srgbClr val="161616"/>
                </a:solidFill>
                <a:latin typeface="Verdana"/>
                <a:cs typeface="Verdana"/>
              </a:rPr>
              <a:t>2500.</a:t>
            </a:r>
            <a:endParaRPr sz="448">
              <a:latin typeface="Verdana"/>
              <a:cs typeface="Verdana"/>
            </a:endParaRPr>
          </a:p>
          <a:p>
            <a:pPr marL="8135" marR="3254">
              <a:lnSpc>
                <a:spcPct val="115300"/>
              </a:lnSpc>
            </a:pPr>
            <a:r>
              <a:rPr sz="448" spc="-16">
                <a:solidFill>
                  <a:srgbClr val="161616"/>
                </a:solidFill>
                <a:latin typeface="Verdana"/>
                <a:cs typeface="Verdana"/>
              </a:rPr>
              <a:t>T</a:t>
            </a:r>
            <a:r>
              <a:rPr sz="448" spc="-22">
                <a:solidFill>
                  <a:srgbClr val="161616"/>
                </a:solidFill>
                <a:latin typeface="Verdana"/>
                <a:cs typeface="Verdana"/>
              </a:rPr>
              <a:t>im</a:t>
            </a:r>
            <a:r>
              <a:rPr sz="448" spc="-16">
                <a:solidFill>
                  <a:srgbClr val="161616"/>
                </a:solidFill>
                <a:latin typeface="Verdana"/>
                <a:cs typeface="Verdana"/>
              </a:rPr>
              <a:t>e</a:t>
            </a:r>
            <a:r>
              <a:rPr sz="448" spc="-51">
                <a:solidFill>
                  <a:srgbClr val="161616"/>
                </a:solidFill>
                <a:latin typeface="Verdana"/>
                <a:cs typeface="Verdana"/>
              </a:rPr>
              <a:t> </a:t>
            </a:r>
            <a:r>
              <a:rPr sz="448" spc="-13">
                <a:solidFill>
                  <a:srgbClr val="161616"/>
                </a:solidFill>
                <a:latin typeface="Verdana"/>
                <a:cs typeface="Verdana"/>
              </a:rPr>
              <a:t>s</a:t>
            </a:r>
            <a:r>
              <a:rPr sz="448" spc="-16">
                <a:solidFill>
                  <a:srgbClr val="161616"/>
                </a:solidFill>
                <a:latin typeface="Verdana"/>
                <a:cs typeface="Verdana"/>
              </a:rPr>
              <a:t>pe</a:t>
            </a:r>
            <a:r>
              <a:rPr sz="448" spc="-26">
                <a:solidFill>
                  <a:srgbClr val="161616"/>
                </a:solidFill>
                <a:latin typeface="Verdana"/>
                <a:cs typeface="Verdana"/>
              </a:rPr>
              <a:t>n</a:t>
            </a:r>
            <a:r>
              <a:rPr sz="448" spc="-16">
                <a:solidFill>
                  <a:srgbClr val="161616"/>
                </a:solidFill>
                <a:latin typeface="Verdana"/>
                <a:cs typeface="Verdana"/>
              </a:rPr>
              <a:t>t</a:t>
            </a:r>
            <a:r>
              <a:rPr sz="448" spc="-51">
                <a:solidFill>
                  <a:srgbClr val="161616"/>
                </a:solidFill>
                <a:latin typeface="Verdana"/>
                <a:cs typeface="Verdana"/>
              </a:rPr>
              <a:t> </a:t>
            </a:r>
            <a:r>
              <a:rPr sz="448" spc="-16">
                <a:solidFill>
                  <a:srgbClr val="161616"/>
                </a:solidFill>
                <a:latin typeface="Verdana"/>
                <a:cs typeface="Verdana"/>
              </a:rPr>
              <a:t>o</a:t>
            </a:r>
            <a:r>
              <a:rPr sz="448" spc="-26">
                <a:solidFill>
                  <a:srgbClr val="161616"/>
                </a:solidFill>
                <a:latin typeface="Verdana"/>
                <a:cs typeface="Verdana"/>
              </a:rPr>
              <a:t>n</a:t>
            </a:r>
            <a:r>
              <a:rPr sz="448" spc="-51">
                <a:solidFill>
                  <a:srgbClr val="161616"/>
                </a:solidFill>
                <a:latin typeface="Verdana"/>
                <a:cs typeface="Verdana"/>
              </a:rPr>
              <a:t> </a:t>
            </a:r>
            <a:r>
              <a:rPr sz="448" spc="-13">
                <a:solidFill>
                  <a:srgbClr val="161616"/>
                </a:solidFill>
                <a:latin typeface="Verdana"/>
                <a:cs typeface="Verdana"/>
              </a:rPr>
              <a:t>s</a:t>
            </a:r>
            <a:r>
              <a:rPr sz="448" spc="-16">
                <a:solidFill>
                  <a:srgbClr val="161616"/>
                </a:solidFill>
                <a:latin typeface="Verdana"/>
                <a:cs typeface="Verdana"/>
              </a:rPr>
              <a:t>o</a:t>
            </a:r>
            <a:r>
              <a:rPr sz="448" spc="-3">
                <a:solidFill>
                  <a:srgbClr val="161616"/>
                </a:solidFill>
                <a:latin typeface="Verdana"/>
                <a:cs typeface="Verdana"/>
              </a:rPr>
              <a:t>c</a:t>
            </a:r>
            <a:r>
              <a:rPr sz="448" spc="-19">
                <a:solidFill>
                  <a:srgbClr val="161616"/>
                </a:solidFill>
                <a:latin typeface="Verdana"/>
                <a:cs typeface="Verdana"/>
              </a:rPr>
              <a:t>ia</a:t>
            </a:r>
            <a:r>
              <a:rPr sz="448">
                <a:solidFill>
                  <a:srgbClr val="161616"/>
                </a:solidFill>
                <a:latin typeface="Verdana"/>
                <a:cs typeface="Verdana"/>
              </a:rPr>
              <a:t>l</a:t>
            </a:r>
            <a:r>
              <a:rPr sz="448" spc="-51">
                <a:solidFill>
                  <a:srgbClr val="161616"/>
                </a:solidFill>
                <a:latin typeface="Verdana"/>
                <a:cs typeface="Verdana"/>
              </a:rPr>
              <a:t> </a:t>
            </a:r>
            <a:r>
              <a:rPr sz="448" spc="-35">
                <a:solidFill>
                  <a:srgbClr val="161616"/>
                </a:solidFill>
                <a:latin typeface="Verdana"/>
                <a:cs typeface="Verdana"/>
              </a:rPr>
              <a:t>m</a:t>
            </a:r>
            <a:r>
              <a:rPr sz="448" spc="-16">
                <a:solidFill>
                  <a:srgbClr val="161616"/>
                </a:solidFill>
                <a:latin typeface="Verdana"/>
                <a:cs typeface="Verdana"/>
              </a:rPr>
              <a:t>edia  </a:t>
            </a:r>
            <a:r>
              <a:rPr sz="448" spc="-10">
                <a:solidFill>
                  <a:srgbClr val="161616"/>
                </a:solidFill>
                <a:latin typeface="Verdana"/>
                <a:cs typeface="Verdana"/>
              </a:rPr>
              <a:t>is</a:t>
            </a:r>
            <a:r>
              <a:rPr sz="448" spc="-51">
                <a:solidFill>
                  <a:srgbClr val="161616"/>
                </a:solidFill>
                <a:latin typeface="Verdana"/>
                <a:cs typeface="Verdana"/>
              </a:rPr>
              <a:t> </a:t>
            </a:r>
            <a:r>
              <a:rPr sz="448" spc="-26">
                <a:solidFill>
                  <a:srgbClr val="161616"/>
                </a:solidFill>
                <a:latin typeface="Verdana"/>
                <a:cs typeface="Verdana"/>
              </a:rPr>
              <a:t>unu</a:t>
            </a:r>
            <a:r>
              <a:rPr sz="448" spc="-13">
                <a:solidFill>
                  <a:srgbClr val="161616"/>
                </a:solidFill>
                <a:latin typeface="Verdana"/>
                <a:cs typeface="Verdana"/>
              </a:rPr>
              <a:t>s</a:t>
            </a:r>
            <a:r>
              <a:rPr sz="448" spc="-26">
                <a:solidFill>
                  <a:srgbClr val="161616"/>
                </a:solidFill>
                <a:latin typeface="Verdana"/>
                <a:cs typeface="Verdana"/>
              </a:rPr>
              <a:t>ua</a:t>
            </a:r>
            <a:r>
              <a:rPr sz="448" spc="-3">
                <a:solidFill>
                  <a:srgbClr val="161616"/>
                </a:solidFill>
                <a:latin typeface="Verdana"/>
                <a:cs typeface="Verdana"/>
              </a:rPr>
              <a:t>l</a:t>
            </a:r>
            <a:r>
              <a:rPr sz="448" spc="-6">
                <a:solidFill>
                  <a:srgbClr val="161616"/>
                </a:solidFill>
                <a:latin typeface="Verdana"/>
                <a:cs typeface="Verdana"/>
              </a:rPr>
              <a:t>l</a:t>
            </a:r>
            <a:r>
              <a:rPr sz="448" spc="-38">
                <a:solidFill>
                  <a:srgbClr val="161616"/>
                </a:solidFill>
                <a:latin typeface="Verdana"/>
                <a:cs typeface="Verdana"/>
              </a:rPr>
              <a:t>y</a:t>
            </a:r>
            <a:r>
              <a:rPr sz="448" spc="-51">
                <a:solidFill>
                  <a:srgbClr val="161616"/>
                </a:solidFill>
                <a:latin typeface="Verdana"/>
                <a:cs typeface="Verdana"/>
              </a:rPr>
              <a:t> </a:t>
            </a:r>
            <a:r>
              <a:rPr sz="448" spc="-26">
                <a:solidFill>
                  <a:srgbClr val="161616"/>
                </a:solidFill>
                <a:latin typeface="Verdana"/>
                <a:cs typeface="Verdana"/>
              </a:rPr>
              <a:t>high</a:t>
            </a:r>
            <a:r>
              <a:rPr sz="448" spc="-51">
                <a:solidFill>
                  <a:srgbClr val="161616"/>
                </a:solidFill>
                <a:latin typeface="Verdana"/>
                <a:cs typeface="Verdana"/>
              </a:rPr>
              <a:t> </a:t>
            </a:r>
            <a:r>
              <a:rPr sz="448" spc="-16">
                <a:solidFill>
                  <a:srgbClr val="161616"/>
                </a:solidFill>
                <a:latin typeface="Verdana"/>
                <a:cs typeface="Verdana"/>
              </a:rPr>
              <a:t>w</a:t>
            </a:r>
            <a:r>
              <a:rPr sz="448" spc="-26">
                <a:solidFill>
                  <a:srgbClr val="161616"/>
                </a:solidFill>
                <a:latin typeface="Verdana"/>
                <a:cs typeface="Verdana"/>
              </a:rPr>
              <a:t>h</a:t>
            </a:r>
            <a:r>
              <a:rPr sz="448" spc="-16">
                <a:solidFill>
                  <a:srgbClr val="161616"/>
                </a:solidFill>
                <a:latin typeface="Verdana"/>
                <a:cs typeface="Verdana"/>
              </a:rPr>
              <a:t>en  d</a:t>
            </a:r>
            <a:r>
              <a:rPr sz="448" spc="-22">
                <a:solidFill>
                  <a:srgbClr val="161616"/>
                </a:solidFill>
                <a:latin typeface="Verdana"/>
                <a:cs typeface="Verdana"/>
              </a:rPr>
              <a:t>e</a:t>
            </a:r>
            <a:r>
              <a:rPr sz="448" spc="-42">
                <a:solidFill>
                  <a:srgbClr val="161616"/>
                </a:solidFill>
                <a:latin typeface="Verdana"/>
                <a:cs typeface="Verdana"/>
              </a:rPr>
              <a:t>v</a:t>
            </a:r>
            <a:r>
              <a:rPr sz="448" spc="-6">
                <a:solidFill>
                  <a:srgbClr val="161616"/>
                </a:solidFill>
                <a:latin typeface="Verdana"/>
                <a:cs typeface="Verdana"/>
              </a:rPr>
              <a:t>i</a:t>
            </a:r>
            <a:r>
              <a:rPr sz="448" spc="-13">
                <a:solidFill>
                  <a:srgbClr val="161616"/>
                </a:solidFill>
                <a:latin typeface="Verdana"/>
                <a:cs typeface="Verdana"/>
              </a:rPr>
              <a:t>c</a:t>
            </a:r>
            <a:r>
              <a:rPr sz="448" spc="-16">
                <a:solidFill>
                  <a:srgbClr val="161616"/>
                </a:solidFill>
                <a:latin typeface="Verdana"/>
                <a:cs typeface="Verdana"/>
              </a:rPr>
              <a:t>e</a:t>
            </a:r>
            <a:r>
              <a:rPr sz="448" spc="-51">
                <a:solidFill>
                  <a:srgbClr val="161616"/>
                </a:solidFill>
                <a:latin typeface="Verdana"/>
                <a:cs typeface="Verdana"/>
              </a:rPr>
              <a:t> </a:t>
            </a:r>
            <a:r>
              <a:rPr sz="448" spc="-16">
                <a:solidFill>
                  <a:srgbClr val="161616"/>
                </a:solidFill>
                <a:latin typeface="Verdana"/>
                <a:cs typeface="Verdana"/>
              </a:rPr>
              <a:t>t</a:t>
            </a:r>
            <a:r>
              <a:rPr sz="448" spc="-38">
                <a:solidFill>
                  <a:srgbClr val="161616"/>
                </a:solidFill>
                <a:latin typeface="Verdana"/>
                <a:cs typeface="Verdana"/>
              </a:rPr>
              <a:t>y</a:t>
            </a:r>
            <a:r>
              <a:rPr sz="448" spc="-16">
                <a:solidFill>
                  <a:srgbClr val="161616"/>
                </a:solidFill>
                <a:latin typeface="Verdana"/>
                <a:cs typeface="Verdana"/>
              </a:rPr>
              <a:t>pe</a:t>
            </a:r>
            <a:r>
              <a:rPr sz="448" spc="-51">
                <a:solidFill>
                  <a:srgbClr val="161616"/>
                </a:solidFill>
                <a:latin typeface="Verdana"/>
                <a:cs typeface="Verdana"/>
              </a:rPr>
              <a:t> </a:t>
            </a:r>
            <a:r>
              <a:rPr sz="448" spc="-26">
                <a:solidFill>
                  <a:srgbClr val="161616"/>
                </a:solidFill>
                <a:latin typeface="Verdana"/>
                <a:cs typeface="Verdana"/>
              </a:rPr>
              <a:t>u</a:t>
            </a:r>
            <a:r>
              <a:rPr sz="448" spc="-13">
                <a:solidFill>
                  <a:srgbClr val="161616"/>
                </a:solidFill>
                <a:latin typeface="Verdana"/>
                <a:cs typeface="Verdana"/>
              </a:rPr>
              <a:t>s</a:t>
            </a:r>
            <a:r>
              <a:rPr sz="448" spc="-16">
                <a:solidFill>
                  <a:srgbClr val="161616"/>
                </a:solidFill>
                <a:latin typeface="Verdana"/>
                <a:cs typeface="Verdana"/>
              </a:rPr>
              <a:t>ed</a:t>
            </a:r>
            <a:r>
              <a:rPr sz="448" spc="-51">
                <a:solidFill>
                  <a:srgbClr val="161616"/>
                </a:solidFill>
                <a:latin typeface="Verdana"/>
                <a:cs typeface="Verdana"/>
              </a:rPr>
              <a:t> </a:t>
            </a:r>
            <a:r>
              <a:rPr sz="448" spc="-19">
                <a:solidFill>
                  <a:srgbClr val="161616"/>
                </a:solidFill>
                <a:latin typeface="Verdana"/>
                <a:cs typeface="Verdana"/>
              </a:rPr>
              <a:t>t</a:t>
            </a:r>
            <a:r>
              <a:rPr sz="448" spc="-16">
                <a:solidFill>
                  <a:srgbClr val="161616"/>
                </a:solidFill>
                <a:latin typeface="Verdana"/>
                <a:cs typeface="Verdana"/>
              </a:rPr>
              <a:t>o</a:t>
            </a:r>
            <a:r>
              <a:rPr sz="448" spc="-51">
                <a:solidFill>
                  <a:srgbClr val="161616"/>
                </a:solidFill>
                <a:latin typeface="Verdana"/>
                <a:cs typeface="Verdana"/>
              </a:rPr>
              <a:t> </a:t>
            </a:r>
            <a:r>
              <a:rPr sz="448" spc="-26">
                <a:solidFill>
                  <a:srgbClr val="161616"/>
                </a:solidFill>
                <a:latin typeface="Verdana"/>
                <a:cs typeface="Verdana"/>
              </a:rPr>
              <a:t>a</a:t>
            </a:r>
            <a:r>
              <a:rPr sz="448" spc="-22">
                <a:solidFill>
                  <a:srgbClr val="161616"/>
                </a:solidFill>
                <a:latin typeface="Verdana"/>
                <a:cs typeface="Verdana"/>
              </a:rPr>
              <a:t>t</a:t>
            </a:r>
            <a:r>
              <a:rPr sz="448" spc="-19">
                <a:solidFill>
                  <a:srgbClr val="161616"/>
                </a:solidFill>
                <a:latin typeface="Verdana"/>
                <a:cs typeface="Verdana"/>
              </a:rPr>
              <a:t>t</a:t>
            </a:r>
            <a:r>
              <a:rPr sz="448" spc="-16">
                <a:solidFill>
                  <a:srgbClr val="161616"/>
                </a:solidFill>
                <a:latin typeface="Verdana"/>
                <a:cs typeface="Verdana"/>
              </a:rPr>
              <a:t>e</a:t>
            </a:r>
            <a:r>
              <a:rPr sz="448" spc="-26">
                <a:solidFill>
                  <a:srgbClr val="161616"/>
                </a:solidFill>
                <a:latin typeface="Verdana"/>
                <a:cs typeface="Verdana"/>
              </a:rPr>
              <a:t>n</a:t>
            </a:r>
            <a:r>
              <a:rPr sz="448" spc="-10">
                <a:solidFill>
                  <a:srgbClr val="161616"/>
                </a:solidFill>
                <a:latin typeface="Verdana"/>
                <a:cs typeface="Verdana"/>
              </a:rPr>
              <a:t>d  </a:t>
            </a:r>
            <a:r>
              <a:rPr sz="448" spc="-3">
                <a:solidFill>
                  <a:srgbClr val="161616"/>
                </a:solidFill>
                <a:latin typeface="Verdana"/>
                <a:cs typeface="Verdana"/>
              </a:rPr>
              <a:t>c</a:t>
            </a:r>
            <a:r>
              <a:rPr sz="448">
                <a:solidFill>
                  <a:srgbClr val="161616"/>
                </a:solidFill>
                <a:latin typeface="Verdana"/>
                <a:cs typeface="Verdana"/>
              </a:rPr>
              <a:t>l</a:t>
            </a:r>
            <a:r>
              <a:rPr sz="448" spc="-26">
                <a:solidFill>
                  <a:srgbClr val="161616"/>
                </a:solidFill>
                <a:latin typeface="Verdana"/>
                <a:cs typeface="Verdana"/>
              </a:rPr>
              <a:t>a</a:t>
            </a:r>
            <a:r>
              <a:rPr sz="448" spc="-16">
                <a:solidFill>
                  <a:srgbClr val="161616"/>
                </a:solidFill>
                <a:latin typeface="Verdana"/>
                <a:cs typeface="Verdana"/>
              </a:rPr>
              <a:t>s</a:t>
            </a:r>
            <a:r>
              <a:rPr sz="448" spc="-13">
                <a:solidFill>
                  <a:srgbClr val="161616"/>
                </a:solidFill>
                <a:latin typeface="Verdana"/>
                <a:cs typeface="Verdana"/>
              </a:rPr>
              <a:t>s</a:t>
            </a:r>
            <a:r>
              <a:rPr sz="448" spc="-16">
                <a:solidFill>
                  <a:srgbClr val="161616"/>
                </a:solidFill>
                <a:latin typeface="Verdana"/>
                <a:cs typeface="Verdana"/>
              </a:rPr>
              <a:t>e</a:t>
            </a:r>
            <a:r>
              <a:rPr sz="448" spc="-13">
                <a:solidFill>
                  <a:srgbClr val="161616"/>
                </a:solidFill>
                <a:latin typeface="Verdana"/>
                <a:cs typeface="Verdana"/>
              </a:rPr>
              <a:t>s</a:t>
            </a:r>
            <a:r>
              <a:rPr sz="448" spc="-51">
                <a:solidFill>
                  <a:srgbClr val="161616"/>
                </a:solidFill>
                <a:latin typeface="Verdana"/>
                <a:cs typeface="Verdana"/>
              </a:rPr>
              <a:t> </a:t>
            </a:r>
            <a:r>
              <a:rPr sz="448" spc="-16">
                <a:solidFill>
                  <a:srgbClr val="161616"/>
                </a:solidFill>
                <a:latin typeface="Verdana"/>
                <a:cs typeface="Verdana"/>
              </a:rPr>
              <a:t>in</a:t>
            </a:r>
            <a:r>
              <a:rPr sz="448" spc="-51">
                <a:solidFill>
                  <a:srgbClr val="161616"/>
                </a:solidFill>
                <a:latin typeface="Verdana"/>
                <a:cs typeface="Verdana"/>
              </a:rPr>
              <a:t> </a:t>
            </a:r>
            <a:r>
              <a:rPr sz="448" spc="-26">
                <a:solidFill>
                  <a:srgbClr val="161616"/>
                </a:solidFill>
                <a:latin typeface="Verdana"/>
                <a:cs typeface="Verdana"/>
              </a:rPr>
              <a:t>La</a:t>
            </a:r>
            <a:r>
              <a:rPr sz="448" spc="-19">
                <a:solidFill>
                  <a:srgbClr val="161616"/>
                </a:solidFill>
                <a:latin typeface="Verdana"/>
                <a:cs typeface="Verdana"/>
              </a:rPr>
              <a:t>pt</a:t>
            </a:r>
            <a:r>
              <a:rPr sz="448" spc="-16">
                <a:solidFill>
                  <a:srgbClr val="161616"/>
                </a:solidFill>
                <a:latin typeface="Verdana"/>
                <a:cs typeface="Verdana"/>
              </a:rPr>
              <a:t>o</a:t>
            </a:r>
            <a:r>
              <a:rPr sz="448" spc="-26">
                <a:solidFill>
                  <a:srgbClr val="161616"/>
                </a:solidFill>
                <a:latin typeface="Verdana"/>
                <a:cs typeface="Verdana"/>
              </a:rPr>
              <a:t>p</a:t>
            </a:r>
            <a:r>
              <a:rPr sz="448" spc="-38">
                <a:solidFill>
                  <a:srgbClr val="161616"/>
                </a:solidFill>
                <a:latin typeface="Verdana"/>
                <a:cs typeface="Verdana"/>
              </a:rPr>
              <a:t>.</a:t>
            </a:r>
            <a:endParaRPr sz="448">
              <a:latin typeface="Verdana"/>
              <a:cs typeface="Verdana"/>
            </a:endParaRPr>
          </a:p>
        </p:txBody>
      </p:sp>
      <p:sp>
        <p:nvSpPr>
          <p:cNvPr id="16" name="object 16"/>
          <p:cNvSpPr txBox="1"/>
          <p:nvPr/>
        </p:nvSpPr>
        <p:spPr>
          <a:xfrm>
            <a:off x="3823189" y="691104"/>
            <a:ext cx="1937812" cy="1073851"/>
          </a:xfrm>
          <a:prstGeom prst="rect">
            <a:avLst/>
          </a:prstGeom>
        </p:spPr>
        <p:txBody>
          <a:bodyPr vert="horz" wrap="square" lIns="0" tIns="30914" rIns="0" bIns="0" rtlCol="0">
            <a:spAutoFit/>
          </a:bodyPr>
          <a:lstStyle/>
          <a:p>
            <a:pPr marL="52879">
              <a:lnSpc>
                <a:spcPct val="100000"/>
              </a:lnSpc>
              <a:spcBef>
                <a:spcPts val="243"/>
              </a:spcBef>
            </a:pPr>
            <a:r>
              <a:rPr sz="352" spc="-13">
                <a:solidFill>
                  <a:srgbClr val="161616"/>
                </a:solidFill>
                <a:latin typeface="Verdana"/>
                <a:cs typeface="Verdana"/>
              </a:rPr>
              <a:t>Time</a:t>
            </a:r>
            <a:r>
              <a:rPr sz="352" spc="-38">
                <a:solidFill>
                  <a:srgbClr val="161616"/>
                </a:solidFill>
                <a:latin typeface="Verdana"/>
                <a:cs typeface="Verdana"/>
              </a:rPr>
              <a:t> </a:t>
            </a:r>
            <a:r>
              <a:rPr sz="352" spc="-10">
                <a:solidFill>
                  <a:srgbClr val="161616"/>
                </a:solidFill>
                <a:latin typeface="Verdana"/>
                <a:cs typeface="Verdana"/>
              </a:rPr>
              <a:t>spent</a:t>
            </a:r>
            <a:r>
              <a:rPr sz="352" spc="-35">
                <a:solidFill>
                  <a:srgbClr val="161616"/>
                </a:solidFill>
                <a:latin typeface="Verdana"/>
                <a:cs typeface="Verdana"/>
              </a:rPr>
              <a:t> </a:t>
            </a:r>
            <a:r>
              <a:rPr sz="352" spc="-13">
                <a:solidFill>
                  <a:srgbClr val="161616"/>
                </a:solidFill>
                <a:latin typeface="Verdana"/>
                <a:cs typeface="Verdana"/>
              </a:rPr>
              <a:t>on</a:t>
            </a:r>
            <a:r>
              <a:rPr sz="352" spc="-35">
                <a:solidFill>
                  <a:srgbClr val="161616"/>
                </a:solidFill>
                <a:latin typeface="Verdana"/>
                <a:cs typeface="Verdana"/>
              </a:rPr>
              <a:t> </a:t>
            </a:r>
            <a:r>
              <a:rPr sz="352" spc="-6">
                <a:solidFill>
                  <a:srgbClr val="161616"/>
                </a:solidFill>
                <a:latin typeface="Verdana"/>
                <a:cs typeface="Verdana"/>
              </a:rPr>
              <a:t>social</a:t>
            </a:r>
            <a:r>
              <a:rPr sz="352" spc="-35">
                <a:solidFill>
                  <a:srgbClr val="161616"/>
                </a:solidFill>
                <a:latin typeface="Verdana"/>
                <a:cs typeface="Verdana"/>
              </a:rPr>
              <a:t> </a:t>
            </a:r>
            <a:r>
              <a:rPr sz="352" spc="-13">
                <a:solidFill>
                  <a:srgbClr val="161616"/>
                </a:solidFill>
                <a:latin typeface="Verdana"/>
                <a:cs typeface="Verdana"/>
              </a:rPr>
              <a:t>media</a:t>
            </a:r>
            <a:r>
              <a:rPr sz="352" spc="-38">
                <a:solidFill>
                  <a:srgbClr val="161616"/>
                </a:solidFill>
                <a:latin typeface="Verdana"/>
                <a:cs typeface="Verdana"/>
              </a:rPr>
              <a:t> </a:t>
            </a:r>
            <a:r>
              <a:rPr sz="352" spc="-19">
                <a:solidFill>
                  <a:srgbClr val="161616"/>
                </a:solidFill>
                <a:latin typeface="Verdana"/>
                <a:cs typeface="Verdana"/>
              </a:rPr>
              <a:t>(Hours)</a:t>
            </a:r>
            <a:r>
              <a:rPr sz="352" spc="-35">
                <a:solidFill>
                  <a:srgbClr val="161616"/>
                </a:solidFill>
                <a:latin typeface="Verdana"/>
                <a:cs typeface="Verdana"/>
              </a:rPr>
              <a:t> </a:t>
            </a:r>
            <a:r>
              <a:rPr sz="352" spc="-19">
                <a:solidFill>
                  <a:srgbClr val="161616"/>
                </a:solidFill>
                <a:latin typeface="Verdana"/>
                <a:cs typeface="Verdana"/>
              </a:rPr>
              <a:t>by</a:t>
            </a:r>
            <a:r>
              <a:rPr sz="352" spc="-35">
                <a:solidFill>
                  <a:srgbClr val="161616"/>
                </a:solidFill>
                <a:latin typeface="Verdana"/>
                <a:cs typeface="Verdana"/>
              </a:rPr>
              <a:t> </a:t>
            </a:r>
            <a:r>
              <a:rPr sz="352" spc="-16">
                <a:solidFill>
                  <a:srgbClr val="161616"/>
                </a:solidFill>
                <a:latin typeface="Verdana"/>
                <a:cs typeface="Verdana"/>
              </a:rPr>
              <a:t>Device</a:t>
            </a:r>
            <a:r>
              <a:rPr sz="352" spc="-35">
                <a:solidFill>
                  <a:srgbClr val="161616"/>
                </a:solidFill>
                <a:latin typeface="Verdana"/>
                <a:cs typeface="Verdana"/>
              </a:rPr>
              <a:t> </a:t>
            </a:r>
            <a:r>
              <a:rPr sz="352" spc="-13">
                <a:solidFill>
                  <a:srgbClr val="161616"/>
                </a:solidFill>
                <a:latin typeface="Verdana"/>
                <a:cs typeface="Verdana"/>
              </a:rPr>
              <a:t>type</a:t>
            </a:r>
            <a:r>
              <a:rPr sz="352" spc="-35">
                <a:solidFill>
                  <a:srgbClr val="161616"/>
                </a:solidFill>
                <a:latin typeface="Verdana"/>
                <a:cs typeface="Verdana"/>
              </a:rPr>
              <a:t> </a:t>
            </a:r>
            <a:r>
              <a:rPr sz="352" spc="-10">
                <a:solidFill>
                  <a:srgbClr val="161616"/>
                </a:solidFill>
                <a:latin typeface="Verdana"/>
                <a:cs typeface="Verdana"/>
              </a:rPr>
              <a:t>used</a:t>
            </a:r>
            <a:r>
              <a:rPr sz="352" spc="-38">
                <a:solidFill>
                  <a:srgbClr val="161616"/>
                </a:solidFill>
                <a:latin typeface="Verdana"/>
                <a:cs typeface="Verdana"/>
              </a:rPr>
              <a:t> </a:t>
            </a:r>
            <a:r>
              <a:rPr sz="352" spc="-13">
                <a:solidFill>
                  <a:srgbClr val="161616"/>
                </a:solidFill>
                <a:latin typeface="Verdana"/>
                <a:cs typeface="Verdana"/>
              </a:rPr>
              <a:t>to</a:t>
            </a:r>
            <a:r>
              <a:rPr sz="352" spc="-35">
                <a:solidFill>
                  <a:srgbClr val="161616"/>
                </a:solidFill>
                <a:latin typeface="Verdana"/>
                <a:cs typeface="Verdana"/>
              </a:rPr>
              <a:t> </a:t>
            </a:r>
            <a:r>
              <a:rPr sz="352" spc="-13">
                <a:solidFill>
                  <a:srgbClr val="161616"/>
                </a:solidFill>
                <a:latin typeface="Verdana"/>
                <a:cs typeface="Verdana"/>
              </a:rPr>
              <a:t>attend</a:t>
            </a:r>
            <a:r>
              <a:rPr sz="352" spc="-35">
                <a:solidFill>
                  <a:srgbClr val="161616"/>
                </a:solidFill>
                <a:latin typeface="Verdana"/>
                <a:cs typeface="Verdana"/>
              </a:rPr>
              <a:t> </a:t>
            </a:r>
            <a:r>
              <a:rPr sz="352" spc="-6">
                <a:solidFill>
                  <a:srgbClr val="161616"/>
                </a:solidFill>
                <a:latin typeface="Verdana"/>
                <a:cs typeface="Verdana"/>
              </a:rPr>
              <a:t>classes</a:t>
            </a:r>
            <a:endParaRPr sz="352">
              <a:latin typeface="Verdana"/>
              <a:cs typeface="Verdana"/>
            </a:endParaRPr>
          </a:p>
          <a:p>
            <a:pPr marL="64268">
              <a:lnSpc>
                <a:spcPct val="100000"/>
              </a:lnSpc>
              <a:spcBef>
                <a:spcPts val="272"/>
              </a:spcBef>
            </a:pPr>
            <a:r>
              <a:rPr sz="256" spc="-13">
                <a:solidFill>
                  <a:srgbClr val="161616"/>
                </a:solidFill>
                <a:latin typeface="Verdana"/>
                <a:cs typeface="Verdana"/>
              </a:rPr>
              <a:t>D</a:t>
            </a:r>
            <a:r>
              <a:rPr sz="256" spc="-6">
                <a:solidFill>
                  <a:srgbClr val="161616"/>
                </a:solidFill>
                <a:latin typeface="Verdana"/>
                <a:cs typeface="Verdana"/>
              </a:rPr>
              <a:t>e</a:t>
            </a:r>
            <a:r>
              <a:rPr sz="256" spc="-16">
                <a:solidFill>
                  <a:srgbClr val="161616"/>
                </a:solidFill>
                <a:latin typeface="Verdana"/>
                <a:cs typeface="Verdana"/>
              </a:rPr>
              <a:t>v</a:t>
            </a:r>
            <a:r>
              <a:rPr sz="256">
                <a:solidFill>
                  <a:srgbClr val="161616"/>
                </a:solidFill>
                <a:latin typeface="Verdana"/>
                <a:cs typeface="Verdana"/>
              </a:rPr>
              <a:t>i</a:t>
            </a:r>
            <a:r>
              <a:rPr sz="256" spc="-3">
                <a:solidFill>
                  <a:srgbClr val="161616"/>
                </a:solidFill>
                <a:latin typeface="Verdana"/>
                <a:cs typeface="Verdana"/>
              </a:rPr>
              <a:t>ce</a:t>
            </a:r>
            <a:r>
              <a:rPr sz="256" spc="-26">
                <a:solidFill>
                  <a:srgbClr val="161616"/>
                </a:solidFill>
                <a:latin typeface="Verdana"/>
                <a:cs typeface="Verdana"/>
              </a:rPr>
              <a:t> </a:t>
            </a:r>
            <a:r>
              <a:rPr sz="256" spc="-6">
                <a:solidFill>
                  <a:srgbClr val="161616"/>
                </a:solidFill>
                <a:latin typeface="Verdana"/>
                <a:cs typeface="Verdana"/>
              </a:rPr>
              <a:t>t</a:t>
            </a:r>
            <a:r>
              <a:rPr sz="256" spc="-16">
                <a:solidFill>
                  <a:srgbClr val="161616"/>
                </a:solidFill>
                <a:latin typeface="Verdana"/>
                <a:cs typeface="Verdana"/>
              </a:rPr>
              <a:t>y</a:t>
            </a:r>
            <a:r>
              <a:rPr sz="256">
                <a:solidFill>
                  <a:srgbClr val="161616"/>
                </a:solidFill>
                <a:latin typeface="Verdana"/>
                <a:cs typeface="Verdana"/>
              </a:rPr>
              <a:t>p</a:t>
            </a:r>
            <a:r>
              <a:rPr sz="256" spc="-3">
                <a:solidFill>
                  <a:srgbClr val="161616"/>
                </a:solidFill>
                <a:latin typeface="Verdana"/>
                <a:cs typeface="Verdana"/>
              </a:rPr>
              <a:t>e</a:t>
            </a:r>
            <a:r>
              <a:rPr sz="256" spc="-26">
                <a:solidFill>
                  <a:srgbClr val="161616"/>
                </a:solidFill>
                <a:latin typeface="Verdana"/>
                <a:cs typeface="Verdana"/>
              </a:rPr>
              <a:t> </a:t>
            </a:r>
            <a:r>
              <a:rPr sz="256" spc="-6">
                <a:solidFill>
                  <a:srgbClr val="161616"/>
                </a:solidFill>
                <a:latin typeface="Verdana"/>
                <a:cs typeface="Verdana"/>
              </a:rPr>
              <a:t>u</a:t>
            </a:r>
            <a:r>
              <a:rPr sz="256">
                <a:solidFill>
                  <a:srgbClr val="161616"/>
                </a:solidFill>
                <a:latin typeface="Verdana"/>
                <a:cs typeface="Verdana"/>
              </a:rPr>
              <a:t>s</a:t>
            </a:r>
            <a:r>
              <a:rPr sz="256" spc="-3">
                <a:solidFill>
                  <a:srgbClr val="161616"/>
                </a:solidFill>
                <a:latin typeface="Verdana"/>
                <a:cs typeface="Verdana"/>
              </a:rPr>
              <a:t>e</a:t>
            </a:r>
            <a:r>
              <a:rPr sz="256">
                <a:solidFill>
                  <a:srgbClr val="161616"/>
                </a:solidFill>
                <a:latin typeface="Verdana"/>
                <a:cs typeface="Verdana"/>
              </a:rPr>
              <a:t>d</a:t>
            </a:r>
            <a:r>
              <a:rPr sz="256" spc="-26">
                <a:solidFill>
                  <a:srgbClr val="161616"/>
                </a:solidFill>
                <a:latin typeface="Verdana"/>
                <a:cs typeface="Verdana"/>
              </a:rPr>
              <a:t> </a:t>
            </a:r>
            <a:r>
              <a:rPr sz="256" spc="-10">
                <a:solidFill>
                  <a:srgbClr val="161616"/>
                </a:solidFill>
                <a:latin typeface="Verdana"/>
                <a:cs typeface="Verdana"/>
              </a:rPr>
              <a:t>t</a:t>
            </a:r>
            <a:r>
              <a:rPr sz="256" spc="-3">
                <a:solidFill>
                  <a:srgbClr val="161616"/>
                </a:solidFill>
                <a:latin typeface="Verdana"/>
                <a:cs typeface="Verdana"/>
              </a:rPr>
              <a:t>o</a:t>
            </a:r>
            <a:r>
              <a:rPr sz="256" spc="-26">
                <a:solidFill>
                  <a:srgbClr val="161616"/>
                </a:solidFill>
                <a:latin typeface="Verdana"/>
                <a:cs typeface="Verdana"/>
              </a:rPr>
              <a:t> </a:t>
            </a:r>
            <a:r>
              <a:rPr sz="256" spc="-10">
                <a:solidFill>
                  <a:srgbClr val="161616"/>
                </a:solidFill>
                <a:latin typeface="Verdana"/>
                <a:cs typeface="Verdana"/>
              </a:rPr>
              <a:t>att</a:t>
            </a:r>
            <a:r>
              <a:rPr sz="256" spc="-3">
                <a:solidFill>
                  <a:srgbClr val="161616"/>
                </a:solidFill>
                <a:latin typeface="Verdana"/>
                <a:cs typeface="Verdana"/>
              </a:rPr>
              <a:t>e</a:t>
            </a:r>
            <a:r>
              <a:rPr sz="256" spc="-6">
                <a:solidFill>
                  <a:srgbClr val="161616"/>
                </a:solidFill>
                <a:latin typeface="Verdana"/>
                <a:cs typeface="Verdana"/>
              </a:rPr>
              <a:t>n</a:t>
            </a:r>
            <a:r>
              <a:rPr sz="256">
                <a:solidFill>
                  <a:srgbClr val="161616"/>
                </a:solidFill>
                <a:latin typeface="Verdana"/>
                <a:cs typeface="Verdana"/>
              </a:rPr>
              <a:t>d</a:t>
            </a:r>
            <a:r>
              <a:rPr sz="256" spc="-26">
                <a:solidFill>
                  <a:srgbClr val="161616"/>
                </a:solidFill>
                <a:latin typeface="Verdana"/>
                <a:cs typeface="Verdana"/>
              </a:rPr>
              <a:t> </a:t>
            </a:r>
            <a:r>
              <a:rPr sz="256" spc="3">
                <a:solidFill>
                  <a:srgbClr val="161616"/>
                </a:solidFill>
                <a:latin typeface="Verdana"/>
                <a:cs typeface="Verdana"/>
              </a:rPr>
              <a:t>cl</a:t>
            </a:r>
            <a:r>
              <a:rPr sz="256" spc="-10">
                <a:solidFill>
                  <a:srgbClr val="161616"/>
                </a:solidFill>
                <a:latin typeface="Verdana"/>
                <a:cs typeface="Verdana"/>
              </a:rPr>
              <a:t>a</a:t>
            </a:r>
            <a:r>
              <a:rPr sz="256" spc="-3">
                <a:solidFill>
                  <a:srgbClr val="161616"/>
                </a:solidFill>
                <a:latin typeface="Verdana"/>
                <a:cs typeface="Verdana"/>
              </a:rPr>
              <a:t>s</a:t>
            </a:r>
            <a:r>
              <a:rPr sz="256">
                <a:solidFill>
                  <a:srgbClr val="161616"/>
                </a:solidFill>
                <a:latin typeface="Verdana"/>
                <a:cs typeface="Verdana"/>
              </a:rPr>
              <a:t>s</a:t>
            </a:r>
            <a:r>
              <a:rPr sz="256" spc="-3">
                <a:solidFill>
                  <a:srgbClr val="161616"/>
                </a:solidFill>
                <a:latin typeface="Verdana"/>
                <a:cs typeface="Verdana"/>
              </a:rPr>
              <a:t>e</a:t>
            </a:r>
            <a:r>
              <a:rPr sz="256">
                <a:solidFill>
                  <a:srgbClr val="161616"/>
                </a:solidFill>
                <a:latin typeface="Verdana"/>
                <a:cs typeface="Verdana"/>
              </a:rPr>
              <a:t>s</a:t>
            </a:r>
            <a:endParaRPr sz="256">
              <a:latin typeface="Verdana"/>
              <a:cs typeface="Verdana"/>
            </a:endParaRPr>
          </a:p>
          <a:p>
            <a:pPr marL="108199">
              <a:lnSpc>
                <a:spcPct val="100000"/>
              </a:lnSpc>
              <a:spcBef>
                <a:spcPts val="83"/>
              </a:spcBef>
              <a:tabLst>
                <a:tab pos="487300" algn="l"/>
              </a:tabLst>
            </a:pPr>
            <a:r>
              <a:rPr sz="256">
                <a:solidFill>
                  <a:srgbClr val="6F6F6F"/>
                </a:solidFill>
                <a:latin typeface="Tahoma"/>
                <a:cs typeface="Tahoma"/>
              </a:rPr>
              <a:t>Desktop      </a:t>
            </a:r>
            <a:r>
              <a:rPr sz="256" spc="10">
                <a:solidFill>
                  <a:srgbClr val="6F6F6F"/>
                </a:solidFill>
                <a:latin typeface="Tahoma"/>
                <a:cs typeface="Tahoma"/>
              </a:rPr>
              <a:t> </a:t>
            </a:r>
            <a:r>
              <a:rPr sz="256" spc="3">
                <a:solidFill>
                  <a:srgbClr val="6F6F6F"/>
                </a:solidFill>
                <a:latin typeface="Tahoma"/>
                <a:cs typeface="Tahoma"/>
              </a:rPr>
              <a:t>Mobile	</a:t>
            </a:r>
            <a:r>
              <a:rPr sz="256" spc="-3">
                <a:solidFill>
                  <a:srgbClr val="6F6F6F"/>
                </a:solidFill>
                <a:latin typeface="Tahoma"/>
                <a:cs typeface="Tahoma"/>
              </a:rPr>
              <a:t>Laptop</a:t>
            </a:r>
            <a:endParaRPr sz="256">
              <a:latin typeface="Tahoma"/>
              <a:cs typeface="Tahoma"/>
            </a:endParaRPr>
          </a:p>
          <a:p>
            <a:pPr>
              <a:lnSpc>
                <a:spcPct val="100000"/>
              </a:lnSpc>
            </a:pPr>
            <a:endParaRPr sz="320">
              <a:latin typeface="Tahoma"/>
              <a:cs typeface="Tahoma"/>
            </a:endParaRPr>
          </a:p>
          <a:p>
            <a:pPr>
              <a:lnSpc>
                <a:spcPct val="100000"/>
              </a:lnSpc>
            </a:pPr>
            <a:endParaRPr sz="320">
              <a:latin typeface="Tahoma"/>
              <a:cs typeface="Tahoma"/>
            </a:endParaRPr>
          </a:p>
          <a:p>
            <a:pPr>
              <a:lnSpc>
                <a:spcPct val="100000"/>
              </a:lnSpc>
            </a:pPr>
            <a:endParaRPr sz="320">
              <a:latin typeface="Tahoma"/>
              <a:cs typeface="Tahoma"/>
            </a:endParaRPr>
          </a:p>
          <a:p>
            <a:pPr>
              <a:lnSpc>
                <a:spcPct val="100000"/>
              </a:lnSpc>
            </a:pPr>
            <a:endParaRPr sz="320">
              <a:latin typeface="Tahoma"/>
              <a:cs typeface="Tahoma"/>
            </a:endParaRPr>
          </a:p>
          <a:p>
            <a:pPr>
              <a:lnSpc>
                <a:spcPct val="100000"/>
              </a:lnSpc>
            </a:pPr>
            <a:endParaRPr sz="320">
              <a:latin typeface="Tahoma"/>
              <a:cs typeface="Tahoma"/>
            </a:endParaRPr>
          </a:p>
          <a:p>
            <a:pPr>
              <a:lnSpc>
                <a:spcPct val="100000"/>
              </a:lnSpc>
            </a:pPr>
            <a:endParaRPr sz="320">
              <a:latin typeface="Tahoma"/>
              <a:cs typeface="Tahoma"/>
            </a:endParaRPr>
          </a:p>
          <a:p>
            <a:pPr marL="455166" algn="ctr">
              <a:lnSpc>
                <a:spcPct val="100000"/>
              </a:lnSpc>
              <a:spcBef>
                <a:spcPts val="285"/>
              </a:spcBef>
            </a:pPr>
            <a:r>
              <a:rPr sz="256" spc="-3">
                <a:solidFill>
                  <a:srgbClr val="FFFFFF"/>
                </a:solidFill>
                <a:latin typeface="Tahoma"/>
                <a:cs typeface="Tahoma"/>
              </a:rPr>
              <a:t>33.3%</a:t>
            </a:r>
            <a:endParaRPr sz="256">
              <a:latin typeface="Tahoma"/>
              <a:cs typeface="Tahoma"/>
            </a:endParaRPr>
          </a:p>
          <a:p>
            <a:pPr>
              <a:lnSpc>
                <a:spcPct val="100000"/>
              </a:lnSpc>
            </a:pPr>
            <a:endParaRPr sz="320">
              <a:latin typeface="Tahoma"/>
              <a:cs typeface="Tahoma"/>
            </a:endParaRPr>
          </a:p>
          <a:p>
            <a:pPr>
              <a:lnSpc>
                <a:spcPct val="100000"/>
              </a:lnSpc>
            </a:pPr>
            <a:endParaRPr sz="320">
              <a:latin typeface="Tahoma"/>
              <a:cs typeface="Tahoma"/>
            </a:endParaRPr>
          </a:p>
          <a:p>
            <a:pPr>
              <a:lnSpc>
                <a:spcPct val="100000"/>
              </a:lnSpc>
              <a:spcBef>
                <a:spcPts val="35"/>
              </a:spcBef>
            </a:pPr>
            <a:endParaRPr sz="320">
              <a:latin typeface="Tahoma"/>
              <a:cs typeface="Tahoma"/>
            </a:endParaRPr>
          </a:p>
          <a:p>
            <a:pPr marR="438082" algn="ctr">
              <a:lnSpc>
                <a:spcPct val="100000"/>
              </a:lnSpc>
              <a:spcBef>
                <a:spcPts val="3"/>
              </a:spcBef>
            </a:pPr>
            <a:r>
              <a:rPr sz="256" spc="-3">
                <a:solidFill>
                  <a:srgbClr val="FFFFFF"/>
                </a:solidFill>
                <a:latin typeface="Tahoma"/>
                <a:cs typeface="Tahoma"/>
              </a:rPr>
              <a:t>64.1%</a:t>
            </a:r>
            <a:endParaRPr sz="256">
              <a:latin typeface="Tahoma"/>
              <a:cs typeface="Tahoma"/>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135" y="6646483"/>
            <a:ext cx="4426379"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https://us3.ca.analytics.ibm.com/bi/?perspective=story&amp;id=iDA696D24E32C420A90DE6A1FB86BBC74&amp;objRef=iDA696D24E32C420A90DE6A1…   </a:t>
            </a:r>
            <a:r>
              <a:rPr sz="512" spc="6">
                <a:latin typeface="Arial MT"/>
                <a:cs typeface="Arial MT"/>
              </a:rPr>
              <a:t> </a:t>
            </a:r>
            <a:r>
              <a:rPr sz="512">
                <a:latin typeface="Arial MT"/>
                <a:cs typeface="Arial MT"/>
              </a:rPr>
              <a:t>4/5</a:t>
            </a:r>
          </a:p>
        </p:txBody>
      </p:sp>
      <p:sp>
        <p:nvSpPr>
          <p:cNvPr id="3" name="object 3"/>
          <p:cNvSpPr/>
          <p:nvPr/>
        </p:nvSpPr>
        <p:spPr>
          <a:xfrm>
            <a:off x="2906988" y="235922"/>
            <a:ext cx="4376755" cy="1571320"/>
          </a:xfrm>
          <a:custGeom>
            <a:avLst/>
            <a:gdLst/>
            <a:ahLst/>
            <a:cxnLst/>
            <a:rect l="l" t="t" r="r" b="b"/>
            <a:pathLst>
              <a:path w="6832600" h="2453005">
                <a:moveTo>
                  <a:pt x="6832599" y="2452903"/>
                </a:moveTo>
                <a:lnTo>
                  <a:pt x="0" y="2452903"/>
                </a:lnTo>
                <a:lnTo>
                  <a:pt x="0" y="0"/>
                </a:lnTo>
                <a:lnTo>
                  <a:pt x="6832599" y="0"/>
                </a:lnTo>
                <a:lnTo>
                  <a:pt x="6832599" y="2452903"/>
                </a:lnTo>
                <a:close/>
              </a:path>
            </a:pathLst>
          </a:custGeom>
          <a:solidFill>
            <a:srgbClr val="F4F4F4"/>
          </a:solidFill>
        </p:spPr>
        <p:txBody>
          <a:bodyPr wrap="square" lIns="0" tIns="0" rIns="0" bIns="0" rtlCol="0"/>
          <a:lstStyle/>
          <a:p>
            <a:endParaRPr/>
          </a:p>
        </p:txBody>
      </p:sp>
      <p:sp>
        <p:nvSpPr>
          <p:cNvPr id="4" name="object 4"/>
          <p:cNvSpPr txBox="1"/>
          <p:nvPr/>
        </p:nvSpPr>
        <p:spPr>
          <a:xfrm>
            <a:off x="2878134" y="105758"/>
            <a:ext cx="2843670" cy="252192"/>
          </a:xfrm>
          <a:prstGeom prst="rect">
            <a:avLst/>
          </a:prstGeom>
        </p:spPr>
        <p:txBody>
          <a:bodyPr vert="horz" wrap="square" lIns="0" tIns="8135" rIns="0" bIns="0" rtlCol="0">
            <a:spAutoFit/>
          </a:bodyPr>
          <a:lstStyle/>
          <a:p>
            <a:pPr marL="8135">
              <a:lnSpc>
                <a:spcPct val="100000"/>
              </a:lnSpc>
              <a:spcBef>
                <a:spcPts val="64"/>
              </a:spcBef>
              <a:tabLst>
                <a:tab pos="2402334" algn="l"/>
              </a:tabLst>
            </a:pPr>
            <a:r>
              <a:rPr sz="512">
                <a:latin typeface="Arial MT"/>
                <a:cs typeface="Arial MT"/>
              </a:rPr>
              <a:t>8/31/23, </a:t>
            </a:r>
            <a:r>
              <a:rPr sz="512" spc="-10">
                <a:latin typeface="Arial MT"/>
                <a:cs typeface="Arial MT"/>
              </a:rPr>
              <a:t>11:47</a:t>
            </a:r>
            <a:r>
              <a:rPr sz="512" spc="-26">
                <a:latin typeface="Arial MT"/>
                <a:cs typeface="Arial MT"/>
              </a:rPr>
              <a:t> </a:t>
            </a:r>
            <a:r>
              <a:rPr sz="512">
                <a:latin typeface="Arial MT"/>
                <a:cs typeface="Arial MT"/>
              </a:rPr>
              <a:t>AM	Project_Story</a:t>
            </a:r>
          </a:p>
          <a:p>
            <a:pPr>
              <a:lnSpc>
                <a:spcPct val="100000"/>
              </a:lnSpc>
              <a:spcBef>
                <a:spcPts val="32"/>
              </a:spcBef>
            </a:pPr>
            <a:endParaRPr sz="448">
              <a:latin typeface="Arial MT"/>
              <a:cs typeface="Arial MT"/>
            </a:endParaRPr>
          </a:p>
          <a:p>
            <a:pPr marL="120401">
              <a:lnSpc>
                <a:spcPct val="100000"/>
              </a:lnSpc>
              <a:spcBef>
                <a:spcPts val="3"/>
              </a:spcBef>
            </a:pPr>
            <a:r>
              <a:rPr sz="577" b="1" spc="-22">
                <a:solidFill>
                  <a:srgbClr val="161616"/>
                </a:solidFill>
                <a:latin typeface="Tahoma"/>
                <a:cs typeface="Tahoma"/>
              </a:rPr>
              <a:t>Correlation</a:t>
            </a:r>
            <a:r>
              <a:rPr sz="577" b="1" spc="-35">
                <a:solidFill>
                  <a:srgbClr val="161616"/>
                </a:solidFill>
                <a:latin typeface="Tahoma"/>
                <a:cs typeface="Tahoma"/>
              </a:rPr>
              <a:t> </a:t>
            </a:r>
            <a:r>
              <a:rPr sz="577" b="1" spc="-22">
                <a:solidFill>
                  <a:srgbClr val="161616"/>
                </a:solidFill>
                <a:latin typeface="Tahoma"/>
                <a:cs typeface="Tahoma"/>
              </a:rPr>
              <a:t>between</a:t>
            </a:r>
            <a:r>
              <a:rPr sz="577" b="1" spc="-32">
                <a:solidFill>
                  <a:srgbClr val="161616"/>
                </a:solidFill>
                <a:latin typeface="Tahoma"/>
                <a:cs typeface="Tahoma"/>
              </a:rPr>
              <a:t> </a:t>
            </a:r>
            <a:r>
              <a:rPr sz="577" b="1" spc="-22">
                <a:solidFill>
                  <a:srgbClr val="161616"/>
                </a:solidFill>
                <a:latin typeface="Tahoma"/>
                <a:cs typeface="Tahoma"/>
              </a:rPr>
              <a:t>economic</a:t>
            </a:r>
            <a:r>
              <a:rPr sz="577" b="1" spc="-32">
                <a:solidFill>
                  <a:srgbClr val="161616"/>
                </a:solidFill>
                <a:latin typeface="Tahoma"/>
                <a:cs typeface="Tahoma"/>
              </a:rPr>
              <a:t> </a:t>
            </a:r>
            <a:r>
              <a:rPr sz="577" b="1" spc="-19">
                <a:solidFill>
                  <a:srgbClr val="161616"/>
                </a:solidFill>
                <a:latin typeface="Tahoma"/>
                <a:cs typeface="Tahoma"/>
              </a:rPr>
              <a:t>status,</a:t>
            </a:r>
            <a:r>
              <a:rPr sz="577" b="1" spc="-32">
                <a:solidFill>
                  <a:srgbClr val="161616"/>
                </a:solidFill>
                <a:latin typeface="Tahoma"/>
                <a:cs typeface="Tahoma"/>
              </a:rPr>
              <a:t> </a:t>
            </a:r>
            <a:r>
              <a:rPr sz="577" b="1" spc="-29">
                <a:solidFill>
                  <a:srgbClr val="161616"/>
                </a:solidFill>
                <a:latin typeface="Tahoma"/>
                <a:cs typeface="Tahoma"/>
              </a:rPr>
              <a:t>home</a:t>
            </a:r>
            <a:r>
              <a:rPr sz="577" b="1" spc="-32">
                <a:solidFill>
                  <a:srgbClr val="161616"/>
                </a:solidFill>
                <a:latin typeface="Tahoma"/>
                <a:cs typeface="Tahoma"/>
              </a:rPr>
              <a:t> </a:t>
            </a:r>
            <a:r>
              <a:rPr sz="577" b="1" spc="-19">
                <a:solidFill>
                  <a:srgbClr val="161616"/>
                </a:solidFill>
                <a:latin typeface="Tahoma"/>
                <a:cs typeface="Tahoma"/>
              </a:rPr>
              <a:t>location</a:t>
            </a:r>
            <a:r>
              <a:rPr sz="577" b="1" spc="-32">
                <a:solidFill>
                  <a:srgbClr val="161616"/>
                </a:solidFill>
                <a:latin typeface="Tahoma"/>
                <a:cs typeface="Tahoma"/>
              </a:rPr>
              <a:t> </a:t>
            </a:r>
            <a:r>
              <a:rPr sz="577" b="1" spc="-22">
                <a:solidFill>
                  <a:srgbClr val="161616"/>
                </a:solidFill>
                <a:latin typeface="Tahoma"/>
                <a:cs typeface="Tahoma"/>
              </a:rPr>
              <a:t>and</a:t>
            </a:r>
            <a:r>
              <a:rPr sz="577" b="1" spc="-32">
                <a:solidFill>
                  <a:srgbClr val="161616"/>
                </a:solidFill>
                <a:latin typeface="Tahoma"/>
                <a:cs typeface="Tahoma"/>
              </a:rPr>
              <a:t> </a:t>
            </a:r>
            <a:r>
              <a:rPr sz="577" b="1" spc="-22">
                <a:solidFill>
                  <a:srgbClr val="161616"/>
                </a:solidFill>
                <a:latin typeface="Tahoma"/>
                <a:cs typeface="Tahoma"/>
              </a:rPr>
              <a:t>performance</a:t>
            </a:r>
            <a:r>
              <a:rPr sz="577" b="1" spc="-35">
                <a:solidFill>
                  <a:srgbClr val="161616"/>
                </a:solidFill>
                <a:latin typeface="Tahoma"/>
                <a:cs typeface="Tahoma"/>
              </a:rPr>
              <a:t> </a:t>
            </a:r>
            <a:r>
              <a:rPr sz="577" b="1" spc="-19">
                <a:solidFill>
                  <a:srgbClr val="161616"/>
                </a:solidFill>
                <a:latin typeface="Tahoma"/>
                <a:cs typeface="Tahoma"/>
              </a:rPr>
              <a:t>in</a:t>
            </a:r>
            <a:r>
              <a:rPr sz="577" b="1" spc="-32">
                <a:solidFill>
                  <a:srgbClr val="161616"/>
                </a:solidFill>
                <a:latin typeface="Tahoma"/>
                <a:cs typeface="Tahoma"/>
              </a:rPr>
              <a:t> </a:t>
            </a:r>
            <a:r>
              <a:rPr sz="577" b="1" spc="-19">
                <a:solidFill>
                  <a:srgbClr val="161616"/>
                </a:solidFill>
                <a:latin typeface="Tahoma"/>
                <a:cs typeface="Tahoma"/>
              </a:rPr>
              <a:t>online</a:t>
            </a:r>
            <a:endParaRPr sz="577">
              <a:latin typeface="Tahoma"/>
              <a:cs typeface="Tahoma"/>
            </a:endParaRPr>
          </a:p>
        </p:txBody>
      </p:sp>
      <p:grpSp>
        <p:nvGrpSpPr>
          <p:cNvPr id="5" name="object 5"/>
          <p:cNvGrpSpPr/>
          <p:nvPr/>
        </p:nvGrpSpPr>
        <p:grpSpPr>
          <a:xfrm>
            <a:off x="2991606" y="530622"/>
            <a:ext cx="2713784" cy="1276824"/>
            <a:chOff x="2991606" y="530622"/>
            <a:chExt cx="2713784" cy="1276824"/>
          </a:xfrm>
        </p:grpSpPr>
        <p:sp>
          <p:nvSpPr>
            <p:cNvPr id="6" name="object 6"/>
            <p:cNvSpPr/>
            <p:nvPr/>
          </p:nvSpPr>
          <p:spPr>
            <a:xfrm>
              <a:off x="2991606" y="679431"/>
              <a:ext cx="20744" cy="20744"/>
            </a:xfrm>
            <a:custGeom>
              <a:avLst/>
              <a:gdLst/>
              <a:ahLst/>
              <a:cxnLst/>
              <a:rect l="l" t="t" r="r" b="b"/>
              <a:pathLst>
                <a:path w="32384" h="32384">
                  <a:moveTo>
                    <a:pt x="18056" y="31885"/>
                  </a:moveTo>
                  <a:lnTo>
                    <a:pt x="13828" y="31885"/>
                  </a:lnTo>
                  <a:lnTo>
                    <a:pt x="11794" y="31480"/>
                  </a:lnTo>
                  <a:lnTo>
                    <a:pt x="0" y="18056"/>
                  </a:lnTo>
                  <a:lnTo>
                    <a:pt x="0" y="13828"/>
                  </a:lnTo>
                  <a:lnTo>
                    <a:pt x="13828" y="0"/>
                  </a:lnTo>
                  <a:lnTo>
                    <a:pt x="18056" y="0"/>
                  </a:lnTo>
                  <a:lnTo>
                    <a:pt x="31885" y="15942"/>
                  </a:lnTo>
                  <a:lnTo>
                    <a:pt x="31885" y="18056"/>
                  </a:lnTo>
                  <a:lnTo>
                    <a:pt x="18056" y="31885"/>
                  </a:lnTo>
                  <a:close/>
                </a:path>
              </a:pathLst>
            </a:custGeom>
            <a:solidFill>
              <a:srgbClr val="161616"/>
            </a:solidFill>
          </p:spPr>
          <p:txBody>
            <a:bodyPr wrap="square" lIns="0" tIns="0" rIns="0" bIns="0" rtlCol="0"/>
            <a:lstStyle/>
            <a:p>
              <a:endParaRPr/>
            </a:p>
          </p:txBody>
        </p:sp>
        <p:sp>
          <p:nvSpPr>
            <p:cNvPr id="7" name="object 7"/>
            <p:cNvSpPr/>
            <p:nvPr/>
          </p:nvSpPr>
          <p:spPr>
            <a:xfrm>
              <a:off x="3945739" y="530622"/>
              <a:ext cx="1759651" cy="1276824"/>
            </a:xfrm>
            <a:custGeom>
              <a:avLst/>
              <a:gdLst/>
              <a:ahLst/>
              <a:cxnLst/>
              <a:rect l="l" t="t" r="r" b="b"/>
              <a:pathLst>
                <a:path w="2747010" h="1993264">
                  <a:moveTo>
                    <a:pt x="0" y="0"/>
                  </a:moveTo>
                  <a:lnTo>
                    <a:pt x="2746704" y="0"/>
                  </a:lnTo>
                  <a:lnTo>
                    <a:pt x="2746704" y="1992843"/>
                  </a:lnTo>
                  <a:lnTo>
                    <a:pt x="0" y="1992843"/>
                  </a:lnTo>
                  <a:lnTo>
                    <a:pt x="0" y="0"/>
                  </a:lnTo>
                  <a:close/>
                </a:path>
              </a:pathLst>
            </a:custGeom>
            <a:solidFill>
              <a:srgbClr val="FFFFFF"/>
            </a:solidFill>
          </p:spPr>
          <p:txBody>
            <a:bodyPr wrap="square" lIns="0" tIns="0" rIns="0" bIns="0" rtlCol="0"/>
            <a:lstStyle/>
            <a:p>
              <a:endParaRPr/>
            </a:p>
          </p:txBody>
        </p:sp>
      </p:grpSp>
      <p:sp>
        <p:nvSpPr>
          <p:cNvPr id="8" name="object 8"/>
          <p:cNvSpPr txBox="1"/>
          <p:nvPr/>
        </p:nvSpPr>
        <p:spPr>
          <a:xfrm>
            <a:off x="3044746" y="521787"/>
            <a:ext cx="2205461" cy="524722"/>
          </a:xfrm>
          <a:prstGeom prst="rect">
            <a:avLst/>
          </a:prstGeom>
        </p:spPr>
        <p:txBody>
          <a:bodyPr vert="horz" wrap="square" lIns="0" tIns="39863" rIns="0" bIns="0" rtlCol="0">
            <a:spAutoFit/>
          </a:bodyPr>
          <a:lstStyle/>
          <a:p>
            <a:pPr marL="953856">
              <a:lnSpc>
                <a:spcPct val="100000"/>
              </a:lnSpc>
              <a:spcBef>
                <a:spcPts val="314"/>
              </a:spcBef>
            </a:pPr>
            <a:r>
              <a:rPr sz="352" spc="-10">
                <a:solidFill>
                  <a:srgbClr val="161616"/>
                </a:solidFill>
                <a:latin typeface="Verdana"/>
                <a:cs typeface="Verdana"/>
              </a:rPr>
              <a:t>Economic</a:t>
            </a:r>
            <a:r>
              <a:rPr sz="352" spc="-38">
                <a:solidFill>
                  <a:srgbClr val="161616"/>
                </a:solidFill>
                <a:latin typeface="Verdana"/>
                <a:cs typeface="Verdana"/>
              </a:rPr>
              <a:t> </a:t>
            </a:r>
            <a:r>
              <a:rPr sz="352" spc="-16">
                <a:solidFill>
                  <a:srgbClr val="161616"/>
                </a:solidFill>
                <a:latin typeface="Verdana"/>
                <a:cs typeface="Verdana"/>
              </a:rPr>
              <a:t>status,</a:t>
            </a:r>
            <a:r>
              <a:rPr sz="352" spc="-38">
                <a:solidFill>
                  <a:srgbClr val="161616"/>
                </a:solidFill>
                <a:latin typeface="Verdana"/>
                <a:cs typeface="Verdana"/>
              </a:rPr>
              <a:t> </a:t>
            </a:r>
            <a:r>
              <a:rPr sz="352" spc="-13">
                <a:solidFill>
                  <a:srgbClr val="161616"/>
                </a:solidFill>
                <a:latin typeface="Verdana"/>
                <a:cs typeface="Verdana"/>
              </a:rPr>
              <a:t>Home</a:t>
            </a:r>
            <a:r>
              <a:rPr sz="352" spc="-35">
                <a:solidFill>
                  <a:srgbClr val="161616"/>
                </a:solidFill>
                <a:latin typeface="Verdana"/>
                <a:cs typeface="Verdana"/>
              </a:rPr>
              <a:t> </a:t>
            </a:r>
            <a:r>
              <a:rPr sz="352" spc="-10">
                <a:solidFill>
                  <a:srgbClr val="161616"/>
                </a:solidFill>
                <a:latin typeface="Verdana"/>
                <a:cs typeface="Verdana"/>
              </a:rPr>
              <a:t>Location</a:t>
            </a:r>
            <a:r>
              <a:rPr sz="352" spc="-38">
                <a:solidFill>
                  <a:srgbClr val="161616"/>
                </a:solidFill>
                <a:latin typeface="Verdana"/>
                <a:cs typeface="Verdana"/>
              </a:rPr>
              <a:t> </a:t>
            </a:r>
            <a:r>
              <a:rPr sz="352" spc="-13">
                <a:solidFill>
                  <a:srgbClr val="161616"/>
                </a:solidFill>
                <a:latin typeface="Verdana"/>
                <a:cs typeface="Verdana"/>
              </a:rPr>
              <a:t>and</a:t>
            </a:r>
            <a:r>
              <a:rPr sz="352" spc="-38">
                <a:solidFill>
                  <a:srgbClr val="161616"/>
                </a:solidFill>
                <a:latin typeface="Verdana"/>
                <a:cs typeface="Verdana"/>
              </a:rPr>
              <a:t> </a:t>
            </a:r>
            <a:r>
              <a:rPr sz="352" spc="-13">
                <a:solidFill>
                  <a:srgbClr val="161616"/>
                </a:solidFill>
                <a:latin typeface="Verdana"/>
                <a:cs typeface="Verdana"/>
              </a:rPr>
              <a:t>Performance</a:t>
            </a:r>
            <a:r>
              <a:rPr sz="352" spc="-35">
                <a:solidFill>
                  <a:srgbClr val="161616"/>
                </a:solidFill>
                <a:latin typeface="Verdana"/>
                <a:cs typeface="Verdana"/>
              </a:rPr>
              <a:t> </a:t>
            </a:r>
            <a:r>
              <a:rPr sz="352" spc="-10">
                <a:solidFill>
                  <a:srgbClr val="161616"/>
                </a:solidFill>
                <a:latin typeface="Verdana"/>
                <a:cs typeface="Verdana"/>
              </a:rPr>
              <a:t>in</a:t>
            </a:r>
            <a:r>
              <a:rPr sz="352" spc="-38">
                <a:solidFill>
                  <a:srgbClr val="161616"/>
                </a:solidFill>
                <a:latin typeface="Verdana"/>
                <a:cs typeface="Verdana"/>
              </a:rPr>
              <a:t> </a:t>
            </a:r>
            <a:r>
              <a:rPr sz="352" spc="-10">
                <a:solidFill>
                  <a:srgbClr val="161616"/>
                </a:solidFill>
                <a:latin typeface="Verdana"/>
                <a:cs typeface="Verdana"/>
              </a:rPr>
              <a:t>online</a:t>
            </a:r>
            <a:endParaRPr sz="352">
              <a:latin typeface="Verdana"/>
              <a:cs typeface="Verdana"/>
            </a:endParaRPr>
          </a:p>
          <a:p>
            <a:pPr marL="8135" marR="1468409">
              <a:lnSpc>
                <a:spcPct val="115300"/>
              </a:lnSpc>
              <a:spcBef>
                <a:spcPts val="224"/>
              </a:spcBef>
            </a:pPr>
            <a:r>
              <a:rPr sz="448" spc="-16">
                <a:solidFill>
                  <a:srgbClr val="161616"/>
                </a:solidFill>
                <a:latin typeface="Verdana"/>
                <a:cs typeface="Verdana"/>
              </a:rPr>
              <a:t>T</a:t>
            </a:r>
            <a:r>
              <a:rPr sz="448" spc="-26">
                <a:solidFill>
                  <a:srgbClr val="161616"/>
                </a:solidFill>
                <a:latin typeface="Verdana"/>
                <a:cs typeface="Verdana"/>
              </a:rPr>
              <a:t>h</a:t>
            </a:r>
            <a:r>
              <a:rPr sz="448" spc="-16">
                <a:solidFill>
                  <a:srgbClr val="161616"/>
                </a:solidFill>
                <a:latin typeface="Verdana"/>
                <a:cs typeface="Verdana"/>
              </a:rPr>
              <a:t>e</a:t>
            </a:r>
            <a:r>
              <a:rPr sz="448" spc="-51">
                <a:solidFill>
                  <a:srgbClr val="161616"/>
                </a:solidFill>
                <a:latin typeface="Verdana"/>
                <a:cs typeface="Verdana"/>
              </a:rPr>
              <a:t> </a:t>
            </a:r>
            <a:r>
              <a:rPr sz="448" spc="-16">
                <a:solidFill>
                  <a:srgbClr val="161616"/>
                </a:solidFill>
                <a:latin typeface="Verdana"/>
                <a:cs typeface="Verdana"/>
              </a:rPr>
              <a:t>pe</a:t>
            </a:r>
            <a:r>
              <a:rPr sz="448" spc="-26">
                <a:solidFill>
                  <a:srgbClr val="161616"/>
                </a:solidFill>
                <a:latin typeface="Verdana"/>
                <a:cs typeface="Verdana"/>
              </a:rPr>
              <a:t>r</a:t>
            </a:r>
            <a:r>
              <a:rPr sz="448" spc="-13">
                <a:solidFill>
                  <a:srgbClr val="161616"/>
                </a:solidFill>
                <a:latin typeface="Verdana"/>
                <a:cs typeface="Verdana"/>
              </a:rPr>
              <a:t>f</a:t>
            </a:r>
            <a:r>
              <a:rPr sz="448" spc="-16">
                <a:solidFill>
                  <a:srgbClr val="161616"/>
                </a:solidFill>
                <a:latin typeface="Verdana"/>
                <a:cs typeface="Verdana"/>
              </a:rPr>
              <a:t>o</a:t>
            </a:r>
            <a:r>
              <a:rPr sz="448" spc="-26">
                <a:solidFill>
                  <a:srgbClr val="161616"/>
                </a:solidFill>
                <a:latin typeface="Verdana"/>
                <a:cs typeface="Verdana"/>
              </a:rPr>
              <a:t>r</a:t>
            </a:r>
            <a:r>
              <a:rPr sz="448" spc="-35">
                <a:solidFill>
                  <a:srgbClr val="161616"/>
                </a:solidFill>
                <a:latin typeface="Verdana"/>
                <a:cs typeface="Verdana"/>
              </a:rPr>
              <a:t>m</a:t>
            </a:r>
            <a:r>
              <a:rPr sz="448" spc="-26">
                <a:solidFill>
                  <a:srgbClr val="161616"/>
                </a:solidFill>
                <a:latin typeface="Verdana"/>
                <a:cs typeface="Verdana"/>
              </a:rPr>
              <a:t>an</a:t>
            </a:r>
            <a:r>
              <a:rPr sz="448" spc="-6">
                <a:solidFill>
                  <a:srgbClr val="161616"/>
                </a:solidFill>
                <a:latin typeface="Verdana"/>
                <a:cs typeface="Verdana"/>
              </a:rPr>
              <a:t>c</a:t>
            </a:r>
            <a:r>
              <a:rPr sz="448" spc="-16">
                <a:solidFill>
                  <a:srgbClr val="161616"/>
                </a:solidFill>
                <a:latin typeface="Verdana"/>
                <a:cs typeface="Verdana"/>
              </a:rPr>
              <a:t>e</a:t>
            </a:r>
            <a:r>
              <a:rPr sz="448" spc="-51">
                <a:solidFill>
                  <a:srgbClr val="161616"/>
                </a:solidFill>
                <a:latin typeface="Verdana"/>
                <a:cs typeface="Verdana"/>
              </a:rPr>
              <a:t> </a:t>
            </a:r>
            <a:r>
              <a:rPr sz="448" spc="-19">
                <a:solidFill>
                  <a:srgbClr val="161616"/>
                </a:solidFill>
                <a:latin typeface="Verdana"/>
                <a:cs typeface="Verdana"/>
              </a:rPr>
              <a:t>o</a:t>
            </a:r>
            <a:r>
              <a:rPr sz="448" spc="-10">
                <a:solidFill>
                  <a:srgbClr val="161616"/>
                </a:solidFill>
                <a:latin typeface="Verdana"/>
                <a:cs typeface="Verdana"/>
              </a:rPr>
              <a:t>f</a:t>
            </a:r>
            <a:r>
              <a:rPr sz="448" spc="-51">
                <a:solidFill>
                  <a:srgbClr val="161616"/>
                </a:solidFill>
                <a:latin typeface="Verdana"/>
                <a:cs typeface="Verdana"/>
              </a:rPr>
              <a:t> </a:t>
            </a:r>
            <a:r>
              <a:rPr sz="448" spc="-16">
                <a:solidFill>
                  <a:srgbClr val="161616"/>
                </a:solidFill>
                <a:latin typeface="Verdana"/>
                <a:cs typeface="Verdana"/>
              </a:rPr>
              <a:t>o</a:t>
            </a:r>
            <a:r>
              <a:rPr sz="448" spc="-26">
                <a:solidFill>
                  <a:srgbClr val="161616"/>
                </a:solidFill>
                <a:latin typeface="Verdana"/>
                <a:cs typeface="Verdana"/>
              </a:rPr>
              <a:t>n</a:t>
            </a:r>
            <a:r>
              <a:rPr sz="448">
                <a:solidFill>
                  <a:srgbClr val="161616"/>
                </a:solidFill>
                <a:latin typeface="Verdana"/>
                <a:cs typeface="Verdana"/>
              </a:rPr>
              <a:t>l</a:t>
            </a:r>
            <a:r>
              <a:rPr sz="448" spc="-16">
                <a:solidFill>
                  <a:srgbClr val="161616"/>
                </a:solidFill>
                <a:latin typeface="Verdana"/>
                <a:cs typeface="Verdana"/>
              </a:rPr>
              <a:t>in</a:t>
            </a:r>
            <a:r>
              <a:rPr sz="448" spc="-13">
                <a:solidFill>
                  <a:srgbClr val="161616"/>
                </a:solidFill>
                <a:latin typeface="Verdana"/>
                <a:cs typeface="Verdana"/>
              </a:rPr>
              <a:t>e  </a:t>
            </a:r>
            <a:r>
              <a:rPr sz="448" spc="-26">
                <a:solidFill>
                  <a:srgbClr val="161616"/>
                </a:solidFill>
                <a:latin typeface="Verdana"/>
                <a:cs typeface="Verdana"/>
              </a:rPr>
              <a:t>h</a:t>
            </a:r>
            <a:r>
              <a:rPr sz="448" spc="-32">
                <a:solidFill>
                  <a:srgbClr val="161616"/>
                </a:solidFill>
                <a:latin typeface="Verdana"/>
                <a:cs typeface="Verdana"/>
              </a:rPr>
              <a:t>a</a:t>
            </a:r>
            <a:r>
              <a:rPr sz="448" spc="-42">
                <a:solidFill>
                  <a:srgbClr val="161616"/>
                </a:solidFill>
                <a:latin typeface="Verdana"/>
                <a:cs typeface="Verdana"/>
              </a:rPr>
              <a:t>v</a:t>
            </a:r>
            <a:r>
              <a:rPr sz="448" spc="-16">
                <a:solidFill>
                  <a:srgbClr val="161616"/>
                </a:solidFill>
                <a:latin typeface="Verdana"/>
                <a:cs typeface="Verdana"/>
              </a:rPr>
              <a:t>in</a:t>
            </a:r>
            <a:r>
              <a:rPr sz="448" spc="-38">
                <a:solidFill>
                  <a:srgbClr val="161616"/>
                </a:solidFill>
                <a:latin typeface="Verdana"/>
                <a:cs typeface="Verdana"/>
              </a:rPr>
              <a:t>g</a:t>
            </a:r>
            <a:r>
              <a:rPr sz="448" spc="-51">
                <a:solidFill>
                  <a:srgbClr val="161616"/>
                </a:solidFill>
                <a:latin typeface="Verdana"/>
                <a:cs typeface="Verdana"/>
              </a:rPr>
              <a:t> </a:t>
            </a:r>
            <a:r>
              <a:rPr sz="448" spc="-16">
                <a:solidFill>
                  <a:srgbClr val="161616"/>
                </a:solidFill>
                <a:latin typeface="Verdana"/>
                <a:cs typeface="Verdana"/>
              </a:rPr>
              <a:t>e</a:t>
            </a:r>
            <a:r>
              <a:rPr sz="448" spc="-6">
                <a:solidFill>
                  <a:srgbClr val="161616"/>
                </a:solidFill>
                <a:latin typeface="Verdana"/>
                <a:cs typeface="Verdana"/>
              </a:rPr>
              <a:t>c</a:t>
            </a:r>
            <a:r>
              <a:rPr sz="448" spc="-16">
                <a:solidFill>
                  <a:srgbClr val="161616"/>
                </a:solidFill>
                <a:latin typeface="Verdana"/>
                <a:cs typeface="Verdana"/>
              </a:rPr>
              <a:t>o</a:t>
            </a:r>
            <a:r>
              <a:rPr sz="448" spc="-26">
                <a:solidFill>
                  <a:srgbClr val="161616"/>
                </a:solidFill>
                <a:latin typeface="Verdana"/>
                <a:cs typeface="Verdana"/>
              </a:rPr>
              <a:t>n</a:t>
            </a:r>
            <a:r>
              <a:rPr sz="448" spc="-16">
                <a:solidFill>
                  <a:srgbClr val="161616"/>
                </a:solidFill>
                <a:latin typeface="Verdana"/>
                <a:cs typeface="Verdana"/>
              </a:rPr>
              <a:t>o</a:t>
            </a:r>
            <a:r>
              <a:rPr sz="448" spc="-35">
                <a:solidFill>
                  <a:srgbClr val="161616"/>
                </a:solidFill>
                <a:latin typeface="Verdana"/>
                <a:cs typeface="Verdana"/>
              </a:rPr>
              <a:t>m</a:t>
            </a:r>
            <a:r>
              <a:rPr sz="448" spc="-6">
                <a:solidFill>
                  <a:srgbClr val="161616"/>
                </a:solidFill>
                <a:latin typeface="Verdana"/>
                <a:cs typeface="Verdana"/>
              </a:rPr>
              <a:t>ic</a:t>
            </a:r>
            <a:r>
              <a:rPr sz="448" spc="-51">
                <a:solidFill>
                  <a:srgbClr val="161616"/>
                </a:solidFill>
                <a:latin typeface="Verdana"/>
                <a:cs typeface="Verdana"/>
              </a:rPr>
              <a:t> </a:t>
            </a:r>
            <a:r>
              <a:rPr sz="448" spc="-16">
                <a:solidFill>
                  <a:srgbClr val="161616"/>
                </a:solidFill>
                <a:latin typeface="Verdana"/>
                <a:cs typeface="Verdana"/>
              </a:rPr>
              <a:t>st</a:t>
            </a:r>
            <a:r>
              <a:rPr sz="448" spc="-26">
                <a:solidFill>
                  <a:srgbClr val="161616"/>
                </a:solidFill>
                <a:latin typeface="Verdana"/>
                <a:cs typeface="Verdana"/>
              </a:rPr>
              <a:t>a</a:t>
            </a:r>
            <a:r>
              <a:rPr sz="448" spc="-16">
                <a:solidFill>
                  <a:srgbClr val="161616"/>
                </a:solidFill>
                <a:latin typeface="Verdana"/>
                <a:cs typeface="Verdana"/>
              </a:rPr>
              <a:t>t</a:t>
            </a:r>
            <a:r>
              <a:rPr sz="448" spc="-26">
                <a:solidFill>
                  <a:srgbClr val="161616"/>
                </a:solidFill>
                <a:latin typeface="Verdana"/>
                <a:cs typeface="Verdana"/>
              </a:rPr>
              <a:t>u</a:t>
            </a:r>
            <a:r>
              <a:rPr sz="448" spc="-13">
                <a:solidFill>
                  <a:srgbClr val="161616"/>
                </a:solidFill>
                <a:latin typeface="Verdana"/>
                <a:cs typeface="Verdana"/>
              </a:rPr>
              <a:t>s</a:t>
            </a:r>
            <a:r>
              <a:rPr sz="448" spc="-51">
                <a:solidFill>
                  <a:srgbClr val="161616"/>
                </a:solidFill>
                <a:latin typeface="Verdana"/>
                <a:cs typeface="Verdana"/>
              </a:rPr>
              <a:t> </a:t>
            </a:r>
            <a:r>
              <a:rPr sz="448" spc="-16">
                <a:solidFill>
                  <a:srgbClr val="161616"/>
                </a:solidFill>
                <a:latin typeface="Verdana"/>
                <a:cs typeface="Verdana"/>
              </a:rPr>
              <a:t>in  </a:t>
            </a:r>
            <a:r>
              <a:rPr sz="448" spc="-35">
                <a:solidFill>
                  <a:srgbClr val="161616"/>
                </a:solidFill>
                <a:latin typeface="Verdana"/>
                <a:cs typeface="Verdana"/>
              </a:rPr>
              <a:t>m</a:t>
            </a:r>
            <a:r>
              <a:rPr sz="448" spc="-13">
                <a:solidFill>
                  <a:srgbClr val="161616"/>
                </a:solidFill>
                <a:latin typeface="Verdana"/>
                <a:cs typeface="Verdana"/>
              </a:rPr>
              <a:t>id</a:t>
            </a:r>
            <a:r>
              <a:rPr sz="448" spc="-16">
                <a:solidFill>
                  <a:srgbClr val="161616"/>
                </a:solidFill>
                <a:latin typeface="Verdana"/>
                <a:cs typeface="Verdana"/>
              </a:rPr>
              <a:t>d</a:t>
            </a:r>
            <a:r>
              <a:rPr sz="448">
                <a:solidFill>
                  <a:srgbClr val="161616"/>
                </a:solidFill>
                <a:latin typeface="Verdana"/>
                <a:cs typeface="Verdana"/>
              </a:rPr>
              <a:t>l</a:t>
            </a:r>
            <a:r>
              <a:rPr sz="448" spc="-16">
                <a:solidFill>
                  <a:srgbClr val="161616"/>
                </a:solidFill>
                <a:latin typeface="Verdana"/>
                <a:cs typeface="Verdana"/>
              </a:rPr>
              <a:t>e</a:t>
            </a:r>
            <a:r>
              <a:rPr sz="448" spc="-51">
                <a:solidFill>
                  <a:srgbClr val="161616"/>
                </a:solidFill>
                <a:latin typeface="Verdana"/>
                <a:cs typeface="Verdana"/>
              </a:rPr>
              <a:t> </a:t>
            </a:r>
            <a:r>
              <a:rPr sz="448" spc="-3">
                <a:solidFill>
                  <a:srgbClr val="161616"/>
                </a:solidFill>
                <a:latin typeface="Verdana"/>
                <a:cs typeface="Verdana"/>
              </a:rPr>
              <a:t>c</a:t>
            </a:r>
            <a:r>
              <a:rPr sz="448">
                <a:solidFill>
                  <a:srgbClr val="161616"/>
                </a:solidFill>
                <a:latin typeface="Verdana"/>
                <a:cs typeface="Verdana"/>
              </a:rPr>
              <a:t>l</a:t>
            </a:r>
            <a:r>
              <a:rPr sz="448" spc="-26">
                <a:solidFill>
                  <a:srgbClr val="161616"/>
                </a:solidFill>
                <a:latin typeface="Verdana"/>
                <a:cs typeface="Verdana"/>
              </a:rPr>
              <a:t>a</a:t>
            </a:r>
            <a:r>
              <a:rPr sz="448" spc="-16">
                <a:solidFill>
                  <a:srgbClr val="161616"/>
                </a:solidFill>
                <a:latin typeface="Verdana"/>
                <a:cs typeface="Verdana"/>
              </a:rPr>
              <a:t>s</a:t>
            </a:r>
            <a:r>
              <a:rPr sz="448" spc="-13">
                <a:solidFill>
                  <a:srgbClr val="161616"/>
                </a:solidFill>
                <a:latin typeface="Verdana"/>
                <a:cs typeface="Verdana"/>
              </a:rPr>
              <a:t>s</a:t>
            </a:r>
            <a:r>
              <a:rPr sz="448" spc="-51">
                <a:solidFill>
                  <a:srgbClr val="161616"/>
                </a:solidFill>
                <a:latin typeface="Verdana"/>
                <a:cs typeface="Verdana"/>
              </a:rPr>
              <a:t> </a:t>
            </a:r>
            <a:r>
              <a:rPr sz="448" spc="-26">
                <a:solidFill>
                  <a:srgbClr val="161616"/>
                </a:solidFill>
                <a:latin typeface="Verdana"/>
                <a:cs typeface="Verdana"/>
              </a:rPr>
              <a:t>an</a:t>
            </a:r>
            <a:r>
              <a:rPr sz="448" spc="-16">
                <a:solidFill>
                  <a:srgbClr val="161616"/>
                </a:solidFill>
                <a:latin typeface="Verdana"/>
                <a:cs typeface="Verdana"/>
              </a:rPr>
              <a:t>d</a:t>
            </a:r>
            <a:r>
              <a:rPr sz="448" spc="-51">
                <a:solidFill>
                  <a:srgbClr val="161616"/>
                </a:solidFill>
                <a:latin typeface="Verdana"/>
                <a:cs typeface="Verdana"/>
              </a:rPr>
              <a:t> </a:t>
            </a:r>
            <a:r>
              <a:rPr sz="448" spc="-29">
                <a:solidFill>
                  <a:srgbClr val="161616"/>
                </a:solidFill>
                <a:latin typeface="Verdana"/>
                <a:cs typeface="Verdana"/>
              </a:rPr>
              <a:t>r</a:t>
            </a:r>
            <a:r>
              <a:rPr sz="448" spc="-16">
                <a:solidFill>
                  <a:srgbClr val="161616"/>
                </a:solidFill>
                <a:latin typeface="Verdana"/>
                <a:cs typeface="Verdana"/>
              </a:rPr>
              <a:t>e</a:t>
            </a:r>
            <a:r>
              <a:rPr sz="448" spc="-13">
                <a:solidFill>
                  <a:srgbClr val="161616"/>
                </a:solidFill>
                <a:latin typeface="Verdana"/>
                <a:cs typeface="Verdana"/>
              </a:rPr>
              <a:t>sid</a:t>
            </a:r>
            <a:r>
              <a:rPr sz="448" spc="-16">
                <a:solidFill>
                  <a:srgbClr val="161616"/>
                </a:solidFill>
                <a:latin typeface="Verdana"/>
                <a:cs typeface="Verdana"/>
              </a:rPr>
              <a:t>in</a:t>
            </a:r>
            <a:r>
              <a:rPr sz="448" spc="-38">
                <a:solidFill>
                  <a:srgbClr val="161616"/>
                </a:solidFill>
                <a:latin typeface="Verdana"/>
                <a:cs typeface="Verdana"/>
              </a:rPr>
              <a:t>g</a:t>
            </a:r>
            <a:r>
              <a:rPr sz="448" spc="-51">
                <a:solidFill>
                  <a:srgbClr val="161616"/>
                </a:solidFill>
                <a:latin typeface="Verdana"/>
                <a:cs typeface="Verdana"/>
              </a:rPr>
              <a:t> </a:t>
            </a:r>
            <a:r>
              <a:rPr sz="448" spc="-16">
                <a:solidFill>
                  <a:srgbClr val="161616"/>
                </a:solidFill>
                <a:latin typeface="Verdana"/>
                <a:cs typeface="Verdana"/>
              </a:rPr>
              <a:t>in  </a:t>
            </a:r>
            <a:r>
              <a:rPr sz="448" spc="-26">
                <a:solidFill>
                  <a:srgbClr val="161616"/>
                </a:solidFill>
                <a:latin typeface="Verdana"/>
                <a:cs typeface="Verdana"/>
              </a:rPr>
              <a:t>ru</a:t>
            </a:r>
            <a:r>
              <a:rPr sz="448" spc="-29">
                <a:solidFill>
                  <a:srgbClr val="161616"/>
                </a:solidFill>
                <a:latin typeface="Verdana"/>
                <a:cs typeface="Verdana"/>
              </a:rPr>
              <a:t>r</a:t>
            </a:r>
            <a:r>
              <a:rPr sz="448" spc="-26">
                <a:solidFill>
                  <a:srgbClr val="161616"/>
                </a:solidFill>
                <a:latin typeface="Verdana"/>
                <a:cs typeface="Verdana"/>
              </a:rPr>
              <a:t>a</a:t>
            </a:r>
            <a:r>
              <a:rPr sz="448">
                <a:solidFill>
                  <a:srgbClr val="161616"/>
                </a:solidFill>
                <a:latin typeface="Verdana"/>
                <a:cs typeface="Verdana"/>
              </a:rPr>
              <a:t>l</a:t>
            </a:r>
            <a:r>
              <a:rPr sz="448" spc="-51">
                <a:solidFill>
                  <a:srgbClr val="161616"/>
                </a:solidFill>
                <a:latin typeface="Verdana"/>
                <a:cs typeface="Verdana"/>
              </a:rPr>
              <a:t> </a:t>
            </a:r>
            <a:r>
              <a:rPr sz="448">
                <a:solidFill>
                  <a:srgbClr val="161616"/>
                </a:solidFill>
                <a:latin typeface="Verdana"/>
                <a:cs typeface="Verdana"/>
              </a:rPr>
              <a:t>l</a:t>
            </a:r>
            <a:r>
              <a:rPr sz="448" spc="-16">
                <a:solidFill>
                  <a:srgbClr val="161616"/>
                </a:solidFill>
                <a:latin typeface="Verdana"/>
                <a:cs typeface="Verdana"/>
              </a:rPr>
              <a:t>o</a:t>
            </a:r>
            <a:r>
              <a:rPr sz="448" spc="-3">
                <a:solidFill>
                  <a:srgbClr val="161616"/>
                </a:solidFill>
                <a:latin typeface="Verdana"/>
                <a:cs typeface="Verdana"/>
              </a:rPr>
              <a:t>c</a:t>
            </a:r>
            <a:r>
              <a:rPr sz="448" spc="-26">
                <a:solidFill>
                  <a:srgbClr val="161616"/>
                </a:solidFill>
                <a:latin typeface="Verdana"/>
                <a:cs typeface="Verdana"/>
              </a:rPr>
              <a:t>a</a:t>
            </a:r>
            <a:r>
              <a:rPr sz="448" spc="-16">
                <a:solidFill>
                  <a:srgbClr val="161616"/>
                </a:solidFill>
                <a:latin typeface="Verdana"/>
                <a:cs typeface="Verdana"/>
              </a:rPr>
              <a:t>t</a:t>
            </a:r>
            <a:r>
              <a:rPr sz="448" spc="-13">
                <a:solidFill>
                  <a:srgbClr val="161616"/>
                </a:solidFill>
                <a:latin typeface="Verdana"/>
                <a:cs typeface="Verdana"/>
              </a:rPr>
              <a:t>io</a:t>
            </a:r>
            <a:r>
              <a:rPr sz="448" spc="-26">
                <a:solidFill>
                  <a:srgbClr val="161616"/>
                </a:solidFill>
                <a:latin typeface="Verdana"/>
                <a:cs typeface="Verdana"/>
              </a:rPr>
              <a:t>n</a:t>
            </a:r>
            <a:r>
              <a:rPr sz="448" spc="-51">
                <a:solidFill>
                  <a:srgbClr val="161616"/>
                </a:solidFill>
                <a:latin typeface="Verdana"/>
                <a:cs typeface="Verdana"/>
              </a:rPr>
              <a:t> </a:t>
            </a:r>
            <a:r>
              <a:rPr sz="448" spc="-10">
                <a:solidFill>
                  <a:srgbClr val="161616"/>
                </a:solidFill>
                <a:latin typeface="Verdana"/>
                <a:cs typeface="Verdana"/>
              </a:rPr>
              <a:t>is</a:t>
            </a:r>
            <a:r>
              <a:rPr sz="448" spc="-51">
                <a:solidFill>
                  <a:srgbClr val="161616"/>
                </a:solidFill>
                <a:latin typeface="Verdana"/>
                <a:cs typeface="Verdana"/>
              </a:rPr>
              <a:t> </a:t>
            </a:r>
            <a:r>
              <a:rPr sz="448" spc="-26">
                <a:solidFill>
                  <a:srgbClr val="161616"/>
                </a:solidFill>
                <a:latin typeface="Verdana"/>
                <a:cs typeface="Verdana"/>
              </a:rPr>
              <a:t>high</a:t>
            </a:r>
            <a:r>
              <a:rPr sz="448" spc="-16">
                <a:solidFill>
                  <a:srgbClr val="161616"/>
                </a:solidFill>
                <a:latin typeface="Verdana"/>
                <a:cs typeface="Verdana"/>
              </a:rPr>
              <a:t>e</a:t>
            </a:r>
            <a:r>
              <a:rPr sz="448" spc="-26">
                <a:solidFill>
                  <a:srgbClr val="161616"/>
                </a:solidFill>
                <a:latin typeface="Verdana"/>
                <a:cs typeface="Verdana"/>
              </a:rPr>
              <a:t>r</a:t>
            </a:r>
            <a:r>
              <a:rPr sz="448" spc="-51">
                <a:solidFill>
                  <a:srgbClr val="161616"/>
                </a:solidFill>
                <a:latin typeface="Verdana"/>
                <a:cs typeface="Verdana"/>
              </a:rPr>
              <a:t> </a:t>
            </a:r>
            <a:r>
              <a:rPr sz="448" spc="-16">
                <a:solidFill>
                  <a:srgbClr val="161616"/>
                </a:solidFill>
                <a:latin typeface="Verdana"/>
                <a:cs typeface="Verdana"/>
              </a:rPr>
              <a:t>t</a:t>
            </a:r>
            <a:r>
              <a:rPr sz="448" spc="-26">
                <a:solidFill>
                  <a:srgbClr val="161616"/>
                </a:solidFill>
                <a:latin typeface="Verdana"/>
                <a:cs typeface="Verdana"/>
              </a:rPr>
              <a:t>ha</a:t>
            </a:r>
            <a:r>
              <a:rPr sz="448" spc="-16">
                <a:solidFill>
                  <a:srgbClr val="161616"/>
                </a:solidFill>
                <a:latin typeface="Verdana"/>
                <a:cs typeface="Verdana"/>
              </a:rPr>
              <a:t>n  </a:t>
            </a:r>
            <a:r>
              <a:rPr sz="448" spc="-22">
                <a:solidFill>
                  <a:srgbClr val="161616"/>
                </a:solidFill>
                <a:latin typeface="Verdana"/>
                <a:cs typeface="Verdana"/>
              </a:rPr>
              <a:t>urban</a:t>
            </a:r>
            <a:endParaRPr sz="448">
              <a:latin typeface="Verdana"/>
              <a:cs typeface="Verdana"/>
            </a:endParaRPr>
          </a:p>
        </p:txBody>
      </p:sp>
      <p:graphicFrame>
        <p:nvGraphicFramePr>
          <p:cNvPr id="9" name="object 9"/>
          <p:cNvGraphicFramePr>
            <a:graphicFrameLocks noGrp="1"/>
          </p:cNvGraphicFramePr>
          <p:nvPr/>
        </p:nvGraphicFramePr>
        <p:xfrm>
          <a:off x="3974917" y="647336"/>
          <a:ext cx="1694568" cy="1024159"/>
        </p:xfrm>
        <a:graphic>
          <a:graphicData uri="http://schemas.openxmlformats.org/drawingml/2006/table">
            <a:tbl>
              <a:tblPr firstRow="1" bandRow="1">
                <a:tableStyleId>{2D5ABB26-0587-4C30-8999-92F81FD0307C}</a:tableStyleId>
              </a:tblPr>
              <a:tblGrid>
                <a:gridCol w="567432"/>
                <a:gridCol w="565805"/>
                <a:gridCol w="561331"/>
              </a:tblGrid>
              <a:tr h="93371">
                <a:tc>
                  <a:txBody>
                    <a:bodyPr/>
                    <a:lstStyle/>
                    <a:p>
                      <a:pPr marL="25219">
                        <a:lnSpc>
                          <a:spcPct val="100000"/>
                        </a:lnSpc>
                        <a:spcBef>
                          <a:spcPts val="215"/>
                        </a:spcBef>
                      </a:pPr>
                      <a:r>
                        <a:rPr sz="256" spc="-3">
                          <a:solidFill>
                            <a:srgbClr val="161616"/>
                          </a:solidFill>
                          <a:latin typeface="Verdana"/>
                          <a:cs typeface="Verdana"/>
                        </a:rPr>
                        <a:t>Ec</a:t>
                      </a:r>
                      <a:r>
                        <a:rPr sz="256">
                          <a:solidFill>
                            <a:srgbClr val="161616"/>
                          </a:solidFill>
                          <a:latin typeface="Verdana"/>
                          <a:cs typeface="Verdana"/>
                        </a:rPr>
                        <a:t>onomic</a:t>
                      </a:r>
                      <a:r>
                        <a:rPr sz="256" spc="-26">
                          <a:solidFill>
                            <a:srgbClr val="161616"/>
                          </a:solidFill>
                          <a:latin typeface="Verdana"/>
                          <a:cs typeface="Verdana"/>
                        </a:rPr>
                        <a:t> </a:t>
                      </a:r>
                      <a:r>
                        <a:rPr sz="256" spc="-3">
                          <a:solidFill>
                            <a:srgbClr val="161616"/>
                          </a:solidFill>
                          <a:latin typeface="Verdana"/>
                          <a:cs typeface="Verdana"/>
                        </a:rPr>
                        <a:t>s</a:t>
                      </a:r>
                      <a:r>
                        <a:rPr sz="256">
                          <a:solidFill>
                            <a:srgbClr val="161616"/>
                          </a:solidFill>
                          <a:latin typeface="Verdana"/>
                          <a:cs typeface="Verdana"/>
                        </a:rPr>
                        <a:t>tatus</a:t>
                      </a:r>
                      <a:endParaRPr sz="400">
                        <a:latin typeface="Verdana"/>
                        <a:cs typeface="Verdana"/>
                      </a:endParaRPr>
                    </a:p>
                  </a:txBody>
                  <a:tcPr marL="0" marR="0" marT="27253" marB="0">
                    <a:lnL w="6350">
                      <a:solidFill>
                        <a:srgbClr val="DFDFDF"/>
                      </a:solidFill>
                      <a:prstDash val="solid"/>
                    </a:lnL>
                    <a:lnR w="9525">
                      <a:solidFill>
                        <a:srgbClr val="DFDFDF"/>
                      </a:solidFill>
                      <a:prstDash val="solid"/>
                    </a:lnR>
                    <a:lnT w="6350">
                      <a:solidFill>
                        <a:srgbClr val="DFDFDF"/>
                      </a:solidFill>
                      <a:prstDash val="solid"/>
                    </a:lnT>
                    <a:lnB w="6350">
                      <a:solidFill>
                        <a:srgbClr val="DFDFDF"/>
                      </a:solidFill>
                      <a:prstDash val="solid"/>
                    </a:lnB>
                    <a:solidFill>
                      <a:srgbClr val="F4F4F4"/>
                    </a:solidFill>
                  </a:tcPr>
                </a:tc>
                <a:tc>
                  <a:txBody>
                    <a:bodyPr/>
                    <a:lstStyle/>
                    <a:p>
                      <a:pPr marL="23592">
                        <a:lnSpc>
                          <a:spcPct val="100000"/>
                        </a:lnSpc>
                        <a:spcBef>
                          <a:spcPts val="215"/>
                        </a:spcBef>
                      </a:pPr>
                      <a:r>
                        <a:rPr sz="256">
                          <a:solidFill>
                            <a:srgbClr val="161616"/>
                          </a:solidFill>
                          <a:latin typeface="Verdana"/>
                          <a:cs typeface="Verdana"/>
                        </a:rPr>
                        <a:t>Home</a:t>
                      </a:r>
                      <a:r>
                        <a:rPr sz="256" spc="-26">
                          <a:solidFill>
                            <a:srgbClr val="161616"/>
                          </a:solidFill>
                          <a:latin typeface="Verdana"/>
                          <a:cs typeface="Verdana"/>
                        </a:rPr>
                        <a:t> </a:t>
                      </a:r>
                      <a:r>
                        <a:rPr sz="256" spc="-3">
                          <a:solidFill>
                            <a:srgbClr val="161616"/>
                          </a:solidFill>
                          <a:latin typeface="Verdana"/>
                          <a:cs typeface="Verdana"/>
                        </a:rPr>
                        <a:t>L</a:t>
                      </a:r>
                      <a:r>
                        <a:rPr sz="256">
                          <a:solidFill>
                            <a:srgbClr val="161616"/>
                          </a:solidFill>
                          <a:latin typeface="Verdana"/>
                          <a:cs typeface="Verdana"/>
                        </a:rPr>
                        <a:t>ocation</a:t>
                      </a:r>
                      <a:endParaRPr sz="400">
                        <a:latin typeface="Verdana"/>
                        <a:cs typeface="Verdana"/>
                      </a:endParaRPr>
                    </a:p>
                  </a:txBody>
                  <a:tcPr marL="0" marR="0" marT="27253" marB="0">
                    <a:lnL w="9525">
                      <a:solidFill>
                        <a:srgbClr val="DFDFDF"/>
                      </a:solidFill>
                      <a:prstDash val="solid"/>
                    </a:lnL>
                    <a:lnR w="9525">
                      <a:solidFill>
                        <a:srgbClr val="DFDFDF"/>
                      </a:solidFill>
                      <a:prstDash val="solid"/>
                    </a:lnR>
                    <a:lnT w="6350">
                      <a:solidFill>
                        <a:srgbClr val="DFDFDF"/>
                      </a:solidFill>
                      <a:prstDash val="solid"/>
                    </a:lnT>
                    <a:lnB w="6350">
                      <a:solidFill>
                        <a:srgbClr val="DFDFDF"/>
                      </a:solidFill>
                      <a:prstDash val="solid"/>
                    </a:lnB>
                    <a:solidFill>
                      <a:srgbClr val="F4F4F4"/>
                    </a:solidFill>
                  </a:tcPr>
                </a:tc>
                <a:tc>
                  <a:txBody>
                    <a:bodyPr/>
                    <a:lstStyle/>
                    <a:p>
                      <a:pPr marL="23592">
                        <a:lnSpc>
                          <a:spcPct val="100000"/>
                        </a:lnSpc>
                        <a:spcBef>
                          <a:spcPts val="215"/>
                        </a:spcBef>
                      </a:pPr>
                      <a:r>
                        <a:rPr sz="256" spc="-6">
                          <a:solidFill>
                            <a:srgbClr val="161616"/>
                          </a:solidFill>
                          <a:latin typeface="Verdana"/>
                          <a:cs typeface="Verdana"/>
                        </a:rPr>
                        <a:t>P</a:t>
                      </a:r>
                      <a:r>
                        <a:rPr sz="256">
                          <a:solidFill>
                            <a:srgbClr val="161616"/>
                          </a:solidFill>
                          <a:latin typeface="Verdana"/>
                          <a:cs typeface="Verdana"/>
                        </a:rPr>
                        <a:t>er</a:t>
                      </a:r>
                      <a:r>
                        <a:rPr sz="256" spc="-3">
                          <a:solidFill>
                            <a:srgbClr val="161616"/>
                          </a:solidFill>
                          <a:latin typeface="Verdana"/>
                          <a:cs typeface="Verdana"/>
                        </a:rPr>
                        <a:t>f</a:t>
                      </a:r>
                      <a:r>
                        <a:rPr sz="256">
                          <a:solidFill>
                            <a:srgbClr val="161616"/>
                          </a:solidFill>
                          <a:latin typeface="Verdana"/>
                          <a:cs typeface="Verdana"/>
                        </a:rPr>
                        <a:t>orman</a:t>
                      </a:r>
                      <a:r>
                        <a:rPr sz="256" spc="-3">
                          <a:solidFill>
                            <a:srgbClr val="161616"/>
                          </a:solidFill>
                          <a:latin typeface="Verdana"/>
                          <a:cs typeface="Verdana"/>
                        </a:rPr>
                        <a:t>c</a:t>
                      </a:r>
                      <a:r>
                        <a:rPr sz="256">
                          <a:solidFill>
                            <a:srgbClr val="161616"/>
                          </a:solidFill>
                          <a:latin typeface="Verdana"/>
                          <a:cs typeface="Verdana"/>
                        </a:rPr>
                        <a:t>e</a:t>
                      </a:r>
                      <a:r>
                        <a:rPr sz="256" spc="-26">
                          <a:solidFill>
                            <a:srgbClr val="161616"/>
                          </a:solidFill>
                          <a:latin typeface="Verdana"/>
                          <a:cs typeface="Verdana"/>
                        </a:rPr>
                        <a:t> </a:t>
                      </a:r>
                      <a:r>
                        <a:rPr sz="256">
                          <a:solidFill>
                            <a:srgbClr val="161616"/>
                          </a:solidFill>
                          <a:latin typeface="Verdana"/>
                          <a:cs typeface="Verdana"/>
                        </a:rPr>
                        <a:t>in</a:t>
                      </a:r>
                      <a:r>
                        <a:rPr sz="256" spc="-26">
                          <a:solidFill>
                            <a:srgbClr val="161616"/>
                          </a:solidFill>
                          <a:latin typeface="Verdana"/>
                          <a:cs typeface="Verdana"/>
                        </a:rPr>
                        <a:t> </a:t>
                      </a:r>
                      <a:r>
                        <a:rPr sz="256">
                          <a:solidFill>
                            <a:srgbClr val="161616"/>
                          </a:solidFill>
                          <a:latin typeface="Verdana"/>
                          <a:cs typeface="Verdana"/>
                        </a:rPr>
                        <a:t>online</a:t>
                      </a:r>
                      <a:endParaRPr sz="400">
                        <a:latin typeface="Verdana"/>
                        <a:cs typeface="Verdana"/>
                      </a:endParaRPr>
                    </a:p>
                  </a:txBody>
                  <a:tcPr marL="0" marR="0" marT="27253" marB="0">
                    <a:lnL w="9525">
                      <a:solidFill>
                        <a:srgbClr val="DFDFDF"/>
                      </a:solidFill>
                      <a:prstDash val="solid"/>
                    </a:lnL>
                    <a:lnR w="6350">
                      <a:solidFill>
                        <a:srgbClr val="DFDFDF"/>
                      </a:solidFill>
                      <a:prstDash val="solid"/>
                    </a:lnR>
                    <a:lnT w="6350">
                      <a:solidFill>
                        <a:srgbClr val="DFDFDF"/>
                      </a:solidFill>
                      <a:prstDash val="solid"/>
                    </a:lnT>
                    <a:lnB w="6350">
                      <a:solidFill>
                        <a:srgbClr val="DFDFDF"/>
                      </a:solidFill>
                      <a:prstDash val="solid"/>
                    </a:lnB>
                    <a:solidFill>
                      <a:srgbClr val="F4F4F4"/>
                    </a:solidFill>
                  </a:tcPr>
                </a:tc>
              </a:tr>
              <a:tr h="94829">
                <a:tc rowSpan="2">
                  <a:txBody>
                    <a:bodyPr/>
                    <a:lstStyle/>
                    <a:p>
                      <a:pPr>
                        <a:lnSpc>
                          <a:spcPct val="100000"/>
                        </a:lnSpc>
                      </a:pPr>
                      <a:endParaRPr sz="500">
                        <a:latin typeface="Times New Roman"/>
                        <a:cs typeface="Times New Roman"/>
                      </a:endParaRPr>
                    </a:p>
                    <a:p>
                      <a:pPr marL="25219">
                        <a:lnSpc>
                          <a:spcPct val="100000"/>
                        </a:lnSpc>
                        <a:spcBef>
                          <a:spcPts val="189"/>
                        </a:spcBef>
                      </a:pPr>
                      <a:r>
                        <a:rPr sz="256">
                          <a:solidFill>
                            <a:srgbClr val="383838"/>
                          </a:solidFill>
                          <a:latin typeface="Verdana"/>
                          <a:cs typeface="Verdana"/>
                        </a:rPr>
                        <a:t>Middle</a:t>
                      </a:r>
                      <a:r>
                        <a:rPr sz="256" spc="-26">
                          <a:solidFill>
                            <a:srgbClr val="383838"/>
                          </a:solidFill>
                          <a:latin typeface="Verdana"/>
                          <a:cs typeface="Verdana"/>
                        </a:rPr>
                        <a:t> </a:t>
                      </a:r>
                      <a:r>
                        <a:rPr sz="256">
                          <a:solidFill>
                            <a:srgbClr val="383838"/>
                          </a:solidFill>
                          <a:latin typeface="Verdana"/>
                          <a:cs typeface="Verdana"/>
                        </a:rPr>
                        <a:t>Cla</a:t>
                      </a:r>
                      <a:r>
                        <a:rPr sz="256" spc="-3">
                          <a:solidFill>
                            <a:srgbClr val="383838"/>
                          </a:solidFill>
                          <a:latin typeface="Verdana"/>
                          <a:cs typeface="Verdana"/>
                        </a:rPr>
                        <a:t>s</a:t>
                      </a:r>
                      <a:r>
                        <a:rPr sz="256">
                          <a:solidFill>
                            <a:srgbClr val="383838"/>
                          </a:solidFill>
                          <a:latin typeface="Verdana"/>
                          <a:cs typeface="Verdana"/>
                        </a:rPr>
                        <a:t>s</a:t>
                      </a:r>
                      <a:endParaRPr sz="400">
                        <a:latin typeface="Verdana"/>
                        <a:cs typeface="Verdana"/>
                      </a:endParaRPr>
                    </a:p>
                  </a:txBody>
                  <a:tcPr marL="0" marR="0" marT="0" marB="0">
                    <a:lnL w="6350">
                      <a:solidFill>
                        <a:srgbClr val="DFDFDF"/>
                      </a:solidFill>
                      <a:prstDash val="solid"/>
                    </a:lnL>
                    <a:lnR w="9525">
                      <a:solidFill>
                        <a:srgbClr val="DFDFDF"/>
                      </a:solidFill>
                      <a:prstDash val="solid"/>
                    </a:lnR>
                    <a:lnT w="6350">
                      <a:solidFill>
                        <a:srgbClr val="DFDFDF"/>
                      </a:solidFill>
                      <a:prstDash val="solid"/>
                    </a:lnT>
                    <a:lnB w="9525">
                      <a:solidFill>
                        <a:srgbClr val="161616"/>
                      </a:solidFill>
                      <a:prstDash val="solid"/>
                    </a:lnB>
                    <a:solidFill>
                      <a:srgbClr val="FFFFFF"/>
                    </a:solidFill>
                  </a:tcPr>
                </a:tc>
                <a:tc>
                  <a:txBody>
                    <a:bodyPr/>
                    <a:lstStyle/>
                    <a:p>
                      <a:pPr marL="23592">
                        <a:lnSpc>
                          <a:spcPct val="100000"/>
                        </a:lnSpc>
                        <a:spcBef>
                          <a:spcPts val="215"/>
                        </a:spcBef>
                      </a:pPr>
                      <a:r>
                        <a:rPr sz="256" spc="-6">
                          <a:solidFill>
                            <a:srgbClr val="383838"/>
                          </a:solidFill>
                          <a:latin typeface="Verdana"/>
                          <a:cs typeface="Verdana"/>
                        </a:rPr>
                        <a:t>Rural</a:t>
                      </a:r>
                      <a:endParaRPr sz="400">
                        <a:latin typeface="Verdana"/>
                        <a:cs typeface="Verdana"/>
                      </a:endParaRPr>
                    </a:p>
                  </a:txBody>
                  <a:tcPr marL="0" marR="0" marT="27253" marB="0">
                    <a:lnL w="9525">
                      <a:solidFill>
                        <a:srgbClr val="DFDFDF"/>
                      </a:solidFill>
                      <a:prstDash val="solid"/>
                    </a:lnL>
                    <a:lnR w="9525">
                      <a:solidFill>
                        <a:srgbClr val="DFDFDF"/>
                      </a:solidFill>
                      <a:prstDash val="solid"/>
                    </a:lnR>
                    <a:lnT w="6350">
                      <a:solidFill>
                        <a:srgbClr val="DFDFDF"/>
                      </a:solidFill>
                      <a:prstDash val="solid"/>
                    </a:lnT>
                    <a:lnB w="9525">
                      <a:solidFill>
                        <a:srgbClr val="DFDFDF"/>
                      </a:solidFill>
                      <a:prstDash val="solid"/>
                    </a:lnB>
                    <a:solidFill>
                      <a:srgbClr val="FFFFFF"/>
                    </a:solidFill>
                  </a:tcPr>
                </a:tc>
                <a:tc>
                  <a:txBody>
                    <a:bodyPr/>
                    <a:lstStyle/>
                    <a:p>
                      <a:pPr marR="19118" algn="r">
                        <a:lnSpc>
                          <a:spcPct val="100000"/>
                        </a:lnSpc>
                        <a:spcBef>
                          <a:spcPts val="215"/>
                        </a:spcBef>
                      </a:pPr>
                      <a:r>
                        <a:rPr sz="256" spc="-3">
                          <a:solidFill>
                            <a:srgbClr val="383838"/>
                          </a:solidFill>
                          <a:latin typeface="Verdana"/>
                          <a:cs typeface="Verdana"/>
                        </a:rPr>
                        <a:t>6.72</a:t>
                      </a:r>
                      <a:endParaRPr sz="400">
                        <a:latin typeface="Verdana"/>
                        <a:cs typeface="Verdana"/>
                      </a:endParaRPr>
                    </a:p>
                  </a:txBody>
                  <a:tcPr marL="0" marR="0" marT="27253" marB="0">
                    <a:lnL w="9525">
                      <a:solidFill>
                        <a:srgbClr val="DFDFDF"/>
                      </a:solidFill>
                      <a:prstDash val="solid"/>
                    </a:lnL>
                    <a:lnR w="6350">
                      <a:solidFill>
                        <a:srgbClr val="DFDFDF"/>
                      </a:solidFill>
                      <a:prstDash val="solid"/>
                    </a:lnR>
                    <a:lnT w="6350">
                      <a:solidFill>
                        <a:srgbClr val="DFDFDF"/>
                      </a:solidFill>
                      <a:prstDash val="solid"/>
                    </a:lnT>
                    <a:lnB w="9525">
                      <a:solidFill>
                        <a:srgbClr val="DFDFDF"/>
                      </a:solidFill>
                      <a:prstDash val="solid"/>
                    </a:lnB>
                    <a:solidFill>
                      <a:srgbClr val="FFFFFF"/>
                    </a:solidFill>
                  </a:tcPr>
                </a:tc>
              </a:tr>
              <a:tr h="90453">
                <a:tc vMerge="1">
                  <a:txBody>
                    <a:bodyPr/>
                    <a:lstStyle/>
                    <a:p>
                      <a:endParaRPr/>
                    </a:p>
                  </a:txBody>
                  <a:tcPr marL="0" marR="0" marT="0" marB="0">
                    <a:lnL w="6350">
                      <a:solidFill>
                        <a:srgbClr val="DFDFDF"/>
                      </a:solidFill>
                      <a:prstDash val="solid"/>
                    </a:lnL>
                    <a:lnR w="9525">
                      <a:solidFill>
                        <a:srgbClr val="DFDFDF"/>
                      </a:solidFill>
                      <a:prstDash val="solid"/>
                    </a:lnR>
                    <a:lnT w="6350">
                      <a:solidFill>
                        <a:srgbClr val="DFDFDF"/>
                      </a:solidFill>
                      <a:prstDash val="solid"/>
                    </a:lnT>
                    <a:lnB w="9525">
                      <a:solidFill>
                        <a:srgbClr val="161616"/>
                      </a:solidFill>
                      <a:prstDash val="solid"/>
                    </a:lnB>
                    <a:solidFill>
                      <a:srgbClr val="FFFFFF"/>
                    </a:solidFill>
                  </a:tcPr>
                </a:tc>
                <a:tc>
                  <a:txBody>
                    <a:bodyPr/>
                    <a:lstStyle/>
                    <a:p>
                      <a:pPr marL="23592">
                        <a:lnSpc>
                          <a:spcPct val="100000"/>
                        </a:lnSpc>
                        <a:spcBef>
                          <a:spcPts val="179"/>
                        </a:spcBef>
                      </a:pPr>
                      <a:r>
                        <a:rPr sz="256" spc="-6">
                          <a:solidFill>
                            <a:srgbClr val="383838"/>
                          </a:solidFill>
                          <a:latin typeface="Verdana"/>
                          <a:cs typeface="Verdana"/>
                        </a:rPr>
                        <a:t>Urban</a:t>
                      </a:r>
                      <a:endParaRPr sz="400">
                        <a:latin typeface="Verdana"/>
                        <a:cs typeface="Verdana"/>
                      </a:endParaRPr>
                    </a:p>
                  </a:txBody>
                  <a:tcPr marL="0" marR="0" marT="22779" marB="0">
                    <a:lnL w="9525">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R="19118" algn="r">
                        <a:lnSpc>
                          <a:spcPct val="100000"/>
                        </a:lnSpc>
                        <a:spcBef>
                          <a:spcPts val="202"/>
                        </a:spcBef>
                      </a:pPr>
                      <a:r>
                        <a:rPr sz="256" spc="-3">
                          <a:solidFill>
                            <a:srgbClr val="383838"/>
                          </a:solidFill>
                          <a:latin typeface="Verdana"/>
                          <a:cs typeface="Verdana"/>
                        </a:rPr>
                        <a:t>6.68</a:t>
                      </a:r>
                      <a:endParaRPr sz="400">
                        <a:latin typeface="Verdana"/>
                        <a:cs typeface="Verdana"/>
                      </a:endParaRPr>
                    </a:p>
                  </a:txBody>
                  <a:tcPr marL="0" marR="0" marT="25626" marB="0">
                    <a:lnL w="9525">
                      <a:solidFill>
                        <a:srgbClr val="DFDFDF"/>
                      </a:solidFill>
                      <a:prstDash val="solid"/>
                    </a:lnL>
                    <a:lnR w="6350">
                      <a:solidFill>
                        <a:srgbClr val="DFDFDF"/>
                      </a:solidFill>
                      <a:prstDash val="solid"/>
                    </a:lnR>
                    <a:lnT w="9525">
                      <a:solidFill>
                        <a:srgbClr val="DFDFDF"/>
                      </a:solidFill>
                      <a:prstDash val="solid"/>
                    </a:lnT>
                    <a:lnB w="9525">
                      <a:solidFill>
                        <a:srgbClr val="161616"/>
                      </a:solidFill>
                      <a:prstDash val="solid"/>
                    </a:lnB>
                    <a:solidFill>
                      <a:srgbClr val="FFFFFF"/>
                    </a:solidFill>
                  </a:tcPr>
                </a:tc>
              </a:tr>
              <a:tr h="93371">
                <a:tc gridSpan="2">
                  <a:txBody>
                    <a:bodyPr/>
                    <a:lstStyle/>
                    <a:p>
                      <a:pPr marL="25219">
                        <a:lnSpc>
                          <a:spcPct val="100000"/>
                        </a:lnSpc>
                        <a:spcBef>
                          <a:spcPts val="202"/>
                        </a:spcBef>
                      </a:pPr>
                      <a:r>
                        <a:rPr sz="256" b="1" spc="19">
                          <a:solidFill>
                            <a:srgbClr val="161616"/>
                          </a:solidFill>
                          <a:latin typeface="Trebuchet MS"/>
                          <a:cs typeface="Trebuchet MS"/>
                        </a:rPr>
                        <a:t>Summary</a:t>
                      </a:r>
                      <a:endParaRPr sz="400">
                        <a:latin typeface="Trebuchet MS"/>
                        <a:cs typeface="Trebuchet MS"/>
                      </a:endParaRPr>
                    </a:p>
                  </a:txBody>
                  <a:tcPr marL="0" marR="0" marT="25626" marB="0">
                    <a:lnL w="6350">
                      <a:solidFill>
                        <a:srgbClr val="DFDFDF"/>
                      </a:solidFill>
                      <a:prstDash val="solid"/>
                    </a:lnL>
                    <a:lnR w="6350">
                      <a:solidFill>
                        <a:srgbClr val="DFDFDF"/>
                      </a:solidFill>
                      <a:prstDash val="solid"/>
                    </a:lnR>
                    <a:lnT w="9525">
                      <a:solidFill>
                        <a:srgbClr val="161616"/>
                      </a:solidFill>
                      <a:prstDash val="solid"/>
                    </a:lnT>
                    <a:lnB w="9525">
                      <a:solidFill>
                        <a:srgbClr val="DFDFDF"/>
                      </a:solidFill>
                      <a:prstDash val="solid"/>
                    </a:lnB>
                    <a:solidFill>
                      <a:srgbClr val="F4F4F4"/>
                    </a:solidFill>
                  </a:tcPr>
                </a:tc>
                <a:tc hMerge="1">
                  <a:txBody>
                    <a:bodyPr/>
                    <a:lstStyle/>
                    <a:p>
                      <a:endParaRPr/>
                    </a:p>
                  </a:txBody>
                  <a:tcPr marL="0" marR="0" marT="0" marB="0"/>
                </a:tc>
                <a:tc>
                  <a:txBody>
                    <a:bodyPr/>
                    <a:lstStyle/>
                    <a:p>
                      <a:pPr marR="19118" algn="r">
                        <a:lnSpc>
                          <a:spcPct val="100000"/>
                        </a:lnSpc>
                        <a:spcBef>
                          <a:spcPts val="202"/>
                        </a:spcBef>
                      </a:pPr>
                      <a:r>
                        <a:rPr sz="256" spc="-3">
                          <a:solidFill>
                            <a:srgbClr val="383838"/>
                          </a:solidFill>
                          <a:latin typeface="Verdana"/>
                          <a:cs typeface="Verdana"/>
                        </a:rPr>
                        <a:t>6.69</a:t>
                      </a:r>
                      <a:endParaRPr sz="400">
                        <a:latin typeface="Verdana"/>
                        <a:cs typeface="Verdana"/>
                      </a:endParaRPr>
                    </a:p>
                  </a:txBody>
                  <a:tcPr marL="0" marR="0" marT="25626" marB="0">
                    <a:lnL w="6350">
                      <a:solidFill>
                        <a:srgbClr val="DFDFDF"/>
                      </a:solidFill>
                      <a:prstDash val="solid"/>
                    </a:lnL>
                    <a:lnR w="6350">
                      <a:solidFill>
                        <a:srgbClr val="DFDFDF"/>
                      </a:solidFill>
                      <a:prstDash val="solid"/>
                    </a:lnR>
                    <a:lnT w="9525">
                      <a:solidFill>
                        <a:srgbClr val="161616"/>
                      </a:solidFill>
                      <a:prstDash val="solid"/>
                    </a:lnT>
                    <a:lnB w="9525">
                      <a:solidFill>
                        <a:srgbClr val="DFDFDF"/>
                      </a:solidFill>
                      <a:prstDash val="solid"/>
                    </a:lnB>
                    <a:solidFill>
                      <a:srgbClr val="F4F4F4"/>
                    </a:solidFill>
                  </a:tcPr>
                </a:tc>
              </a:tr>
              <a:tr h="96288">
                <a:tc rowSpan="2">
                  <a:txBody>
                    <a:bodyPr/>
                    <a:lstStyle/>
                    <a:p>
                      <a:pPr>
                        <a:lnSpc>
                          <a:spcPct val="100000"/>
                        </a:lnSpc>
                      </a:pPr>
                      <a:endParaRPr sz="500">
                        <a:latin typeface="Times New Roman"/>
                        <a:cs typeface="Times New Roman"/>
                      </a:endParaRPr>
                    </a:p>
                    <a:p>
                      <a:pPr marL="25219">
                        <a:lnSpc>
                          <a:spcPct val="100000"/>
                        </a:lnSpc>
                        <a:spcBef>
                          <a:spcPts val="202"/>
                        </a:spcBef>
                      </a:pPr>
                      <a:r>
                        <a:rPr sz="256" spc="-3">
                          <a:solidFill>
                            <a:srgbClr val="383838"/>
                          </a:solidFill>
                          <a:latin typeface="Verdana"/>
                          <a:cs typeface="Verdana"/>
                        </a:rPr>
                        <a:t>Poor</a:t>
                      </a:r>
                      <a:endParaRPr sz="400">
                        <a:latin typeface="Verdana"/>
                        <a:cs typeface="Verdana"/>
                      </a:endParaRPr>
                    </a:p>
                  </a:txBody>
                  <a:tcPr marL="0" marR="0" marT="0" marB="0">
                    <a:lnL w="6350">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L="23592">
                        <a:lnSpc>
                          <a:spcPct val="100000"/>
                        </a:lnSpc>
                        <a:spcBef>
                          <a:spcPts val="224"/>
                        </a:spcBef>
                      </a:pPr>
                      <a:r>
                        <a:rPr sz="256" spc="-6">
                          <a:solidFill>
                            <a:srgbClr val="383838"/>
                          </a:solidFill>
                          <a:latin typeface="Verdana"/>
                          <a:cs typeface="Verdana"/>
                        </a:rPr>
                        <a:t>Rural</a:t>
                      </a:r>
                      <a:endParaRPr sz="400">
                        <a:latin typeface="Verdana"/>
                        <a:cs typeface="Verdana"/>
                      </a:endParaRPr>
                    </a:p>
                  </a:txBody>
                  <a:tcPr marL="0" marR="0" marT="28473" marB="0">
                    <a:lnL w="9525">
                      <a:solidFill>
                        <a:srgbClr val="DFDFDF"/>
                      </a:solidFill>
                      <a:prstDash val="solid"/>
                    </a:lnL>
                    <a:lnR w="9525">
                      <a:solidFill>
                        <a:srgbClr val="DFDFDF"/>
                      </a:solidFill>
                      <a:prstDash val="solid"/>
                    </a:lnR>
                    <a:lnT w="9525">
                      <a:solidFill>
                        <a:srgbClr val="DFDFDF"/>
                      </a:solidFill>
                      <a:prstDash val="solid"/>
                    </a:lnT>
                    <a:lnB w="9525">
                      <a:solidFill>
                        <a:srgbClr val="DFDFDF"/>
                      </a:solidFill>
                      <a:prstDash val="solid"/>
                    </a:lnB>
                    <a:solidFill>
                      <a:srgbClr val="FFFFFF"/>
                    </a:solidFill>
                  </a:tcPr>
                </a:tc>
                <a:tc>
                  <a:txBody>
                    <a:bodyPr/>
                    <a:lstStyle/>
                    <a:p>
                      <a:pPr marR="19118" algn="r">
                        <a:lnSpc>
                          <a:spcPct val="100000"/>
                        </a:lnSpc>
                        <a:spcBef>
                          <a:spcPts val="224"/>
                        </a:spcBef>
                      </a:pPr>
                      <a:r>
                        <a:rPr sz="256" spc="-3">
                          <a:solidFill>
                            <a:srgbClr val="383838"/>
                          </a:solidFill>
                          <a:latin typeface="Verdana"/>
                          <a:cs typeface="Verdana"/>
                        </a:rPr>
                        <a:t>6.49</a:t>
                      </a:r>
                      <a:endParaRPr sz="400">
                        <a:latin typeface="Verdana"/>
                        <a:cs typeface="Verdana"/>
                      </a:endParaRPr>
                    </a:p>
                  </a:txBody>
                  <a:tcPr marL="0" marR="0" marT="28473" marB="0">
                    <a:lnL w="9525">
                      <a:solidFill>
                        <a:srgbClr val="DFDFDF"/>
                      </a:solidFill>
                      <a:prstDash val="solid"/>
                    </a:lnL>
                    <a:lnR w="6350">
                      <a:solidFill>
                        <a:srgbClr val="DFDFDF"/>
                      </a:solidFill>
                      <a:prstDash val="solid"/>
                    </a:lnR>
                    <a:lnT w="9525">
                      <a:solidFill>
                        <a:srgbClr val="DFDFDF"/>
                      </a:solidFill>
                      <a:prstDash val="solid"/>
                    </a:lnT>
                    <a:lnB w="9525">
                      <a:solidFill>
                        <a:srgbClr val="DFDFDF"/>
                      </a:solidFill>
                      <a:prstDash val="solid"/>
                    </a:lnB>
                    <a:solidFill>
                      <a:srgbClr val="FFFFFF"/>
                    </a:solidFill>
                  </a:tcPr>
                </a:tc>
              </a:tr>
              <a:tr h="90453">
                <a:tc vMerge="1">
                  <a:txBody>
                    <a:bodyPr/>
                    <a:lstStyle/>
                    <a:p>
                      <a:endParaRPr/>
                    </a:p>
                  </a:txBody>
                  <a:tcPr marL="0" marR="0" marT="0" marB="0">
                    <a:lnL w="6350">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L="23592">
                        <a:lnSpc>
                          <a:spcPct val="100000"/>
                        </a:lnSpc>
                        <a:spcBef>
                          <a:spcPts val="179"/>
                        </a:spcBef>
                      </a:pPr>
                      <a:r>
                        <a:rPr sz="256" spc="-6">
                          <a:solidFill>
                            <a:srgbClr val="383838"/>
                          </a:solidFill>
                          <a:latin typeface="Verdana"/>
                          <a:cs typeface="Verdana"/>
                        </a:rPr>
                        <a:t>Urban</a:t>
                      </a:r>
                      <a:endParaRPr sz="400">
                        <a:latin typeface="Verdana"/>
                        <a:cs typeface="Verdana"/>
                      </a:endParaRPr>
                    </a:p>
                  </a:txBody>
                  <a:tcPr marL="0" marR="0" marT="22779" marB="0">
                    <a:lnL w="9525">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R="19118" algn="r">
                        <a:lnSpc>
                          <a:spcPct val="100000"/>
                        </a:lnSpc>
                        <a:spcBef>
                          <a:spcPts val="202"/>
                        </a:spcBef>
                      </a:pPr>
                      <a:r>
                        <a:rPr sz="256" spc="-3">
                          <a:solidFill>
                            <a:srgbClr val="383838"/>
                          </a:solidFill>
                          <a:latin typeface="Verdana"/>
                          <a:cs typeface="Verdana"/>
                        </a:rPr>
                        <a:t>6.07</a:t>
                      </a:r>
                      <a:endParaRPr sz="400">
                        <a:latin typeface="Verdana"/>
                        <a:cs typeface="Verdana"/>
                      </a:endParaRPr>
                    </a:p>
                  </a:txBody>
                  <a:tcPr marL="0" marR="0" marT="25626" marB="0">
                    <a:lnL w="9525">
                      <a:solidFill>
                        <a:srgbClr val="DFDFDF"/>
                      </a:solidFill>
                      <a:prstDash val="solid"/>
                    </a:lnL>
                    <a:lnR w="6350">
                      <a:solidFill>
                        <a:srgbClr val="DFDFDF"/>
                      </a:solidFill>
                      <a:prstDash val="solid"/>
                    </a:lnR>
                    <a:lnT w="9525">
                      <a:solidFill>
                        <a:srgbClr val="DFDFDF"/>
                      </a:solidFill>
                      <a:prstDash val="solid"/>
                    </a:lnT>
                    <a:lnB w="9525">
                      <a:solidFill>
                        <a:srgbClr val="161616"/>
                      </a:solidFill>
                      <a:prstDash val="solid"/>
                    </a:lnB>
                    <a:solidFill>
                      <a:srgbClr val="FFFFFF"/>
                    </a:solidFill>
                  </a:tcPr>
                </a:tc>
              </a:tr>
              <a:tr h="93371">
                <a:tc gridSpan="2">
                  <a:txBody>
                    <a:bodyPr/>
                    <a:lstStyle/>
                    <a:p>
                      <a:pPr marL="25219">
                        <a:lnSpc>
                          <a:spcPct val="100000"/>
                        </a:lnSpc>
                        <a:spcBef>
                          <a:spcPts val="202"/>
                        </a:spcBef>
                      </a:pPr>
                      <a:r>
                        <a:rPr sz="256" b="1" spc="19">
                          <a:solidFill>
                            <a:srgbClr val="161616"/>
                          </a:solidFill>
                          <a:latin typeface="Trebuchet MS"/>
                          <a:cs typeface="Trebuchet MS"/>
                        </a:rPr>
                        <a:t>Summary</a:t>
                      </a:r>
                      <a:endParaRPr sz="400">
                        <a:latin typeface="Trebuchet MS"/>
                        <a:cs typeface="Trebuchet MS"/>
                      </a:endParaRPr>
                    </a:p>
                  </a:txBody>
                  <a:tcPr marL="0" marR="0" marT="25626" marB="0">
                    <a:lnL w="6350">
                      <a:solidFill>
                        <a:srgbClr val="DFDFDF"/>
                      </a:solidFill>
                      <a:prstDash val="solid"/>
                    </a:lnL>
                    <a:lnR w="6350">
                      <a:solidFill>
                        <a:srgbClr val="DFDFDF"/>
                      </a:solidFill>
                      <a:prstDash val="solid"/>
                    </a:lnR>
                    <a:lnT w="9525">
                      <a:solidFill>
                        <a:srgbClr val="161616"/>
                      </a:solidFill>
                      <a:prstDash val="solid"/>
                    </a:lnT>
                    <a:lnB w="9525">
                      <a:solidFill>
                        <a:srgbClr val="DFDFDF"/>
                      </a:solidFill>
                      <a:prstDash val="solid"/>
                    </a:lnB>
                    <a:solidFill>
                      <a:srgbClr val="F4F4F4"/>
                    </a:solidFill>
                  </a:tcPr>
                </a:tc>
                <a:tc hMerge="1">
                  <a:txBody>
                    <a:bodyPr/>
                    <a:lstStyle/>
                    <a:p>
                      <a:endParaRPr/>
                    </a:p>
                  </a:txBody>
                  <a:tcPr marL="0" marR="0" marT="0" marB="0"/>
                </a:tc>
                <a:tc>
                  <a:txBody>
                    <a:bodyPr/>
                    <a:lstStyle/>
                    <a:p>
                      <a:pPr marR="19118" algn="r">
                        <a:lnSpc>
                          <a:spcPct val="100000"/>
                        </a:lnSpc>
                        <a:spcBef>
                          <a:spcPts val="202"/>
                        </a:spcBef>
                      </a:pPr>
                      <a:r>
                        <a:rPr sz="256" spc="-3">
                          <a:solidFill>
                            <a:srgbClr val="383838"/>
                          </a:solidFill>
                          <a:latin typeface="Verdana"/>
                          <a:cs typeface="Verdana"/>
                        </a:rPr>
                        <a:t>6.37</a:t>
                      </a:r>
                      <a:endParaRPr sz="400">
                        <a:latin typeface="Verdana"/>
                        <a:cs typeface="Verdana"/>
                      </a:endParaRPr>
                    </a:p>
                  </a:txBody>
                  <a:tcPr marL="0" marR="0" marT="25626" marB="0">
                    <a:lnL w="6350">
                      <a:solidFill>
                        <a:srgbClr val="DFDFDF"/>
                      </a:solidFill>
                      <a:prstDash val="solid"/>
                    </a:lnL>
                    <a:lnR w="6350">
                      <a:solidFill>
                        <a:srgbClr val="DFDFDF"/>
                      </a:solidFill>
                      <a:prstDash val="solid"/>
                    </a:lnR>
                    <a:lnT w="9525">
                      <a:solidFill>
                        <a:srgbClr val="161616"/>
                      </a:solidFill>
                      <a:prstDash val="solid"/>
                    </a:lnT>
                    <a:lnB w="9525">
                      <a:solidFill>
                        <a:srgbClr val="DFDFDF"/>
                      </a:solidFill>
                      <a:prstDash val="solid"/>
                    </a:lnB>
                    <a:solidFill>
                      <a:srgbClr val="F4F4F4"/>
                    </a:solidFill>
                  </a:tcPr>
                </a:tc>
              </a:tr>
              <a:tr h="96288">
                <a:tc rowSpan="2">
                  <a:txBody>
                    <a:bodyPr/>
                    <a:lstStyle/>
                    <a:p>
                      <a:pPr>
                        <a:lnSpc>
                          <a:spcPct val="100000"/>
                        </a:lnSpc>
                      </a:pPr>
                      <a:endParaRPr sz="500">
                        <a:latin typeface="Times New Roman"/>
                        <a:cs typeface="Times New Roman"/>
                      </a:endParaRPr>
                    </a:p>
                    <a:p>
                      <a:pPr marL="25219">
                        <a:lnSpc>
                          <a:spcPct val="100000"/>
                        </a:lnSpc>
                        <a:spcBef>
                          <a:spcPts val="202"/>
                        </a:spcBef>
                      </a:pPr>
                      <a:r>
                        <a:rPr sz="256" spc="-3">
                          <a:solidFill>
                            <a:srgbClr val="383838"/>
                          </a:solidFill>
                          <a:latin typeface="Verdana"/>
                          <a:cs typeface="Verdana"/>
                        </a:rPr>
                        <a:t>Rich</a:t>
                      </a:r>
                      <a:endParaRPr sz="400">
                        <a:latin typeface="Verdana"/>
                        <a:cs typeface="Verdana"/>
                      </a:endParaRPr>
                    </a:p>
                  </a:txBody>
                  <a:tcPr marL="0" marR="0" marT="0" marB="0">
                    <a:lnL w="6350">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L="23592">
                        <a:lnSpc>
                          <a:spcPct val="100000"/>
                        </a:lnSpc>
                        <a:spcBef>
                          <a:spcPts val="224"/>
                        </a:spcBef>
                      </a:pPr>
                      <a:r>
                        <a:rPr sz="256" spc="-6">
                          <a:solidFill>
                            <a:srgbClr val="383838"/>
                          </a:solidFill>
                          <a:latin typeface="Verdana"/>
                          <a:cs typeface="Verdana"/>
                        </a:rPr>
                        <a:t>Rural</a:t>
                      </a:r>
                      <a:endParaRPr sz="400">
                        <a:latin typeface="Verdana"/>
                        <a:cs typeface="Verdana"/>
                      </a:endParaRPr>
                    </a:p>
                  </a:txBody>
                  <a:tcPr marL="0" marR="0" marT="28473" marB="0">
                    <a:lnL w="9525">
                      <a:solidFill>
                        <a:srgbClr val="DFDFDF"/>
                      </a:solidFill>
                      <a:prstDash val="solid"/>
                    </a:lnL>
                    <a:lnR w="9525">
                      <a:solidFill>
                        <a:srgbClr val="DFDFDF"/>
                      </a:solidFill>
                      <a:prstDash val="solid"/>
                    </a:lnR>
                    <a:lnT w="9525">
                      <a:solidFill>
                        <a:srgbClr val="DFDFDF"/>
                      </a:solidFill>
                      <a:prstDash val="solid"/>
                    </a:lnT>
                    <a:lnB w="9525">
                      <a:solidFill>
                        <a:srgbClr val="DFDFDF"/>
                      </a:solidFill>
                      <a:prstDash val="solid"/>
                    </a:lnB>
                    <a:solidFill>
                      <a:srgbClr val="FFFFFF"/>
                    </a:solidFill>
                  </a:tcPr>
                </a:tc>
                <a:tc>
                  <a:txBody>
                    <a:bodyPr/>
                    <a:lstStyle/>
                    <a:p>
                      <a:pPr marR="19118" algn="r">
                        <a:lnSpc>
                          <a:spcPct val="100000"/>
                        </a:lnSpc>
                        <a:spcBef>
                          <a:spcPts val="224"/>
                        </a:spcBef>
                      </a:pPr>
                      <a:r>
                        <a:rPr sz="256">
                          <a:solidFill>
                            <a:srgbClr val="383838"/>
                          </a:solidFill>
                          <a:latin typeface="Verdana"/>
                          <a:cs typeface="Verdana"/>
                        </a:rPr>
                        <a:t>9</a:t>
                      </a:r>
                      <a:endParaRPr sz="400">
                        <a:latin typeface="Verdana"/>
                        <a:cs typeface="Verdana"/>
                      </a:endParaRPr>
                    </a:p>
                  </a:txBody>
                  <a:tcPr marL="0" marR="0" marT="28473" marB="0">
                    <a:lnL w="9525">
                      <a:solidFill>
                        <a:srgbClr val="DFDFDF"/>
                      </a:solidFill>
                      <a:prstDash val="solid"/>
                    </a:lnL>
                    <a:lnR w="6350">
                      <a:solidFill>
                        <a:srgbClr val="DFDFDF"/>
                      </a:solidFill>
                      <a:prstDash val="solid"/>
                    </a:lnR>
                    <a:lnT w="9525">
                      <a:solidFill>
                        <a:srgbClr val="DFDFDF"/>
                      </a:solidFill>
                      <a:prstDash val="solid"/>
                    </a:lnT>
                    <a:lnB w="9525">
                      <a:solidFill>
                        <a:srgbClr val="DFDFDF"/>
                      </a:solidFill>
                      <a:prstDash val="solid"/>
                    </a:lnB>
                    <a:solidFill>
                      <a:srgbClr val="FFFFFF"/>
                    </a:solidFill>
                  </a:tcPr>
                </a:tc>
              </a:tr>
              <a:tr h="90453">
                <a:tc vMerge="1">
                  <a:txBody>
                    <a:bodyPr/>
                    <a:lstStyle/>
                    <a:p>
                      <a:endParaRPr/>
                    </a:p>
                  </a:txBody>
                  <a:tcPr marL="0" marR="0" marT="0" marB="0">
                    <a:lnL w="6350">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L="23592">
                        <a:lnSpc>
                          <a:spcPct val="100000"/>
                        </a:lnSpc>
                        <a:spcBef>
                          <a:spcPts val="179"/>
                        </a:spcBef>
                      </a:pPr>
                      <a:r>
                        <a:rPr sz="256" spc="-6">
                          <a:solidFill>
                            <a:srgbClr val="383838"/>
                          </a:solidFill>
                          <a:latin typeface="Verdana"/>
                          <a:cs typeface="Verdana"/>
                        </a:rPr>
                        <a:t>Urban</a:t>
                      </a:r>
                      <a:endParaRPr sz="400">
                        <a:latin typeface="Verdana"/>
                        <a:cs typeface="Verdana"/>
                      </a:endParaRPr>
                    </a:p>
                  </a:txBody>
                  <a:tcPr marL="0" marR="0" marT="22779" marB="0">
                    <a:lnL w="9525">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R="19118" algn="r">
                        <a:lnSpc>
                          <a:spcPct val="100000"/>
                        </a:lnSpc>
                        <a:spcBef>
                          <a:spcPts val="202"/>
                        </a:spcBef>
                      </a:pPr>
                      <a:r>
                        <a:rPr sz="256" spc="-3">
                          <a:solidFill>
                            <a:srgbClr val="383838"/>
                          </a:solidFill>
                          <a:latin typeface="Verdana"/>
                          <a:cs typeface="Verdana"/>
                        </a:rPr>
                        <a:t>7.11</a:t>
                      </a:r>
                      <a:endParaRPr sz="400">
                        <a:latin typeface="Verdana"/>
                        <a:cs typeface="Verdana"/>
                      </a:endParaRPr>
                    </a:p>
                  </a:txBody>
                  <a:tcPr marL="0" marR="0" marT="25626" marB="0">
                    <a:lnL w="9525">
                      <a:solidFill>
                        <a:srgbClr val="DFDFDF"/>
                      </a:solidFill>
                      <a:prstDash val="solid"/>
                    </a:lnL>
                    <a:lnR w="6350">
                      <a:solidFill>
                        <a:srgbClr val="DFDFDF"/>
                      </a:solidFill>
                      <a:prstDash val="solid"/>
                    </a:lnR>
                    <a:lnT w="9525">
                      <a:solidFill>
                        <a:srgbClr val="DFDFDF"/>
                      </a:solidFill>
                      <a:prstDash val="solid"/>
                    </a:lnT>
                    <a:lnB w="9525">
                      <a:solidFill>
                        <a:srgbClr val="161616"/>
                      </a:solidFill>
                      <a:prstDash val="solid"/>
                    </a:lnB>
                    <a:solidFill>
                      <a:srgbClr val="FFFFFF"/>
                    </a:solidFill>
                  </a:tcPr>
                </a:tc>
              </a:tr>
              <a:tr h="93371">
                <a:tc gridSpan="2">
                  <a:txBody>
                    <a:bodyPr/>
                    <a:lstStyle/>
                    <a:p>
                      <a:pPr marL="25219">
                        <a:lnSpc>
                          <a:spcPct val="100000"/>
                        </a:lnSpc>
                        <a:spcBef>
                          <a:spcPts val="202"/>
                        </a:spcBef>
                      </a:pPr>
                      <a:r>
                        <a:rPr sz="256" b="1" spc="19">
                          <a:solidFill>
                            <a:srgbClr val="161616"/>
                          </a:solidFill>
                          <a:latin typeface="Trebuchet MS"/>
                          <a:cs typeface="Trebuchet MS"/>
                        </a:rPr>
                        <a:t>Summary</a:t>
                      </a:r>
                      <a:endParaRPr sz="400">
                        <a:latin typeface="Trebuchet MS"/>
                        <a:cs typeface="Trebuchet MS"/>
                      </a:endParaRPr>
                    </a:p>
                  </a:txBody>
                  <a:tcPr marL="0" marR="0" marT="25626" marB="0">
                    <a:lnL w="6350">
                      <a:solidFill>
                        <a:srgbClr val="DFDFDF"/>
                      </a:solidFill>
                      <a:prstDash val="solid"/>
                    </a:lnL>
                    <a:lnR w="6350">
                      <a:solidFill>
                        <a:srgbClr val="DFDFDF"/>
                      </a:solidFill>
                      <a:prstDash val="solid"/>
                    </a:lnR>
                    <a:lnT w="9525">
                      <a:solidFill>
                        <a:srgbClr val="161616"/>
                      </a:solidFill>
                      <a:prstDash val="solid"/>
                    </a:lnT>
                    <a:lnB w="9525">
                      <a:solidFill>
                        <a:srgbClr val="161616"/>
                      </a:solidFill>
                      <a:prstDash val="solid"/>
                    </a:lnB>
                    <a:solidFill>
                      <a:srgbClr val="F4F4F4"/>
                    </a:solidFill>
                  </a:tcPr>
                </a:tc>
                <a:tc hMerge="1">
                  <a:txBody>
                    <a:bodyPr/>
                    <a:lstStyle/>
                    <a:p>
                      <a:endParaRPr/>
                    </a:p>
                  </a:txBody>
                  <a:tcPr marL="0" marR="0" marT="0" marB="0"/>
                </a:tc>
                <a:tc>
                  <a:txBody>
                    <a:bodyPr/>
                    <a:lstStyle/>
                    <a:p>
                      <a:pPr marR="19118" algn="r">
                        <a:lnSpc>
                          <a:spcPct val="100000"/>
                        </a:lnSpc>
                        <a:spcBef>
                          <a:spcPts val="202"/>
                        </a:spcBef>
                      </a:pPr>
                      <a:r>
                        <a:rPr sz="256" spc="-6">
                          <a:solidFill>
                            <a:srgbClr val="383838"/>
                          </a:solidFill>
                          <a:latin typeface="Verdana"/>
                          <a:cs typeface="Verdana"/>
                        </a:rPr>
                        <a:t>7.3</a:t>
                      </a:r>
                      <a:endParaRPr sz="400">
                        <a:latin typeface="Verdana"/>
                        <a:cs typeface="Verdana"/>
                      </a:endParaRPr>
                    </a:p>
                  </a:txBody>
                  <a:tcPr marL="0" marR="0" marT="25626" marB="0">
                    <a:lnL w="6350">
                      <a:solidFill>
                        <a:srgbClr val="DFDFDF"/>
                      </a:solidFill>
                      <a:prstDash val="solid"/>
                    </a:lnL>
                    <a:lnR w="6350">
                      <a:solidFill>
                        <a:srgbClr val="DFDFDF"/>
                      </a:solidFill>
                      <a:prstDash val="solid"/>
                    </a:lnR>
                    <a:lnT w="9525">
                      <a:solidFill>
                        <a:srgbClr val="161616"/>
                      </a:solidFill>
                      <a:prstDash val="solid"/>
                    </a:lnT>
                    <a:lnB w="9525">
                      <a:solidFill>
                        <a:srgbClr val="161616"/>
                      </a:solidFill>
                      <a:prstDash val="solid"/>
                    </a:lnB>
                    <a:solidFill>
                      <a:srgbClr val="F4F4F4"/>
                    </a:solidFill>
                  </a:tcPr>
                </a:tc>
              </a:tr>
              <a:tr h="91911">
                <a:tc gridSpan="2">
                  <a:txBody>
                    <a:bodyPr/>
                    <a:lstStyle/>
                    <a:p>
                      <a:pPr marL="25219">
                        <a:lnSpc>
                          <a:spcPct val="100000"/>
                        </a:lnSpc>
                        <a:spcBef>
                          <a:spcPts val="202"/>
                        </a:spcBef>
                      </a:pPr>
                      <a:r>
                        <a:rPr sz="256" b="1" spc="19">
                          <a:solidFill>
                            <a:srgbClr val="161616"/>
                          </a:solidFill>
                          <a:latin typeface="Trebuchet MS"/>
                          <a:cs typeface="Trebuchet MS"/>
                        </a:rPr>
                        <a:t>Summary</a:t>
                      </a:r>
                      <a:endParaRPr sz="400">
                        <a:latin typeface="Trebuchet MS"/>
                        <a:cs typeface="Trebuchet MS"/>
                      </a:endParaRPr>
                    </a:p>
                  </a:txBody>
                  <a:tcPr marL="0" marR="0" marT="25626" marB="0">
                    <a:lnL w="6350">
                      <a:solidFill>
                        <a:srgbClr val="DFDFDF"/>
                      </a:solidFill>
                      <a:prstDash val="solid"/>
                    </a:lnL>
                    <a:lnR w="6350">
                      <a:solidFill>
                        <a:srgbClr val="DFDFDF"/>
                      </a:solidFill>
                      <a:prstDash val="solid"/>
                    </a:lnR>
                    <a:lnT w="9525">
                      <a:solidFill>
                        <a:srgbClr val="161616"/>
                      </a:solidFill>
                      <a:prstDash val="solid"/>
                    </a:lnT>
                    <a:lnB w="6350">
                      <a:solidFill>
                        <a:srgbClr val="161616"/>
                      </a:solidFill>
                      <a:prstDash val="solid"/>
                    </a:lnB>
                    <a:solidFill>
                      <a:srgbClr val="F4F4F4"/>
                    </a:solidFill>
                  </a:tcPr>
                </a:tc>
                <a:tc hMerge="1">
                  <a:txBody>
                    <a:bodyPr/>
                    <a:lstStyle/>
                    <a:p>
                      <a:endParaRPr/>
                    </a:p>
                  </a:txBody>
                  <a:tcPr marL="0" marR="0" marT="0" marB="0"/>
                </a:tc>
                <a:tc>
                  <a:txBody>
                    <a:bodyPr/>
                    <a:lstStyle/>
                    <a:p>
                      <a:pPr marR="19118" algn="r">
                        <a:lnSpc>
                          <a:spcPct val="100000"/>
                        </a:lnSpc>
                        <a:spcBef>
                          <a:spcPts val="202"/>
                        </a:spcBef>
                      </a:pPr>
                      <a:r>
                        <a:rPr sz="256" spc="-6">
                          <a:solidFill>
                            <a:srgbClr val="383838"/>
                          </a:solidFill>
                          <a:latin typeface="Verdana"/>
                          <a:cs typeface="Verdana"/>
                        </a:rPr>
                        <a:t>6.7</a:t>
                      </a:r>
                      <a:endParaRPr sz="400">
                        <a:latin typeface="Verdana"/>
                        <a:cs typeface="Verdana"/>
                      </a:endParaRPr>
                    </a:p>
                  </a:txBody>
                  <a:tcPr marL="0" marR="0" marT="25626" marB="0">
                    <a:lnL w="6350">
                      <a:solidFill>
                        <a:srgbClr val="DFDFDF"/>
                      </a:solidFill>
                      <a:prstDash val="solid"/>
                    </a:lnL>
                    <a:lnR w="6350">
                      <a:solidFill>
                        <a:srgbClr val="DFDFDF"/>
                      </a:solidFill>
                      <a:prstDash val="solid"/>
                    </a:lnR>
                    <a:lnT w="9525">
                      <a:solidFill>
                        <a:srgbClr val="161616"/>
                      </a:solidFill>
                      <a:prstDash val="solid"/>
                    </a:lnT>
                    <a:lnB w="6350">
                      <a:solidFill>
                        <a:srgbClr val="161616"/>
                      </a:solidFill>
                      <a:prstDash val="solid"/>
                    </a:lnB>
                    <a:solidFill>
                      <a:srgbClr val="F4F4F4"/>
                    </a:solidFill>
                  </a:tcPr>
                </a:tc>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134" y="105758"/>
            <a:ext cx="539772"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8/31/23, </a:t>
            </a:r>
            <a:r>
              <a:rPr sz="512" spc="-38">
                <a:latin typeface="Arial MT"/>
                <a:cs typeface="Arial MT"/>
              </a:rPr>
              <a:t>1</a:t>
            </a:r>
            <a:r>
              <a:rPr sz="512">
                <a:latin typeface="Arial MT"/>
                <a:cs typeface="Arial MT"/>
              </a:rPr>
              <a:t>1:47</a:t>
            </a:r>
            <a:r>
              <a:rPr sz="512" spc="-29">
                <a:latin typeface="Arial MT"/>
                <a:cs typeface="Arial MT"/>
              </a:rPr>
              <a:t> </a:t>
            </a:r>
            <a:r>
              <a:rPr sz="512">
                <a:latin typeface="Arial MT"/>
                <a:cs typeface="Arial MT"/>
              </a:rPr>
              <a:t>AM</a:t>
            </a:r>
          </a:p>
        </p:txBody>
      </p:sp>
      <p:sp>
        <p:nvSpPr>
          <p:cNvPr id="3" name="object 3"/>
          <p:cNvSpPr txBox="1"/>
          <p:nvPr/>
        </p:nvSpPr>
        <p:spPr>
          <a:xfrm>
            <a:off x="5272435" y="105758"/>
            <a:ext cx="407168"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Project_Story</a:t>
            </a:r>
          </a:p>
        </p:txBody>
      </p:sp>
      <p:sp>
        <p:nvSpPr>
          <p:cNvPr id="4" name="object 4"/>
          <p:cNvSpPr txBox="1"/>
          <p:nvPr/>
        </p:nvSpPr>
        <p:spPr>
          <a:xfrm>
            <a:off x="2878135" y="6646483"/>
            <a:ext cx="4426379"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https://us3.ca.analytics.ibm.com/bi/?perspective=story&amp;id=iDA696D24E32C420A90DE6A1FB86BBC74&amp;objRef=iDA696D24E32C420A90DE6A1…   </a:t>
            </a:r>
            <a:r>
              <a:rPr sz="512" spc="6">
                <a:latin typeface="Arial MT"/>
                <a:cs typeface="Arial MT"/>
              </a:rPr>
              <a:t> </a:t>
            </a:r>
            <a:r>
              <a:rPr sz="512">
                <a:latin typeface="Arial MT"/>
                <a:cs typeface="Arial MT"/>
              </a:rPr>
              <a:t>5/5</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134" y="105758"/>
            <a:ext cx="539772"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8/31/23, </a:t>
            </a:r>
            <a:r>
              <a:rPr sz="512" spc="-38">
                <a:latin typeface="Arial MT"/>
                <a:cs typeface="Arial MT"/>
              </a:rPr>
              <a:t>1</a:t>
            </a:r>
            <a:r>
              <a:rPr sz="512">
                <a:latin typeface="Arial MT"/>
                <a:cs typeface="Arial MT"/>
              </a:rPr>
              <a:t>1:49</a:t>
            </a:r>
            <a:r>
              <a:rPr sz="512" spc="-29">
                <a:latin typeface="Arial MT"/>
                <a:cs typeface="Arial MT"/>
              </a:rPr>
              <a:t> </a:t>
            </a:r>
            <a:r>
              <a:rPr sz="512">
                <a:latin typeface="Arial MT"/>
                <a:cs typeface="Arial MT"/>
              </a:rPr>
              <a:t>AM</a:t>
            </a:r>
          </a:p>
        </p:txBody>
      </p:sp>
      <p:sp>
        <p:nvSpPr>
          <p:cNvPr id="3" name="object 3"/>
          <p:cNvSpPr txBox="1"/>
          <p:nvPr/>
        </p:nvSpPr>
        <p:spPr>
          <a:xfrm>
            <a:off x="5077061" y="105758"/>
            <a:ext cx="798066"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Online_Project_Dashboard</a:t>
            </a:r>
          </a:p>
        </p:txBody>
      </p:sp>
      <p:sp>
        <p:nvSpPr>
          <p:cNvPr id="4" name="object 4"/>
          <p:cNvSpPr txBox="1"/>
          <p:nvPr/>
        </p:nvSpPr>
        <p:spPr>
          <a:xfrm>
            <a:off x="2878135" y="6646483"/>
            <a:ext cx="4426379" cy="94369"/>
          </a:xfrm>
          <a:prstGeom prst="rect">
            <a:avLst/>
          </a:prstGeom>
        </p:spPr>
        <p:txBody>
          <a:bodyPr vert="horz" wrap="square" lIns="0" tIns="8135" rIns="0" bIns="0" rtlCol="0">
            <a:spAutoFit/>
          </a:bodyPr>
          <a:lstStyle/>
          <a:p>
            <a:pPr marL="8135">
              <a:lnSpc>
                <a:spcPct val="100000"/>
              </a:lnSpc>
              <a:spcBef>
                <a:spcPts val="64"/>
              </a:spcBef>
            </a:pPr>
            <a:r>
              <a:rPr sz="512" spc="-3">
                <a:latin typeface="Arial MT"/>
                <a:cs typeface="Arial MT"/>
              </a:rPr>
              <a:t>https://us3.ca.analytics.ibm.com/bi/?perspective=dashboard&amp;id=i195791EEFD1441CE8792FA1B8ED137FD&amp;objRef=i195791EEFD1441CE8792…</a:t>
            </a:r>
            <a:r>
              <a:rPr sz="512" spc="160">
                <a:latin typeface="Arial MT"/>
                <a:cs typeface="Arial MT"/>
              </a:rPr>
              <a:t> </a:t>
            </a:r>
            <a:r>
              <a:rPr sz="512" spc="464">
                <a:latin typeface="Arial MT"/>
                <a:cs typeface="Arial MT"/>
              </a:rPr>
              <a:t> </a:t>
            </a:r>
            <a:r>
              <a:rPr sz="512">
                <a:latin typeface="Arial MT"/>
                <a:cs typeface="Arial MT"/>
              </a:rPr>
              <a:t>1/4</a:t>
            </a:r>
          </a:p>
        </p:txBody>
      </p:sp>
      <p:grpSp>
        <p:nvGrpSpPr>
          <p:cNvPr id="5" name="object 5"/>
          <p:cNvGrpSpPr/>
          <p:nvPr/>
        </p:nvGrpSpPr>
        <p:grpSpPr>
          <a:xfrm>
            <a:off x="2906988" y="235922"/>
            <a:ext cx="4376755" cy="6384123"/>
            <a:chOff x="2906989" y="235922"/>
            <a:chExt cx="4376755" cy="6384123"/>
          </a:xfrm>
        </p:grpSpPr>
        <p:sp>
          <p:nvSpPr>
            <p:cNvPr id="6" name="object 6"/>
            <p:cNvSpPr/>
            <p:nvPr/>
          </p:nvSpPr>
          <p:spPr>
            <a:xfrm>
              <a:off x="2906989" y="235922"/>
              <a:ext cx="4376755" cy="6384123"/>
            </a:xfrm>
            <a:custGeom>
              <a:avLst/>
              <a:gdLst/>
              <a:ahLst/>
              <a:cxnLst/>
              <a:rect l="l" t="t" r="r" b="b"/>
              <a:pathLst>
                <a:path w="6832600" h="9966325">
                  <a:moveTo>
                    <a:pt x="6832598" y="9966060"/>
                  </a:moveTo>
                  <a:lnTo>
                    <a:pt x="0" y="9966060"/>
                  </a:lnTo>
                  <a:lnTo>
                    <a:pt x="0" y="0"/>
                  </a:lnTo>
                  <a:lnTo>
                    <a:pt x="6832598" y="0"/>
                  </a:lnTo>
                  <a:lnTo>
                    <a:pt x="6832598" y="9966060"/>
                  </a:lnTo>
                  <a:close/>
                </a:path>
              </a:pathLst>
            </a:custGeom>
            <a:solidFill>
              <a:srgbClr val="F4F4F4"/>
            </a:solidFill>
          </p:spPr>
          <p:txBody>
            <a:bodyPr wrap="square" lIns="0" tIns="0" rIns="0" bIns="0" rtlCol="0"/>
            <a:lstStyle/>
            <a:p>
              <a:endParaRPr/>
            </a:p>
          </p:txBody>
        </p:sp>
        <p:sp>
          <p:nvSpPr>
            <p:cNvPr id="7" name="object 7"/>
            <p:cNvSpPr/>
            <p:nvPr/>
          </p:nvSpPr>
          <p:spPr>
            <a:xfrm>
              <a:off x="2906990" y="235921"/>
              <a:ext cx="2715947" cy="57353"/>
            </a:xfrm>
            <a:custGeom>
              <a:avLst/>
              <a:gdLst/>
              <a:ahLst/>
              <a:cxnLst/>
              <a:rect l="l" t="t" r="r" b="b"/>
              <a:pathLst>
                <a:path w="4239895" h="89534">
                  <a:moveTo>
                    <a:pt x="0" y="0"/>
                  </a:moveTo>
                  <a:lnTo>
                    <a:pt x="4239389" y="0"/>
                  </a:lnTo>
                  <a:lnTo>
                    <a:pt x="4239389" y="88982"/>
                  </a:lnTo>
                  <a:lnTo>
                    <a:pt x="0" y="88982"/>
                  </a:lnTo>
                  <a:lnTo>
                    <a:pt x="0" y="0"/>
                  </a:lnTo>
                  <a:close/>
                </a:path>
              </a:pathLst>
            </a:custGeom>
            <a:solidFill>
              <a:srgbClr val="FFFFFF"/>
            </a:solidFill>
          </p:spPr>
          <p:txBody>
            <a:bodyPr wrap="square" lIns="0" tIns="0" rIns="0" bIns="0" rtlCol="0"/>
            <a:lstStyle/>
            <a:p>
              <a:endParaRPr/>
            </a:p>
          </p:txBody>
        </p:sp>
      </p:grpSp>
      <p:sp>
        <p:nvSpPr>
          <p:cNvPr id="8" name="object 8"/>
          <p:cNvSpPr txBox="1"/>
          <p:nvPr/>
        </p:nvSpPr>
        <p:spPr>
          <a:xfrm>
            <a:off x="2898854" y="211501"/>
            <a:ext cx="176128" cy="94775"/>
          </a:xfrm>
          <a:prstGeom prst="rect">
            <a:avLst/>
          </a:prstGeom>
        </p:spPr>
        <p:txBody>
          <a:bodyPr vert="horz" wrap="square" lIns="0" tIns="8135" rIns="0" bIns="0" rtlCol="0">
            <a:spAutoFit/>
          </a:bodyPr>
          <a:lstStyle/>
          <a:p>
            <a:pPr marL="8135">
              <a:lnSpc>
                <a:spcPct val="100000"/>
              </a:lnSpc>
              <a:spcBef>
                <a:spcPts val="64"/>
              </a:spcBef>
            </a:pPr>
            <a:r>
              <a:rPr sz="512" spc="-64">
                <a:solidFill>
                  <a:srgbClr val="333333"/>
                </a:solidFill>
                <a:latin typeface="Verdana"/>
                <a:cs typeface="Verdana"/>
              </a:rPr>
              <a:t>T</a:t>
            </a:r>
            <a:r>
              <a:rPr sz="512" spc="-35">
                <a:solidFill>
                  <a:srgbClr val="333333"/>
                </a:solidFill>
                <a:latin typeface="Verdana"/>
                <a:cs typeface="Verdana"/>
              </a:rPr>
              <a:t>a</a:t>
            </a:r>
            <a:r>
              <a:rPr sz="512" spc="-22">
                <a:solidFill>
                  <a:srgbClr val="333333"/>
                </a:solidFill>
                <a:latin typeface="Verdana"/>
                <a:cs typeface="Verdana"/>
              </a:rPr>
              <a:t>b</a:t>
            </a:r>
            <a:r>
              <a:rPr sz="512" spc="-61">
                <a:solidFill>
                  <a:srgbClr val="333333"/>
                </a:solidFill>
                <a:latin typeface="Verdana"/>
                <a:cs typeface="Verdana"/>
              </a:rPr>
              <a:t> </a:t>
            </a:r>
            <a:r>
              <a:rPr sz="512" spc="-19">
                <a:solidFill>
                  <a:srgbClr val="333333"/>
                </a:solidFill>
                <a:latin typeface="Verdana"/>
                <a:cs typeface="Verdana"/>
              </a:rPr>
              <a:t>1</a:t>
            </a:r>
            <a:endParaRPr sz="512">
              <a:latin typeface="Verdana"/>
              <a:cs typeface="Verdana"/>
            </a:endParaRPr>
          </a:p>
        </p:txBody>
      </p:sp>
      <p:grpSp>
        <p:nvGrpSpPr>
          <p:cNvPr id="9" name="object 9"/>
          <p:cNvGrpSpPr/>
          <p:nvPr/>
        </p:nvGrpSpPr>
        <p:grpSpPr>
          <a:xfrm>
            <a:off x="2906981" y="321097"/>
            <a:ext cx="2715947" cy="6299109"/>
            <a:chOff x="2906981" y="321097"/>
            <a:chExt cx="2715947" cy="6299109"/>
          </a:xfrm>
        </p:grpSpPr>
        <p:sp>
          <p:nvSpPr>
            <p:cNvPr id="10" name="object 10"/>
            <p:cNvSpPr/>
            <p:nvPr/>
          </p:nvSpPr>
          <p:spPr>
            <a:xfrm>
              <a:off x="2906981" y="321097"/>
              <a:ext cx="2715947" cy="6299109"/>
            </a:xfrm>
            <a:custGeom>
              <a:avLst/>
              <a:gdLst/>
              <a:ahLst/>
              <a:cxnLst/>
              <a:rect l="l" t="t" r="r" b="b"/>
              <a:pathLst>
                <a:path w="4239895" h="9833610">
                  <a:moveTo>
                    <a:pt x="4237329" y="0"/>
                  </a:moveTo>
                  <a:lnTo>
                    <a:pt x="2327554" y="0"/>
                  </a:lnTo>
                  <a:lnTo>
                    <a:pt x="2327554" y="1184186"/>
                  </a:lnTo>
                  <a:lnTo>
                    <a:pt x="4237329" y="1184186"/>
                  </a:lnTo>
                  <a:lnTo>
                    <a:pt x="4237329" y="0"/>
                  </a:lnTo>
                  <a:close/>
                </a:path>
                <a:path w="4239895" h="9833610">
                  <a:moveTo>
                    <a:pt x="4239399" y="9820389"/>
                  </a:moveTo>
                  <a:lnTo>
                    <a:pt x="0" y="9820389"/>
                  </a:lnTo>
                  <a:lnTo>
                    <a:pt x="0" y="9833102"/>
                  </a:lnTo>
                  <a:lnTo>
                    <a:pt x="4239399" y="9833102"/>
                  </a:lnTo>
                  <a:lnTo>
                    <a:pt x="4239399" y="9820389"/>
                  </a:lnTo>
                  <a:close/>
                </a:path>
              </a:pathLst>
            </a:custGeom>
            <a:solidFill>
              <a:srgbClr val="FFFFFF"/>
            </a:solidFill>
          </p:spPr>
          <p:txBody>
            <a:bodyPr wrap="square" lIns="0" tIns="0" rIns="0" bIns="0" rtlCol="0"/>
            <a:lstStyle/>
            <a:p>
              <a:endParaRPr/>
            </a:p>
          </p:txBody>
        </p:sp>
        <p:sp>
          <p:nvSpPr>
            <p:cNvPr id="11" name="object 11"/>
            <p:cNvSpPr/>
            <p:nvPr/>
          </p:nvSpPr>
          <p:spPr>
            <a:xfrm>
              <a:off x="4612911" y="906106"/>
              <a:ext cx="965652" cy="0"/>
            </a:xfrm>
            <a:custGeom>
              <a:avLst/>
              <a:gdLst/>
              <a:ahLst/>
              <a:cxnLst/>
              <a:rect l="l" t="t" r="r" b="b"/>
              <a:pathLst>
                <a:path w="1507489">
                  <a:moveTo>
                    <a:pt x="0" y="0"/>
                  </a:moveTo>
                  <a:lnTo>
                    <a:pt x="1507165" y="0"/>
                  </a:lnTo>
                </a:path>
              </a:pathLst>
            </a:custGeom>
            <a:ln w="3175">
              <a:solidFill>
                <a:srgbClr val="DFDFDF"/>
              </a:solidFill>
            </a:ln>
          </p:spPr>
          <p:txBody>
            <a:bodyPr wrap="square" lIns="0" tIns="0" rIns="0" bIns="0" rtlCol="0"/>
            <a:lstStyle/>
            <a:p>
              <a:endParaRPr/>
            </a:p>
          </p:txBody>
        </p:sp>
        <p:sp>
          <p:nvSpPr>
            <p:cNvPr id="12" name="object 12"/>
            <p:cNvSpPr/>
            <p:nvPr/>
          </p:nvSpPr>
          <p:spPr>
            <a:xfrm>
              <a:off x="4612911" y="515874"/>
              <a:ext cx="965652" cy="312393"/>
            </a:xfrm>
            <a:custGeom>
              <a:avLst/>
              <a:gdLst/>
              <a:ahLst/>
              <a:cxnLst/>
              <a:rect l="l" t="t" r="r" b="b"/>
              <a:pathLst>
                <a:path w="1507489" h="487680">
                  <a:moveTo>
                    <a:pt x="0" y="487356"/>
                  </a:moveTo>
                  <a:lnTo>
                    <a:pt x="25119" y="487356"/>
                  </a:lnTo>
                </a:path>
                <a:path w="1507489" h="487680">
                  <a:moveTo>
                    <a:pt x="477268" y="487356"/>
                  </a:moveTo>
                  <a:lnTo>
                    <a:pt x="527507" y="487356"/>
                  </a:lnTo>
                </a:path>
                <a:path w="1507489" h="487680">
                  <a:moveTo>
                    <a:pt x="979657" y="487356"/>
                  </a:moveTo>
                  <a:lnTo>
                    <a:pt x="1029896" y="487356"/>
                  </a:lnTo>
                </a:path>
                <a:path w="1507489" h="487680">
                  <a:moveTo>
                    <a:pt x="1482045" y="487356"/>
                  </a:moveTo>
                  <a:lnTo>
                    <a:pt x="1507165" y="487356"/>
                  </a:lnTo>
                </a:path>
                <a:path w="1507489" h="487680">
                  <a:moveTo>
                    <a:pt x="0" y="365517"/>
                  </a:moveTo>
                  <a:lnTo>
                    <a:pt x="25119" y="365517"/>
                  </a:lnTo>
                </a:path>
                <a:path w="1507489" h="487680">
                  <a:moveTo>
                    <a:pt x="477268" y="365517"/>
                  </a:moveTo>
                  <a:lnTo>
                    <a:pt x="527507" y="365517"/>
                  </a:lnTo>
                </a:path>
                <a:path w="1507489" h="487680">
                  <a:moveTo>
                    <a:pt x="979657" y="365517"/>
                  </a:moveTo>
                  <a:lnTo>
                    <a:pt x="1029896" y="365517"/>
                  </a:lnTo>
                </a:path>
                <a:path w="1507489" h="487680">
                  <a:moveTo>
                    <a:pt x="1482045" y="365517"/>
                  </a:moveTo>
                  <a:lnTo>
                    <a:pt x="1507165" y="365517"/>
                  </a:lnTo>
                </a:path>
                <a:path w="1507489" h="487680">
                  <a:moveTo>
                    <a:pt x="0" y="243678"/>
                  </a:moveTo>
                  <a:lnTo>
                    <a:pt x="25119" y="243678"/>
                  </a:lnTo>
                </a:path>
                <a:path w="1507489" h="487680">
                  <a:moveTo>
                    <a:pt x="477268" y="243678"/>
                  </a:moveTo>
                  <a:lnTo>
                    <a:pt x="1507165" y="243678"/>
                  </a:lnTo>
                </a:path>
                <a:path w="1507489" h="487680">
                  <a:moveTo>
                    <a:pt x="0" y="121839"/>
                  </a:moveTo>
                  <a:lnTo>
                    <a:pt x="25119" y="121839"/>
                  </a:lnTo>
                </a:path>
                <a:path w="1507489" h="487680">
                  <a:moveTo>
                    <a:pt x="477268" y="121839"/>
                  </a:moveTo>
                  <a:lnTo>
                    <a:pt x="1507165" y="121839"/>
                  </a:lnTo>
                </a:path>
                <a:path w="1507489" h="487680">
                  <a:moveTo>
                    <a:pt x="0" y="0"/>
                  </a:moveTo>
                  <a:lnTo>
                    <a:pt x="25119" y="0"/>
                  </a:lnTo>
                </a:path>
                <a:path w="1507489" h="487680">
                  <a:moveTo>
                    <a:pt x="477268" y="0"/>
                  </a:moveTo>
                  <a:lnTo>
                    <a:pt x="1507165" y="0"/>
                  </a:lnTo>
                </a:path>
              </a:pathLst>
            </a:custGeom>
            <a:ln w="3175">
              <a:solidFill>
                <a:srgbClr val="DFDFDF"/>
              </a:solidFill>
            </a:ln>
          </p:spPr>
          <p:txBody>
            <a:bodyPr wrap="square" lIns="0" tIns="0" rIns="0" bIns="0" rtlCol="0"/>
            <a:lstStyle/>
            <a:p>
              <a:endParaRPr/>
            </a:p>
          </p:txBody>
        </p:sp>
        <p:sp>
          <p:nvSpPr>
            <p:cNvPr id="13" name="object 13"/>
            <p:cNvSpPr/>
            <p:nvPr/>
          </p:nvSpPr>
          <p:spPr>
            <a:xfrm>
              <a:off x="4612911" y="437827"/>
              <a:ext cx="965652" cy="0"/>
            </a:xfrm>
            <a:custGeom>
              <a:avLst/>
              <a:gdLst/>
              <a:ahLst/>
              <a:cxnLst/>
              <a:rect l="l" t="t" r="r" b="b"/>
              <a:pathLst>
                <a:path w="1507489">
                  <a:moveTo>
                    <a:pt x="0" y="0"/>
                  </a:moveTo>
                  <a:lnTo>
                    <a:pt x="1507165" y="0"/>
                  </a:lnTo>
                </a:path>
              </a:pathLst>
            </a:custGeom>
            <a:ln w="3175">
              <a:solidFill>
                <a:srgbClr val="DFDFDF"/>
              </a:solidFill>
            </a:ln>
          </p:spPr>
          <p:txBody>
            <a:bodyPr wrap="square" lIns="0" tIns="0" rIns="0" bIns="0" rtlCol="0"/>
            <a:lstStyle/>
            <a:p>
              <a:endParaRPr/>
            </a:p>
          </p:txBody>
        </p:sp>
        <p:sp>
          <p:nvSpPr>
            <p:cNvPr id="14" name="object 14"/>
            <p:cNvSpPr/>
            <p:nvPr/>
          </p:nvSpPr>
          <p:spPr>
            <a:xfrm>
              <a:off x="4628998" y="491497"/>
              <a:ext cx="933518" cy="413676"/>
            </a:xfrm>
            <a:custGeom>
              <a:avLst/>
              <a:gdLst/>
              <a:ahLst/>
              <a:cxnLst/>
              <a:rect l="l" t="t" r="r" b="b"/>
              <a:pathLst>
                <a:path w="1457325" h="645794">
                  <a:moveTo>
                    <a:pt x="452145" y="0"/>
                  </a:moveTo>
                  <a:lnTo>
                    <a:pt x="0" y="0"/>
                  </a:lnTo>
                  <a:lnTo>
                    <a:pt x="0" y="645680"/>
                  </a:lnTo>
                  <a:lnTo>
                    <a:pt x="452145" y="645680"/>
                  </a:lnTo>
                  <a:lnTo>
                    <a:pt x="452145" y="0"/>
                  </a:lnTo>
                  <a:close/>
                </a:path>
                <a:path w="1457325" h="645794">
                  <a:moveTo>
                    <a:pt x="954532" y="360819"/>
                  </a:moveTo>
                  <a:lnTo>
                    <a:pt x="502386" y="360819"/>
                  </a:lnTo>
                  <a:lnTo>
                    <a:pt x="502386" y="645680"/>
                  </a:lnTo>
                  <a:lnTo>
                    <a:pt x="954532" y="645680"/>
                  </a:lnTo>
                  <a:lnTo>
                    <a:pt x="954532" y="360819"/>
                  </a:lnTo>
                  <a:close/>
                </a:path>
                <a:path w="1457325" h="645794">
                  <a:moveTo>
                    <a:pt x="1456931" y="330301"/>
                  </a:moveTo>
                  <a:lnTo>
                    <a:pt x="1004773" y="330301"/>
                  </a:lnTo>
                  <a:lnTo>
                    <a:pt x="1004773" y="645680"/>
                  </a:lnTo>
                  <a:lnTo>
                    <a:pt x="1456931" y="645680"/>
                  </a:lnTo>
                  <a:lnTo>
                    <a:pt x="1456931" y="330301"/>
                  </a:lnTo>
                  <a:close/>
                </a:path>
              </a:pathLst>
            </a:custGeom>
            <a:solidFill>
              <a:srgbClr val="6929C3"/>
            </a:solidFill>
          </p:spPr>
          <p:txBody>
            <a:bodyPr wrap="square" lIns="0" tIns="0" rIns="0" bIns="0" rtlCol="0"/>
            <a:lstStyle/>
            <a:p>
              <a:endParaRPr/>
            </a:p>
          </p:txBody>
        </p:sp>
      </p:grpSp>
      <p:sp>
        <p:nvSpPr>
          <p:cNvPr id="15" name="object 15"/>
          <p:cNvSpPr txBox="1"/>
          <p:nvPr/>
        </p:nvSpPr>
        <p:spPr>
          <a:xfrm>
            <a:off x="5071394" y="688264"/>
            <a:ext cx="56540" cy="40676"/>
          </a:xfrm>
          <a:prstGeom prst="rect">
            <a:avLst/>
          </a:prstGeom>
        </p:spPr>
        <p:txBody>
          <a:bodyPr vert="horz" wrap="square" lIns="0" tIns="7728" rIns="0" bIns="0" rtlCol="0">
            <a:spAutoFit/>
          </a:bodyPr>
          <a:lstStyle/>
          <a:p>
            <a:pPr>
              <a:lnSpc>
                <a:spcPct val="100000"/>
              </a:lnSpc>
              <a:spcBef>
                <a:spcPts val="61"/>
              </a:spcBef>
            </a:pPr>
            <a:r>
              <a:rPr sz="160">
                <a:latin typeface="Trebuchet MS"/>
                <a:cs typeface="Trebuchet MS"/>
              </a:rPr>
              <a:t>4</a:t>
            </a:r>
            <a:r>
              <a:rPr sz="160" spc="-22">
                <a:latin typeface="Trebuchet MS"/>
                <a:cs typeface="Trebuchet MS"/>
              </a:rPr>
              <a:t>,</a:t>
            </a:r>
            <a:r>
              <a:rPr sz="160">
                <a:latin typeface="Trebuchet MS"/>
                <a:cs typeface="Trebuchet MS"/>
              </a:rPr>
              <a:t>676</a:t>
            </a:r>
          </a:p>
        </p:txBody>
      </p:sp>
      <p:sp>
        <p:nvSpPr>
          <p:cNvPr id="16" name="object 16"/>
          <p:cNvSpPr txBox="1"/>
          <p:nvPr/>
        </p:nvSpPr>
        <p:spPr>
          <a:xfrm>
            <a:off x="5393165" y="668715"/>
            <a:ext cx="56540" cy="40676"/>
          </a:xfrm>
          <a:prstGeom prst="rect">
            <a:avLst/>
          </a:prstGeom>
        </p:spPr>
        <p:txBody>
          <a:bodyPr vert="horz" wrap="square" lIns="0" tIns="7728" rIns="0" bIns="0" rtlCol="0">
            <a:spAutoFit/>
          </a:bodyPr>
          <a:lstStyle/>
          <a:p>
            <a:pPr>
              <a:lnSpc>
                <a:spcPct val="100000"/>
              </a:lnSpc>
              <a:spcBef>
                <a:spcPts val="61"/>
              </a:spcBef>
            </a:pPr>
            <a:r>
              <a:rPr sz="160">
                <a:latin typeface="Trebuchet MS"/>
                <a:cs typeface="Trebuchet MS"/>
              </a:rPr>
              <a:t>5</a:t>
            </a:r>
            <a:r>
              <a:rPr sz="160" spc="-22">
                <a:latin typeface="Trebuchet MS"/>
                <a:cs typeface="Trebuchet MS"/>
              </a:rPr>
              <a:t>,</a:t>
            </a:r>
            <a:r>
              <a:rPr sz="160">
                <a:latin typeface="Trebuchet MS"/>
                <a:cs typeface="Trebuchet MS"/>
              </a:rPr>
              <a:t>177</a:t>
            </a:r>
          </a:p>
        </p:txBody>
      </p:sp>
      <p:sp>
        <p:nvSpPr>
          <p:cNvPr id="17" name="object 17"/>
          <p:cNvSpPr/>
          <p:nvPr/>
        </p:nvSpPr>
        <p:spPr>
          <a:xfrm>
            <a:off x="4613916" y="906106"/>
            <a:ext cx="965652" cy="0"/>
          </a:xfrm>
          <a:custGeom>
            <a:avLst/>
            <a:gdLst/>
            <a:ahLst/>
            <a:cxnLst/>
            <a:rect l="l" t="t" r="r" b="b"/>
            <a:pathLst>
              <a:path w="1507489">
                <a:moveTo>
                  <a:pt x="0" y="0"/>
                </a:moveTo>
                <a:lnTo>
                  <a:pt x="1507165" y="0"/>
                </a:lnTo>
              </a:path>
            </a:pathLst>
          </a:custGeom>
          <a:ln w="3175">
            <a:solidFill>
              <a:srgbClr val="8C8C8C"/>
            </a:solidFill>
          </a:ln>
        </p:spPr>
        <p:txBody>
          <a:bodyPr wrap="square" lIns="0" tIns="0" rIns="0" bIns="0" rtlCol="0"/>
          <a:lstStyle/>
          <a:p>
            <a:endParaRPr/>
          </a:p>
        </p:txBody>
      </p:sp>
      <p:sp>
        <p:nvSpPr>
          <p:cNvPr id="18" name="object 18"/>
          <p:cNvSpPr txBox="1"/>
          <p:nvPr/>
        </p:nvSpPr>
        <p:spPr>
          <a:xfrm>
            <a:off x="4734399" y="922148"/>
            <a:ext cx="87047" cy="45557"/>
          </a:xfrm>
          <a:prstGeom prst="rect">
            <a:avLst/>
          </a:prstGeom>
        </p:spPr>
        <p:txBody>
          <a:bodyPr vert="horz" wrap="square" lIns="0" tIns="7728" rIns="0" bIns="0" rtlCol="0">
            <a:spAutoFit/>
          </a:bodyPr>
          <a:lstStyle/>
          <a:p>
            <a:pPr>
              <a:lnSpc>
                <a:spcPct val="100000"/>
              </a:lnSpc>
              <a:spcBef>
                <a:spcPts val="61"/>
              </a:spcBef>
            </a:pPr>
            <a:r>
              <a:rPr sz="192" spc="-13">
                <a:solidFill>
                  <a:srgbClr val="6F6F6F"/>
                </a:solidFill>
                <a:latin typeface="Trebuchet MS"/>
                <a:cs typeface="Trebuchet MS"/>
              </a:rPr>
              <a:t>Ave</a:t>
            </a:r>
            <a:r>
              <a:rPr sz="192" spc="-16">
                <a:solidFill>
                  <a:srgbClr val="6F6F6F"/>
                </a:solidFill>
                <a:latin typeface="Trebuchet MS"/>
                <a:cs typeface="Trebuchet MS"/>
              </a:rPr>
              <a:t>r</a:t>
            </a:r>
            <a:r>
              <a:rPr sz="192" spc="-10">
                <a:solidFill>
                  <a:srgbClr val="6F6F6F"/>
                </a:solidFill>
                <a:latin typeface="Trebuchet MS"/>
                <a:cs typeface="Trebuchet MS"/>
              </a:rPr>
              <a:t>ag</a:t>
            </a:r>
            <a:r>
              <a:rPr sz="192" spc="-13">
                <a:solidFill>
                  <a:srgbClr val="6F6F6F"/>
                </a:solidFill>
                <a:latin typeface="Trebuchet MS"/>
                <a:cs typeface="Trebuchet MS"/>
              </a:rPr>
              <a:t>e</a:t>
            </a:r>
            <a:endParaRPr sz="192">
              <a:latin typeface="Trebuchet MS"/>
              <a:cs typeface="Trebuchet MS"/>
            </a:endParaRPr>
          </a:p>
        </p:txBody>
      </p:sp>
      <p:sp>
        <p:nvSpPr>
          <p:cNvPr id="19" name="object 19"/>
          <p:cNvSpPr txBox="1"/>
          <p:nvPr/>
        </p:nvSpPr>
        <p:spPr>
          <a:xfrm>
            <a:off x="5076368" y="922148"/>
            <a:ext cx="46778" cy="45557"/>
          </a:xfrm>
          <a:prstGeom prst="rect">
            <a:avLst/>
          </a:prstGeom>
        </p:spPr>
        <p:txBody>
          <a:bodyPr vert="horz" wrap="square" lIns="0" tIns="7728" rIns="0" bIns="0" rtlCol="0">
            <a:spAutoFit/>
          </a:bodyPr>
          <a:lstStyle/>
          <a:p>
            <a:pPr>
              <a:lnSpc>
                <a:spcPct val="100000"/>
              </a:lnSpc>
              <a:spcBef>
                <a:spcPts val="61"/>
              </a:spcBef>
            </a:pPr>
            <a:r>
              <a:rPr sz="192">
                <a:solidFill>
                  <a:srgbClr val="6F6F6F"/>
                </a:solidFill>
                <a:latin typeface="Trebuchet MS"/>
                <a:cs typeface="Trebuchet MS"/>
              </a:rPr>
              <a:t>B</a:t>
            </a:r>
            <a:r>
              <a:rPr sz="192" spc="-10">
                <a:solidFill>
                  <a:srgbClr val="6F6F6F"/>
                </a:solidFill>
                <a:latin typeface="Trebuchet MS"/>
                <a:cs typeface="Trebuchet MS"/>
              </a:rPr>
              <a:t>ad</a:t>
            </a:r>
            <a:endParaRPr sz="192">
              <a:latin typeface="Trebuchet MS"/>
              <a:cs typeface="Trebuchet MS"/>
            </a:endParaRPr>
          </a:p>
        </p:txBody>
      </p:sp>
      <p:sp>
        <p:nvSpPr>
          <p:cNvPr id="20" name="object 20"/>
          <p:cNvSpPr txBox="1"/>
          <p:nvPr/>
        </p:nvSpPr>
        <p:spPr>
          <a:xfrm>
            <a:off x="5391380" y="922148"/>
            <a:ext cx="60607" cy="45557"/>
          </a:xfrm>
          <a:prstGeom prst="rect">
            <a:avLst/>
          </a:prstGeom>
        </p:spPr>
        <p:txBody>
          <a:bodyPr vert="horz" wrap="square" lIns="0" tIns="7728" rIns="0" bIns="0" rtlCol="0">
            <a:spAutoFit/>
          </a:bodyPr>
          <a:lstStyle/>
          <a:p>
            <a:pPr>
              <a:lnSpc>
                <a:spcPct val="100000"/>
              </a:lnSpc>
              <a:spcBef>
                <a:spcPts val="61"/>
              </a:spcBef>
            </a:pPr>
            <a:r>
              <a:rPr sz="192" spc="-13">
                <a:solidFill>
                  <a:srgbClr val="6F6F6F"/>
                </a:solidFill>
                <a:latin typeface="Trebuchet MS"/>
                <a:cs typeface="Trebuchet MS"/>
              </a:rPr>
              <a:t>G</a:t>
            </a:r>
            <a:r>
              <a:rPr sz="192" spc="-10">
                <a:solidFill>
                  <a:srgbClr val="6F6F6F"/>
                </a:solidFill>
                <a:latin typeface="Trebuchet MS"/>
                <a:cs typeface="Trebuchet MS"/>
              </a:rPr>
              <a:t>ood</a:t>
            </a:r>
            <a:endParaRPr sz="192">
              <a:latin typeface="Trebuchet MS"/>
              <a:cs typeface="Trebuchet MS"/>
            </a:endParaRPr>
          </a:p>
        </p:txBody>
      </p:sp>
      <p:sp>
        <p:nvSpPr>
          <p:cNvPr id="21" name="object 21"/>
          <p:cNvSpPr txBox="1"/>
          <p:nvPr/>
        </p:nvSpPr>
        <p:spPr>
          <a:xfrm>
            <a:off x="4855927" y="999646"/>
            <a:ext cx="487707" cy="45557"/>
          </a:xfrm>
          <a:prstGeom prst="rect">
            <a:avLst/>
          </a:prstGeom>
        </p:spPr>
        <p:txBody>
          <a:bodyPr vert="horz" wrap="square" lIns="0" tIns="7728" rIns="0" bIns="0" rtlCol="0">
            <a:spAutoFit/>
          </a:bodyPr>
          <a:lstStyle/>
          <a:p>
            <a:pPr>
              <a:lnSpc>
                <a:spcPct val="100000"/>
              </a:lnSpc>
              <a:spcBef>
                <a:spcPts val="61"/>
              </a:spcBef>
            </a:pPr>
            <a:r>
              <a:rPr sz="192" spc="-16">
                <a:solidFill>
                  <a:srgbClr val="161616"/>
                </a:solidFill>
                <a:latin typeface="Verdana"/>
                <a:cs typeface="Verdana"/>
              </a:rPr>
              <a:t>Your</a:t>
            </a:r>
            <a:r>
              <a:rPr sz="192" spc="-26">
                <a:solidFill>
                  <a:srgbClr val="161616"/>
                </a:solidFill>
                <a:latin typeface="Verdana"/>
                <a:cs typeface="Verdana"/>
              </a:rPr>
              <a:t> </a:t>
            </a:r>
            <a:r>
              <a:rPr sz="192" spc="-13">
                <a:solidFill>
                  <a:srgbClr val="161616"/>
                </a:solidFill>
                <a:latin typeface="Verdana"/>
                <a:cs typeface="Verdana"/>
              </a:rPr>
              <a:t>level</a:t>
            </a:r>
            <a:r>
              <a:rPr sz="192" spc="-22">
                <a:solidFill>
                  <a:srgbClr val="161616"/>
                </a:solidFill>
                <a:latin typeface="Verdana"/>
                <a:cs typeface="Verdana"/>
              </a:rPr>
              <a:t> </a:t>
            </a:r>
            <a:r>
              <a:rPr sz="192" spc="-13">
                <a:solidFill>
                  <a:srgbClr val="161616"/>
                </a:solidFill>
                <a:latin typeface="Verdana"/>
                <a:cs typeface="Verdana"/>
              </a:rPr>
              <a:t>of</a:t>
            </a:r>
            <a:r>
              <a:rPr sz="192" spc="-22">
                <a:solidFill>
                  <a:srgbClr val="161616"/>
                </a:solidFill>
                <a:latin typeface="Verdana"/>
                <a:cs typeface="Verdana"/>
              </a:rPr>
              <a:t> </a:t>
            </a:r>
            <a:r>
              <a:rPr sz="192" spc="-10">
                <a:solidFill>
                  <a:srgbClr val="161616"/>
                </a:solidFill>
                <a:latin typeface="Verdana"/>
                <a:cs typeface="Verdana"/>
              </a:rPr>
              <a:t>satisfaction</a:t>
            </a:r>
            <a:r>
              <a:rPr sz="192" spc="-26">
                <a:solidFill>
                  <a:srgbClr val="161616"/>
                </a:solidFill>
                <a:latin typeface="Verdana"/>
                <a:cs typeface="Verdana"/>
              </a:rPr>
              <a:t> </a:t>
            </a:r>
            <a:r>
              <a:rPr sz="192" spc="-10">
                <a:solidFill>
                  <a:srgbClr val="161616"/>
                </a:solidFill>
                <a:latin typeface="Verdana"/>
                <a:cs typeface="Verdana"/>
              </a:rPr>
              <a:t>in</a:t>
            </a:r>
            <a:r>
              <a:rPr sz="192" spc="-22">
                <a:solidFill>
                  <a:srgbClr val="161616"/>
                </a:solidFill>
                <a:latin typeface="Verdana"/>
                <a:cs typeface="Verdana"/>
              </a:rPr>
              <a:t> </a:t>
            </a:r>
            <a:r>
              <a:rPr sz="192" spc="-13">
                <a:solidFill>
                  <a:srgbClr val="161616"/>
                </a:solidFill>
                <a:latin typeface="Verdana"/>
                <a:cs typeface="Verdana"/>
              </a:rPr>
              <a:t>Online</a:t>
            </a:r>
            <a:r>
              <a:rPr sz="192" spc="-22">
                <a:solidFill>
                  <a:srgbClr val="161616"/>
                </a:solidFill>
                <a:latin typeface="Verdana"/>
                <a:cs typeface="Verdana"/>
              </a:rPr>
              <a:t> </a:t>
            </a:r>
            <a:r>
              <a:rPr sz="192" spc="-13">
                <a:solidFill>
                  <a:srgbClr val="161616"/>
                </a:solidFill>
                <a:latin typeface="Verdana"/>
                <a:cs typeface="Verdana"/>
              </a:rPr>
              <a:t>Education</a:t>
            </a:r>
            <a:endParaRPr sz="192">
              <a:latin typeface="Verdana"/>
              <a:cs typeface="Verdana"/>
            </a:endParaRPr>
          </a:p>
        </p:txBody>
      </p:sp>
      <p:sp>
        <p:nvSpPr>
          <p:cNvPr id="22" name="object 22"/>
          <p:cNvSpPr/>
          <p:nvPr/>
        </p:nvSpPr>
        <p:spPr>
          <a:xfrm flipH="1">
            <a:off x="4613917" y="437827"/>
            <a:ext cx="0" cy="468589"/>
          </a:xfrm>
          <a:custGeom>
            <a:avLst/>
            <a:gdLst/>
            <a:ahLst/>
            <a:cxnLst/>
            <a:rect l="l" t="t" r="r" b="b"/>
            <a:pathLst>
              <a:path h="731519">
                <a:moveTo>
                  <a:pt x="0" y="731035"/>
                </a:moveTo>
                <a:lnTo>
                  <a:pt x="0" y="0"/>
                </a:lnTo>
              </a:path>
            </a:pathLst>
          </a:custGeom>
          <a:ln w="3175">
            <a:solidFill>
              <a:srgbClr val="8C8C8C"/>
            </a:solidFill>
          </a:ln>
        </p:spPr>
        <p:txBody>
          <a:bodyPr wrap="square" lIns="0" tIns="0" rIns="0" bIns="0" rtlCol="0"/>
          <a:lstStyle/>
          <a:p>
            <a:endParaRPr/>
          </a:p>
        </p:txBody>
      </p:sp>
      <p:sp>
        <p:nvSpPr>
          <p:cNvPr id="23" name="object 23"/>
          <p:cNvSpPr txBox="1"/>
          <p:nvPr/>
        </p:nvSpPr>
        <p:spPr>
          <a:xfrm>
            <a:off x="4536706" y="725479"/>
            <a:ext cx="66302" cy="201754"/>
          </a:xfrm>
          <a:prstGeom prst="rect">
            <a:avLst/>
          </a:prstGeom>
        </p:spPr>
        <p:txBody>
          <a:bodyPr vert="horz" wrap="square" lIns="0" tIns="7728" rIns="0" bIns="0" rtlCol="0">
            <a:spAutoFit/>
          </a:bodyPr>
          <a:lstStyle/>
          <a:p>
            <a:pPr marR="3254" algn="r">
              <a:lnSpc>
                <a:spcPct val="100000"/>
              </a:lnSpc>
              <a:spcBef>
                <a:spcPts val="61"/>
              </a:spcBef>
            </a:pPr>
            <a:r>
              <a:rPr sz="192">
                <a:solidFill>
                  <a:srgbClr val="6F6F6F"/>
                </a:solidFill>
                <a:latin typeface="Trebuchet MS"/>
                <a:cs typeface="Trebuchet MS"/>
              </a:rPr>
              <a:t>4</a:t>
            </a:r>
            <a:r>
              <a:rPr sz="192" spc="-26">
                <a:solidFill>
                  <a:srgbClr val="6F6F6F"/>
                </a:solidFill>
                <a:latin typeface="Trebuchet MS"/>
                <a:cs typeface="Trebuchet MS"/>
              </a:rPr>
              <a:t>,</a:t>
            </a:r>
            <a:r>
              <a:rPr sz="192">
                <a:solidFill>
                  <a:srgbClr val="6F6F6F"/>
                </a:solidFill>
                <a:latin typeface="Trebuchet MS"/>
                <a:cs typeface="Trebuchet MS"/>
              </a:rPr>
              <a:t>000</a:t>
            </a:r>
            <a:endParaRPr sz="192">
              <a:latin typeface="Trebuchet MS"/>
              <a:cs typeface="Trebuchet MS"/>
            </a:endParaRPr>
          </a:p>
          <a:p>
            <a:pPr>
              <a:lnSpc>
                <a:spcPct val="100000"/>
              </a:lnSpc>
              <a:spcBef>
                <a:spcPts val="13"/>
              </a:spcBef>
            </a:pPr>
            <a:endParaRPr sz="320">
              <a:latin typeface="Trebuchet MS"/>
              <a:cs typeface="Trebuchet MS"/>
            </a:endParaRPr>
          </a:p>
          <a:p>
            <a:pPr marR="3254" algn="r">
              <a:lnSpc>
                <a:spcPct val="100000"/>
              </a:lnSpc>
            </a:pPr>
            <a:r>
              <a:rPr sz="192">
                <a:solidFill>
                  <a:srgbClr val="6F6F6F"/>
                </a:solidFill>
                <a:latin typeface="Trebuchet MS"/>
                <a:cs typeface="Trebuchet MS"/>
              </a:rPr>
              <a:t>2</a:t>
            </a:r>
            <a:r>
              <a:rPr sz="192" spc="-26">
                <a:solidFill>
                  <a:srgbClr val="6F6F6F"/>
                </a:solidFill>
                <a:latin typeface="Trebuchet MS"/>
                <a:cs typeface="Trebuchet MS"/>
              </a:rPr>
              <a:t>,</a:t>
            </a:r>
            <a:r>
              <a:rPr sz="192">
                <a:solidFill>
                  <a:srgbClr val="6F6F6F"/>
                </a:solidFill>
                <a:latin typeface="Trebuchet MS"/>
                <a:cs typeface="Trebuchet MS"/>
              </a:rPr>
              <a:t>000</a:t>
            </a:r>
            <a:endParaRPr sz="192">
              <a:latin typeface="Trebuchet MS"/>
              <a:cs typeface="Trebuchet MS"/>
            </a:endParaRPr>
          </a:p>
          <a:p>
            <a:pPr>
              <a:lnSpc>
                <a:spcPct val="100000"/>
              </a:lnSpc>
              <a:spcBef>
                <a:spcPts val="10"/>
              </a:spcBef>
            </a:pPr>
            <a:endParaRPr sz="320">
              <a:latin typeface="Trebuchet MS"/>
              <a:cs typeface="Trebuchet MS"/>
            </a:endParaRPr>
          </a:p>
          <a:p>
            <a:pPr marR="3254" algn="r">
              <a:lnSpc>
                <a:spcPct val="100000"/>
              </a:lnSpc>
              <a:spcBef>
                <a:spcPts val="3"/>
              </a:spcBef>
            </a:pPr>
            <a:r>
              <a:rPr sz="192">
                <a:solidFill>
                  <a:srgbClr val="6F6F6F"/>
                </a:solidFill>
                <a:latin typeface="Trebuchet MS"/>
                <a:cs typeface="Trebuchet MS"/>
              </a:rPr>
              <a:t>0</a:t>
            </a:r>
            <a:endParaRPr sz="192">
              <a:latin typeface="Trebuchet MS"/>
              <a:cs typeface="Trebuchet MS"/>
            </a:endParaRPr>
          </a:p>
        </p:txBody>
      </p:sp>
      <p:sp>
        <p:nvSpPr>
          <p:cNvPr id="24" name="object 24"/>
          <p:cNvSpPr txBox="1"/>
          <p:nvPr/>
        </p:nvSpPr>
        <p:spPr>
          <a:xfrm>
            <a:off x="4433404" y="333076"/>
            <a:ext cx="854606" cy="359984"/>
          </a:xfrm>
          <a:prstGeom prst="rect">
            <a:avLst/>
          </a:prstGeom>
        </p:spPr>
        <p:txBody>
          <a:bodyPr vert="horz" wrap="square" lIns="0" tIns="7728" rIns="0" bIns="0" rtlCol="0">
            <a:spAutoFit/>
          </a:bodyPr>
          <a:lstStyle/>
          <a:p>
            <a:pPr>
              <a:lnSpc>
                <a:spcPct val="100000"/>
              </a:lnSpc>
              <a:spcBef>
                <a:spcPts val="61"/>
              </a:spcBef>
            </a:pPr>
            <a:r>
              <a:rPr sz="256" spc="-22">
                <a:solidFill>
                  <a:srgbClr val="161616"/>
                </a:solidFill>
                <a:latin typeface="Verdana"/>
                <a:cs typeface="Verdana"/>
              </a:rPr>
              <a:t>Age(Years)</a:t>
            </a:r>
            <a:r>
              <a:rPr sz="256" spc="-32">
                <a:solidFill>
                  <a:srgbClr val="161616"/>
                </a:solidFill>
                <a:latin typeface="Verdana"/>
                <a:cs typeface="Verdana"/>
              </a:rPr>
              <a:t> </a:t>
            </a:r>
            <a:r>
              <a:rPr sz="256" spc="-22">
                <a:solidFill>
                  <a:srgbClr val="161616"/>
                </a:solidFill>
                <a:latin typeface="Verdana"/>
                <a:cs typeface="Verdana"/>
              </a:rPr>
              <a:t>by</a:t>
            </a:r>
            <a:r>
              <a:rPr sz="256" spc="-29">
                <a:solidFill>
                  <a:srgbClr val="161616"/>
                </a:solidFill>
                <a:latin typeface="Verdana"/>
                <a:cs typeface="Verdana"/>
              </a:rPr>
              <a:t> </a:t>
            </a:r>
            <a:r>
              <a:rPr sz="256" spc="-19">
                <a:solidFill>
                  <a:srgbClr val="161616"/>
                </a:solidFill>
                <a:latin typeface="Verdana"/>
                <a:cs typeface="Verdana"/>
              </a:rPr>
              <a:t>Your</a:t>
            </a:r>
            <a:r>
              <a:rPr sz="256" spc="-29">
                <a:solidFill>
                  <a:srgbClr val="161616"/>
                </a:solidFill>
                <a:latin typeface="Verdana"/>
                <a:cs typeface="Verdana"/>
              </a:rPr>
              <a:t> </a:t>
            </a:r>
            <a:r>
              <a:rPr sz="256" spc="-13">
                <a:solidFill>
                  <a:srgbClr val="161616"/>
                </a:solidFill>
                <a:latin typeface="Verdana"/>
                <a:cs typeface="Verdana"/>
              </a:rPr>
              <a:t>level</a:t>
            </a:r>
            <a:r>
              <a:rPr sz="256" spc="-29">
                <a:solidFill>
                  <a:srgbClr val="161616"/>
                </a:solidFill>
                <a:latin typeface="Verdana"/>
                <a:cs typeface="Verdana"/>
              </a:rPr>
              <a:t> </a:t>
            </a:r>
            <a:r>
              <a:rPr sz="256" spc="-13">
                <a:solidFill>
                  <a:srgbClr val="161616"/>
                </a:solidFill>
                <a:latin typeface="Verdana"/>
                <a:cs typeface="Verdana"/>
              </a:rPr>
              <a:t>of</a:t>
            </a:r>
            <a:r>
              <a:rPr sz="256" spc="-29">
                <a:solidFill>
                  <a:srgbClr val="161616"/>
                </a:solidFill>
                <a:latin typeface="Verdana"/>
                <a:cs typeface="Verdana"/>
              </a:rPr>
              <a:t> </a:t>
            </a:r>
            <a:r>
              <a:rPr sz="256" spc="-13">
                <a:solidFill>
                  <a:srgbClr val="161616"/>
                </a:solidFill>
                <a:latin typeface="Verdana"/>
                <a:cs typeface="Verdana"/>
              </a:rPr>
              <a:t>satisfaction</a:t>
            </a:r>
            <a:r>
              <a:rPr sz="256" spc="-29">
                <a:solidFill>
                  <a:srgbClr val="161616"/>
                </a:solidFill>
                <a:latin typeface="Verdana"/>
                <a:cs typeface="Verdana"/>
              </a:rPr>
              <a:t> </a:t>
            </a:r>
            <a:r>
              <a:rPr sz="256" spc="-13">
                <a:solidFill>
                  <a:srgbClr val="161616"/>
                </a:solidFill>
                <a:latin typeface="Verdana"/>
                <a:cs typeface="Verdana"/>
              </a:rPr>
              <a:t>in</a:t>
            </a:r>
            <a:r>
              <a:rPr sz="256" spc="-29">
                <a:solidFill>
                  <a:srgbClr val="161616"/>
                </a:solidFill>
                <a:latin typeface="Verdana"/>
                <a:cs typeface="Verdana"/>
              </a:rPr>
              <a:t> </a:t>
            </a:r>
            <a:r>
              <a:rPr sz="256" spc="-16">
                <a:solidFill>
                  <a:srgbClr val="161616"/>
                </a:solidFill>
                <a:latin typeface="Verdana"/>
                <a:cs typeface="Verdana"/>
              </a:rPr>
              <a:t>Online</a:t>
            </a:r>
            <a:r>
              <a:rPr sz="256" spc="-29">
                <a:solidFill>
                  <a:srgbClr val="161616"/>
                </a:solidFill>
                <a:latin typeface="Verdana"/>
                <a:cs typeface="Verdana"/>
              </a:rPr>
              <a:t> </a:t>
            </a:r>
            <a:r>
              <a:rPr sz="256" spc="-16">
                <a:solidFill>
                  <a:srgbClr val="161616"/>
                </a:solidFill>
                <a:latin typeface="Verdana"/>
                <a:cs typeface="Verdana"/>
              </a:rPr>
              <a:t>Education</a:t>
            </a:r>
            <a:endParaRPr sz="256">
              <a:latin typeface="Verdana"/>
              <a:cs typeface="Verdana"/>
            </a:endParaRPr>
          </a:p>
          <a:p>
            <a:pPr>
              <a:lnSpc>
                <a:spcPct val="100000"/>
              </a:lnSpc>
              <a:spcBef>
                <a:spcPts val="13"/>
              </a:spcBef>
            </a:pPr>
            <a:endParaRPr sz="256">
              <a:latin typeface="Verdana"/>
              <a:cs typeface="Verdana"/>
            </a:endParaRPr>
          </a:p>
          <a:p>
            <a:pPr marL="89894">
              <a:lnSpc>
                <a:spcPct val="100000"/>
              </a:lnSpc>
            </a:pPr>
            <a:r>
              <a:rPr sz="192" spc="-3">
                <a:solidFill>
                  <a:srgbClr val="6F6F6F"/>
                </a:solidFill>
                <a:latin typeface="Trebuchet MS"/>
                <a:cs typeface="Trebuchet MS"/>
              </a:rPr>
              <a:t>12,000</a:t>
            </a:r>
            <a:endParaRPr sz="192">
              <a:latin typeface="Trebuchet MS"/>
              <a:cs typeface="Trebuchet MS"/>
            </a:endParaRPr>
          </a:p>
          <a:p>
            <a:pPr marR="168806" algn="ctr">
              <a:lnSpc>
                <a:spcPct val="100000"/>
              </a:lnSpc>
              <a:spcBef>
                <a:spcPts val="115"/>
              </a:spcBef>
            </a:pPr>
            <a:r>
              <a:rPr sz="160" spc="-3">
                <a:latin typeface="Trebuchet MS"/>
                <a:cs typeface="Trebuchet MS"/>
              </a:rPr>
              <a:t>10,599</a:t>
            </a:r>
            <a:endParaRPr sz="160">
              <a:latin typeface="Trebuchet MS"/>
              <a:cs typeface="Trebuchet MS"/>
            </a:endParaRPr>
          </a:p>
          <a:p>
            <a:pPr marL="89894">
              <a:lnSpc>
                <a:spcPct val="100000"/>
              </a:lnSpc>
              <a:spcBef>
                <a:spcPts val="77"/>
              </a:spcBef>
            </a:pPr>
            <a:r>
              <a:rPr sz="192" spc="-3">
                <a:solidFill>
                  <a:srgbClr val="6F6F6F"/>
                </a:solidFill>
                <a:latin typeface="Trebuchet MS"/>
                <a:cs typeface="Trebuchet MS"/>
              </a:rPr>
              <a:t>10,000</a:t>
            </a:r>
            <a:endParaRPr sz="192">
              <a:latin typeface="Trebuchet MS"/>
              <a:cs typeface="Trebuchet MS"/>
            </a:endParaRPr>
          </a:p>
          <a:p>
            <a:pPr>
              <a:lnSpc>
                <a:spcPct val="100000"/>
              </a:lnSpc>
              <a:spcBef>
                <a:spcPts val="13"/>
              </a:spcBef>
            </a:pPr>
            <a:endParaRPr sz="320">
              <a:latin typeface="Trebuchet MS"/>
              <a:cs typeface="Trebuchet MS"/>
            </a:endParaRPr>
          </a:p>
          <a:p>
            <a:pPr marL="102911">
              <a:lnSpc>
                <a:spcPct val="100000"/>
              </a:lnSpc>
            </a:pPr>
            <a:r>
              <a:rPr sz="192" spc="-3">
                <a:solidFill>
                  <a:srgbClr val="6F6F6F"/>
                </a:solidFill>
                <a:latin typeface="Trebuchet MS"/>
                <a:cs typeface="Trebuchet MS"/>
              </a:rPr>
              <a:t>8,000</a:t>
            </a:r>
            <a:endParaRPr sz="192">
              <a:latin typeface="Trebuchet MS"/>
              <a:cs typeface="Trebuchet MS"/>
            </a:endParaRPr>
          </a:p>
          <a:p>
            <a:pPr>
              <a:lnSpc>
                <a:spcPct val="100000"/>
              </a:lnSpc>
              <a:spcBef>
                <a:spcPts val="10"/>
              </a:spcBef>
            </a:pPr>
            <a:endParaRPr sz="320">
              <a:latin typeface="Trebuchet MS"/>
              <a:cs typeface="Trebuchet MS"/>
            </a:endParaRPr>
          </a:p>
          <a:p>
            <a:pPr marL="102911">
              <a:lnSpc>
                <a:spcPct val="100000"/>
              </a:lnSpc>
            </a:pPr>
            <a:r>
              <a:rPr sz="192" spc="-3">
                <a:solidFill>
                  <a:srgbClr val="6F6F6F"/>
                </a:solidFill>
                <a:latin typeface="Trebuchet MS"/>
                <a:cs typeface="Trebuchet MS"/>
              </a:rPr>
              <a:t>6,000</a:t>
            </a:r>
            <a:endParaRPr sz="192">
              <a:latin typeface="Trebuchet MS"/>
              <a:cs typeface="Trebuchet MS"/>
            </a:endParaRPr>
          </a:p>
        </p:txBody>
      </p:sp>
      <p:sp>
        <p:nvSpPr>
          <p:cNvPr id="25" name="object 25"/>
          <p:cNvSpPr txBox="1"/>
          <p:nvPr/>
        </p:nvSpPr>
        <p:spPr>
          <a:xfrm>
            <a:off x="4423450" y="568427"/>
            <a:ext cx="47998" cy="205415"/>
          </a:xfrm>
          <a:prstGeom prst="rect">
            <a:avLst/>
          </a:prstGeom>
        </p:spPr>
        <p:txBody>
          <a:bodyPr vert="vert270" wrap="square" lIns="0" tIns="8542" rIns="0" bIns="0" rtlCol="0">
            <a:spAutoFit/>
          </a:bodyPr>
          <a:lstStyle/>
          <a:p>
            <a:pPr marL="8135">
              <a:lnSpc>
                <a:spcPct val="100000"/>
              </a:lnSpc>
              <a:spcBef>
                <a:spcPts val="67"/>
              </a:spcBef>
            </a:pPr>
            <a:r>
              <a:rPr sz="192">
                <a:solidFill>
                  <a:srgbClr val="161616"/>
                </a:solidFill>
                <a:latin typeface="Verdana"/>
                <a:cs typeface="Verdana"/>
              </a:rPr>
              <a:t>A</a:t>
            </a:r>
            <a:r>
              <a:rPr sz="192" spc="-3">
                <a:solidFill>
                  <a:srgbClr val="161616"/>
                </a:solidFill>
                <a:latin typeface="Verdana"/>
                <a:cs typeface="Verdana"/>
              </a:rPr>
              <a:t>g</a:t>
            </a:r>
            <a:r>
              <a:rPr sz="192">
                <a:solidFill>
                  <a:srgbClr val="161616"/>
                </a:solidFill>
                <a:latin typeface="Verdana"/>
                <a:cs typeface="Verdana"/>
              </a:rPr>
              <a:t>e</a:t>
            </a:r>
            <a:r>
              <a:rPr sz="192" spc="3">
                <a:solidFill>
                  <a:srgbClr val="161616"/>
                </a:solidFill>
                <a:latin typeface="Verdana"/>
                <a:cs typeface="Verdana"/>
              </a:rPr>
              <a:t>(</a:t>
            </a:r>
            <a:r>
              <a:rPr sz="192" spc="-10">
                <a:solidFill>
                  <a:srgbClr val="161616"/>
                </a:solidFill>
                <a:latin typeface="Verdana"/>
                <a:cs typeface="Verdana"/>
              </a:rPr>
              <a:t>Y</a:t>
            </a:r>
            <a:r>
              <a:rPr sz="192">
                <a:solidFill>
                  <a:srgbClr val="161616"/>
                </a:solidFill>
                <a:latin typeface="Verdana"/>
                <a:cs typeface="Verdana"/>
              </a:rPr>
              <a:t>ears)</a:t>
            </a:r>
            <a:r>
              <a:rPr sz="192" spc="-26">
                <a:solidFill>
                  <a:srgbClr val="161616"/>
                </a:solidFill>
                <a:latin typeface="Verdana"/>
                <a:cs typeface="Verdana"/>
              </a:rPr>
              <a:t> </a:t>
            </a:r>
            <a:r>
              <a:rPr sz="192">
                <a:solidFill>
                  <a:srgbClr val="161616"/>
                </a:solidFill>
                <a:latin typeface="Verdana"/>
                <a:cs typeface="Verdana"/>
              </a:rPr>
              <a:t>(Sum)</a:t>
            </a:r>
            <a:endParaRPr sz="192">
              <a:latin typeface="Verdana"/>
              <a:cs typeface="Verdana"/>
            </a:endParaRPr>
          </a:p>
        </p:txBody>
      </p:sp>
      <p:sp>
        <p:nvSpPr>
          <p:cNvPr id="26" name="object 26"/>
          <p:cNvSpPr/>
          <p:nvPr/>
        </p:nvSpPr>
        <p:spPr>
          <a:xfrm>
            <a:off x="2971376" y="319078"/>
            <a:ext cx="1181235" cy="762678"/>
          </a:xfrm>
          <a:custGeom>
            <a:avLst/>
            <a:gdLst/>
            <a:ahLst/>
            <a:cxnLst/>
            <a:rect l="l" t="t" r="r" b="b"/>
            <a:pathLst>
              <a:path w="1844039" h="1190625">
                <a:moveTo>
                  <a:pt x="1843815" y="1190470"/>
                </a:moveTo>
                <a:lnTo>
                  <a:pt x="0" y="1190470"/>
                </a:lnTo>
                <a:lnTo>
                  <a:pt x="0" y="0"/>
                </a:lnTo>
                <a:lnTo>
                  <a:pt x="1843815" y="0"/>
                </a:lnTo>
                <a:lnTo>
                  <a:pt x="1843815" y="1190470"/>
                </a:lnTo>
                <a:close/>
              </a:path>
            </a:pathLst>
          </a:custGeom>
          <a:solidFill>
            <a:srgbClr val="FFFFFF"/>
          </a:solidFill>
        </p:spPr>
        <p:txBody>
          <a:bodyPr wrap="square" lIns="0" tIns="0" rIns="0" bIns="0" rtlCol="0"/>
          <a:lstStyle/>
          <a:p>
            <a:endParaRPr/>
          </a:p>
        </p:txBody>
      </p:sp>
      <p:sp>
        <p:nvSpPr>
          <p:cNvPr id="27" name="object 27"/>
          <p:cNvSpPr txBox="1"/>
          <p:nvPr/>
        </p:nvSpPr>
        <p:spPr>
          <a:xfrm>
            <a:off x="3007185" y="321406"/>
            <a:ext cx="985583" cy="113080"/>
          </a:xfrm>
          <a:prstGeom prst="rect">
            <a:avLst/>
          </a:prstGeom>
        </p:spPr>
        <p:txBody>
          <a:bodyPr vert="horz" wrap="square" lIns="0" tIns="8135" rIns="0" bIns="0" rtlCol="0">
            <a:spAutoFit/>
          </a:bodyPr>
          <a:lstStyle/>
          <a:p>
            <a:pPr marR="3254">
              <a:lnSpc>
                <a:spcPct val="123700"/>
              </a:lnSpc>
              <a:spcBef>
                <a:spcPts val="64"/>
              </a:spcBef>
            </a:pPr>
            <a:r>
              <a:rPr sz="256" spc="-16">
                <a:solidFill>
                  <a:srgbClr val="161616"/>
                </a:solidFill>
                <a:latin typeface="Verdana"/>
                <a:cs typeface="Verdana"/>
              </a:rPr>
              <a:t>Internet</a:t>
            </a:r>
            <a:r>
              <a:rPr sz="256" spc="-32">
                <a:solidFill>
                  <a:srgbClr val="161616"/>
                </a:solidFill>
                <a:latin typeface="Verdana"/>
                <a:cs typeface="Verdana"/>
              </a:rPr>
              <a:t> </a:t>
            </a:r>
            <a:r>
              <a:rPr sz="256" spc="-13">
                <a:solidFill>
                  <a:srgbClr val="161616"/>
                </a:solidFill>
                <a:latin typeface="Verdana"/>
                <a:cs typeface="Verdana"/>
              </a:rPr>
              <a:t>facility</a:t>
            </a:r>
            <a:r>
              <a:rPr sz="256" spc="-29">
                <a:solidFill>
                  <a:srgbClr val="161616"/>
                </a:solidFill>
                <a:latin typeface="Verdana"/>
                <a:cs typeface="Verdana"/>
              </a:rPr>
              <a:t> </a:t>
            </a:r>
            <a:r>
              <a:rPr sz="256" spc="-13">
                <a:solidFill>
                  <a:srgbClr val="161616"/>
                </a:solidFill>
                <a:latin typeface="Verdana"/>
                <a:cs typeface="Verdana"/>
              </a:rPr>
              <a:t>in</a:t>
            </a:r>
            <a:r>
              <a:rPr sz="256" spc="-29">
                <a:solidFill>
                  <a:srgbClr val="161616"/>
                </a:solidFill>
                <a:latin typeface="Verdana"/>
                <a:cs typeface="Verdana"/>
              </a:rPr>
              <a:t> </a:t>
            </a:r>
            <a:r>
              <a:rPr sz="256" spc="-19">
                <a:solidFill>
                  <a:srgbClr val="161616"/>
                </a:solidFill>
                <a:latin typeface="Verdana"/>
                <a:cs typeface="Verdana"/>
              </a:rPr>
              <a:t>your</a:t>
            </a:r>
            <a:r>
              <a:rPr sz="256" spc="-32">
                <a:solidFill>
                  <a:srgbClr val="161616"/>
                </a:solidFill>
                <a:latin typeface="Verdana"/>
                <a:cs typeface="Verdana"/>
              </a:rPr>
              <a:t> </a:t>
            </a:r>
            <a:r>
              <a:rPr sz="256" spc="-13">
                <a:solidFill>
                  <a:srgbClr val="161616"/>
                </a:solidFill>
                <a:latin typeface="Verdana"/>
                <a:cs typeface="Verdana"/>
              </a:rPr>
              <a:t>locality</a:t>
            </a:r>
            <a:r>
              <a:rPr sz="256" spc="-29">
                <a:solidFill>
                  <a:srgbClr val="161616"/>
                </a:solidFill>
                <a:latin typeface="Verdana"/>
                <a:cs typeface="Verdana"/>
              </a:rPr>
              <a:t> </a:t>
            </a:r>
            <a:r>
              <a:rPr sz="256" spc="-22">
                <a:solidFill>
                  <a:srgbClr val="161616"/>
                </a:solidFill>
                <a:latin typeface="Verdana"/>
                <a:cs typeface="Verdana"/>
              </a:rPr>
              <a:t>by</a:t>
            </a:r>
            <a:r>
              <a:rPr sz="256" spc="-29">
                <a:solidFill>
                  <a:srgbClr val="161616"/>
                </a:solidFill>
                <a:latin typeface="Verdana"/>
                <a:cs typeface="Verdana"/>
              </a:rPr>
              <a:t> </a:t>
            </a:r>
            <a:r>
              <a:rPr sz="256" spc="-19">
                <a:solidFill>
                  <a:srgbClr val="161616"/>
                </a:solidFill>
                <a:latin typeface="Verdana"/>
                <a:cs typeface="Verdana"/>
              </a:rPr>
              <a:t>Your</a:t>
            </a:r>
            <a:r>
              <a:rPr sz="256" spc="-29">
                <a:solidFill>
                  <a:srgbClr val="161616"/>
                </a:solidFill>
                <a:latin typeface="Verdana"/>
                <a:cs typeface="Verdana"/>
              </a:rPr>
              <a:t> </a:t>
            </a:r>
            <a:r>
              <a:rPr sz="256" spc="-13">
                <a:solidFill>
                  <a:srgbClr val="161616"/>
                </a:solidFill>
                <a:latin typeface="Verdana"/>
                <a:cs typeface="Verdana"/>
              </a:rPr>
              <a:t>level</a:t>
            </a:r>
            <a:r>
              <a:rPr sz="256" spc="-32">
                <a:solidFill>
                  <a:srgbClr val="161616"/>
                </a:solidFill>
                <a:latin typeface="Verdana"/>
                <a:cs typeface="Verdana"/>
              </a:rPr>
              <a:t> </a:t>
            </a:r>
            <a:r>
              <a:rPr sz="256" spc="-13">
                <a:solidFill>
                  <a:srgbClr val="161616"/>
                </a:solidFill>
                <a:latin typeface="Verdana"/>
                <a:cs typeface="Verdana"/>
              </a:rPr>
              <a:t>of</a:t>
            </a:r>
            <a:r>
              <a:rPr sz="256" spc="-29">
                <a:solidFill>
                  <a:srgbClr val="161616"/>
                </a:solidFill>
                <a:latin typeface="Verdana"/>
                <a:cs typeface="Verdana"/>
              </a:rPr>
              <a:t> </a:t>
            </a:r>
            <a:r>
              <a:rPr sz="256" spc="-13">
                <a:solidFill>
                  <a:srgbClr val="161616"/>
                </a:solidFill>
                <a:latin typeface="Verdana"/>
                <a:cs typeface="Verdana"/>
              </a:rPr>
              <a:t>satisfaction</a:t>
            </a:r>
            <a:r>
              <a:rPr sz="256" spc="-29">
                <a:solidFill>
                  <a:srgbClr val="161616"/>
                </a:solidFill>
                <a:latin typeface="Verdana"/>
                <a:cs typeface="Verdana"/>
              </a:rPr>
              <a:t> </a:t>
            </a:r>
            <a:r>
              <a:rPr sz="256" spc="-13">
                <a:solidFill>
                  <a:srgbClr val="161616"/>
                </a:solidFill>
                <a:latin typeface="Verdana"/>
                <a:cs typeface="Verdana"/>
              </a:rPr>
              <a:t>in</a:t>
            </a:r>
            <a:r>
              <a:rPr sz="256" spc="-29">
                <a:solidFill>
                  <a:srgbClr val="161616"/>
                </a:solidFill>
                <a:latin typeface="Verdana"/>
                <a:cs typeface="Verdana"/>
              </a:rPr>
              <a:t> </a:t>
            </a:r>
            <a:r>
              <a:rPr sz="256" spc="-16">
                <a:solidFill>
                  <a:srgbClr val="161616"/>
                </a:solidFill>
                <a:latin typeface="Verdana"/>
                <a:cs typeface="Verdana"/>
              </a:rPr>
              <a:t>Online </a:t>
            </a:r>
            <a:r>
              <a:rPr sz="256" spc="-80">
                <a:solidFill>
                  <a:srgbClr val="161616"/>
                </a:solidFill>
                <a:latin typeface="Verdana"/>
                <a:cs typeface="Verdana"/>
              </a:rPr>
              <a:t> </a:t>
            </a:r>
            <a:r>
              <a:rPr sz="256" spc="-16">
                <a:solidFill>
                  <a:srgbClr val="161616"/>
                </a:solidFill>
                <a:latin typeface="Verdana"/>
                <a:cs typeface="Verdana"/>
              </a:rPr>
              <a:t>Education</a:t>
            </a:r>
            <a:endParaRPr sz="256">
              <a:latin typeface="Verdana"/>
              <a:cs typeface="Verdana"/>
            </a:endParaRPr>
          </a:p>
        </p:txBody>
      </p:sp>
      <p:grpSp>
        <p:nvGrpSpPr>
          <p:cNvPr id="28" name="object 28"/>
          <p:cNvGrpSpPr/>
          <p:nvPr/>
        </p:nvGrpSpPr>
        <p:grpSpPr>
          <a:xfrm>
            <a:off x="3195171" y="483019"/>
            <a:ext cx="882311" cy="423032"/>
            <a:chOff x="3195171" y="483019"/>
            <a:chExt cx="882311" cy="423032"/>
          </a:xfrm>
        </p:grpSpPr>
        <p:sp>
          <p:nvSpPr>
            <p:cNvPr id="29" name="object 29"/>
            <p:cNvSpPr/>
            <p:nvPr/>
          </p:nvSpPr>
          <p:spPr>
            <a:xfrm>
              <a:off x="3196183" y="483019"/>
              <a:ext cx="721188" cy="423032"/>
            </a:xfrm>
            <a:custGeom>
              <a:avLst/>
              <a:gdLst/>
              <a:ahLst/>
              <a:cxnLst/>
              <a:rect l="l" t="t" r="r" b="b"/>
              <a:pathLst>
                <a:path w="1125855" h="660400">
                  <a:moveTo>
                    <a:pt x="0" y="649379"/>
                  </a:moveTo>
                  <a:lnTo>
                    <a:pt x="0" y="660385"/>
                  </a:lnTo>
                </a:path>
                <a:path w="1125855" h="660400">
                  <a:moveTo>
                    <a:pt x="0" y="429250"/>
                  </a:moveTo>
                  <a:lnTo>
                    <a:pt x="0" y="451263"/>
                  </a:lnTo>
                </a:path>
                <a:path w="1125855" h="660400">
                  <a:moveTo>
                    <a:pt x="0" y="209122"/>
                  </a:moveTo>
                  <a:lnTo>
                    <a:pt x="0" y="231135"/>
                  </a:lnTo>
                </a:path>
                <a:path w="1125855" h="660400">
                  <a:moveTo>
                    <a:pt x="0" y="0"/>
                  </a:moveTo>
                  <a:lnTo>
                    <a:pt x="0" y="11006"/>
                  </a:lnTo>
                </a:path>
                <a:path w="1125855" h="660400">
                  <a:moveTo>
                    <a:pt x="125073" y="649379"/>
                  </a:moveTo>
                  <a:lnTo>
                    <a:pt x="125073" y="660385"/>
                  </a:lnTo>
                </a:path>
                <a:path w="1125855" h="660400">
                  <a:moveTo>
                    <a:pt x="125073" y="429250"/>
                  </a:moveTo>
                  <a:lnTo>
                    <a:pt x="125073" y="451263"/>
                  </a:lnTo>
                </a:path>
                <a:path w="1125855" h="660400">
                  <a:moveTo>
                    <a:pt x="125073" y="209122"/>
                  </a:moveTo>
                  <a:lnTo>
                    <a:pt x="125073" y="231135"/>
                  </a:lnTo>
                </a:path>
                <a:path w="1125855" h="660400">
                  <a:moveTo>
                    <a:pt x="125073" y="0"/>
                  </a:moveTo>
                  <a:lnTo>
                    <a:pt x="125073" y="11006"/>
                  </a:lnTo>
                </a:path>
                <a:path w="1125855" h="660400">
                  <a:moveTo>
                    <a:pt x="250146" y="649379"/>
                  </a:moveTo>
                  <a:lnTo>
                    <a:pt x="250146" y="660385"/>
                  </a:lnTo>
                </a:path>
                <a:path w="1125855" h="660400">
                  <a:moveTo>
                    <a:pt x="250146" y="429250"/>
                  </a:moveTo>
                  <a:lnTo>
                    <a:pt x="250146" y="451263"/>
                  </a:lnTo>
                </a:path>
                <a:path w="1125855" h="660400">
                  <a:moveTo>
                    <a:pt x="250146" y="209122"/>
                  </a:moveTo>
                  <a:lnTo>
                    <a:pt x="250146" y="231135"/>
                  </a:lnTo>
                </a:path>
                <a:path w="1125855" h="660400">
                  <a:moveTo>
                    <a:pt x="250146" y="0"/>
                  </a:moveTo>
                  <a:lnTo>
                    <a:pt x="250146" y="11006"/>
                  </a:lnTo>
                </a:path>
                <a:path w="1125855" h="660400">
                  <a:moveTo>
                    <a:pt x="375219" y="649379"/>
                  </a:moveTo>
                  <a:lnTo>
                    <a:pt x="375219" y="660385"/>
                  </a:lnTo>
                </a:path>
                <a:path w="1125855" h="660400">
                  <a:moveTo>
                    <a:pt x="375219" y="429250"/>
                  </a:moveTo>
                  <a:lnTo>
                    <a:pt x="375219" y="451263"/>
                  </a:lnTo>
                </a:path>
                <a:path w="1125855" h="660400">
                  <a:moveTo>
                    <a:pt x="375219" y="209122"/>
                  </a:moveTo>
                  <a:lnTo>
                    <a:pt x="375219" y="231135"/>
                  </a:lnTo>
                </a:path>
                <a:path w="1125855" h="660400">
                  <a:moveTo>
                    <a:pt x="375219" y="0"/>
                  </a:moveTo>
                  <a:lnTo>
                    <a:pt x="375219" y="11006"/>
                  </a:lnTo>
                </a:path>
                <a:path w="1125855" h="660400">
                  <a:moveTo>
                    <a:pt x="500293" y="649379"/>
                  </a:moveTo>
                  <a:lnTo>
                    <a:pt x="500293" y="660385"/>
                  </a:lnTo>
                </a:path>
                <a:path w="1125855" h="660400">
                  <a:moveTo>
                    <a:pt x="500293" y="429250"/>
                  </a:moveTo>
                  <a:lnTo>
                    <a:pt x="500293" y="451263"/>
                  </a:lnTo>
                </a:path>
                <a:path w="1125855" h="660400">
                  <a:moveTo>
                    <a:pt x="500293" y="209122"/>
                  </a:moveTo>
                  <a:lnTo>
                    <a:pt x="500293" y="231135"/>
                  </a:lnTo>
                </a:path>
                <a:path w="1125855" h="660400">
                  <a:moveTo>
                    <a:pt x="500293" y="0"/>
                  </a:moveTo>
                  <a:lnTo>
                    <a:pt x="500293" y="11006"/>
                  </a:lnTo>
                </a:path>
                <a:path w="1125855" h="660400">
                  <a:moveTo>
                    <a:pt x="625366" y="209122"/>
                  </a:moveTo>
                  <a:lnTo>
                    <a:pt x="625366" y="660385"/>
                  </a:lnTo>
                </a:path>
                <a:path w="1125855" h="660400">
                  <a:moveTo>
                    <a:pt x="625366" y="0"/>
                  </a:moveTo>
                  <a:lnTo>
                    <a:pt x="625366" y="11006"/>
                  </a:lnTo>
                </a:path>
                <a:path w="1125855" h="660400">
                  <a:moveTo>
                    <a:pt x="750439" y="209122"/>
                  </a:moveTo>
                  <a:lnTo>
                    <a:pt x="750439" y="660385"/>
                  </a:lnTo>
                </a:path>
                <a:path w="1125855" h="660400">
                  <a:moveTo>
                    <a:pt x="750439" y="0"/>
                  </a:moveTo>
                  <a:lnTo>
                    <a:pt x="750439" y="11006"/>
                  </a:lnTo>
                </a:path>
                <a:path w="1125855" h="660400">
                  <a:moveTo>
                    <a:pt x="875512" y="209122"/>
                  </a:moveTo>
                  <a:lnTo>
                    <a:pt x="875512" y="660385"/>
                  </a:lnTo>
                </a:path>
                <a:path w="1125855" h="660400">
                  <a:moveTo>
                    <a:pt x="875512" y="0"/>
                  </a:moveTo>
                  <a:lnTo>
                    <a:pt x="875512" y="11006"/>
                  </a:lnTo>
                </a:path>
                <a:path w="1125855" h="660400">
                  <a:moveTo>
                    <a:pt x="1000586" y="209122"/>
                  </a:moveTo>
                  <a:lnTo>
                    <a:pt x="1000586" y="660385"/>
                  </a:lnTo>
                </a:path>
                <a:path w="1125855" h="660400">
                  <a:moveTo>
                    <a:pt x="1000586" y="0"/>
                  </a:moveTo>
                  <a:lnTo>
                    <a:pt x="1000586" y="11006"/>
                  </a:lnTo>
                </a:path>
                <a:path w="1125855" h="660400">
                  <a:moveTo>
                    <a:pt x="1125659" y="209122"/>
                  </a:moveTo>
                  <a:lnTo>
                    <a:pt x="1125659" y="660385"/>
                  </a:lnTo>
                </a:path>
                <a:path w="1125855" h="660400">
                  <a:moveTo>
                    <a:pt x="1125659" y="0"/>
                  </a:moveTo>
                  <a:lnTo>
                    <a:pt x="1125659" y="11006"/>
                  </a:lnTo>
                </a:path>
              </a:pathLst>
            </a:custGeom>
            <a:ln w="3175">
              <a:solidFill>
                <a:srgbClr val="DFDFDF"/>
              </a:solidFill>
            </a:ln>
          </p:spPr>
          <p:txBody>
            <a:bodyPr wrap="square" lIns="0" tIns="0" rIns="0" bIns="0" rtlCol="0"/>
            <a:lstStyle/>
            <a:p>
              <a:endParaRPr/>
            </a:p>
          </p:txBody>
        </p:sp>
        <p:sp>
          <p:nvSpPr>
            <p:cNvPr id="30" name="object 30"/>
            <p:cNvSpPr/>
            <p:nvPr/>
          </p:nvSpPr>
          <p:spPr>
            <a:xfrm flipH="1">
              <a:off x="3997364" y="483019"/>
              <a:ext cx="0" cy="423032"/>
            </a:xfrm>
            <a:custGeom>
              <a:avLst/>
              <a:gdLst/>
              <a:ahLst/>
              <a:cxnLst/>
              <a:rect l="l" t="t" r="r" b="b"/>
              <a:pathLst>
                <a:path h="660400">
                  <a:moveTo>
                    <a:pt x="0" y="660385"/>
                  </a:moveTo>
                  <a:lnTo>
                    <a:pt x="0" y="0"/>
                  </a:lnTo>
                </a:path>
              </a:pathLst>
            </a:custGeom>
            <a:ln w="3175">
              <a:solidFill>
                <a:srgbClr val="DFDFDF"/>
              </a:solidFill>
            </a:ln>
          </p:spPr>
          <p:txBody>
            <a:bodyPr wrap="square" lIns="0" tIns="0" rIns="0" bIns="0" rtlCol="0"/>
            <a:lstStyle/>
            <a:p>
              <a:endParaRPr/>
            </a:p>
          </p:txBody>
        </p:sp>
        <p:sp>
          <p:nvSpPr>
            <p:cNvPr id="31" name="object 31"/>
            <p:cNvSpPr/>
            <p:nvPr/>
          </p:nvSpPr>
          <p:spPr>
            <a:xfrm flipH="1">
              <a:off x="4077482" y="483019"/>
              <a:ext cx="0" cy="423032"/>
            </a:xfrm>
            <a:custGeom>
              <a:avLst/>
              <a:gdLst/>
              <a:ahLst/>
              <a:cxnLst/>
              <a:rect l="l" t="t" r="r" b="b"/>
              <a:pathLst>
                <a:path h="660400">
                  <a:moveTo>
                    <a:pt x="0" y="660385"/>
                  </a:moveTo>
                  <a:lnTo>
                    <a:pt x="0" y="0"/>
                  </a:lnTo>
                </a:path>
              </a:pathLst>
            </a:custGeom>
            <a:ln w="3175">
              <a:solidFill>
                <a:srgbClr val="DFDFDF"/>
              </a:solidFill>
            </a:ln>
          </p:spPr>
          <p:txBody>
            <a:bodyPr wrap="square" lIns="0" tIns="0" rIns="0" bIns="0" rtlCol="0"/>
            <a:lstStyle/>
            <a:p>
              <a:endParaRPr/>
            </a:p>
          </p:txBody>
        </p:sp>
        <p:sp>
          <p:nvSpPr>
            <p:cNvPr id="32" name="object 32"/>
            <p:cNvSpPr/>
            <p:nvPr/>
          </p:nvSpPr>
          <p:spPr>
            <a:xfrm>
              <a:off x="3195177" y="490070"/>
              <a:ext cx="777728" cy="126910"/>
            </a:xfrm>
            <a:custGeom>
              <a:avLst/>
              <a:gdLst/>
              <a:ahLst/>
              <a:cxnLst/>
              <a:rect l="l" t="t" r="r" b="b"/>
              <a:pathLst>
                <a:path w="1214120" h="198119">
                  <a:moveTo>
                    <a:pt x="1213836" y="198115"/>
                  </a:moveTo>
                  <a:lnTo>
                    <a:pt x="0" y="198115"/>
                  </a:lnTo>
                  <a:lnTo>
                    <a:pt x="0" y="0"/>
                  </a:lnTo>
                  <a:lnTo>
                    <a:pt x="1213836" y="0"/>
                  </a:lnTo>
                  <a:lnTo>
                    <a:pt x="1213836" y="198115"/>
                  </a:lnTo>
                  <a:close/>
                </a:path>
              </a:pathLst>
            </a:custGeom>
            <a:solidFill>
              <a:srgbClr val="6929C3"/>
            </a:solidFill>
          </p:spPr>
          <p:txBody>
            <a:bodyPr wrap="square" lIns="0" tIns="0" rIns="0" bIns="0" rtlCol="0"/>
            <a:lstStyle/>
            <a:p>
              <a:endParaRPr/>
            </a:p>
          </p:txBody>
        </p:sp>
        <p:sp>
          <p:nvSpPr>
            <p:cNvPr id="33" name="object 33"/>
            <p:cNvSpPr/>
            <p:nvPr/>
          </p:nvSpPr>
          <p:spPr>
            <a:xfrm>
              <a:off x="3195177" y="490070"/>
              <a:ext cx="777728" cy="126910"/>
            </a:xfrm>
            <a:custGeom>
              <a:avLst/>
              <a:gdLst/>
              <a:ahLst/>
              <a:cxnLst/>
              <a:rect l="l" t="t" r="r" b="b"/>
              <a:pathLst>
                <a:path w="1214120" h="198119">
                  <a:moveTo>
                    <a:pt x="0" y="0"/>
                  </a:moveTo>
                  <a:lnTo>
                    <a:pt x="1213836" y="0"/>
                  </a:lnTo>
                  <a:lnTo>
                    <a:pt x="1213836" y="198115"/>
                  </a:lnTo>
                  <a:lnTo>
                    <a:pt x="0" y="198115"/>
                  </a:lnTo>
                  <a:lnTo>
                    <a:pt x="0" y="0"/>
                  </a:lnTo>
                  <a:close/>
                </a:path>
              </a:pathLst>
            </a:custGeom>
            <a:ln w="6274">
              <a:solidFill>
                <a:srgbClr val="491B89"/>
              </a:solidFill>
            </a:ln>
          </p:spPr>
          <p:txBody>
            <a:bodyPr wrap="square" lIns="0" tIns="0" rIns="0" bIns="0" rtlCol="0"/>
            <a:lstStyle/>
            <a:p>
              <a:endParaRPr/>
            </a:p>
          </p:txBody>
        </p:sp>
        <p:sp>
          <p:nvSpPr>
            <p:cNvPr id="34" name="object 34"/>
            <p:cNvSpPr/>
            <p:nvPr/>
          </p:nvSpPr>
          <p:spPr>
            <a:xfrm>
              <a:off x="3195171" y="631082"/>
              <a:ext cx="377068" cy="268056"/>
            </a:xfrm>
            <a:custGeom>
              <a:avLst/>
              <a:gdLst/>
              <a:ahLst/>
              <a:cxnLst/>
              <a:rect l="l" t="t" r="r" b="b"/>
              <a:pathLst>
                <a:path w="588644" h="418465">
                  <a:moveTo>
                    <a:pt x="514680" y="0"/>
                  </a:moveTo>
                  <a:lnTo>
                    <a:pt x="0" y="0"/>
                  </a:lnTo>
                  <a:lnTo>
                    <a:pt x="0" y="198120"/>
                  </a:lnTo>
                  <a:lnTo>
                    <a:pt x="514680" y="198120"/>
                  </a:lnTo>
                  <a:lnTo>
                    <a:pt x="514680" y="0"/>
                  </a:lnTo>
                  <a:close/>
                </a:path>
                <a:path w="588644" h="418465">
                  <a:moveTo>
                    <a:pt x="588467" y="220129"/>
                  </a:moveTo>
                  <a:lnTo>
                    <a:pt x="0" y="220129"/>
                  </a:lnTo>
                  <a:lnTo>
                    <a:pt x="0" y="418249"/>
                  </a:lnTo>
                  <a:lnTo>
                    <a:pt x="588467" y="418249"/>
                  </a:lnTo>
                  <a:lnTo>
                    <a:pt x="588467" y="220129"/>
                  </a:lnTo>
                  <a:close/>
                </a:path>
              </a:pathLst>
            </a:custGeom>
            <a:solidFill>
              <a:srgbClr val="6929C3"/>
            </a:solidFill>
          </p:spPr>
          <p:txBody>
            <a:bodyPr wrap="square" lIns="0" tIns="0" rIns="0" bIns="0" rtlCol="0"/>
            <a:lstStyle/>
            <a:p>
              <a:endParaRPr/>
            </a:p>
          </p:txBody>
        </p:sp>
      </p:grpSp>
      <p:sp>
        <p:nvSpPr>
          <p:cNvPr id="35" name="object 35"/>
          <p:cNvSpPr txBox="1"/>
          <p:nvPr/>
        </p:nvSpPr>
        <p:spPr>
          <a:xfrm>
            <a:off x="3978702" y="531327"/>
            <a:ext cx="56947" cy="40676"/>
          </a:xfrm>
          <a:prstGeom prst="rect">
            <a:avLst/>
          </a:prstGeom>
        </p:spPr>
        <p:txBody>
          <a:bodyPr vert="horz" wrap="square" lIns="0" tIns="7728" rIns="0" bIns="0" rtlCol="0">
            <a:spAutoFit/>
          </a:bodyPr>
          <a:lstStyle/>
          <a:p>
            <a:pPr>
              <a:lnSpc>
                <a:spcPct val="100000"/>
              </a:lnSpc>
              <a:spcBef>
                <a:spcPts val="61"/>
              </a:spcBef>
            </a:pPr>
            <a:r>
              <a:rPr sz="160">
                <a:latin typeface="Trebuchet MS"/>
                <a:cs typeface="Trebuchet MS"/>
              </a:rPr>
              <a:t>1</a:t>
            </a:r>
            <a:r>
              <a:rPr sz="160" spc="-22">
                <a:latin typeface="Trebuchet MS"/>
                <a:cs typeface="Trebuchet MS"/>
              </a:rPr>
              <a:t>,</a:t>
            </a:r>
            <a:r>
              <a:rPr sz="160">
                <a:latin typeface="Trebuchet MS"/>
                <a:cs typeface="Trebuchet MS"/>
              </a:rPr>
              <a:t>941</a:t>
            </a:r>
          </a:p>
        </p:txBody>
      </p:sp>
      <p:sp>
        <p:nvSpPr>
          <p:cNvPr id="36" name="object 36"/>
          <p:cNvSpPr txBox="1"/>
          <p:nvPr/>
        </p:nvSpPr>
        <p:spPr>
          <a:xfrm>
            <a:off x="3530898" y="672317"/>
            <a:ext cx="41083" cy="40676"/>
          </a:xfrm>
          <a:prstGeom prst="rect">
            <a:avLst/>
          </a:prstGeom>
        </p:spPr>
        <p:txBody>
          <a:bodyPr vert="horz" wrap="square" lIns="0" tIns="7728" rIns="0" bIns="0" rtlCol="0">
            <a:spAutoFit/>
          </a:bodyPr>
          <a:lstStyle/>
          <a:p>
            <a:pPr>
              <a:lnSpc>
                <a:spcPct val="100000"/>
              </a:lnSpc>
              <a:spcBef>
                <a:spcPts val="61"/>
              </a:spcBef>
            </a:pPr>
            <a:r>
              <a:rPr sz="160">
                <a:latin typeface="Trebuchet MS"/>
                <a:cs typeface="Trebuchet MS"/>
              </a:rPr>
              <a:t>823</a:t>
            </a:r>
          </a:p>
        </p:txBody>
      </p:sp>
      <p:sp>
        <p:nvSpPr>
          <p:cNvPr id="37" name="object 37"/>
          <p:cNvSpPr txBox="1"/>
          <p:nvPr/>
        </p:nvSpPr>
        <p:spPr>
          <a:xfrm>
            <a:off x="3578159" y="813306"/>
            <a:ext cx="41083" cy="40676"/>
          </a:xfrm>
          <a:prstGeom prst="rect">
            <a:avLst/>
          </a:prstGeom>
        </p:spPr>
        <p:txBody>
          <a:bodyPr vert="horz" wrap="square" lIns="0" tIns="7728" rIns="0" bIns="0" rtlCol="0">
            <a:spAutoFit/>
          </a:bodyPr>
          <a:lstStyle/>
          <a:p>
            <a:pPr>
              <a:lnSpc>
                <a:spcPct val="100000"/>
              </a:lnSpc>
              <a:spcBef>
                <a:spcPts val="61"/>
              </a:spcBef>
            </a:pPr>
            <a:r>
              <a:rPr sz="160">
                <a:latin typeface="Trebuchet MS"/>
                <a:cs typeface="Trebuchet MS"/>
              </a:rPr>
              <a:t>941</a:t>
            </a:r>
          </a:p>
        </p:txBody>
      </p:sp>
      <p:sp>
        <p:nvSpPr>
          <p:cNvPr id="38" name="object 38"/>
          <p:cNvSpPr/>
          <p:nvPr/>
        </p:nvSpPr>
        <p:spPr>
          <a:xfrm flipH="1">
            <a:off x="3196183" y="484025"/>
            <a:ext cx="0" cy="423032"/>
          </a:xfrm>
          <a:custGeom>
            <a:avLst/>
            <a:gdLst/>
            <a:ahLst/>
            <a:cxnLst/>
            <a:rect l="l" t="t" r="r" b="b"/>
            <a:pathLst>
              <a:path h="660400">
                <a:moveTo>
                  <a:pt x="0" y="0"/>
                </a:moveTo>
                <a:lnTo>
                  <a:pt x="0" y="660385"/>
                </a:lnTo>
              </a:path>
            </a:pathLst>
          </a:custGeom>
          <a:ln w="3175">
            <a:solidFill>
              <a:srgbClr val="8C8C8C"/>
            </a:solidFill>
          </a:ln>
        </p:spPr>
        <p:txBody>
          <a:bodyPr wrap="square" lIns="0" tIns="0" rIns="0" bIns="0" rtlCol="0"/>
          <a:lstStyle/>
          <a:p>
            <a:endParaRPr/>
          </a:p>
        </p:txBody>
      </p:sp>
      <p:sp>
        <p:nvSpPr>
          <p:cNvPr id="39" name="object 39"/>
          <p:cNvSpPr txBox="1"/>
          <p:nvPr/>
        </p:nvSpPr>
        <p:spPr>
          <a:xfrm>
            <a:off x="3098199" y="529026"/>
            <a:ext cx="87047" cy="45557"/>
          </a:xfrm>
          <a:prstGeom prst="rect">
            <a:avLst/>
          </a:prstGeom>
        </p:spPr>
        <p:txBody>
          <a:bodyPr vert="horz" wrap="square" lIns="0" tIns="7728" rIns="0" bIns="0" rtlCol="0">
            <a:spAutoFit/>
          </a:bodyPr>
          <a:lstStyle/>
          <a:p>
            <a:pPr>
              <a:lnSpc>
                <a:spcPct val="100000"/>
              </a:lnSpc>
              <a:spcBef>
                <a:spcPts val="61"/>
              </a:spcBef>
            </a:pPr>
            <a:r>
              <a:rPr sz="192" spc="-13">
                <a:solidFill>
                  <a:srgbClr val="6F6F6F"/>
                </a:solidFill>
                <a:latin typeface="Trebuchet MS"/>
                <a:cs typeface="Trebuchet MS"/>
              </a:rPr>
              <a:t>Ave</a:t>
            </a:r>
            <a:r>
              <a:rPr sz="192" spc="-16">
                <a:solidFill>
                  <a:srgbClr val="6F6F6F"/>
                </a:solidFill>
                <a:latin typeface="Trebuchet MS"/>
                <a:cs typeface="Trebuchet MS"/>
              </a:rPr>
              <a:t>r</a:t>
            </a:r>
            <a:r>
              <a:rPr sz="192" spc="-10">
                <a:solidFill>
                  <a:srgbClr val="6F6F6F"/>
                </a:solidFill>
                <a:latin typeface="Trebuchet MS"/>
                <a:cs typeface="Trebuchet MS"/>
              </a:rPr>
              <a:t>ag</a:t>
            </a:r>
            <a:r>
              <a:rPr sz="192" spc="-13">
                <a:solidFill>
                  <a:srgbClr val="6F6F6F"/>
                </a:solidFill>
                <a:latin typeface="Trebuchet MS"/>
                <a:cs typeface="Trebuchet MS"/>
              </a:rPr>
              <a:t>e</a:t>
            </a:r>
            <a:endParaRPr sz="192">
              <a:latin typeface="Trebuchet MS"/>
              <a:cs typeface="Trebuchet MS"/>
            </a:endParaRPr>
          </a:p>
        </p:txBody>
      </p:sp>
      <p:sp>
        <p:nvSpPr>
          <p:cNvPr id="40" name="object 40"/>
          <p:cNvSpPr txBox="1"/>
          <p:nvPr/>
        </p:nvSpPr>
        <p:spPr>
          <a:xfrm>
            <a:off x="3138527" y="670034"/>
            <a:ext cx="46778" cy="45557"/>
          </a:xfrm>
          <a:prstGeom prst="rect">
            <a:avLst/>
          </a:prstGeom>
        </p:spPr>
        <p:txBody>
          <a:bodyPr vert="horz" wrap="square" lIns="0" tIns="7728" rIns="0" bIns="0" rtlCol="0">
            <a:spAutoFit/>
          </a:bodyPr>
          <a:lstStyle/>
          <a:p>
            <a:pPr>
              <a:lnSpc>
                <a:spcPct val="100000"/>
              </a:lnSpc>
              <a:spcBef>
                <a:spcPts val="61"/>
              </a:spcBef>
            </a:pPr>
            <a:r>
              <a:rPr sz="192" spc="3">
                <a:solidFill>
                  <a:srgbClr val="6F6F6F"/>
                </a:solidFill>
                <a:latin typeface="Trebuchet MS"/>
                <a:cs typeface="Trebuchet MS"/>
              </a:rPr>
              <a:t>B</a:t>
            </a:r>
            <a:r>
              <a:rPr sz="192" spc="-10">
                <a:solidFill>
                  <a:srgbClr val="6F6F6F"/>
                </a:solidFill>
                <a:latin typeface="Trebuchet MS"/>
                <a:cs typeface="Trebuchet MS"/>
              </a:rPr>
              <a:t>ad</a:t>
            </a:r>
            <a:endParaRPr sz="192">
              <a:latin typeface="Trebuchet MS"/>
              <a:cs typeface="Trebuchet MS"/>
            </a:endParaRPr>
          </a:p>
        </p:txBody>
      </p:sp>
      <p:sp>
        <p:nvSpPr>
          <p:cNvPr id="41" name="object 41"/>
          <p:cNvSpPr txBox="1"/>
          <p:nvPr/>
        </p:nvSpPr>
        <p:spPr>
          <a:xfrm>
            <a:off x="3124915" y="811041"/>
            <a:ext cx="60607" cy="45557"/>
          </a:xfrm>
          <a:prstGeom prst="rect">
            <a:avLst/>
          </a:prstGeom>
        </p:spPr>
        <p:txBody>
          <a:bodyPr vert="horz" wrap="square" lIns="0" tIns="7728" rIns="0" bIns="0" rtlCol="0">
            <a:spAutoFit/>
          </a:bodyPr>
          <a:lstStyle/>
          <a:p>
            <a:pPr>
              <a:lnSpc>
                <a:spcPct val="100000"/>
              </a:lnSpc>
              <a:spcBef>
                <a:spcPts val="61"/>
              </a:spcBef>
            </a:pPr>
            <a:r>
              <a:rPr sz="192" spc="-13">
                <a:solidFill>
                  <a:srgbClr val="6F6F6F"/>
                </a:solidFill>
                <a:latin typeface="Trebuchet MS"/>
                <a:cs typeface="Trebuchet MS"/>
              </a:rPr>
              <a:t>G</a:t>
            </a:r>
            <a:r>
              <a:rPr sz="192" spc="-10">
                <a:solidFill>
                  <a:srgbClr val="6F6F6F"/>
                </a:solidFill>
                <a:latin typeface="Trebuchet MS"/>
                <a:cs typeface="Trebuchet MS"/>
              </a:rPr>
              <a:t>ood</a:t>
            </a:r>
            <a:endParaRPr sz="192">
              <a:latin typeface="Trebuchet MS"/>
              <a:cs typeface="Trebuchet MS"/>
            </a:endParaRPr>
          </a:p>
        </p:txBody>
      </p:sp>
      <p:sp>
        <p:nvSpPr>
          <p:cNvPr id="42" name="object 42"/>
          <p:cNvSpPr txBox="1"/>
          <p:nvPr/>
        </p:nvSpPr>
        <p:spPr>
          <a:xfrm>
            <a:off x="2996852" y="477381"/>
            <a:ext cx="47998" cy="434421"/>
          </a:xfrm>
          <a:prstGeom prst="rect">
            <a:avLst/>
          </a:prstGeom>
        </p:spPr>
        <p:txBody>
          <a:bodyPr vert="vert270" wrap="square" lIns="0" tIns="8542" rIns="0" bIns="0" rtlCol="0">
            <a:spAutoFit/>
          </a:bodyPr>
          <a:lstStyle/>
          <a:p>
            <a:pPr marL="8135">
              <a:lnSpc>
                <a:spcPct val="100000"/>
              </a:lnSpc>
              <a:spcBef>
                <a:spcPts val="67"/>
              </a:spcBef>
            </a:pPr>
            <a:r>
              <a:rPr sz="192" spc="-10">
                <a:solidFill>
                  <a:srgbClr val="161616"/>
                </a:solidFill>
                <a:latin typeface="Verdana"/>
                <a:cs typeface="Verdana"/>
              </a:rPr>
              <a:t>Y</a:t>
            </a:r>
            <a:r>
              <a:rPr sz="192">
                <a:solidFill>
                  <a:srgbClr val="161616"/>
                </a:solidFill>
                <a:latin typeface="Verdana"/>
                <a:cs typeface="Verdana"/>
              </a:rPr>
              <a:t>our</a:t>
            </a:r>
            <a:r>
              <a:rPr sz="192" spc="-26">
                <a:solidFill>
                  <a:srgbClr val="161616"/>
                </a:solidFill>
                <a:latin typeface="Verdana"/>
                <a:cs typeface="Verdana"/>
              </a:rPr>
              <a:t> </a:t>
            </a:r>
            <a:r>
              <a:rPr sz="192">
                <a:solidFill>
                  <a:srgbClr val="161616"/>
                </a:solidFill>
                <a:latin typeface="Verdana"/>
                <a:cs typeface="Verdana"/>
              </a:rPr>
              <a:t>l</a:t>
            </a:r>
            <a:r>
              <a:rPr sz="192" spc="-3">
                <a:solidFill>
                  <a:srgbClr val="161616"/>
                </a:solidFill>
                <a:latin typeface="Verdana"/>
                <a:cs typeface="Verdana"/>
              </a:rPr>
              <a:t>ev</a:t>
            </a:r>
            <a:r>
              <a:rPr sz="192">
                <a:solidFill>
                  <a:srgbClr val="161616"/>
                </a:solidFill>
                <a:latin typeface="Verdana"/>
                <a:cs typeface="Verdana"/>
              </a:rPr>
              <a:t>el</a:t>
            </a:r>
            <a:r>
              <a:rPr sz="192" spc="-26">
                <a:solidFill>
                  <a:srgbClr val="161616"/>
                </a:solidFill>
                <a:latin typeface="Verdana"/>
                <a:cs typeface="Verdana"/>
              </a:rPr>
              <a:t> </a:t>
            </a:r>
            <a:r>
              <a:rPr sz="192" spc="-3">
                <a:solidFill>
                  <a:srgbClr val="161616"/>
                </a:solidFill>
                <a:latin typeface="Verdana"/>
                <a:cs typeface="Verdana"/>
              </a:rPr>
              <a:t>o</a:t>
            </a:r>
            <a:r>
              <a:rPr sz="192">
                <a:solidFill>
                  <a:srgbClr val="161616"/>
                </a:solidFill>
                <a:latin typeface="Verdana"/>
                <a:cs typeface="Verdana"/>
              </a:rPr>
              <a:t>f</a:t>
            </a:r>
            <a:r>
              <a:rPr sz="192" spc="-26">
                <a:solidFill>
                  <a:srgbClr val="161616"/>
                </a:solidFill>
                <a:latin typeface="Verdana"/>
                <a:cs typeface="Verdana"/>
              </a:rPr>
              <a:t> </a:t>
            </a:r>
            <a:r>
              <a:rPr sz="192">
                <a:solidFill>
                  <a:srgbClr val="161616"/>
                </a:solidFill>
                <a:latin typeface="Verdana"/>
                <a:cs typeface="Verdana"/>
              </a:rPr>
              <a:t>sati</a:t>
            </a:r>
            <a:r>
              <a:rPr sz="192" spc="-3">
                <a:solidFill>
                  <a:srgbClr val="161616"/>
                </a:solidFill>
                <a:latin typeface="Verdana"/>
                <a:cs typeface="Verdana"/>
              </a:rPr>
              <a:t>s</a:t>
            </a:r>
            <a:r>
              <a:rPr sz="192">
                <a:solidFill>
                  <a:srgbClr val="161616"/>
                </a:solidFill>
                <a:latin typeface="Verdana"/>
                <a:cs typeface="Verdana"/>
              </a:rPr>
              <a:t>faction</a:t>
            </a:r>
            <a:r>
              <a:rPr sz="192" spc="-26">
                <a:solidFill>
                  <a:srgbClr val="161616"/>
                </a:solidFill>
                <a:latin typeface="Verdana"/>
                <a:cs typeface="Verdana"/>
              </a:rPr>
              <a:t> </a:t>
            </a:r>
            <a:r>
              <a:rPr sz="192">
                <a:solidFill>
                  <a:srgbClr val="161616"/>
                </a:solidFill>
                <a:latin typeface="Verdana"/>
                <a:cs typeface="Verdana"/>
              </a:rPr>
              <a:t>in</a:t>
            </a:r>
            <a:r>
              <a:rPr sz="192" spc="-26">
                <a:solidFill>
                  <a:srgbClr val="161616"/>
                </a:solidFill>
                <a:latin typeface="Verdana"/>
                <a:cs typeface="Verdana"/>
              </a:rPr>
              <a:t> </a:t>
            </a:r>
            <a:r>
              <a:rPr sz="192">
                <a:solidFill>
                  <a:srgbClr val="161616"/>
                </a:solidFill>
                <a:latin typeface="Verdana"/>
                <a:cs typeface="Verdana"/>
              </a:rPr>
              <a:t>Online</a:t>
            </a:r>
            <a:r>
              <a:rPr sz="192" spc="-26">
                <a:solidFill>
                  <a:srgbClr val="161616"/>
                </a:solidFill>
                <a:latin typeface="Verdana"/>
                <a:cs typeface="Verdana"/>
              </a:rPr>
              <a:t> </a:t>
            </a:r>
            <a:r>
              <a:rPr sz="192" spc="-3">
                <a:solidFill>
                  <a:srgbClr val="161616"/>
                </a:solidFill>
                <a:latin typeface="Verdana"/>
                <a:cs typeface="Verdana"/>
              </a:rPr>
              <a:t>E</a:t>
            </a:r>
            <a:r>
              <a:rPr sz="192">
                <a:solidFill>
                  <a:srgbClr val="161616"/>
                </a:solidFill>
                <a:latin typeface="Verdana"/>
                <a:cs typeface="Verdana"/>
              </a:rPr>
              <a:t>d…</a:t>
            </a:r>
            <a:endParaRPr sz="192">
              <a:latin typeface="Verdana"/>
              <a:cs typeface="Verdana"/>
            </a:endParaRPr>
          </a:p>
        </p:txBody>
      </p:sp>
      <p:sp>
        <p:nvSpPr>
          <p:cNvPr id="43" name="object 43"/>
          <p:cNvSpPr/>
          <p:nvPr/>
        </p:nvSpPr>
        <p:spPr>
          <a:xfrm>
            <a:off x="3196182" y="907048"/>
            <a:ext cx="881452" cy="0"/>
          </a:xfrm>
          <a:custGeom>
            <a:avLst/>
            <a:gdLst/>
            <a:ahLst/>
            <a:cxnLst/>
            <a:rect l="l" t="t" r="r" b="b"/>
            <a:pathLst>
              <a:path w="1376045">
                <a:moveTo>
                  <a:pt x="0" y="0"/>
                </a:moveTo>
                <a:lnTo>
                  <a:pt x="1375805" y="0"/>
                </a:lnTo>
              </a:path>
            </a:pathLst>
          </a:custGeom>
          <a:ln w="3175">
            <a:solidFill>
              <a:srgbClr val="8C8C8C"/>
            </a:solidFill>
          </a:ln>
        </p:spPr>
        <p:txBody>
          <a:bodyPr wrap="square" lIns="0" tIns="0" rIns="0" bIns="0" rtlCol="0"/>
          <a:lstStyle/>
          <a:p>
            <a:endParaRPr/>
          </a:p>
        </p:txBody>
      </p:sp>
      <p:sp>
        <p:nvSpPr>
          <p:cNvPr id="44" name="object 44"/>
          <p:cNvSpPr txBox="1"/>
          <p:nvPr/>
        </p:nvSpPr>
        <p:spPr>
          <a:xfrm>
            <a:off x="3189695" y="923035"/>
            <a:ext cx="925383" cy="122842"/>
          </a:xfrm>
          <a:prstGeom prst="rect">
            <a:avLst/>
          </a:prstGeom>
        </p:spPr>
        <p:txBody>
          <a:bodyPr vert="horz" wrap="square" lIns="0" tIns="7728" rIns="0" bIns="0" rtlCol="0">
            <a:spAutoFit/>
          </a:bodyPr>
          <a:lstStyle/>
          <a:p>
            <a:pPr marR="3254" algn="ctr">
              <a:lnSpc>
                <a:spcPct val="100000"/>
              </a:lnSpc>
              <a:spcBef>
                <a:spcPts val="61"/>
              </a:spcBef>
            </a:pPr>
            <a:r>
              <a:rPr sz="192">
                <a:solidFill>
                  <a:srgbClr val="6F6F6F"/>
                </a:solidFill>
                <a:latin typeface="Trebuchet MS"/>
                <a:cs typeface="Trebuchet MS"/>
              </a:rPr>
              <a:t>0      </a:t>
            </a:r>
            <a:r>
              <a:rPr sz="192" spc="19">
                <a:solidFill>
                  <a:srgbClr val="6F6F6F"/>
                </a:solidFill>
                <a:latin typeface="Trebuchet MS"/>
                <a:cs typeface="Trebuchet MS"/>
              </a:rPr>
              <a:t> </a:t>
            </a:r>
            <a:r>
              <a:rPr sz="192">
                <a:solidFill>
                  <a:srgbClr val="6F6F6F"/>
                </a:solidFill>
                <a:latin typeface="Trebuchet MS"/>
                <a:cs typeface="Trebuchet MS"/>
              </a:rPr>
              <a:t>200    </a:t>
            </a:r>
            <a:r>
              <a:rPr sz="192" spc="38">
                <a:solidFill>
                  <a:srgbClr val="6F6F6F"/>
                </a:solidFill>
                <a:latin typeface="Trebuchet MS"/>
                <a:cs typeface="Trebuchet MS"/>
              </a:rPr>
              <a:t> </a:t>
            </a:r>
            <a:r>
              <a:rPr sz="192">
                <a:solidFill>
                  <a:srgbClr val="6F6F6F"/>
                </a:solidFill>
                <a:latin typeface="Trebuchet MS"/>
                <a:cs typeface="Trebuchet MS"/>
              </a:rPr>
              <a:t>400    </a:t>
            </a:r>
            <a:r>
              <a:rPr sz="192" spc="38">
                <a:solidFill>
                  <a:srgbClr val="6F6F6F"/>
                </a:solidFill>
                <a:latin typeface="Trebuchet MS"/>
                <a:cs typeface="Trebuchet MS"/>
              </a:rPr>
              <a:t> </a:t>
            </a:r>
            <a:r>
              <a:rPr sz="192">
                <a:solidFill>
                  <a:srgbClr val="6F6F6F"/>
                </a:solidFill>
                <a:latin typeface="Trebuchet MS"/>
                <a:cs typeface="Trebuchet MS"/>
              </a:rPr>
              <a:t>600    </a:t>
            </a:r>
            <a:r>
              <a:rPr sz="192" spc="38">
                <a:solidFill>
                  <a:srgbClr val="6F6F6F"/>
                </a:solidFill>
                <a:latin typeface="Trebuchet MS"/>
                <a:cs typeface="Trebuchet MS"/>
              </a:rPr>
              <a:t> </a:t>
            </a:r>
            <a:r>
              <a:rPr sz="192">
                <a:solidFill>
                  <a:srgbClr val="6F6F6F"/>
                </a:solidFill>
                <a:latin typeface="Trebuchet MS"/>
                <a:cs typeface="Trebuchet MS"/>
              </a:rPr>
              <a:t>800   </a:t>
            </a:r>
            <a:r>
              <a:rPr sz="192" spc="6">
                <a:solidFill>
                  <a:srgbClr val="6F6F6F"/>
                </a:solidFill>
                <a:latin typeface="Trebuchet MS"/>
                <a:cs typeface="Trebuchet MS"/>
              </a:rPr>
              <a:t> </a:t>
            </a:r>
            <a:r>
              <a:rPr sz="192" spc="-3">
                <a:solidFill>
                  <a:srgbClr val="6F6F6F"/>
                </a:solidFill>
                <a:latin typeface="Trebuchet MS"/>
                <a:cs typeface="Trebuchet MS"/>
              </a:rPr>
              <a:t>1,000</a:t>
            </a:r>
            <a:r>
              <a:rPr sz="192" spc="109">
                <a:solidFill>
                  <a:srgbClr val="6F6F6F"/>
                </a:solidFill>
                <a:latin typeface="Trebuchet MS"/>
                <a:cs typeface="Trebuchet MS"/>
              </a:rPr>
              <a:t> </a:t>
            </a:r>
            <a:r>
              <a:rPr sz="192" spc="-3">
                <a:solidFill>
                  <a:srgbClr val="6F6F6F"/>
                </a:solidFill>
                <a:latin typeface="Trebuchet MS"/>
                <a:cs typeface="Trebuchet MS"/>
              </a:rPr>
              <a:t>1,200</a:t>
            </a:r>
            <a:r>
              <a:rPr sz="192" spc="112">
                <a:solidFill>
                  <a:srgbClr val="6F6F6F"/>
                </a:solidFill>
                <a:latin typeface="Trebuchet MS"/>
                <a:cs typeface="Trebuchet MS"/>
              </a:rPr>
              <a:t> </a:t>
            </a:r>
            <a:r>
              <a:rPr sz="192" spc="-3">
                <a:solidFill>
                  <a:srgbClr val="6F6F6F"/>
                </a:solidFill>
                <a:latin typeface="Trebuchet MS"/>
                <a:cs typeface="Trebuchet MS"/>
              </a:rPr>
              <a:t>1,400</a:t>
            </a:r>
            <a:r>
              <a:rPr sz="192" spc="109">
                <a:solidFill>
                  <a:srgbClr val="6F6F6F"/>
                </a:solidFill>
                <a:latin typeface="Trebuchet MS"/>
                <a:cs typeface="Trebuchet MS"/>
              </a:rPr>
              <a:t> </a:t>
            </a:r>
            <a:r>
              <a:rPr sz="192" spc="-3">
                <a:solidFill>
                  <a:srgbClr val="6F6F6F"/>
                </a:solidFill>
                <a:latin typeface="Trebuchet MS"/>
                <a:cs typeface="Trebuchet MS"/>
              </a:rPr>
              <a:t>1,600</a:t>
            </a:r>
            <a:r>
              <a:rPr sz="192" spc="109">
                <a:solidFill>
                  <a:srgbClr val="6F6F6F"/>
                </a:solidFill>
                <a:latin typeface="Trebuchet MS"/>
                <a:cs typeface="Trebuchet MS"/>
              </a:rPr>
              <a:t> </a:t>
            </a:r>
            <a:r>
              <a:rPr sz="192" spc="-3">
                <a:solidFill>
                  <a:srgbClr val="6F6F6F"/>
                </a:solidFill>
                <a:latin typeface="Trebuchet MS"/>
                <a:cs typeface="Trebuchet MS"/>
              </a:rPr>
              <a:t>1,800</a:t>
            </a:r>
            <a:r>
              <a:rPr sz="192" spc="109">
                <a:solidFill>
                  <a:srgbClr val="6F6F6F"/>
                </a:solidFill>
                <a:latin typeface="Trebuchet MS"/>
                <a:cs typeface="Trebuchet MS"/>
              </a:rPr>
              <a:t> </a:t>
            </a:r>
            <a:r>
              <a:rPr sz="192" spc="-3">
                <a:solidFill>
                  <a:srgbClr val="6F6F6F"/>
                </a:solidFill>
                <a:latin typeface="Trebuchet MS"/>
                <a:cs typeface="Trebuchet MS"/>
              </a:rPr>
              <a:t>2,000</a:t>
            </a:r>
            <a:r>
              <a:rPr sz="192" spc="109">
                <a:solidFill>
                  <a:srgbClr val="6F6F6F"/>
                </a:solidFill>
                <a:latin typeface="Trebuchet MS"/>
                <a:cs typeface="Trebuchet MS"/>
              </a:rPr>
              <a:t> </a:t>
            </a:r>
            <a:r>
              <a:rPr sz="192" spc="-3">
                <a:solidFill>
                  <a:srgbClr val="6F6F6F"/>
                </a:solidFill>
                <a:latin typeface="Trebuchet MS"/>
                <a:cs typeface="Trebuchet MS"/>
              </a:rPr>
              <a:t>2,200</a:t>
            </a:r>
            <a:endParaRPr sz="192">
              <a:latin typeface="Trebuchet MS"/>
              <a:cs typeface="Trebuchet MS"/>
            </a:endParaRPr>
          </a:p>
          <a:p>
            <a:pPr>
              <a:lnSpc>
                <a:spcPct val="100000"/>
              </a:lnSpc>
              <a:spcBef>
                <a:spcPts val="6"/>
              </a:spcBef>
            </a:pPr>
            <a:endParaRPr sz="320">
              <a:latin typeface="Trebuchet MS"/>
              <a:cs typeface="Trebuchet MS"/>
            </a:endParaRPr>
          </a:p>
          <a:p>
            <a:pPr marR="27660" algn="ctr">
              <a:lnSpc>
                <a:spcPct val="100000"/>
              </a:lnSpc>
            </a:pPr>
            <a:r>
              <a:rPr sz="192" spc="-6">
                <a:solidFill>
                  <a:srgbClr val="161616"/>
                </a:solidFill>
                <a:latin typeface="Verdana"/>
                <a:cs typeface="Verdana"/>
              </a:rPr>
              <a:t>I</a:t>
            </a:r>
            <a:r>
              <a:rPr sz="192" spc="-16">
                <a:solidFill>
                  <a:srgbClr val="161616"/>
                </a:solidFill>
                <a:latin typeface="Verdana"/>
                <a:cs typeface="Verdana"/>
              </a:rPr>
              <a:t>n</a:t>
            </a:r>
            <a:r>
              <a:rPr sz="192" spc="-13">
                <a:solidFill>
                  <a:srgbClr val="161616"/>
                </a:solidFill>
                <a:latin typeface="Verdana"/>
                <a:cs typeface="Verdana"/>
              </a:rPr>
              <a:t>ter</a:t>
            </a:r>
            <a:r>
              <a:rPr sz="192" spc="-16">
                <a:solidFill>
                  <a:srgbClr val="161616"/>
                </a:solidFill>
                <a:latin typeface="Verdana"/>
                <a:cs typeface="Verdana"/>
              </a:rPr>
              <a:t>n</a:t>
            </a:r>
            <a:r>
              <a:rPr sz="192" spc="-13">
                <a:solidFill>
                  <a:srgbClr val="161616"/>
                </a:solidFill>
                <a:latin typeface="Verdana"/>
                <a:cs typeface="Verdana"/>
              </a:rPr>
              <a:t>e</a:t>
            </a:r>
            <a:r>
              <a:rPr sz="192" spc="-10">
                <a:solidFill>
                  <a:srgbClr val="161616"/>
                </a:solidFill>
                <a:latin typeface="Verdana"/>
                <a:cs typeface="Verdana"/>
              </a:rPr>
              <a:t>t</a:t>
            </a:r>
            <a:r>
              <a:rPr sz="192" spc="-26">
                <a:solidFill>
                  <a:srgbClr val="161616"/>
                </a:solidFill>
                <a:latin typeface="Verdana"/>
                <a:cs typeface="Verdana"/>
              </a:rPr>
              <a:t> </a:t>
            </a:r>
            <a:r>
              <a:rPr sz="192" spc="-6">
                <a:solidFill>
                  <a:srgbClr val="161616"/>
                </a:solidFill>
                <a:latin typeface="Verdana"/>
                <a:cs typeface="Verdana"/>
              </a:rPr>
              <a:t>f</a:t>
            </a:r>
            <a:r>
              <a:rPr sz="192" spc="-16">
                <a:solidFill>
                  <a:srgbClr val="161616"/>
                </a:solidFill>
                <a:latin typeface="Verdana"/>
                <a:cs typeface="Verdana"/>
              </a:rPr>
              <a:t>a</a:t>
            </a:r>
            <a:r>
              <a:rPr sz="192" spc="-6">
                <a:solidFill>
                  <a:srgbClr val="161616"/>
                </a:solidFill>
                <a:latin typeface="Verdana"/>
                <a:cs typeface="Verdana"/>
              </a:rPr>
              <a:t>ci</a:t>
            </a:r>
            <a:r>
              <a:rPr sz="192" spc="-3">
                <a:solidFill>
                  <a:srgbClr val="161616"/>
                </a:solidFill>
                <a:latin typeface="Verdana"/>
                <a:cs typeface="Verdana"/>
              </a:rPr>
              <a:t>l</a:t>
            </a:r>
            <a:r>
              <a:rPr sz="192" spc="-6">
                <a:solidFill>
                  <a:srgbClr val="161616"/>
                </a:solidFill>
                <a:latin typeface="Verdana"/>
                <a:cs typeface="Verdana"/>
              </a:rPr>
              <a:t>i</a:t>
            </a:r>
            <a:r>
              <a:rPr sz="192" spc="-10">
                <a:solidFill>
                  <a:srgbClr val="161616"/>
                </a:solidFill>
                <a:latin typeface="Verdana"/>
                <a:cs typeface="Verdana"/>
              </a:rPr>
              <a:t>t</a:t>
            </a:r>
            <a:r>
              <a:rPr sz="192" spc="-19">
                <a:solidFill>
                  <a:srgbClr val="161616"/>
                </a:solidFill>
                <a:latin typeface="Verdana"/>
                <a:cs typeface="Verdana"/>
              </a:rPr>
              <a:t>y</a:t>
            </a:r>
            <a:r>
              <a:rPr sz="192" spc="-26">
                <a:solidFill>
                  <a:srgbClr val="161616"/>
                </a:solidFill>
                <a:latin typeface="Verdana"/>
                <a:cs typeface="Verdana"/>
              </a:rPr>
              <a:t> </a:t>
            </a:r>
            <a:r>
              <a:rPr sz="192" spc="-6">
                <a:solidFill>
                  <a:srgbClr val="161616"/>
                </a:solidFill>
                <a:latin typeface="Verdana"/>
                <a:cs typeface="Verdana"/>
              </a:rPr>
              <a:t>i</a:t>
            </a:r>
            <a:r>
              <a:rPr sz="192" spc="-16">
                <a:solidFill>
                  <a:srgbClr val="161616"/>
                </a:solidFill>
                <a:latin typeface="Verdana"/>
                <a:cs typeface="Verdana"/>
              </a:rPr>
              <a:t>n</a:t>
            </a:r>
            <a:r>
              <a:rPr sz="192" spc="-26">
                <a:solidFill>
                  <a:srgbClr val="161616"/>
                </a:solidFill>
                <a:latin typeface="Verdana"/>
                <a:cs typeface="Verdana"/>
              </a:rPr>
              <a:t> </a:t>
            </a:r>
            <a:r>
              <a:rPr sz="192" spc="-22">
                <a:solidFill>
                  <a:srgbClr val="161616"/>
                </a:solidFill>
                <a:latin typeface="Verdana"/>
                <a:cs typeface="Verdana"/>
              </a:rPr>
              <a:t>y</a:t>
            </a:r>
            <a:r>
              <a:rPr sz="192" spc="-13">
                <a:solidFill>
                  <a:srgbClr val="161616"/>
                </a:solidFill>
                <a:latin typeface="Verdana"/>
                <a:cs typeface="Verdana"/>
              </a:rPr>
              <a:t>o</a:t>
            </a:r>
            <a:r>
              <a:rPr sz="192" spc="-16">
                <a:solidFill>
                  <a:srgbClr val="161616"/>
                </a:solidFill>
                <a:latin typeface="Verdana"/>
                <a:cs typeface="Verdana"/>
              </a:rPr>
              <a:t>u</a:t>
            </a:r>
            <a:r>
              <a:rPr sz="192" spc="-13">
                <a:solidFill>
                  <a:srgbClr val="161616"/>
                </a:solidFill>
                <a:latin typeface="Verdana"/>
                <a:cs typeface="Verdana"/>
              </a:rPr>
              <a:t>r</a:t>
            </a:r>
            <a:r>
              <a:rPr sz="192" spc="-26">
                <a:solidFill>
                  <a:srgbClr val="161616"/>
                </a:solidFill>
                <a:latin typeface="Verdana"/>
                <a:cs typeface="Verdana"/>
              </a:rPr>
              <a:t> </a:t>
            </a:r>
            <a:r>
              <a:rPr sz="192" spc="-3">
                <a:solidFill>
                  <a:srgbClr val="161616"/>
                </a:solidFill>
                <a:latin typeface="Verdana"/>
                <a:cs typeface="Verdana"/>
              </a:rPr>
              <a:t>l</a:t>
            </a:r>
            <a:r>
              <a:rPr sz="192" spc="-13">
                <a:solidFill>
                  <a:srgbClr val="161616"/>
                </a:solidFill>
                <a:latin typeface="Verdana"/>
                <a:cs typeface="Verdana"/>
              </a:rPr>
              <a:t>o</a:t>
            </a:r>
            <a:r>
              <a:rPr sz="192" spc="-6">
                <a:solidFill>
                  <a:srgbClr val="161616"/>
                </a:solidFill>
                <a:latin typeface="Verdana"/>
                <a:cs typeface="Verdana"/>
              </a:rPr>
              <a:t>c</a:t>
            </a:r>
            <a:r>
              <a:rPr sz="192" spc="-16">
                <a:solidFill>
                  <a:srgbClr val="161616"/>
                </a:solidFill>
                <a:latin typeface="Verdana"/>
                <a:cs typeface="Verdana"/>
              </a:rPr>
              <a:t>a</a:t>
            </a:r>
            <a:r>
              <a:rPr sz="192" spc="-3">
                <a:solidFill>
                  <a:srgbClr val="161616"/>
                </a:solidFill>
                <a:latin typeface="Verdana"/>
                <a:cs typeface="Verdana"/>
              </a:rPr>
              <a:t>l</a:t>
            </a:r>
            <a:r>
              <a:rPr sz="192" spc="-6">
                <a:solidFill>
                  <a:srgbClr val="161616"/>
                </a:solidFill>
                <a:latin typeface="Verdana"/>
                <a:cs typeface="Verdana"/>
              </a:rPr>
              <a:t>i</a:t>
            </a:r>
            <a:r>
              <a:rPr sz="192" spc="-10">
                <a:solidFill>
                  <a:srgbClr val="161616"/>
                </a:solidFill>
                <a:latin typeface="Verdana"/>
                <a:cs typeface="Verdana"/>
              </a:rPr>
              <a:t>t</a:t>
            </a:r>
            <a:r>
              <a:rPr sz="192" spc="-19">
                <a:solidFill>
                  <a:srgbClr val="161616"/>
                </a:solidFill>
                <a:latin typeface="Verdana"/>
                <a:cs typeface="Verdana"/>
              </a:rPr>
              <a:t>y</a:t>
            </a:r>
            <a:r>
              <a:rPr sz="192" spc="-26">
                <a:solidFill>
                  <a:srgbClr val="161616"/>
                </a:solidFill>
                <a:latin typeface="Verdana"/>
                <a:cs typeface="Verdana"/>
              </a:rPr>
              <a:t> (</a:t>
            </a:r>
            <a:r>
              <a:rPr sz="192" spc="-22">
                <a:solidFill>
                  <a:srgbClr val="161616"/>
                </a:solidFill>
                <a:latin typeface="Verdana"/>
                <a:cs typeface="Verdana"/>
              </a:rPr>
              <a:t>S</a:t>
            </a:r>
            <a:r>
              <a:rPr sz="192" spc="-19">
                <a:solidFill>
                  <a:srgbClr val="161616"/>
                </a:solidFill>
                <a:latin typeface="Verdana"/>
                <a:cs typeface="Verdana"/>
              </a:rPr>
              <a:t>um</a:t>
            </a:r>
            <a:r>
              <a:rPr sz="192" spc="-26">
                <a:solidFill>
                  <a:srgbClr val="161616"/>
                </a:solidFill>
                <a:latin typeface="Verdana"/>
                <a:cs typeface="Verdana"/>
              </a:rPr>
              <a:t>)</a:t>
            </a:r>
            <a:endParaRPr sz="192">
              <a:latin typeface="Verdana"/>
              <a:cs typeface="Verdana"/>
            </a:endParaRPr>
          </a:p>
        </p:txBody>
      </p:sp>
      <p:pic>
        <p:nvPicPr>
          <p:cNvPr id="45" name="object 45"/>
          <p:cNvPicPr/>
          <p:nvPr/>
        </p:nvPicPr>
        <p:blipFill>
          <a:blip r:embed="rId2"/>
          <a:stretch>
            <a:fillRect/>
          </a:stretch>
        </p:blipFill>
        <p:spPr>
          <a:xfrm>
            <a:off x="2977412" y="1200369"/>
            <a:ext cx="1175055" cy="533201"/>
          </a:xfrm>
          <a:prstGeom prst="rect">
            <a:avLst/>
          </a:prstGeom>
        </p:spPr>
      </p:pic>
      <p:sp>
        <p:nvSpPr>
          <p:cNvPr id="46" name="object 46"/>
          <p:cNvSpPr txBox="1"/>
          <p:nvPr/>
        </p:nvSpPr>
        <p:spPr>
          <a:xfrm>
            <a:off x="3541675" y="1419778"/>
            <a:ext cx="111453" cy="264801"/>
          </a:xfrm>
          <a:prstGeom prst="rect">
            <a:avLst/>
          </a:prstGeom>
        </p:spPr>
        <p:txBody>
          <a:bodyPr vert="vert" wrap="square" lIns="0" tIns="9762" rIns="0" bIns="0" rtlCol="0">
            <a:spAutoFit/>
          </a:bodyPr>
          <a:lstStyle/>
          <a:p>
            <a:pPr marL="8135">
              <a:lnSpc>
                <a:spcPct val="100000"/>
              </a:lnSpc>
              <a:spcBef>
                <a:spcPts val="77"/>
              </a:spcBef>
            </a:pPr>
            <a:r>
              <a:rPr sz="577">
                <a:solidFill>
                  <a:srgbClr val="6929C3"/>
                </a:solidFill>
                <a:latin typeface="Verdana"/>
                <a:cs typeface="Verdana"/>
              </a:rPr>
              <a:t>91-100</a:t>
            </a:r>
            <a:endParaRPr sz="577">
              <a:latin typeface="Verdana"/>
              <a:cs typeface="Verdana"/>
            </a:endParaRPr>
          </a:p>
        </p:txBody>
      </p:sp>
      <p:sp>
        <p:nvSpPr>
          <p:cNvPr id="47" name="object 47"/>
          <p:cNvSpPr txBox="1"/>
          <p:nvPr/>
        </p:nvSpPr>
        <p:spPr>
          <a:xfrm>
            <a:off x="3357435" y="1452138"/>
            <a:ext cx="221278" cy="104131"/>
          </a:xfrm>
          <a:prstGeom prst="rect">
            <a:avLst/>
          </a:prstGeom>
        </p:spPr>
        <p:txBody>
          <a:bodyPr vert="horz" wrap="square" lIns="0" tIns="7728" rIns="0" bIns="0" rtlCol="0">
            <a:spAutoFit/>
          </a:bodyPr>
          <a:lstStyle/>
          <a:p>
            <a:pPr marL="8135">
              <a:lnSpc>
                <a:spcPct val="100000"/>
              </a:lnSpc>
              <a:spcBef>
                <a:spcPts val="61"/>
              </a:spcBef>
            </a:pPr>
            <a:r>
              <a:rPr sz="577" spc="-22">
                <a:solidFill>
                  <a:srgbClr val="002D9C"/>
                </a:solidFill>
                <a:latin typeface="Verdana"/>
                <a:cs typeface="Verdana"/>
              </a:rPr>
              <a:t>21</a:t>
            </a:r>
            <a:r>
              <a:rPr sz="577" spc="-35">
                <a:solidFill>
                  <a:srgbClr val="002D9C"/>
                </a:solidFill>
                <a:latin typeface="Verdana"/>
                <a:cs typeface="Verdana"/>
              </a:rPr>
              <a:t>-</a:t>
            </a:r>
            <a:r>
              <a:rPr sz="577" spc="-22">
                <a:solidFill>
                  <a:srgbClr val="002D9C"/>
                </a:solidFill>
                <a:latin typeface="Verdana"/>
                <a:cs typeface="Verdana"/>
              </a:rPr>
              <a:t>30</a:t>
            </a:r>
            <a:endParaRPr sz="577">
              <a:latin typeface="Verdana"/>
              <a:cs typeface="Verdana"/>
            </a:endParaRPr>
          </a:p>
        </p:txBody>
      </p:sp>
      <p:sp>
        <p:nvSpPr>
          <p:cNvPr id="48" name="object 48"/>
          <p:cNvSpPr txBox="1"/>
          <p:nvPr/>
        </p:nvSpPr>
        <p:spPr>
          <a:xfrm>
            <a:off x="3609058" y="1477604"/>
            <a:ext cx="221278" cy="104131"/>
          </a:xfrm>
          <a:prstGeom prst="rect">
            <a:avLst/>
          </a:prstGeom>
        </p:spPr>
        <p:txBody>
          <a:bodyPr vert="horz" wrap="square" lIns="0" tIns="7728" rIns="0" bIns="0" rtlCol="0">
            <a:spAutoFit/>
          </a:bodyPr>
          <a:lstStyle/>
          <a:p>
            <a:pPr marL="8135">
              <a:lnSpc>
                <a:spcPct val="100000"/>
              </a:lnSpc>
              <a:spcBef>
                <a:spcPts val="61"/>
              </a:spcBef>
            </a:pPr>
            <a:r>
              <a:rPr sz="577" spc="-22">
                <a:solidFill>
                  <a:srgbClr val="DE7700"/>
                </a:solidFill>
                <a:latin typeface="Verdana"/>
                <a:cs typeface="Verdana"/>
              </a:rPr>
              <a:t>41</a:t>
            </a:r>
            <a:r>
              <a:rPr sz="577" spc="-35">
                <a:solidFill>
                  <a:srgbClr val="DE7700"/>
                </a:solidFill>
                <a:latin typeface="Verdana"/>
                <a:cs typeface="Verdana"/>
              </a:rPr>
              <a:t>-</a:t>
            </a:r>
            <a:r>
              <a:rPr sz="577" spc="-22">
                <a:solidFill>
                  <a:srgbClr val="DE7700"/>
                </a:solidFill>
                <a:latin typeface="Verdana"/>
                <a:cs typeface="Verdana"/>
              </a:rPr>
              <a:t>50</a:t>
            </a:r>
            <a:endParaRPr sz="577">
              <a:latin typeface="Verdana"/>
              <a:cs typeface="Verdana"/>
            </a:endParaRPr>
          </a:p>
        </p:txBody>
      </p:sp>
      <p:sp>
        <p:nvSpPr>
          <p:cNvPr id="49" name="object 49"/>
          <p:cNvSpPr txBox="1"/>
          <p:nvPr/>
        </p:nvSpPr>
        <p:spPr>
          <a:xfrm>
            <a:off x="3333633" y="1514954"/>
            <a:ext cx="221278" cy="104131"/>
          </a:xfrm>
          <a:prstGeom prst="rect">
            <a:avLst/>
          </a:prstGeom>
        </p:spPr>
        <p:txBody>
          <a:bodyPr vert="horz" wrap="square" lIns="0" tIns="7728" rIns="0" bIns="0" rtlCol="0">
            <a:spAutoFit/>
          </a:bodyPr>
          <a:lstStyle/>
          <a:p>
            <a:pPr marL="8135">
              <a:lnSpc>
                <a:spcPct val="100000"/>
              </a:lnSpc>
              <a:spcBef>
                <a:spcPts val="61"/>
              </a:spcBef>
            </a:pPr>
            <a:r>
              <a:rPr sz="577" spc="-22">
                <a:solidFill>
                  <a:srgbClr val="002649"/>
                </a:solidFill>
                <a:latin typeface="Verdana"/>
                <a:cs typeface="Verdana"/>
              </a:rPr>
              <a:t>61</a:t>
            </a:r>
            <a:r>
              <a:rPr sz="577" spc="-35">
                <a:solidFill>
                  <a:srgbClr val="002649"/>
                </a:solidFill>
                <a:latin typeface="Verdana"/>
                <a:cs typeface="Verdana"/>
              </a:rPr>
              <a:t>-</a:t>
            </a:r>
            <a:r>
              <a:rPr sz="577" spc="-22">
                <a:solidFill>
                  <a:srgbClr val="002649"/>
                </a:solidFill>
                <a:latin typeface="Verdana"/>
                <a:cs typeface="Verdana"/>
              </a:rPr>
              <a:t>70</a:t>
            </a:r>
            <a:endParaRPr sz="577">
              <a:latin typeface="Verdana"/>
              <a:cs typeface="Verdana"/>
            </a:endParaRPr>
          </a:p>
        </p:txBody>
      </p:sp>
      <p:sp>
        <p:nvSpPr>
          <p:cNvPr id="50" name="object 50"/>
          <p:cNvSpPr txBox="1"/>
          <p:nvPr/>
        </p:nvSpPr>
        <p:spPr>
          <a:xfrm>
            <a:off x="3627760" y="1413090"/>
            <a:ext cx="221278" cy="104131"/>
          </a:xfrm>
          <a:prstGeom prst="rect">
            <a:avLst/>
          </a:prstGeom>
        </p:spPr>
        <p:txBody>
          <a:bodyPr vert="horz" wrap="square" lIns="0" tIns="7728" rIns="0" bIns="0" rtlCol="0">
            <a:spAutoFit/>
          </a:bodyPr>
          <a:lstStyle/>
          <a:p>
            <a:pPr marL="8135">
              <a:lnSpc>
                <a:spcPct val="100000"/>
              </a:lnSpc>
              <a:spcBef>
                <a:spcPts val="61"/>
              </a:spcBef>
            </a:pPr>
            <a:r>
              <a:rPr sz="577" spc="-22">
                <a:solidFill>
                  <a:srgbClr val="A56EFF"/>
                </a:solidFill>
                <a:latin typeface="Verdana"/>
                <a:cs typeface="Verdana"/>
              </a:rPr>
              <a:t>81</a:t>
            </a:r>
            <a:r>
              <a:rPr sz="577" spc="-35">
                <a:solidFill>
                  <a:srgbClr val="A56EFF"/>
                </a:solidFill>
                <a:latin typeface="Verdana"/>
                <a:cs typeface="Verdana"/>
              </a:rPr>
              <a:t>-</a:t>
            </a:r>
            <a:r>
              <a:rPr sz="577" spc="-22">
                <a:solidFill>
                  <a:srgbClr val="A56EFF"/>
                </a:solidFill>
                <a:latin typeface="Verdana"/>
                <a:cs typeface="Verdana"/>
              </a:rPr>
              <a:t>90</a:t>
            </a:r>
            <a:endParaRPr sz="577">
              <a:latin typeface="Verdana"/>
              <a:cs typeface="Verdana"/>
            </a:endParaRPr>
          </a:p>
        </p:txBody>
      </p:sp>
      <p:sp>
        <p:nvSpPr>
          <p:cNvPr id="51" name="object 51"/>
          <p:cNvSpPr txBox="1"/>
          <p:nvPr/>
        </p:nvSpPr>
        <p:spPr>
          <a:xfrm>
            <a:off x="3188043" y="1414462"/>
            <a:ext cx="179382" cy="242837"/>
          </a:xfrm>
          <a:prstGeom prst="rect">
            <a:avLst/>
          </a:prstGeom>
        </p:spPr>
        <p:txBody>
          <a:bodyPr vert="vert" wrap="square" lIns="0" tIns="9762" rIns="0" bIns="0" rtlCol="0">
            <a:spAutoFit/>
          </a:bodyPr>
          <a:lstStyle/>
          <a:p>
            <a:pPr marL="8135">
              <a:lnSpc>
                <a:spcPts val="615"/>
              </a:lnSpc>
              <a:spcBef>
                <a:spcPts val="77"/>
              </a:spcBef>
            </a:pPr>
            <a:r>
              <a:rPr sz="577" spc="-26">
                <a:solidFill>
                  <a:srgbClr val="009D99"/>
                </a:solidFill>
                <a:latin typeface="Verdana"/>
                <a:cs typeface="Verdana"/>
              </a:rPr>
              <a:t>51-60</a:t>
            </a:r>
            <a:endParaRPr sz="577">
              <a:latin typeface="Verdana"/>
              <a:cs typeface="Verdana"/>
            </a:endParaRPr>
          </a:p>
          <a:p>
            <a:pPr marL="30100">
              <a:lnSpc>
                <a:spcPts val="615"/>
              </a:lnSpc>
            </a:pPr>
            <a:r>
              <a:rPr sz="577">
                <a:solidFill>
                  <a:srgbClr val="8A3700"/>
                </a:solidFill>
                <a:latin typeface="Verdana"/>
                <a:cs typeface="Verdana"/>
              </a:rPr>
              <a:t>71-80</a:t>
            </a:r>
            <a:endParaRPr sz="577">
              <a:latin typeface="Verdana"/>
              <a:cs typeface="Verdana"/>
            </a:endParaRPr>
          </a:p>
        </p:txBody>
      </p:sp>
      <p:sp>
        <p:nvSpPr>
          <p:cNvPr id="52" name="object 52"/>
          <p:cNvSpPr txBox="1"/>
          <p:nvPr/>
        </p:nvSpPr>
        <p:spPr>
          <a:xfrm>
            <a:off x="3810300" y="1463697"/>
            <a:ext cx="186297" cy="232668"/>
          </a:xfrm>
          <a:prstGeom prst="rect">
            <a:avLst/>
          </a:prstGeom>
        </p:spPr>
        <p:txBody>
          <a:bodyPr vert="vert" wrap="square" lIns="0" tIns="9762" rIns="0" bIns="0" rtlCol="0">
            <a:spAutoFit/>
          </a:bodyPr>
          <a:lstStyle/>
          <a:p>
            <a:pPr marL="19931">
              <a:lnSpc>
                <a:spcPts val="641"/>
              </a:lnSpc>
              <a:spcBef>
                <a:spcPts val="77"/>
              </a:spcBef>
            </a:pPr>
            <a:r>
              <a:rPr sz="577">
                <a:solidFill>
                  <a:srgbClr val="188037"/>
                </a:solidFill>
                <a:latin typeface="Verdana"/>
                <a:cs typeface="Verdana"/>
              </a:rPr>
              <a:t>11-20</a:t>
            </a:r>
            <a:endParaRPr sz="577">
              <a:latin typeface="Verdana"/>
              <a:cs typeface="Verdana"/>
            </a:endParaRPr>
          </a:p>
          <a:p>
            <a:pPr marL="8135">
              <a:lnSpc>
                <a:spcPts val="641"/>
              </a:lnSpc>
            </a:pPr>
            <a:r>
              <a:rPr sz="577" spc="-26">
                <a:solidFill>
                  <a:srgbClr val="ED5395"/>
                </a:solidFill>
                <a:latin typeface="Verdana"/>
                <a:cs typeface="Verdana"/>
              </a:rPr>
              <a:t>31-40</a:t>
            </a:r>
            <a:endParaRPr sz="577">
              <a:latin typeface="Verdana"/>
              <a:cs typeface="Verdana"/>
            </a:endParaRPr>
          </a:p>
        </p:txBody>
      </p:sp>
      <p:sp>
        <p:nvSpPr>
          <p:cNvPr id="53" name="object 53"/>
          <p:cNvSpPr txBox="1"/>
          <p:nvPr/>
        </p:nvSpPr>
        <p:spPr>
          <a:xfrm>
            <a:off x="3620800" y="1540419"/>
            <a:ext cx="177348" cy="104131"/>
          </a:xfrm>
          <a:prstGeom prst="rect">
            <a:avLst/>
          </a:prstGeom>
        </p:spPr>
        <p:txBody>
          <a:bodyPr vert="horz" wrap="square" lIns="0" tIns="7728" rIns="0" bIns="0" rtlCol="0">
            <a:spAutoFit/>
          </a:bodyPr>
          <a:lstStyle/>
          <a:p>
            <a:pPr marL="8135">
              <a:lnSpc>
                <a:spcPct val="100000"/>
              </a:lnSpc>
              <a:spcBef>
                <a:spcPts val="61"/>
              </a:spcBef>
            </a:pPr>
            <a:r>
              <a:rPr sz="577" spc="-22">
                <a:solidFill>
                  <a:srgbClr val="520408"/>
                </a:solidFill>
                <a:latin typeface="Verdana"/>
                <a:cs typeface="Verdana"/>
              </a:rPr>
              <a:t>0</a:t>
            </a:r>
            <a:r>
              <a:rPr sz="577" spc="-35">
                <a:solidFill>
                  <a:srgbClr val="520408"/>
                </a:solidFill>
                <a:latin typeface="Verdana"/>
                <a:cs typeface="Verdana"/>
              </a:rPr>
              <a:t>-</a:t>
            </a:r>
            <a:r>
              <a:rPr sz="577" spc="-22">
                <a:solidFill>
                  <a:srgbClr val="520408"/>
                </a:solidFill>
                <a:latin typeface="Verdana"/>
                <a:cs typeface="Verdana"/>
              </a:rPr>
              <a:t>10</a:t>
            </a:r>
            <a:endParaRPr sz="577">
              <a:latin typeface="Verdana"/>
              <a:cs typeface="Verdana"/>
            </a:endParaRPr>
          </a:p>
        </p:txBody>
      </p:sp>
      <p:sp>
        <p:nvSpPr>
          <p:cNvPr id="54" name="object 54"/>
          <p:cNvSpPr txBox="1"/>
          <p:nvPr/>
        </p:nvSpPr>
        <p:spPr>
          <a:xfrm>
            <a:off x="3004865" y="1202697"/>
            <a:ext cx="1050665" cy="196059"/>
          </a:xfrm>
          <a:prstGeom prst="rect">
            <a:avLst/>
          </a:prstGeom>
        </p:spPr>
        <p:txBody>
          <a:bodyPr vert="horz" wrap="square" lIns="0" tIns="8135" rIns="0" bIns="0" rtlCol="0">
            <a:spAutoFit/>
          </a:bodyPr>
          <a:lstStyle/>
          <a:p>
            <a:pPr marL="8135" marR="3254">
              <a:lnSpc>
                <a:spcPct val="123700"/>
              </a:lnSpc>
              <a:spcBef>
                <a:spcPts val="64"/>
              </a:spcBef>
            </a:pPr>
            <a:r>
              <a:rPr sz="256" spc="-22">
                <a:solidFill>
                  <a:srgbClr val="161616"/>
                </a:solidFill>
                <a:latin typeface="Verdana"/>
                <a:cs typeface="Verdana"/>
              </a:rPr>
              <a:t>Average</a:t>
            </a:r>
            <a:r>
              <a:rPr sz="256" spc="-32">
                <a:solidFill>
                  <a:srgbClr val="161616"/>
                </a:solidFill>
                <a:latin typeface="Verdana"/>
                <a:cs typeface="Verdana"/>
              </a:rPr>
              <a:t> </a:t>
            </a:r>
            <a:r>
              <a:rPr sz="256" spc="-19">
                <a:solidFill>
                  <a:srgbClr val="161616"/>
                </a:solidFill>
                <a:latin typeface="Verdana"/>
                <a:cs typeface="Verdana"/>
              </a:rPr>
              <a:t>marks</a:t>
            </a:r>
            <a:r>
              <a:rPr sz="256" spc="-29">
                <a:solidFill>
                  <a:srgbClr val="161616"/>
                </a:solidFill>
                <a:latin typeface="Verdana"/>
                <a:cs typeface="Verdana"/>
              </a:rPr>
              <a:t> </a:t>
            </a:r>
            <a:r>
              <a:rPr sz="256" spc="-16">
                <a:solidFill>
                  <a:srgbClr val="161616"/>
                </a:solidFill>
                <a:latin typeface="Verdana"/>
                <a:cs typeface="Verdana"/>
              </a:rPr>
              <a:t>scored</a:t>
            </a:r>
            <a:r>
              <a:rPr sz="256" spc="-29">
                <a:solidFill>
                  <a:srgbClr val="161616"/>
                </a:solidFill>
                <a:latin typeface="Verdana"/>
                <a:cs typeface="Verdana"/>
              </a:rPr>
              <a:t> </a:t>
            </a:r>
            <a:r>
              <a:rPr sz="256" spc="-16">
                <a:solidFill>
                  <a:srgbClr val="161616"/>
                </a:solidFill>
                <a:latin typeface="Verdana"/>
                <a:cs typeface="Verdana"/>
              </a:rPr>
              <a:t>before</a:t>
            </a:r>
            <a:r>
              <a:rPr sz="256" spc="-29">
                <a:solidFill>
                  <a:srgbClr val="161616"/>
                </a:solidFill>
                <a:latin typeface="Verdana"/>
                <a:cs typeface="Verdana"/>
              </a:rPr>
              <a:t> </a:t>
            </a:r>
            <a:r>
              <a:rPr sz="256" spc="-16">
                <a:solidFill>
                  <a:srgbClr val="161616"/>
                </a:solidFill>
                <a:latin typeface="Verdana"/>
                <a:cs typeface="Verdana"/>
              </a:rPr>
              <a:t>pandemic</a:t>
            </a:r>
            <a:r>
              <a:rPr sz="256" spc="-32">
                <a:solidFill>
                  <a:srgbClr val="161616"/>
                </a:solidFill>
                <a:latin typeface="Verdana"/>
                <a:cs typeface="Verdana"/>
              </a:rPr>
              <a:t> </a:t>
            </a:r>
            <a:r>
              <a:rPr sz="256" spc="-13">
                <a:solidFill>
                  <a:srgbClr val="161616"/>
                </a:solidFill>
                <a:latin typeface="Verdana"/>
                <a:cs typeface="Verdana"/>
              </a:rPr>
              <a:t>in</a:t>
            </a:r>
            <a:r>
              <a:rPr sz="256" spc="-29">
                <a:solidFill>
                  <a:srgbClr val="161616"/>
                </a:solidFill>
                <a:latin typeface="Verdana"/>
                <a:cs typeface="Verdana"/>
              </a:rPr>
              <a:t> </a:t>
            </a:r>
            <a:r>
              <a:rPr sz="256" spc="-13">
                <a:solidFill>
                  <a:srgbClr val="161616"/>
                </a:solidFill>
                <a:latin typeface="Verdana"/>
                <a:cs typeface="Verdana"/>
              </a:rPr>
              <a:t>traditional</a:t>
            </a:r>
            <a:r>
              <a:rPr sz="256" spc="-29">
                <a:solidFill>
                  <a:srgbClr val="161616"/>
                </a:solidFill>
                <a:latin typeface="Verdana"/>
                <a:cs typeface="Verdana"/>
              </a:rPr>
              <a:t> </a:t>
            </a:r>
            <a:r>
              <a:rPr sz="256" spc="-16">
                <a:solidFill>
                  <a:srgbClr val="161616"/>
                </a:solidFill>
                <a:latin typeface="Verdana"/>
                <a:cs typeface="Verdana"/>
              </a:rPr>
              <a:t>classroom</a:t>
            </a:r>
            <a:r>
              <a:rPr sz="256" spc="-29">
                <a:solidFill>
                  <a:srgbClr val="161616"/>
                </a:solidFill>
                <a:latin typeface="Verdana"/>
                <a:cs typeface="Verdana"/>
              </a:rPr>
              <a:t> </a:t>
            </a:r>
            <a:r>
              <a:rPr sz="256" spc="-13">
                <a:solidFill>
                  <a:srgbClr val="161616"/>
                </a:solidFill>
                <a:latin typeface="Verdana"/>
                <a:cs typeface="Verdana"/>
              </a:rPr>
              <a:t>colored </a:t>
            </a:r>
            <a:r>
              <a:rPr sz="256" spc="-80">
                <a:solidFill>
                  <a:srgbClr val="161616"/>
                </a:solidFill>
                <a:latin typeface="Verdana"/>
                <a:cs typeface="Verdana"/>
              </a:rPr>
              <a:t> </a:t>
            </a:r>
            <a:r>
              <a:rPr sz="256" spc="-22">
                <a:solidFill>
                  <a:srgbClr val="161616"/>
                </a:solidFill>
                <a:latin typeface="Verdana"/>
                <a:cs typeface="Verdana"/>
              </a:rPr>
              <a:t>by</a:t>
            </a:r>
            <a:r>
              <a:rPr sz="256" spc="-32">
                <a:solidFill>
                  <a:srgbClr val="161616"/>
                </a:solidFill>
                <a:latin typeface="Verdana"/>
                <a:cs typeface="Verdana"/>
              </a:rPr>
              <a:t> </a:t>
            </a:r>
            <a:r>
              <a:rPr sz="256" spc="-22">
                <a:solidFill>
                  <a:srgbClr val="161616"/>
                </a:solidFill>
                <a:latin typeface="Verdana"/>
                <a:cs typeface="Verdana"/>
              </a:rPr>
              <a:t>Average</a:t>
            </a:r>
            <a:r>
              <a:rPr sz="256" spc="-32">
                <a:solidFill>
                  <a:srgbClr val="161616"/>
                </a:solidFill>
                <a:latin typeface="Verdana"/>
                <a:cs typeface="Verdana"/>
              </a:rPr>
              <a:t> </a:t>
            </a:r>
            <a:r>
              <a:rPr sz="256" spc="-19">
                <a:solidFill>
                  <a:srgbClr val="161616"/>
                </a:solidFill>
                <a:latin typeface="Verdana"/>
                <a:cs typeface="Verdana"/>
              </a:rPr>
              <a:t>marks</a:t>
            </a:r>
            <a:r>
              <a:rPr sz="256" spc="-32">
                <a:solidFill>
                  <a:srgbClr val="161616"/>
                </a:solidFill>
                <a:latin typeface="Verdana"/>
                <a:cs typeface="Verdana"/>
              </a:rPr>
              <a:t> </a:t>
            </a:r>
            <a:r>
              <a:rPr sz="256" spc="-16">
                <a:solidFill>
                  <a:srgbClr val="161616"/>
                </a:solidFill>
                <a:latin typeface="Verdana"/>
                <a:cs typeface="Verdana"/>
              </a:rPr>
              <a:t>scored</a:t>
            </a:r>
            <a:r>
              <a:rPr sz="256" spc="-29">
                <a:solidFill>
                  <a:srgbClr val="161616"/>
                </a:solidFill>
                <a:latin typeface="Verdana"/>
                <a:cs typeface="Verdana"/>
              </a:rPr>
              <a:t> </a:t>
            </a:r>
            <a:r>
              <a:rPr sz="256" spc="-16">
                <a:solidFill>
                  <a:srgbClr val="161616"/>
                </a:solidFill>
                <a:latin typeface="Verdana"/>
                <a:cs typeface="Verdana"/>
              </a:rPr>
              <a:t>before</a:t>
            </a:r>
            <a:r>
              <a:rPr sz="256" spc="-32">
                <a:solidFill>
                  <a:srgbClr val="161616"/>
                </a:solidFill>
                <a:latin typeface="Verdana"/>
                <a:cs typeface="Verdana"/>
              </a:rPr>
              <a:t> </a:t>
            </a:r>
            <a:r>
              <a:rPr sz="256" spc="-16">
                <a:solidFill>
                  <a:srgbClr val="161616"/>
                </a:solidFill>
                <a:latin typeface="Verdana"/>
                <a:cs typeface="Verdana"/>
              </a:rPr>
              <a:t>pandemic</a:t>
            </a:r>
            <a:r>
              <a:rPr sz="256" spc="-32">
                <a:solidFill>
                  <a:srgbClr val="161616"/>
                </a:solidFill>
                <a:latin typeface="Verdana"/>
                <a:cs typeface="Verdana"/>
              </a:rPr>
              <a:t> </a:t>
            </a:r>
            <a:r>
              <a:rPr sz="256" spc="-13">
                <a:solidFill>
                  <a:srgbClr val="161616"/>
                </a:solidFill>
                <a:latin typeface="Verdana"/>
                <a:cs typeface="Verdana"/>
              </a:rPr>
              <a:t>in</a:t>
            </a:r>
            <a:r>
              <a:rPr sz="256" spc="-29">
                <a:solidFill>
                  <a:srgbClr val="161616"/>
                </a:solidFill>
                <a:latin typeface="Verdana"/>
                <a:cs typeface="Verdana"/>
              </a:rPr>
              <a:t> </a:t>
            </a:r>
            <a:r>
              <a:rPr sz="256" spc="-13">
                <a:solidFill>
                  <a:srgbClr val="161616"/>
                </a:solidFill>
                <a:latin typeface="Verdana"/>
                <a:cs typeface="Verdana"/>
              </a:rPr>
              <a:t>traditional</a:t>
            </a:r>
            <a:r>
              <a:rPr sz="256" spc="-32">
                <a:solidFill>
                  <a:srgbClr val="161616"/>
                </a:solidFill>
                <a:latin typeface="Verdana"/>
                <a:cs typeface="Verdana"/>
              </a:rPr>
              <a:t> </a:t>
            </a:r>
            <a:r>
              <a:rPr sz="256" spc="-16">
                <a:solidFill>
                  <a:srgbClr val="161616"/>
                </a:solidFill>
                <a:latin typeface="Verdana"/>
                <a:cs typeface="Verdana"/>
              </a:rPr>
              <a:t>classroom</a:t>
            </a:r>
            <a:endParaRPr sz="256">
              <a:latin typeface="Verdana"/>
              <a:cs typeface="Verdana"/>
            </a:endParaRPr>
          </a:p>
          <a:p>
            <a:pPr marL="15864">
              <a:lnSpc>
                <a:spcPct val="100000"/>
              </a:lnSpc>
              <a:spcBef>
                <a:spcPts val="167"/>
              </a:spcBef>
            </a:pPr>
            <a:r>
              <a:rPr sz="192" spc="-16">
                <a:solidFill>
                  <a:srgbClr val="161616"/>
                </a:solidFill>
                <a:latin typeface="Verdana"/>
                <a:cs typeface="Verdana"/>
              </a:rPr>
              <a:t>Average</a:t>
            </a:r>
            <a:r>
              <a:rPr sz="192" spc="-26">
                <a:solidFill>
                  <a:srgbClr val="161616"/>
                </a:solidFill>
                <a:latin typeface="Verdana"/>
                <a:cs typeface="Verdana"/>
              </a:rPr>
              <a:t> </a:t>
            </a:r>
            <a:r>
              <a:rPr sz="192" spc="-16">
                <a:solidFill>
                  <a:srgbClr val="161616"/>
                </a:solidFill>
                <a:latin typeface="Verdana"/>
                <a:cs typeface="Verdana"/>
              </a:rPr>
              <a:t>marks</a:t>
            </a:r>
            <a:r>
              <a:rPr sz="192" spc="-26">
                <a:solidFill>
                  <a:srgbClr val="161616"/>
                </a:solidFill>
                <a:latin typeface="Verdana"/>
                <a:cs typeface="Verdana"/>
              </a:rPr>
              <a:t> </a:t>
            </a:r>
            <a:r>
              <a:rPr sz="192" spc="-13">
                <a:solidFill>
                  <a:srgbClr val="161616"/>
                </a:solidFill>
                <a:latin typeface="Verdana"/>
                <a:cs typeface="Verdana"/>
              </a:rPr>
              <a:t>scored</a:t>
            </a:r>
            <a:r>
              <a:rPr sz="192" spc="-22">
                <a:solidFill>
                  <a:srgbClr val="161616"/>
                </a:solidFill>
                <a:latin typeface="Verdana"/>
                <a:cs typeface="Verdana"/>
              </a:rPr>
              <a:t> </a:t>
            </a:r>
            <a:r>
              <a:rPr sz="192" spc="-13">
                <a:solidFill>
                  <a:srgbClr val="161616"/>
                </a:solidFill>
                <a:latin typeface="Verdana"/>
                <a:cs typeface="Verdana"/>
              </a:rPr>
              <a:t>before</a:t>
            </a:r>
            <a:r>
              <a:rPr sz="192" spc="-26">
                <a:solidFill>
                  <a:srgbClr val="161616"/>
                </a:solidFill>
                <a:latin typeface="Verdana"/>
                <a:cs typeface="Verdana"/>
              </a:rPr>
              <a:t> </a:t>
            </a:r>
            <a:r>
              <a:rPr sz="192" spc="-13">
                <a:solidFill>
                  <a:srgbClr val="161616"/>
                </a:solidFill>
                <a:latin typeface="Verdana"/>
                <a:cs typeface="Verdana"/>
              </a:rPr>
              <a:t>pandemic</a:t>
            </a:r>
            <a:r>
              <a:rPr sz="192" spc="-22">
                <a:solidFill>
                  <a:srgbClr val="161616"/>
                </a:solidFill>
                <a:latin typeface="Verdana"/>
                <a:cs typeface="Verdana"/>
              </a:rPr>
              <a:t> </a:t>
            </a:r>
            <a:r>
              <a:rPr sz="192" spc="-10">
                <a:solidFill>
                  <a:srgbClr val="161616"/>
                </a:solidFill>
                <a:latin typeface="Verdana"/>
                <a:cs typeface="Verdana"/>
              </a:rPr>
              <a:t>in</a:t>
            </a:r>
            <a:r>
              <a:rPr sz="192" spc="-26">
                <a:solidFill>
                  <a:srgbClr val="161616"/>
                </a:solidFill>
                <a:latin typeface="Verdana"/>
                <a:cs typeface="Verdana"/>
              </a:rPr>
              <a:t> </a:t>
            </a:r>
            <a:r>
              <a:rPr sz="192" spc="-10">
                <a:solidFill>
                  <a:srgbClr val="161616"/>
                </a:solidFill>
                <a:latin typeface="Verdana"/>
                <a:cs typeface="Verdana"/>
              </a:rPr>
              <a:t>traditional</a:t>
            </a:r>
            <a:r>
              <a:rPr sz="192" spc="-22">
                <a:solidFill>
                  <a:srgbClr val="161616"/>
                </a:solidFill>
                <a:latin typeface="Verdana"/>
                <a:cs typeface="Verdana"/>
              </a:rPr>
              <a:t> </a:t>
            </a:r>
            <a:r>
              <a:rPr sz="192" spc="-13">
                <a:solidFill>
                  <a:srgbClr val="161616"/>
                </a:solidFill>
                <a:latin typeface="Verdana"/>
                <a:cs typeface="Verdana"/>
              </a:rPr>
              <a:t>classroom</a:t>
            </a:r>
            <a:endParaRPr sz="192">
              <a:latin typeface="Verdana"/>
              <a:cs typeface="Verdana"/>
            </a:endParaRPr>
          </a:p>
          <a:p>
            <a:pPr marL="45964">
              <a:lnSpc>
                <a:spcPct val="100000"/>
              </a:lnSpc>
              <a:spcBef>
                <a:spcPts val="26"/>
              </a:spcBef>
            </a:pPr>
            <a:r>
              <a:rPr sz="192">
                <a:solidFill>
                  <a:srgbClr val="6F6F6F"/>
                </a:solidFill>
                <a:latin typeface="Trebuchet MS"/>
                <a:cs typeface="Trebuchet MS"/>
              </a:rPr>
              <a:t>0-10         </a:t>
            </a:r>
            <a:r>
              <a:rPr sz="192" spc="13">
                <a:solidFill>
                  <a:srgbClr val="6F6F6F"/>
                </a:solidFill>
                <a:latin typeface="Trebuchet MS"/>
                <a:cs typeface="Trebuchet MS"/>
              </a:rPr>
              <a:t> </a:t>
            </a:r>
            <a:r>
              <a:rPr sz="192">
                <a:solidFill>
                  <a:srgbClr val="6F6F6F"/>
                </a:solidFill>
                <a:latin typeface="Trebuchet MS"/>
                <a:cs typeface="Trebuchet MS"/>
              </a:rPr>
              <a:t>11-20       </a:t>
            </a:r>
            <a:r>
              <a:rPr sz="192" spc="26">
                <a:solidFill>
                  <a:srgbClr val="6F6F6F"/>
                </a:solidFill>
                <a:latin typeface="Trebuchet MS"/>
                <a:cs typeface="Trebuchet MS"/>
              </a:rPr>
              <a:t> </a:t>
            </a:r>
            <a:r>
              <a:rPr sz="192">
                <a:solidFill>
                  <a:srgbClr val="6F6F6F"/>
                </a:solidFill>
                <a:latin typeface="Trebuchet MS"/>
                <a:cs typeface="Trebuchet MS"/>
              </a:rPr>
              <a:t>21-30       </a:t>
            </a:r>
            <a:r>
              <a:rPr sz="192" spc="29">
                <a:solidFill>
                  <a:srgbClr val="6F6F6F"/>
                </a:solidFill>
                <a:latin typeface="Trebuchet MS"/>
                <a:cs typeface="Trebuchet MS"/>
              </a:rPr>
              <a:t> </a:t>
            </a:r>
            <a:r>
              <a:rPr sz="192">
                <a:solidFill>
                  <a:srgbClr val="6F6F6F"/>
                </a:solidFill>
                <a:latin typeface="Trebuchet MS"/>
                <a:cs typeface="Trebuchet MS"/>
              </a:rPr>
              <a:t>31-40       </a:t>
            </a:r>
            <a:r>
              <a:rPr sz="192" spc="29">
                <a:solidFill>
                  <a:srgbClr val="6F6F6F"/>
                </a:solidFill>
                <a:latin typeface="Trebuchet MS"/>
                <a:cs typeface="Trebuchet MS"/>
              </a:rPr>
              <a:t> </a:t>
            </a:r>
            <a:r>
              <a:rPr sz="192">
                <a:solidFill>
                  <a:srgbClr val="6F6F6F"/>
                </a:solidFill>
                <a:latin typeface="Trebuchet MS"/>
                <a:cs typeface="Trebuchet MS"/>
              </a:rPr>
              <a:t>41-50       </a:t>
            </a:r>
            <a:r>
              <a:rPr sz="192" spc="26">
                <a:solidFill>
                  <a:srgbClr val="6F6F6F"/>
                </a:solidFill>
                <a:latin typeface="Trebuchet MS"/>
                <a:cs typeface="Trebuchet MS"/>
              </a:rPr>
              <a:t> </a:t>
            </a:r>
            <a:r>
              <a:rPr sz="192">
                <a:solidFill>
                  <a:srgbClr val="6F6F6F"/>
                </a:solidFill>
                <a:latin typeface="Trebuchet MS"/>
                <a:cs typeface="Trebuchet MS"/>
              </a:rPr>
              <a:t>51-60       </a:t>
            </a:r>
            <a:r>
              <a:rPr sz="192" spc="29">
                <a:solidFill>
                  <a:srgbClr val="6F6F6F"/>
                </a:solidFill>
                <a:latin typeface="Trebuchet MS"/>
                <a:cs typeface="Trebuchet MS"/>
              </a:rPr>
              <a:t> </a:t>
            </a:r>
            <a:r>
              <a:rPr sz="192">
                <a:solidFill>
                  <a:srgbClr val="6F6F6F"/>
                </a:solidFill>
                <a:latin typeface="Trebuchet MS"/>
                <a:cs typeface="Trebuchet MS"/>
              </a:rPr>
              <a:t>61-70       </a:t>
            </a:r>
            <a:r>
              <a:rPr sz="192" spc="29">
                <a:solidFill>
                  <a:srgbClr val="6F6F6F"/>
                </a:solidFill>
                <a:latin typeface="Trebuchet MS"/>
                <a:cs typeface="Trebuchet MS"/>
              </a:rPr>
              <a:t> </a:t>
            </a:r>
            <a:r>
              <a:rPr sz="192">
                <a:solidFill>
                  <a:srgbClr val="6F6F6F"/>
                </a:solidFill>
                <a:latin typeface="Trebuchet MS"/>
                <a:cs typeface="Trebuchet MS"/>
              </a:rPr>
              <a:t>71-80</a:t>
            </a:r>
            <a:endParaRPr sz="192">
              <a:latin typeface="Trebuchet MS"/>
              <a:cs typeface="Trebuchet MS"/>
            </a:endParaRPr>
          </a:p>
        </p:txBody>
      </p:sp>
      <p:grpSp>
        <p:nvGrpSpPr>
          <p:cNvPr id="55" name="object 55"/>
          <p:cNvGrpSpPr/>
          <p:nvPr/>
        </p:nvGrpSpPr>
        <p:grpSpPr>
          <a:xfrm>
            <a:off x="4395928" y="1200369"/>
            <a:ext cx="1225572" cy="535298"/>
            <a:chOff x="4395928" y="1200369"/>
            <a:chExt cx="1225572" cy="535298"/>
          </a:xfrm>
        </p:grpSpPr>
        <p:sp>
          <p:nvSpPr>
            <p:cNvPr id="56" name="object 56"/>
            <p:cNvSpPr/>
            <p:nvPr/>
          </p:nvSpPr>
          <p:spPr>
            <a:xfrm>
              <a:off x="4395928" y="1200369"/>
              <a:ext cx="1225573" cy="535298"/>
            </a:xfrm>
            <a:custGeom>
              <a:avLst/>
              <a:gdLst/>
              <a:ahLst/>
              <a:cxnLst/>
              <a:rect l="l" t="t" r="r" b="b"/>
              <a:pathLst>
                <a:path w="1913254" h="835660">
                  <a:moveTo>
                    <a:pt x="1912919" y="835527"/>
                  </a:moveTo>
                  <a:lnTo>
                    <a:pt x="0" y="835527"/>
                  </a:lnTo>
                  <a:lnTo>
                    <a:pt x="0" y="0"/>
                  </a:lnTo>
                  <a:lnTo>
                    <a:pt x="1912919" y="0"/>
                  </a:lnTo>
                  <a:lnTo>
                    <a:pt x="1912919" y="835527"/>
                  </a:lnTo>
                  <a:close/>
                </a:path>
              </a:pathLst>
            </a:custGeom>
            <a:solidFill>
              <a:srgbClr val="FFFFFF"/>
            </a:solidFill>
          </p:spPr>
          <p:txBody>
            <a:bodyPr wrap="square" lIns="0" tIns="0" rIns="0" bIns="0" rtlCol="0"/>
            <a:lstStyle/>
            <a:p>
              <a:endParaRPr/>
            </a:p>
          </p:txBody>
        </p:sp>
        <p:sp>
          <p:nvSpPr>
            <p:cNvPr id="57" name="object 57"/>
            <p:cNvSpPr/>
            <p:nvPr/>
          </p:nvSpPr>
          <p:spPr>
            <a:xfrm>
              <a:off x="5007916" y="1422723"/>
              <a:ext cx="23592" cy="143180"/>
            </a:xfrm>
            <a:custGeom>
              <a:avLst/>
              <a:gdLst/>
              <a:ahLst/>
              <a:cxnLst/>
              <a:rect l="l" t="t" r="r" b="b"/>
              <a:pathLst>
                <a:path w="36829" h="223519">
                  <a:moveTo>
                    <a:pt x="0" y="223505"/>
                  </a:moveTo>
                  <a:lnTo>
                    <a:pt x="0" y="0"/>
                  </a:lnTo>
                  <a:lnTo>
                    <a:pt x="9127" y="187"/>
                  </a:lnTo>
                  <a:lnTo>
                    <a:pt x="18224" y="748"/>
                  </a:lnTo>
                  <a:lnTo>
                    <a:pt x="27291" y="1683"/>
                  </a:lnTo>
                  <a:lnTo>
                    <a:pt x="36327" y="2991"/>
                  </a:lnTo>
                  <a:lnTo>
                    <a:pt x="0" y="223505"/>
                  </a:lnTo>
                  <a:close/>
                </a:path>
              </a:pathLst>
            </a:custGeom>
            <a:solidFill>
              <a:srgbClr val="6929C3">
                <a:alpha val="89999"/>
              </a:srgbClr>
            </a:solidFill>
          </p:spPr>
          <p:txBody>
            <a:bodyPr wrap="square" lIns="0" tIns="0" rIns="0" bIns="0" rtlCol="0"/>
            <a:lstStyle/>
            <a:p>
              <a:endParaRPr/>
            </a:p>
          </p:txBody>
        </p:sp>
        <p:sp>
          <p:nvSpPr>
            <p:cNvPr id="58" name="object 58"/>
            <p:cNvSpPr/>
            <p:nvPr/>
          </p:nvSpPr>
          <p:spPr>
            <a:xfrm>
              <a:off x="5007916" y="1422723"/>
              <a:ext cx="23592" cy="143180"/>
            </a:xfrm>
            <a:custGeom>
              <a:avLst/>
              <a:gdLst/>
              <a:ahLst/>
              <a:cxnLst/>
              <a:rect l="l" t="t" r="r" b="b"/>
              <a:pathLst>
                <a:path w="36829" h="223519">
                  <a:moveTo>
                    <a:pt x="0" y="0"/>
                  </a:moveTo>
                  <a:lnTo>
                    <a:pt x="9127" y="187"/>
                  </a:lnTo>
                  <a:lnTo>
                    <a:pt x="18224" y="748"/>
                  </a:lnTo>
                  <a:lnTo>
                    <a:pt x="27291" y="1683"/>
                  </a:lnTo>
                  <a:lnTo>
                    <a:pt x="36327" y="2991"/>
                  </a:lnTo>
                  <a:lnTo>
                    <a:pt x="0" y="223505"/>
                  </a:lnTo>
                  <a:lnTo>
                    <a:pt x="0" y="0"/>
                  </a:lnTo>
                  <a:close/>
                </a:path>
              </a:pathLst>
            </a:custGeom>
            <a:ln w="3175">
              <a:solidFill>
                <a:srgbClr val="F4F4F4"/>
              </a:solidFill>
            </a:ln>
          </p:spPr>
          <p:txBody>
            <a:bodyPr wrap="square" lIns="0" tIns="0" rIns="0" bIns="0" rtlCol="0"/>
            <a:lstStyle/>
            <a:p>
              <a:endParaRPr/>
            </a:p>
          </p:txBody>
        </p:sp>
        <p:sp>
          <p:nvSpPr>
            <p:cNvPr id="59" name="object 59"/>
            <p:cNvSpPr/>
            <p:nvPr/>
          </p:nvSpPr>
          <p:spPr>
            <a:xfrm>
              <a:off x="5007916" y="1424639"/>
              <a:ext cx="142773" cy="231854"/>
            </a:xfrm>
            <a:custGeom>
              <a:avLst/>
              <a:gdLst/>
              <a:ahLst/>
              <a:cxnLst/>
              <a:rect l="l" t="t" r="r" b="b"/>
              <a:pathLst>
                <a:path w="222885" h="361950">
                  <a:moveTo>
                    <a:pt x="172549" y="361929"/>
                  </a:moveTo>
                  <a:lnTo>
                    <a:pt x="0" y="220513"/>
                  </a:lnTo>
                  <a:lnTo>
                    <a:pt x="36327" y="0"/>
                  </a:lnTo>
                  <a:lnTo>
                    <a:pt x="41119" y="794"/>
                  </a:lnTo>
                  <a:lnTo>
                    <a:pt x="83018" y="13044"/>
                  </a:lnTo>
                  <a:lnTo>
                    <a:pt x="121735" y="33250"/>
                  </a:lnTo>
                  <a:lnTo>
                    <a:pt x="155783" y="60637"/>
                  </a:lnTo>
                  <a:lnTo>
                    <a:pt x="183857" y="94154"/>
                  </a:lnTo>
                  <a:lnTo>
                    <a:pt x="204882" y="132516"/>
                  </a:lnTo>
                  <a:lnTo>
                    <a:pt x="218050" y="174253"/>
                  </a:lnTo>
                  <a:lnTo>
                    <a:pt x="222857" y="217764"/>
                  </a:lnTo>
                  <a:lnTo>
                    <a:pt x="222864" y="222634"/>
                  </a:lnTo>
                  <a:lnTo>
                    <a:pt x="222560" y="232374"/>
                  </a:lnTo>
                  <a:lnTo>
                    <a:pt x="215989" y="275652"/>
                  </a:lnTo>
                  <a:lnTo>
                    <a:pt x="201136" y="316815"/>
                  </a:lnTo>
                  <a:lnTo>
                    <a:pt x="178570" y="354286"/>
                  </a:lnTo>
                  <a:lnTo>
                    <a:pt x="172549" y="361929"/>
                  </a:lnTo>
                  <a:close/>
                </a:path>
              </a:pathLst>
            </a:custGeom>
            <a:solidFill>
              <a:srgbClr val="1191E7">
                <a:alpha val="89999"/>
              </a:srgbClr>
            </a:solidFill>
          </p:spPr>
          <p:txBody>
            <a:bodyPr wrap="square" lIns="0" tIns="0" rIns="0" bIns="0" rtlCol="0"/>
            <a:lstStyle/>
            <a:p>
              <a:endParaRPr/>
            </a:p>
          </p:txBody>
        </p:sp>
        <p:sp>
          <p:nvSpPr>
            <p:cNvPr id="60" name="object 60"/>
            <p:cNvSpPr/>
            <p:nvPr/>
          </p:nvSpPr>
          <p:spPr>
            <a:xfrm>
              <a:off x="5007916" y="1424639"/>
              <a:ext cx="142773" cy="231854"/>
            </a:xfrm>
            <a:custGeom>
              <a:avLst/>
              <a:gdLst/>
              <a:ahLst/>
              <a:cxnLst/>
              <a:rect l="l" t="t" r="r" b="b"/>
              <a:pathLst>
                <a:path w="222885" h="361950">
                  <a:moveTo>
                    <a:pt x="36327" y="0"/>
                  </a:moveTo>
                  <a:lnTo>
                    <a:pt x="41119" y="794"/>
                  </a:lnTo>
                  <a:lnTo>
                    <a:pt x="45881" y="1744"/>
                  </a:lnTo>
                  <a:lnTo>
                    <a:pt x="50611" y="2851"/>
                  </a:lnTo>
                  <a:lnTo>
                    <a:pt x="55342" y="3958"/>
                  </a:lnTo>
                  <a:lnTo>
                    <a:pt x="60031" y="5218"/>
                  </a:lnTo>
                  <a:lnTo>
                    <a:pt x="64680" y="6633"/>
                  </a:lnTo>
                  <a:lnTo>
                    <a:pt x="69328" y="8047"/>
                  </a:lnTo>
                  <a:lnTo>
                    <a:pt x="73926" y="9612"/>
                  </a:lnTo>
                  <a:lnTo>
                    <a:pt x="78472" y="11328"/>
                  </a:lnTo>
                  <a:lnTo>
                    <a:pt x="83018" y="13044"/>
                  </a:lnTo>
                  <a:lnTo>
                    <a:pt x="117609" y="30678"/>
                  </a:lnTo>
                  <a:lnTo>
                    <a:pt x="141280" y="47680"/>
                  </a:lnTo>
                  <a:lnTo>
                    <a:pt x="145037" y="50770"/>
                  </a:lnTo>
                  <a:lnTo>
                    <a:pt x="172150" y="78611"/>
                  </a:lnTo>
                  <a:lnTo>
                    <a:pt x="175234" y="82375"/>
                  </a:lnTo>
                  <a:lnTo>
                    <a:pt x="189126" y="102337"/>
                  </a:lnTo>
                  <a:lnTo>
                    <a:pt x="191694" y="106472"/>
                  </a:lnTo>
                  <a:lnTo>
                    <a:pt x="194125" y="110688"/>
                  </a:lnTo>
                  <a:lnTo>
                    <a:pt x="196419" y="114983"/>
                  </a:lnTo>
                  <a:lnTo>
                    <a:pt x="198713" y="119278"/>
                  </a:lnTo>
                  <a:lnTo>
                    <a:pt x="200864" y="123644"/>
                  </a:lnTo>
                  <a:lnTo>
                    <a:pt x="202873" y="128080"/>
                  </a:lnTo>
                  <a:lnTo>
                    <a:pt x="204882" y="132516"/>
                  </a:lnTo>
                  <a:lnTo>
                    <a:pt x="206744" y="137014"/>
                  </a:lnTo>
                  <a:lnTo>
                    <a:pt x="208460" y="141572"/>
                  </a:lnTo>
                  <a:lnTo>
                    <a:pt x="210175" y="146131"/>
                  </a:lnTo>
                  <a:lnTo>
                    <a:pt x="211741" y="150740"/>
                  </a:lnTo>
                  <a:lnTo>
                    <a:pt x="213156" y="155402"/>
                  </a:lnTo>
                  <a:lnTo>
                    <a:pt x="214571" y="160063"/>
                  </a:lnTo>
                  <a:lnTo>
                    <a:pt x="219800" y="183835"/>
                  </a:lnTo>
                  <a:lnTo>
                    <a:pt x="220597" y="188641"/>
                  </a:lnTo>
                  <a:lnTo>
                    <a:pt x="222691" y="212894"/>
                  </a:lnTo>
                  <a:lnTo>
                    <a:pt x="222857" y="217764"/>
                  </a:lnTo>
                  <a:lnTo>
                    <a:pt x="221781" y="242084"/>
                  </a:lnTo>
                  <a:lnTo>
                    <a:pt x="221312" y="246933"/>
                  </a:lnTo>
                  <a:lnTo>
                    <a:pt x="213338" y="285023"/>
                  </a:lnTo>
                  <a:lnTo>
                    <a:pt x="198997" y="321187"/>
                  </a:lnTo>
                  <a:lnTo>
                    <a:pt x="189458" y="338156"/>
                  </a:lnTo>
                  <a:lnTo>
                    <a:pt x="186901" y="342299"/>
                  </a:lnTo>
                  <a:lnTo>
                    <a:pt x="172549" y="361929"/>
                  </a:lnTo>
                  <a:lnTo>
                    <a:pt x="0" y="220513"/>
                  </a:lnTo>
                  <a:lnTo>
                    <a:pt x="36327" y="0"/>
                  </a:lnTo>
                  <a:close/>
                </a:path>
              </a:pathLst>
            </a:custGeom>
            <a:ln w="3175">
              <a:solidFill>
                <a:srgbClr val="F4F4F4"/>
              </a:solidFill>
            </a:ln>
          </p:spPr>
          <p:txBody>
            <a:bodyPr wrap="square" lIns="0" tIns="0" rIns="0" bIns="0" rtlCol="0"/>
            <a:lstStyle/>
            <a:p>
              <a:endParaRPr/>
            </a:p>
          </p:txBody>
        </p:sp>
        <p:sp>
          <p:nvSpPr>
            <p:cNvPr id="61" name="object 61"/>
            <p:cNvSpPr/>
            <p:nvPr/>
          </p:nvSpPr>
          <p:spPr>
            <a:xfrm>
              <a:off x="4865185" y="1422723"/>
              <a:ext cx="253412" cy="286360"/>
            </a:xfrm>
            <a:custGeom>
              <a:avLst/>
              <a:gdLst/>
              <a:ahLst/>
              <a:cxnLst/>
              <a:rect l="l" t="t" r="r" b="b"/>
              <a:pathLst>
                <a:path w="395604" h="447039">
                  <a:moveTo>
                    <a:pt x="223880" y="447007"/>
                  </a:moveTo>
                  <a:lnTo>
                    <a:pt x="182047" y="443236"/>
                  </a:lnTo>
                  <a:lnTo>
                    <a:pt x="141662" y="431657"/>
                  </a:lnTo>
                  <a:lnTo>
                    <a:pt x="104161" y="412682"/>
                  </a:lnTo>
                  <a:lnTo>
                    <a:pt x="70877" y="386985"/>
                  </a:lnTo>
                  <a:lnTo>
                    <a:pt x="42991" y="355480"/>
                  </a:lnTo>
                  <a:lnTo>
                    <a:pt x="21495" y="319284"/>
                  </a:lnTo>
                  <a:lnTo>
                    <a:pt x="7153" y="279686"/>
                  </a:lnTo>
                  <a:lnTo>
                    <a:pt x="474" y="238091"/>
                  </a:lnTo>
                  <a:lnTo>
                    <a:pt x="0" y="224036"/>
                  </a:lnTo>
                  <a:lnTo>
                    <a:pt x="93" y="217009"/>
                  </a:lnTo>
                  <a:lnTo>
                    <a:pt x="5267" y="175191"/>
                  </a:lnTo>
                  <a:lnTo>
                    <a:pt x="18168" y="135104"/>
                  </a:lnTo>
                  <a:lnTo>
                    <a:pt x="38346" y="98146"/>
                  </a:lnTo>
                  <a:lnTo>
                    <a:pt x="65071" y="65653"/>
                  </a:lnTo>
                  <a:lnTo>
                    <a:pt x="97411" y="38759"/>
                  </a:lnTo>
                  <a:lnTo>
                    <a:pt x="134196" y="18438"/>
                  </a:lnTo>
                  <a:lnTo>
                    <a:pt x="174143" y="5397"/>
                  </a:lnTo>
                  <a:lnTo>
                    <a:pt x="215805" y="110"/>
                  </a:lnTo>
                  <a:lnTo>
                    <a:pt x="222818" y="0"/>
                  </a:lnTo>
                  <a:lnTo>
                    <a:pt x="222818" y="223505"/>
                  </a:lnTo>
                  <a:lnTo>
                    <a:pt x="395368" y="364921"/>
                  </a:lnTo>
                  <a:lnTo>
                    <a:pt x="365845" y="394889"/>
                  </a:lnTo>
                  <a:lnTo>
                    <a:pt x="331240" y="418766"/>
                  </a:lnTo>
                  <a:lnTo>
                    <a:pt x="292783" y="435707"/>
                  </a:lnTo>
                  <a:lnTo>
                    <a:pt x="251840" y="445106"/>
                  </a:lnTo>
                  <a:lnTo>
                    <a:pt x="230892" y="446863"/>
                  </a:lnTo>
                  <a:lnTo>
                    <a:pt x="223880" y="447007"/>
                  </a:lnTo>
                  <a:close/>
                </a:path>
              </a:pathLst>
            </a:custGeom>
            <a:solidFill>
              <a:srgbClr val="005C5C">
                <a:alpha val="89999"/>
              </a:srgbClr>
            </a:solidFill>
          </p:spPr>
          <p:txBody>
            <a:bodyPr wrap="square" lIns="0" tIns="0" rIns="0" bIns="0" rtlCol="0"/>
            <a:lstStyle/>
            <a:p>
              <a:endParaRPr/>
            </a:p>
          </p:txBody>
        </p:sp>
        <p:sp>
          <p:nvSpPr>
            <p:cNvPr id="62" name="object 62"/>
            <p:cNvSpPr/>
            <p:nvPr/>
          </p:nvSpPr>
          <p:spPr>
            <a:xfrm>
              <a:off x="4865185" y="1422722"/>
              <a:ext cx="253412" cy="286360"/>
            </a:xfrm>
            <a:custGeom>
              <a:avLst/>
              <a:gdLst/>
              <a:ahLst/>
              <a:cxnLst/>
              <a:rect l="l" t="t" r="r" b="b"/>
              <a:pathLst>
                <a:path w="395604" h="447039">
                  <a:moveTo>
                    <a:pt x="395368" y="364921"/>
                  </a:moveTo>
                  <a:lnTo>
                    <a:pt x="365845" y="394889"/>
                  </a:lnTo>
                  <a:lnTo>
                    <a:pt x="331240" y="418766"/>
                  </a:lnTo>
                  <a:lnTo>
                    <a:pt x="292783" y="435707"/>
                  </a:lnTo>
                  <a:lnTo>
                    <a:pt x="251840" y="445106"/>
                  </a:lnTo>
                  <a:lnTo>
                    <a:pt x="223880" y="447007"/>
                  </a:lnTo>
                  <a:lnTo>
                    <a:pt x="216866" y="446930"/>
                  </a:lnTo>
                  <a:lnTo>
                    <a:pt x="175179" y="441841"/>
                  </a:lnTo>
                  <a:lnTo>
                    <a:pt x="135171" y="428992"/>
                  </a:lnTo>
                  <a:lnTo>
                    <a:pt x="98290" y="408846"/>
                  </a:lnTo>
                  <a:lnTo>
                    <a:pt x="65822" y="382107"/>
                  </a:lnTo>
                  <a:lnTo>
                    <a:pt x="38943" y="349743"/>
                  </a:lnTo>
                  <a:lnTo>
                    <a:pt x="18590" y="312881"/>
                  </a:lnTo>
                  <a:lnTo>
                    <a:pt x="5499" y="272856"/>
                  </a:lnTo>
                  <a:lnTo>
                    <a:pt x="127" y="231064"/>
                  </a:lnTo>
                  <a:lnTo>
                    <a:pt x="0" y="224036"/>
                  </a:lnTo>
                  <a:lnTo>
                    <a:pt x="93" y="217009"/>
                  </a:lnTo>
                  <a:lnTo>
                    <a:pt x="5267" y="175191"/>
                  </a:lnTo>
                  <a:lnTo>
                    <a:pt x="18168" y="135104"/>
                  </a:lnTo>
                  <a:lnTo>
                    <a:pt x="38346" y="98146"/>
                  </a:lnTo>
                  <a:lnTo>
                    <a:pt x="65071" y="65653"/>
                  </a:lnTo>
                  <a:lnTo>
                    <a:pt x="97411" y="38759"/>
                  </a:lnTo>
                  <a:lnTo>
                    <a:pt x="134196" y="18438"/>
                  </a:lnTo>
                  <a:lnTo>
                    <a:pt x="174143" y="5397"/>
                  </a:lnTo>
                  <a:lnTo>
                    <a:pt x="215805" y="110"/>
                  </a:lnTo>
                  <a:lnTo>
                    <a:pt x="222818" y="0"/>
                  </a:lnTo>
                  <a:lnTo>
                    <a:pt x="222818" y="223505"/>
                  </a:lnTo>
                  <a:lnTo>
                    <a:pt x="395368" y="364921"/>
                  </a:lnTo>
                  <a:close/>
                </a:path>
              </a:pathLst>
            </a:custGeom>
            <a:ln w="3175">
              <a:solidFill>
                <a:srgbClr val="F4F4F4"/>
              </a:solidFill>
            </a:ln>
          </p:spPr>
          <p:txBody>
            <a:bodyPr wrap="square" lIns="0" tIns="0" rIns="0" bIns="0" rtlCol="0"/>
            <a:lstStyle/>
            <a:p>
              <a:endParaRPr/>
            </a:p>
          </p:txBody>
        </p:sp>
        <p:sp>
          <p:nvSpPr>
            <p:cNvPr id="63" name="object 63"/>
            <p:cNvSpPr/>
            <p:nvPr/>
          </p:nvSpPr>
          <p:spPr>
            <a:xfrm>
              <a:off x="4441703" y="1366869"/>
              <a:ext cx="21152" cy="21152"/>
            </a:xfrm>
            <a:custGeom>
              <a:avLst/>
              <a:gdLst/>
              <a:ahLst/>
              <a:cxnLst/>
              <a:rect l="l" t="t" r="r" b="b"/>
              <a:pathLst>
                <a:path w="33019" h="33019">
                  <a:moveTo>
                    <a:pt x="18677" y="32981"/>
                  </a:moveTo>
                  <a:lnTo>
                    <a:pt x="14303" y="32981"/>
                  </a:lnTo>
                  <a:lnTo>
                    <a:pt x="12200" y="32562"/>
                  </a:lnTo>
                  <a:lnTo>
                    <a:pt x="0" y="18677"/>
                  </a:lnTo>
                  <a:lnTo>
                    <a:pt x="0" y="14303"/>
                  </a:lnTo>
                  <a:lnTo>
                    <a:pt x="14303" y="0"/>
                  </a:lnTo>
                  <a:lnTo>
                    <a:pt x="18677" y="0"/>
                  </a:lnTo>
                  <a:lnTo>
                    <a:pt x="32981" y="16490"/>
                  </a:lnTo>
                  <a:lnTo>
                    <a:pt x="32981" y="18677"/>
                  </a:lnTo>
                  <a:lnTo>
                    <a:pt x="18677" y="32981"/>
                  </a:lnTo>
                  <a:close/>
                </a:path>
              </a:pathLst>
            </a:custGeom>
            <a:solidFill>
              <a:srgbClr val="6929C3"/>
            </a:solidFill>
          </p:spPr>
          <p:txBody>
            <a:bodyPr wrap="square" lIns="0" tIns="0" rIns="0" bIns="0" rtlCol="0"/>
            <a:lstStyle/>
            <a:p>
              <a:endParaRPr/>
            </a:p>
          </p:txBody>
        </p:sp>
        <p:sp>
          <p:nvSpPr>
            <p:cNvPr id="64" name="object 64"/>
            <p:cNvSpPr/>
            <p:nvPr/>
          </p:nvSpPr>
          <p:spPr>
            <a:xfrm>
              <a:off x="4441704" y="1366869"/>
              <a:ext cx="21152" cy="21152"/>
            </a:xfrm>
            <a:custGeom>
              <a:avLst/>
              <a:gdLst/>
              <a:ahLst/>
              <a:cxnLst/>
              <a:rect l="l" t="t" r="r" b="b"/>
              <a:pathLst>
                <a:path w="33019" h="33019">
                  <a:moveTo>
                    <a:pt x="32981" y="16490"/>
                  </a:moveTo>
                  <a:lnTo>
                    <a:pt x="32981" y="18677"/>
                  </a:lnTo>
                  <a:lnTo>
                    <a:pt x="32562" y="20781"/>
                  </a:lnTo>
                  <a:lnTo>
                    <a:pt x="31726" y="22801"/>
                  </a:lnTo>
                  <a:lnTo>
                    <a:pt x="30889" y="24821"/>
                  </a:lnTo>
                  <a:lnTo>
                    <a:pt x="22801" y="31726"/>
                  </a:lnTo>
                  <a:lnTo>
                    <a:pt x="20781" y="32562"/>
                  </a:lnTo>
                  <a:lnTo>
                    <a:pt x="18677" y="32981"/>
                  </a:lnTo>
                  <a:lnTo>
                    <a:pt x="16490" y="32981"/>
                  </a:lnTo>
                  <a:lnTo>
                    <a:pt x="14303" y="32981"/>
                  </a:lnTo>
                  <a:lnTo>
                    <a:pt x="12200" y="32562"/>
                  </a:lnTo>
                  <a:lnTo>
                    <a:pt x="10179" y="31726"/>
                  </a:lnTo>
                  <a:lnTo>
                    <a:pt x="8159" y="30889"/>
                  </a:lnTo>
                  <a:lnTo>
                    <a:pt x="0" y="18677"/>
                  </a:lnTo>
                  <a:lnTo>
                    <a:pt x="0" y="16490"/>
                  </a:lnTo>
                  <a:lnTo>
                    <a:pt x="0" y="14303"/>
                  </a:lnTo>
                  <a:lnTo>
                    <a:pt x="4830" y="4830"/>
                  </a:lnTo>
                  <a:lnTo>
                    <a:pt x="6376" y="3283"/>
                  </a:lnTo>
                  <a:lnTo>
                    <a:pt x="8159" y="2092"/>
                  </a:lnTo>
                  <a:lnTo>
                    <a:pt x="10179" y="1255"/>
                  </a:lnTo>
                  <a:lnTo>
                    <a:pt x="12200" y="418"/>
                  </a:lnTo>
                  <a:lnTo>
                    <a:pt x="14303" y="0"/>
                  </a:lnTo>
                  <a:lnTo>
                    <a:pt x="16490" y="0"/>
                  </a:lnTo>
                  <a:lnTo>
                    <a:pt x="18677" y="0"/>
                  </a:lnTo>
                  <a:lnTo>
                    <a:pt x="31726" y="10179"/>
                  </a:lnTo>
                  <a:lnTo>
                    <a:pt x="32562" y="12200"/>
                  </a:lnTo>
                  <a:lnTo>
                    <a:pt x="32981" y="14303"/>
                  </a:lnTo>
                  <a:lnTo>
                    <a:pt x="32981" y="16490"/>
                  </a:lnTo>
                  <a:close/>
                </a:path>
              </a:pathLst>
            </a:custGeom>
            <a:ln w="4711">
              <a:solidFill>
                <a:srgbClr val="6929C3"/>
              </a:solidFill>
            </a:ln>
          </p:spPr>
          <p:txBody>
            <a:bodyPr wrap="square" lIns="0" tIns="0" rIns="0" bIns="0" rtlCol="0"/>
            <a:lstStyle/>
            <a:p>
              <a:endParaRPr/>
            </a:p>
          </p:txBody>
        </p:sp>
        <p:sp>
          <p:nvSpPr>
            <p:cNvPr id="65" name="object 65"/>
            <p:cNvSpPr/>
            <p:nvPr/>
          </p:nvSpPr>
          <p:spPr>
            <a:xfrm>
              <a:off x="4572489" y="1366869"/>
              <a:ext cx="21152" cy="21152"/>
            </a:xfrm>
            <a:custGeom>
              <a:avLst/>
              <a:gdLst/>
              <a:ahLst/>
              <a:cxnLst/>
              <a:rect l="l" t="t" r="r" b="b"/>
              <a:pathLst>
                <a:path w="33019" h="33019">
                  <a:moveTo>
                    <a:pt x="18677" y="32981"/>
                  </a:moveTo>
                  <a:lnTo>
                    <a:pt x="14303" y="32981"/>
                  </a:lnTo>
                  <a:lnTo>
                    <a:pt x="12200" y="32562"/>
                  </a:lnTo>
                  <a:lnTo>
                    <a:pt x="0" y="18677"/>
                  </a:lnTo>
                  <a:lnTo>
                    <a:pt x="0" y="14303"/>
                  </a:lnTo>
                  <a:lnTo>
                    <a:pt x="14303" y="0"/>
                  </a:lnTo>
                  <a:lnTo>
                    <a:pt x="18677" y="0"/>
                  </a:lnTo>
                  <a:lnTo>
                    <a:pt x="32981" y="16490"/>
                  </a:lnTo>
                  <a:lnTo>
                    <a:pt x="32981" y="18677"/>
                  </a:lnTo>
                  <a:lnTo>
                    <a:pt x="18677" y="32981"/>
                  </a:lnTo>
                  <a:close/>
                </a:path>
              </a:pathLst>
            </a:custGeom>
            <a:solidFill>
              <a:srgbClr val="1191E7"/>
            </a:solidFill>
          </p:spPr>
          <p:txBody>
            <a:bodyPr wrap="square" lIns="0" tIns="0" rIns="0" bIns="0" rtlCol="0"/>
            <a:lstStyle/>
            <a:p>
              <a:endParaRPr/>
            </a:p>
          </p:txBody>
        </p:sp>
        <p:sp>
          <p:nvSpPr>
            <p:cNvPr id="66" name="object 66"/>
            <p:cNvSpPr/>
            <p:nvPr/>
          </p:nvSpPr>
          <p:spPr>
            <a:xfrm>
              <a:off x="4572489" y="1366869"/>
              <a:ext cx="21152" cy="21152"/>
            </a:xfrm>
            <a:custGeom>
              <a:avLst/>
              <a:gdLst/>
              <a:ahLst/>
              <a:cxnLst/>
              <a:rect l="l" t="t" r="r" b="b"/>
              <a:pathLst>
                <a:path w="33019" h="33019">
                  <a:moveTo>
                    <a:pt x="32981" y="16490"/>
                  </a:moveTo>
                  <a:lnTo>
                    <a:pt x="32981" y="18677"/>
                  </a:lnTo>
                  <a:lnTo>
                    <a:pt x="32562" y="20781"/>
                  </a:lnTo>
                  <a:lnTo>
                    <a:pt x="31726" y="22801"/>
                  </a:lnTo>
                  <a:lnTo>
                    <a:pt x="30889" y="24821"/>
                  </a:lnTo>
                  <a:lnTo>
                    <a:pt x="22801" y="31726"/>
                  </a:lnTo>
                  <a:lnTo>
                    <a:pt x="20781" y="32562"/>
                  </a:lnTo>
                  <a:lnTo>
                    <a:pt x="18677" y="32981"/>
                  </a:lnTo>
                  <a:lnTo>
                    <a:pt x="16490" y="32981"/>
                  </a:lnTo>
                  <a:lnTo>
                    <a:pt x="14303" y="32981"/>
                  </a:lnTo>
                  <a:lnTo>
                    <a:pt x="12200" y="32562"/>
                  </a:lnTo>
                  <a:lnTo>
                    <a:pt x="10179" y="31726"/>
                  </a:lnTo>
                  <a:lnTo>
                    <a:pt x="8159" y="30889"/>
                  </a:lnTo>
                  <a:lnTo>
                    <a:pt x="0" y="18677"/>
                  </a:lnTo>
                  <a:lnTo>
                    <a:pt x="0" y="16490"/>
                  </a:lnTo>
                  <a:lnTo>
                    <a:pt x="0" y="14303"/>
                  </a:lnTo>
                  <a:lnTo>
                    <a:pt x="4830" y="4830"/>
                  </a:lnTo>
                  <a:lnTo>
                    <a:pt x="6376" y="3283"/>
                  </a:lnTo>
                  <a:lnTo>
                    <a:pt x="8159" y="2092"/>
                  </a:lnTo>
                  <a:lnTo>
                    <a:pt x="10179" y="1255"/>
                  </a:lnTo>
                  <a:lnTo>
                    <a:pt x="12200" y="418"/>
                  </a:lnTo>
                  <a:lnTo>
                    <a:pt x="14303" y="0"/>
                  </a:lnTo>
                  <a:lnTo>
                    <a:pt x="16490" y="0"/>
                  </a:lnTo>
                  <a:lnTo>
                    <a:pt x="18677" y="0"/>
                  </a:lnTo>
                  <a:lnTo>
                    <a:pt x="31726" y="10179"/>
                  </a:lnTo>
                  <a:lnTo>
                    <a:pt x="32562" y="12200"/>
                  </a:lnTo>
                  <a:lnTo>
                    <a:pt x="32981" y="14303"/>
                  </a:lnTo>
                  <a:lnTo>
                    <a:pt x="32981" y="16490"/>
                  </a:lnTo>
                  <a:close/>
                </a:path>
              </a:pathLst>
            </a:custGeom>
            <a:ln w="4711">
              <a:solidFill>
                <a:srgbClr val="1191E7"/>
              </a:solidFill>
            </a:ln>
          </p:spPr>
          <p:txBody>
            <a:bodyPr wrap="square" lIns="0" tIns="0" rIns="0" bIns="0" rtlCol="0"/>
            <a:lstStyle/>
            <a:p>
              <a:endParaRPr/>
            </a:p>
          </p:txBody>
        </p:sp>
        <p:sp>
          <p:nvSpPr>
            <p:cNvPr id="67" name="object 67"/>
            <p:cNvSpPr/>
            <p:nvPr/>
          </p:nvSpPr>
          <p:spPr>
            <a:xfrm>
              <a:off x="4703274" y="1366869"/>
              <a:ext cx="21152" cy="21152"/>
            </a:xfrm>
            <a:custGeom>
              <a:avLst/>
              <a:gdLst/>
              <a:ahLst/>
              <a:cxnLst/>
              <a:rect l="l" t="t" r="r" b="b"/>
              <a:pathLst>
                <a:path w="33019" h="33019">
                  <a:moveTo>
                    <a:pt x="18677" y="32981"/>
                  </a:moveTo>
                  <a:lnTo>
                    <a:pt x="14303" y="32981"/>
                  </a:lnTo>
                  <a:lnTo>
                    <a:pt x="12200" y="32562"/>
                  </a:lnTo>
                  <a:lnTo>
                    <a:pt x="0" y="18677"/>
                  </a:lnTo>
                  <a:lnTo>
                    <a:pt x="0" y="14303"/>
                  </a:lnTo>
                  <a:lnTo>
                    <a:pt x="14303" y="0"/>
                  </a:lnTo>
                  <a:lnTo>
                    <a:pt x="18677" y="0"/>
                  </a:lnTo>
                  <a:lnTo>
                    <a:pt x="32981" y="16490"/>
                  </a:lnTo>
                  <a:lnTo>
                    <a:pt x="32981" y="18677"/>
                  </a:lnTo>
                  <a:lnTo>
                    <a:pt x="18677" y="32981"/>
                  </a:lnTo>
                  <a:close/>
                </a:path>
              </a:pathLst>
            </a:custGeom>
            <a:solidFill>
              <a:srgbClr val="005C5C"/>
            </a:solidFill>
          </p:spPr>
          <p:txBody>
            <a:bodyPr wrap="square" lIns="0" tIns="0" rIns="0" bIns="0" rtlCol="0"/>
            <a:lstStyle/>
            <a:p>
              <a:endParaRPr/>
            </a:p>
          </p:txBody>
        </p:sp>
        <p:sp>
          <p:nvSpPr>
            <p:cNvPr id="68" name="object 68"/>
            <p:cNvSpPr/>
            <p:nvPr/>
          </p:nvSpPr>
          <p:spPr>
            <a:xfrm>
              <a:off x="4703275" y="1366869"/>
              <a:ext cx="21152" cy="21152"/>
            </a:xfrm>
            <a:custGeom>
              <a:avLst/>
              <a:gdLst/>
              <a:ahLst/>
              <a:cxnLst/>
              <a:rect l="l" t="t" r="r" b="b"/>
              <a:pathLst>
                <a:path w="33019" h="33019">
                  <a:moveTo>
                    <a:pt x="32981" y="16490"/>
                  </a:moveTo>
                  <a:lnTo>
                    <a:pt x="32981" y="18677"/>
                  </a:lnTo>
                  <a:lnTo>
                    <a:pt x="32562" y="20781"/>
                  </a:lnTo>
                  <a:lnTo>
                    <a:pt x="31726" y="22801"/>
                  </a:lnTo>
                  <a:lnTo>
                    <a:pt x="30889" y="24821"/>
                  </a:lnTo>
                  <a:lnTo>
                    <a:pt x="22801" y="31726"/>
                  </a:lnTo>
                  <a:lnTo>
                    <a:pt x="20781" y="32562"/>
                  </a:lnTo>
                  <a:lnTo>
                    <a:pt x="18677" y="32981"/>
                  </a:lnTo>
                  <a:lnTo>
                    <a:pt x="16490" y="32981"/>
                  </a:lnTo>
                  <a:lnTo>
                    <a:pt x="14303" y="32981"/>
                  </a:lnTo>
                  <a:lnTo>
                    <a:pt x="12200" y="32562"/>
                  </a:lnTo>
                  <a:lnTo>
                    <a:pt x="10179" y="31726"/>
                  </a:lnTo>
                  <a:lnTo>
                    <a:pt x="8159" y="30889"/>
                  </a:lnTo>
                  <a:lnTo>
                    <a:pt x="0" y="18677"/>
                  </a:lnTo>
                  <a:lnTo>
                    <a:pt x="0" y="16490"/>
                  </a:lnTo>
                  <a:lnTo>
                    <a:pt x="0" y="14303"/>
                  </a:lnTo>
                  <a:lnTo>
                    <a:pt x="4830" y="4830"/>
                  </a:lnTo>
                  <a:lnTo>
                    <a:pt x="6376" y="3283"/>
                  </a:lnTo>
                  <a:lnTo>
                    <a:pt x="8159" y="2092"/>
                  </a:lnTo>
                  <a:lnTo>
                    <a:pt x="10179" y="1255"/>
                  </a:lnTo>
                  <a:lnTo>
                    <a:pt x="12200" y="418"/>
                  </a:lnTo>
                  <a:lnTo>
                    <a:pt x="14303" y="0"/>
                  </a:lnTo>
                  <a:lnTo>
                    <a:pt x="16490" y="0"/>
                  </a:lnTo>
                  <a:lnTo>
                    <a:pt x="18677" y="0"/>
                  </a:lnTo>
                  <a:lnTo>
                    <a:pt x="31726" y="10179"/>
                  </a:lnTo>
                  <a:lnTo>
                    <a:pt x="32562" y="12200"/>
                  </a:lnTo>
                  <a:lnTo>
                    <a:pt x="32981" y="14303"/>
                  </a:lnTo>
                  <a:lnTo>
                    <a:pt x="32981" y="16490"/>
                  </a:lnTo>
                  <a:close/>
                </a:path>
              </a:pathLst>
            </a:custGeom>
            <a:ln w="4711">
              <a:solidFill>
                <a:srgbClr val="005C5C"/>
              </a:solidFill>
            </a:ln>
          </p:spPr>
          <p:txBody>
            <a:bodyPr wrap="square" lIns="0" tIns="0" rIns="0" bIns="0" rtlCol="0"/>
            <a:lstStyle/>
            <a:p>
              <a:endParaRPr/>
            </a:p>
          </p:txBody>
        </p:sp>
      </p:grpSp>
      <p:sp>
        <p:nvSpPr>
          <p:cNvPr id="69" name="object 69"/>
          <p:cNvSpPr txBox="1"/>
          <p:nvPr/>
        </p:nvSpPr>
        <p:spPr>
          <a:xfrm>
            <a:off x="4395929" y="1200369"/>
            <a:ext cx="1225573" cy="535298"/>
          </a:xfrm>
          <a:prstGeom prst="rect">
            <a:avLst/>
          </a:prstGeom>
        </p:spPr>
        <p:txBody>
          <a:bodyPr vert="horz" wrap="square" lIns="0" tIns="10576" rIns="0" bIns="0" rtlCol="0">
            <a:spAutoFit/>
          </a:bodyPr>
          <a:lstStyle/>
          <a:p>
            <a:pPr marL="36609" marR="239583">
              <a:lnSpc>
                <a:spcPct val="123700"/>
              </a:lnSpc>
              <a:spcBef>
                <a:spcPts val="83"/>
              </a:spcBef>
            </a:pPr>
            <a:r>
              <a:rPr sz="256" spc="-16">
                <a:solidFill>
                  <a:srgbClr val="161616"/>
                </a:solidFill>
                <a:latin typeface="Verdana"/>
                <a:cs typeface="Verdana"/>
              </a:rPr>
              <a:t>T</a:t>
            </a:r>
            <a:r>
              <a:rPr sz="256" spc="-19">
                <a:solidFill>
                  <a:srgbClr val="161616"/>
                </a:solidFill>
                <a:latin typeface="Verdana"/>
                <a:cs typeface="Verdana"/>
              </a:rPr>
              <a:t>im</a:t>
            </a:r>
            <a:r>
              <a:rPr sz="256" spc="-16">
                <a:solidFill>
                  <a:srgbClr val="161616"/>
                </a:solidFill>
                <a:latin typeface="Verdana"/>
                <a:cs typeface="Verdana"/>
              </a:rPr>
              <a:t>e</a:t>
            </a:r>
            <a:r>
              <a:rPr sz="256" spc="-32">
                <a:solidFill>
                  <a:srgbClr val="161616"/>
                </a:solidFill>
                <a:latin typeface="Verdana"/>
                <a:cs typeface="Verdana"/>
              </a:rPr>
              <a:t> </a:t>
            </a:r>
            <a:r>
              <a:rPr sz="256" spc="-13">
                <a:solidFill>
                  <a:srgbClr val="161616"/>
                </a:solidFill>
                <a:latin typeface="Verdana"/>
                <a:cs typeface="Verdana"/>
              </a:rPr>
              <a:t>sp</a:t>
            </a:r>
            <a:r>
              <a:rPr sz="256" spc="-16">
                <a:solidFill>
                  <a:srgbClr val="161616"/>
                </a:solidFill>
                <a:latin typeface="Verdana"/>
                <a:cs typeface="Verdana"/>
              </a:rPr>
              <a:t>e</a:t>
            </a:r>
            <a:r>
              <a:rPr sz="256" spc="-19">
                <a:solidFill>
                  <a:srgbClr val="161616"/>
                </a:solidFill>
                <a:latin typeface="Verdana"/>
                <a:cs typeface="Verdana"/>
              </a:rPr>
              <a:t>n</a:t>
            </a:r>
            <a:r>
              <a:rPr sz="256" spc="-13">
                <a:solidFill>
                  <a:srgbClr val="161616"/>
                </a:solidFill>
                <a:latin typeface="Verdana"/>
                <a:cs typeface="Verdana"/>
              </a:rPr>
              <a:t>t</a:t>
            </a:r>
            <a:r>
              <a:rPr sz="256" spc="-32">
                <a:solidFill>
                  <a:srgbClr val="161616"/>
                </a:solidFill>
                <a:latin typeface="Verdana"/>
                <a:cs typeface="Verdana"/>
              </a:rPr>
              <a:t> </a:t>
            </a:r>
            <a:r>
              <a:rPr sz="256" spc="-16">
                <a:solidFill>
                  <a:srgbClr val="161616"/>
                </a:solidFill>
                <a:latin typeface="Verdana"/>
                <a:cs typeface="Verdana"/>
              </a:rPr>
              <a:t>o</a:t>
            </a:r>
            <a:r>
              <a:rPr sz="256" spc="-19">
                <a:solidFill>
                  <a:srgbClr val="161616"/>
                </a:solidFill>
                <a:latin typeface="Verdana"/>
                <a:cs typeface="Verdana"/>
              </a:rPr>
              <a:t>n</a:t>
            </a:r>
            <a:r>
              <a:rPr sz="256" spc="-32">
                <a:solidFill>
                  <a:srgbClr val="161616"/>
                </a:solidFill>
                <a:latin typeface="Verdana"/>
                <a:cs typeface="Verdana"/>
              </a:rPr>
              <a:t> </a:t>
            </a:r>
            <a:r>
              <a:rPr sz="256" spc="-13">
                <a:solidFill>
                  <a:srgbClr val="161616"/>
                </a:solidFill>
                <a:latin typeface="Verdana"/>
                <a:cs typeface="Verdana"/>
              </a:rPr>
              <a:t>s</a:t>
            </a:r>
            <a:r>
              <a:rPr sz="256" spc="-16">
                <a:solidFill>
                  <a:srgbClr val="161616"/>
                </a:solidFill>
                <a:latin typeface="Verdana"/>
                <a:cs typeface="Verdana"/>
              </a:rPr>
              <a:t>o</a:t>
            </a:r>
            <a:r>
              <a:rPr sz="256" spc="-6">
                <a:solidFill>
                  <a:srgbClr val="161616"/>
                </a:solidFill>
                <a:latin typeface="Verdana"/>
                <a:cs typeface="Verdana"/>
              </a:rPr>
              <a:t>c</a:t>
            </a:r>
            <a:r>
              <a:rPr sz="256" spc="-13">
                <a:solidFill>
                  <a:srgbClr val="161616"/>
                </a:solidFill>
                <a:latin typeface="Verdana"/>
                <a:cs typeface="Verdana"/>
              </a:rPr>
              <a:t>ia</a:t>
            </a:r>
            <a:r>
              <a:rPr sz="256" spc="-3">
                <a:solidFill>
                  <a:srgbClr val="161616"/>
                </a:solidFill>
                <a:latin typeface="Verdana"/>
                <a:cs typeface="Verdana"/>
              </a:rPr>
              <a:t>l</a:t>
            </a:r>
            <a:r>
              <a:rPr sz="256" spc="-32">
                <a:solidFill>
                  <a:srgbClr val="161616"/>
                </a:solidFill>
                <a:latin typeface="Verdana"/>
                <a:cs typeface="Verdana"/>
              </a:rPr>
              <a:t> </a:t>
            </a:r>
            <a:r>
              <a:rPr sz="256" spc="-29">
                <a:solidFill>
                  <a:srgbClr val="161616"/>
                </a:solidFill>
                <a:latin typeface="Verdana"/>
                <a:cs typeface="Verdana"/>
              </a:rPr>
              <a:t>m</a:t>
            </a:r>
            <a:r>
              <a:rPr sz="256" spc="-16">
                <a:solidFill>
                  <a:srgbClr val="161616"/>
                </a:solidFill>
                <a:latin typeface="Verdana"/>
                <a:cs typeface="Verdana"/>
              </a:rPr>
              <a:t>e</a:t>
            </a:r>
            <a:r>
              <a:rPr sz="256" spc="-13">
                <a:solidFill>
                  <a:srgbClr val="161616"/>
                </a:solidFill>
                <a:latin typeface="Verdana"/>
                <a:cs typeface="Verdana"/>
              </a:rPr>
              <a:t>dia</a:t>
            </a:r>
            <a:r>
              <a:rPr sz="256" spc="-32">
                <a:solidFill>
                  <a:srgbClr val="161616"/>
                </a:solidFill>
                <a:latin typeface="Verdana"/>
                <a:cs typeface="Verdana"/>
              </a:rPr>
              <a:t> (</a:t>
            </a:r>
            <a:r>
              <a:rPr sz="256" spc="-16">
                <a:solidFill>
                  <a:srgbClr val="161616"/>
                </a:solidFill>
                <a:latin typeface="Verdana"/>
                <a:cs typeface="Verdana"/>
              </a:rPr>
              <a:t>Ho</a:t>
            </a:r>
            <a:r>
              <a:rPr sz="256" spc="-19">
                <a:solidFill>
                  <a:srgbClr val="161616"/>
                </a:solidFill>
                <a:latin typeface="Verdana"/>
                <a:cs typeface="Verdana"/>
              </a:rPr>
              <a:t>ur</a:t>
            </a:r>
            <a:r>
              <a:rPr sz="256" spc="-13">
                <a:solidFill>
                  <a:srgbClr val="161616"/>
                </a:solidFill>
                <a:latin typeface="Verdana"/>
                <a:cs typeface="Verdana"/>
              </a:rPr>
              <a:t>s</a:t>
            </a:r>
            <a:r>
              <a:rPr sz="256" spc="-32">
                <a:solidFill>
                  <a:srgbClr val="161616"/>
                </a:solidFill>
                <a:latin typeface="Verdana"/>
                <a:cs typeface="Verdana"/>
              </a:rPr>
              <a:t>) </a:t>
            </a:r>
            <a:r>
              <a:rPr sz="256" spc="-16">
                <a:solidFill>
                  <a:srgbClr val="161616"/>
                </a:solidFill>
                <a:latin typeface="Verdana"/>
                <a:cs typeface="Verdana"/>
              </a:rPr>
              <a:t>b</a:t>
            </a:r>
            <a:r>
              <a:rPr sz="256" spc="-26">
                <a:solidFill>
                  <a:srgbClr val="161616"/>
                </a:solidFill>
                <a:latin typeface="Verdana"/>
                <a:cs typeface="Verdana"/>
              </a:rPr>
              <a:t>y</a:t>
            </a:r>
            <a:r>
              <a:rPr sz="256" spc="-32">
                <a:solidFill>
                  <a:srgbClr val="161616"/>
                </a:solidFill>
                <a:latin typeface="Verdana"/>
                <a:cs typeface="Verdana"/>
              </a:rPr>
              <a:t> </a:t>
            </a:r>
            <a:r>
              <a:rPr sz="256" spc="-29">
                <a:solidFill>
                  <a:srgbClr val="161616"/>
                </a:solidFill>
                <a:latin typeface="Verdana"/>
                <a:cs typeface="Verdana"/>
              </a:rPr>
              <a:t>D</a:t>
            </a:r>
            <a:r>
              <a:rPr sz="256" spc="-19">
                <a:solidFill>
                  <a:srgbClr val="161616"/>
                </a:solidFill>
                <a:latin typeface="Verdana"/>
                <a:cs typeface="Verdana"/>
              </a:rPr>
              <a:t>e</a:t>
            </a:r>
            <a:r>
              <a:rPr sz="256" spc="-29">
                <a:solidFill>
                  <a:srgbClr val="161616"/>
                </a:solidFill>
                <a:latin typeface="Verdana"/>
                <a:cs typeface="Verdana"/>
              </a:rPr>
              <a:t>v</a:t>
            </a:r>
            <a:r>
              <a:rPr sz="256" spc="-6">
                <a:solidFill>
                  <a:srgbClr val="161616"/>
                </a:solidFill>
                <a:latin typeface="Verdana"/>
                <a:cs typeface="Verdana"/>
              </a:rPr>
              <a:t>i</a:t>
            </a:r>
            <a:r>
              <a:rPr sz="256" spc="-13">
                <a:solidFill>
                  <a:srgbClr val="161616"/>
                </a:solidFill>
                <a:latin typeface="Verdana"/>
                <a:cs typeface="Verdana"/>
              </a:rPr>
              <a:t>c</a:t>
            </a:r>
            <a:r>
              <a:rPr sz="256" spc="-16">
                <a:solidFill>
                  <a:srgbClr val="161616"/>
                </a:solidFill>
                <a:latin typeface="Verdana"/>
                <a:cs typeface="Verdana"/>
              </a:rPr>
              <a:t>e</a:t>
            </a:r>
            <a:r>
              <a:rPr sz="256" spc="-32">
                <a:solidFill>
                  <a:srgbClr val="161616"/>
                </a:solidFill>
                <a:latin typeface="Verdana"/>
                <a:cs typeface="Verdana"/>
              </a:rPr>
              <a:t> </a:t>
            </a:r>
            <a:r>
              <a:rPr sz="256" spc="-13">
                <a:solidFill>
                  <a:srgbClr val="161616"/>
                </a:solidFill>
                <a:latin typeface="Verdana"/>
                <a:cs typeface="Verdana"/>
              </a:rPr>
              <a:t>t</a:t>
            </a:r>
            <a:r>
              <a:rPr sz="256" spc="-26">
                <a:solidFill>
                  <a:srgbClr val="161616"/>
                </a:solidFill>
                <a:latin typeface="Verdana"/>
                <a:cs typeface="Verdana"/>
              </a:rPr>
              <a:t>y</a:t>
            </a:r>
            <a:r>
              <a:rPr sz="256" spc="-13">
                <a:solidFill>
                  <a:srgbClr val="161616"/>
                </a:solidFill>
                <a:latin typeface="Verdana"/>
                <a:cs typeface="Verdana"/>
              </a:rPr>
              <a:t>p</a:t>
            </a:r>
            <a:r>
              <a:rPr sz="256" spc="-16">
                <a:solidFill>
                  <a:srgbClr val="161616"/>
                </a:solidFill>
                <a:latin typeface="Verdana"/>
                <a:cs typeface="Verdana"/>
              </a:rPr>
              <a:t>e</a:t>
            </a:r>
            <a:r>
              <a:rPr sz="256" spc="-32">
                <a:solidFill>
                  <a:srgbClr val="161616"/>
                </a:solidFill>
                <a:latin typeface="Verdana"/>
                <a:cs typeface="Verdana"/>
              </a:rPr>
              <a:t> </a:t>
            </a:r>
            <a:r>
              <a:rPr sz="256" spc="-19">
                <a:solidFill>
                  <a:srgbClr val="161616"/>
                </a:solidFill>
                <a:latin typeface="Verdana"/>
                <a:cs typeface="Verdana"/>
              </a:rPr>
              <a:t>u</a:t>
            </a:r>
            <a:r>
              <a:rPr sz="256" spc="-13">
                <a:solidFill>
                  <a:srgbClr val="161616"/>
                </a:solidFill>
                <a:latin typeface="Verdana"/>
                <a:cs typeface="Verdana"/>
              </a:rPr>
              <a:t>s</a:t>
            </a:r>
            <a:r>
              <a:rPr sz="256" spc="-16">
                <a:solidFill>
                  <a:srgbClr val="161616"/>
                </a:solidFill>
                <a:latin typeface="Verdana"/>
                <a:cs typeface="Verdana"/>
              </a:rPr>
              <a:t>e</a:t>
            </a:r>
            <a:r>
              <a:rPr sz="256" spc="-13">
                <a:solidFill>
                  <a:srgbClr val="161616"/>
                </a:solidFill>
                <a:latin typeface="Verdana"/>
                <a:cs typeface="Verdana"/>
              </a:rPr>
              <a:t>d</a:t>
            </a:r>
            <a:r>
              <a:rPr sz="256" spc="-32">
                <a:solidFill>
                  <a:srgbClr val="161616"/>
                </a:solidFill>
                <a:latin typeface="Verdana"/>
                <a:cs typeface="Verdana"/>
              </a:rPr>
              <a:t> </a:t>
            </a:r>
            <a:r>
              <a:rPr sz="256" spc="-16">
                <a:solidFill>
                  <a:srgbClr val="161616"/>
                </a:solidFill>
                <a:latin typeface="Verdana"/>
                <a:cs typeface="Verdana"/>
              </a:rPr>
              <a:t>to</a:t>
            </a:r>
            <a:r>
              <a:rPr sz="256" spc="-32">
                <a:solidFill>
                  <a:srgbClr val="161616"/>
                </a:solidFill>
                <a:latin typeface="Verdana"/>
                <a:cs typeface="Verdana"/>
              </a:rPr>
              <a:t> </a:t>
            </a:r>
            <a:r>
              <a:rPr sz="256" spc="-19">
                <a:solidFill>
                  <a:srgbClr val="161616"/>
                </a:solidFill>
                <a:latin typeface="Verdana"/>
                <a:cs typeface="Verdana"/>
              </a:rPr>
              <a:t>a</a:t>
            </a:r>
            <a:r>
              <a:rPr sz="256" spc="-16">
                <a:solidFill>
                  <a:srgbClr val="161616"/>
                </a:solidFill>
                <a:latin typeface="Verdana"/>
                <a:cs typeface="Verdana"/>
              </a:rPr>
              <a:t>tte</a:t>
            </a:r>
            <a:r>
              <a:rPr sz="256" spc="-19">
                <a:solidFill>
                  <a:srgbClr val="161616"/>
                </a:solidFill>
                <a:latin typeface="Verdana"/>
                <a:cs typeface="Verdana"/>
              </a:rPr>
              <a:t>n</a:t>
            </a:r>
            <a:r>
              <a:rPr sz="256" spc="-10">
                <a:solidFill>
                  <a:srgbClr val="161616"/>
                </a:solidFill>
                <a:latin typeface="Verdana"/>
                <a:cs typeface="Verdana"/>
              </a:rPr>
              <a:t>d  </a:t>
            </a:r>
            <a:r>
              <a:rPr sz="256" spc="-13">
                <a:solidFill>
                  <a:srgbClr val="161616"/>
                </a:solidFill>
                <a:latin typeface="Verdana"/>
                <a:cs typeface="Verdana"/>
              </a:rPr>
              <a:t>classes</a:t>
            </a:r>
            <a:endParaRPr sz="256">
              <a:latin typeface="Verdana"/>
              <a:cs typeface="Verdana"/>
            </a:endParaRPr>
          </a:p>
          <a:p>
            <a:pPr marL="44744">
              <a:lnSpc>
                <a:spcPct val="100000"/>
              </a:lnSpc>
              <a:spcBef>
                <a:spcPts val="167"/>
              </a:spcBef>
            </a:pPr>
            <a:r>
              <a:rPr sz="192" spc="-22">
                <a:solidFill>
                  <a:srgbClr val="161616"/>
                </a:solidFill>
                <a:latin typeface="Verdana"/>
                <a:cs typeface="Verdana"/>
              </a:rPr>
              <a:t>D</a:t>
            </a:r>
            <a:r>
              <a:rPr sz="192" spc="-16">
                <a:solidFill>
                  <a:srgbClr val="161616"/>
                </a:solidFill>
                <a:latin typeface="Verdana"/>
                <a:cs typeface="Verdana"/>
              </a:rPr>
              <a:t>e</a:t>
            </a:r>
            <a:r>
              <a:rPr sz="192" spc="-22">
                <a:solidFill>
                  <a:srgbClr val="161616"/>
                </a:solidFill>
                <a:latin typeface="Verdana"/>
                <a:cs typeface="Verdana"/>
              </a:rPr>
              <a:t>v</a:t>
            </a:r>
            <a:r>
              <a:rPr sz="192" spc="-6">
                <a:solidFill>
                  <a:srgbClr val="161616"/>
                </a:solidFill>
                <a:latin typeface="Verdana"/>
                <a:cs typeface="Verdana"/>
              </a:rPr>
              <a:t>i</a:t>
            </a:r>
            <a:r>
              <a:rPr sz="192" spc="-10">
                <a:solidFill>
                  <a:srgbClr val="161616"/>
                </a:solidFill>
                <a:latin typeface="Verdana"/>
                <a:cs typeface="Verdana"/>
              </a:rPr>
              <a:t>c</a:t>
            </a:r>
            <a:r>
              <a:rPr sz="192" spc="-13">
                <a:solidFill>
                  <a:srgbClr val="161616"/>
                </a:solidFill>
                <a:latin typeface="Verdana"/>
                <a:cs typeface="Verdana"/>
              </a:rPr>
              <a:t>e</a:t>
            </a:r>
            <a:r>
              <a:rPr sz="192" spc="-26">
                <a:solidFill>
                  <a:srgbClr val="161616"/>
                </a:solidFill>
                <a:latin typeface="Verdana"/>
                <a:cs typeface="Verdana"/>
              </a:rPr>
              <a:t> </a:t>
            </a:r>
            <a:r>
              <a:rPr sz="192" spc="-10">
                <a:solidFill>
                  <a:srgbClr val="161616"/>
                </a:solidFill>
                <a:latin typeface="Verdana"/>
                <a:cs typeface="Verdana"/>
              </a:rPr>
              <a:t>t</a:t>
            </a:r>
            <a:r>
              <a:rPr sz="192" spc="-19">
                <a:solidFill>
                  <a:srgbClr val="161616"/>
                </a:solidFill>
                <a:latin typeface="Verdana"/>
                <a:cs typeface="Verdana"/>
              </a:rPr>
              <a:t>y</a:t>
            </a:r>
            <a:r>
              <a:rPr sz="192" spc="-10">
                <a:solidFill>
                  <a:srgbClr val="161616"/>
                </a:solidFill>
                <a:latin typeface="Verdana"/>
                <a:cs typeface="Verdana"/>
              </a:rPr>
              <a:t>p</a:t>
            </a:r>
            <a:r>
              <a:rPr sz="192" spc="-13">
                <a:solidFill>
                  <a:srgbClr val="161616"/>
                </a:solidFill>
                <a:latin typeface="Verdana"/>
                <a:cs typeface="Verdana"/>
              </a:rPr>
              <a:t>e</a:t>
            </a:r>
            <a:r>
              <a:rPr sz="192" spc="-26">
                <a:solidFill>
                  <a:srgbClr val="161616"/>
                </a:solidFill>
                <a:latin typeface="Verdana"/>
                <a:cs typeface="Verdana"/>
              </a:rPr>
              <a:t> </a:t>
            </a:r>
            <a:r>
              <a:rPr sz="192" spc="-16">
                <a:solidFill>
                  <a:srgbClr val="161616"/>
                </a:solidFill>
                <a:latin typeface="Verdana"/>
                <a:cs typeface="Verdana"/>
              </a:rPr>
              <a:t>u</a:t>
            </a:r>
            <a:r>
              <a:rPr sz="192" spc="-10">
                <a:solidFill>
                  <a:srgbClr val="161616"/>
                </a:solidFill>
                <a:latin typeface="Verdana"/>
                <a:cs typeface="Verdana"/>
              </a:rPr>
              <a:t>s</a:t>
            </a:r>
            <a:r>
              <a:rPr sz="192" spc="-13">
                <a:solidFill>
                  <a:srgbClr val="161616"/>
                </a:solidFill>
                <a:latin typeface="Verdana"/>
                <a:cs typeface="Verdana"/>
              </a:rPr>
              <a:t>e</a:t>
            </a:r>
            <a:r>
              <a:rPr sz="192" spc="-10">
                <a:solidFill>
                  <a:srgbClr val="161616"/>
                </a:solidFill>
                <a:latin typeface="Verdana"/>
                <a:cs typeface="Verdana"/>
              </a:rPr>
              <a:t>d</a:t>
            </a:r>
            <a:r>
              <a:rPr sz="192" spc="-26">
                <a:solidFill>
                  <a:srgbClr val="161616"/>
                </a:solidFill>
                <a:latin typeface="Verdana"/>
                <a:cs typeface="Verdana"/>
              </a:rPr>
              <a:t> </a:t>
            </a:r>
            <a:r>
              <a:rPr sz="192" spc="-13">
                <a:solidFill>
                  <a:srgbClr val="161616"/>
                </a:solidFill>
                <a:latin typeface="Verdana"/>
                <a:cs typeface="Verdana"/>
              </a:rPr>
              <a:t>to</a:t>
            </a:r>
            <a:r>
              <a:rPr sz="192" spc="-26">
                <a:solidFill>
                  <a:srgbClr val="161616"/>
                </a:solidFill>
                <a:latin typeface="Verdana"/>
                <a:cs typeface="Verdana"/>
              </a:rPr>
              <a:t> </a:t>
            </a:r>
            <a:r>
              <a:rPr sz="192" spc="-16">
                <a:solidFill>
                  <a:srgbClr val="161616"/>
                </a:solidFill>
                <a:latin typeface="Verdana"/>
                <a:cs typeface="Verdana"/>
              </a:rPr>
              <a:t>a</a:t>
            </a:r>
            <a:r>
              <a:rPr sz="192" spc="-13">
                <a:solidFill>
                  <a:srgbClr val="161616"/>
                </a:solidFill>
                <a:latin typeface="Verdana"/>
                <a:cs typeface="Verdana"/>
              </a:rPr>
              <a:t>tte</a:t>
            </a:r>
            <a:r>
              <a:rPr sz="192" spc="-16">
                <a:solidFill>
                  <a:srgbClr val="161616"/>
                </a:solidFill>
                <a:latin typeface="Verdana"/>
                <a:cs typeface="Verdana"/>
              </a:rPr>
              <a:t>n</a:t>
            </a:r>
            <a:r>
              <a:rPr sz="192" spc="-10">
                <a:solidFill>
                  <a:srgbClr val="161616"/>
                </a:solidFill>
                <a:latin typeface="Verdana"/>
                <a:cs typeface="Verdana"/>
              </a:rPr>
              <a:t>d</a:t>
            </a:r>
            <a:r>
              <a:rPr sz="192" spc="-26">
                <a:solidFill>
                  <a:srgbClr val="161616"/>
                </a:solidFill>
                <a:latin typeface="Verdana"/>
                <a:cs typeface="Verdana"/>
              </a:rPr>
              <a:t> </a:t>
            </a:r>
            <a:r>
              <a:rPr sz="192" spc="-6">
                <a:solidFill>
                  <a:srgbClr val="161616"/>
                </a:solidFill>
                <a:latin typeface="Verdana"/>
                <a:cs typeface="Verdana"/>
              </a:rPr>
              <a:t>c</a:t>
            </a:r>
            <a:r>
              <a:rPr sz="192" spc="-3">
                <a:solidFill>
                  <a:srgbClr val="161616"/>
                </a:solidFill>
                <a:latin typeface="Verdana"/>
                <a:cs typeface="Verdana"/>
              </a:rPr>
              <a:t>l</a:t>
            </a:r>
            <a:r>
              <a:rPr sz="192" spc="-16">
                <a:solidFill>
                  <a:srgbClr val="161616"/>
                </a:solidFill>
                <a:latin typeface="Verdana"/>
                <a:cs typeface="Verdana"/>
              </a:rPr>
              <a:t>a</a:t>
            </a:r>
            <a:r>
              <a:rPr sz="192" spc="-13">
                <a:solidFill>
                  <a:srgbClr val="161616"/>
                </a:solidFill>
                <a:latin typeface="Verdana"/>
                <a:cs typeface="Verdana"/>
              </a:rPr>
              <a:t>s</a:t>
            </a:r>
            <a:r>
              <a:rPr sz="192" spc="-10">
                <a:solidFill>
                  <a:srgbClr val="161616"/>
                </a:solidFill>
                <a:latin typeface="Verdana"/>
                <a:cs typeface="Verdana"/>
              </a:rPr>
              <a:t>s</a:t>
            </a:r>
            <a:r>
              <a:rPr sz="192" spc="-13">
                <a:solidFill>
                  <a:srgbClr val="161616"/>
                </a:solidFill>
                <a:latin typeface="Verdana"/>
                <a:cs typeface="Verdana"/>
              </a:rPr>
              <a:t>e</a:t>
            </a:r>
            <a:r>
              <a:rPr sz="192" spc="-10">
                <a:solidFill>
                  <a:srgbClr val="161616"/>
                </a:solidFill>
                <a:latin typeface="Verdana"/>
                <a:cs typeface="Verdana"/>
              </a:rPr>
              <a:t>s</a:t>
            </a:r>
            <a:endParaRPr sz="192">
              <a:latin typeface="Verdana"/>
              <a:cs typeface="Verdana"/>
            </a:endParaRPr>
          </a:p>
          <a:p>
            <a:pPr marL="74843">
              <a:lnSpc>
                <a:spcPct val="100000"/>
              </a:lnSpc>
              <a:spcBef>
                <a:spcPts val="22"/>
              </a:spcBef>
            </a:pPr>
            <a:r>
              <a:rPr sz="192" spc="-10">
                <a:solidFill>
                  <a:srgbClr val="6F6F6F"/>
                </a:solidFill>
                <a:latin typeface="Trebuchet MS"/>
                <a:cs typeface="Trebuchet MS"/>
              </a:rPr>
              <a:t>Desktop</a:t>
            </a:r>
            <a:r>
              <a:rPr sz="192" spc="42">
                <a:solidFill>
                  <a:srgbClr val="6F6F6F"/>
                </a:solidFill>
                <a:latin typeface="Trebuchet MS"/>
                <a:cs typeface="Trebuchet MS"/>
              </a:rPr>
              <a:t>    </a:t>
            </a:r>
            <a:r>
              <a:rPr sz="192" spc="-10">
                <a:solidFill>
                  <a:srgbClr val="6F6F6F"/>
                </a:solidFill>
                <a:latin typeface="Trebuchet MS"/>
                <a:cs typeface="Trebuchet MS"/>
              </a:rPr>
              <a:t>Mobile</a:t>
            </a:r>
            <a:r>
              <a:rPr sz="192" spc="45">
                <a:solidFill>
                  <a:srgbClr val="6F6F6F"/>
                </a:solidFill>
                <a:latin typeface="Trebuchet MS"/>
                <a:cs typeface="Trebuchet MS"/>
              </a:rPr>
              <a:t>    </a:t>
            </a:r>
            <a:r>
              <a:rPr sz="192" spc="48">
                <a:solidFill>
                  <a:srgbClr val="6F6F6F"/>
                </a:solidFill>
                <a:latin typeface="Trebuchet MS"/>
                <a:cs typeface="Trebuchet MS"/>
              </a:rPr>
              <a:t> </a:t>
            </a:r>
            <a:r>
              <a:rPr sz="192" spc="-13">
                <a:solidFill>
                  <a:srgbClr val="6F6F6F"/>
                </a:solidFill>
                <a:latin typeface="Trebuchet MS"/>
                <a:cs typeface="Trebuchet MS"/>
              </a:rPr>
              <a:t>Laptop</a:t>
            </a:r>
            <a:endParaRPr sz="192">
              <a:latin typeface="Trebuchet MS"/>
              <a:cs typeface="Trebuchet M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134" y="105758"/>
            <a:ext cx="539772"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8/31/23, </a:t>
            </a:r>
            <a:r>
              <a:rPr sz="512" spc="-38">
                <a:latin typeface="Arial MT"/>
                <a:cs typeface="Arial MT"/>
              </a:rPr>
              <a:t>1</a:t>
            </a:r>
            <a:r>
              <a:rPr sz="512">
                <a:latin typeface="Arial MT"/>
                <a:cs typeface="Arial MT"/>
              </a:rPr>
              <a:t>1:49</a:t>
            </a:r>
            <a:r>
              <a:rPr sz="512" spc="-29">
                <a:latin typeface="Arial MT"/>
                <a:cs typeface="Arial MT"/>
              </a:rPr>
              <a:t> </a:t>
            </a:r>
            <a:r>
              <a:rPr sz="512">
                <a:latin typeface="Arial MT"/>
                <a:cs typeface="Arial MT"/>
              </a:rPr>
              <a:t>AM</a:t>
            </a:r>
          </a:p>
        </p:txBody>
      </p:sp>
      <p:sp>
        <p:nvSpPr>
          <p:cNvPr id="3" name="object 3"/>
          <p:cNvSpPr txBox="1"/>
          <p:nvPr/>
        </p:nvSpPr>
        <p:spPr>
          <a:xfrm>
            <a:off x="5077061" y="105758"/>
            <a:ext cx="798066"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Online_Project_Dashboard</a:t>
            </a:r>
          </a:p>
        </p:txBody>
      </p:sp>
      <p:sp>
        <p:nvSpPr>
          <p:cNvPr id="4" name="object 4"/>
          <p:cNvSpPr txBox="1"/>
          <p:nvPr/>
        </p:nvSpPr>
        <p:spPr>
          <a:xfrm>
            <a:off x="2878135" y="6646483"/>
            <a:ext cx="4426379" cy="94369"/>
          </a:xfrm>
          <a:prstGeom prst="rect">
            <a:avLst/>
          </a:prstGeom>
        </p:spPr>
        <p:txBody>
          <a:bodyPr vert="horz" wrap="square" lIns="0" tIns="8135" rIns="0" bIns="0" rtlCol="0">
            <a:spAutoFit/>
          </a:bodyPr>
          <a:lstStyle/>
          <a:p>
            <a:pPr marL="8135">
              <a:lnSpc>
                <a:spcPct val="100000"/>
              </a:lnSpc>
              <a:spcBef>
                <a:spcPts val="64"/>
              </a:spcBef>
            </a:pPr>
            <a:r>
              <a:rPr sz="512" spc="-3">
                <a:latin typeface="Arial MT"/>
                <a:cs typeface="Arial MT"/>
              </a:rPr>
              <a:t>https://us3.ca.analytics.ibm.com/bi/?perspective=dashboard&amp;id=i195791EEFD1441CE8792FA1B8ED137FD&amp;objRef=i195791EEFD1441CE8792…</a:t>
            </a:r>
            <a:r>
              <a:rPr sz="512" spc="160">
                <a:latin typeface="Arial MT"/>
                <a:cs typeface="Arial MT"/>
              </a:rPr>
              <a:t> </a:t>
            </a:r>
            <a:r>
              <a:rPr sz="512" spc="464">
                <a:latin typeface="Arial MT"/>
                <a:cs typeface="Arial MT"/>
              </a:rPr>
              <a:t> </a:t>
            </a:r>
            <a:r>
              <a:rPr sz="512">
                <a:latin typeface="Arial MT"/>
                <a:cs typeface="Arial MT"/>
              </a:rPr>
              <a:t>2/4</a:t>
            </a:r>
          </a:p>
        </p:txBody>
      </p:sp>
      <p:grpSp>
        <p:nvGrpSpPr>
          <p:cNvPr id="5" name="object 5"/>
          <p:cNvGrpSpPr/>
          <p:nvPr/>
        </p:nvGrpSpPr>
        <p:grpSpPr>
          <a:xfrm>
            <a:off x="2906988" y="235921"/>
            <a:ext cx="4376755" cy="6384123"/>
            <a:chOff x="2906989" y="235921"/>
            <a:chExt cx="4376755" cy="6384123"/>
          </a:xfrm>
        </p:grpSpPr>
        <p:sp>
          <p:nvSpPr>
            <p:cNvPr id="6" name="object 6"/>
            <p:cNvSpPr/>
            <p:nvPr/>
          </p:nvSpPr>
          <p:spPr>
            <a:xfrm>
              <a:off x="2906989" y="235921"/>
              <a:ext cx="4376755" cy="6384123"/>
            </a:xfrm>
            <a:custGeom>
              <a:avLst/>
              <a:gdLst/>
              <a:ahLst/>
              <a:cxnLst/>
              <a:rect l="l" t="t" r="r" b="b"/>
              <a:pathLst>
                <a:path w="6832600" h="9966325">
                  <a:moveTo>
                    <a:pt x="6832598" y="9966060"/>
                  </a:moveTo>
                  <a:lnTo>
                    <a:pt x="0" y="9966060"/>
                  </a:lnTo>
                  <a:lnTo>
                    <a:pt x="0" y="0"/>
                  </a:lnTo>
                  <a:lnTo>
                    <a:pt x="6832598" y="0"/>
                  </a:lnTo>
                  <a:lnTo>
                    <a:pt x="6832598" y="9966060"/>
                  </a:lnTo>
                  <a:close/>
                </a:path>
              </a:pathLst>
            </a:custGeom>
            <a:solidFill>
              <a:srgbClr val="F4F4F4"/>
            </a:solidFill>
          </p:spPr>
          <p:txBody>
            <a:bodyPr wrap="square" lIns="0" tIns="0" rIns="0" bIns="0" rtlCol="0"/>
            <a:lstStyle/>
            <a:p>
              <a:endParaRPr/>
            </a:p>
          </p:txBody>
        </p:sp>
        <p:sp>
          <p:nvSpPr>
            <p:cNvPr id="7" name="object 7"/>
            <p:cNvSpPr/>
            <p:nvPr/>
          </p:nvSpPr>
          <p:spPr>
            <a:xfrm>
              <a:off x="2906990" y="235922"/>
              <a:ext cx="2715947" cy="57353"/>
            </a:xfrm>
            <a:custGeom>
              <a:avLst/>
              <a:gdLst/>
              <a:ahLst/>
              <a:cxnLst/>
              <a:rect l="l" t="t" r="r" b="b"/>
              <a:pathLst>
                <a:path w="4239895" h="89534">
                  <a:moveTo>
                    <a:pt x="0" y="0"/>
                  </a:moveTo>
                  <a:lnTo>
                    <a:pt x="4239389" y="0"/>
                  </a:lnTo>
                  <a:lnTo>
                    <a:pt x="4239389" y="88981"/>
                  </a:lnTo>
                  <a:lnTo>
                    <a:pt x="0" y="88981"/>
                  </a:lnTo>
                  <a:lnTo>
                    <a:pt x="0" y="0"/>
                  </a:lnTo>
                  <a:close/>
                </a:path>
              </a:pathLst>
            </a:custGeom>
            <a:solidFill>
              <a:srgbClr val="FFFFFF"/>
            </a:solidFill>
          </p:spPr>
          <p:txBody>
            <a:bodyPr wrap="square" lIns="0" tIns="0" rIns="0" bIns="0" rtlCol="0"/>
            <a:lstStyle/>
            <a:p>
              <a:endParaRPr/>
            </a:p>
          </p:txBody>
        </p:sp>
      </p:grpSp>
      <p:sp>
        <p:nvSpPr>
          <p:cNvPr id="8" name="object 8"/>
          <p:cNvSpPr txBox="1"/>
          <p:nvPr/>
        </p:nvSpPr>
        <p:spPr>
          <a:xfrm>
            <a:off x="2898854" y="211501"/>
            <a:ext cx="176128" cy="94775"/>
          </a:xfrm>
          <a:prstGeom prst="rect">
            <a:avLst/>
          </a:prstGeom>
        </p:spPr>
        <p:txBody>
          <a:bodyPr vert="horz" wrap="square" lIns="0" tIns="8135" rIns="0" bIns="0" rtlCol="0">
            <a:spAutoFit/>
          </a:bodyPr>
          <a:lstStyle/>
          <a:p>
            <a:pPr marL="8135">
              <a:lnSpc>
                <a:spcPct val="100000"/>
              </a:lnSpc>
              <a:spcBef>
                <a:spcPts val="64"/>
              </a:spcBef>
            </a:pPr>
            <a:r>
              <a:rPr sz="512" spc="-64">
                <a:solidFill>
                  <a:srgbClr val="333333"/>
                </a:solidFill>
                <a:latin typeface="Verdana"/>
                <a:cs typeface="Verdana"/>
              </a:rPr>
              <a:t>T</a:t>
            </a:r>
            <a:r>
              <a:rPr sz="512" spc="-35">
                <a:solidFill>
                  <a:srgbClr val="333333"/>
                </a:solidFill>
                <a:latin typeface="Verdana"/>
                <a:cs typeface="Verdana"/>
              </a:rPr>
              <a:t>a</a:t>
            </a:r>
            <a:r>
              <a:rPr sz="512" spc="-22">
                <a:solidFill>
                  <a:srgbClr val="333333"/>
                </a:solidFill>
                <a:latin typeface="Verdana"/>
                <a:cs typeface="Verdana"/>
              </a:rPr>
              <a:t>b</a:t>
            </a:r>
            <a:r>
              <a:rPr sz="512" spc="-61">
                <a:solidFill>
                  <a:srgbClr val="333333"/>
                </a:solidFill>
                <a:latin typeface="Verdana"/>
                <a:cs typeface="Verdana"/>
              </a:rPr>
              <a:t> </a:t>
            </a:r>
            <a:r>
              <a:rPr sz="512" spc="-19">
                <a:solidFill>
                  <a:srgbClr val="333333"/>
                </a:solidFill>
                <a:latin typeface="Verdana"/>
                <a:cs typeface="Verdana"/>
              </a:rPr>
              <a:t>2</a:t>
            </a:r>
            <a:endParaRPr sz="512">
              <a:latin typeface="Verdana"/>
              <a:cs typeface="Verdana"/>
            </a:endParaRPr>
          </a:p>
        </p:txBody>
      </p:sp>
      <p:sp>
        <p:nvSpPr>
          <p:cNvPr id="9" name="object 9"/>
          <p:cNvSpPr/>
          <p:nvPr/>
        </p:nvSpPr>
        <p:spPr>
          <a:xfrm>
            <a:off x="2906981" y="319616"/>
            <a:ext cx="2715947" cy="6300330"/>
          </a:xfrm>
          <a:custGeom>
            <a:avLst/>
            <a:gdLst/>
            <a:ahLst/>
            <a:cxnLst/>
            <a:rect l="l" t="t" r="r" b="b"/>
            <a:pathLst>
              <a:path w="4239895" h="9835515">
                <a:moveTo>
                  <a:pt x="4237228" y="0"/>
                </a:moveTo>
                <a:lnTo>
                  <a:pt x="2112200" y="0"/>
                </a:lnTo>
                <a:lnTo>
                  <a:pt x="2112200" y="1173086"/>
                </a:lnTo>
                <a:lnTo>
                  <a:pt x="4237228" y="1173086"/>
                </a:lnTo>
                <a:lnTo>
                  <a:pt x="4237228" y="0"/>
                </a:lnTo>
                <a:close/>
              </a:path>
              <a:path w="4239895" h="9835515">
                <a:moveTo>
                  <a:pt x="4239399" y="9822701"/>
                </a:moveTo>
                <a:lnTo>
                  <a:pt x="0" y="9822701"/>
                </a:lnTo>
                <a:lnTo>
                  <a:pt x="0" y="9835413"/>
                </a:lnTo>
                <a:lnTo>
                  <a:pt x="4239399" y="9835413"/>
                </a:lnTo>
                <a:lnTo>
                  <a:pt x="4239399" y="9822701"/>
                </a:lnTo>
                <a:close/>
              </a:path>
            </a:pathLst>
          </a:custGeom>
          <a:solidFill>
            <a:srgbClr val="FFFFFF"/>
          </a:solidFill>
        </p:spPr>
        <p:txBody>
          <a:bodyPr wrap="square" lIns="0" tIns="0" rIns="0" bIns="0" rtlCol="0"/>
          <a:lstStyle/>
          <a:p>
            <a:endParaRPr/>
          </a:p>
        </p:txBody>
      </p:sp>
      <p:sp>
        <p:nvSpPr>
          <p:cNvPr id="10" name="object 10"/>
          <p:cNvSpPr txBox="1"/>
          <p:nvPr/>
        </p:nvSpPr>
        <p:spPr>
          <a:xfrm>
            <a:off x="4297566" y="332008"/>
            <a:ext cx="650412" cy="55726"/>
          </a:xfrm>
          <a:prstGeom prst="rect">
            <a:avLst/>
          </a:prstGeom>
        </p:spPr>
        <p:txBody>
          <a:bodyPr vert="horz" wrap="square" lIns="0" tIns="8135" rIns="0" bIns="0" rtlCol="0">
            <a:spAutoFit/>
          </a:bodyPr>
          <a:lstStyle/>
          <a:p>
            <a:pPr>
              <a:lnSpc>
                <a:spcPct val="100000"/>
              </a:lnSpc>
              <a:spcBef>
                <a:spcPts val="64"/>
              </a:spcBef>
            </a:pPr>
            <a:r>
              <a:rPr sz="256" spc="-6">
                <a:solidFill>
                  <a:srgbClr val="161616"/>
                </a:solidFill>
                <a:latin typeface="Verdana"/>
                <a:cs typeface="Verdana"/>
              </a:rPr>
              <a:t>P</a:t>
            </a:r>
            <a:r>
              <a:rPr sz="256" spc="-13">
                <a:solidFill>
                  <a:srgbClr val="161616"/>
                </a:solidFill>
                <a:latin typeface="Verdana"/>
                <a:cs typeface="Verdana"/>
              </a:rPr>
              <a:t>e</a:t>
            </a:r>
            <a:r>
              <a:rPr sz="256" spc="-16">
                <a:solidFill>
                  <a:srgbClr val="161616"/>
                </a:solidFill>
                <a:latin typeface="Verdana"/>
                <a:cs typeface="Verdana"/>
              </a:rPr>
              <a:t>r</a:t>
            </a:r>
            <a:r>
              <a:rPr sz="256" spc="-10">
                <a:solidFill>
                  <a:srgbClr val="161616"/>
                </a:solidFill>
                <a:latin typeface="Verdana"/>
                <a:cs typeface="Verdana"/>
              </a:rPr>
              <a:t>f</a:t>
            </a:r>
            <a:r>
              <a:rPr sz="256" spc="-13">
                <a:solidFill>
                  <a:srgbClr val="161616"/>
                </a:solidFill>
                <a:latin typeface="Verdana"/>
                <a:cs typeface="Verdana"/>
              </a:rPr>
              <a:t>o</a:t>
            </a:r>
            <a:r>
              <a:rPr sz="256" spc="-16">
                <a:solidFill>
                  <a:srgbClr val="161616"/>
                </a:solidFill>
                <a:latin typeface="Verdana"/>
                <a:cs typeface="Verdana"/>
              </a:rPr>
              <a:t>r</a:t>
            </a:r>
            <a:r>
              <a:rPr sz="256" spc="-26">
                <a:solidFill>
                  <a:srgbClr val="161616"/>
                </a:solidFill>
                <a:latin typeface="Verdana"/>
                <a:cs typeface="Verdana"/>
              </a:rPr>
              <a:t>m</a:t>
            </a:r>
            <a:r>
              <a:rPr sz="256" spc="-16">
                <a:solidFill>
                  <a:srgbClr val="161616"/>
                </a:solidFill>
                <a:latin typeface="Verdana"/>
                <a:cs typeface="Verdana"/>
              </a:rPr>
              <a:t>an</a:t>
            </a:r>
            <a:r>
              <a:rPr sz="256" spc="-10">
                <a:solidFill>
                  <a:srgbClr val="161616"/>
                </a:solidFill>
                <a:latin typeface="Verdana"/>
                <a:cs typeface="Verdana"/>
              </a:rPr>
              <a:t>c</a:t>
            </a:r>
            <a:r>
              <a:rPr sz="256" spc="-13">
                <a:solidFill>
                  <a:srgbClr val="161616"/>
                </a:solidFill>
                <a:latin typeface="Verdana"/>
                <a:cs typeface="Verdana"/>
              </a:rPr>
              <a:t>e</a:t>
            </a:r>
            <a:r>
              <a:rPr sz="256" spc="-32">
                <a:solidFill>
                  <a:srgbClr val="161616"/>
                </a:solidFill>
                <a:latin typeface="Verdana"/>
                <a:cs typeface="Verdana"/>
              </a:rPr>
              <a:t> </a:t>
            </a:r>
            <a:r>
              <a:rPr sz="256" spc="-13">
                <a:solidFill>
                  <a:srgbClr val="161616"/>
                </a:solidFill>
                <a:latin typeface="Verdana"/>
                <a:cs typeface="Verdana"/>
              </a:rPr>
              <a:t>in</a:t>
            </a:r>
            <a:r>
              <a:rPr sz="256" spc="-32">
                <a:solidFill>
                  <a:srgbClr val="161616"/>
                </a:solidFill>
                <a:latin typeface="Verdana"/>
                <a:cs typeface="Verdana"/>
              </a:rPr>
              <a:t> </a:t>
            </a:r>
            <a:r>
              <a:rPr sz="256" spc="-13">
                <a:solidFill>
                  <a:srgbClr val="161616"/>
                </a:solidFill>
                <a:latin typeface="Verdana"/>
                <a:cs typeface="Verdana"/>
              </a:rPr>
              <a:t>o</a:t>
            </a:r>
            <a:r>
              <a:rPr sz="256" spc="-16">
                <a:solidFill>
                  <a:srgbClr val="161616"/>
                </a:solidFill>
                <a:latin typeface="Verdana"/>
                <a:cs typeface="Verdana"/>
              </a:rPr>
              <a:t>n</a:t>
            </a:r>
            <a:r>
              <a:rPr sz="256">
                <a:solidFill>
                  <a:srgbClr val="161616"/>
                </a:solidFill>
                <a:latin typeface="Verdana"/>
                <a:cs typeface="Verdana"/>
              </a:rPr>
              <a:t>l</a:t>
            </a:r>
            <a:r>
              <a:rPr sz="256" spc="-13">
                <a:solidFill>
                  <a:srgbClr val="161616"/>
                </a:solidFill>
                <a:latin typeface="Verdana"/>
                <a:cs typeface="Verdana"/>
              </a:rPr>
              <a:t>ine</a:t>
            </a:r>
            <a:r>
              <a:rPr sz="256" spc="-32">
                <a:solidFill>
                  <a:srgbClr val="161616"/>
                </a:solidFill>
                <a:latin typeface="Verdana"/>
                <a:cs typeface="Verdana"/>
              </a:rPr>
              <a:t> </a:t>
            </a:r>
            <a:r>
              <a:rPr sz="256" spc="-13">
                <a:solidFill>
                  <a:srgbClr val="161616"/>
                </a:solidFill>
                <a:latin typeface="Verdana"/>
                <a:cs typeface="Verdana"/>
              </a:rPr>
              <a:t>b</a:t>
            </a:r>
            <a:r>
              <a:rPr sz="256" spc="-26">
                <a:solidFill>
                  <a:srgbClr val="161616"/>
                </a:solidFill>
                <a:latin typeface="Verdana"/>
                <a:cs typeface="Verdana"/>
              </a:rPr>
              <a:t>y</a:t>
            </a:r>
            <a:r>
              <a:rPr sz="256" spc="-32">
                <a:solidFill>
                  <a:srgbClr val="161616"/>
                </a:solidFill>
                <a:latin typeface="Verdana"/>
                <a:cs typeface="Verdana"/>
              </a:rPr>
              <a:t> </a:t>
            </a:r>
            <a:r>
              <a:rPr sz="256" spc="-19">
                <a:solidFill>
                  <a:srgbClr val="161616"/>
                </a:solidFill>
                <a:latin typeface="Verdana"/>
                <a:cs typeface="Verdana"/>
              </a:rPr>
              <a:t>L</a:t>
            </a:r>
            <a:r>
              <a:rPr sz="256" spc="-16">
                <a:solidFill>
                  <a:srgbClr val="161616"/>
                </a:solidFill>
                <a:latin typeface="Verdana"/>
                <a:cs typeface="Verdana"/>
              </a:rPr>
              <a:t>e</a:t>
            </a:r>
            <a:r>
              <a:rPr sz="256" spc="-29">
                <a:solidFill>
                  <a:srgbClr val="161616"/>
                </a:solidFill>
                <a:latin typeface="Verdana"/>
                <a:cs typeface="Verdana"/>
              </a:rPr>
              <a:t>v</a:t>
            </a:r>
            <a:r>
              <a:rPr sz="256" spc="-13">
                <a:solidFill>
                  <a:srgbClr val="161616"/>
                </a:solidFill>
                <a:latin typeface="Verdana"/>
                <a:cs typeface="Verdana"/>
              </a:rPr>
              <a:t>e</a:t>
            </a:r>
            <a:r>
              <a:rPr sz="256">
                <a:solidFill>
                  <a:srgbClr val="161616"/>
                </a:solidFill>
                <a:latin typeface="Verdana"/>
                <a:cs typeface="Verdana"/>
              </a:rPr>
              <a:t>l</a:t>
            </a:r>
            <a:r>
              <a:rPr sz="256" spc="-32">
                <a:solidFill>
                  <a:srgbClr val="161616"/>
                </a:solidFill>
                <a:latin typeface="Verdana"/>
                <a:cs typeface="Verdana"/>
              </a:rPr>
              <a:t> </a:t>
            </a:r>
            <a:r>
              <a:rPr sz="256" spc="-16">
                <a:solidFill>
                  <a:srgbClr val="161616"/>
                </a:solidFill>
                <a:latin typeface="Verdana"/>
                <a:cs typeface="Verdana"/>
              </a:rPr>
              <a:t>o</a:t>
            </a:r>
            <a:r>
              <a:rPr sz="256" spc="-6">
                <a:solidFill>
                  <a:srgbClr val="161616"/>
                </a:solidFill>
                <a:latin typeface="Verdana"/>
                <a:cs typeface="Verdana"/>
              </a:rPr>
              <a:t>f</a:t>
            </a:r>
            <a:r>
              <a:rPr sz="256" spc="-32">
                <a:solidFill>
                  <a:srgbClr val="161616"/>
                </a:solidFill>
                <a:latin typeface="Verdana"/>
                <a:cs typeface="Verdana"/>
              </a:rPr>
              <a:t> </a:t>
            </a:r>
            <a:r>
              <a:rPr sz="256" spc="-16">
                <a:solidFill>
                  <a:srgbClr val="161616"/>
                </a:solidFill>
                <a:latin typeface="Verdana"/>
                <a:cs typeface="Verdana"/>
              </a:rPr>
              <a:t>E</a:t>
            </a:r>
            <a:r>
              <a:rPr sz="256" spc="-10">
                <a:solidFill>
                  <a:srgbClr val="161616"/>
                </a:solidFill>
                <a:latin typeface="Verdana"/>
                <a:cs typeface="Verdana"/>
              </a:rPr>
              <a:t>d</a:t>
            </a:r>
            <a:r>
              <a:rPr sz="256" spc="-16">
                <a:solidFill>
                  <a:srgbClr val="161616"/>
                </a:solidFill>
                <a:latin typeface="Verdana"/>
                <a:cs typeface="Verdana"/>
              </a:rPr>
              <a:t>u</a:t>
            </a:r>
            <a:r>
              <a:rPr sz="256" spc="-6">
                <a:solidFill>
                  <a:srgbClr val="161616"/>
                </a:solidFill>
                <a:latin typeface="Verdana"/>
                <a:cs typeface="Verdana"/>
              </a:rPr>
              <a:t>c</a:t>
            </a:r>
            <a:r>
              <a:rPr sz="256" spc="-16">
                <a:solidFill>
                  <a:srgbClr val="161616"/>
                </a:solidFill>
                <a:latin typeface="Verdana"/>
                <a:cs typeface="Verdana"/>
              </a:rPr>
              <a:t>a</a:t>
            </a:r>
            <a:r>
              <a:rPr sz="256" spc="-13">
                <a:solidFill>
                  <a:srgbClr val="161616"/>
                </a:solidFill>
                <a:latin typeface="Verdana"/>
                <a:cs typeface="Verdana"/>
              </a:rPr>
              <a:t>t</a:t>
            </a:r>
            <a:r>
              <a:rPr sz="256" spc="-10">
                <a:solidFill>
                  <a:srgbClr val="161616"/>
                </a:solidFill>
                <a:latin typeface="Verdana"/>
                <a:cs typeface="Verdana"/>
              </a:rPr>
              <a:t>io</a:t>
            </a:r>
            <a:r>
              <a:rPr sz="256" spc="-16">
                <a:solidFill>
                  <a:srgbClr val="161616"/>
                </a:solidFill>
                <a:latin typeface="Verdana"/>
                <a:cs typeface="Verdana"/>
              </a:rPr>
              <a:t>n</a:t>
            </a:r>
            <a:endParaRPr sz="256">
              <a:latin typeface="Verdana"/>
              <a:cs typeface="Verdana"/>
            </a:endParaRPr>
          </a:p>
        </p:txBody>
      </p:sp>
      <p:grpSp>
        <p:nvGrpSpPr>
          <p:cNvPr id="11" name="object 11"/>
          <p:cNvGrpSpPr/>
          <p:nvPr/>
        </p:nvGrpSpPr>
        <p:grpSpPr>
          <a:xfrm>
            <a:off x="4564942" y="437689"/>
            <a:ext cx="980504" cy="455166"/>
            <a:chOff x="4564941" y="437689"/>
            <a:chExt cx="980504" cy="455166"/>
          </a:xfrm>
        </p:grpSpPr>
        <p:sp>
          <p:nvSpPr>
            <p:cNvPr id="12" name="object 12"/>
            <p:cNvSpPr/>
            <p:nvPr/>
          </p:nvSpPr>
          <p:spPr>
            <a:xfrm>
              <a:off x="4565971" y="437690"/>
              <a:ext cx="816370" cy="455166"/>
            </a:xfrm>
            <a:custGeom>
              <a:avLst/>
              <a:gdLst/>
              <a:ahLst/>
              <a:cxnLst/>
              <a:rect l="l" t="t" r="r" b="b"/>
              <a:pathLst>
                <a:path w="1274445" h="710565">
                  <a:moveTo>
                    <a:pt x="0" y="698559"/>
                  </a:moveTo>
                  <a:lnTo>
                    <a:pt x="0" y="710399"/>
                  </a:lnTo>
                </a:path>
                <a:path w="1274445" h="710565">
                  <a:moveTo>
                    <a:pt x="0" y="461759"/>
                  </a:moveTo>
                  <a:lnTo>
                    <a:pt x="0" y="485439"/>
                  </a:lnTo>
                </a:path>
                <a:path w="1274445" h="710565">
                  <a:moveTo>
                    <a:pt x="0" y="224959"/>
                  </a:moveTo>
                  <a:lnTo>
                    <a:pt x="0" y="248639"/>
                  </a:lnTo>
                </a:path>
                <a:path w="1274445" h="710565">
                  <a:moveTo>
                    <a:pt x="0" y="0"/>
                  </a:moveTo>
                  <a:lnTo>
                    <a:pt x="0" y="11839"/>
                  </a:lnTo>
                </a:path>
                <a:path w="1274445" h="710565">
                  <a:moveTo>
                    <a:pt x="127422" y="698559"/>
                  </a:moveTo>
                  <a:lnTo>
                    <a:pt x="127422" y="710399"/>
                  </a:lnTo>
                </a:path>
                <a:path w="1274445" h="710565">
                  <a:moveTo>
                    <a:pt x="127422" y="461759"/>
                  </a:moveTo>
                  <a:lnTo>
                    <a:pt x="127422" y="485439"/>
                  </a:lnTo>
                </a:path>
                <a:path w="1274445" h="710565">
                  <a:moveTo>
                    <a:pt x="127422" y="224959"/>
                  </a:moveTo>
                  <a:lnTo>
                    <a:pt x="127422" y="248639"/>
                  </a:lnTo>
                </a:path>
                <a:path w="1274445" h="710565">
                  <a:moveTo>
                    <a:pt x="127422" y="0"/>
                  </a:moveTo>
                  <a:lnTo>
                    <a:pt x="127422" y="11839"/>
                  </a:lnTo>
                </a:path>
                <a:path w="1274445" h="710565">
                  <a:moveTo>
                    <a:pt x="254844" y="698559"/>
                  </a:moveTo>
                  <a:lnTo>
                    <a:pt x="254844" y="710399"/>
                  </a:lnTo>
                </a:path>
                <a:path w="1274445" h="710565">
                  <a:moveTo>
                    <a:pt x="254844" y="0"/>
                  </a:moveTo>
                  <a:lnTo>
                    <a:pt x="254844" y="485439"/>
                  </a:lnTo>
                </a:path>
                <a:path w="1274445" h="710565">
                  <a:moveTo>
                    <a:pt x="382266" y="698559"/>
                  </a:moveTo>
                  <a:lnTo>
                    <a:pt x="382266" y="710399"/>
                  </a:lnTo>
                </a:path>
                <a:path w="1274445" h="710565">
                  <a:moveTo>
                    <a:pt x="382266" y="0"/>
                  </a:moveTo>
                  <a:lnTo>
                    <a:pt x="382266" y="485439"/>
                  </a:lnTo>
                </a:path>
                <a:path w="1274445" h="710565">
                  <a:moveTo>
                    <a:pt x="509688" y="698559"/>
                  </a:moveTo>
                  <a:lnTo>
                    <a:pt x="509688" y="710399"/>
                  </a:lnTo>
                </a:path>
                <a:path w="1274445" h="710565">
                  <a:moveTo>
                    <a:pt x="509688" y="0"/>
                  </a:moveTo>
                  <a:lnTo>
                    <a:pt x="509688" y="485439"/>
                  </a:lnTo>
                </a:path>
                <a:path w="1274445" h="710565">
                  <a:moveTo>
                    <a:pt x="637111" y="698559"/>
                  </a:moveTo>
                  <a:lnTo>
                    <a:pt x="637111" y="710399"/>
                  </a:lnTo>
                </a:path>
                <a:path w="1274445" h="710565">
                  <a:moveTo>
                    <a:pt x="637111" y="0"/>
                  </a:moveTo>
                  <a:lnTo>
                    <a:pt x="637111" y="485439"/>
                  </a:lnTo>
                </a:path>
                <a:path w="1274445" h="710565">
                  <a:moveTo>
                    <a:pt x="764533" y="698559"/>
                  </a:moveTo>
                  <a:lnTo>
                    <a:pt x="764533" y="710399"/>
                  </a:lnTo>
                </a:path>
                <a:path w="1274445" h="710565">
                  <a:moveTo>
                    <a:pt x="764533" y="0"/>
                  </a:moveTo>
                  <a:lnTo>
                    <a:pt x="764533" y="485439"/>
                  </a:lnTo>
                </a:path>
                <a:path w="1274445" h="710565">
                  <a:moveTo>
                    <a:pt x="891955" y="698559"/>
                  </a:moveTo>
                  <a:lnTo>
                    <a:pt x="891955" y="710399"/>
                  </a:lnTo>
                </a:path>
                <a:path w="1274445" h="710565">
                  <a:moveTo>
                    <a:pt x="891955" y="0"/>
                  </a:moveTo>
                  <a:lnTo>
                    <a:pt x="891955" y="485439"/>
                  </a:lnTo>
                </a:path>
                <a:path w="1274445" h="710565">
                  <a:moveTo>
                    <a:pt x="1019377" y="698559"/>
                  </a:moveTo>
                  <a:lnTo>
                    <a:pt x="1019377" y="710399"/>
                  </a:lnTo>
                </a:path>
                <a:path w="1274445" h="710565">
                  <a:moveTo>
                    <a:pt x="1019377" y="0"/>
                  </a:moveTo>
                  <a:lnTo>
                    <a:pt x="1019377" y="485439"/>
                  </a:lnTo>
                </a:path>
                <a:path w="1274445" h="710565">
                  <a:moveTo>
                    <a:pt x="1146799" y="698559"/>
                  </a:moveTo>
                  <a:lnTo>
                    <a:pt x="1146799" y="710399"/>
                  </a:lnTo>
                </a:path>
                <a:path w="1274445" h="710565">
                  <a:moveTo>
                    <a:pt x="1146799" y="0"/>
                  </a:moveTo>
                  <a:lnTo>
                    <a:pt x="1146799" y="485439"/>
                  </a:lnTo>
                </a:path>
                <a:path w="1274445" h="710565">
                  <a:moveTo>
                    <a:pt x="1274221" y="698559"/>
                  </a:moveTo>
                  <a:lnTo>
                    <a:pt x="1274221" y="710399"/>
                  </a:lnTo>
                </a:path>
                <a:path w="1274445" h="710565">
                  <a:moveTo>
                    <a:pt x="1274221" y="0"/>
                  </a:moveTo>
                  <a:lnTo>
                    <a:pt x="1274221" y="485439"/>
                  </a:lnTo>
                </a:path>
              </a:pathLst>
            </a:custGeom>
            <a:ln w="3206">
              <a:solidFill>
                <a:srgbClr val="DFDFDF"/>
              </a:solidFill>
            </a:ln>
          </p:spPr>
          <p:txBody>
            <a:bodyPr wrap="square" lIns="0" tIns="0" rIns="0" bIns="0" rtlCol="0"/>
            <a:lstStyle/>
            <a:p>
              <a:endParaRPr/>
            </a:p>
          </p:txBody>
        </p:sp>
        <p:sp>
          <p:nvSpPr>
            <p:cNvPr id="13" name="object 13"/>
            <p:cNvSpPr/>
            <p:nvPr/>
          </p:nvSpPr>
          <p:spPr>
            <a:xfrm flipH="1">
              <a:off x="5463822" y="437689"/>
              <a:ext cx="0" cy="455166"/>
            </a:xfrm>
            <a:custGeom>
              <a:avLst/>
              <a:gdLst/>
              <a:ahLst/>
              <a:cxnLst/>
              <a:rect l="l" t="t" r="r" b="b"/>
              <a:pathLst>
                <a:path h="710565">
                  <a:moveTo>
                    <a:pt x="0" y="710399"/>
                  </a:moveTo>
                  <a:lnTo>
                    <a:pt x="0" y="0"/>
                  </a:lnTo>
                </a:path>
              </a:pathLst>
            </a:custGeom>
            <a:ln w="3206">
              <a:solidFill>
                <a:srgbClr val="DFDFDF"/>
              </a:solidFill>
            </a:ln>
          </p:spPr>
          <p:txBody>
            <a:bodyPr wrap="square" lIns="0" tIns="0" rIns="0" bIns="0" rtlCol="0"/>
            <a:lstStyle/>
            <a:p>
              <a:endParaRPr/>
            </a:p>
          </p:txBody>
        </p:sp>
        <p:sp>
          <p:nvSpPr>
            <p:cNvPr id="14" name="object 14"/>
            <p:cNvSpPr/>
            <p:nvPr/>
          </p:nvSpPr>
          <p:spPr>
            <a:xfrm flipH="1">
              <a:off x="5545444" y="437689"/>
              <a:ext cx="0" cy="455166"/>
            </a:xfrm>
            <a:custGeom>
              <a:avLst/>
              <a:gdLst/>
              <a:ahLst/>
              <a:cxnLst/>
              <a:rect l="l" t="t" r="r" b="b"/>
              <a:pathLst>
                <a:path h="710565">
                  <a:moveTo>
                    <a:pt x="0" y="710399"/>
                  </a:moveTo>
                  <a:lnTo>
                    <a:pt x="0" y="0"/>
                  </a:lnTo>
                </a:path>
              </a:pathLst>
            </a:custGeom>
            <a:ln w="3206">
              <a:solidFill>
                <a:srgbClr val="DFDFDF"/>
              </a:solidFill>
            </a:ln>
          </p:spPr>
          <p:txBody>
            <a:bodyPr wrap="square" lIns="0" tIns="0" rIns="0" bIns="0" rtlCol="0"/>
            <a:lstStyle/>
            <a:p>
              <a:endParaRPr/>
            </a:p>
          </p:txBody>
        </p:sp>
        <p:sp>
          <p:nvSpPr>
            <p:cNvPr id="15" name="object 15"/>
            <p:cNvSpPr/>
            <p:nvPr/>
          </p:nvSpPr>
          <p:spPr>
            <a:xfrm>
              <a:off x="4564941" y="445281"/>
              <a:ext cx="894875" cy="440116"/>
            </a:xfrm>
            <a:custGeom>
              <a:avLst/>
              <a:gdLst/>
              <a:ahLst/>
              <a:cxnLst/>
              <a:rect l="l" t="t" r="r" b="b"/>
              <a:pathLst>
                <a:path w="1397000" h="687069">
                  <a:moveTo>
                    <a:pt x="143217" y="236791"/>
                  </a:moveTo>
                  <a:lnTo>
                    <a:pt x="0" y="236791"/>
                  </a:lnTo>
                  <a:lnTo>
                    <a:pt x="0" y="449910"/>
                  </a:lnTo>
                  <a:lnTo>
                    <a:pt x="143217" y="449910"/>
                  </a:lnTo>
                  <a:lnTo>
                    <a:pt x="143217" y="236791"/>
                  </a:lnTo>
                  <a:close/>
                </a:path>
                <a:path w="1397000" h="687069">
                  <a:moveTo>
                    <a:pt x="222986" y="0"/>
                  </a:moveTo>
                  <a:lnTo>
                    <a:pt x="0" y="0"/>
                  </a:lnTo>
                  <a:lnTo>
                    <a:pt x="0" y="213118"/>
                  </a:lnTo>
                  <a:lnTo>
                    <a:pt x="222986" y="213118"/>
                  </a:lnTo>
                  <a:lnTo>
                    <a:pt x="222986" y="0"/>
                  </a:lnTo>
                  <a:close/>
                </a:path>
                <a:path w="1397000" h="687069">
                  <a:moveTo>
                    <a:pt x="1396542" y="473595"/>
                  </a:moveTo>
                  <a:lnTo>
                    <a:pt x="0" y="473595"/>
                  </a:lnTo>
                  <a:lnTo>
                    <a:pt x="0" y="686714"/>
                  </a:lnTo>
                  <a:lnTo>
                    <a:pt x="1396542" y="686714"/>
                  </a:lnTo>
                  <a:lnTo>
                    <a:pt x="1396542" y="473595"/>
                  </a:lnTo>
                  <a:close/>
                </a:path>
              </a:pathLst>
            </a:custGeom>
            <a:solidFill>
              <a:srgbClr val="6929C3"/>
            </a:solidFill>
          </p:spPr>
          <p:txBody>
            <a:bodyPr wrap="square" lIns="0" tIns="0" rIns="0" bIns="0" rtlCol="0"/>
            <a:lstStyle/>
            <a:p>
              <a:endParaRPr/>
            </a:p>
          </p:txBody>
        </p:sp>
      </p:grpSp>
      <p:sp>
        <p:nvSpPr>
          <p:cNvPr id="16" name="object 16"/>
          <p:cNvSpPr txBox="1"/>
          <p:nvPr/>
        </p:nvSpPr>
        <p:spPr>
          <a:xfrm>
            <a:off x="4713900" y="491024"/>
            <a:ext cx="41489" cy="41083"/>
          </a:xfrm>
          <a:prstGeom prst="rect">
            <a:avLst/>
          </a:prstGeom>
        </p:spPr>
        <p:txBody>
          <a:bodyPr vert="horz" wrap="square" lIns="0" tIns="8135" rIns="0" bIns="0" rtlCol="0">
            <a:spAutoFit/>
          </a:bodyPr>
          <a:lstStyle/>
          <a:p>
            <a:pPr>
              <a:lnSpc>
                <a:spcPct val="100000"/>
              </a:lnSpc>
              <a:spcBef>
                <a:spcPts val="64"/>
              </a:spcBef>
            </a:pPr>
            <a:r>
              <a:rPr sz="160" spc="3">
                <a:latin typeface="Trebuchet MS"/>
                <a:cs typeface="Trebuchet MS"/>
              </a:rPr>
              <a:t>875</a:t>
            </a:r>
            <a:endParaRPr sz="160">
              <a:latin typeface="Trebuchet MS"/>
              <a:cs typeface="Trebuchet MS"/>
            </a:endParaRPr>
          </a:p>
        </p:txBody>
      </p:sp>
      <p:sp>
        <p:nvSpPr>
          <p:cNvPr id="17" name="object 17"/>
          <p:cNvSpPr txBox="1"/>
          <p:nvPr/>
        </p:nvSpPr>
        <p:spPr>
          <a:xfrm>
            <a:off x="4662792" y="642654"/>
            <a:ext cx="41489" cy="41083"/>
          </a:xfrm>
          <a:prstGeom prst="rect">
            <a:avLst/>
          </a:prstGeom>
        </p:spPr>
        <p:txBody>
          <a:bodyPr vert="horz" wrap="square" lIns="0" tIns="8135" rIns="0" bIns="0" rtlCol="0">
            <a:spAutoFit/>
          </a:bodyPr>
          <a:lstStyle/>
          <a:p>
            <a:pPr>
              <a:lnSpc>
                <a:spcPct val="100000"/>
              </a:lnSpc>
              <a:spcBef>
                <a:spcPts val="64"/>
              </a:spcBef>
            </a:pPr>
            <a:r>
              <a:rPr sz="160" spc="3">
                <a:latin typeface="Trebuchet MS"/>
                <a:cs typeface="Trebuchet MS"/>
              </a:rPr>
              <a:t>562</a:t>
            </a:r>
            <a:endParaRPr sz="160">
              <a:latin typeface="Trebuchet MS"/>
              <a:cs typeface="Trebuchet MS"/>
            </a:endParaRPr>
          </a:p>
        </p:txBody>
      </p:sp>
      <p:sp>
        <p:nvSpPr>
          <p:cNvPr id="18" name="object 18"/>
          <p:cNvSpPr txBox="1"/>
          <p:nvPr/>
        </p:nvSpPr>
        <p:spPr>
          <a:xfrm>
            <a:off x="5465630" y="794347"/>
            <a:ext cx="57760" cy="41083"/>
          </a:xfrm>
          <a:prstGeom prst="rect">
            <a:avLst/>
          </a:prstGeom>
        </p:spPr>
        <p:txBody>
          <a:bodyPr vert="horz" wrap="square" lIns="0" tIns="8135" rIns="0" bIns="0" rtlCol="0">
            <a:spAutoFit/>
          </a:bodyPr>
          <a:lstStyle/>
          <a:p>
            <a:pPr>
              <a:lnSpc>
                <a:spcPct val="100000"/>
              </a:lnSpc>
              <a:spcBef>
                <a:spcPts val="64"/>
              </a:spcBef>
            </a:pPr>
            <a:r>
              <a:rPr sz="160" spc="3">
                <a:latin typeface="Trebuchet MS"/>
                <a:cs typeface="Trebuchet MS"/>
              </a:rPr>
              <a:t>5</a:t>
            </a:r>
            <a:r>
              <a:rPr sz="160" spc="-19">
                <a:latin typeface="Trebuchet MS"/>
                <a:cs typeface="Trebuchet MS"/>
              </a:rPr>
              <a:t>,</a:t>
            </a:r>
            <a:r>
              <a:rPr sz="160" spc="3">
                <a:latin typeface="Trebuchet MS"/>
                <a:cs typeface="Trebuchet MS"/>
              </a:rPr>
              <a:t>480</a:t>
            </a:r>
            <a:endParaRPr sz="160">
              <a:latin typeface="Trebuchet MS"/>
              <a:cs typeface="Trebuchet MS"/>
            </a:endParaRPr>
          </a:p>
        </p:txBody>
      </p:sp>
      <p:sp>
        <p:nvSpPr>
          <p:cNvPr id="19" name="object 19"/>
          <p:cNvSpPr/>
          <p:nvPr/>
        </p:nvSpPr>
        <p:spPr>
          <a:xfrm flipH="1">
            <a:off x="4565972" y="438716"/>
            <a:ext cx="0" cy="455166"/>
          </a:xfrm>
          <a:custGeom>
            <a:avLst/>
            <a:gdLst/>
            <a:ahLst/>
            <a:cxnLst/>
            <a:rect l="l" t="t" r="r" b="b"/>
            <a:pathLst>
              <a:path h="710565">
                <a:moveTo>
                  <a:pt x="0" y="0"/>
                </a:moveTo>
                <a:lnTo>
                  <a:pt x="0" y="710399"/>
                </a:lnTo>
              </a:path>
            </a:pathLst>
          </a:custGeom>
          <a:ln w="3206">
            <a:solidFill>
              <a:srgbClr val="8C8C8C"/>
            </a:solidFill>
          </a:ln>
        </p:spPr>
        <p:txBody>
          <a:bodyPr wrap="square" lIns="0" tIns="0" rIns="0" bIns="0" rtlCol="0"/>
          <a:lstStyle/>
          <a:p>
            <a:endParaRPr/>
          </a:p>
        </p:txBody>
      </p:sp>
      <p:sp>
        <p:nvSpPr>
          <p:cNvPr id="20" name="object 20"/>
          <p:cNvSpPr txBox="1"/>
          <p:nvPr/>
        </p:nvSpPr>
        <p:spPr>
          <a:xfrm>
            <a:off x="4404359" y="488643"/>
            <a:ext cx="150502" cy="45964"/>
          </a:xfrm>
          <a:prstGeom prst="rect">
            <a:avLst/>
          </a:prstGeom>
        </p:spPr>
        <p:txBody>
          <a:bodyPr vert="horz" wrap="square" lIns="0" tIns="8135" rIns="0" bIns="0" rtlCol="0">
            <a:spAutoFit/>
          </a:bodyPr>
          <a:lstStyle/>
          <a:p>
            <a:pPr>
              <a:lnSpc>
                <a:spcPct val="100000"/>
              </a:lnSpc>
              <a:spcBef>
                <a:spcPts val="64"/>
              </a:spcBef>
            </a:pPr>
            <a:r>
              <a:rPr sz="192" spc="-6">
                <a:solidFill>
                  <a:srgbClr val="6F6F6F"/>
                </a:solidFill>
                <a:latin typeface="Trebuchet MS"/>
                <a:cs typeface="Trebuchet MS"/>
              </a:rPr>
              <a:t>Po</a:t>
            </a:r>
            <a:r>
              <a:rPr sz="192" spc="3">
                <a:solidFill>
                  <a:srgbClr val="6F6F6F"/>
                </a:solidFill>
                <a:latin typeface="Trebuchet MS"/>
                <a:cs typeface="Trebuchet MS"/>
              </a:rPr>
              <a:t>s</a:t>
            </a:r>
            <a:r>
              <a:rPr sz="192" spc="-16">
                <a:solidFill>
                  <a:srgbClr val="6F6F6F"/>
                </a:solidFill>
                <a:latin typeface="Trebuchet MS"/>
                <a:cs typeface="Trebuchet MS"/>
              </a:rPr>
              <a:t>t</a:t>
            </a:r>
            <a:r>
              <a:rPr sz="192" spc="-19">
                <a:solidFill>
                  <a:srgbClr val="6F6F6F"/>
                </a:solidFill>
                <a:latin typeface="Trebuchet MS"/>
                <a:cs typeface="Trebuchet MS"/>
              </a:rPr>
              <a:t> </a:t>
            </a:r>
            <a:r>
              <a:rPr sz="192" spc="-10">
                <a:solidFill>
                  <a:srgbClr val="6F6F6F"/>
                </a:solidFill>
                <a:latin typeface="Trebuchet MS"/>
                <a:cs typeface="Trebuchet MS"/>
              </a:rPr>
              <a:t>G</a:t>
            </a:r>
            <a:r>
              <a:rPr sz="192" spc="-16">
                <a:solidFill>
                  <a:srgbClr val="6F6F6F"/>
                </a:solidFill>
                <a:latin typeface="Trebuchet MS"/>
                <a:cs typeface="Trebuchet MS"/>
              </a:rPr>
              <a:t>r</a:t>
            </a:r>
            <a:r>
              <a:rPr sz="192" spc="-10">
                <a:solidFill>
                  <a:srgbClr val="6F6F6F"/>
                </a:solidFill>
                <a:latin typeface="Trebuchet MS"/>
                <a:cs typeface="Trebuchet MS"/>
              </a:rPr>
              <a:t>a</a:t>
            </a:r>
            <a:r>
              <a:rPr sz="192" spc="-6">
                <a:solidFill>
                  <a:srgbClr val="6F6F6F"/>
                </a:solidFill>
                <a:latin typeface="Trebuchet MS"/>
                <a:cs typeface="Trebuchet MS"/>
              </a:rPr>
              <a:t>du</a:t>
            </a:r>
            <a:r>
              <a:rPr sz="192" spc="-13">
                <a:solidFill>
                  <a:srgbClr val="6F6F6F"/>
                </a:solidFill>
                <a:latin typeface="Trebuchet MS"/>
                <a:cs typeface="Trebuchet MS"/>
              </a:rPr>
              <a:t>a</a:t>
            </a:r>
            <a:r>
              <a:rPr sz="192" spc="-19">
                <a:solidFill>
                  <a:srgbClr val="6F6F6F"/>
                </a:solidFill>
                <a:latin typeface="Trebuchet MS"/>
                <a:cs typeface="Trebuchet MS"/>
              </a:rPr>
              <a:t>t</a:t>
            </a:r>
            <a:r>
              <a:rPr sz="192" spc="-10">
                <a:solidFill>
                  <a:srgbClr val="6F6F6F"/>
                </a:solidFill>
                <a:latin typeface="Trebuchet MS"/>
                <a:cs typeface="Trebuchet MS"/>
              </a:rPr>
              <a:t>e</a:t>
            </a:r>
            <a:endParaRPr sz="192">
              <a:latin typeface="Trebuchet MS"/>
              <a:cs typeface="Trebuchet MS"/>
            </a:endParaRPr>
          </a:p>
        </p:txBody>
      </p:sp>
      <p:sp>
        <p:nvSpPr>
          <p:cNvPr id="21" name="object 21"/>
          <p:cNvSpPr txBox="1"/>
          <p:nvPr/>
        </p:nvSpPr>
        <p:spPr>
          <a:xfrm>
            <a:off x="4478762" y="640330"/>
            <a:ext cx="76064" cy="45964"/>
          </a:xfrm>
          <a:prstGeom prst="rect">
            <a:avLst/>
          </a:prstGeom>
        </p:spPr>
        <p:txBody>
          <a:bodyPr vert="horz" wrap="square" lIns="0" tIns="8135" rIns="0" bIns="0" rtlCol="0">
            <a:spAutoFit/>
          </a:bodyPr>
          <a:lstStyle/>
          <a:p>
            <a:pPr>
              <a:lnSpc>
                <a:spcPct val="100000"/>
              </a:lnSpc>
              <a:spcBef>
                <a:spcPts val="64"/>
              </a:spcBef>
            </a:pPr>
            <a:r>
              <a:rPr sz="192" spc="6">
                <a:solidFill>
                  <a:srgbClr val="6F6F6F"/>
                </a:solidFill>
                <a:latin typeface="Trebuchet MS"/>
                <a:cs typeface="Trebuchet MS"/>
              </a:rPr>
              <a:t>S</a:t>
            </a:r>
            <a:r>
              <a:rPr sz="192" spc="-10">
                <a:solidFill>
                  <a:srgbClr val="6F6F6F"/>
                </a:solidFill>
                <a:latin typeface="Trebuchet MS"/>
                <a:cs typeface="Trebuchet MS"/>
              </a:rPr>
              <a:t>c</a:t>
            </a:r>
            <a:r>
              <a:rPr sz="192" spc="-6">
                <a:solidFill>
                  <a:srgbClr val="6F6F6F"/>
                </a:solidFill>
                <a:latin typeface="Trebuchet MS"/>
                <a:cs typeface="Trebuchet MS"/>
              </a:rPr>
              <a:t>hoo</a:t>
            </a:r>
            <a:r>
              <a:rPr sz="192" spc="-10">
                <a:solidFill>
                  <a:srgbClr val="6F6F6F"/>
                </a:solidFill>
                <a:latin typeface="Trebuchet MS"/>
                <a:cs typeface="Trebuchet MS"/>
              </a:rPr>
              <a:t>l</a:t>
            </a:r>
            <a:endParaRPr sz="192">
              <a:latin typeface="Trebuchet MS"/>
              <a:cs typeface="Trebuchet MS"/>
            </a:endParaRPr>
          </a:p>
        </p:txBody>
      </p:sp>
      <p:sp>
        <p:nvSpPr>
          <p:cNvPr id="22" name="object 22"/>
          <p:cNvSpPr txBox="1"/>
          <p:nvPr/>
        </p:nvSpPr>
        <p:spPr>
          <a:xfrm>
            <a:off x="4387493" y="792017"/>
            <a:ext cx="167179" cy="45964"/>
          </a:xfrm>
          <a:prstGeom prst="rect">
            <a:avLst/>
          </a:prstGeom>
        </p:spPr>
        <p:txBody>
          <a:bodyPr vert="horz" wrap="square" lIns="0" tIns="8135" rIns="0" bIns="0" rtlCol="0">
            <a:spAutoFit/>
          </a:bodyPr>
          <a:lstStyle/>
          <a:p>
            <a:pPr>
              <a:lnSpc>
                <a:spcPct val="100000"/>
              </a:lnSpc>
              <a:spcBef>
                <a:spcPts val="64"/>
              </a:spcBef>
            </a:pPr>
            <a:r>
              <a:rPr sz="192" spc="-6">
                <a:solidFill>
                  <a:srgbClr val="6F6F6F"/>
                </a:solidFill>
                <a:latin typeface="Trebuchet MS"/>
                <a:cs typeface="Trebuchet MS"/>
              </a:rPr>
              <a:t>Und</a:t>
            </a:r>
            <a:r>
              <a:rPr sz="192" spc="-10">
                <a:solidFill>
                  <a:srgbClr val="6F6F6F"/>
                </a:solidFill>
                <a:latin typeface="Trebuchet MS"/>
                <a:cs typeface="Trebuchet MS"/>
              </a:rPr>
              <a:t>e</a:t>
            </a:r>
            <a:r>
              <a:rPr sz="192" spc="-13">
                <a:solidFill>
                  <a:srgbClr val="6F6F6F"/>
                </a:solidFill>
                <a:latin typeface="Trebuchet MS"/>
                <a:cs typeface="Trebuchet MS"/>
              </a:rPr>
              <a:t>r</a:t>
            </a:r>
            <a:r>
              <a:rPr sz="192" spc="-19">
                <a:solidFill>
                  <a:srgbClr val="6F6F6F"/>
                </a:solidFill>
                <a:latin typeface="Trebuchet MS"/>
                <a:cs typeface="Trebuchet MS"/>
              </a:rPr>
              <a:t> </a:t>
            </a:r>
            <a:r>
              <a:rPr sz="192" spc="-10">
                <a:solidFill>
                  <a:srgbClr val="6F6F6F"/>
                </a:solidFill>
                <a:latin typeface="Trebuchet MS"/>
                <a:cs typeface="Trebuchet MS"/>
              </a:rPr>
              <a:t>G</a:t>
            </a:r>
            <a:r>
              <a:rPr sz="192" spc="-16">
                <a:solidFill>
                  <a:srgbClr val="6F6F6F"/>
                </a:solidFill>
                <a:latin typeface="Trebuchet MS"/>
                <a:cs typeface="Trebuchet MS"/>
              </a:rPr>
              <a:t>r</a:t>
            </a:r>
            <a:r>
              <a:rPr sz="192" spc="-10">
                <a:solidFill>
                  <a:srgbClr val="6F6F6F"/>
                </a:solidFill>
                <a:latin typeface="Trebuchet MS"/>
                <a:cs typeface="Trebuchet MS"/>
              </a:rPr>
              <a:t>a</a:t>
            </a:r>
            <a:r>
              <a:rPr sz="192" spc="-6">
                <a:solidFill>
                  <a:srgbClr val="6F6F6F"/>
                </a:solidFill>
                <a:latin typeface="Trebuchet MS"/>
                <a:cs typeface="Trebuchet MS"/>
              </a:rPr>
              <a:t>du</a:t>
            </a:r>
            <a:r>
              <a:rPr sz="192" spc="-13">
                <a:solidFill>
                  <a:srgbClr val="6F6F6F"/>
                </a:solidFill>
                <a:latin typeface="Trebuchet MS"/>
                <a:cs typeface="Trebuchet MS"/>
              </a:rPr>
              <a:t>a</a:t>
            </a:r>
            <a:r>
              <a:rPr sz="192" spc="-19">
                <a:solidFill>
                  <a:srgbClr val="6F6F6F"/>
                </a:solidFill>
                <a:latin typeface="Trebuchet MS"/>
                <a:cs typeface="Trebuchet MS"/>
              </a:rPr>
              <a:t>t</a:t>
            </a:r>
            <a:r>
              <a:rPr sz="192" spc="-10">
                <a:solidFill>
                  <a:srgbClr val="6F6F6F"/>
                </a:solidFill>
                <a:latin typeface="Trebuchet MS"/>
                <a:cs typeface="Trebuchet MS"/>
              </a:rPr>
              <a:t>e</a:t>
            </a:r>
            <a:endParaRPr sz="192">
              <a:latin typeface="Trebuchet MS"/>
              <a:cs typeface="Trebuchet MS"/>
            </a:endParaRPr>
          </a:p>
        </p:txBody>
      </p:sp>
      <p:sp>
        <p:nvSpPr>
          <p:cNvPr id="23" name="object 23"/>
          <p:cNvSpPr txBox="1"/>
          <p:nvPr/>
        </p:nvSpPr>
        <p:spPr>
          <a:xfrm>
            <a:off x="4286192" y="556310"/>
            <a:ext cx="48405" cy="218024"/>
          </a:xfrm>
          <a:prstGeom prst="rect">
            <a:avLst/>
          </a:prstGeom>
        </p:spPr>
        <p:txBody>
          <a:bodyPr vert="vert270" wrap="square" lIns="0" tIns="8949" rIns="0" bIns="0" rtlCol="0">
            <a:spAutoFit/>
          </a:bodyPr>
          <a:lstStyle/>
          <a:p>
            <a:pPr marL="8135">
              <a:lnSpc>
                <a:spcPct val="100000"/>
              </a:lnSpc>
              <a:spcBef>
                <a:spcPts val="70"/>
              </a:spcBef>
            </a:pPr>
            <a:r>
              <a:rPr sz="192" spc="-3">
                <a:solidFill>
                  <a:srgbClr val="161616"/>
                </a:solidFill>
                <a:latin typeface="Verdana"/>
                <a:cs typeface="Verdana"/>
              </a:rPr>
              <a:t>Lev</a:t>
            </a:r>
            <a:r>
              <a:rPr sz="192">
                <a:solidFill>
                  <a:srgbClr val="161616"/>
                </a:solidFill>
                <a:latin typeface="Verdana"/>
                <a:cs typeface="Verdana"/>
              </a:rPr>
              <a:t>el</a:t>
            </a:r>
            <a:r>
              <a:rPr sz="192" spc="-22">
                <a:solidFill>
                  <a:srgbClr val="161616"/>
                </a:solidFill>
                <a:latin typeface="Verdana"/>
                <a:cs typeface="Verdana"/>
              </a:rPr>
              <a:t> </a:t>
            </a:r>
            <a:r>
              <a:rPr sz="192" spc="-3">
                <a:solidFill>
                  <a:srgbClr val="161616"/>
                </a:solidFill>
                <a:latin typeface="Verdana"/>
                <a:cs typeface="Verdana"/>
              </a:rPr>
              <a:t>o</a:t>
            </a:r>
            <a:r>
              <a:rPr sz="192">
                <a:solidFill>
                  <a:srgbClr val="161616"/>
                </a:solidFill>
                <a:latin typeface="Verdana"/>
                <a:cs typeface="Verdana"/>
              </a:rPr>
              <a:t>f</a:t>
            </a:r>
            <a:r>
              <a:rPr sz="192" spc="-22">
                <a:solidFill>
                  <a:srgbClr val="161616"/>
                </a:solidFill>
                <a:latin typeface="Verdana"/>
                <a:cs typeface="Verdana"/>
              </a:rPr>
              <a:t> </a:t>
            </a:r>
            <a:r>
              <a:rPr sz="192" spc="-3">
                <a:solidFill>
                  <a:srgbClr val="161616"/>
                </a:solidFill>
                <a:latin typeface="Verdana"/>
                <a:cs typeface="Verdana"/>
              </a:rPr>
              <a:t>E</a:t>
            </a:r>
            <a:r>
              <a:rPr sz="192">
                <a:solidFill>
                  <a:srgbClr val="161616"/>
                </a:solidFill>
                <a:latin typeface="Verdana"/>
                <a:cs typeface="Verdana"/>
              </a:rPr>
              <a:t>ducation</a:t>
            </a:r>
            <a:endParaRPr sz="192">
              <a:latin typeface="Verdana"/>
              <a:cs typeface="Verdana"/>
            </a:endParaRPr>
          </a:p>
        </p:txBody>
      </p:sp>
      <p:sp>
        <p:nvSpPr>
          <p:cNvPr id="24" name="object 24"/>
          <p:cNvSpPr/>
          <p:nvPr/>
        </p:nvSpPr>
        <p:spPr>
          <a:xfrm>
            <a:off x="4565972" y="893777"/>
            <a:ext cx="979482" cy="0"/>
          </a:xfrm>
          <a:custGeom>
            <a:avLst/>
            <a:gdLst/>
            <a:ahLst/>
            <a:cxnLst/>
            <a:rect l="l" t="t" r="r" b="b"/>
            <a:pathLst>
              <a:path w="1529079">
                <a:moveTo>
                  <a:pt x="0" y="0"/>
                </a:moveTo>
                <a:lnTo>
                  <a:pt x="1529066" y="0"/>
                </a:lnTo>
              </a:path>
            </a:pathLst>
          </a:custGeom>
          <a:ln w="3207">
            <a:solidFill>
              <a:srgbClr val="8C8C8C"/>
            </a:solidFill>
          </a:ln>
        </p:spPr>
        <p:txBody>
          <a:bodyPr wrap="square" lIns="0" tIns="0" rIns="0" bIns="0" rtlCol="0"/>
          <a:lstStyle/>
          <a:p>
            <a:endParaRPr/>
          </a:p>
        </p:txBody>
      </p:sp>
      <p:sp>
        <p:nvSpPr>
          <p:cNvPr id="25" name="object 25"/>
          <p:cNvSpPr txBox="1"/>
          <p:nvPr/>
        </p:nvSpPr>
        <p:spPr>
          <a:xfrm>
            <a:off x="4559290" y="910318"/>
            <a:ext cx="1024226" cy="125283"/>
          </a:xfrm>
          <a:prstGeom prst="rect">
            <a:avLst/>
          </a:prstGeom>
        </p:spPr>
        <p:txBody>
          <a:bodyPr vert="horz" wrap="square" lIns="0" tIns="8135" rIns="0" bIns="0" rtlCol="0">
            <a:spAutoFit/>
          </a:bodyPr>
          <a:lstStyle/>
          <a:p>
            <a:pPr marR="3254" algn="ctr">
              <a:lnSpc>
                <a:spcPct val="100000"/>
              </a:lnSpc>
              <a:spcBef>
                <a:spcPts val="64"/>
              </a:spcBef>
            </a:pPr>
            <a:r>
              <a:rPr sz="192" spc="3">
                <a:solidFill>
                  <a:srgbClr val="6F6F6F"/>
                </a:solidFill>
                <a:latin typeface="Trebuchet MS"/>
                <a:cs typeface="Trebuchet MS"/>
              </a:rPr>
              <a:t>0      </a:t>
            </a:r>
            <a:r>
              <a:rPr sz="192" spc="6">
                <a:solidFill>
                  <a:srgbClr val="6F6F6F"/>
                </a:solidFill>
                <a:latin typeface="Trebuchet MS"/>
                <a:cs typeface="Trebuchet MS"/>
              </a:rPr>
              <a:t> </a:t>
            </a:r>
            <a:r>
              <a:rPr sz="192" spc="3">
                <a:solidFill>
                  <a:srgbClr val="6F6F6F"/>
                </a:solidFill>
                <a:latin typeface="Trebuchet MS"/>
                <a:cs typeface="Trebuchet MS"/>
              </a:rPr>
              <a:t>500   </a:t>
            </a:r>
            <a:r>
              <a:rPr sz="192" spc="16">
                <a:solidFill>
                  <a:srgbClr val="6F6F6F"/>
                </a:solidFill>
                <a:latin typeface="Trebuchet MS"/>
                <a:cs typeface="Trebuchet MS"/>
              </a:rPr>
              <a:t> </a:t>
            </a:r>
            <a:r>
              <a:rPr sz="192" spc="-3">
                <a:solidFill>
                  <a:srgbClr val="6F6F6F"/>
                </a:solidFill>
                <a:latin typeface="Trebuchet MS"/>
                <a:cs typeface="Trebuchet MS"/>
              </a:rPr>
              <a:t>1,000</a:t>
            </a:r>
            <a:r>
              <a:rPr sz="192" spc="125">
                <a:solidFill>
                  <a:srgbClr val="6F6F6F"/>
                </a:solidFill>
                <a:latin typeface="Trebuchet MS"/>
                <a:cs typeface="Trebuchet MS"/>
              </a:rPr>
              <a:t> </a:t>
            </a:r>
            <a:r>
              <a:rPr sz="192" spc="-3">
                <a:solidFill>
                  <a:srgbClr val="6F6F6F"/>
                </a:solidFill>
                <a:latin typeface="Trebuchet MS"/>
                <a:cs typeface="Trebuchet MS"/>
              </a:rPr>
              <a:t>1,500</a:t>
            </a:r>
            <a:r>
              <a:rPr sz="192" spc="122">
                <a:solidFill>
                  <a:srgbClr val="6F6F6F"/>
                </a:solidFill>
                <a:latin typeface="Trebuchet MS"/>
                <a:cs typeface="Trebuchet MS"/>
              </a:rPr>
              <a:t> </a:t>
            </a:r>
            <a:r>
              <a:rPr sz="192" spc="-3">
                <a:solidFill>
                  <a:srgbClr val="6F6F6F"/>
                </a:solidFill>
                <a:latin typeface="Trebuchet MS"/>
                <a:cs typeface="Trebuchet MS"/>
              </a:rPr>
              <a:t>2,000</a:t>
            </a:r>
            <a:r>
              <a:rPr sz="192" spc="122">
                <a:solidFill>
                  <a:srgbClr val="6F6F6F"/>
                </a:solidFill>
                <a:latin typeface="Trebuchet MS"/>
                <a:cs typeface="Trebuchet MS"/>
              </a:rPr>
              <a:t> </a:t>
            </a:r>
            <a:r>
              <a:rPr sz="192" spc="-3">
                <a:solidFill>
                  <a:srgbClr val="6F6F6F"/>
                </a:solidFill>
                <a:latin typeface="Trebuchet MS"/>
                <a:cs typeface="Trebuchet MS"/>
              </a:rPr>
              <a:t>2,500</a:t>
            </a:r>
            <a:r>
              <a:rPr sz="192" spc="122">
                <a:solidFill>
                  <a:srgbClr val="6F6F6F"/>
                </a:solidFill>
                <a:latin typeface="Trebuchet MS"/>
                <a:cs typeface="Trebuchet MS"/>
              </a:rPr>
              <a:t> </a:t>
            </a:r>
            <a:r>
              <a:rPr sz="192" spc="-3">
                <a:solidFill>
                  <a:srgbClr val="6F6F6F"/>
                </a:solidFill>
                <a:latin typeface="Trebuchet MS"/>
                <a:cs typeface="Trebuchet MS"/>
              </a:rPr>
              <a:t>3,000</a:t>
            </a:r>
            <a:r>
              <a:rPr sz="192" spc="122">
                <a:solidFill>
                  <a:srgbClr val="6F6F6F"/>
                </a:solidFill>
                <a:latin typeface="Trebuchet MS"/>
                <a:cs typeface="Trebuchet MS"/>
              </a:rPr>
              <a:t> </a:t>
            </a:r>
            <a:r>
              <a:rPr sz="192" spc="-3">
                <a:solidFill>
                  <a:srgbClr val="6F6F6F"/>
                </a:solidFill>
                <a:latin typeface="Trebuchet MS"/>
                <a:cs typeface="Trebuchet MS"/>
              </a:rPr>
              <a:t>3,500</a:t>
            </a:r>
            <a:r>
              <a:rPr sz="192" spc="122">
                <a:solidFill>
                  <a:srgbClr val="6F6F6F"/>
                </a:solidFill>
                <a:latin typeface="Trebuchet MS"/>
                <a:cs typeface="Trebuchet MS"/>
              </a:rPr>
              <a:t> </a:t>
            </a:r>
            <a:r>
              <a:rPr sz="192" spc="-3">
                <a:solidFill>
                  <a:srgbClr val="6F6F6F"/>
                </a:solidFill>
                <a:latin typeface="Trebuchet MS"/>
                <a:cs typeface="Trebuchet MS"/>
              </a:rPr>
              <a:t>4,000</a:t>
            </a:r>
            <a:r>
              <a:rPr sz="192" spc="125">
                <a:solidFill>
                  <a:srgbClr val="6F6F6F"/>
                </a:solidFill>
                <a:latin typeface="Trebuchet MS"/>
                <a:cs typeface="Trebuchet MS"/>
              </a:rPr>
              <a:t> </a:t>
            </a:r>
            <a:r>
              <a:rPr sz="192" spc="-3">
                <a:solidFill>
                  <a:srgbClr val="6F6F6F"/>
                </a:solidFill>
                <a:latin typeface="Trebuchet MS"/>
                <a:cs typeface="Trebuchet MS"/>
              </a:rPr>
              <a:t>4,500</a:t>
            </a:r>
            <a:r>
              <a:rPr sz="192" spc="122">
                <a:solidFill>
                  <a:srgbClr val="6F6F6F"/>
                </a:solidFill>
                <a:latin typeface="Trebuchet MS"/>
                <a:cs typeface="Trebuchet MS"/>
              </a:rPr>
              <a:t> </a:t>
            </a:r>
            <a:r>
              <a:rPr sz="192" spc="-3">
                <a:solidFill>
                  <a:srgbClr val="6F6F6F"/>
                </a:solidFill>
                <a:latin typeface="Trebuchet MS"/>
                <a:cs typeface="Trebuchet MS"/>
              </a:rPr>
              <a:t>5,000</a:t>
            </a:r>
            <a:r>
              <a:rPr sz="192" spc="122">
                <a:solidFill>
                  <a:srgbClr val="6F6F6F"/>
                </a:solidFill>
                <a:latin typeface="Trebuchet MS"/>
                <a:cs typeface="Trebuchet MS"/>
              </a:rPr>
              <a:t> </a:t>
            </a:r>
            <a:r>
              <a:rPr sz="192" spc="-3">
                <a:solidFill>
                  <a:srgbClr val="6F6F6F"/>
                </a:solidFill>
                <a:latin typeface="Trebuchet MS"/>
                <a:cs typeface="Trebuchet MS"/>
              </a:rPr>
              <a:t>5,500</a:t>
            </a:r>
            <a:r>
              <a:rPr sz="192" spc="122">
                <a:solidFill>
                  <a:srgbClr val="6F6F6F"/>
                </a:solidFill>
                <a:latin typeface="Trebuchet MS"/>
                <a:cs typeface="Trebuchet MS"/>
              </a:rPr>
              <a:t> </a:t>
            </a:r>
            <a:r>
              <a:rPr sz="192" spc="-3">
                <a:solidFill>
                  <a:srgbClr val="6F6F6F"/>
                </a:solidFill>
                <a:latin typeface="Trebuchet MS"/>
                <a:cs typeface="Trebuchet MS"/>
              </a:rPr>
              <a:t>6,000</a:t>
            </a:r>
            <a:endParaRPr sz="192">
              <a:latin typeface="Trebuchet MS"/>
              <a:cs typeface="Trebuchet MS"/>
            </a:endParaRPr>
          </a:p>
          <a:p>
            <a:pPr>
              <a:lnSpc>
                <a:spcPct val="100000"/>
              </a:lnSpc>
              <a:spcBef>
                <a:spcPts val="19"/>
              </a:spcBef>
            </a:pPr>
            <a:endParaRPr sz="320">
              <a:latin typeface="Trebuchet MS"/>
              <a:cs typeface="Trebuchet MS"/>
            </a:endParaRPr>
          </a:p>
          <a:p>
            <a:pPr marR="28067" algn="ctr">
              <a:lnSpc>
                <a:spcPct val="100000"/>
              </a:lnSpc>
              <a:spcBef>
                <a:spcPts val="3"/>
              </a:spcBef>
            </a:pPr>
            <a:r>
              <a:rPr sz="192" spc="-6">
                <a:solidFill>
                  <a:srgbClr val="161616"/>
                </a:solidFill>
                <a:latin typeface="Verdana"/>
                <a:cs typeface="Verdana"/>
              </a:rPr>
              <a:t>P</a:t>
            </a:r>
            <a:r>
              <a:rPr sz="192" spc="-10">
                <a:solidFill>
                  <a:srgbClr val="161616"/>
                </a:solidFill>
                <a:latin typeface="Verdana"/>
                <a:cs typeface="Verdana"/>
              </a:rPr>
              <a:t>e</a:t>
            </a:r>
            <a:r>
              <a:rPr sz="192" spc="-13">
                <a:solidFill>
                  <a:srgbClr val="161616"/>
                </a:solidFill>
                <a:latin typeface="Verdana"/>
                <a:cs typeface="Verdana"/>
              </a:rPr>
              <a:t>r</a:t>
            </a:r>
            <a:r>
              <a:rPr sz="192" spc="-10">
                <a:solidFill>
                  <a:srgbClr val="161616"/>
                </a:solidFill>
                <a:latin typeface="Verdana"/>
                <a:cs typeface="Verdana"/>
              </a:rPr>
              <a:t>fo</a:t>
            </a:r>
            <a:r>
              <a:rPr sz="192" spc="-13">
                <a:solidFill>
                  <a:srgbClr val="161616"/>
                </a:solidFill>
                <a:latin typeface="Verdana"/>
                <a:cs typeface="Verdana"/>
              </a:rPr>
              <a:t>r</a:t>
            </a:r>
            <a:r>
              <a:rPr sz="192" spc="-19">
                <a:solidFill>
                  <a:srgbClr val="161616"/>
                </a:solidFill>
                <a:latin typeface="Verdana"/>
                <a:cs typeface="Verdana"/>
              </a:rPr>
              <a:t>m</a:t>
            </a:r>
            <a:r>
              <a:rPr sz="192" spc="-13">
                <a:solidFill>
                  <a:srgbClr val="161616"/>
                </a:solidFill>
                <a:latin typeface="Verdana"/>
                <a:cs typeface="Verdana"/>
              </a:rPr>
              <a:t>an</a:t>
            </a:r>
            <a:r>
              <a:rPr sz="192" spc="-6">
                <a:solidFill>
                  <a:srgbClr val="161616"/>
                </a:solidFill>
                <a:latin typeface="Verdana"/>
                <a:cs typeface="Verdana"/>
              </a:rPr>
              <a:t>c</a:t>
            </a:r>
            <a:r>
              <a:rPr sz="192" spc="-10">
                <a:solidFill>
                  <a:srgbClr val="161616"/>
                </a:solidFill>
                <a:latin typeface="Verdana"/>
                <a:cs typeface="Verdana"/>
              </a:rPr>
              <a:t>e</a:t>
            </a:r>
            <a:r>
              <a:rPr sz="192" spc="-22">
                <a:solidFill>
                  <a:srgbClr val="161616"/>
                </a:solidFill>
                <a:latin typeface="Verdana"/>
                <a:cs typeface="Verdana"/>
              </a:rPr>
              <a:t> </a:t>
            </a:r>
            <a:r>
              <a:rPr sz="192" spc="-6">
                <a:solidFill>
                  <a:srgbClr val="161616"/>
                </a:solidFill>
                <a:latin typeface="Verdana"/>
                <a:cs typeface="Verdana"/>
              </a:rPr>
              <a:t>i</a:t>
            </a:r>
            <a:r>
              <a:rPr sz="192" spc="-13">
                <a:solidFill>
                  <a:srgbClr val="161616"/>
                </a:solidFill>
                <a:latin typeface="Verdana"/>
                <a:cs typeface="Verdana"/>
              </a:rPr>
              <a:t>n</a:t>
            </a:r>
            <a:r>
              <a:rPr sz="192" spc="-22">
                <a:solidFill>
                  <a:srgbClr val="161616"/>
                </a:solidFill>
                <a:latin typeface="Verdana"/>
                <a:cs typeface="Verdana"/>
              </a:rPr>
              <a:t> </a:t>
            </a:r>
            <a:r>
              <a:rPr sz="192" spc="-10">
                <a:solidFill>
                  <a:srgbClr val="161616"/>
                </a:solidFill>
                <a:latin typeface="Verdana"/>
                <a:cs typeface="Verdana"/>
              </a:rPr>
              <a:t>o</a:t>
            </a:r>
            <a:r>
              <a:rPr sz="192" spc="-13">
                <a:solidFill>
                  <a:srgbClr val="161616"/>
                </a:solidFill>
                <a:latin typeface="Verdana"/>
                <a:cs typeface="Verdana"/>
              </a:rPr>
              <a:t>n</a:t>
            </a:r>
            <a:r>
              <a:rPr sz="192">
                <a:solidFill>
                  <a:srgbClr val="161616"/>
                </a:solidFill>
                <a:latin typeface="Verdana"/>
                <a:cs typeface="Verdana"/>
              </a:rPr>
              <a:t>l</a:t>
            </a:r>
            <a:r>
              <a:rPr sz="192" spc="-6">
                <a:solidFill>
                  <a:srgbClr val="161616"/>
                </a:solidFill>
                <a:latin typeface="Verdana"/>
                <a:cs typeface="Verdana"/>
              </a:rPr>
              <a:t>i</a:t>
            </a:r>
            <a:r>
              <a:rPr sz="192" spc="-13">
                <a:solidFill>
                  <a:srgbClr val="161616"/>
                </a:solidFill>
                <a:latin typeface="Verdana"/>
                <a:cs typeface="Verdana"/>
              </a:rPr>
              <a:t>n</a:t>
            </a:r>
            <a:r>
              <a:rPr sz="192" spc="-10">
                <a:solidFill>
                  <a:srgbClr val="161616"/>
                </a:solidFill>
                <a:latin typeface="Verdana"/>
                <a:cs typeface="Verdana"/>
              </a:rPr>
              <a:t>e</a:t>
            </a:r>
            <a:r>
              <a:rPr sz="192" spc="-22">
                <a:solidFill>
                  <a:srgbClr val="161616"/>
                </a:solidFill>
                <a:latin typeface="Verdana"/>
                <a:cs typeface="Verdana"/>
              </a:rPr>
              <a:t> (</a:t>
            </a:r>
            <a:r>
              <a:rPr sz="192" spc="-19">
                <a:solidFill>
                  <a:srgbClr val="161616"/>
                </a:solidFill>
                <a:latin typeface="Verdana"/>
                <a:cs typeface="Verdana"/>
              </a:rPr>
              <a:t>S</a:t>
            </a:r>
            <a:r>
              <a:rPr sz="192" spc="-16">
                <a:solidFill>
                  <a:srgbClr val="161616"/>
                </a:solidFill>
                <a:latin typeface="Verdana"/>
                <a:cs typeface="Verdana"/>
              </a:rPr>
              <a:t>um</a:t>
            </a:r>
            <a:r>
              <a:rPr sz="192" spc="-22">
                <a:solidFill>
                  <a:srgbClr val="161616"/>
                </a:solidFill>
                <a:latin typeface="Verdana"/>
                <a:cs typeface="Verdana"/>
              </a:rPr>
              <a:t>)</a:t>
            </a:r>
            <a:endParaRPr sz="192">
              <a:latin typeface="Verdana"/>
              <a:cs typeface="Verdana"/>
            </a:endParaRPr>
          </a:p>
        </p:txBody>
      </p:sp>
      <p:sp>
        <p:nvSpPr>
          <p:cNvPr id="26" name="object 26"/>
          <p:cNvSpPr/>
          <p:nvPr/>
        </p:nvSpPr>
        <p:spPr>
          <a:xfrm>
            <a:off x="2962423" y="319611"/>
            <a:ext cx="1219877" cy="753729"/>
          </a:xfrm>
          <a:custGeom>
            <a:avLst/>
            <a:gdLst/>
            <a:ahLst/>
            <a:cxnLst/>
            <a:rect l="l" t="t" r="r" b="b"/>
            <a:pathLst>
              <a:path w="1904364" h="1176655">
                <a:moveTo>
                  <a:pt x="1903864" y="1176293"/>
                </a:moveTo>
                <a:lnTo>
                  <a:pt x="0" y="1176293"/>
                </a:lnTo>
                <a:lnTo>
                  <a:pt x="0" y="0"/>
                </a:lnTo>
                <a:lnTo>
                  <a:pt x="1903864" y="0"/>
                </a:lnTo>
                <a:lnTo>
                  <a:pt x="1903864" y="1176293"/>
                </a:lnTo>
                <a:close/>
              </a:path>
            </a:pathLst>
          </a:custGeom>
          <a:solidFill>
            <a:srgbClr val="FFFFFF"/>
          </a:solidFill>
        </p:spPr>
        <p:txBody>
          <a:bodyPr wrap="square" lIns="0" tIns="0" rIns="0" bIns="0" rtlCol="0"/>
          <a:lstStyle/>
          <a:p>
            <a:endParaRPr/>
          </a:p>
        </p:txBody>
      </p:sp>
      <p:sp>
        <p:nvSpPr>
          <p:cNvPr id="27" name="object 27"/>
          <p:cNvSpPr txBox="1"/>
          <p:nvPr/>
        </p:nvSpPr>
        <p:spPr>
          <a:xfrm>
            <a:off x="2992207" y="332008"/>
            <a:ext cx="890808" cy="55726"/>
          </a:xfrm>
          <a:prstGeom prst="rect">
            <a:avLst/>
          </a:prstGeom>
        </p:spPr>
        <p:txBody>
          <a:bodyPr vert="horz" wrap="square" lIns="0" tIns="8135" rIns="0" bIns="0" rtlCol="0">
            <a:spAutoFit/>
          </a:bodyPr>
          <a:lstStyle/>
          <a:p>
            <a:pPr marL="8135">
              <a:lnSpc>
                <a:spcPct val="100000"/>
              </a:lnSpc>
              <a:spcBef>
                <a:spcPts val="64"/>
              </a:spcBef>
            </a:pPr>
            <a:r>
              <a:rPr sz="256" spc="-13">
                <a:solidFill>
                  <a:srgbClr val="161616"/>
                </a:solidFill>
                <a:latin typeface="Verdana"/>
                <a:cs typeface="Verdana"/>
              </a:rPr>
              <a:t>Economic</a:t>
            </a:r>
            <a:r>
              <a:rPr sz="256" spc="-32">
                <a:solidFill>
                  <a:srgbClr val="161616"/>
                </a:solidFill>
                <a:latin typeface="Verdana"/>
                <a:cs typeface="Verdana"/>
              </a:rPr>
              <a:t> </a:t>
            </a:r>
            <a:r>
              <a:rPr sz="256" spc="-16">
                <a:solidFill>
                  <a:srgbClr val="161616"/>
                </a:solidFill>
                <a:latin typeface="Verdana"/>
                <a:cs typeface="Verdana"/>
              </a:rPr>
              <a:t>status,</a:t>
            </a:r>
            <a:r>
              <a:rPr sz="256" spc="-32">
                <a:solidFill>
                  <a:srgbClr val="161616"/>
                </a:solidFill>
                <a:latin typeface="Verdana"/>
                <a:cs typeface="Verdana"/>
              </a:rPr>
              <a:t> </a:t>
            </a:r>
            <a:r>
              <a:rPr sz="256" spc="-16">
                <a:solidFill>
                  <a:srgbClr val="161616"/>
                </a:solidFill>
                <a:latin typeface="Verdana"/>
                <a:cs typeface="Verdana"/>
              </a:rPr>
              <a:t>Home</a:t>
            </a:r>
            <a:r>
              <a:rPr sz="256" spc="-32">
                <a:solidFill>
                  <a:srgbClr val="161616"/>
                </a:solidFill>
                <a:latin typeface="Verdana"/>
                <a:cs typeface="Verdana"/>
              </a:rPr>
              <a:t> </a:t>
            </a:r>
            <a:r>
              <a:rPr sz="256" spc="-13">
                <a:solidFill>
                  <a:srgbClr val="161616"/>
                </a:solidFill>
                <a:latin typeface="Verdana"/>
                <a:cs typeface="Verdana"/>
              </a:rPr>
              <a:t>Location</a:t>
            </a:r>
            <a:r>
              <a:rPr sz="256" spc="-29">
                <a:solidFill>
                  <a:srgbClr val="161616"/>
                </a:solidFill>
                <a:latin typeface="Verdana"/>
                <a:cs typeface="Verdana"/>
              </a:rPr>
              <a:t> </a:t>
            </a:r>
            <a:r>
              <a:rPr sz="256" spc="-16">
                <a:solidFill>
                  <a:srgbClr val="161616"/>
                </a:solidFill>
                <a:latin typeface="Verdana"/>
                <a:cs typeface="Verdana"/>
              </a:rPr>
              <a:t>and</a:t>
            </a:r>
            <a:r>
              <a:rPr sz="256" spc="-32">
                <a:solidFill>
                  <a:srgbClr val="161616"/>
                </a:solidFill>
                <a:latin typeface="Verdana"/>
                <a:cs typeface="Verdana"/>
              </a:rPr>
              <a:t> </a:t>
            </a:r>
            <a:r>
              <a:rPr sz="256" spc="-13">
                <a:solidFill>
                  <a:srgbClr val="161616"/>
                </a:solidFill>
                <a:latin typeface="Verdana"/>
                <a:cs typeface="Verdana"/>
              </a:rPr>
              <a:t>Performance</a:t>
            </a:r>
            <a:r>
              <a:rPr sz="256" spc="-32">
                <a:solidFill>
                  <a:srgbClr val="161616"/>
                </a:solidFill>
                <a:latin typeface="Verdana"/>
                <a:cs typeface="Verdana"/>
              </a:rPr>
              <a:t> </a:t>
            </a:r>
            <a:r>
              <a:rPr sz="256" spc="-13">
                <a:solidFill>
                  <a:srgbClr val="161616"/>
                </a:solidFill>
                <a:latin typeface="Verdana"/>
                <a:cs typeface="Verdana"/>
              </a:rPr>
              <a:t>in</a:t>
            </a:r>
            <a:r>
              <a:rPr sz="256" spc="-32">
                <a:solidFill>
                  <a:srgbClr val="161616"/>
                </a:solidFill>
                <a:latin typeface="Verdana"/>
                <a:cs typeface="Verdana"/>
              </a:rPr>
              <a:t> </a:t>
            </a:r>
            <a:r>
              <a:rPr sz="256" spc="-10">
                <a:solidFill>
                  <a:srgbClr val="161616"/>
                </a:solidFill>
                <a:latin typeface="Verdana"/>
                <a:cs typeface="Verdana"/>
              </a:rPr>
              <a:t>online</a:t>
            </a:r>
            <a:endParaRPr sz="256">
              <a:latin typeface="Verdana"/>
              <a:cs typeface="Verdana"/>
            </a:endParaRPr>
          </a:p>
        </p:txBody>
      </p:sp>
      <p:graphicFrame>
        <p:nvGraphicFramePr>
          <p:cNvPr id="28" name="object 28"/>
          <p:cNvGraphicFramePr>
            <a:graphicFrameLocks noGrp="1"/>
          </p:cNvGraphicFramePr>
          <p:nvPr/>
        </p:nvGraphicFramePr>
        <p:xfrm>
          <a:off x="2982955" y="401737"/>
          <a:ext cx="1173912" cy="657220"/>
        </p:xfrm>
        <a:graphic>
          <a:graphicData uri="http://schemas.openxmlformats.org/drawingml/2006/table">
            <a:tbl>
              <a:tblPr firstRow="1" bandRow="1">
                <a:tableStyleId>{2D5ABB26-0587-4C30-8999-92F81FD0307C}</a:tableStyleId>
              </a:tblPr>
              <a:tblGrid>
                <a:gridCol w="380729"/>
                <a:gridCol w="379508"/>
                <a:gridCol w="376254"/>
                <a:gridCol w="37421"/>
              </a:tblGrid>
              <a:tr h="65700">
                <a:tc>
                  <a:txBody>
                    <a:bodyPr/>
                    <a:lstStyle/>
                    <a:p>
                      <a:pPr marL="18304">
                        <a:lnSpc>
                          <a:spcPct val="100000"/>
                        </a:lnSpc>
                        <a:spcBef>
                          <a:spcPts val="154"/>
                        </a:spcBef>
                      </a:pPr>
                      <a:r>
                        <a:rPr sz="192" spc="-3">
                          <a:solidFill>
                            <a:srgbClr val="161616"/>
                          </a:solidFill>
                          <a:latin typeface="Verdana"/>
                          <a:cs typeface="Verdana"/>
                        </a:rPr>
                        <a:t>Ec</a:t>
                      </a:r>
                      <a:r>
                        <a:rPr sz="192">
                          <a:solidFill>
                            <a:srgbClr val="161616"/>
                          </a:solidFill>
                          <a:latin typeface="Verdana"/>
                          <a:cs typeface="Verdana"/>
                        </a:rPr>
                        <a:t>onomic</a:t>
                      </a:r>
                      <a:r>
                        <a:rPr sz="192" spc="-22">
                          <a:solidFill>
                            <a:srgbClr val="161616"/>
                          </a:solidFill>
                          <a:latin typeface="Verdana"/>
                          <a:cs typeface="Verdana"/>
                        </a:rPr>
                        <a:t> </a:t>
                      </a:r>
                      <a:r>
                        <a:rPr sz="192" spc="-3">
                          <a:solidFill>
                            <a:srgbClr val="161616"/>
                          </a:solidFill>
                          <a:latin typeface="Verdana"/>
                          <a:cs typeface="Verdana"/>
                        </a:rPr>
                        <a:t>s</a:t>
                      </a:r>
                      <a:r>
                        <a:rPr sz="192">
                          <a:solidFill>
                            <a:srgbClr val="161616"/>
                          </a:solidFill>
                          <a:latin typeface="Verdana"/>
                          <a:cs typeface="Verdana"/>
                        </a:rPr>
                        <a:t>tatus</a:t>
                      </a:r>
                      <a:endParaRPr sz="300">
                        <a:latin typeface="Verdana"/>
                        <a:cs typeface="Verdana"/>
                      </a:endParaRPr>
                    </a:p>
                  </a:txBody>
                  <a:tcPr marL="0" marR="0" marT="19525" marB="0">
                    <a:lnL w="6350">
                      <a:solidFill>
                        <a:srgbClr val="DFDFDF"/>
                      </a:solidFill>
                      <a:prstDash val="solid"/>
                    </a:lnL>
                    <a:lnR w="9525">
                      <a:solidFill>
                        <a:srgbClr val="DFDFDF"/>
                      </a:solidFill>
                      <a:prstDash val="solid"/>
                    </a:lnR>
                    <a:lnT w="6350">
                      <a:solidFill>
                        <a:srgbClr val="DFDFDF"/>
                      </a:solidFill>
                      <a:prstDash val="solid"/>
                    </a:lnT>
                    <a:lnB w="6350">
                      <a:solidFill>
                        <a:srgbClr val="DFDFDF"/>
                      </a:solidFill>
                      <a:prstDash val="solid"/>
                    </a:lnB>
                    <a:solidFill>
                      <a:srgbClr val="F4F4F4"/>
                    </a:solidFill>
                  </a:tcPr>
                </a:tc>
                <a:tc>
                  <a:txBody>
                    <a:bodyPr/>
                    <a:lstStyle/>
                    <a:p>
                      <a:pPr marL="17084">
                        <a:lnSpc>
                          <a:spcPct val="100000"/>
                        </a:lnSpc>
                        <a:spcBef>
                          <a:spcPts val="154"/>
                        </a:spcBef>
                      </a:pPr>
                      <a:r>
                        <a:rPr sz="192">
                          <a:solidFill>
                            <a:srgbClr val="161616"/>
                          </a:solidFill>
                          <a:latin typeface="Verdana"/>
                          <a:cs typeface="Verdana"/>
                        </a:rPr>
                        <a:t>Home</a:t>
                      </a:r>
                      <a:r>
                        <a:rPr sz="192" spc="-22">
                          <a:solidFill>
                            <a:srgbClr val="161616"/>
                          </a:solidFill>
                          <a:latin typeface="Verdana"/>
                          <a:cs typeface="Verdana"/>
                        </a:rPr>
                        <a:t> </a:t>
                      </a:r>
                      <a:r>
                        <a:rPr sz="192" spc="-3">
                          <a:solidFill>
                            <a:srgbClr val="161616"/>
                          </a:solidFill>
                          <a:latin typeface="Verdana"/>
                          <a:cs typeface="Verdana"/>
                        </a:rPr>
                        <a:t>L</a:t>
                      </a:r>
                      <a:r>
                        <a:rPr sz="192">
                          <a:solidFill>
                            <a:srgbClr val="161616"/>
                          </a:solidFill>
                          <a:latin typeface="Verdana"/>
                          <a:cs typeface="Verdana"/>
                        </a:rPr>
                        <a:t>ocation</a:t>
                      </a:r>
                      <a:endParaRPr sz="300">
                        <a:latin typeface="Verdana"/>
                        <a:cs typeface="Verdana"/>
                      </a:endParaRPr>
                    </a:p>
                  </a:txBody>
                  <a:tcPr marL="0" marR="0" marT="19525" marB="0">
                    <a:lnL w="9525">
                      <a:solidFill>
                        <a:srgbClr val="DFDFDF"/>
                      </a:solidFill>
                      <a:prstDash val="solid"/>
                    </a:lnL>
                    <a:lnR w="9525">
                      <a:solidFill>
                        <a:srgbClr val="DFDFDF"/>
                      </a:solidFill>
                      <a:prstDash val="solid"/>
                    </a:lnR>
                    <a:lnT w="6350">
                      <a:solidFill>
                        <a:srgbClr val="DFDFDF"/>
                      </a:solidFill>
                      <a:prstDash val="solid"/>
                    </a:lnT>
                    <a:lnB w="6350">
                      <a:solidFill>
                        <a:srgbClr val="DFDFDF"/>
                      </a:solidFill>
                      <a:prstDash val="solid"/>
                    </a:lnB>
                    <a:solidFill>
                      <a:srgbClr val="F4F4F4"/>
                    </a:solidFill>
                  </a:tcPr>
                </a:tc>
                <a:tc>
                  <a:txBody>
                    <a:bodyPr/>
                    <a:lstStyle/>
                    <a:p>
                      <a:pPr marL="17084">
                        <a:lnSpc>
                          <a:spcPct val="100000"/>
                        </a:lnSpc>
                        <a:spcBef>
                          <a:spcPts val="154"/>
                        </a:spcBef>
                      </a:pPr>
                      <a:r>
                        <a:rPr sz="192" spc="-6">
                          <a:solidFill>
                            <a:srgbClr val="161616"/>
                          </a:solidFill>
                          <a:latin typeface="Verdana"/>
                          <a:cs typeface="Verdana"/>
                        </a:rPr>
                        <a:t>P</a:t>
                      </a:r>
                      <a:r>
                        <a:rPr sz="192">
                          <a:solidFill>
                            <a:srgbClr val="161616"/>
                          </a:solidFill>
                          <a:latin typeface="Verdana"/>
                          <a:cs typeface="Verdana"/>
                        </a:rPr>
                        <a:t>er</a:t>
                      </a:r>
                      <a:r>
                        <a:rPr sz="192" spc="-3">
                          <a:solidFill>
                            <a:srgbClr val="161616"/>
                          </a:solidFill>
                          <a:latin typeface="Verdana"/>
                          <a:cs typeface="Verdana"/>
                        </a:rPr>
                        <a:t>f</a:t>
                      </a:r>
                      <a:r>
                        <a:rPr sz="192">
                          <a:solidFill>
                            <a:srgbClr val="161616"/>
                          </a:solidFill>
                          <a:latin typeface="Verdana"/>
                          <a:cs typeface="Verdana"/>
                        </a:rPr>
                        <a:t>orman</a:t>
                      </a:r>
                      <a:r>
                        <a:rPr sz="192" spc="-3">
                          <a:solidFill>
                            <a:srgbClr val="161616"/>
                          </a:solidFill>
                          <a:latin typeface="Verdana"/>
                          <a:cs typeface="Verdana"/>
                        </a:rPr>
                        <a:t>c</a:t>
                      </a:r>
                      <a:r>
                        <a:rPr sz="192">
                          <a:solidFill>
                            <a:srgbClr val="161616"/>
                          </a:solidFill>
                          <a:latin typeface="Verdana"/>
                          <a:cs typeface="Verdana"/>
                        </a:rPr>
                        <a:t>e</a:t>
                      </a:r>
                      <a:r>
                        <a:rPr sz="192" spc="-22">
                          <a:solidFill>
                            <a:srgbClr val="161616"/>
                          </a:solidFill>
                          <a:latin typeface="Verdana"/>
                          <a:cs typeface="Verdana"/>
                        </a:rPr>
                        <a:t> </a:t>
                      </a:r>
                      <a:r>
                        <a:rPr sz="192">
                          <a:solidFill>
                            <a:srgbClr val="161616"/>
                          </a:solidFill>
                          <a:latin typeface="Verdana"/>
                          <a:cs typeface="Verdana"/>
                        </a:rPr>
                        <a:t>in</a:t>
                      </a:r>
                      <a:r>
                        <a:rPr sz="192" spc="-22">
                          <a:solidFill>
                            <a:srgbClr val="161616"/>
                          </a:solidFill>
                          <a:latin typeface="Verdana"/>
                          <a:cs typeface="Verdana"/>
                        </a:rPr>
                        <a:t> </a:t>
                      </a:r>
                      <a:r>
                        <a:rPr sz="192">
                          <a:solidFill>
                            <a:srgbClr val="161616"/>
                          </a:solidFill>
                          <a:latin typeface="Verdana"/>
                          <a:cs typeface="Verdana"/>
                        </a:rPr>
                        <a:t>online</a:t>
                      </a:r>
                      <a:endParaRPr sz="300">
                        <a:latin typeface="Verdana"/>
                        <a:cs typeface="Verdana"/>
                      </a:endParaRPr>
                    </a:p>
                  </a:txBody>
                  <a:tcPr marL="0" marR="0" marT="19525" marB="0">
                    <a:lnL w="9525">
                      <a:solidFill>
                        <a:srgbClr val="DFDFDF"/>
                      </a:solidFill>
                      <a:prstDash val="solid"/>
                    </a:lnL>
                    <a:lnR w="6350">
                      <a:solidFill>
                        <a:srgbClr val="DFDFDF"/>
                      </a:solidFill>
                      <a:prstDash val="solid"/>
                    </a:lnR>
                    <a:lnT w="6350">
                      <a:solidFill>
                        <a:srgbClr val="DFDFDF"/>
                      </a:solidFill>
                      <a:prstDash val="solid"/>
                    </a:lnT>
                    <a:lnB w="6350">
                      <a:solidFill>
                        <a:srgbClr val="DFDFDF"/>
                      </a:solidFill>
                      <a:prstDash val="solid"/>
                    </a:lnB>
                    <a:solidFill>
                      <a:srgbClr val="F4F4F4"/>
                    </a:solidFill>
                  </a:tcPr>
                </a:tc>
                <a:tc>
                  <a:txBody>
                    <a:bodyPr/>
                    <a:lstStyle/>
                    <a:p>
                      <a:pPr>
                        <a:lnSpc>
                          <a:spcPct val="100000"/>
                        </a:lnSpc>
                      </a:pPr>
                      <a:endParaRPr sz="400">
                        <a:latin typeface="Times New Roman"/>
                        <a:cs typeface="Times New Roman"/>
                      </a:endParaRPr>
                    </a:p>
                  </a:txBody>
                  <a:tcPr marL="0" marR="0" marT="0" marB="0">
                    <a:lnL w="6350">
                      <a:solidFill>
                        <a:srgbClr val="DFDFDF"/>
                      </a:solidFill>
                      <a:prstDash val="solid"/>
                    </a:lnL>
                    <a:solidFill>
                      <a:srgbClr val="FFFFFF"/>
                    </a:solidFill>
                  </a:tcPr>
                </a:tc>
              </a:tr>
              <a:tr h="0">
                <a:tc rowSpan="3">
                  <a:txBody>
                    <a:bodyPr/>
                    <a:lstStyle/>
                    <a:p>
                      <a:pPr>
                        <a:lnSpc>
                          <a:spcPct val="100000"/>
                        </a:lnSpc>
                        <a:spcBef>
                          <a:spcPts val="29"/>
                        </a:spcBef>
                      </a:pPr>
                      <a:endParaRPr sz="500">
                        <a:latin typeface="Times New Roman"/>
                        <a:cs typeface="Times New Roman"/>
                      </a:endParaRPr>
                    </a:p>
                    <a:p>
                      <a:pPr marL="18304">
                        <a:lnSpc>
                          <a:spcPct val="100000"/>
                        </a:lnSpc>
                      </a:pPr>
                      <a:r>
                        <a:rPr sz="192">
                          <a:solidFill>
                            <a:srgbClr val="383838"/>
                          </a:solidFill>
                          <a:latin typeface="Verdana"/>
                          <a:cs typeface="Verdana"/>
                        </a:rPr>
                        <a:t>Middle</a:t>
                      </a:r>
                      <a:r>
                        <a:rPr sz="192" spc="-22">
                          <a:solidFill>
                            <a:srgbClr val="383838"/>
                          </a:solidFill>
                          <a:latin typeface="Verdana"/>
                          <a:cs typeface="Verdana"/>
                        </a:rPr>
                        <a:t> </a:t>
                      </a:r>
                      <a:r>
                        <a:rPr sz="192">
                          <a:solidFill>
                            <a:srgbClr val="383838"/>
                          </a:solidFill>
                          <a:latin typeface="Verdana"/>
                          <a:cs typeface="Verdana"/>
                        </a:rPr>
                        <a:t>Cla</a:t>
                      </a:r>
                      <a:r>
                        <a:rPr sz="192" spc="-3">
                          <a:solidFill>
                            <a:srgbClr val="383838"/>
                          </a:solidFill>
                          <a:latin typeface="Verdana"/>
                          <a:cs typeface="Verdana"/>
                        </a:rPr>
                        <a:t>s</a:t>
                      </a:r>
                      <a:r>
                        <a:rPr sz="192">
                          <a:solidFill>
                            <a:srgbClr val="383838"/>
                          </a:solidFill>
                          <a:latin typeface="Verdana"/>
                          <a:cs typeface="Verdana"/>
                        </a:rPr>
                        <a:t>s</a:t>
                      </a:r>
                      <a:endParaRPr sz="300">
                        <a:latin typeface="Verdana"/>
                        <a:cs typeface="Verdana"/>
                      </a:endParaRPr>
                    </a:p>
                  </a:txBody>
                  <a:tcPr marL="0" marR="0" marT="3661" marB="0">
                    <a:lnL w="6350">
                      <a:solidFill>
                        <a:srgbClr val="DFDFDF"/>
                      </a:solidFill>
                      <a:prstDash val="solid"/>
                    </a:lnL>
                    <a:lnR w="9525">
                      <a:solidFill>
                        <a:srgbClr val="DFDFDF"/>
                      </a:solidFill>
                      <a:prstDash val="solid"/>
                    </a:lnR>
                    <a:lnT w="6350">
                      <a:solidFill>
                        <a:srgbClr val="DFDFDF"/>
                      </a:solidFill>
                      <a:prstDash val="solid"/>
                    </a:lnT>
                    <a:lnB w="9525">
                      <a:solidFill>
                        <a:srgbClr val="161616"/>
                      </a:solidFill>
                      <a:prstDash val="solid"/>
                    </a:lnB>
                    <a:solidFill>
                      <a:srgbClr val="FFFFFF"/>
                    </a:solidFill>
                  </a:tcPr>
                </a:tc>
                <a:tc rowSpan="2">
                  <a:txBody>
                    <a:bodyPr/>
                    <a:lstStyle/>
                    <a:p>
                      <a:pPr marL="17084">
                        <a:lnSpc>
                          <a:spcPct val="100000"/>
                        </a:lnSpc>
                        <a:spcBef>
                          <a:spcPts val="154"/>
                        </a:spcBef>
                      </a:pPr>
                      <a:r>
                        <a:rPr sz="192" spc="-10">
                          <a:solidFill>
                            <a:srgbClr val="383838"/>
                          </a:solidFill>
                          <a:latin typeface="Verdana"/>
                          <a:cs typeface="Verdana"/>
                        </a:rPr>
                        <a:t>Rural</a:t>
                      </a:r>
                      <a:endParaRPr sz="300">
                        <a:latin typeface="Verdana"/>
                        <a:cs typeface="Verdana"/>
                      </a:endParaRPr>
                    </a:p>
                  </a:txBody>
                  <a:tcPr marL="0" marR="0" marT="19525" marB="0">
                    <a:lnL w="9525">
                      <a:solidFill>
                        <a:srgbClr val="DFDFDF"/>
                      </a:solidFill>
                      <a:prstDash val="solid"/>
                    </a:lnL>
                    <a:lnR w="9525">
                      <a:solidFill>
                        <a:srgbClr val="DFDFDF"/>
                      </a:solidFill>
                      <a:prstDash val="solid"/>
                    </a:lnR>
                    <a:lnT w="6350">
                      <a:solidFill>
                        <a:srgbClr val="DFDFDF"/>
                      </a:solidFill>
                      <a:prstDash val="solid"/>
                    </a:lnT>
                    <a:lnB w="9525">
                      <a:solidFill>
                        <a:srgbClr val="DFDFDF"/>
                      </a:solidFill>
                      <a:prstDash val="solid"/>
                    </a:lnB>
                    <a:solidFill>
                      <a:srgbClr val="FFFFFF"/>
                    </a:solidFill>
                  </a:tcPr>
                </a:tc>
                <a:tc rowSpan="2">
                  <a:txBody>
                    <a:bodyPr/>
                    <a:lstStyle/>
                    <a:p>
                      <a:pPr marR="11389" algn="r">
                        <a:lnSpc>
                          <a:spcPct val="100000"/>
                        </a:lnSpc>
                        <a:spcBef>
                          <a:spcPts val="154"/>
                        </a:spcBef>
                      </a:pPr>
                      <a:r>
                        <a:rPr sz="192" spc="-10">
                          <a:solidFill>
                            <a:srgbClr val="383838"/>
                          </a:solidFill>
                          <a:latin typeface="Verdana"/>
                          <a:cs typeface="Verdana"/>
                        </a:rPr>
                        <a:t>6.72</a:t>
                      </a:r>
                      <a:endParaRPr sz="300">
                        <a:latin typeface="Verdana"/>
                        <a:cs typeface="Verdana"/>
                      </a:endParaRPr>
                    </a:p>
                  </a:txBody>
                  <a:tcPr marL="0" marR="0" marT="19525" marB="0">
                    <a:lnL w="9525">
                      <a:solidFill>
                        <a:srgbClr val="DFDFDF"/>
                      </a:solidFill>
                      <a:prstDash val="solid"/>
                    </a:lnL>
                    <a:lnR w="6350">
                      <a:solidFill>
                        <a:srgbClr val="000000"/>
                      </a:solidFill>
                      <a:prstDash val="solid"/>
                    </a:lnR>
                    <a:lnT w="6350">
                      <a:solidFill>
                        <a:srgbClr val="DFDFDF"/>
                      </a:solidFill>
                      <a:prstDash val="solid"/>
                    </a:lnT>
                    <a:lnB w="9525">
                      <a:solidFill>
                        <a:srgbClr val="DFDFDF"/>
                      </a:solidFill>
                      <a:prstDash val="solid"/>
                    </a:lnB>
                    <a:solidFill>
                      <a:srgbClr val="FFFFFF"/>
                    </a:solidFill>
                  </a:tcPr>
                </a:tc>
                <a:tc>
                  <a:txBody>
                    <a:bodyPr/>
                    <a:lstStyle/>
                    <a:p>
                      <a:pPr>
                        <a:lnSpc>
                          <a:spcPct val="100000"/>
                        </a:lnSpc>
                      </a:pPr>
                      <a:endParaRPr sz="100">
                        <a:latin typeface="Times New Roman"/>
                        <a:cs typeface="Times New Roman"/>
                      </a:endParaRPr>
                    </a:p>
                  </a:txBody>
                  <a:tcPr marL="0" marR="0" marT="0" marB="0">
                    <a:lnL w="6350" cap="flat" cmpd="sng" algn="ctr">
                      <a:solidFill>
                        <a:srgbClr val="000000"/>
                      </a:solidFill>
                      <a:prstDash val="solid"/>
                      <a:round/>
                      <a:headEnd type="none" w="med" len="med"/>
                      <a:tailEnd type="none" w="med" len="med"/>
                    </a:lnL>
                    <a:solidFill>
                      <a:srgbClr val="F1F1F1"/>
                    </a:solidFill>
                  </a:tcPr>
                </a:tc>
              </a:tr>
              <a:tr h="0">
                <a:tc vMerge="1">
                  <a:txBody>
                    <a:bodyPr/>
                    <a:lstStyle/>
                    <a:p>
                      <a:endParaRPr/>
                    </a:p>
                  </a:txBody>
                  <a:tcPr marL="0" marR="0" marT="3661" marB="0">
                    <a:lnL w="6350">
                      <a:solidFill>
                        <a:srgbClr val="DFDFDF"/>
                      </a:solidFill>
                      <a:prstDash val="solid"/>
                    </a:lnL>
                    <a:lnR w="9525">
                      <a:solidFill>
                        <a:srgbClr val="DFDFDF"/>
                      </a:solidFill>
                      <a:prstDash val="solid"/>
                    </a:lnR>
                    <a:lnT w="6350">
                      <a:solidFill>
                        <a:srgbClr val="DFDFDF"/>
                      </a:solidFill>
                      <a:prstDash val="solid"/>
                    </a:lnT>
                    <a:lnB w="9525">
                      <a:solidFill>
                        <a:srgbClr val="161616"/>
                      </a:solidFill>
                      <a:prstDash val="solid"/>
                    </a:lnB>
                    <a:solidFill>
                      <a:srgbClr val="FFFFFF"/>
                    </a:solidFill>
                  </a:tcPr>
                </a:tc>
                <a:tc vMerge="1">
                  <a:txBody>
                    <a:bodyPr/>
                    <a:lstStyle/>
                    <a:p>
                      <a:endParaRPr/>
                    </a:p>
                  </a:txBody>
                  <a:tcPr marL="0" marR="0" marT="19525" marB="0">
                    <a:lnL w="9525">
                      <a:solidFill>
                        <a:srgbClr val="DFDFDF"/>
                      </a:solidFill>
                      <a:prstDash val="solid"/>
                    </a:lnL>
                    <a:lnR w="9525">
                      <a:solidFill>
                        <a:srgbClr val="DFDFDF"/>
                      </a:solidFill>
                      <a:prstDash val="solid"/>
                    </a:lnR>
                    <a:lnT w="6350">
                      <a:solidFill>
                        <a:srgbClr val="DFDFDF"/>
                      </a:solidFill>
                      <a:prstDash val="solid"/>
                    </a:lnT>
                    <a:lnB w="9525">
                      <a:solidFill>
                        <a:srgbClr val="DFDFDF"/>
                      </a:solidFill>
                      <a:prstDash val="solid"/>
                    </a:lnB>
                    <a:solidFill>
                      <a:srgbClr val="FFFFFF"/>
                    </a:solidFill>
                  </a:tcPr>
                </a:tc>
                <a:tc vMerge="1">
                  <a:txBody>
                    <a:bodyPr/>
                    <a:lstStyle/>
                    <a:p>
                      <a:endParaRPr/>
                    </a:p>
                  </a:txBody>
                  <a:tcPr marL="0" marR="0" marT="19525" marB="0">
                    <a:lnL w="9525">
                      <a:solidFill>
                        <a:srgbClr val="DFDFDF"/>
                      </a:solidFill>
                      <a:prstDash val="solid"/>
                    </a:lnL>
                    <a:lnR w="6350">
                      <a:solidFill>
                        <a:srgbClr val="000000"/>
                      </a:solidFill>
                      <a:prstDash val="solid"/>
                    </a:lnR>
                    <a:lnT w="6350">
                      <a:solidFill>
                        <a:srgbClr val="DFDFDF"/>
                      </a:solidFill>
                      <a:prstDash val="solid"/>
                    </a:lnT>
                    <a:lnB w="9525">
                      <a:solidFill>
                        <a:srgbClr val="DFDFDF"/>
                      </a:solidFill>
                      <a:prstDash val="solid"/>
                    </a:lnB>
                    <a:solidFill>
                      <a:srgbClr val="FFFFFF"/>
                    </a:solidFill>
                  </a:tcPr>
                </a:tc>
                <a:tc rowSpan="8">
                  <a:txBody>
                    <a:bodyPr/>
                    <a:lstStyle/>
                    <a:p>
                      <a:pPr>
                        <a:lnSpc>
                          <a:spcPct val="100000"/>
                        </a:lnSpc>
                      </a:pPr>
                      <a:endParaRPr sz="400">
                        <a:latin typeface="Times New Roman"/>
                        <a:cs typeface="Times New Roman"/>
                      </a:endParaRPr>
                    </a:p>
                  </a:txBody>
                  <a:tcPr marL="0" marR="0" marT="0" marB="0">
                    <a:lnL w="6350">
                      <a:solidFill>
                        <a:srgbClr val="000000"/>
                      </a:solidFill>
                      <a:prstDash val="solid"/>
                    </a:lnL>
                    <a:solidFill>
                      <a:srgbClr val="F1F1F1"/>
                    </a:solidFill>
                  </a:tcPr>
                </a:tc>
              </a:tr>
              <a:tr h="63646">
                <a:tc vMerge="1">
                  <a:txBody>
                    <a:bodyPr/>
                    <a:lstStyle/>
                    <a:p>
                      <a:endParaRPr/>
                    </a:p>
                  </a:txBody>
                  <a:tcPr marL="0" marR="0" marT="3661" marB="0">
                    <a:lnL w="6350">
                      <a:solidFill>
                        <a:srgbClr val="DFDFDF"/>
                      </a:solidFill>
                      <a:prstDash val="solid"/>
                    </a:lnL>
                    <a:lnR w="9525">
                      <a:solidFill>
                        <a:srgbClr val="DFDFDF"/>
                      </a:solidFill>
                      <a:prstDash val="solid"/>
                    </a:lnR>
                    <a:lnT w="6350">
                      <a:solidFill>
                        <a:srgbClr val="DFDFDF"/>
                      </a:solidFill>
                      <a:prstDash val="solid"/>
                    </a:lnT>
                    <a:lnB w="9525">
                      <a:solidFill>
                        <a:srgbClr val="161616"/>
                      </a:solidFill>
                      <a:prstDash val="solid"/>
                    </a:lnB>
                    <a:solidFill>
                      <a:srgbClr val="FFFFFF"/>
                    </a:solidFill>
                  </a:tcPr>
                </a:tc>
                <a:tc>
                  <a:txBody>
                    <a:bodyPr/>
                    <a:lstStyle/>
                    <a:p>
                      <a:pPr marL="17084">
                        <a:lnSpc>
                          <a:spcPct val="100000"/>
                        </a:lnSpc>
                        <a:spcBef>
                          <a:spcPts val="131"/>
                        </a:spcBef>
                      </a:pPr>
                      <a:r>
                        <a:rPr sz="192" spc="-13">
                          <a:solidFill>
                            <a:srgbClr val="383838"/>
                          </a:solidFill>
                          <a:latin typeface="Verdana"/>
                          <a:cs typeface="Verdana"/>
                        </a:rPr>
                        <a:t>Urban</a:t>
                      </a:r>
                      <a:endParaRPr sz="300">
                        <a:latin typeface="Verdana"/>
                        <a:cs typeface="Verdana"/>
                      </a:endParaRPr>
                    </a:p>
                  </a:txBody>
                  <a:tcPr marL="0" marR="0" marT="16677" marB="0">
                    <a:lnL w="9525">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R="11389" algn="r">
                        <a:lnSpc>
                          <a:spcPct val="100000"/>
                        </a:lnSpc>
                        <a:spcBef>
                          <a:spcPts val="147"/>
                        </a:spcBef>
                      </a:pPr>
                      <a:r>
                        <a:rPr sz="192" spc="-10">
                          <a:solidFill>
                            <a:srgbClr val="383838"/>
                          </a:solidFill>
                          <a:latin typeface="Verdana"/>
                          <a:cs typeface="Verdana"/>
                        </a:rPr>
                        <a:t>6.68</a:t>
                      </a:r>
                      <a:endParaRPr sz="300">
                        <a:latin typeface="Verdana"/>
                        <a:cs typeface="Verdana"/>
                      </a:endParaRPr>
                    </a:p>
                  </a:txBody>
                  <a:tcPr marL="0" marR="0" marT="18710" marB="0">
                    <a:lnL w="9525">
                      <a:solidFill>
                        <a:srgbClr val="DFDFDF"/>
                      </a:solidFill>
                      <a:prstDash val="solid"/>
                    </a:lnL>
                    <a:lnR w="6350">
                      <a:solidFill>
                        <a:srgbClr val="000000"/>
                      </a:solidFill>
                      <a:prstDash val="solid"/>
                    </a:lnR>
                    <a:lnT w="9525">
                      <a:solidFill>
                        <a:srgbClr val="DFDFDF"/>
                      </a:solidFill>
                      <a:prstDash val="solid"/>
                    </a:lnT>
                    <a:lnB w="9525">
                      <a:solidFill>
                        <a:srgbClr val="161616"/>
                      </a:solidFill>
                      <a:prstDash val="solid"/>
                    </a:lnB>
                    <a:solidFill>
                      <a:srgbClr val="FFFFFF"/>
                    </a:solidFill>
                  </a:tcPr>
                </a:tc>
                <a:tc vMerge="1">
                  <a:txBody>
                    <a:bodyPr/>
                    <a:lstStyle/>
                    <a:p>
                      <a:endParaRPr/>
                    </a:p>
                  </a:txBody>
                  <a:tcPr marL="0" marR="0" marT="0" marB="0">
                    <a:lnL w="6350">
                      <a:solidFill>
                        <a:srgbClr val="000000"/>
                      </a:solidFill>
                      <a:prstDash val="solid"/>
                    </a:lnL>
                    <a:solidFill>
                      <a:srgbClr val="F1F1F1"/>
                    </a:solidFill>
                  </a:tcPr>
                </a:tc>
              </a:tr>
              <a:tr h="65700">
                <a:tc gridSpan="2">
                  <a:txBody>
                    <a:bodyPr/>
                    <a:lstStyle/>
                    <a:p>
                      <a:pPr marL="18304">
                        <a:lnSpc>
                          <a:spcPct val="100000"/>
                        </a:lnSpc>
                        <a:spcBef>
                          <a:spcPts val="147"/>
                        </a:spcBef>
                      </a:pPr>
                      <a:r>
                        <a:rPr sz="192" b="1" spc="6">
                          <a:solidFill>
                            <a:srgbClr val="161616"/>
                          </a:solidFill>
                          <a:latin typeface="Trebuchet MS"/>
                          <a:cs typeface="Trebuchet MS"/>
                        </a:rPr>
                        <a:t>Summary</a:t>
                      </a:r>
                      <a:endParaRPr sz="300">
                        <a:latin typeface="Trebuchet MS"/>
                        <a:cs typeface="Trebuchet MS"/>
                      </a:endParaRPr>
                    </a:p>
                  </a:txBody>
                  <a:tcPr marL="0" marR="0" marT="18710" marB="0">
                    <a:lnL w="6350">
                      <a:solidFill>
                        <a:srgbClr val="DFDFDF"/>
                      </a:solidFill>
                      <a:prstDash val="solid"/>
                    </a:lnL>
                    <a:lnR w="6350">
                      <a:solidFill>
                        <a:srgbClr val="DFDFDF"/>
                      </a:solidFill>
                      <a:prstDash val="solid"/>
                    </a:lnR>
                    <a:lnT w="9525">
                      <a:solidFill>
                        <a:srgbClr val="161616"/>
                      </a:solidFill>
                      <a:prstDash val="solid"/>
                    </a:lnT>
                    <a:lnB w="9525">
                      <a:solidFill>
                        <a:srgbClr val="DFDFDF"/>
                      </a:solidFill>
                      <a:prstDash val="solid"/>
                    </a:lnB>
                    <a:solidFill>
                      <a:srgbClr val="F4F4F4"/>
                    </a:solidFill>
                  </a:tcPr>
                </a:tc>
                <a:tc hMerge="1">
                  <a:txBody>
                    <a:bodyPr/>
                    <a:lstStyle/>
                    <a:p>
                      <a:endParaRPr/>
                    </a:p>
                  </a:txBody>
                  <a:tcPr marL="0" marR="0" marT="0" marB="0"/>
                </a:tc>
                <a:tc>
                  <a:txBody>
                    <a:bodyPr/>
                    <a:lstStyle/>
                    <a:p>
                      <a:pPr marR="11389" algn="r">
                        <a:lnSpc>
                          <a:spcPct val="100000"/>
                        </a:lnSpc>
                        <a:spcBef>
                          <a:spcPts val="147"/>
                        </a:spcBef>
                      </a:pPr>
                      <a:r>
                        <a:rPr sz="192" spc="-10">
                          <a:solidFill>
                            <a:srgbClr val="383838"/>
                          </a:solidFill>
                          <a:latin typeface="Verdana"/>
                          <a:cs typeface="Verdana"/>
                        </a:rPr>
                        <a:t>6.69</a:t>
                      </a:r>
                      <a:endParaRPr sz="300">
                        <a:latin typeface="Verdana"/>
                        <a:cs typeface="Verdana"/>
                      </a:endParaRPr>
                    </a:p>
                  </a:txBody>
                  <a:tcPr marL="0" marR="0" marT="18710" marB="0">
                    <a:lnL w="6350">
                      <a:solidFill>
                        <a:srgbClr val="DFDFDF"/>
                      </a:solidFill>
                      <a:prstDash val="solid"/>
                    </a:lnL>
                    <a:lnR w="6350">
                      <a:solidFill>
                        <a:srgbClr val="000000"/>
                      </a:solidFill>
                      <a:prstDash val="solid"/>
                    </a:lnR>
                    <a:lnT w="9525">
                      <a:solidFill>
                        <a:srgbClr val="161616"/>
                      </a:solidFill>
                      <a:prstDash val="solid"/>
                    </a:lnT>
                    <a:lnB w="9525">
                      <a:solidFill>
                        <a:srgbClr val="DFDFDF"/>
                      </a:solidFill>
                      <a:prstDash val="solid"/>
                    </a:lnB>
                    <a:solidFill>
                      <a:srgbClr val="F4F4F4"/>
                    </a:solidFill>
                  </a:tcPr>
                </a:tc>
                <a:tc vMerge="1">
                  <a:txBody>
                    <a:bodyPr/>
                    <a:lstStyle/>
                    <a:p>
                      <a:endParaRPr/>
                    </a:p>
                  </a:txBody>
                  <a:tcPr marL="0" marR="0" marT="0" marB="0">
                    <a:lnL w="6350">
                      <a:solidFill>
                        <a:srgbClr val="000000"/>
                      </a:solidFill>
                      <a:prstDash val="solid"/>
                    </a:lnL>
                    <a:solidFill>
                      <a:srgbClr val="F1F1F1"/>
                    </a:solidFill>
                  </a:tcPr>
                </a:tc>
              </a:tr>
              <a:tr h="67753">
                <a:tc rowSpan="2">
                  <a:txBody>
                    <a:bodyPr/>
                    <a:lstStyle/>
                    <a:p>
                      <a:pPr>
                        <a:lnSpc>
                          <a:spcPct val="100000"/>
                        </a:lnSpc>
                      </a:pPr>
                      <a:endParaRPr sz="550">
                        <a:latin typeface="Times New Roman"/>
                        <a:cs typeface="Times New Roman"/>
                      </a:endParaRPr>
                    </a:p>
                    <a:p>
                      <a:pPr marL="18304">
                        <a:lnSpc>
                          <a:spcPct val="100000"/>
                        </a:lnSpc>
                      </a:pPr>
                      <a:r>
                        <a:rPr sz="192" spc="-10">
                          <a:solidFill>
                            <a:srgbClr val="383838"/>
                          </a:solidFill>
                          <a:latin typeface="Verdana"/>
                          <a:cs typeface="Verdana"/>
                        </a:rPr>
                        <a:t>Poor</a:t>
                      </a:r>
                      <a:endParaRPr sz="300">
                        <a:latin typeface="Verdana"/>
                        <a:cs typeface="Verdana"/>
                      </a:endParaRPr>
                    </a:p>
                  </a:txBody>
                  <a:tcPr marL="0" marR="0" marT="0" marB="0">
                    <a:lnL w="6350">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L="17084">
                        <a:lnSpc>
                          <a:spcPct val="100000"/>
                        </a:lnSpc>
                        <a:spcBef>
                          <a:spcPts val="163"/>
                        </a:spcBef>
                      </a:pPr>
                      <a:r>
                        <a:rPr sz="192" spc="-10">
                          <a:solidFill>
                            <a:srgbClr val="383838"/>
                          </a:solidFill>
                          <a:latin typeface="Verdana"/>
                          <a:cs typeface="Verdana"/>
                        </a:rPr>
                        <a:t>Rural</a:t>
                      </a:r>
                      <a:endParaRPr sz="300">
                        <a:latin typeface="Verdana"/>
                        <a:cs typeface="Verdana"/>
                      </a:endParaRPr>
                    </a:p>
                  </a:txBody>
                  <a:tcPr marL="0" marR="0" marT="20744" marB="0">
                    <a:lnL w="9525">
                      <a:solidFill>
                        <a:srgbClr val="DFDFDF"/>
                      </a:solidFill>
                      <a:prstDash val="solid"/>
                    </a:lnL>
                    <a:lnR w="9525">
                      <a:solidFill>
                        <a:srgbClr val="DFDFDF"/>
                      </a:solidFill>
                      <a:prstDash val="solid"/>
                    </a:lnR>
                    <a:lnT w="9525">
                      <a:solidFill>
                        <a:srgbClr val="DFDFDF"/>
                      </a:solidFill>
                      <a:prstDash val="solid"/>
                    </a:lnT>
                    <a:lnB w="9525">
                      <a:solidFill>
                        <a:srgbClr val="DFDFDF"/>
                      </a:solidFill>
                      <a:prstDash val="solid"/>
                    </a:lnB>
                    <a:solidFill>
                      <a:srgbClr val="FFFFFF"/>
                    </a:solidFill>
                  </a:tcPr>
                </a:tc>
                <a:tc>
                  <a:txBody>
                    <a:bodyPr/>
                    <a:lstStyle/>
                    <a:p>
                      <a:pPr marR="11389" algn="r">
                        <a:lnSpc>
                          <a:spcPct val="100000"/>
                        </a:lnSpc>
                        <a:spcBef>
                          <a:spcPts val="163"/>
                        </a:spcBef>
                      </a:pPr>
                      <a:r>
                        <a:rPr sz="192" spc="-10">
                          <a:solidFill>
                            <a:srgbClr val="383838"/>
                          </a:solidFill>
                          <a:latin typeface="Verdana"/>
                          <a:cs typeface="Verdana"/>
                        </a:rPr>
                        <a:t>6.49</a:t>
                      </a:r>
                      <a:endParaRPr sz="300">
                        <a:latin typeface="Verdana"/>
                        <a:cs typeface="Verdana"/>
                      </a:endParaRPr>
                    </a:p>
                  </a:txBody>
                  <a:tcPr marL="0" marR="0" marT="20744" marB="0">
                    <a:lnL w="9525">
                      <a:solidFill>
                        <a:srgbClr val="DFDFDF"/>
                      </a:solidFill>
                      <a:prstDash val="solid"/>
                    </a:lnL>
                    <a:lnR w="6350">
                      <a:solidFill>
                        <a:srgbClr val="000000"/>
                      </a:solidFill>
                      <a:prstDash val="solid"/>
                    </a:lnR>
                    <a:lnT w="9525">
                      <a:solidFill>
                        <a:srgbClr val="DFDFDF"/>
                      </a:solidFill>
                      <a:prstDash val="solid"/>
                    </a:lnT>
                    <a:lnB w="9525">
                      <a:solidFill>
                        <a:srgbClr val="DFDFDF"/>
                      </a:solidFill>
                      <a:prstDash val="solid"/>
                    </a:lnB>
                    <a:solidFill>
                      <a:srgbClr val="FFFFFF"/>
                    </a:solidFill>
                  </a:tcPr>
                </a:tc>
                <a:tc vMerge="1">
                  <a:txBody>
                    <a:bodyPr/>
                    <a:lstStyle/>
                    <a:p>
                      <a:endParaRPr/>
                    </a:p>
                  </a:txBody>
                  <a:tcPr marL="0" marR="0" marT="0" marB="0">
                    <a:lnL w="6350">
                      <a:solidFill>
                        <a:srgbClr val="000000"/>
                      </a:solidFill>
                      <a:prstDash val="solid"/>
                    </a:lnL>
                    <a:solidFill>
                      <a:srgbClr val="F1F1F1"/>
                    </a:solidFill>
                  </a:tcPr>
                </a:tc>
              </a:tr>
              <a:tr h="63646">
                <a:tc vMerge="1">
                  <a:txBody>
                    <a:bodyPr/>
                    <a:lstStyle/>
                    <a:p>
                      <a:endParaRPr/>
                    </a:p>
                  </a:txBody>
                  <a:tcPr marL="0" marR="0" marT="0" marB="0">
                    <a:lnL w="6350">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L="17084">
                        <a:lnSpc>
                          <a:spcPct val="100000"/>
                        </a:lnSpc>
                        <a:spcBef>
                          <a:spcPts val="131"/>
                        </a:spcBef>
                      </a:pPr>
                      <a:r>
                        <a:rPr sz="192" spc="-13">
                          <a:solidFill>
                            <a:srgbClr val="383838"/>
                          </a:solidFill>
                          <a:latin typeface="Verdana"/>
                          <a:cs typeface="Verdana"/>
                        </a:rPr>
                        <a:t>Urban</a:t>
                      </a:r>
                      <a:endParaRPr sz="300">
                        <a:latin typeface="Verdana"/>
                        <a:cs typeface="Verdana"/>
                      </a:endParaRPr>
                    </a:p>
                  </a:txBody>
                  <a:tcPr marL="0" marR="0" marT="16677" marB="0">
                    <a:lnL w="9525">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R="11389" algn="r">
                        <a:lnSpc>
                          <a:spcPct val="100000"/>
                        </a:lnSpc>
                        <a:spcBef>
                          <a:spcPts val="147"/>
                        </a:spcBef>
                      </a:pPr>
                      <a:r>
                        <a:rPr sz="192" spc="-10">
                          <a:solidFill>
                            <a:srgbClr val="383838"/>
                          </a:solidFill>
                          <a:latin typeface="Verdana"/>
                          <a:cs typeface="Verdana"/>
                        </a:rPr>
                        <a:t>6.07</a:t>
                      </a:r>
                      <a:endParaRPr sz="300">
                        <a:latin typeface="Verdana"/>
                        <a:cs typeface="Verdana"/>
                      </a:endParaRPr>
                    </a:p>
                  </a:txBody>
                  <a:tcPr marL="0" marR="0" marT="18710" marB="0">
                    <a:lnL w="9525">
                      <a:solidFill>
                        <a:srgbClr val="DFDFDF"/>
                      </a:solidFill>
                      <a:prstDash val="solid"/>
                    </a:lnL>
                    <a:lnR w="6350">
                      <a:solidFill>
                        <a:srgbClr val="000000"/>
                      </a:solidFill>
                      <a:prstDash val="solid"/>
                    </a:lnR>
                    <a:lnT w="9525">
                      <a:solidFill>
                        <a:srgbClr val="DFDFDF"/>
                      </a:solidFill>
                      <a:prstDash val="solid"/>
                    </a:lnT>
                    <a:lnB w="9525">
                      <a:solidFill>
                        <a:srgbClr val="161616"/>
                      </a:solidFill>
                      <a:prstDash val="solid"/>
                    </a:lnB>
                    <a:solidFill>
                      <a:srgbClr val="FFFFFF"/>
                    </a:solidFill>
                  </a:tcPr>
                </a:tc>
                <a:tc vMerge="1">
                  <a:txBody>
                    <a:bodyPr/>
                    <a:lstStyle/>
                    <a:p>
                      <a:endParaRPr/>
                    </a:p>
                  </a:txBody>
                  <a:tcPr marL="0" marR="0" marT="0" marB="0">
                    <a:lnL w="6350">
                      <a:solidFill>
                        <a:srgbClr val="000000"/>
                      </a:solidFill>
                      <a:prstDash val="solid"/>
                    </a:lnL>
                    <a:solidFill>
                      <a:srgbClr val="F1F1F1"/>
                    </a:solidFill>
                  </a:tcPr>
                </a:tc>
              </a:tr>
              <a:tr h="65700">
                <a:tc gridSpan="2">
                  <a:txBody>
                    <a:bodyPr/>
                    <a:lstStyle/>
                    <a:p>
                      <a:pPr marL="18304">
                        <a:lnSpc>
                          <a:spcPct val="100000"/>
                        </a:lnSpc>
                        <a:spcBef>
                          <a:spcPts val="147"/>
                        </a:spcBef>
                      </a:pPr>
                      <a:r>
                        <a:rPr sz="192" b="1" spc="6">
                          <a:solidFill>
                            <a:srgbClr val="161616"/>
                          </a:solidFill>
                          <a:latin typeface="Trebuchet MS"/>
                          <a:cs typeface="Trebuchet MS"/>
                        </a:rPr>
                        <a:t>Summary</a:t>
                      </a:r>
                      <a:endParaRPr sz="300">
                        <a:latin typeface="Trebuchet MS"/>
                        <a:cs typeface="Trebuchet MS"/>
                      </a:endParaRPr>
                    </a:p>
                  </a:txBody>
                  <a:tcPr marL="0" marR="0" marT="18710" marB="0">
                    <a:lnL w="6350">
                      <a:solidFill>
                        <a:srgbClr val="DFDFDF"/>
                      </a:solidFill>
                      <a:prstDash val="solid"/>
                    </a:lnL>
                    <a:lnR w="6350">
                      <a:solidFill>
                        <a:srgbClr val="DFDFDF"/>
                      </a:solidFill>
                      <a:prstDash val="solid"/>
                    </a:lnR>
                    <a:lnT w="9525">
                      <a:solidFill>
                        <a:srgbClr val="161616"/>
                      </a:solidFill>
                      <a:prstDash val="solid"/>
                    </a:lnT>
                    <a:lnB w="9525">
                      <a:solidFill>
                        <a:srgbClr val="DFDFDF"/>
                      </a:solidFill>
                      <a:prstDash val="solid"/>
                    </a:lnB>
                    <a:solidFill>
                      <a:srgbClr val="F4F4F4"/>
                    </a:solidFill>
                  </a:tcPr>
                </a:tc>
                <a:tc hMerge="1">
                  <a:txBody>
                    <a:bodyPr/>
                    <a:lstStyle/>
                    <a:p>
                      <a:endParaRPr/>
                    </a:p>
                  </a:txBody>
                  <a:tcPr marL="0" marR="0" marT="0" marB="0"/>
                </a:tc>
                <a:tc>
                  <a:txBody>
                    <a:bodyPr/>
                    <a:lstStyle/>
                    <a:p>
                      <a:pPr marR="11389" algn="r">
                        <a:lnSpc>
                          <a:spcPct val="100000"/>
                        </a:lnSpc>
                        <a:spcBef>
                          <a:spcPts val="147"/>
                        </a:spcBef>
                      </a:pPr>
                      <a:r>
                        <a:rPr sz="192" spc="-10">
                          <a:solidFill>
                            <a:srgbClr val="383838"/>
                          </a:solidFill>
                          <a:latin typeface="Verdana"/>
                          <a:cs typeface="Verdana"/>
                        </a:rPr>
                        <a:t>6.37</a:t>
                      </a:r>
                      <a:endParaRPr sz="300">
                        <a:latin typeface="Verdana"/>
                        <a:cs typeface="Verdana"/>
                      </a:endParaRPr>
                    </a:p>
                  </a:txBody>
                  <a:tcPr marL="0" marR="0" marT="18710" marB="0">
                    <a:lnL w="6350">
                      <a:solidFill>
                        <a:srgbClr val="DFDFDF"/>
                      </a:solidFill>
                      <a:prstDash val="solid"/>
                    </a:lnL>
                    <a:lnR w="6350">
                      <a:solidFill>
                        <a:srgbClr val="000000"/>
                      </a:solidFill>
                      <a:prstDash val="solid"/>
                    </a:lnR>
                    <a:lnT w="9525">
                      <a:solidFill>
                        <a:srgbClr val="161616"/>
                      </a:solidFill>
                      <a:prstDash val="solid"/>
                    </a:lnT>
                    <a:lnB w="9525">
                      <a:solidFill>
                        <a:srgbClr val="DFDFDF"/>
                      </a:solidFill>
                      <a:prstDash val="solid"/>
                    </a:lnB>
                    <a:solidFill>
                      <a:srgbClr val="F4F4F4"/>
                    </a:solidFill>
                  </a:tcPr>
                </a:tc>
                <a:tc vMerge="1">
                  <a:txBody>
                    <a:bodyPr/>
                    <a:lstStyle/>
                    <a:p>
                      <a:endParaRPr/>
                    </a:p>
                  </a:txBody>
                  <a:tcPr marL="0" marR="0" marT="0" marB="0">
                    <a:lnL w="6350">
                      <a:solidFill>
                        <a:srgbClr val="000000"/>
                      </a:solidFill>
                      <a:prstDash val="solid"/>
                    </a:lnL>
                    <a:solidFill>
                      <a:srgbClr val="F1F1F1"/>
                    </a:solidFill>
                  </a:tcPr>
                </a:tc>
              </a:tr>
              <a:tr h="67753">
                <a:tc rowSpan="3">
                  <a:txBody>
                    <a:bodyPr/>
                    <a:lstStyle/>
                    <a:p>
                      <a:pPr>
                        <a:lnSpc>
                          <a:spcPct val="100000"/>
                        </a:lnSpc>
                      </a:pPr>
                      <a:endParaRPr sz="550">
                        <a:latin typeface="Times New Roman"/>
                        <a:cs typeface="Times New Roman"/>
                      </a:endParaRPr>
                    </a:p>
                    <a:p>
                      <a:pPr marL="18304">
                        <a:lnSpc>
                          <a:spcPct val="100000"/>
                        </a:lnSpc>
                      </a:pPr>
                      <a:r>
                        <a:rPr sz="192" spc="-10">
                          <a:solidFill>
                            <a:srgbClr val="383838"/>
                          </a:solidFill>
                          <a:latin typeface="Verdana"/>
                          <a:cs typeface="Verdana"/>
                        </a:rPr>
                        <a:t>Rich</a:t>
                      </a:r>
                      <a:endParaRPr sz="300">
                        <a:latin typeface="Verdana"/>
                        <a:cs typeface="Verdana"/>
                      </a:endParaRPr>
                    </a:p>
                  </a:txBody>
                  <a:tcPr marL="0" marR="0" marT="0" marB="0">
                    <a:lnL w="6350">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a:txBody>
                    <a:bodyPr/>
                    <a:lstStyle/>
                    <a:p>
                      <a:pPr marL="17084">
                        <a:lnSpc>
                          <a:spcPct val="100000"/>
                        </a:lnSpc>
                        <a:spcBef>
                          <a:spcPts val="163"/>
                        </a:spcBef>
                      </a:pPr>
                      <a:r>
                        <a:rPr sz="192" spc="-10">
                          <a:solidFill>
                            <a:srgbClr val="383838"/>
                          </a:solidFill>
                          <a:latin typeface="Verdana"/>
                          <a:cs typeface="Verdana"/>
                        </a:rPr>
                        <a:t>Rural</a:t>
                      </a:r>
                      <a:endParaRPr sz="300">
                        <a:latin typeface="Verdana"/>
                        <a:cs typeface="Verdana"/>
                      </a:endParaRPr>
                    </a:p>
                  </a:txBody>
                  <a:tcPr marL="0" marR="0" marT="20744" marB="0">
                    <a:lnL w="9525">
                      <a:solidFill>
                        <a:srgbClr val="DFDFDF"/>
                      </a:solidFill>
                      <a:prstDash val="solid"/>
                    </a:lnL>
                    <a:lnR w="9525">
                      <a:solidFill>
                        <a:srgbClr val="DFDFDF"/>
                      </a:solidFill>
                      <a:prstDash val="solid"/>
                    </a:lnR>
                    <a:lnT w="9525">
                      <a:solidFill>
                        <a:srgbClr val="DFDFDF"/>
                      </a:solidFill>
                      <a:prstDash val="solid"/>
                    </a:lnT>
                    <a:lnB w="9525">
                      <a:solidFill>
                        <a:srgbClr val="DFDFDF"/>
                      </a:solidFill>
                      <a:prstDash val="solid"/>
                    </a:lnB>
                    <a:solidFill>
                      <a:srgbClr val="FFFFFF"/>
                    </a:solidFill>
                  </a:tcPr>
                </a:tc>
                <a:tc>
                  <a:txBody>
                    <a:bodyPr/>
                    <a:lstStyle/>
                    <a:p>
                      <a:pPr marR="11389" algn="r">
                        <a:lnSpc>
                          <a:spcPct val="100000"/>
                        </a:lnSpc>
                        <a:spcBef>
                          <a:spcPts val="163"/>
                        </a:spcBef>
                      </a:pPr>
                      <a:r>
                        <a:rPr sz="192">
                          <a:solidFill>
                            <a:srgbClr val="383838"/>
                          </a:solidFill>
                          <a:latin typeface="Verdana"/>
                          <a:cs typeface="Verdana"/>
                        </a:rPr>
                        <a:t>9</a:t>
                      </a:r>
                      <a:endParaRPr sz="300">
                        <a:latin typeface="Verdana"/>
                        <a:cs typeface="Verdana"/>
                      </a:endParaRPr>
                    </a:p>
                  </a:txBody>
                  <a:tcPr marL="0" marR="0" marT="20744" marB="0">
                    <a:lnL w="9525">
                      <a:solidFill>
                        <a:srgbClr val="DFDFDF"/>
                      </a:solidFill>
                      <a:prstDash val="solid"/>
                    </a:lnL>
                    <a:lnR w="6350">
                      <a:solidFill>
                        <a:srgbClr val="000000"/>
                      </a:solidFill>
                      <a:prstDash val="solid"/>
                    </a:lnR>
                    <a:lnT w="9525">
                      <a:solidFill>
                        <a:srgbClr val="DFDFDF"/>
                      </a:solidFill>
                      <a:prstDash val="solid"/>
                    </a:lnT>
                    <a:lnB w="9525">
                      <a:solidFill>
                        <a:srgbClr val="DFDFDF"/>
                      </a:solidFill>
                      <a:prstDash val="solid"/>
                    </a:lnB>
                    <a:solidFill>
                      <a:srgbClr val="FFFFFF"/>
                    </a:solidFill>
                  </a:tcPr>
                </a:tc>
                <a:tc vMerge="1">
                  <a:txBody>
                    <a:bodyPr/>
                    <a:lstStyle/>
                    <a:p>
                      <a:endParaRPr/>
                    </a:p>
                  </a:txBody>
                  <a:tcPr marL="0" marR="0" marT="0" marB="0">
                    <a:lnL w="6350">
                      <a:solidFill>
                        <a:srgbClr val="000000"/>
                      </a:solidFill>
                      <a:prstDash val="solid"/>
                    </a:lnL>
                    <a:solidFill>
                      <a:srgbClr val="F1F1F1"/>
                    </a:solidFill>
                  </a:tcPr>
                </a:tc>
              </a:tr>
              <a:tr h="0">
                <a:tc vMerge="1">
                  <a:txBody>
                    <a:bodyPr/>
                    <a:lstStyle/>
                    <a:p>
                      <a:endParaRPr/>
                    </a:p>
                  </a:txBody>
                  <a:tcPr marL="0" marR="0" marT="0" marB="0">
                    <a:lnL w="6350">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rowSpan="2">
                  <a:txBody>
                    <a:bodyPr/>
                    <a:lstStyle/>
                    <a:p>
                      <a:pPr marL="17084">
                        <a:lnSpc>
                          <a:spcPct val="100000"/>
                        </a:lnSpc>
                        <a:spcBef>
                          <a:spcPts val="131"/>
                        </a:spcBef>
                      </a:pPr>
                      <a:r>
                        <a:rPr sz="192" spc="-13">
                          <a:solidFill>
                            <a:srgbClr val="383838"/>
                          </a:solidFill>
                          <a:latin typeface="Verdana"/>
                          <a:cs typeface="Verdana"/>
                        </a:rPr>
                        <a:t>Urban</a:t>
                      </a:r>
                      <a:endParaRPr sz="300">
                        <a:latin typeface="Verdana"/>
                        <a:cs typeface="Verdana"/>
                      </a:endParaRPr>
                    </a:p>
                  </a:txBody>
                  <a:tcPr marL="0" marR="0" marT="16677" marB="0">
                    <a:lnL w="9525">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rowSpan="2">
                  <a:txBody>
                    <a:bodyPr/>
                    <a:lstStyle/>
                    <a:p>
                      <a:pPr marR="11389" algn="r">
                        <a:lnSpc>
                          <a:spcPct val="100000"/>
                        </a:lnSpc>
                        <a:spcBef>
                          <a:spcPts val="147"/>
                        </a:spcBef>
                      </a:pPr>
                      <a:r>
                        <a:rPr sz="192" spc="-10">
                          <a:solidFill>
                            <a:srgbClr val="383838"/>
                          </a:solidFill>
                          <a:latin typeface="Verdana"/>
                          <a:cs typeface="Verdana"/>
                        </a:rPr>
                        <a:t>7.11</a:t>
                      </a:r>
                      <a:endParaRPr sz="300">
                        <a:latin typeface="Verdana"/>
                        <a:cs typeface="Verdana"/>
                      </a:endParaRPr>
                    </a:p>
                  </a:txBody>
                  <a:tcPr marL="0" marR="0" marT="18710" marB="0">
                    <a:lnL w="9525">
                      <a:solidFill>
                        <a:srgbClr val="DFDFDF"/>
                      </a:solidFill>
                      <a:prstDash val="solid"/>
                    </a:lnL>
                    <a:lnR w="6350">
                      <a:solidFill>
                        <a:srgbClr val="000000"/>
                      </a:solidFill>
                      <a:prstDash val="solid"/>
                    </a:lnR>
                    <a:lnT w="9525">
                      <a:solidFill>
                        <a:srgbClr val="DFDFDF"/>
                      </a:solidFill>
                      <a:prstDash val="solid"/>
                    </a:lnT>
                    <a:lnB w="9525">
                      <a:solidFill>
                        <a:srgbClr val="161616"/>
                      </a:solidFill>
                      <a:prstDash val="solid"/>
                    </a:lnB>
                    <a:solidFill>
                      <a:srgbClr val="FFFFFF"/>
                    </a:solidFill>
                  </a:tcPr>
                </a:tc>
                <a:tc vMerge="1">
                  <a:txBody>
                    <a:bodyPr/>
                    <a:lstStyle/>
                    <a:p>
                      <a:endParaRPr/>
                    </a:p>
                  </a:txBody>
                  <a:tcPr marL="0" marR="0" marT="0" marB="0">
                    <a:lnL w="6350">
                      <a:solidFill>
                        <a:srgbClr val="000000"/>
                      </a:solidFill>
                      <a:prstDash val="solid"/>
                    </a:lnL>
                    <a:solidFill>
                      <a:srgbClr val="F1F1F1"/>
                    </a:solidFill>
                  </a:tcPr>
                </a:tc>
              </a:tr>
              <a:tr h="0">
                <a:tc vMerge="1">
                  <a:txBody>
                    <a:bodyPr/>
                    <a:lstStyle/>
                    <a:p>
                      <a:endParaRPr/>
                    </a:p>
                  </a:txBody>
                  <a:tcPr marL="0" marR="0" marT="0" marB="0">
                    <a:lnL w="6350">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vMerge="1">
                  <a:txBody>
                    <a:bodyPr/>
                    <a:lstStyle/>
                    <a:p>
                      <a:endParaRPr/>
                    </a:p>
                  </a:txBody>
                  <a:tcPr marL="0" marR="0" marT="16677" marB="0">
                    <a:lnL w="9525">
                      <a:solidFill>
                        <a:srgbClr val="DFDFDF"/>
                      </a:solidFill>
                      <a:prstDash val="solid"/>
                    </a:lnL>
                    <a:lnR w="9525">
                      <a:solidFill>
                        <a:srgbClr val="DFDFDF"/>
                      </a:solidFill>
                      <a:prstDash val="solid"/>
                    </a:lnR>
                    <a:lnT w="9525">
                      <a:solidFill>
                        <a:srgbClr val="DFDFDF"/>
                      </a:solidFill>
                      <a:prstDash val="solid"/>
                    </a:lnT>
                    <a:lnB w="9525">
                      <a:solidFill>
                        <a:srgbClr val="161616"/>
                      </a:solidFill>
                      <a:prstDash val="solid"/>
                    </a:lnB>
                    <a:solidFill>
                      <a:srgbClr val="FFFFFF"/>
                    </a:solidFill>
                  </a:tcPr>
                </a:tc>
                <a:tc vMerge="1">
                  <a:txBody>
                    <a:bodyPr/>
                    <a:lstStyle/>
                    <a:p>
                      <a:endParaRPr/>
                    </a:p>
                  </a:txBody>
                  <a:tcPr marL="0" marR="0" marT="18710" marB="0">
                    <a:lnL w="9525">
                      <a:solidFill>
                        <a:srgbClr val="DFDFDF"/>
                      </a:solidFill>
                      <a:prstDash val="solid"/>
                    </a:lnL>
                    <a:lnR w="6350">
                      <a:solidFill>
                        <a:srgbClr val="000000"/>
                      </a:solidFill>
                      <a:prstDash val="solid"/>
                    </a:lnR>
                    <a:lnT w="9525">
                      <a:solidFill>
                        <a:srgbClr val="DFDFDF"/>
                      </a:solidFill>
                      <a:prstDash val="solid"/>
                    </a:lnT>
                    <a:lnB w="9525">
                      <a:solidFill>
                        <a:srgbClr val="161616"/>
                      </a:solidFill>
                      <a:prstDash val="solid"/>
                    </a:lnB>
                    <a:solidFill>
                      <a:srgbClr val="FFFFFF"/>
                    </a:solidFill>
                  </a:tcPr>
                </a:tc>
                <a:tc rowSpan="2">
                  <a:txBody>
                    <a:bodyPr/>
                    <a:lstStyle/>
                    <a:p>
                      <a:pPr>
                        <a:lnSpc>
                          <a:spcPct val="100000"/>
                        </a:lnSpc>
                      </a:pPr>
                      <a:endParaRPr sz="400">
                        <a:latin typeface="Times New Roman"/>
                        <a:cs typeface="Times New Roman"/>
                      </a:endParaRPr>
                    </a:p>
                  </a:txBody>
                  <a:tcPr marL="0" marR="0" marT="0" marB="0">
                    <a:lnL w="6350">
                      <a:solidFill>
                        <a:srgbClr val="DFDFDF"/>
                      </a:solidFill>
                      <a:prstDash val="solid"/>
                    </a:lnL>
                    <a:solidFill>
                      <a:srgbClr val="F1F1F1"/>
                    </a:solidFill>
                  </a:tcPr>
                </a:tc>
              </a:tr>
              <a:tr h="57487">
                <a:tc gridSpan="2">
                  <a:txBody>
                    <a:bodyPr/>
                    <a:lstStyle/>
                    <a:p>
                      <a:pPr marL="18304">
                        <a:lnSpc>
                          <a:spcPct val="100000"/>
                        </a:lnSpc>
                        <a:spcBef>
                          <a:spcPts val="147"/>
                        </a:spcBef>
                      </a:pPr>
                      <a:r>
                        <a:rPr sz="192" b="1" spc="6">
                          <a:solidFill>
                            <a:srgbClr val="161616"/>
                          </a:solidFill>
                          <a:latin typeface="Trebuchet MS"/>
                          <a:cs typeface="Trebuchet MS"/>
                        </a:rPr>
                        <a:t>Summary</a:t>
                      </a:r>
                      <a:endParaRPr sz="300">
                        <a:latin typeface="Trebuchet MS"/>
                        <a:cs typeface="Trebuchet MS"/>
                      </a:endParaRPr>
                    </a:p>
                  </a:txBody>
                  <a:tcPr marL="0" marR="0" marT="18710" marB="0">
                    <a:lnL w="6350">
                      <a:solidFill>
                        <a:srgbClr val="DFDFDF"/>
                      </a:solidFill>
                      <a:prstDash val="solid"/>
                    </a:lnL>
                    <a:lnR w="6350">
                      <a:solidFill>
                        <a:srgbClr val="DFDFDF"/>
                      </a:solidFill>
                      <a:prstDash val="solid"/>
                    </a:lnR>
                    <a:lnT w="9525">
                      <a:solidFill>
                        <a:srgbClr val="161616"/>
                      </a:solidFill>
                      <a:prstDash val="solid"/>
                    </a:lnT>
                    <a:solidFill>
                      <a:srgbClr val="F4F4F4"/>
                    </a:solidFill>
                  </a:tcPr>
                </a:tc>
                <a:tc hMerge="1">
                  <a:txBody>
                    <a:bodyPr/>
                    <a:lstStyle/>
                    <a:p>
                      <a:endParaRPr/>
                    </a:p>
                  </a:txBody>
                  <a:tcPr marL="0" marR="0" marT="0" marB="0"/>
                </a:tc>
                <a:tc>
                  <a:txBody>
                    <a:bodyPr/>
                    <a:lstStyle/>
                    <a:p>
                      <a:pPr marR="11389" algn="r">
                        <a:lnSpc>
                          <a:spcPct val="100000"/>
                        </a:lnSpc>
                        <a:spcBef>
                          <a:spcPts val="147"/>
                        </a:spcBef>
                      </a:pPr>
                      <a:r>
                        <a:rPr sz="192" spc="-10">
                          <a:solidFill>
                            <a:srgbClr val="383838"/>
                          </a:solidFill>
                          <a:latin typeface="Verdana"/>
                          <a:cs typeface="Verdana"/>
                        </a:rPr>
                        <a:t>7.3</a:t>
                      </a:r>
                      <a:endParaRPr sz="300">
                        <a:latin typeface="Verdana"/>
                        <a:cs typeface="Verdana"/>
                      </a:endParaRPr>
                    </a:p>
                  </a:txBody>
                  <a:tcPr marL="0" marR="0" marT="18710" marB="0">
                    <a:lnL w="6350">
                      <a:solidFill>
                        <a:srgbClr val="DFDFDF"/>
                      </a:solidFill>
                      <a:prstDash val="solid"/>
                    </a:lnL>
                    <a:lnR w="6350">
                      <a:solidFill>
                        <a:srgbClr val="DFDFDF"/>
                      </a:solidFill>
                      <a:prstDash val="solid"/>
                    </a:lnR>
                    <a:lnT w="9525">
                      <a:solidFill>
                        <a:srgbClr val="161616"/>
                      </a:solidFill>
                      <a:prstDash val="solid"/>
                    </a:lnT>
                    <a:solidFill>
                      <a:srgbClr val="F4F4F4"/>
                    </a:solidFill>
                  </a:tcPr>
                </a:tc>
                <a:tc vMerge="1">
                  <a:txBody>
                    <a:bodyPr/>
                    <a:lstStyle/>
                    <a:p>
                      <a:endParaRPr/>
                    </a:p>
                  </a:txBody>
                  <a:tcPr marL="0" marR="0" marT="0" marB="0">
                    <a:lnL w="6350">
                      <a:solidFill>
                        <a:srgbClr val="DFDFDF"/>
                      </a:solidFill>
                      <a:prstDash val="solid"/>
                    </a:lnL>
                    <a:solidFill>
                      <a:srgbClr val="F1F1F1"/>
                    </a:solidFill>
                  </a:tcPr>
                </a:tc>
              </a:tr>
            </a:tbl>
          </a:graphicData>
        </a:graphic>
      </p:graphicFrame>
      <p:sp>
        <p:nvSpPr>
          <p:cNvPr id="29" name="object 29"/>
          <p:cNvSpPr/>
          <p:nvPr/>
        </p:nvSpPr>
        <p:spPr>
          <a:xfrm>
            <a:off x="4134759" y="481809"/>
            <a:ext cx="14643" cy="8542"/>
          </a:xfrm>
          <a:custGeom>
            <a:avLst/>
            <a:gdLst/>
            <a:ahLst/>
            <a:cxnLst/>
            <a:rect l="l" t="t" r="r" b="b"/>
            <a:pathLst>
              <a:path w="22860" h="13333">
                <a:moveTo>
                  <a:pt x="22436" y="12820"/>
                </a:moveTo>
                <a:lnTo>
                  <a:pt x="0" y="12820"/>
                </a:lnTo>
                <a:lnTo>
                  <a:pt x="11218" y="0"/>
                </a:lnTo>
                <a:lnTo>
                  <a:pt x="22436" y="12820"/>
                </a:lnTo>
                <a:close/>
              </a:path>
            </a:pathLst>
          </a:custGeom>
          <a:solidFill>
            <a:srgbClr val="A2A2A2"/>
          </a:solidFill>
        </p:spPr>
        <p:txBody>
          <a:bodyPr wrap="square" lIns="0" tIns="0" rIns="0" bIns="0" rtlCol="0"/>
          <a:lstStyle/>
          <a:p>
            <a:endParaRPr/>
          </a:p>
        </p:txBody>
      </p:sp>
      <p:sp>
        <p:nvSpPr>
          <p:cNvPr id="30" name="object 30"/>
          <p:cNvSpPr/>
          <p:nvPr/>
        </p:nvSpPr>
        <p:spPr>
          <a:xfrm>
            <a:off x="4134759" y="1027940"/>
            <a:ext cx="14643" cy="8542"/>
          </a:xfrm>
          <a:custGeom>
            <a:avLst/>
            <a:gdLst/>
            <a:ahLst/>
            <a:cxnLst/>
            <a:rect l="l" t="t" r="r" b="b"/>
            <a:pathLst>
              <a:path w="22860" h="13333">
                <a:moveTo>
                  <a:pt x="11218" y="12820"/>
                </a:moveTo>
                <a:lnTo>
                  <a:pt x="0" y="0"/>
                </a:lnTo>
                <a:lnTo>
                  <a:pt x="22436" y="0"/>
                </a:lnTo>
                <a:lnTo>
                  <a:pt x="11218" y="12820"/>
                </a:lnTo>
                <a:close/>
              </a:path>
            </a:pathLst>
          </a:custGeom>
          <a:solidFill>
            <a:srgbClr val="4F4F4F"/>
          </a:solidFill>
        </p:spPr>
        <p:txBody>
          <a:bodyPr wrap="square" lIns="0" tIns="0" rIns="0" bIns="0" rtlCol="0"/>
          <a:lstStyle/>
          <a:p>
            <a:endParaRPr/>
          </a:p>
        </p:txBody>
      </p:sp>
      <p:grpSp>
        <p:nvGrpSpPr>
          <p:cNvPr id="31" name="object 31"/>
          <p:cNvGrpSpPr/>
          <p:nvPr/>
        </p:nvGrpSpPr>
        <p:grpSpPr>
          <a:xfrm>
            <a:off x="2960370" y="1124437"/>
            <a:ext cx="2636222" cy="663428"/>
            <a:chOff x="2960371" y="1124438"/>
            <a:chExt cx="2636222" cy="663428"/>
          </a:xfrm>
        </p:grpSpPr>
        <p:sp>
          <p:nvSpPr>
            <p:cNvPr id="32" name="object 32"/>
            <p:cNvSpPr/>
            <p:nvPr/>
          </p:nvSpPr>
          <p:spPr>
            <a:xfrm>
              <a:off x="2960371" y="1124438"/>
              <a:ext cx="2636222" cy="663428"/>
            </a:xfrm>
            <a:custGeom>
              <a:avLst/>
              <a:gdLst/>
              <a:ahLst/>
              <a:cxnLst/>
              <a:rect l="l" t="t" r="r" b="b"/>
              <a:pathLst>
                <a:path w="4115435" h="1035685">
                  <a:moveTo>
                    <a:pt x="4115424" y="1035266"/>
                  </a:moveTo>
                  <a:lnTo>
                    <a:pt x="0" y="1035266"/>
                  </a:lnTo>
                  <a:lnTo>
                    <a:pt x="0" y="0"/>
                  </a:lnTo>
                  <a:lnTo>
                    <a:pt x="4115424" y="0"/>
                  </a:lnTo>
                  <a:lnTo>
                    <a:pt x="4115424" y="1035266"/>
                  </a:lnTo>
                  <a:close/>
                </a:path>
              </a:pathLst>
            </a:custGeom>
            <a:solidFill>
              <a:srgbClr val="FFFFFF"/>
            </a:solidFill>
          </p:spPr>
          <p:txBody>
            <a:bodyPr wrap="square" lIns="0" tIns="0" rIns="0" bIns="0" rtlCol="0"/>
            <a:lstStyle/>
            <a:p>
              <a:endParaRPr/>
            </a:p>
          </p:txBody>
        </p:sp>
        <p:sp>
          <p:nvSpPr>
            <p:cNvPr id="33" name="object 33"/>
            <p:cNvSpPr/>
            <p:nvPr/>
          </p:nvSpPr>
          <p:spPr>
            <a:xfrm>
              <a:off x="4051983" y="1409174"/>
              <a:ext cx="261141" cy="260327"/>
            </a:xfrm>
            <a:custGeom>
              <a:avLst/>
              <a:gdLst/>
              <a:ahLst/>
              <a:cxnLst/>
              <a:rect l="l" t="t" r="r" b="b"/>
              <a:pathLst>
                <a:path w="407669" h="406400">
                  <a:moveTo>
                    <a:pt x="210197" y="405889"/>
                  </a:moveTo>
                  <a:lnTo>
                    <a:pt x="196865" y="405889"/>
                  </a:lnTo>
                  <a:lnTo>
                    <a:pt x="190215" y="405563"/>
                  </a:lnTo>
                  <a:lnTo>
                    <a:pt x="150828" y="399079"/>
                  </a:lnTo>
                  <a:lnTo>
                    <a:pt x="113466" y="385058"/>
                  </a:lnTo>
                  <a:lnTo>
                    <a:pt x="79565" y="364039"/>
                  </a:lnTo>
                  <a:lnTo>
                    <a:pt x="50428" y="336829"/>
                  </a:lnTo>
                  <a:lnTo>
                    <a:pt x="27175" y="304473"/>
                  </a:lnTo>
                  <a:lnTo>
                    <a:pt x="10698" y="268216"/>
                  </a:lnTo>
                  <a:lnTo>
                    <a:pt x="1633" y="229451"/>
                  </a:lnTo>
                  <a:lnTo>
                    <a:pt x="0" y="209591"/>
                  </a:lnTo>
                  <a:lnTo>
                    <a:pt x="0" y="196297"/>
                  </a:lnTo>
                  <a:lnTo>
                    <a:pt x="5211" y="156833"/>
                  </a:lnTo>
                  <a:lnTo>
                    <a:pt x="18043" y="119140"/>
                  </a:lnTo>
                  <a:lnTo>
                    <a:pt x="38004" y="84668"/>
                  </a:lnTo>
                  <a:lnTo>
                    <a:pt x="64326" y="54741"/>
                  </a:lnTo>
                  <a:lnTo>
                    <a:pt x="95997" y="30509"/>
                  </a:lnTo>
                  <a:lnTo>
                    <a:pt x="131801" y="12904"/>
                  </a:lnTo>
                  <a:lnTo>
                    <a:pt x="170362" y="2602"/>
                  </a:lnTo>
                  <a:lnTo>
                    <a:pt x="196865" y="0"/>
                  </a:lnTo>
                  <a:lnTo>
                    <a:pt x="210197" y="0"/>
                  </a:lnTo>
                  <a:lnTo>
                    <a:pt x="249776" y="5196"/>
                  </a:lnTo>
                  <a:lnTo>
                    <a:pt x="287577" y="17991"/>
                  </a:lnTo>
                  <a:lnTo>
                    <a:pt x="322149" y="37895"/>
                  </a:lnTo>
                  <a:lnTo>
                    <a:pt x="352163" y="64141"/>
                  </a:lnTo>
                  <a:lnTo>
                    <a:pt x="376464" y="95721"/>
                  </a:lnTo>
                  <a:lnTo>
                    <a:pt x="394120" y="131421"/>
                  </a:lnTo>
                  <a:lnTo>
                    <a:pt x="404452" y="169871"/>
                  </a:lnTo>
                  <a:lnTo>
                    <a:pt x="407062" y="196297"/>
                  </a:lnTo>
                  <a:lnTo>
                    <a:pt x="407062" y="202944"/>
                  </a:lnTo>
                  <a:lnTo>
                    <a:pt x="407062" y="209591"/>
                  </a:lnTo>
                  <a:lnTo>
                    <a:pt x="401851" y="249056"/>
                  </a:lnTo>
                  <a:lnTo>
                    <a:pt x="389018" y="286748"/>
                  </a:lnTo>
                  <a:lnTo>
                    <a:pt x="369058" y="321221"/>
                  </a:lnTo>
                  <a:lnTo>
                    <a:pt x="342736" y="351147"/>
                  </a:lnTo>
                  <a:lnTo>
                    <a:pt x="311064" y="375379"/>
                  </a:lnTo>
                  <a:lnTo>
                    <a:pt x="275260" y="392984"/>
                  </a:lnTo>
                  <a:lnTo>
                    <a:pt x="236700" y="403286"/>
                  </a:lnTo>
                  <a:lnTo>
                    <a:pt x="216847" y="405563"/>
                  </a:lnTo>
                  <a:lnTo>
                    <a:pt x="210197" y="405889"/>
                  </a:lnTo>
                  <a:close/>
                </a:path>
              </a:pathLst>
            </a:custGeom>
            <a:solidFill>
              <a:srgbClr val="9E1753">
                <a:alpha val="89999"/>
              </a:srgbClr>
            </a:solidFill>
          </p:spPr>
          <p:txBody>
            <a:bodyPr wrap="square" lIns="0" tIns="0" rIns="0" bIns="0" rtlCol="0"/>
            <a:lstStyle/>
            <a:p>
              <a:endParaRPr/>
            </a:p>
          </p:txBody>
        </p:sp>
        <p:sp>
          <p:nvSpPr>
            <p:cNvPr id="34" name="object 34"/>
            <p:cNvSpPr/>
            <p:nvPr/>
          </p:nvSpPr>
          <p:spPr>
            <a:xfrm>
              <a:off x="4312736" y="1445378"/>
              <a:ext cx="188331" cy="187924"/>
            </a:xfrm>
            <a:custGeom>
              <a:avLst/>
              <a:gdLst/>
              <a:ahLst/>
              <a:cxnLst/>
              <a:rect l="l" t="t" r="r" b="b"/>
              <a:pathLst>
                <a:path w="294005" h="293369">
                  <a:moveTo>
                    <a:pt x="146848" y="292850"/>
                  </a:moveTo>
                  <a:lnTo>
                    <a:pt x="104220" y="286546"/>
                  </a:lnTo>
                  <a:lnTo>
                    <a:pt x="65263" y="268173"/>
                  </a:lnTo>
                  <a:lnTo>
                    <a:pt x="33331" y="239317"/>
                  </a:lnTo>
                  <a:lnTo>
                    <a:pt x="11178" y="202459"/>
                  </a:lnTo>
                  <a:lnTo>
                    <a:pt x="705" y="160777"/>
                  </a:lnTo>
                  <a:lnTo>
                    <a:pt x="0" y="146425"/>
                  </a:lnTo>
                  <a:lnTo>
                    <a:pt x="176" y="139231"/>
                  </a:lnTo>
                  <a:lnTo>
                    <a:pt x="8580" y="97103"/>
                  </a:lnTo>
                  <a:lnTo>
                    <a:pt x="28903" y="59192"/>
                  </a:lnTo>
                  <a:lnTo>
                    <a:pt x="59363" y="28819"/>
                  </a:lnTo>
                  <a:lnTo>
                    <a:pt x="97384" y="8555"/>
                  </a:lnTo>
                  <a:lnTo>
                    <a:pt x="139634" y="175"/>
                  </a:lnTo>
                  <a:lnTo>
                    <a:pt x="146848" y="0"/>
                  </a:lnTo>
                  <a:lnTo>
                    <a:pt x="154062" y="175"/>
                  </a:lnTo>
                  <a:lnTo>
                    <a:pt x="196312" y="8555"/>
                  </a:lnTo>
                  <a:lnTo>
                    <a:pt x="234333" y="28819"/>
                  </a:lnTo>
                  <a:lnTo>
                    <a:pt x="264793" y="59192"/>
                  </a:lnTo>
                  <a:lnTo>
                    <a:pt x="285116" y="97103"/>
                  </a:lnTo>
                  <a:lnTo>
                    <a:pt x="293520" y="139231"/>
                  </a:lnTo>
                  <a:lnTo>
                    <a:pt x="293697" y="146425"/>
                  </a:lnTo>
                  <a:lnTo>
                    <a:pt x="293520" y="153618"/>
                  </a:lnTo>
                  <a:lnTo>
                    <a:pt x="285116" y="195746"/>
                  </a:lnTo>
                  <a:lnTo>
                    <a:pt x="264793" y="233658"/>
                  </a:lnTo>
                  <a:lnTo>
                    <a:pt x="234333" y="264030"/>
                  </a:lnTo>
                  <a:lnTo>
                    <a:pt x="196312" y="284294"/>
                  </a:lnTo>
                  <a:lnTo>
                    <a:pt x="154062" y="292674"/>
                  </a:lnTo>
                  <a:lnTo>
                    <a:pt x="146848" y="292850"/>
                  </a:lnTo>
                  <a:close/>
                </a:path>
              </a:pathLst>
            </a:custGeom>
            <a:solidFill>
              <a:srgbClr val="FA4D56">
                <a:alpha val="89999"/>
              </a:srgbClr>
            </a:solidFill>
          </p:spPr>
          <p:txBody>
            <a:bodyPr wrap="square" lIns="0" tIns="0" rIns="0" bIns="0" rtlCol="0"/>
            <a:lstStyle/>
            <a:p>
              <a:endParaRPr/>
            </a:p>
          </p:txBody>
        </p:sp>
      </p:grpSp>
      <p:sp>
        <p:nvSpPr>
          <p:cNvPr id="35" name="object 35"/>
          <p:cNvSpPr txBox="1"/>
          <p:nvPr/>
        </p:nvSpPr>
        <p:spPr>
          <a:xfrm>
            <a:off x="4170650" y="1516726"/>
            <a:ext cx="31727" cy="41083"/>
          </a:xfrm>
          <a:prstGeom prst="rect">
            <a:avLst/>
          </a:prstGeom>
        </p:spPr>
        <p:txBody>
          <a:bodyPr vert="horz" wrap="square" lIns="0" tIns="8135" rIns="0" bIns="0" rtlCol="0">
            <a:spAutoFit/>
          </a:bodyPr>
          <a:lstStyle/>
          <a:p>
            <a:pPr>
              <a:lnSpc>
                <a:spcPct val="100000"/>
              </a:lnSpc>
              <a:spcBef>
                <a:spcPts val="64"/>
              </a:spcBef>
            </a:pPr>
            <a:r>
              <a:rPr sz="160">
                <a:solidFill>
                  <a:srgbClr val="FFFFFF"/>
                </a:solidFill>
                <a:latin typeface="Trebuchet MS"/>
                <a:cs typeface="Trebuchet MS"/>
              </a:rPr>
              <a:t>N</a:t>
            </a:r>
            <a:r>
              <a:rPr sz="160" spc="-6">
                <a:solidFill>
                  <a:srgbClr val="FFFFFF"/>
                </a:solidFill>
                <a:latin typeface="Trebuchet MS"/>
                <a:cs typeface="Trebuchet MS"/>
              </a:rPr>
              <a:t>o</a:t>
            </a:r>
            <a:endParaRPr sz="160">
              <a:latin typeface="Trebuchet MS"/>
              <a:cs typeface="Trebuchet MS"/>
            </a:endParaRPr>
          </a:p>
        </p:txBody>
      </p:sp>
      <p:sp>
        <p:nvSpPr>
          <p:cNvPr id="36" name="object 36"/>
          <p:cNvSpPr txBox="1"/>
          <p:nvPr/>
        </p:nvSpPr>
        <p:spPr>
          <a:xfrm>
            <a:off x="4392675" y="1516726"/>
            <a:ext cx="36609" cy="41083"/>
          </a:xfrm>
          <a:prstGeom prst="rect">
            <a:avLst/>
          </a:prstGeom>
        </p:spPr>
        <p:txBody>
          <a:bodyPr vert="horz" wrap="square" lIns="0" tIns="8135" rIns="0" bIns="0" rtlCol="0">
            <a:spAutoFit/>
          </a:bodyPr>
          <a:lstStyle/>
          <a:p>
            <a:pPr>
              <a:lnSpc>
                <a:spcPct val="100000"/>
              </a:lnSpc>
              <a:spcBef>
                <a:spcPts val="64"/>
              </a:spcBef>
            </a:pPr>
            <a:r>
              <a:rPr sz="160" spc="-10">
                <a:latin typeface="Trebuchet MS"/>
                <a:cs typeface="Trebuchet MS"/>
              </a:rPr>
              <a:t>ye</a:t>
            </a:r>
            <a:r>
              <a:rPr sz="160" spc="3">
                <a:latin typeface="Trebuchet MS"/>
                <a:cs typeface="Trebuchet MS"/>
              </a:rPr>
              <a:t>s</a:t>
            </a:r>
            <a:endParaRPr sz="160">
              <a:latin typeface="Trebuchet MS"/>
              <a:cs typeface="Trebuchet MS"/>
            </a:endParaRPr>
          </a:p>
        </p:txBody>
      </p:sp>
      <p:grpSp>
        <p:nvGrpSpPr>
          <p:cNvPr id="37" name="object 37"/>
          <p:cNvGrpSpPr/>
          <p:nvPr/>
        </p:nvGrpSpPr>
        <p:grpSpPr>
          <a:xfrm>
            <a:off x="3005531" y="1237359"/>
            <a:ext cx="380351" cy="37016"/>
            <a:chOff x="3005531" y="1237360"/>
            <a:chExt cx="380351" cy="37016"/>
          </a:xfrm>
        </p:grpSpPr>
        <p:sp>
          <p:nvSpPr>
            <p:cNvPr id="38" name="object 38"/>
            <p:cNvSpPr/>
            <p:nvPr/>
          </p:nvSpPr>
          <p:spPr>
            <a:xfrm>
              <a:off x="3011699" y="1237360"/>
              <a:ext cx="199313" cy="37015"/>
            </a:xfrm>
            <a:custGeom>
              <a:avLst/>
              <a:gdLst/>
              <a:ahLst/>
              <a:cxnLst/>
              <a:rect l="l" t="t" r="r" b="b"/>
              <a:pathLst>
                <a:path w="311150" h="57785">
                  <a:moveTo>
                    <a:pt x="310900" y="57692"/>
                  </a:moveTo>
                  <a:lnTo>
                    <a:pt x="0" y="57692"/>
                  </a:lnTo>
                  <a:lnTo>
                    <a:pt x="0" y="28846"/>
                  </a:lnTo>
                  <a:lnTo>
                    <a:pt x="310898" y="0"/>
                  </a:lnTo>
                  <a:lnTo>
                    <a:pt x="310900" y="57692"/>
                  </a:lnTo>
                  <a:close/>
                </a:path>
              </a:pathLst>
            </a:custGeom>
            <a:solidFill>
              <a:srgbClr val="EFEFEF"/>
            </a:solidFill>
          </p:spPr>
          <p:txBody>
            <a:bodyPr wrap="square" lIns="0" tIns="0" rIns="0" bIns="0" rtlCol="0"/>
            <a:lstStyle/>
            <a:p>
              <a:endParaRPr/>
            </a:p>
          </p:txBody>
        </p:sp>
        <p:sp>
          <p:nvSpPr>
            <p:cNvPr id="39" name="object 39"/>
            <p:cNvSpPr/>
            <p:nvPr/>
          </p:nvSpPr>
          <p:spPr>
            <a:xfrm>
              <a:off x="3011699" y="1237360"/>
              <a:ext cx="199313" cy="37015"/>
            </a:xfrm>
            <a:custGeom>
              <a:avLst/>
              <a:gdLst/>
              <a:ahLst/>
              <a:cxnLst/>
              <a:rect l="l" t="t" r="r" b="b"/>
              <a:pathLst>
                <a:path w="311150" h="57785">
                  <a:moveTo>
                    <a:pt x="310900" y="57692"/>
                  </a:moveTo>
                  <a:lnTo>
                    <a:pt x="0" y="57692"/>
                  </a:lnTo>
                  <a:lnTo>
                    <a:pt x="0" y="28846"/>
                  </a:lnTo>
                  <a:lnTo>
                    <a:pt x="310898" y="0"/>
                  </a:lnTo>
                  <a:lnTo>
                    <a:pt x="310900" y="57692"/>
                  </a:lnTo>
                  <a:close/>
                </a:path>
              </a:pathLst>
            </a:custGeom>
            <a:solidFill>
              <a:srgbClr val="DFDFDF"/>
            </a:solidFill>
          </p:spPr>
          <p:txBody>
            <a:bodyPr wrap="square" lIns="0" tIns="0" rIns="0" bIns="0" rtlCol="0"/>
            <a:lstStyle/>
            <a:p>
              <a:endParaRPr/>
            </a:p>
          </p:txBody>
        </p:sp>
        <p:sp>
          <p:nvSpPr>
            <p:cNvPr id="40" name="object 40"/>
            <p:cNvSpPr/>
            <p:nvPr/>
          </p:nvSpPr>
          <p:spPr>
            <a:xfrm flipH="1">
              <a:off x="3210852" y="1237360"/>
              <a:ext cx="0" cy="37015"/>
            </a:xfrm>
            <a:custGeom>
              <a:avLst/>
              <a:gdLst/>
              <a:ahLst/>
              <a:cxnLst/>
              <a:rect l="l" t="t" r="r" b="b"/>
              <a:pathLst>
                <a:path h="57785">
                  <a:moveTo>
                    <a:pt x="0" y="0"/>
                  </a:moveTo>
                  <a:lnTo>
                    <a:pt x="0" y="57692"/>
                  </a:lnTo>
                </a:path>
              </a:pathLst>
            </a:custGeom>
            <a:ln w="3175">
              <a:solidFill>
                <a:srgbClr val="BDBEC1"/>
              </a:solidFill>
            </a:ln>
          </p:spPr>
          <p:txBody>
            <a:bodyPr wrap="square" lIns="0" tIns="0" rIns="0" bIns="0" rtlCol="0"/>
            <a:lstStyle/>
            <a:p>
              <a:endParaRPr/>
            </a:p>
          </p:txBody>
        </p:sp>
        <p:sp>
          <p:nvSpPr>
            <p:cNvPr id="41" name="object 41"/>
            <p:cNvSpPr/>
            <p:nvPr/>
          </p:nvSpPr>
          <p:spPr>
            <a:xfrm>
              <a:off x="3005531" y="1237360"/>
              <a:ext cx="224126" cy="37015"/>
            </a:xfrm>
            <a:custGeom>
              <a:avLst/>
              <a:gdLst/>
              <a:ahLst/>
              <a:cxnLst/>
              <a:rect l="l" t="t" r="r" b="b"/>
              <a:pathLst>
                <a:path w="349884" h="57785">
                  <a:moveTo>
                    <a:pt x="28854" y="41363"/>
                  </a:moveTo>
                  <a:lnTo>
                    <a:pt x="16344" y="28854"/>
                  </a:lnTo>
                  <a:lnTo>
                    <a:pt x="12522" y="28854"/>
                  </a:lnTo>
                  <a:lnTo>
                    <a:pt x="0" y="41363"/>
                  </a:lnTo>
                  <a:lnTo>
                    <a:pt x="0" y="45186"/>
                  </a:lnTo>
                  <a:lnTo>
                    <a:pt x="12522" y="57696"/>
                  </a:lnTo>
                  <a:lnTo>
                    <a:pt x="16344" y="57696"/>
                  </a:lnTo>
                  <a:lnTo>
                    <a:pt x="28854" y="45186"/>
                  </a:lnTo>
                  <a:lnTo>
                    <a:pt x="28854" y="43268"/>
                  </a:lnTo>
                  <a:lnTo>
                    <a:pt x="28854" y="41363"/>
                  </a:lnTo>
                  <a:close/>
                </a:path>
                <a:path w="349884" h="57785">
                  <a:moveTo>
                    <a:pt x="349364" y="25031"/>
                  </a:moveTo>
                  <a:lnTo>
                    <a:pt x="324345" y="0"/>
                  </a:lnTo>
                  <a:lnTo>
                    <a:pt x="316699" y="0"/>
                  </a:lnTo>
                  <a:lnTo>
                    <a:pt x="291680" y="25031"/>
                  </a:lnTo>
                  <a:lnTo>
                    <a:pt x="291680" y="32677"/>
                  </a:lnTo>
                  <a:lnTo>
                    <a:pt x="316699" y="57696"/>
                  </a:lnTo>
                  <a:lnTo>
                    <a:pt x="324345" y="57696"/>
                  </a:lnTo>
                  <a:lnTo>
                    <a:pt x="349364" y="32677"/>
                  </a:lnTo>
                  <a:lnTo>
                    <a:pt x="349364" y="28854"/>
                  </a:lnTo>
                  <a:lnTo>
                    <a:pt x="349364" y="25031"/>
                  </a:lnTo>
                  <a:close/>
                </a:path>
              </a:pathLst>
            </a:custGeom>
            <a:solidFill>
              <a:srgbClr val="8C8C8C"/>
            </a:solidFill>
          </p:spPr>
          <p:txBody>
            <a:bodyPr wrap="square" lIns="0" tIns="0" rIns="0" bIns="0" rtlCol="0"/>
            <a:lstStyle/>
            <a:p>
              <a:endParaRPr/>
            </a:p>
          </p:txBody>
        </p:sp>
        <p:sp>
          <p:nvSpPr>
            <p:cNvPr id="42" name="object 42"/>
            <p:cNvSpPr/>
            <p:nvPr/>
          </p:nvSpPr>
          <p:spPr>
            <a:xfrm>
              <a:off x="3280145" y="1245059"/>
              <a:ext cx="21558" cy="21558"/>
            </a:xfrm>
            <a:custGeom>
              <a:avLst/>
              <a:gdLst/>
              <a:ahLst/>
              <a:cxnLst/>
              <a:rect l="l" t="t" r="r" b="b"/>
              <a:pathLst>
                <a:path w="33655" h="33655">
                  <a:moveTo>
                    <a:pt x="19058" y="33654"/>
                  </a:moveTo>
                  <a:lnTo>
                    <a:pt x="14595" y="33654"/>
                  </a:lnTo>
                  <a:lnTo>
                    <a:pt x="12449" y="33227"/>
                  </a:lnTo>
                  <a:lnTo>
                    <a:pt x="0" y="19058"/>
                  </a:lnTo>
                  <a:lnTo>
                    <a:pt x="0" y="14595"/>
                  </a:lnTo>
                  <a:lnTo>
                    <a:pt x="14595" y="0"/>
                  </a:lnTo>
                  <a:lnTo>
                    <a:pt x="19058" y="0"/>
                  </a:lnTo>
                  <a:lnTo>
                    <a:pt x="33654" y="16827"/>
                  </a:lnTo>
                  <a:lnTo>
                    <a:pt x="33654" y="19058"/>
                  </a:lnTo>
                  <a:lnTo>
                    <a:pt x="19058" y="33654"/>
                  </a:lnTo>
                  <a:close/>
                </a:path>
              </a:pathLst>
            </a:custGeom>
            <a:solidFill>
              <a:srgbClr val="9E1753"/>
            </a:solidFill>
          </p:spPr>
          <p:txBody>
            <a:bodyPr wrap="square" lIns="0" tIns="0" rIns="0" bIns="0" rtlCol="0"/>
            <a:lstStyle/>
            <a:p>
              <a:endParaRPr/>
            </a:p>
          </p:txBody>
        </p:sp>
        <p:sp>
          <p:nvSpPr>
            <p:cNvPr id="43" name="object 43"/>
            <p:cNvSpPr/>
            <p:nvPr/>
          </p:nvSpPr>
          <p:spPr>
            <a:xfrm>
              <a:off x="3280145" y="1245059"/>
              <a:ext cx="21558" cy="21558"/>
            </a:xfrm>
            <a:custGeom>
              <a:avLst/>
              <a:gdLst/>
              <a:ahLst/>
              <a:cxnLst/>
              <a:rect l="l" t="t" r="r" b="b"/>
              <a:pathLst>
                <a:path w="33655" h="33655">
                  <a:moveTo>
                    <a:pt x="33654" y="16827"/>
                  </a:moveTo>
                  <a:lnTo>
                    <a:pt x="33654" y="19058"/>
                  </a:lnTo>
                  <a:lnTo>
                    <a:pt x="33227" y="21204"/>
                  </a:lnTo>
                  <a:lnTo>
                    <a:pt x="32373" y="23266"/>
                  </a:lnTo>
                  <a:lnTo>
                    <a:pt x="31519" y="25328"/>
                  </a:lnTo>
                  <a:lnTo>
                    <a:pt x="23266" y="32373"/>
                  </a:lnTo>
                  <a:lnTo>
                    <a:pt x="21204" y="33227"/>
                  </a:lnTo>
                  <a:lnTo>
                    <a:pt x="19058" y="33654"/>
                  </a:lnTo>
                  <a:lnTo>
                    <a:pt x="16827" y="33654"/>
                  </a:lnTo>
                  <a:lnTo>
                    <a:pt x="14595" y="33654"/>
                  </a:lnTo>
                  <a:lnTo>
                    <a:pt x="12449" y="33227"/>
                  </a:lnTo>
                  <a:lnTo>
                    <a:pt x="10387" y="32373"/>
                  </a:lnTo>
                  <a:lnTo>
                    <a:pt x="8326" y="31519"/>
                  </a:lnTo>
                  <a:lnTo>
                    <a:pt x="0" y="19058"/>
                  </a:lnTo>
                  <a:lnTo>
                    <a:pt x="0" y="16827"/>
                  </a:lnTo>
                  <a:lnTo>
                    <a:pt x="0" y="14595"/>
                  </a:lnTo>
                  <a:lnTo>
                    <a:pt x="4928" y="4928"/>
                  </a:lnTo>
                  <a:lnTo>
                    <a:pt x="6506" y="3350"/>
                  </a:lnTo>
                  <a:lnTo>
                    <a:pt x="8326" y="2134"/>
                  </a:lnTo>
                  <a:lnTo>
                    <a:pt x="10387" y="1280"/>
                  </a:lnTo>
                  <a:lnTo>
                    <a:pt x="12449" y="426"/>
                  </a:lnTo>
                  <a:lnTo>
                    <a:pt x="14595" y="0"/>
                  </a:lnTo>
                  <a:lnTo>
                    <a:pt x="16827" y="0"/>
                  </a:lnTo>
                  <a:lnTo>
                    <a:pt x="19058" y="0"/>
                  </a:lnTo>
                  <a:lnTo>
                    <a:pt x="32373" y="10387"/>
                  </a:lnTo>
                  <a:lnTo>
                    <a:pt x="33227" y="12449"/>
                  </a:lnTo>
                  <a:lnTo>
                    <a:pt x="33654" y="14595"/>
                  </a:lnTo>
                  <a:lnTo>
                    <a:pt x="33654" y="16827"/>
                  </a:lnTo>
                  <a:close/>
                </a:path>
              </a:pathLst>
            </a:custGeom>
            <a:ln w="4807">
              <a:solidFill>
                <a:srgbClr val="9E1753"/>
              </a:solidFill>
            </a:ln>
          </p:spPr>
          <p:txBody>
            <a:bodyPr wrap="square" lIns="0" tIns="0" rIns="0" bIns="0" rtlCol="0"/>
            <a:lstStyle/>
            <a:p>
              <a:endParaRPr/>
            </a:p>
          </p:txBody>
        </p:sp>
        <p:sp>
          <p:nvSpPr>
            <p:cNvPr id="44" name="object 44"/>
            <p:cNvSpPr/>
            <p:nvPr/>
          </p:nvSpPr>
          <p:spPr>
            <a:xfrm>
              <a:off x="3364323" y="1245059"/>
              <a:ext cx="21558" cy="21558"/>
            </a:xfrm>
            <a:custGeom>
              <a:avLst/>
              <a:gdLst/>
              <a:ahLst/>
              <a:cxnLst/>
              <a:rect l="l" t="t" r="r" b="b"/>
              <a:pathLst>
                <a:path w="33655" h="33655">
                  <a:moveTo>
                    <a:pt x="19058" y="33654"/>
                  </a:moveTo>
                  <a:lnTo>
                    <a:pt x="14595" y="33654"/>
                  </a:lnTo>
                  <a:lnTo>
                    <a:pt x="12449" y="33227"/>
                  </a:lnTo>
                  <a:lnTo>
                    <a:pt x="0" y="19058"/>
                  </a:lnTo>
                  <a:lnTo>
                    <a:pt x="0" y="14595"/>
                  </a:lnTo>
                  <a:lnTo>
                    <a:pt x="14595" y="0"/>
                  </a:lnTo>
                  <a:lnTo>
                    <a:pt x="19058" y="0"/>
                  </a:lnTo>
                  <a:lnTo>
                    <a:pt x="33654" y="16827"/>
                  </a:lnTo>
                  <a:lnTo>
                    <a:pt x="33654" y="19058"/>
                  </a:lnTo>
                  <a:lnTo>
                    <a:pt x="19058" y="33654"/>
                  </a:lnTo>
                  <a:close/>
                </a:path>
              </a:pathLst>
            </a:custGeom>
            <a:solidFill>
              <a:srgbClr val="FA4D56"/>
            </a:solidFill>
          </p:spPr>
          <p:txBody>
            <a:bodyPr wrap="square" lIns="0" tIns="0" rIns="0" bIns="0" rtlCol="0"/>
            <a:lstStyle/>
            <a:p>
              <a:endParaRPr/>
            </a:p>
          </p:txBody>
        </p:sp>
        <p:sp>
          <p:nvSpPr>
            <p:cNvPr id="45" name="object 45"/>
            <p:cNvSpPr/>
            <p:nvPr/>
          </p:nvSpPr>
          <p:spPr>
            <a:xfrm>
              <a:off x="3364323" y="1245059"/>
              <a:ext cx="21558" cy="21558"/>
            </a:xfrm>
            <a:custGeom>
              <a:avLst/>
              <a:gdLst/>
              <a:ahLst/>
              <a:cxnLst/>
              <a:rect l="l" t="t" r="r" b="b"/>
              <a:pathLst>
                <a:path w="33655" h="33655">
                  <a:moveTo>
                    <a:pt x="33654" y="16827"/>
                  </a:moveTo>
                  <a:lnTo>
                    <a:pt x="33654" y="19058"/>
                  </a:lnTo>
                  <a:lnTo>
                    <a:pt x="33227" y="21204"/>
                  </a:lnTo>
                  <a:lnTo>
                    <a:pt x="32373" y="23266"/>
                  </a:lnTo>
                  <a:lnTo>
                    <a:pt x="31519" y="25328"/>
                  </a:lnTo>
                  <a:lnTo>
                    <a:pt x="23266" y="32373"/>
                  </a:lnTo>
                  <a:lnTo>
                    <a:pt x="21204" y="33227"/>
                  </a:lnTo>
                  <a:lnTo>
                    <a:pt x="19058" y="33654"/>
                  </a:lnTo>
                  <a:lnTo>
                    <a:pt x="16827" y="33654"/>
                  </a:lnTo>
                  <a:lnTo>
                    <a:pt x="14595" y="33654"/>
                  </a:lnTo>
                  <a:lnTo>
                    <a:pt x="12449" y="33227"/>
                  </a:lnTo>
                  <a:lnTo>
                    <a:pt x="10387" y="32373"/>
                  </a:lnTo>
                  <a:lnTo>
                    <a:pt x="8326" y="31519"/>
                  </a:lnTo>
                  <a:lnTo>
                    <a:pt x="0" y="19058"/>
                  </a:lnTo>
                  <a:lnTo>
                    <a:pt x="0" y="16827"/>
                  </a:lnTo>
                  <a:lnTo>
                    <a:pt x="0" y="14595"/>
                  </a:lnTo>
                  <a:lnTo>
                    <a:pt x="4928" y="4928"/>
                  </a:lnTo>
                  <a:lnTo>
                    <a:pt x="6506" y="3350"/>
                  </a:lnTo>
                  <a:lnTo>
                    <a:pt x="8326" y="2134"/>
                  </a:lnTo>
                  <a:lnTo>
                    <a:pt x="10387" y="1280"/>
                  </a:lnTo>
                  <a:lnTo>
                    <a:pt x="12449" y="426"/>
                  </a:lnTo>
                  <a:lnTo>
                    <a:pt x="14595" y="0"/>
                  </a:lnTo>
                  <a:lnTo>
                    <a:pt x="16827" y="0"/>
                  </a:lnTo>
                  <a:lnTo>
                    <a:pt x="19058" y="0"/>
                  </a:lnTo>
                  <a:lnTo>
                    <a:pt x="32373" y="10387"/>
                  </a:lnTo>
                  <a:lnTo>
                    <a:pt x="33227" y="12449"/>
                  </a:lnTo>
                  <a:lnTo>
                    <a:pt x="33654" y="14595"/>
                  </a:lnTo>
                  <a:lnTo>
                    <a:pt x="33654" y="16827"/>
                  </a:lnTo>
                  <a:close/>
                </a:path>
              </a:pathLst>
            </a:custGeom>
            <a:ln w="4807">
              <a:solidFill>
                <a:srgbClr val="FA4D56"/>
              </a:solidFill>
            </a:ln>
          </p:spPr>
          <p:txBody>
            <a:bodyPr wrap="square" lIns="0" tIns="0" rIns="0" bIns="0" rtlCol="0"/>
            <a:lstStyle/>
            <a:p>
              <a:endParaRPr/>
            </a:p>
          </p:txBody>
        </p:sp>
      </p:grpSp>
      <p:sp>
        <p:nvSpPr>
          <p:cNvPr id="46" name="object 46"/>
          <p:cNvSpPr txBox="1"/>
          <p:nvPr/>
        </p:nvSpPr>
        <p:spPr>
          <a:xfrm>
            <a:off x="2981057" y="1136833"/>
            <a:ext cx="1438716" cy="172060"/>
          </a:xfrm>
          <a:prstGeom prst="rect">
            <a:avLst/>
          </a:prstGeom>
        </p:spPr>
        <p:txBody>
          <a:bodyPr vert="horz" wrap="square" lIns="0" tIns="8135" rIns="0" bIns="0" rtlCol="0">
            <a:spAutoFit/>
          </a:bodyPr>
          <a:lstStyle/>
          <a:p>
            <a:pPr marL="16270">
              <a:lnSpc>
                <a:spcPct val="100000"/>
              </a:lnSpc>
              <a:spcBef>
                <a:spcPts val="64"/>
              </a:spcBef>
            </a:pPr>
            <a:r>
              <a:rPr sz="256" spc="-19">
                <a:solidFill>
                  <a:srgbClr val="161616"/>
                </a:solidFill>
                <a:latin typeface="Verdana"/>
                <a:cs typeface="Verdana"/>
              </a:rPr>
              <a:t>Engaged</a:t>
            </a:r>
            <a:r>
              <a:rPr sz="256" spc="-29">
                <a:solidFill>
                  <a:srgbClr val="161616"/>
                </a:solidFill>
                <a:latin typeface="Verdana"/>
                <a:cs typeface="Verdana"/>
              </a:rPr>
              <a:t> </a:t>
            </a:r>
            <a:r>
              <a:rPr sz="256" spc="-13">
                <a:solidFill>
                  <a:srgbClr val="161616"/>
                </a:solidFill>
                <a:latin typeface="Verdana"/>
                <a:cs typeface="Verdana"/>
              </a:rPr>
              <a:t>in</a:t>
            </a:r>
            <a:r>
              <a:rPr sz="256" spc="-29">
                <a:solidFill>
                  <a:srgbClr val="161616"/>
                </a:solidFill>
                <a:latin typeface="Verdana"/>
                <a:cs typeface="Verdana"/>
              </a:rPr>
              <a:t> </a:t>
            </a:r>
            <a:r>
              <a:rPr sz="256" spc="-16">
                <a:solidFill>
                  <a:srgbClr val="161616"/>
                </a:solidFill>
                <a:latin typeface="Verdana"/>
                <a:cs typeface="Verdana"/>
              </a:rPr>
              <a:t>group</a:t>
            </a:r>
            <a:r>
              <a:rPr sz="256" spc="-29">
                <a:solidFill>
                  <a:srgbClr val="161616"/>
                </a:solidFill>
                <a:latin typeface="Verdana"/>
                <a:cs typeface="Verdana"/>
              </a:rPr>
              <a:t> </a:t>
            </a:r>
            <a:r>
              <a:rPr sz="256" spc="-13">
                <a:solidFill>
                  <a:srgbClr val="161616"/>
                </a:solidFill>
                <a:latin typeface="Verdana"/>
                <a:cs typeface="Verdana"/>
              </a:rPr>
              <a:t>studies?</a:t>
            </a:r>
            <a:r>
              <a:rPr sz="256" spc="-29">
                <a:solidFill>
                  <a:srgbClr val="161616"/>
                </a:solidFill>
                <a:latin typeface="Verdana"/>
                <a:cs typeface="Verdana"/>
              </a:rPr>
              <a:t> </a:t>
            </a:r>
            <a:r>
              <a:rPr sz="256" spc="-10">
                <a:solidFill>
                  <a:srgbClr val="161616"/>
                </a:solidFill>
                <a:latin typeface="Verdana"/>
                <a:cs typeface="Verdana"/>
              </a:rPr>
              <a:t>colored</a:t>
            </a:r>
            <a:r>
              <a:rPr sz="256" spc="-29">
                <a:solidFill>
                  <a:srgbClr val="161616"/>
                </a:solidFill>
                <a:latin typeface="Verdana"/>
                <a:cs typeface="Verdana"/>
              </a:rPr>
              <a:t> </a:t>
            </a:r>
            <a:r>
              <a:rPr sz="256" spc="-19">
                <a:solidFill>
                  <a:srgbClr val="161616"/>
                </a:solidFill>
                <a:latin typeface="Verdana"/>
                <a:cs typeface="Verdana"/>
              </a:rPr>
              <a:t>by</a:t>
            </a:r>
            <a:r>
              <a:rPr sz="256" spc="-29">
                <a:solidFill>
                  <a:srgbClr val="161616"/>
                </a:solidFill>
                <a:latin typeface="Verdana"/>
                <a:cs typeface="Verdana"/>
              </a:rPr>
              <a:t> </a:t>
            </a:r>
            <a:r>
              <a:rPr sz="256" spc="-19">
                <a:solidFill>
                  <a:srgbClr val="161616"/>
                </a:solidFill>
                <a:latin typeface="Verdana"/>
                <a:cs typeface="Verdana"/>
              </a:rPr>
              <a:t>Engaged</a:t>
            </a:r>
            <a:r>
              <a:rPr sz="256" spc="-29">
                <a:solidFill>
                  <a:srgbClr val="161616"/>
                </a:solidFill>
                <a:latin typeface="Verdana"/>
                <a:cs typeface="Verdana"/>
              </a:rPr>
              <a:t> </a:t>
            </a:r>
            <a:r>
              <a:rPr sz="256" spc="-13">
                <a:solidFill>
                  <a:srgbClr val="161616"/>
                </a:solidFill>
                <a:latin typeface="Verdana"/>
                <a:cs typeface="Verdana"/>
              </a:rPr>
              <a:t>in</a:t>
            </a:r>
            <a:r>
              <a:rPr sz="256" spc="-26">
                <a:solidFill>
                  <a:srgbClr val="161616"/>
                </a:solidFill>
                <a:latin typeface="Verdana"/>
                <a:cs typeface="Verdana"/>
              </a:rPr>
              <a:t> </a:t>
            </a:r>
            <a:r>
              <a:rPr sz="256" spc="-16">
                <a:solidFill>
                  <a:srgbClr val="161616"/>
                </a:solidFill>
                <a:latin typeface="Verdana"/>
                <a:cs typeface="Verdana"/>
              </a:rPr>
              <a:t>group</a:t>
            </a:r>
            <a:r>
              <a:rPr sz="256" spc="-29">
                <a:solidFill>
                  <a:srgbClr val="161616"/>
                </a:solidFill>
                <a:latin typeface="Verdana"/>
                <a:cs typeface="Verdana"/>
              </a:rPr>
              <a:t> </a:t>
            </a:r>
            <a:r>
              <a:rPr sz="256" spc="-13">
                <a:solidFill>
                  <a:srgbClr val="161616"/>
                </a:solidFill>
                <a:latin typeface="Verdana"/>
                <a:cs typeface="Verdana"/>
              </a:rPr>
              <a:t>studies?</a:t>
            </a:r>
            <a:r>
              <a:rPr sz="256" spc="-29">
                <a:solidFill>
                  <a:srgbClr val="161616"/>
                </a:solidFill>
                <a:latin typeface="Verdana"/>
                <a:cs typeface="Verdana"/>
              </a:rPr>
              <a:t> </a:t>
            </a:r>
            <a:r>
              <a:rPr sz="256" spc="-13">
                <a:solidFill>
                  <a:srgbClr val="161616"/>
                </a:solidFill>
                <a:latin typeface="Verdana"/>
                <a:cs typeface="Verdana"/>
              </a:rPr>
              <a:t>sized</a:t>
            </a:r>
            <a:r>
              <a:rPr sz="256" spc="-29">
                <a:solidFill>
                  <a:srgbClr val="161616"/>
                </a:solidFill>
                <a:latin typeface="Verdana"/>
                <a:cs typeface="Verdana"/>
              </a:rPr>
              <a:t> </a:t>
            </a:r>
            <a:r>
              <a:rPr sz="256" spc="-19">
                <a:solidFill>
                  <a:srgbClr val="161616"/>
                </a:solidFill>
                <a:latin typeface="Verdana"/>
                <a:cs typeface="Verdana"/>
              </a:rPr>
              <a:t>by</a:t>
            </a:r>
            <a:r>
              <a:rPr sz="256" spc="-29">
                <a:solidFill>
                  <a:srgbClr val="161616"/>
                </a:solidFill>
                <a:latin typeface="Verdana"/>
                <a:cs typeface="Verdana"/>
              </a:rPr>
              <a:t> </a:t>
            </a:r>
            <a:r>
              <a:rPr sz="256" spc="-13">
                <a:solidFill>
                  <a:srgbClr val="161616"/>
                </a:solidFill>
                <a:latin typeface="Verdana"/>
                <a:cs typeface="Verdana"/>
              </a:rPr>
              <a:t>Performance</a:t>
            </a:r>
            <a:r>
              <a:rPr sz="256" spc="-29">
                <a:solidFill>
                  <a:srgbClr val="161616"/>
                </a:solidFill>
                <a:latin typeface="Verdana"/>
                <a:cs typeface="Verdana"/>
              </a:rPr>
              <a:t> </a:t>
            </a:r>
            <a:r>
              <a:rPr sz="256" spc="-13">
                <a:solidFill>
                  <a:srgbClr val="161616"/>
                </a:solidFill>
                <a:latin typeface="Verdana"/>
                <a:cs typeface="Verdana"/>
              </a:rPr>
              <a:t>in</a:t>
            </a:r>
            <a:r>
              <a:rPr sz="256" spc="-29">
                <a:solidFill>
                  <a:srgbClr val="161616"/>
                </a:solidFill>
                <a:latin typeface="Verdana"/>
                <a:cs typeface="Verdana"/>
              </a:rPr>
              <a:t> </a:t>
            </a:r>
            <a:r>
              <a:rPr sz="256" spc="-10">
                <a:solidFill>
                  <a:srgbClr val="161616"/>
                </a:solidFill>
                <a:latin typeface="Verdana"/>
                <a:cs typeface="Verdana"/>
              </a:rPr>
              <a:t>online</a:t>
            </a:r>
            <a:endParaRPr sz="256">
              <a:latin typeface="Verdana"/>
              <a:cs typeface="Verdana"/>
            </a:endParaRPr>
          </a:p>
          <a:p>
            <a:pPr marL="24406">
              <a:lnSpc>
                <a:spcPct val="100000"/>
              </a:lnSpc>
              <a:spcBef>
                <a:spcPts val="179"/>
              </a:spcBef>
            </a:pPr>
            <a:r>
              <a:rPr sz="288" spc="-10" baseline="9259">
                <a:solidFill>
                  <a:srgbClr val="161616"/>
                </a:solidFill>
                <a:latin typeface="Verdana"/>
                <a:cs typeface="Verdana"/>
              </a:rPr>
              <a:t>P</a:t>
            </a:r>
            <a:r>
              <a:rPr sz="288" spc="-14" baseline="9259">
                <a:solidFill>
                  <a:srgbClr val="161616"/>
                </a:solidFill>
                <a:latin typeface="Verdana"/>
                <a:cs typeface="Verdana"/>
              </a:rPr>
              <a:t>e</a:t>
            </a:r>
            <a:r>
              <a:rPr sz="288" spc="-19" baseline="9259">
                <a:solidFill>
                  <a:srgbClr val="161616"/>
                </a:solidFill>
                <a:latin typeface="Verdana"/>
                <a:cs typeface="Verdana"/>
              </a:rPr>
              <a:t>r</a:t>
            </a:r>
            <a:r>
              <a:rPr sz="288" spc="-14" baseline="9259">
                <a:solidFill>
                  <a:srgbClr val="161616"/>
                </a:solidFill>
                <a:latin typeface="Verdana"/>
                <a:cs typeface="Verdana"/>
              </a:rPr>
              <a:t>fo</a:t>
            </a:r>
            <a:r>
              <a:rPr sz="288" spc="-19" baseline="9259">
                <a:solidFill>
                  <a:srgbClr val="161616"/>
                </a:solidFill>
                <a:latin typeface="Verdana"/>
                <a:cs typeface="Verdana"/>
              </a:rPr>
              <a:t>r</a:t>
            </a:r>
            <a:r>
              <a:rPr sz="288" spc="-28" baseline="9259">
                <a:solidFill>
                  <a:srgbClr val="161616"/>
                </a:solidFill>
                <a:latin typeface="Verdana"/>
                <a:cs typeface="Verdana"/>
              </a:rPr>
              <a:t>m</a:t>
            </a:r>
            <a:r>
              <a:rPr sz="288" spc="-19" baseline="9259">
                <a:solidFill>
                  <a:srgbClr val="161616"/>
                </a:solidFill>
                <a:latin typeface="Verdana"/>
                <a:cs typeface="Verdana"/>
              </a:rPr>
              <a:t>an</a:t>
            </a:r>
            <a:r>
              <a:rPr sz="288" spc="-10" baseline="9259">
                <a:solidFill>
                  <a:srgbClr val="161616"/>
                </a:solidFill>
                <a:latin typeface="Verdana"/>
                <a:cs typeface="Verdana"/>
              </a:rPr>
              <a:t>c</a:t>
            </a:r>
            <a:r>
              <a:rPr sz="288" spc="-14" baseline="9259">
                <a:solidFill>
                  <a:srgbClr val="161616"/>
                </a:solidFill>
                <a:latin typeface="Verdana"/>
                <a:cs typeface="Verdana"/>
              </a:rPr>
              <a:t>e</a:t>
            </a:r>
            <a:r>
              <a:rPr sz="288" spc="-33" baseline="9259">
                <a:solidFill>
                  <a:srgbClr val="161616"/>
                </a:solidFill>
                <a:latin typeface="Verdana"/>
                <a:cs typeface="Verdana"/>
              </a:rPr>
              <a:t> </a:t>
            </a:r>
            <a:r>
              <a:rPr sz="288" spc="-14" baseline="9259">
                <a:solidFill>
                  <a:srgbClr val="161616"/>
                </a:solidFill>
                <a:latin typeface="Verdana"/>
                <a:cs typeface="Verdana"/>
              </a:rPr>
              <a:t>in</a:t>
            </a:r>
            <a:r>
              <a:rPr sz="288" spc="-33" baseline="9259">
                <a:solidFill>
                  <a:srgbClr val="161616"/>
                </a:solidFill>
                <a:latin typeface="Verdana"/>
                <a:cs typeface="Verdana"/>
              </a:rPr>
              <a:t> </a:t>
            </a:r>
            <a:r>
              <a:rPr sz="288" spc="-14" baseline="9259">
                <a:solidFill>
                  <a:srgbClr val="161616"/>
                </a:solidFill>
                <a:latin typeface="Verdana"/>
                <a:cs typeface="Verdana"/>
              </a:rPr>
              <a:t>o</a:t>
            </a:r>
            <a:r>
              <a:rPr sz="288" spc="-19" baseline="9259">
                <a:solidFill>
                  <a:srgbClr val="161616"/>
                </a:solidFill>
                <a:latin typeface="Verdana"/>
                <a:cs typeface="Verdana"/>
              </a:rPr>
              <a:t>n</a:t>
            </a:r>
            <a:r>
              <a:rPr sz="288" spc="-4" baseline="9259">
                <a:solidFill>
                  <a:srgbClr val="161616"/>
                </a:solidFill>
                <a:latin typeface="Verdana"/>
                <a:cs typeface="Verdana"/>
              </a:rPr>
              <a:t>…</a:t>
            </a:r>
            <a:r>
              <a:rPr sz="288" baseline="9259">
                <a:solidFill>
                  <a:srgbClr val="161616"/>
                </a:solidFill>
                <a:latin typeface="Verdana"/>
                <a:cs typeface="Verdana"/>
              </a:rPr>
              <a:t>      </a:t>
            </a:r>
            <a:r>
              <a:rPr sz="192" spc="-10">
                <a:solidFill>
                  <a:srgbClr val="161616"/>
                </a:solidFill>
                <a:latin typeface="Verdana"/>
                <a:cs typeface="Verdana"/>
              </a:rPr>
              <a:t>E</a:t>
            </a:r>
            <a:r>
              <a:rPr sz="192" spc="-13">
                <a:solidFill>
                  <a:srgbClr val="161616"/>
                </a:solidFill>
                <a:latin typeface="Verdana"/>
                <a:cs typeface="Verdana"/>
              </a:rPr>
              <a:t>n</a:t>
            </a:r>
            <a:r>
              <a:rPr sz="192" spc="-22">
                <a:solidFill>
                  <a:srgbClr val="161616"/>
                </a:solidFill>
                <a:latin typeface="Verdana"/>
                <a:cs typeface="Verdana"/>
              </a:rPr>
              <a:t>g</a:t>
            </a:r>
            <a:r>
              <a:rPr sz="192" spc="-13">
                <a:solidFill>
                  <a:srgbClr val="161616"/>
                </a:solidFill>
                <a:latin typeface="Verdana"/>
                <a:cs typeface="Verdana"/>
              </a:rPr>
              <a:t>a</a:t>
            </a:r>
            <a:r>
              <a:rPr sz="192" spc="-22">
                <a:solidFill>
                  <a:srgbClr val="161616"/>
                </a:solidFill>
                <a:latin typeface="Verdana"/>
                <a:cs typeface="Verdana"/>
              </a:rPr>
              <a:t>g</a:t>
            </a:r>
            <a:r>
              <a:rPr sz="192" spc="-10">
                <a:solidFill>
                  <a:srgbClr val="161616"/>
                </a:solidFill>
                <a:latin typeface="Verdana"/>
                <a:cs typeface="Verdana"/>
              </a:rPr>
              <a:t>ed</a:t>
            </a:r>
            <a:r>
              <a:rPr sz="192" spc="-22">
                <a:solidFill>
                  <a:srgbClr val="161616"/>
                </a:solidFill>
                <a:latin typeface="Verdana"/>
                <a:cs typeface="Verdana"/>
              </a:rPr>
              <a:t> </a:t>
            </a:r>
            <a:r>
              <a:rPr sz="192" spc="-10">
                <a:solidFill>
                  <a:srgbClr val="161616"/>
                </a:solidFill>
                <a:latin typeface="Verdana"/>
                <a:cs typeface="Verdana"/>
              </a:rPr>
              <a:t>in</a:t>
            </a:r>
            <a:r>
              <a:rPr sz="192" spc="-22">
                <a:solidFill>
                  <a:srgbClr val="161616"/>
                </a:solidFill>
                <a:latin typeface="Verdana"/>
                <a:cs typeface="Verdana"/>
              </a:rPr>
              <a:t> </a:t>
            </a:r>
            <a:r>
              <a:rPr sz="192" spc="-19">
                <a:solidFill>
                  <a:srgbClr val="161616"/>
                </a:solidFill>
                <a:latin typeface="Verdana"/>
                <a:cs typeface="Verdana"/>
              </a:rPr>
              <a:t>g</a:t>
            </a:r>
            <a:r>
              <a:rPr sz="192" spc="-16">
                <a:solidFill>
                  <a:srgbClr val="161616"/>
                </a:solidFill>
                <a:latin typeface="Verdana"/>
                <a:cs typeface="Verdana"/>
              </a:rPr>
              <a:t>r</a:t>
            </a:r>
            <a:r>
              <a:rPr sz="192" spc="-10">
                <a:solidFill>
                  <a:srgbClr val="161616"/>
                </a:solidFill>
                <a:latin typeface="Verdana"/>
                <a:cs typeface="Verdana"/>
              </a:rPr>
              <a:t>o</a:t>
            </a:r>
            <a:r>
              <a:rPr sz="192" spc="-13">
                <a:solidFill>
                  <a:srgbClr val="161616"/>
                </a:solidFill>
                <a:latin typeface="Verdana"/>
                <a:cs typeface="Verdana"/>
              </a:rPr>
              <a:t>u</a:t>
            </a:r>
            <a:r>
              <a:rPr sz="192" spc="-10">
                <a:solidFill>
                  <a:srgbClr val="161616"/>
                </a:solidFill>
                <a:latin typeface="Verdana"/>
                <a:cs typeface="Verdana"/>
              </a:rPr>
              <a:t>p</a:t>
            </a:r>
            <a:r>
              <a:rPr sz="192" spc="-22">
                <a:solidFill>
                  <a:srgbClr val="161616"/>
                </a:solidFill>
                <a:latin typeface="Verdana"/>
                <a:cs typeface="Verdana"/>
              </a:rPr>
              <a:t> </a:t>
            </a:r>
            <a:r>
              <a:rPr sz="192" spc="-10">
                <a:solidFill>
                  <a:srgbClr val="161616"/>
                </a:solidFill>
                <a:latin typeface="Verdana"/>
                <a:cs typeface="Verdana"/>
              </a:rPr>
              <a:t>st</a:t>
            </a:r>
            <a:r>
              <a:rPr sz="192" spc="-13">
                <a:solidFill>
                  <a:srgbClr val="161616"/>
                </a:solidFill>
                <a:latin typeface="Verdana"/>
                <a:cs typeface="Verdana"/>
              </a:rPr>
              <a:t>u</a:t>
            </a:r>
            <a:r>
              <a:rPr sz="192" spc="-10">
                <a:solidFill>
                  <a:srgbClr val="161616"/>
                </a:solidFill>
                <a:latin typeface="Verdana"/>
                <a:cs typeface="Verdana"/>
              </a:rPr>
              <a:t>d</a:t>
            </a:r>
            <a:r>
              <a:rPr sz="192" spc="-6">
                <a:solidFill>
                  <a:srgbClr val="161616"/>
                </a:solidFill>
                <a:latin typeface="Verdana"/>
                <a:cs typeface="Verdana"/>
              </a:rPr>
              <a:t>ies</a:t>
            </a:r>
            <a:r>
              <a:rPr sz="192" spc="-13">
                <a:solidFill>
                  <a:srgbClr val="161616"/>
                </a:solidFill>
                <a:latin typeface="Verdana"/>
                <a:cs typeface="Verdana"/>
              </a:rPr>
              <a:t>?</a:t>
            </a:r>
            <a:endParaRPr sz="192">
              <a:latin typeface="Verdana"/>
              <a:cs typeface="Verdana"/>
            </a:endParaRPr>
          </a:p>
          <a:p>
            <a:pPr marL="328663">
              <a:lnSpc>
                <a:spcPct val="100000"/>
              </a:lnSpc>
              <a:spcBef>
                <a:spcPts val="26"/>
              </a:spcBef>
            </a:pPr>
            <a:r>
              <a:rPr sz="192" spc="-3">
                <a:solidFill>
                  <a:srgbClr val="6F6F6F"/>
                </a:solidFill>
                <a:latin typeface="Trebuchet MS"/>
                <a:cs typeface="Trebuchet MS"/>
              </a:rPr>
              <a:t>No</a:t>
            </a:r>
            <a:r>
              <a:rPr sz="192" spc="51">
                <a:solidFill>
                  <a:srgbClr val="6F6F6F"/>
                </a:solidFill>
                <a:latin typeface="Trebuchet MS"/>
                <a:cs typeface="Trebuchet MS"/>
              </a:rPr>
              <a:t>    </a:t>
            </a:r>
            <a:r>
              <a:rPr sz="192" spc="-6">
                <a:solidFill>
                  <a:srgbClr val="6F6F6F"/>
                </a:solidFill>
                <a:latin typeface="Trebuchet MS"/>
                <a:cs typeface="Trebuchet MS"/>
              </a:rPr>
              <a:t>yes</a:t>
            </a:r>
            <a:endParaRPr sz="192">
              <a:latin typeface="Trebuchet MS"/>
              <a:cs typeface="Trebuchet MS"/>
            </a:endParaRPr>
          </a:p>
          <a:p>
            <a:pPr marL="24406">
              <a:lnSpc>
                <a:spcPct val="100000"/>
              </a:lnSpc>
              <a:spcBef>
                <a:spcPts val="93"/>
              </a:spcBef>
              <a:tabLst>
                <a:tab pos="203788" algn="l"/>
              </a:tabLst>
            </a:pPr>
            <a:r>
              <a:rPr sz="128" spc="6">
                <a:solidFill>
                  <a:srgbClr val="6F6F6F"/>
                </a:solidFill>
                <a:latin typeface="Trebuchet MS"/>
                <a:cs typeface="Trebuchet MS"/>
              </a:rPr>
              <a:t>2,899	4,018</a:t>
            </a:r>
            <a:endParaRPr sz="128">
              <a:latin typeface="Trebuchet MS"/>
              <a:cs typeface="Trebuchet M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134" y="105758"/>
            <a:ext cx="539772"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8/31/23, </a:t>
            </a:r>
            <a:r>
              <a:rPr sz="512" spc="-38">
                <a:latin typeface="Arial MT"/>
                <a:cs typeface="Arial MT"/>
              </a:rPr>
              <a:t>1</a:t>
            </a:r>
            <a:r>
              <a:rPr sz="512">
                <a:latin typeface="Arial MT"/>
                <a:cs typeface="Arial MT"/>
              </a:rPr>
              <a:t>1:49</a:t>
            </a:r>
            <a:r>
              <a:rPr sz="512" spc="-29">
                <a:latin typeface="Arial MT"/>
                <a:cs typeface="Arial MT"/>
              </a:rPr>
              <a:t> </a:t>
            </a:r>
            <a:r>
              <a:rPr sz="512">
                <a:latin typeface="Arial MT"/>
                <a:cs typeface="Arial MT"/>
              </a:rPr>
              <a:t>AM</a:t>
            </a:r>
          </a:p>
        </p:txBody>
      </p:sp>
      <p:sp>
        <p:nvSpPr>
          <p:cNvPr id="3" name="object 3"/>
          <p:cNvSpPr txBox="1"/>
          <p:nvPr/>
        </p:nvSpPr>
        <p:spPr>
          <a:xfrm>
            <a:off x="5077061" y="105758"/>
            <a:ext cx="798066"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Online_Project_Dashboard</a:t>
            </a:r>
          </a:p>
        </p:txBody>
      </p:sp>
      <p:sp>
        <p:nvSpPr>
          <p:cNvPr id="4" name="object 4"/>
          <p:cNvSpPr txBox="1"/>
          <p:nvPr/>
        </p:nvSpPr>
        <p:spPr>
          <a:xfrm>
            <a:off x="2878135" y="6646483"/>
            <a:ext cx="4426379" cy="94369"/>
          </a:xfrm>
          <a:prstGeom prst="rect">
            <a:avLst/>
          </a:prstGeom>
        </p:spPr>
        <p:txBody>
          <a:bodyPr vert="horz" wrap="square" lIns="0" tIns="8135" rIns="0" bIns="0" rtlCol="0">
            <a:spAutoFit/>
          </a:bodyPr>
          <a:lstStyle/>
          <a:p>
            <a:pPr marL="8135">
              <a:lnSpc>
                <a:spcPct val="100000"/>
              </a:lnSpc>
              <a:spcBef>
                <a:spcPts val="64"/>
              </a:spcBef>
            </a:pPr>
            <a:r>
              <a:rPr sz="512" spc="-3">
                <a:latin typeface="Arial MT"/>
                <a:cs typeface="Arial MT"/>
              </a:rPr>
              <a:t>https://us3.ca.analytics.ibm.com/bi/?perspective=dashboard&amp;id=i195791EEFD1441CE8792FA1B8ED137FD&amp;objRef=i195791EEFD1441CE8792…</a:t>
            </a:r>
            <a:r>
              <a:rPr sz="512" spc="160">
                <a:latin typeface="Arial MT"/>
                <a:cs typeface="Arial MT"/>
              </a:rPr>
              <a:t> </a:t>
            </a:r>
            <a:r>
              <a:rPr sz="512" spc="464">
                <a:latin typeface="Arial MT"/>
                <a:cs typeface="Arial MT"/>
              </a:rPr>
              <a:t> </a:t>
            </a:r>
            <a:r>
              <a:rPr sz="512">
                <a:latin typeface="Arial MT"/>
                <a:cs typeface="Arial MT"/>
              </a:rPr>
              <a:t>3/4</a:t>
            </a:r>
          </a:p>
        </p:txBody>
      </p:sp>
      <p:grpSp>
        <p:nvGrpSpPr>
          <p:cNvPr id="5" name="object 5"/>
          <p:cNvGrpSpPr/>
          <p:nvPr/>
        </p:nvGrpSpPr>
        <p:grpSpPr>
          <a:xfrm>
            <a:off x="2906988" y="235922"/>
            <a:ext cx="4376755" cy="4181509"/>
            <a:chOff x="2906989" y="235922"/>
            <a:chExt cx="4376755" cy="4181509"/>
          </a:xfrm>
        </p:grpSpPr>
        <p:sp>
          <p:nvSpPr>
            <p:cNvPr id="6" name="object 6"/>
            <p:cNvSpPr/>
            <p:nvPr/>
          </p:nvSpPr>
          <p:spPr>
            <a:xfrm>
              <a:off x="2906989" y="235922"/>
              <a:ext cx="4376755" cy="4181509"/>
            </a:xfrm>
            <a:custGeom>
              <a:avLst/>
              <a:gdLst/>
              <a:ahLst/>
              <a:cxnLst/>
              <a:rect l="l" t="t" r="r" b="b"/>
              <a:pathLst>
                <a:path w="6832600" h="6527800">
                  <a:moveTo>
                    <a:pt x="6832598" y="6527515"/>
                  </a:moveTo>
                  <a:lnTo>
                    <a:pt x="0" y="6527515"/>
                  </a:lnTo>
                  <a:lnTo>
                    <a:pt x="0" y="0"/>
                  </a:lnTo>
                  <a:lnTo>
                    <a:pt x="6832598" y="0"/>
                  </a:lnTo>
                  <a:lnTo>
                    <a:pt x="6832598" y="6527515"/>
                  </a:lnTo>
                  <a:close/>
                </a:path>
              </a:pathLst>
            </a:custGeom>
            <a:solidFill>
              <a:srgbClr val="F4F4F4"/>
            </a:solidFill>
          </p:spPr>
          <p:txBody>
            <a:bodyPr wrap="square" lIns="0" tIns="0" rIns="0" bIns="0" rtlCol="0"/>
            <a:lstStyle/>
            <a:p>
              <a:endParaRPr/>
            </a:p>
          </p:txBody>
        </p:sp>
        <p:sp>
          <p:nvSpPr>
            <p:cNvPr id="7" name="object 7"/>
            <p:cNvSpPr/>
            <p:nvPr/>
          </p:nvSpPr>
          <p:spPr>
            <a:xfrm>
              <a:off x="2906990" y="235921"/>
              <a:ext cx="2715947" cy="57353"/>
            </a:xfrm>
            <a:custGeom>
              <a:avLst/>
              <a:gdLst/>
              <a:ahLst/>
              <a:cxnLst/>
              <a:rect l="l" t="t" r="r" b="b"/>
              <a:pathLst>
                <a:path w="4239895" h="89534">
                  <a:moveTo>
                    <a:pt x="0" y="0"/>
                  </a:moveTo>
                  <a:lnTo>
                    <a:pt x="4239389" y="0"/>
                  </a:lnTo>
                  <a:lnTo>
                    <a:pt x="4239389" y="88982"/>
                  </a:lnTo>
                  <a:lnTo>
                    <a:pt x="0" y="88982"/>
                  </a:lnTo>
                  <a:lnTo>
                    <a:pt x="0" y="0"/>
                  </a:lnTo>
                  <a:close/>
                </a:path>
              </a:pathLst>
            </a:custGeom>
            <a:solidFill>
              <a:srgbClr val="FFFFFF"/>
            </a:solidFill>
          </p:spPr>
          <p:txBody>
            <a:bodyPr wrap="square" lIns="0" tIns="0" rIns="0" bIns="0" rtlCol="0"/>
            <a:lstStyle/>
            <a:p>
              <a:endParaRPr/>
            </a:p>
          </p:txBody>
        </p:sp>
      </p:grpSp>
      <p:sp>
        <p:nvSpPr>
          <p:cNvPr id="8" name="object 8"/>
          <p:cNvSpPr txBox="1"/>
          <p:nvPr/>
        </p:nvSpPr>
        <p:spPr>
          <a:xfrm>
            <a:off x="2898854" y="211501"/>
            <a:ext cx="176128" cy="94775"/>
          </a:xfrm>
          <a:prstGeom prst="rect">
            <a:avLst/>
          </a:prstGeom>
        </p:spPr>
        <p:txBody>
          <a:bodyPr vert="horz" wrap="square" lIns="0" tIns="8135" rIns="0" bIns="0" rtlCol="0">
            <a:spAutoFit/>
          </a:bodyPr>
          <a:lstStyle/>
          <a:p>
            <a:pPr marL="8135">
              <a:lnSpc>
                <a:spcPct val="100000"/>
              </a:lnSpc>
              <a:spcBef>
                <a:spcPts val="64"/>
              </a:spcBef>
            </a:pPr>
            <a:r>
              <a:rPr sz="512" spc="-64">
                <a:solidFill>
                  <a:srgbClr val="333333"/>
                </a:solidFill>
                <a:latin typeface="Verdana"/>
                <a:cs typeface="Verdana"/>
              </a:rPr>
              <a:t>T</a:t>
            </a:r>
            <a:r>
              <a:rPr sz="512" spc="-35">
                <a:solidFill>
                  <a:srgbClr val="333333"/>
                </a:solidFill>
                <a:latin typeface="Verdana"/>
                <a:cs typeface="Verdana"/>
              </a:rPr>
              <a:t>a</a:t>
            </a:r>
            <a:r>
              <a:rPr sz="512" spc="-22">
                <a:solidFill>
                  <a:srgbClr val="333333"/>
                </a:solidFill>
                <a:latin typeface="Verdana"/>
                <a:cs typeface="Verdana"/>
              </a:rPr>
              <a:t>b</a:t>
            </a:r>
            <a:r>
              <a:rPr sz="512" spc="-61">
                <a:solidFill>
                  <a:srgbClr val="333333"/>
                </a:solidFill>
                <a:latin typeface="Verdana"/>
                <a:cs typeface="Verdana"/>
              </a:rPr>
              <a:t> </a:t>
            </a:r>
            <a:r>
              <a:rPr sz="512" spc="-19">
                <a:solidFill>
                  <a:srgbClr val="333333"/>
                </a:solidFill>
                <a:latin typeface="Verdana"/>
                <a:cs typeface="Verdana"/>
              </a:rPr>
              <a:t>3</a:t>
            </a:r>
            <a:endParaRPr sz="512">
              <a:latin typeface="Verdana"/>
              <a:cs typeface="Verdana"/>
            </a:endParaRPr>
          </a:p>
        </p:txBody>
      </p:sp>
      <p:sp>
        <p:nvSpPr>
          <p:cNvPr id="9" name="object 9"/>
          <p:cNvSpPr/>
          <p:nvPr/>
        </p:nvSpPr>
        <p:spPr>
          <a:xfrm>
            <a:off x="2957292" y="319078"/>
            <a:ext cx="871283" cy="873317"/>
          </a:xfrm>
          <a:custGeom>
            <a:avLst/>
            <a:gdLst/>
            <a:ahLst/>
            <a:cxnLst/>
            <a:rect l="l" t="t" r="r" b="b"/>
            <a:pathLst>
              <a:path w="1360170" h="1363345">
                <a:moveTo>
                  <a:pt x="1360088" y="1363229"/>
                </a:moveTo>
                <a:lnTo>
                  <a:pt x="0" y="1363229"/>
                </a:lnTo>
                <a:lnTo>
                  <a:pt x="0" y="0"/>
                </a:lnTo>
                <a:lnTo>
                  <a:pt x="1360088" y="0"/>
                </a:lnTo>
                <a:lnTo>
                  <a:pt x="1360088" y="1363229"/>
                </a:lnTo>
                <a:close/>
              </a:path>
            </a:pathLst>
          </a:custGeom>
          <a:solidFill>
            <a:srgbClr val="FFFFFF"/>
          </a:solidFill>
        </p:spPr>
        <p:txBody>
          <a:bodyPr wrap="square" lIns="0" tIns="0" rIns="0" bIns="0" rtlCol="0"/>
          <a:lstStyle/>
          <a:p>
            <a:endParaRPr/>
          </a:p>
        </p:txBody>
      </p:sp>
      <p:sp>
        <p:nvSpPr>
          <p:cNvPr id="10" name="object 10"/>
          <p:cNvSpPr txBox="1"/>
          <p:nvPr/>
        </p:nvSpPr>
        <p:spPr>
          <a:xfrm>
            <a:off x="2984493" y="331064"/>
            <a:ext cx="654073" cy="54913"/>
          </a:xfrm>
          <a:prstGeom prst="rect">
            <a:avLst/>
          </a:prstGeom>
        </p:spPr>
        <p:txBody>
          <a:bodyPr vert="horz" wrap="square" lIns="0" tIns="7728" rIns="0" bIns="0" rtlCol="0">
            <a:spAutoFit/>
          </a:bodyPr>
          <a:lstStyle/>
          <a:p>
            <a:pPr marL="8135">
              <a:lnSpc>
                <a:spcPct val="100000"/>
              </a:lnSpc>
              <a:spcBef>
                <a:spcPts val="61"/>
              </a:spcBef>
            </a:pPr>
            <a:r>
              <a:rPr sz="256" spc="-10">
                <a:solidFill>
                  <a:srgbClr val="161616"/>
                </a:solidFill>
                <a:latin typeface="Verdana"/>
                <a:cs typeface="Verdana"/>
              </a:rPr>
              <a:t>P</a:t>
            </a:r>
            <a:r>
              <a:rPr sz="256" spc="-16">
                <a:solidFill>
                  <a:srgbClr val="161616"/>
                </a:solidFill>
                <a:latin typeface="Verdana"/>
                <a:cs typeface="Verdana"/>
              </a:rPr>
              <a:t>e</a:t>
            </a:r>
            <a:r>
              <a:rPr sz="256" spc="-19">
                <a:solidFill>
                  <a:srgbClr val="161616"/>
                </a:solidFill>
                <a:latin typeface="Verdana"/>
                <a:cs typeface="Verdana"/>
              </a:rPr>
              <a:t>r</a:t>
            </a:r>
            <a:r>
              <a:rPr sz="256" spc="-13">
                <a:solidFill>
                  <a:srgbClr val="161616"/>
                </a:solidFill>
                <a:latin typeface="Verdana"/>
                <a:cs typeface="Verdana"/>
              </a:rPr>
              <a:t>f</a:t>
            </a:r>
            <a:r>
              <a:rPr sz="256" spc="-16">
                <a:solidFill>
                  <a:srgbClr val="161616"/>
                </a:solidFill>
                <a:latin typeface="Verdana"/>
                <a:cs typeface="Verdana"/>
              </a:rPr>
              <a:t>o</a:t>
            </a:r>
            <a:r>
              <a:rPr sz="256" spc="-19">
                <a:solidFill>
                  <a:srgbClr val="161616"/>
                </a:solidFill>
                <a:latin typeface="Verdana"/>
                <a:cs typeface="Verdana"/>
              </a:rPr>
              <a:t>r</a:t>
            </a:r>
            <a:r>
              <a:rPr sz="256" spc="-29">
                <a:solidFill>
                  <a:srgbClr val="161616"/>
                </a:solidFill>
                <a:latin typeface="Verdana"/>
                <a:cs typeface="Verdana"/>
              </a:rPr>
              <a:t>m</a:t>
            </a:r>
            <a:r>
              <a:rPr sz="256" spc="-19">
                <a:solidFill>
                  <a:srgbClr val="161616"/>
                </a:solidFill>
                <a:latin typeface="Verdana"/>
                <a:cs typeface="Verdana"/>
              </a:rPr>
              <a:t>an</a:t>
            </a:r>
            <a:r>
              <a:rPr sz="256" spc="-10">
                <a:solidFill>
                  <a:srgbClr val="161616"/>
                </a:solidFill>
                <a:latin typeface="Verdana"/>
                <a:cs typeface="Verdana"/>
              </a:rPr>
              <a:t>c</a:t>
            </a:r>
            <a:r>
              <a:rPr sz="256" spc="-16">
                <a:solidFill>
                  <a:srgbClr val="161616"/>
                </a:solidFill>
                <a:latin typeface="Verdana"/>
                <a:cs typeface="Verdana"/>
              </a:rPr>
              <a:t>e</a:t>
            </a:r>
            <a:r>
              <a:rPr sz="256" spc="-32">
                <a:solidFill>
                  <a:srgbClr val="161616"/>
                </a:solidFill>
                <a:latin typeface="Verdana"/>
                <a:cs typeface="Verdana"/>
              </a:rPr>
              <a:t> </a:t>
            </a:r>
            <a:r>
              <a:rPr sz="256" spc="-13">
                <a:solidFill>
                  <a:srgbClr val="161616"/>
                </a:solidFill>
                <a:latin typeface="Verdana"/>
                <a:cs typeface="Verdana"/>
              </a:rPr>
              <a:t>in</a:t>
            </a:r>
            <a:r>
              <a:rPr sz="256" spc="-32">
                <a:solidFill>
                  <a:srgbClr val="161616"/>
                </a:solidFill>
                <a:latin typeface="Verdana"/>
                <a:cs typeface="Verdana"/>
              </a:rPr>
              <a:t> </a:t>
            </a:r>
            <a:r>
              <a:rPr sz="256" spc="-16">
                <a:solidFill>
                  <a:srgbClr val="161616"/>
                </a:solidFill>
                <a:latin typeface="Verdana"/>
                <a:cs typeface="Verdana"/>
              </a:rPr>
              <a:t>o</a:t>
            </a:r>
            <a:r>
              <a:rPr sz="256" spc="-19">
                <a:solidFill>
                  <a:srgbClr val="161616"/>
                </a:solidFill>
                <a:latin typeface="Verdana"/>
                <a:cs typeface="Verdana"/>
              </a:rPr>
              <a:t>n</a:t>
            </a:r>
            <a:r>
              <a:rPr sz="256" spc="-3">
                <a:solidFill>
                  <a:srgbClr val="161616"/>
                </a:solidFill>
                <a:latin typeface="Verdana"/>
                <a:cs typeface="Verdana"/>
              </a:rPr>
              <a:t>l</a:t>
            </a:r>
            <a:r>
              <a:rPr sz="256" spc="-13">
                <a:solidFill>
                  <a:srgbClr val="161616"/>
                </a:solidFill>
                <a:latin typeface="Verdana"/>
                <a:cs typeface="Verdana"/>
              </a:rPr>
              <a:t>in</a:t>
            </a:r>
            <a:r>
              <a:rPr sz="256" spc="-16">
                <a:solidFill>
                  <a:srgbClr val="161616"/>
                </a:solidFill>
                <a:latin typeface="Verdana"/>
                <a:cs typeface="Verdana"/>
              </a:rPr>
              <a:t>e</a:t>
            </a:r>
            <a:r>
              <a:rPr sz="256" spc="-32">
                <a:solidFill>
                  <a:srgbClr val="161616"/>
                </a:solidFill>
                <a:latin typeface="Verdana"/>
                <a:cs typeface="Verdana"/>
              </a:rPr>
              <a:t> </a:t>
            </a:r>
            <a:r>
              <a:rPr sz="256" spc="-16">
                <a:solidFill>
                  <a:srgbClr val="161616"/>
                </a:solidFill>
                <a:latin typeface="Verdana"/>
                <a:cs typeface="Verdana"/>
              </a:rPr>
              <a:t>b</a:t>
            </a:r>
            <a:r>
              <a:rPr sz="256" spc="-26">
                <a:solidFill>
                  <a:srgbClr val="161616"/>
                </a:solidFill>
                <a:latin typeface="Verdana"/>
                <a:cs typeface="Verdana"/>
              </a:rPr>
              <a:t>y</a:t>
            </a:r>
            <a:r>
              <a:rPr sz="256" spc="-32">
                <a:solidFill>
                  <a:srgbClr val="161616"/>
                </a:solidFill>
                <a:latin typeface="Verdana"/>
                <a:cs typeface="Verdana"/>
              </a:rPr>
              <a:t> </a:t>
            </a:r>
            <a:r>
              <a:rPr sz="256" spc="-29">
                <a:solidFill>
                  <a:srgbClr val="161616"/>
                </a:solidFill>
                <a:latin typeface="Verdana"/>
                <a:cs typeface="Verdana"/>
              </a:rPr>
              <a:t>S</a:t>
            </a:r>
            <a:r>
              <a:rPr sz="256" spc="-13">
                <a:solidFill>
                  <a:srgbClr val="161616"/>
                </a:solidFill>
                <a:latin typeface="Verdana"/>
                <a:cs typeface="Verdana"/>
              </a:rPr>
              <a:t>t</a:t>
            </a:r>
            <a:r>
              <a:rPr sz="256" spc="-19">
                <a:solidFill>
                  <a:srgbClr val="161616"/>
                </a:solidFill>
                <a:latin typeface="Verdana"/>
                <a:cs typeface="Verdana"/>
              </a:rPr>
              <a:t>u</a:t>
            </a:r>
            <a:r>
              <a:rPr sz="256" spc="-13">
                <a:solidFill>
                  <a:srgbClr val="161616"/>
                </a:solidFill>
                <a:latin typeface="Verdana"/>
                <a:cs typeface="Verdana"/>
              </a:rPr>
              <a:t>d</a:t>
            </a:r>
            <a:r>
              <a:rPr sz="256" spc="-26">
                <a:solidFill>
                  <a:srgbClr val="161616"/>
                </a:solidFill>
                <a:latin typeface="Verdana"/>
                <a:cs typeface="Verdana"/>
              </a:rPr>
              <a:t>y</a:t>
            </a:r>
            <a:r>
              <a:rPr sz="256" spc="-32">
                <a:solidFill>
                  <a:srgbClr val="161616"/>
                </a:solidFill>
                <a:latin typeface="Verdana"/>
                <a:cs typeface="Verdana"/>
              </a:rPr>
              <a:t> </a:t>
            </a:r>
            <a:r>
              <a:rPr sz="256" spc="-13">
                <a:solidFill>
                  <a:srgbClr val="161616"/>
                </a:solidFill>
                <a:latin typeface="Verdana"/>
                <a:cs typeface="Verdana"/>
              </a:rPr>
              <a:t>t</a:t>
            </a:r>
            <a:r>
              <a:rPr sz="256" spc="-19">
                <a:solidFill>
                  <a:srgbClr val="161616"/>
                </a:solidFill>
                <a:latin typeface="Verdana"/>
                <a:cs typeface="Verdana"/>
              </a:rPr>
              <a:t>im</a:t>
            </a:r>
            <a:r>
              <a:rPr sz="256" spc="-16">
                <a:solidFill>
                  <a:srgbClr val="161616"/>
                </a:solidFill>
                <a:latin typeface="Verdana"/>
                <a:cs typeface="Verdana"/>
              </a:rPr>
              <a:t>e</a:t>
            </a:r>
            <a:r>
              <a:rPr sz="256" spc="-32">
                <a:solidFill>
                  <a:srgbClr val="161616"/>
                </a:solidFill>
                <a:latin typeface="Verdana"/>
                <a:cs typeface="Verdana"/>
              </a:rPr>
              <a:t> (</a:t>
            </a:r>
            <a:r>
              <a:rPr sz="256" spc="-16">
                <a:solidFill>
                  <a:srgbClr val="161616"/>
                </a:solidFill>
                <a:latin typeface="Verdana"/>
                <a:cs typeface="Verdana"/>
              </a:rPr>
              <a:t>Ho</a:t>
            </a:r>
            <a:r>
              <a:rPr sz="256" spc="-19">
                <a:solidFill>
                  <a:srgbClr val="161616"/>
                </a:solidFill>
                <a:latin typeface="Verdana"/>
                <a:cs typeface="Verdana"/>
              </a:rPr>
              <a:t>ur</a:t>
            </a:r>
            <a:r>
              <a:rPr sz="256" spc="-13">
                <a:solidFill>
                  <a:srgbClr val="161616"/>
                </a:solidFill>
                <a:latin typeface="Verdana"/>
                <a:cs typeface="Verdana"/>
              </a:rPr>
              <a:t>s</a:t>
            </a:r>
            <a:r>
              <a:rPr sz="256" spc="-32">
                <a:solidFill>
                  <a:srgbClr val="161616"/>
                </a:solidFill>
                <a:latin typeface="Verdana"/>
                <a:cs typeface="Verdana"/>
              </a:rPr>
              <a:t>)</a:t>
            </a:r>
            <a:endParaRPr sz="256">
              <a:latin typeface="Verdana"/>
              <a:cs typeface="Verdana"/>
            </a:endParaRPr>
          </a:p>
        </p:txBody>
      </p:sp>
      <p:grpSp>
        <p:nvGrpSpPr>
          <p:cNvPr id="11" name="object 11"/>
          <p:cNvGrpSpPr/>
          <p:nvPr/>
        </p:nvGrpSpPr>
        <p:grpSpPr>
          <a:xfrm>
            <a:off x="3159006" y="434797"/>
            <a:ext cx="629044" cy="583884"/>
            <a:chOff x="3159006" y="434797"/>
            <a:chExt cx="629044" cy="583884"/>
          </a:xfrm>
        </p:grpSpPr>
        <p:sp>
          <p:nvSpPr>
            <p:cNvPr id="12" name="object 12"/>
            <p:cNvSpPr/>
            <p:nvPr/>
          </p:nvSpPr>
          <p:spPr>
            <a:xfrm flipH="1">
              <a:off x="3187543"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13" name="object 13"/>
            <p:cNvSpPr/>
            <p:nvPr/>
          </p:nvSpPr>
          <p:spPr>
            <a:xfrm flipH="1">
              <a:off x="3250958"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14" name="object 14"/>
            <p:cNvSpPr/>
            <p:nvPr/>
          </p:nvSpPr>
          <p:spPr>
            <a:xfrm flipH="1">
              <a:off x="3314372"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15" name="object 15"/>
            <p:cNvSpPr/>
            <p:nvPr/>
          </p:nvSpPr>
          <p:spPr>
            <a:xfrm flipH="1">
              <a:off x="3377787"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16" name="object 16"/>
            <p:cNvSpPr/>
            <p:nvPr/>
          </p:nvSpPr>
          <p:spPr>
            <a:xfrm flipH="1">
              <a:off x="3441201"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17" name="object 17"/>
            <p:cNvSpPr/>
            <p:nvPr/>
          </p:nvSpPr>
          <p:spPr>
            <a:xfrm flipH="1">
              <a:off x="3504616"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18" name="object 18"/>
            <p:cNvSpPr/>
            <p:nvPr/>
          </p:nvSpPr>
          <p:spPr>
            <a:xfrm flipH="1">
              <a:off x="3568031"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19" name="object 19"/>
            <p:cNvSpPr/>
            <p:nvPr/>
          </p:nvSpPr>
          <p:spPr>
            <a:xfrm flipH="1">
              <a:off x="3631445"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20" name="object 20"/>
            <p:cNvSpPr/>
            <p:nvPr/>
          </p:nvSpPr>
          <p:spPr>
            <a:xfrm flipH="1">
              <a:off x="3694860"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21" name="object 21"/>
            <p:cNvSpPr/>
            <p:nvPr/>
          </p:nvSpPr>
          <p:spPr>
            <a:xfrm flipH="1">
              <a:off x="3758274" y="434797"/>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22" name="object 22"/>
            <p:cNvSpPr/>
            <p:nvPr/>
          </p:nvSpPr>
          <p:spPr>
            <a:xfrm>
              <a:off x="3159006" y="1018680"/>
              <a:ext cx="628040" cy="0"/>
            </a:xfrm>
            <a:custGeom>
              <a:avLst/>
              <a:gdLst/>
              <a:ahLst/>
              <a:cxnLst/>
              <a:rect l="l" t="t" r="r" b="b"/>
              <a:pathLst>
                <a:path w="980439">
                  <a:moveTo>
                    <a:pt x="0" y="0"/>
                  </a:moveTo>
                  <a:lnTo>
                    <a:pt x="980072" y="0"/>
                  </a:lnTo>
                </a:path>
              </a:pathLst>
            </a:custGeom>
            <a:ln w="3175">
              <a:solidFill>
                <a:srgbClr val="DFDFDF"/>
              </a:solidFill>
            </a:ln>
          </p:spPr>
          <p:txBody>
            <a:bodyPr wrap="square" lIns="0" tIns="0" rIns="0" bIns="0" rtlCol="0"/>
            <a:lstStyle/>
            <a:p>
              <a:endParaRPr/>
            </a:p>
          </p:txBody>
        </p:sp>
        <p:sp>
          <p:nvSpPr>
            <p:cNvPr id="23" name="object 23"/>
            <p:cNvSpPr/>
            <p:nvPr/>
          </p:nvSpPr>
          <p:spPr>
            <a:xfrm>
              <a:off x="3159006" y="945821"/>
              <a:ext cx="628040" cy="0"/>
            </a:xfrm>
            <a:custGeom>
              <a:avLst/>
              <a:gdLst/>
              <a:ahLst/>
              <a:cxnLst/>
              <a:rect l="l" t="t" r="r" b="b"/>
              <a:pathLst>
                <a:path w="980439">
                  <a:moveTo>
                    <a:pt x="0" y="0"/>
                  </a:moveTo>
                  <a:lnTo>
                    <a:pt x="980072" y="0"/>
                  </a:lnTo>
                </a:path>
              </a:pathLst>
            </a:custGeom>
            <a:ln w="3175">
              <a:solidFill>
                <a:srgbClr val="DFDFDF"/>
              </a:solidFill>
            </a:ln>
          </p:spPr>
          <p:txBody>
            <a:bodyPr wrap="square" lIns="0" tIns="0" rIns="0" bIns="0" rtlCol="0"/>
            <a:lstStyle/>
            <a:p>
              <a:endParaRPr/>
            </a:p>
          </p:txBody>
        </p:sp>
        <p:sp>
          <p:nvSpPr>
            <p:cNvPr id="24" name="object 24"/>
            <p:cNvSpPr/>
            <p:nvPr/>
          </p:nvSpPr>
          <p:spPr>
            <a:xfrm>
              <a:off x="3159006" y="872961"/>
              <a:ext cx="628040" cy="0"/>
            </a:xfrm>
            <a:custGeom>
              <a:avLst/>
              <a:gdLst/>
              <a:ahLst/>
              <a:cxnLst/>
              <a:rect l="l" t="t" r="r" b="b"/>
              <a:pathLst>
                <a:path w="980439">
                  <a:moveTo>
                    <a:pt x="0" y="0"/>
                  </a:moveTo>
                  <a:lnTo>
                    <a:pt x="980072" y="0"/>
                  </a:lnTo>
                </a:path>
              </a:pathLst>
            </a:custGeom>
            <a:ln w="3175">
              <a:solidFill>
                <a:srgbClr val="DFDFDF"/>
              </a:solidFill>
            </a:ln>
          </p:spPr>
          <p:txBody>
            <a:bodyPr wrap="square" lIns="0" tIns="0" rIns="0" bIns="0" rtlCol="0"/>
            <a:lstStyle/>
            <a:p>
              <a:endParaRPr/>
            </a:p>
          </p:txBody>
        </p:sp>
        <p:sp>
          <p:nvSpPr>
            <p:cNvPr id="25" name="object 25"/>
            <p:cNvSpPr/>
            <p:nvPr/>
          </p:nvSpPr>
          <p:spPr>
            <a:xfrm>
              <a:off x="3159006" y="800101"/>
              <a:ext cx="628040" cy="0"/>
            </a:xfrm>
            <a:custGeom>
              <a:avLst/>
              <a:gdLst/>
              <a:ahLst/>
              <a:cxnLst/>
              <a:rect l="l" t="t" r="r" b="b"/>
              <a:pathLst>
                <a:path w="980439">
                  <a:moveTo>
                    <a:pt x="0" y="0"/>
                  </a:moveTo>
                  <a:lnTo>
                    <a:pt x="980072" y="0"/>
                  </a:lnTo>
                </a:path>
              </a:pathLst>
            </a:custGeom>
            <a:ln w="3175">
              <a:solidFill>
                <a:srgbClr val="DFDFDF"/>
              </a:solidFill>
            </a:ln>
          </p:spPr>
          <p:txBody>
            <a:bodyPr wrap="square" lIns="0" tIns="0" rIns="0" bIns="0" rtlCol="0"/>
            <a:lstStyle/>
            <a:p>
              <a:endParaRPr/>
            </a:p>
          </p:txBody>
        </p:sp>
        <p:sp>
          <p:nvSpPr>
            <p:cNvPr id="26" name="object 26"/>
            <p:cNvSpPr/>
            <p:nvPr/>
          </p:nvSpPr>
          <p:spPr>
            <a:xfrm>
              <a:off x="3159006" y="727242"/>
              <a:ext cx="628040" cy="0"/>
            </a:xfrm>
            <a:custGeom>
              <a:avLst/>
              <a:gdLst/>
              <a:ahLst/>
              <a:cxnLst/>
              <a:rect l="l" t="t" r="r" b="b"/>
              <a:pathLst>
                <a:path w="980439">
                  <a:moveTo>
                    <a:pt x="0" y="0"/>
                  </a:moveTo>
                  <a:lnTo>
                    <a:pt x="980072" y="0"/>
                  </a:lnTo>
                </a:path>
              </a:pathLst>
            </a:custGeom>
            <a:ln w="3175">
              <a:solidFill>
                <a:srgbClr val="DFDFDF"/>
              </a:solidFill>
            </a:ln>
          </p:spPr>
          <p:txBody>
            <a:bodyPr wrap="square" lIns="0" tIns="0" rIns="0" bIns="0" rtlCol="0"/>
            <a:lstStyle/>
            <a:p>
              <a:endParaRPr/>
            </a:p>
          </p:txBody>
        </p:sp>
        <p:sp>
          <p:nvSpPr>
            <p:cNvPr id="27" name="object 27"/>
            <p:cNvSpPr/>
            <p:nvPr/>
          </p:nvSpPr>
          <p:spPr>
            <a:xfrm>
              <a:off x="3159006" y="654382"/>
              <a:ext cx="628040" cy="0"/>
            </a:xfrm>
            <a:custGeom>
              <a:avLst/>
              <a:gdLst/>
              <a:ahLst/>
              <a:cxnLst/>
              <a:rect l="l" t="t" r="r" b="b"/>
              <a:pathLst>
                <a:path w="980439">
                  <a:moveTo>
                    <a:pt x="0" y="0"/>
                  </a:moveTo>
                  <a:lnTo>
                    <a:pt x="980072" y="0"/>
                  </a:lnTo>
                </a:path>
              </a:pathLst>
            </a:custGeom>
            <a:ln w="3175">
              <a:solidFill>
                <a:srgbClr val="DFDFDF"/>
              </a:solidFill>
            </a:ln>
          </p:spPr>
          <p:txBody>
            <a:bodyPr wrap="square" lIns="0" tIns="0" rIns="0" bIns="0" rtlCol="0"/>
            <a:lstStyle/>
            <a:p>
              <a:endParaRPr/>
            </a:p>
          </p:txBody>
        </p:sp>
        <p:sp>
          <p:nvSpPr>
            <p:cNvPr id="28" name="object 28"/>
            <p:cNvSpPr/>
            <p:nvPr/>
          </p:nvSpPr>
          <p:spPr>
            <a:xfrm>
              <a:off x="3159006" y="581522"/>
              <a:ext cx="628040" cy="0"/>
            </a:xfrm>
            <a:custGeom>
              <a:avLst/>
              <a:gdLst/>
              <a:ahLst/>
              <a:cxnLst/>
              <a:rect l="l" t="t" r="r" b="b"/>
              <a:pathLst>
                <a:path w="980439">
                  <a:moveTo>
                    <a:pt x="0" y="0"/>
                  </a:moveTo>
                  <a:lnTo>
                    <a:pt x="980072" y="0"/>
                  </a:lnTo>
                </a:path>
              </a:pathLst>
            </a:custGeom>
            <a:ln w="3175">
              <a:solidFill>
                <a:srgbClr val="DFDFDF"/>
              </a:solidFill>
            </a:ln>
          </p:spPr>
          <p:txBody>
            <a:bodyPr wrap="square" lIns="0" tIns="0" rIns="0" bIns="0" rtlCol="0"/>
            <a:lstStyle/>
            <a:p>
              <a:endParaRPr/>
            </a:p>
          </p:txBody>
        </p:sp>
        <p:sp>
          <p:nvSpPr>
            <p:cNvPr id="29" name="object 29"/>
            <p:cNvSpPr/>
            <p:nvPr/>
          </p:nvSpPr>
          <p:spPr>
            <a:xfrm>
              <a:off x="3159006" y="508663"/>
              <a:ext cx="628040" cy="0"/>
            </a:xfrm>
            <a:custGeom>
              <a:avLst/>
              <a:gdLst/>
              <a:ahLst/>
              <a:cxnLst/>
              <a:rect l="l" t="t" r="r" b="b"/>
              <a:pathLst>
                <a:path w="980439">
                  <a:moveTo>
                    <a:pt x="0" y="0"/>
                  </a:moveTo>
                  <a:lnTo>
                    <a:pt x="980072" y="0"/>
                  </a:lnTo>
                </a:path>
              </a:pathLst>
            </a:custGeom>
            <a:ln w="3175">
              <a:solidFill>
                <a:srgbClr val="DFDFDF"/>
              </a:solidFill>
            </a:ln>
          </p:spPr>
          <p:txBody>
            <a:bodyPr wrap="square" lIns="0" tIns="0" rIns="0" bIns="0" rtlCol="0"/>
            <a:lstStyle/>
            <a:p>
              <a:endParaRPr/>
            </a:p>
          </p:txBody>
        </p:sp>
        <p:sp>
          <p:nvSpPr>
            <p:cNvPr id="30" name="object 30"/>
            <p:cNvSpPr/>
            <p:nvPr/>
          </p:nvSpPr>
          <p:spPr>
            <a:xfrm>
              <a:off x="3159007" y="435803"/>
              <a:ext cx="628040" cy="0"/>
            </a:xfrm>
            <a:custGeom>
              <a:avLst/>
              <a:gdLst/>
              <a:ahLst/>
              <a:cxnLst/>
              <a:rect l="l" t="t" r="r" b="b"/>
              <a:pathLst>
                <a:path w="980439">
                  <a:moveTo>
                    <a:pt x="0" y="0"/>
                  </a:moveTo>
                  <a:lnTo>
                    <a:pt x="980072" y="0"/>
                  </a:lnTo>
                </a:path>
              </a:pathLst>
            </a:custGeom>
            <a:ln w="3175">
              <a:solidFill>
                <a:srgbClr val="DFDFDF"/>
              </a:solidFill>
            </a:ln>
          </p:spPr>
          <p:txBody>
            <a:bodyPr wrap="square" lIns="0" tIns="0" rIns="0" bIns="0" rtlCol="0"/>
            <a:lstStyle/>
            <a:p>
              <a:endParaRPr/>
            </a:p>
          </p:txBody>
        </p:sp>
        <p:sp>
          <p:nvSpPr>
            <p:cNvPr id="31" name="object 31"/>
            <p:cNvSpPr/>
            <p:nvPr/>
          </p:nvSpPr>
          <p:spPr>
            <a:xfrm>
              <a:off x="3187542" y="471592"/>
              <a:ext cx="571093" cy="516587"/>
            </a:xfrm>
            <a:custGeom>
              <a:avLst/>
              <a:gdLst/>
              <a:ahLst/>
              <a:cxnLst/>
              <a:rect l="l" t="t" r="r" b="b"/>
              <a:pathLst>
                <a:path w="891539" h="806450">
                  <a:moveTo>
                    <a:pt x="0" y="621597"/>
                  </a:moveTo>
                  <a:lnTo>
                    <a:pt x="98996" y="326439"/>
                  </a:lnTo>
                  <a:lnTo>
                    <a:pt x="197996" y="198479"/>
                  </a:lnTo>
                  <a:lnTo>
                    <a:pt x="296993" y="0"/>
                  </a:lnTo>
                  <a:lnTo>
                    <a:pt x="395990" y="238286"/>
                  </a:lnTo>
                  <a:lnTo>
                    <a:pt x="494986" y="427669"/>
                  </a:lnTo>
                  <a:lnTo>
                    <a:pt x="593983" y="629562"/>
                  </a:lnTo>
                  <a:lnTo>
                    <a:pt x="692980" y="585200"/>
                  </a:lnTo>
                  <a:lnTo>
                    <a:pt x="791977" y="805860"/>
                  </a:lnTo>
                  <a:lnTo>
                    <a:pt x="890977" y="758087"/>
                  </a:lnTo>
                </a:path>
              </a:pathLst>
            </a:custGeom>
            <a:ln w="6279">
              <a:solidFill>
                <a:srgbClr val="6929C3"/>
              </a:solidFill>
            </a:ln>
          </p:spPr>
          <p:txBody>
            <a:bodyPr wrap="square" lIns="0" tIns="0" rIns="0" bIns="0" rtlCol="0"/>
            <a:lstStyle/>
            <a:p>
              <a:endParaRPr/>
            </a:p>
          </p:txBody>
        </p:sp>
        <p:sp>
          <p:nvSpPr>
            <p:cNvPr id="32" name="object 32"/>
            <p:cNvSpPr/>
            <p:nvPr/>
          </p:nvSpPr>
          <p:spPr>
            <a:xfrm>
              <a:off x="3178763" y="462797"/>
              <a:ext cx="588583" cy="534078"/>
            </a:xfrm>
            <a:custGeom>
              <a:avLst/>
              <a:gdLst/>
              <a:ahLst/>
              <a:cxnLst/>
              <a:rect l="l" t="t" r="r" b="b"/>
              <a:pathLst>
                <a:path w="918844" h="833755">
                  <a:moveTo>
                    <a:pt x="27406" y="633514"/>
                  </a:moveTo>
                  <a:lnTo>
                    <a:pt x="15519" y="621601"/>
                  </a:lnTo>
                  <a:lnTo>
                    <a:pt x="11887" y="621601"/>
                  </a:lnTo>
                  <a:lnTo>
                    <a:pt x="0" y="633514"/>
                  </a:lnTo>
                  <a:lnTo>
                    <a:pt x="0" y="637159"/>
                  </a:lnTo>
                  <a:lnTo>
                    <a:pt x="11887" y="649071"/>
                  </a:lnTo>
                  <a:lnTo>
                    <a:pt x="15519" y="649071"/>
                  </a:lnTo>
                  <a:lnTo>
                    <a:pt x="27406" y="637159"/>
                  </a:lnTo>
                  <a:lnTo>
                    <a:pt x="27406" y="635330"/>
                  </a:lnTo>
                  <a:lnTo>
                    <a:pt x="27406" y="633514"/>
                  </a:lnTo>
                  <a:close/>
                </a:path>
                <a:path w="918844" h="833755">
                  <a:moveTo>
                    <a:pt x="126403" y="338353"/>
                  </a:moveTo>
                  <a:lnTo>
                    <a:pt x="114515" y="326440"/>
                  </a:lnTo>
                  <a:lnTo>
                    <a:pt x="110883" y="326440"/>
                  </a:lnTo>
                  <a:lnTo>
                    <a:pt x="98996" y="338353"/>
                  </a:lnTo>
                  <a:lnTo>
                    <a:pt x="98996" y="341998"/>
                  </a:lnTo>
                  <a:lnTo>
                    <a:pt x="110883" y="353910"/>
                  </a:lnTo>
                  <a:lnTo>
                    <a:pt x="114515" y="353910"/>
                  </a:lnTo>
                  <a:lnTo>
                    <a:pt x="126403" y="341998"/>
                  </a:lnTo>
                  <a:lnTo>
                    <a:pt x="126403" y="340169"/>
                  </a:lnTo>
                  <a:lnTo>
                    <a:pt x="126403" y="338353"/>
                  </a:lnTo>
                  <a:close/>
                </a:path>
                <a:path w="918844" h="833755">
                  <a:moveTo>
                    <a:pt x="225399" y="210388"/>
                  </a:moveTo>
                  <a:lnTo>
                    <a:pt x="213512" y="198475"/>
                  </a:lnTo>
                  <a:lnTo>
                    <a:pt x="209880" y="198475"/>
                  </a:lnTo>
                  <a:lnTo>
                    <a:pt x="197993" y="210388"/>
                  </a:lnTo>
                  <a:lnTo>
                    <a:pt x="197993" y="214033"/>
                  </a:lnTo>
                  <a:lnTo>
                    <a:pt x="209880" y="225945"/>
                  </a:lnTo>
                  <a:lnTo>
                    <a:pt x="213512" y="225945"/>
                  </a:lnTo>
                  <a:lnTo>
                    <a:pt x="225399" y="214033"/>
                  </a:lnTo>
                  <a:lnTo>
                    <a:pt x="225399" y="212217"/>
                  </a:lnTo>
                  <a:lnTo>
                    <a:pt x="225399" y="210388"/>
                  </a:lnTo>
                  <a:close/>
                </a:path>
                <a:path w="918844" h="833755">
                  <a:moveTo>
                    <a:pt x="324396" y="11912"/>
                  </a:moveTo>
                  <a:lnTo>
                    <a:pt x="312508" y="0"/>
                  </a:lnTo>
                  <a:lnTo>
                    <a:pt x="308876" y="0"/>
                  </a:lnTo>
                  <a:lnTo>
                    <a:pt x="296989" y="11912"/>
                  </a:lnTo>
                  <a:lnTo>
                    <a:pt x="296989" y="15557"/>
                  </a:lnTo>
                  <a:lnTo>
                    <a:pt x="308876" y="27470"/>
                  </a:lnTo>
                  <a:lnTo>
                    <a:pt x="312508" y="27470"/>
                  </a:lnTo>
                  <a:lnTo>
                    <a:pt x="324396" y="15557"/>
                  </a:lnTo>
                  <a:lnTo>
                    <a:pt x="324396" y="13728"/>
                  </a:lnTo>
                  <a:lnTo>
                    <a:pt x="324396" y="11912"/>
                  </a:lnTo>
                  <a:close/>
                </a:path>
                <a:path w="918844" h="833755">
                  <a:moveTo>
                    <a:pt x="423392" y="250202"/>
                  </a:moveTo>
                  <a:lnTo>
                    <a:pt x="411505" y="238290"/>
                  </a:lnTo>
                  <a:lnTo>
                    <a:pt x="407873" y="238290"/>
                  </a:lnTo>
                  <a:lnTo>
                    <a:pt x="395986" y="250202"/>
                  </a:lnTo>
                  <a:lnTo>
                    <a:pt x="395986" y="253847"/>
                  </a:lnTo>
                  <a:lnTo>
                    <a:pt x="407873" y="265760"/>
                  </a:lnTo>
                  <a:lnTo>
                    <a:pt x="411505" y="265760"/>
                  </a:lnTo>
                  <a:lnTo>
                    <a:pt x="423392" y="253847"/>
                  </a:lnTo>
                  <a:lnTo>
                    <a:pt x="423392" y="252018"/>
                  </a:lnTo>
                  <a:lnTo>
                    <a:pt x="423392" y="250202"/>
                  </a:lnTo>
                  <a:close/>
                </a:path>
                <a:path w="918844" h="833755">
                  <a:moveTo>
                    <a:pt x="522389" y="439585"/>
                  </a:moveTo>
                  <a:lnTo>
                    <a:pt x="510501" y="427672"/>
                  </a:lnTo>
                  <a:lnTo>
                    <a:pt x="506869" y="427672"/>
                  </a:lnTo>
                  <a:lnTo>
                    <a:pt x="494982" y="439585"/>
                  </a:lnTo>
                  <a:lnTo>
                    <a:pt x="494982" y="443230"/>
                  </a:lnTo>
                  <a:lnTo>
                    <a:pt x="506869" y="455142"/>
                  </a:lnTo>
                  <a:lnTo>
                    <a:pt x="510501" y="455142"/>
                  </a:lnTo>
                  <a:lnTo>
                    <a:pt x="522389" y="443230"/>
                  </a:lnTo>
                  <a:lnTo>
                    <a:pt x="522389" y="441401"/>
                  </a:lnTo>
                  <a:lnTo>
                    <a:pt x="522389" y="439585"/>
                  </a:lnTo>
                  <a:close/>
                </a:path>
                <a:path w="918844" h="833755">
                  <a:moveTo>
                    <a:pt x="621385" y="641477"/>
                  </a:moveTo>
                  <a:lnTo>
                    <a:pt x="609498" y="629564"/>
                  </a:lnTo>
                  <a:lnTo>
                    <a:pt x="605866" y="629564"/>
                  </a:lnTo>
                  <a:lnTo>
                    <a:pt x="593979" y="641477"/>
                  </a:lnTo>
                  <a:lnTo>
                    <a:pt x="593979" y="645121"/>
                  </a:lnTo>
                  <a:lnTo>
                    <a:pt x="605866" y="657034"/>
                  </a:lnTo>
                  <a:lnTo>
                    <a:pt x="609498" y="657034"/>
                  </a:lnTo>
                  <a:lnTo>
                    <a:pt x="621385" y="645121"/>
                  </a:lnTo>
                  <a:lnTo>
                    <a:pt x="621385" y="643293"/>
                  </a:lnTo>
                  <a:lnTo>
                    <a:pt x="621385" y="641477"/>
                  </a:lnTo>
                  <a:close/>
                </a:path>
                <a:path w="918844" h="833755">
                  <a:moveTo>
                    <a:pt x="720382" y="597115"/>
                  </a:moveTo>
                  <a:lnTo>
                    <a:pt x="708494" y="585203"/>
                  </a:lnTo>
                  <a:lnTo>
                    <a:pt x="704862" y="585203"/>
                  </a:lnTo>
                  <a:lnTo>
                    <a:pt x="692975" y="597115"/>
                  </a:lnTo>
                  <a:lnTo>
                    <a:pt x="692975" y="600760"/>
                  </a:lnTo>
                  <a:lnTo>
                    <a:pt x="704862" y="612673"/>
                  </a:lnTo>
                  <a:lnTo>
                    <a:pt x="708494" y="612673"/>
                  </a:lnTo>
                  <a:lnTo>
                    <a:pt x="720382" y="600760"/>
                  </a:lnTo>
                  <a:lnTo>
                    <a:pt x="720382" y="598932"/>
                  </a:lnTo>
                  <a:lnTo>
                    <a:pt x="720382" y="597115"/>
                  </a:lnTo>
                  <a:close/>
                </a:path>
                <a:path w="918844" h="833755">
                  <a:moveTo>
                    <a:pt x="819378" y="817778"/>
                  </a:moveTo>
                  <a:lnTo>
                    <a:pt x="807491" y="805865"/>
                  </a:lnTo>
                  <a:lnTo>
                    <a:pt x="803859" y="805865"/>
                  </a:lnTo>
                  <a:lnTo>
                    <a:pt x="791972" y="817778"/>
                  </a:lnTo>
                  <a:lnTo>
                    <a:pt x="791972" y="821423"/>
                  </a:lnTo>
                  <a:lnTo>
                    <a:pt x="803859" y="833335"/>
                  </a:lnTo>
                  <a:lnTo>
                    <a:pt x="807491" y="833335"/>
                  </a:lnTo>
                  <a:lnTo>
                    <a:pt x="819378" y="821423"/>
                  </a:lnTo>
                  <a:lnTo>
                    <a:pt x="819378" y="819594"/>
                  </a:lnTo>
                  <a:lnTo>
                    <a:pt x="819378" y="817778"/>
                  </a:lnTo>
                  <a:close/>
                </a:path>
                <a:path w="918844" h="833755">
                  <a:moveTo>
                    <a:pt x="918375" y="770001"/>
                  </a:moveTo>
                  <a:lnTo>
                    <a:pt x="906487" y="758088"/>
                  </a:lnTo>
                  <a:lnTo>
                    <a:pt x="902855" y="758088"/>
                  </a:lnTo>
                  <a:lnTo>
                    <a:pt x="890968" y="770001"/>
                  </a:lnTo>
                  <a:lnTo>
                    <a:pt x="890968" y="773645"/>
                  </a:lnTo>
                  <a:lnTo>
                    <a:pt x="902855" y="785558"/>
                  </a:lnTo>
                  <a:lnTo>
                    <a:pt x="906487" y="785558"/>
                  </a:lnTo>
                  <a:lnTo>
                    <a:pt x="918375" y="773645"/>
                  </a:lnTo>
                  <a:lnTo>
                    <a:pt x="918375" y="771829"/>
                  </a:lnTo>
                  <a:lnTo>
                    <a:pt x="918375" y="770001"/>
                  </a:lnTo>
                  <a:close/>
                </a:path>
              </a:pathLst>
            </a:custGeom>
            <a:solidFill>
              <a:srgbClr val="6929C3"/>
            </a:solidFill>
          </p:spPr>
          <p:txBody>
            <a:bodyPr wrap="square" lIns="0" tIns="0" rIns="0" bIns="0" rtlCol="0"/>
            <a:lstStyle/>
            <a:p>
              <a:endParaRPr/>
            </a:p>
          </p:txBody>
        </p:sp>
        <p:sp>
          <p:nvSpPr>
            <p:cNvPr id="33" name="object 33"/>
            <p:cNvSpPr/>
            <p:nvPr/>
          </p:nvSpPr>
          <p:spPr>
            <a:xfrm>
              <a:off x="3160010" y="1018680"/>
              <a:ext cx="628040" cy="0"/>
            </a:xfrm>
            <a:custGeom>
              <a:avLst/>
              <a:gdLst/>
              <a:ahLst/>
              <a:cxnLst/>
              <a:rect l="l" t="t" r="r" b="b"/>
              <a:pathLst>
                <a:path w="980439">
                  <a:moveTo>
                    <a:pt x="0" y="0"/>
                  </a:moveTo>
                  <a:lnTo>
                    <a:pt x="980072" y="0"/>
                  </a:lnTo>
                </a:path>
              </a:pathLst>
            </a:custGeom>
            <a:ln w="3175">
              <a:solidFill>
                <a:srgbClr val="8C8C8C"/>
              </a:solidFill>
            </a:ln>
          </p:spPr>
          <p:txBody>
            <a:bodyPr wrap="square" lIns="0" tIns="0" rIns="0" bIns="0" rtlCol="0"/>
            <a:lstStyle/>
            <a:p>
              <a:endParaRPr/>
            </a:p>
          </p:txBody>
        </p:sp>
      </p:grpSp>
      <p:sp>
        <p:nvSpPr>
          <p:cNvPr id="34" name="object 34"/>
          <p:cNvSpPr txBox="1"/>
          <p:nvPr/>
        </p:nvSpPr>
        <p:spPr>
          <a:xfrm>
            <a:off x="3172931" y="1034714"/>
            <a:ext cx="606888"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1      </a:t>
            </a:r>
            <a:r>
              <a:rPr sz="192" spc="-10">
                <a:solidFill>
                  <a:srgbClr val="6F6F6F"/>
                </a:solidFill>
                <a:latin typeface="Trebuchet MS"/>
                <a:cs typeface="Trebuchet MS"/>
              </a:rPr>
              <a:t> </a:t>
            </a:r>
            <a:r>
              <a:rPr sz="192">
                <a:solidFill>
                  <a:srgbClr val="6F6F6F"/>
                </a:solidFill>
                <a:latin typeface="Trebuchet MS"/>
                <a:cs typeface="Trebuchet MS"/>
              </a:rPr>
              <a:t>2      </a:t>
            </a:r>
            <a:r>
              <a:rPr sz="192" spc="-10">
                <a:solidFill>
                  <a:srgbClr val="6F6F6F"/>
                </a:solidFill>
                <a:latin typeface="Trebuchet MS"/>
                <a:cs typeface="Trebuchet MS"/>
              </a:rPr>
              <a:t> </a:t>
            </a:r>
            <a:r>
              <a:rPr sz="192">
                <a:solidFill>
                  <a:srgbClr val="6F6F6F"/>
                </a:solidFill>
                <a:latin typeface="Trebuchet MS"/>
                <a:cs typeface="Trebuchet MS"/>
              </a:rPr>
              <a:t>3      </a:t>
            </a:r>
            <a:r>
              <a:rPr sz="192" spc="-10">
                <a:solidFill>
                  <a:srgbClr val="6F6F6F"/>
                </a:solidFill>
                <a:latin typeface="Trebuchet MS"/>
                <a:cs typeface="Trebuchet MS"/>
              </a:rPr>
              <a:t> </a:t>
            </a:r>
            <a:r>
              <a:rPr sz="192">
                <a:solidFill>
                  <a:srgbClr val="6F6F6F"/>
                </a:solidFill>
                <a:latin typeface="Trebuchet MS"/>
                <a:cs typeface="Trebuchet MS"/>
              </a:rPr>
              <a:t>4      </a:t>
            </a:r>
            <a:r>
              <a:rPr sz="192" spc="-10">
                <a:solidFill>
                  <a:srgbClr val="6F6F6F"/>
                </a:solidFill>
                <a:latin typeface="Trebuchet MS"/>
                <a:cs typeface="Trebuchet MS"/>
              </a:rPr>
              <a:t> </a:t>
            </a:r>
            <a:r>
              <a:rPr sz="192">
                <a:solidFill>
                  <a:srgbClr val="6F6F6F"/>
                </a:solidFill>
                <a:latin typeface="Trebuchet MS"/>
                <a:cs typeface="Trebuchet MS"/>
              </a:rPr>
              <a:t>5      </a:t>
            </a:r>
            <a:r>
              <a:rPr sz="192" spc="-10">
                <a:solidFill>
                  <a:srgbClr val="6F6F6F"/>
                </a:solidFill>
                <a:latin typeface="Trebuchet MS"/>
                <a:cs typeface="Trebuchet MS"/>
              </a:rPr>
              <a:t> </a:t>
            </a:r>
            <a:r>
              <a:rPr sz="192">
                <a:solidFill>
                  <a:srgbClr val="6F6F6F"/>
                </a:solidFill>
                <a:latin typeface="Trebuchet MS"/>
                <a:cs typeface="Trebuchet MS"/>
              </a:rPr>
              <a:t>6      </a:t>
            </a:r>
            <a:r>
              <a:rPr sz="192" spc="-10">
                <a:solidFill>
                  <a:srgbClr val="6F6F6F"/>
                </a:solidFill>
                <a:latin typeface="Trebuchet MS"/>
                <a:cs typeface="Trebuchet MS"/>
              </a:rPr>
              <a:t> </a:t>
            </a:r>
            <a:r>
              <a:rPr sz="192">
                <a:solidFill>
                  <a:srgbClr val="6F6F6F"/>
                </a:solidFill>
                <a:latin typeface="Trebuchet MS"/>
                <a:cs typeface="Trebuchet MS"/>
              </a:rPr>
              <a:t>7      </a:t>
            </a:r>
            <a:r>
              <a:rPr sz="192" spc="-10">
                <a:solidFill>
                  <a:srgbClr val="6F6F6F"/>
                </a:solidFill>
                <a:latin typeface="Trebuchet MS"/>
                <a:cs typeface="Trebuchet MS"/>
              </a:rPr>
              <a:t> </a:t>
            </a:r>
            <a:r>
              <a:rPr sz="192">
                <a:solidFill>
                  <a:srgbClr val="6F6F6F"/>
                </a:solidFill>
                <a:latin typeface="Trebuchet MS"/>
                <a:cs typeface="Trebuchet MS"/>
              </a:rPr>
              <a:t>8      </a:t>
            </a:r>
            <a:r>
              <a:rPr sz="192" spc="-10">
                <a:solidFill>
                  <a:srgbClr val="6F6F6F"/>
                </a:solidFill>
                <a:latin typeface="Trebuchet MS"/>
                <a:cs typeface="Trebuchet MS"/>
              </a:rPr>
              <a:t> </a:t>
            </a:r>
            <a:r>
              <a:rPr sz="192">
                <a:solidFill>
                  <a:srgbClr val="6F6F6F"/>
                </a:solidFill>
                <a:latin typeface="Trebuchet MS"/>
                <a:cs typeface="Trebuchet MS"/>
              </a:rPr>
              <a:t>9     </a:t>
            </a:r>
            <a:r>
              <a:rPr sz="192" spc="-3">
                <a:solidFill>
                  <a:srgbClr val="6F6F6F"/>
                </a:solidFill>
                <a:latin typeface="Trebuchet MS"/>
                <a:cs typeface="Trebuchet MS"/>
              </a:rPr>
              <a:t> </a:t>
            </a:r>
            <a:r>
              <a:rPr sz="192">
                <a:solidFill>
                  <a:srgbClr val="6F6F6F"/>
                </a:solidFill>
                <a:latin typeface="Trebuchet MS"/>
                <a:cs typeface="Trebuchet MS"/>
              </a:rPr>
              <a:t>10</a:t>
            </a:r>
            <a:endParaRPr sz="192">
              <a:latin typeface="Trebuchet MS"/>
              <a:cs typeface="Trebuchet MS"/>
            </a:endParaRPr>
          </a:p>
        </p:txBody>
      </p:sp>
      <p:sp>
        <p:nvSpPr>
          <p:cNvPr id="35" name="object 35"/>
          <p:cNvSpPr txBox="1"/>
          <p:nvPr/>
        </p:nvSpPr>
        <p:spPr>
          <a:xfrm>
            <a:off x="3363106" y="1112184"/>
            <a:ext cx="219651" cy="45557"/>
          </a:xfrm>
          <a:prstGeom prst="rect">
            <a:avLst/>
          </a:prstGeom>
        </p:spPr>
        <p:txBody>
          <a:bodyPr vert="horz" wrap="square" lIns="0" tIns="7728" rIns="0" bIns="0" rtlCol="0">
            <a:spAutoFit/>
          </a:bodyPr>
          <a:lstStyle/>
          <a:p>
            <a:pPr marL="8135">
              <a:lnSpc>
                <a:spcPct val="100000"/>
              </a:lnSpc>
              <a:spcBef>
                <a:spcPts val="61"/>
              </a:spcBef>
            </a:pPr>
            <a:r>
              <a:rPr sz="192" spc="-22">
                <a:solidFill>
                  <a:srgbClr val="161616"/>
                </a:solidFill>
                <a:latin typeface="Verdana"/>
                <a:cs typeface="Verdana"/>
              </a:rPr>
              <a:t>S</a:t>
            </a:r>
            <a:r>
              <a:rPr sz="192" spc="-10">
                <a:solidFill>
                  <a:srgbClr val="161616"/>
                </a:solidFill>
                <a:latin typeface="Verdana"/>
                <a:cs typeface="Verdana"/>
              </a:rPr>
              <a:t>t</a:t>
            </a:r>
            <a:r>
              <a:rPr sz="192" spc="-16">
                <a:solidFill>
                  <a:srgbClr val="161616"/>
                </a:solidFill>
                <a:latin typeface="Verdana"/>
                <a:cs typeface="Verdana"/>
              </a:rPr>
              <a:t>u</a:t>
            </a:r>
            <a:r>
              <a:rPr sz="192" spc="-13">
                <a:solidFill>
                  <a:srgbClr val="161616"/>
                </a:solidFill>
                <a:latin typeface="Verdana"/>
                <a:cs typeface="Verdana"/>
              </a:rPr>
              <a:t>d</a:t>
            </a:r>
            <a:r>
              <a:rPr sz="192" spc="-19">
                <a:solidFill>
                  <a:srgbClr val="161616"/>
                </a:solidFill>
                <a:latin typeface="Verdana"/>
                <a:cs typeface="Verdana"/>
              </a:rPr>
              <a:t>y</a:t>
            </a:r>
            <a:r>
              <a:rPr sz="192" spc="-26">
                <a:solidFill>
                  <a:srgbClr val="161616"/>
                </a:solidFill>
                <a:latin typeface="Verdana"/>
                <a:cs typeface="Verdana"/>
              </a:rPr>
              <a:t> </a:t>
            </a:r>
            <a:r>
              <a:rPr sz="192" spc="-10">
                <a:solidFill>
                  <a:srgbClr val="161616"/>
                </a:solidFill>
                <a:latin typeface="Verdana"/>
                <a:cs typeface="Verdana"/>
              </a:rPr>
              <a:t>t</a:t>
            </a:r>
            <a:r>
              <a:rPr sz="192" spc="-6">
                <a:solidFill>
                  <a:srgbClr val="161616"/>
                </a:solidFill>
                <a:latin typeface="Verdana"/>
                <a:cs typeface="Verdana"/>
              </a:rPr>
              <a:t>i</a:t>
            </a:r>
            <a:r>
              <a:rPr sz="192" spc="-22">
                <a:solidFill>
                  <a:srgbClr val="161616"/>
                </a:solidFill>
                <a:latin typeface="Verdana"/>
                <a:cs typeface="Verdana"/>
              </a:rPr>
              <a:t>m</a:t>
            </a:r>
            <a:r>
              <a:rPr sz="192" spc="-13">
                <a:solidFill>
                  <a:srgbClr val="161616"/>
                </a:solidFill>
                <a:latin typeface="Verdana"/>
                <a:cs typeface="Verdana"/>
              </a:rPr>
              <a:t>e</a:t>
            </a:r>
            <a:r>
              <a:rPr sz="192" spc="-26">
                <a:solidFill>
                  <a:srgbClr val="161616"/>
                </a:solidFill>
                <a:latin typeface="Verdana"/>
                <a:cs typeface="Verdana"/>
              </a:rPr>
              <a:t> (</a:t>
            </a:r>
            <a:r>
              <a:rPr sz="192" spc="-13">
                <a:solidFill>
                  <a:srgbClr val="161616"/>
                </a:solidFill>
                <a:latin typeface="Verdana"/>
                <a:cs typeface="Verdana"/>
              </a:rPr>
              <a:t>Ho</a:t>
            </a:r>
            <a:r>
              <a:rPr sz="192" spc="-16">
                <a:solidFill>
                  <a:srgbClr val="161616"/>
                </a:solidFill>
                <a:latin typeface="Verdana"/>
                <a:cs typeface="Verdana"/>
              </a:rPr>
              <a:t>u</a:t>
            </a:r>
            <a:r>
              <a:rPr sz="192" spc="-13">
                <a:solidFill>
                  <a:srgbClr val="161616"/>
                </a:solidFill>
                <a:latin typeface="Verdana"/>
                <a:cs typeface="Verdana"/>
              </a:rPr>
              <a:t>r</a:t>
            </a:r>
            <a:r>
              <a:rPr sz="192" spc="-10">
                <a:solidFill>
                  <a:srgbClr val="161616"/>
                </a:solidFill>
                <a:latin typeface="Verdana"/>
                <a:cs typeface="Verdana"/>
              </a:rPr>
              <a:t>s</a:t>
            </a:r>
            <a:r>
              <a:rPr sz="192" spc="-26">
                <a:solidFill>
                  <a:srgbClr val="161616"/>
                </a:solidFill>
                <a:latin typeface="Verdana"/>
                <a:cs typeface="Verdana"/>
              </a:rPr>
              <a:t>)</a:t>
            </a:r>
            <a:endParaRPr sz="192">
              <a:latin typeface="Verdana"/>
              <a:cs typeface="Verdana"/>
            </a:endParaRPr>
          </a:p>
        </p:txBody>
      </p:sp>
      <p:sp>
        <p:nvSpPr>
          <p:cNvPr id="36" name="object 36"/>
          <p:cNvSpPr/>
          <p:nvPr/>
        </p:nvSpPr>
        <p:spPr>
          <a:xfrm flipH="1">
            <a:off x="3160011" y="435803"/>
            <a:ext cx="0" cy="582889"/>
          </a:xfrm>
          <a:custGeom>
            <a:avLst/>
            <a:gdLst/>
            <a:ahLst/>
            <a:cxnLst/>
            <a:rect l="l" t="t" r="r" b="b"/>
            <a:pathLst>
              <a:path h="909955">
                <a:moveTo>
                  <a:pt x="0" y="909935"/>
                </a:moveTo>
                <a:lnTo>
                  <a:pt x="0" y="0"/>
                </a:lnTo>
              </a:path>
            </a:pathLst>
          </a:custGeom>
          <a:ln w="3175">
            <a:solidFill>
              <a:srgbClr val="8C8C8C"/>
            </a:solidFill>
          </a:ln>
        </p:spPr>
        <p:txBody>
          <a:bodyPr wrap="square" lIns="0" tIns="0" rIns="0" bIns="0" rtlCol="0"/>
          <a:lstStyle/>
          <a:p>
            <a:endParaRPr/>
          </a:p>
        </p:txBody>
      </p:sp>
      <p:sp>
        <p:nvSpPr>
          <p:cNvPr id="37" name="object 37"/>
          <p:cNvSpPr txBox="1"/>
          <p:nvPr/>
        </p:nvSpPr>
        <p:spPr>
          <a:xfrm>
            <a:off x="3119781" y="994152"/>
            <a:ext cx="29287"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0</a:t>
            </a:r>
            <a:endParaRPr sz="192">
              <a:latin typeface="Trebuchet MS"/>
              <a:cs typeface="Trebuchet MS"/>
            </a:endParaRPr>
          </a:p>
        </p:txBody>
      </p:sp>
      <p:sp>
        <p:nvSpPr>
          <p:cNvPr id="38" name="object 38"/>
          <p:cNvSpPr txBox="1"/>
          <p:nvPr/>
        </p:nvSpPr>
        <p:spPr>
          <a:xfrm>
            <a:off x="3093746" y="921293"/>
            <a:ext cx="55320"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200</a:t>
            </a:r>
            <a:endParaRPr sz="192">
              <a:latin typeface="Trebuchet MS"/>
              <a:cs typeface="Trebuchet MS"/>
            </a:endParaRPr>
          </a:p>
        </p:txBody>
      </p:sp>
      <p:sp>
        <p:nvSpPr>
          <p:cNvPr id="39" name="object 39"/>
          <p:cNvSpPr txBox="1"/>
          <p:nvPr/>
        </p:nvSpPr>
        <p:spPr>
          <a:xfrm>
            <a:off x="3093746" y="848433"/>
            <a:ext cx="55320"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400</a:t>
            </a:r>
            <a:endParaRPr sz="192">
              <a:latin typeface="Trebuchet MS"/>
              <a:cs typeface="Trebuchet MS"/>
            </a:endParaRPr>
          </a:p>
        </p:txBody>
      </p:sp>
      <p:sp>
        <p:nvSpPr>
          <p:cNvPr id="40" name="object 40"/>
          <p:cNvSpPr txBox="1"/>
          <p:nvPr/>
        </p:nvSpPr>
        <p:spPr>
          <a:xfrm>
            <a:off x="3093746" y="775573"/>
            <a:ext cx="55320"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600</a:t>
            </a:r>
            <a:endParaRPr sz="192">
              <a:latin typeface="Trebuchet MS"/>
              <a:cs typeface="Trebuchet MS"/>
            </a:endParaRPr>
          </a:p>
        </p:txBody>
      </p:sp>
      <p:sp>
        <p:nvSpPr>
          <p:cNvPr id="41" name="object 41"/>
          <p:cNvSpPr txBox="1"/>
          <p:nvPr/>
        </p:nvSpPr>
        <p:spPr>
          <a:xfrm>
            <a:off x="3093746" y="702714"/>
            <a:ext cx="55320"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800</a:t>
            </a:r>
            <a:endParaRPr sz="192">
              <a:latin typeface="Trebuchet MS"/>
              <a:cs typeface="Trebuchet MS"/>
            </a:endParaRPr>
          </a:p>
        </p:txBody>
      </p:sp>
      <p:sp>
        <p:nvSpPr>
          <p:cNvPr id="42" name="object 42"/>
          <p:cNvSpPr txBox="1"/>
          <p:nvPr/>
        </p:nvSpPr>
        <p:spPr>
          <a:xfrm>
            <a:off x="3074760" y="629855"/>
            <a:ext cx="74437"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1</a:t>
            </a:r>
            <a:r>
              <a:rPr sz="192" spc="-26">
                <a:solidFill>
                  <a:srgbClr val="6F6F6F"/>
                </a:solidFill>
                <a:latin typeface="Trebuchet MS"/>
                <a:cs typeface="Trebuchet MS"/>
              </a:rPr>
              <a:t>,</a:t>
            </a:r>
            <a:r>
              <a:rPr sz="192">
                <a:solidFill>
                  <a:srgbClr val="6F6F6F"/>
                </a:solidFill>
                <a:latin typeface="Trebuchet MS"/>
                <a:cs typeface="Trebuchet MS"/>
              </a:rPr>
              <a:t>000</a:t>
            </a:r>
            <a:endParaRPr sz="192">
              <a:latin typeface="Trebuchet MS"/>
              <a:cs typeface="Trebuchet MS"/>
            </a:endParaRPr>
          </a:p>
        </p:txBody>
      </p:sp>
      <p:sp>
        <p:nvSpPr>
          <p:cNvPr id="43" name="object 43"/>
          <p:cNvSpPr txBox="1"/>
          <p:nvPr/>
        </p:nvSpPr>
        <p:spPr>
          <a:xfrm>
            <a:off x="3074760" y="556994"/>
            <a:ext cx="74437"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1</a:t>
            </a:r>
            <a:r>
              <a:rPr sz="192" spc="-26">
                <a:solidFill>
                  <a:srgbClr val="6F6F6F"/>
                </a:solidFill>
                <a:latin typeface="Trebuchet MS"/>
                <a:cs typeface="Trebuchet MS"/>
              </a:rPr>
              <a:t>,</a:t>
            </a:r>
            <a:r>
              <a:rPr sz="192">
                <a:solidFill>
                  <a:srgbClr val="6F6F6F"/>
                </a:solidFill>
                <a:latin typeface="Trebuchet MS"/>
                <a:cs typeface="Trebuchet MS"/>
              </a:rPr>
              <a:t>200</a:t>
            </a:r>
            <a:endParaRPr sz="192">
              <a:latin typeface="Trebuchet MS"/>
              <a:cs typeface="Trebuchet MS"/>
            </a:endParaRPr>
          </a:p>
        </p:txBody>
      </p:sp>
      <p:sp>
        <p:nvSpPr>
          <p:cNvPr id="44" name="object 44"/>
          <p:cNvSpPr txBox="1"/>
          <p:nvPr/>
        </p:nvSpPr>
        <p:spPr>
          <a:xfrm>
            <a:off x="3074760" y="484135"/>
            <a:ext cx="74437"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1</a:t>
            </a:r>
            <a:r>
              <a:rPr sz="192" spc="-26">
                <a:solidFill>
                  <a:srgbClr val="6F6F6F"/>
                </a:solidFill>
                <a:latin typeface="Trebuchet MS"/>
                <a:cs typeface="Trebuchet MS"/>
              </a:rPr>
              <a:t>,</a:t>
            </a:r>
            <a:r>
              <a:rPr sz="192">
                <a:solidFill>
                  <a:srgbClr val="6F6F6F"/>
                </a:solidFill>
                <a:latin typeface="Trebuchet MS"/>
                <a:cs typeface="Trebuchet MS"/>
              </a:rPr>
              <a:t>400</a:t>
            </a:r>
            <a:endParaRPr sz="192">
              <a:latin typeface="Trebuchet MS"/>
              <a:cs typeface="Trebuchet MS"/>
            </a:endParaRPr>
          </a:p>
        </p:txBody>
      </p:sp>
      <p:sp>
        <p:nvSpPr>
          <p:cNvPr id="45" name="object 45"/>
          <p:cNvSpPr txBox="1"/>
          <p:nvPr/>
        </p:nvSpPr>
        <p:spPr>
          <a:xfrm>
            <a:off x="3074760" y="411275"/>
            <a:ext cx="74437" cy="45557"/>
          </a:xfrm>
          <a:prstGeom prst="rect">
            <a:avLst/>
          </a:prstGeom>
        </p:spPr>
        <p:txBody>
          <a:bodyPr vert="horz" wrap="square" lIns="0" tIns="7728" rIns="0" bIns="0" rtlCol="0">
            <a:spAutoFit/>
          </a:bodyPr>
          <a:lstStyle/>
          <a:p>
            <a:pPr marL="8135">
              <a:lnSpc>
                <a:spcPct val="100000"/>
              </a:lnSpc>
              <a:spcBef>
                <a:spcPts val="61"/>
              </a:spcBef>
            </a:pPr>
            <a:r>
              <a:rPr sz="192">
                <a:solidFill>
                  <a:srgbClr val="6F6F6F"/>
                </a:solidFill>
                <a:latin typeface="Trebuchet MS"/>
                <a:cs typeface="Trebuchet MS"/>
              </a:rPr>
              <a:t>1</a:t>
            </a:r>
            <a:r>
              <a:rPr sz="192" spc="-26">
                <a:solidFill>
                  <a:srgbClr val="6F6F6F"/>
                </a:solidFill>
                <a:latin typeface="Trebuchet MS"/>
                <a:cs typeface="Trebuchet MS"/>
              </a:rPr>
              <a:t>,</a:t>
            </a:r>
            <a:r>
              <a:rPr sz="192">
                <a:solidFill>
                  <a:srgbClr val="6F6F6F"/>
                </a:solidFill>
                <a:latin typeface="Trebuchet MS"/>
                <a:cs typeface="Trebuchet MS"/>
              </a:rPr>
              <a:t>600</a:t>
            </a:r>
            <a:endParaRPr sz="192">
              <a:latin typeface="Trebuchet MS"/>
              <a:cs typeface="Trebuchet MS"/>
            </a:endParaRPr>
          </a:p>
        </p:txBody>
      </p:sp>
      <p:sp>
        <p:nvSpPr>
          <p:cNvPr id="46" name="object 46"/>
          <p:cNvSpPr txBox="1"/>
          <p:nvPr/>
        </p:nvSpPr>
        <p:spPr>
          <a:xfrm>
            <a:off x="2982785" y="563984"/>
            <a:ext cx="47998" cy="324596"/>
          </a:xfrm>
          <a:prstGeom prst="rect">
            <a:avLst/>
          </a:prstGeom>
        </p:spPr>
        <p:txBody>
          <a:bodyPr vert="vert270" wrap="square" lIns="0" tIns="8135" rIns="0" bIns="0" rtlCol="0">
            <a:spAutoFit/>
          </a:bodyPr>
          <a:lstStyle/>
          <a:p>
            <a:pPr marL="8135">
              <a:lnSpc>
                <a:spcPct val="100000"/>
              </a:lnSpc>
              <a:spcBef>
                <a:spcPts val="64"/>
              </a:spcBef>
            </a:pPr>
            <a:r>
              <a:rPr sz="192" spc="-6">
                <a:solidFill>
                  <a:srgbClr val="161616"/>
                </a:solidFill>
                <a:latin typeface="Verdana"/>
                <a:cs typeface="Verdana"/>
              </a:rPr>
              <a:t>P</a:t>
            </a:r>
            <a:r>
              <a:rPr sz="192">
                <a:solidFill>
                  <a:srgbClr val="161616"/>
                </a:solidFill>
                <a:latin typeface="Verdana"/>
                <a:cs typeface="Verdana"/>
              </a:rPr>
              <a:t>er</a:t>
            </a:r>
            <a:r>
              <a:rPr sz="192" spc="-3">
                <a:solidFill>
                  <a:srgbClr val="161616"/>
                </a:solidFill>
                <a:latin typeface="Verdana"/>
                <a:cs typeface="Verdana"/>
              </a:rPr>
              <a:t>f</a:t>
            </a:r>
            <a:r>
              <a:rPr sz="192">
                <a:solidFill>
                  <a:srgbClr val="161616"/>
                </a:solidFill>
                <a:latin typeface="Verdana"/>
                <a:cs typeface="Verdana"/>
              </a:rPr>
              <a:t>orman</a:t>
            </a:r>
            <a:r>
              <a:rPr sz="192" spc="-3">
                <a:solidFill>
                  <a:srgbClr val="161616"/>
                </a:solidFill>
                <a:latin typeface="Verdana"/>
                <a:cs typeface="Verdana"/>
              </a:rPr>
              <a:t>c</a:t>
            </a:r>
            <a:r>
              <a:rPr sz="192">
                <a:solidFill>
                  <a:srgbClr val="161616"/>
                </a:solidFill>
                <a:latin typeface="Verdana"/>
                <a:cs typeface="Verdana"/>
              </a:rPr>
              <a:t>e</a:t>
            </a:r>
            <a:r>
              <a:rPr sz="192" spc="-26">
                <a:solidFill>
                  <a:srgbClr val="161616"/>
                </a:solidFill>
                <a:latin typeface="Verdana"/>
                <a:cs typeface="Verdana"/>
              </a:rPr>
              <a:t> </a:t>
            </a:r>
            <a:r>
              <a:rPr sz="192">
                <a:solidFill>
                  <a:srgbClr val="161616"/>
                </a:solidFill>
                <a:latin typeface="Verdana"/>
                <a:cs typeface="Verdana"/>
              </a:rPr>
              <a:t>in</a:t>
            </a:r>
            <a:r>
              <a:rPr sz="192" spc="-26">
                <a:solidFill>
                  <a:srgbClr val="161616"/>
                </a:solidFill>
                <a:latin typeface="Verdana"/>
                <a:cs typeface="Verdana"/>
              </a:rPr>
              <a:t> </a:t>
            </a:r>
            <a:r>
              <a:rPr sz="192">
                <a:solidFill>
                  <a:srgbClr val="161616"/>
                </a:solidFill>
                <a:latin typeface="Verdana"/>
                <a:cs typeface="Verdana"/>
              </a:rPr>
              <a:t>online</a:t>
            </a:r>
            <a:r>
              <a:rPr sz="192" spc="-26">
                <a:solidFill>
                  <a:srgbClr val="161616"/>
                </a:solidFill>
                <a:latin typeface="Verdana"/>
                <a:cs typeface="Verdana"/>
              </a:rPr>
              <a:t> </a:t>
            </a:r>
            <a:r>
              <a:rPr sz="192">
                <a:solidFill>
                  <a:srgbClr val="161616"/>
                </a:solidFill>
                <a:latin typeface="Verdana"/>
                <a:cs typeface="Verdana"/>
              </a:rPr>
              <a:t>(Sum)</a:t>
            </a:r>
            <a:endParaRPr sz="192">
              <a:latin typeface="Verdana"/>
              <a:cs typeface="Verdana"/>
            </a:endParaRPr>
          </a:p>
        </p:txBody>
      </p:sp>
      <p:grpSp>
        <p:nvGrpSpPr>
          <p:cNvPr id="47" name="object 47"/>
          <p:cNvGrpSpPr/>
          <p:nvPr/>
        </p:nvGrpSpPr>
        <p:grpSpPr>
          <a:xfrm>
            <a:off x="4748044" y="347247"/>
            <a:ext cx="873317" cy="873317"/>
            <a:chOff x="4748044" y="347248"/>
            <a:chExt cx="873317" cy="873317"/>
          </a:xfrm>
        </p:grpSpPr>
        <p:sp>
          <p:nvSpPr>
            <p:cNvPr id="48" name="object 48"/>
            <p:cNvSpPr/>
            <p:nvPr/>
          </p:nvSpPr>
          <p:spPr>
            <a:xfrm>
              <a:off x="4748044" y="347248"/>
              <a:ext cx="873317" cy="873317"/>
            </a:xfrm>
            <a:custGeom>
              <a:avLst/>
              <a:gdLst/>
              <a:ahLst/>
              <a:cxnLst/>
              <a:rect l="l" t="t" r="r" b="b"/>
              <a:pathLst>
                <a:path w="1363345" h="1363345">
                  <a:moveTo>
                    <a:pt x="1363229" y="1363229"/>
                  </a:moveTo>
                  <a:lnTo>
                    <a:pt x="0" y="1363229"/>
                  </a:lnTo>
                  <a:lnTo>
                    <a:pt x="0" y="0"/>
                  </a:lnTo>
                  <a:lnTo>
                    <a:pt x="1363229" y="0"/>
                  </a:lnTo>
                  <a:lnTo>
                    <a:pt x="1363229" y="1363229"/>
                  </a:lnTo>
                  <a:close/>
                </a:path>
              </a:pathLst>
            </a:custGeom>
            <a:solidFill>
              <a:srgbClr val="FFFFFF"/>
            </a:solidFill>
          </p:spPr>
          <p:txBody>
            <a:bodyPr wrap="square" lIns="0" tIns="0" rIns="0" bIns="0" rtlCol="0"/>
            <a:lstStyle/>
            <a:p>
              <a:endParaRPr/>
            </a:p>
          </p:txBody>
        </p:sp>
        <p:sp>
          <p:nvSpPr>
            <p:cNvPr id="49" name="object 49"/>
            <p:cNvSpPr/>
            <p:nvPr/>
          </p:nvSpPr>
          <p:spPr>
            <a:xfrm flipH="1">
              <a:off x="4978804"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0" name="object 50"/>
            <p:cNvSpPr/>
            <p:nvPr/>
          </p:nvSpPr>
          <p:spPr>
            <a:xfrm flipH="1">
              <a:off x="5042372"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1" name="object 51"/>
            <p:cNvSpPr/>
            <p:nvPr/>
          </p:nvSpPr>
          <p:spPr>
            <a:xfrm flipH="1">
              <a:off x="5105940"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2" name="object 52"/>
            <p:cNvSpPr/>
            <p:nvPr/>
          </p:nvSpPr>
          <p:spPr>
            <a:xfrm flipH="1">
              <a:off x="5169508"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3" name="object 53"/>
            <p:cNvSpPr/>
            <p:nvPr/>
          </p:nvSpPr>
          <p:spPr>
            <a:xfrm flipH="1">
              <a:off x="5233076"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4" name="object 54"/>
            <p:cNvSpPr/>
            <p:nvPr/>
          </p:nvSpPr>
          <p:spPr>
            <a:xfrm flipH="1">
              <a:off x="5296644"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5" name="object 55"/>
            <p:cNvSpPr/>
            <p:nvPr/>
          </p:nvSpPr>
          <p:spPr>
            <a:xfrm flipH="1">
              <a:off x="5360213"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6" name="object 56"/>
            <p:cNvSpPr/>
            <p:nvPr/>
          </p:nvSpPr>
          <p:spPr>
            <a:xfrm flipH="1">
              <a:off x="5423781"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7" name="object 57"/>
            <p:cNvSpPr/>
            <p:nvPr/>
          </p:nvSpPr>
          <p:spPr>
            <a:xfrm flipH="1">
              <a:off x="5487349"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8" name="object 58"/>
            <p:cNvSpPr/>
            <p:nvPr/>
          </p:nvSpPr>
          <p:spPr>
            <a:xfrm flipH="1">
              <a:off x="5550917" y="462965"/>
              <a:ext cx="0" cy="582889"/>
            </a:xfrm>
            <a:custGeom>
              <a:avLst/>
              <a:gdLst/>
              <a:ahLst/>
              <a:cxnLst/>
              <a:rect l="l" t="t" r="r" b="b"/>
              <a:pathLst>
                <a:path h="909955">
                  <a:moveTo>
                    <a:pt x="0" y="909935"/>
                  </a:moveTo>
                  <a:lnTo>
                    <a:pt x="0" y="0"/>
                  </a:lnTo>
                </a:path>
              </a:pathLst>
            </a:custGeom>
            <a:ln w="3175">
              <a:solidFill>
                <a:srgbClr val="DFDFDF"/>
              </a:solidFill>
            </a:ln>
          </p:spPr>
          <p:txBody>
            <a:bodyPr wrap="square" lIns="0" tIns="0" rIns="0" bIns="0" rtlCol="0"/>
            <a:lstStyle/>
            <a:p>
              <a:endParaRPr/>
            </a:p>
          </p:txBody>
        </p:sp>
        <p:sp>
          <p:nvSpPr>
            <p:cNvPr id="59" name="object 59"/>
            <p:cNvSpPr/>
            <p:nvPr/>
          </p:nvSpPr>
          <p:spPr>
            <a:xfrm>
              <a:off x="4950198" y="1046849"/>
              <a:ext cx="629667" cy="0"/>
            </a:xfrm>
            <a:custGeom>
              <a:avLst/>
              <a:gdLst/>
              <a:ahLst/>
              <a:cxnLst/>
              <a:rect l="l" t="t" r="r" b="b"/>
              <a:pathLst>
                <a:path w="982978">
                  <a:moveTo>
                    <a:pt x="0" y="0"/>
                  </a:moveTo>
                  <a:lnTo>
                    <a:pt x="982445" y="0"/>
                  </a:lnTo>
                </a:path>
              </a:pathLst>
            </a:custGeom>
            <a:ln w="3175">
              <a:solidFill>
                <a:srgbClr val="DFDFDF"/>
              </a:solidFill>
            </a:ln>
          </p:spPr>
          <p:txBody>
            <a:bodyPr wrap="square" lIns="0" tIns="0" rIns="0" bIns="0" rtlCol="0"/>
            <a:lstStyle/>
            <a:p>
              <a:endParaRPr/>
            </a:p>
          </p:txBody>
        </p:sp>
        <p:sp>
          <p:nvSpPr>
            <p:cNvPr id="60" name="object 60"/>
            <p:cNvSpPr/>
            <p:nvPr/>
          </p:nvSpPr>
          <p:spPr>
            <a:xfrm>
              <a:off x="4950198" y="914377"/>
              <a:ext cx="629667" cy="0"/>
            </a:xfrm>
            <a:custGeom>
              <a:avLst/>
              <a:gdLst/>
              <a:ahLst/>
              <a:cxnLst/>
              <a:rect l="l" t="t" r="r" b="b"/>
              <a:pathLst>
                <a:path w="982978">
                  <a:moveTo>
                    <a:pt x="0" y="0"/>
                  </a:moveTo>
                  <a:lnTo>
                    <a:pt x="982445" y="0"/>
                  </a:lnTo>
                </a:path>
              </a:pathLst>
            </a:custGeom>
            <a:ln w="3175">
              <a:solidFill>
                <a:srgbClr val="DFDFDF"/>
              </a:solidFill>
            </a:ln>
          </p:spPr>
          <p:txBody>
            <a:bodyPr wrap="square" lIns="0" tIns="0" rIns="0" bIns="0" rtlCol="0"/>
            <a:lstStyle/>
            <a:p>
              <a:endParaRPr/>
            </a:p>
          </p:txBody>
        </p:sp>
        <p:sp>
          <p:nvSpPr>
            <p:cNvPr id="61" name="object 61"/>
            <p:cNvSpPr/>
            <p:nvPr/>
          </p:nvSpPr>
          <p:spPr>
            <a:xfrm>
              <a:off x="4950198" y="781905"/>
              <a:ext cx="629667" cy="0"/>
            </a:xfrm>
            <a:custGeom>
              <a:avLst/>
              <a:gdLst/>
              <a:ahLst/>
              <a:cxnLst/>
              <a:rect l="l" t="t" r="r" b="b"/>
              <a:pathLst>
                <a:path w="982978">
                  <a:moveTo>
                    <a:pt x="0" y="0"/>
                  </a:moveTo>
                  <a:lnTo>
                    <a:pt x="982445" y="0"/>
                  </a:lnTo>
                </a:path>
              </a:pathLst>
            </a:custGeom>
            <a:ln w="3175">
              <a:solidFill>
                <a:srgbClr val="DFDFDF"/>
              </a:solidFill>
            </a:ln>
          </p:spPr>
          <p:txBody>
            <a:bodyPr wrap="square" lIns="0" tIns="0" rIns="0" bIns="0" rtlCol="0"/>
            <a:lstStyle/>
            <a:p>
              <a:endParaRPr/>
            </a:p>
          </p:txBody>
        </p:sp>
        <p:sp>
          <p:nvSpPr>
            <p:cNvPr id="62" name="object 62"/>
            <p:cNvSpPr/>
            <p:nvPr/>
          </p:nvSpPr>
          <p:spPr>
            <a:xfrm>
              <a:off x="4950198" y="649433"/>
              <a:ext cx="629667" cy="0"/>
            </a:xfrm>
            <a:custGeom>
              <a:avLst/>
              <a:gdLst/>
              <a:ahLst/>
              <a:cxnLst/>
              <a:rect l="l" t="t" r="r" b="b"/>
              <a:pathLst>
                <a:path w="982978">
                  <a:moveTo>
                    <a:pt x="0" y="0"/>
                  </a:moveTo>
                  <a:lnTo>
                    <a:pt x="982445" y="0"/>
                  </a:lnTo>
                </a:path>
              </a:pathLst>
            </a:custGeom>
            <a:ln w="3175">
              <a:solidFill>
                <a:srgbClr val="DFDFDF"/>
              </a:solidFill>
            </a:ln>
          </p:spPr>
          <p:txBody>
            <a:bodyPr wrap="square" lIns="0" tIns="0" rIns="0" bIns="0" rtlCol="0"/>
            <a:lstStyle/>
            <a:p>
              <a:endParaRPr/>
            </a:p>
          </p:txBody>
        </p:sp>
        <p:sp>
          <p:nvSpPr>
            <p:cNvPr id="63" name="object 63"/>
            <p:cNvSpPr/>
            <p:nvPr/>
          </p:nvSpPr>
          <p:spPr>
            <a:xfrm>
              <a:off x="4950198" y="516961"/>
              <a:ext cx="629667" cy="0"/>
            </a:xfrm>
            <a:custGeom>
              <a:avLst/>
              <a:gdLst/>
              <a:ahLst/>
              <a:cxnLst/>
              <a:rect l="l" t="t" r="r" b="b"/>
              <a:pathLst>
                <a:path w="982978">
                  <a:moveTo>
                    <a:pt x="0" y="0"/>
                  </a:moveTo>
                  <a:lnTo>
                    <a:pt x="982445" y="0"/>
                  </a:lnTo>
                </a:path>
              </a:pathLst>
            </a:custGeom>
            <a:ln w="3175">
              <a:solidFill>
                <a:srgbClr val="DFDFDF"/>
              </a:solidFill>
            </a:ln>
          </p:spPr>
          <p:txBody>
            <a:bodyPr wrap="square" lIns="0" tIns="0" rIns="0" bIns="0" rtlCol="0"/>
            <a:lstStyle/>
            <a:p>
              <a:endParaRPr/>
            </a:p>
          </p:txBody>
        </p:sp>
        <p:sp>
          <p:nvSpPr>
            <p:cNvPr id="64" name="object 64"/>
            <p:cNvSpPr/>
            <p:nvPr/>
          </p:nvSpPr>
          <p:spPr>
            <a:xfrm>
              <a:off x="4978803" y="488930"/>
              <a:ext cx="572313" cy="551975"/>
            </a:xfrm>
            <a:custGeom>
              <a:avLst/>
              <a:gdLst/>
              <a:ahLst/>
              <a:cxnLst/>
              <a:rect l="l" t="t" r="r" b="b"/>
              <a:pathLst>
                <a:path w="893444" h="861694">
                  <a:moveTo>
                    <a:pt x="0" y="861544"/>
                  </a:moveTo>
                  <a:lnTo>
                    <a:pt x="99236" y="859061"/>
                  </a:lnTo>
                  <a:lnTo>
                    <a:pt x="198476" y="855339"/>
                  </a:lnTo>
                  <a:lnTo>
                    <a:pt x="297712" y="808189"/>
                  </a:lnTo>
                  <a:lnTo>
                    <a:pt x="396949" y="659701"/>
                  </a:lnTo>
                  <a:lnTo>
                    <a:pt x="496185" y="223347"/>
                  </a:lnTo>
                  <a:lnTo>
                    <a:pt x="595421" y="0"/>
                  </a:lnTo>
                  <a:lnTo>
                    <a:pt x="694658" y="24403"/>
                  </a:lnTo>
                  <a:lnTo>
                    <a:pt x="793894" y="757726"/>
                  </a:lnTo>
                  <a:lnTo>
                    <a:pt x="893134" y="783786"/>
                  </a:lnTo>
                </a:path>
              </a:pathLst>
            </a:custGeom>
            <a:ln w="6286">
              <a:solidFill>
                <a:srgbClr val="6929C3"/>
              </a:solidFill>
            </a:ln>
          </p:spPr>
          <p:txBody>
            <a:bodyPr wrap="square" lIns="0" tIns="0" rIns="0" bIns="0" rtlCol="0"/>
            <a:lstStyle/>
            <a:p>
              <a:endParaRPr/>
            </a:p>
          </p:txBody>
        </p:sp>
        <p:sp>
          <p:nvSpPr>
            <p:cNvPr id="65" name="object 65"/>
            <p:cNvSpPr/>
            <p:nvPr/>
          </p:nvSpPr>
          <p:spPr>
            <a:xfrm>
              <a:off x="4970002" y="480133"/>
              <a:ext cx="589804" cy="565805"/>
            </a:xfrm>
            <a:custGeom>
              <a:avLst/>
              <a:gdLst/>
              <a:ahLst/>
              <a:cxnLst/>
              <a:rect l="l" t="t" r="r" b="b"/>
              <a:pathLst>
                <a:path w="920750" h="883285">
                  <a:moveTo>
                    <a:pt x="27470" y="873467"/>
                  </a:moveTo>
                  <a:lnTo>
                    <a:pt x="15557" y="861542"/>
                  </a:lnTo>
                  <a:lnTo>
                    <a:pt x="11912" y="861542"/>
                  </a:lnTo>
                  <a:lnTo>
                    <a:pt x="0" y="873467"/>
                  </a:lnTo>
                  <a:lnTo>
                    <a:pt x="0" y="877100"/>
                  </a:lnTo>
                  <a:lnTo>
                    <a:pt x="342" y="878852"/>
                  </a:lnTo>
                  <a:lnTo>
                    <a:pt x="1739" y="882218"/>
                  </a:lnTo>
                  <a:lnTo>
                    <a:pt x="2362" y="883145"/>
                  </a:lnTo>
                  <a:lnTo>
                    <a:pt x="25107" y="883145"/>
                  </a:lnTo>
                  <a:lnTo>
                    <a:pt x="25730" y="882218"/>
                  </a:lnTo>
                  <a:lnTo>
                    <a:pt x="27114" y="878852"/>
                  </a:lnTo>
                  <a:lnTo>
                    <a:pt x="27470" y="877100"/>
                  </a:lnTo>
                  <a:lnTo>
                    <a:pt x="27470" y="873467"/>
                  </a:lnTo>
                  <a:close/>
                </a:path>
                <a:path w="920750" h="883285">
                  <a:moveTo>
                    <a:pt x="126707" y="870978"/>
                  </a:moveTo>
                  <a:lnTo>
                    <a:pt x="114795" y="859066"/>
                  </a:lnTo>
                  <a:lnTo>
                    <a:pt x="111150" y="859066"/>
                  </a:lnTo>
                  <a:lnTo>
                    <a:pt x="99237" y="870978"/>
                  </a:lnTo>
                  <a:lnTo>
                    <a:pt x="99237" y="874623"/>
                  </a:lnTo>
                  <a:lnTo>
                    <a:pt x="99580" y="876376"/>
                  </a:lnTo>
                  <a:lnTo>
                    <a:pt x="100977" y="879741"/>
                  </a:lnTo>
                  <a:lnTo>
                    <a:pt x="101968" y="881227"/>
                  </a:lnTo>
                  <a:lnTo>
                    <a:pt x="103886" y="883145"/>
                  </a:lnTo>
                  <a:lnTo>
                    <a:pt x="122059" y="883145"/>
                  </a:lnTo>
                  <a:lnTo>
                    <a:pt x="123964" y="881227"/>
                  </a:lnTo>
                  <a:lnTo>
                    <a:pt x="124968" y="879741"/>
                  </a:lnTo>
                  <a:lnTo>
                    <a:pt x="126352" y="876376"/>
                  </a:lnTo>
                  <a:lnTo>
                    <a:pt x="126707" y="874623"/>
                  </a:lnTo>
                  <a:lnTo>
                    <a:pt x="126707" y="870978"/>
                  </a:lnTo>
                  <a:close/>
                </a:path>
                <a:path w="920750" h="883285">
                  <a:moveTo>
                    <a:pt x="225945" y="867257"/>
                  </a:moveTo>
                  <a:lnTo>
                    <a:pt x="214033" y="855345"/>
                  </a:lnTo>
                  <a:lnTo>
                    <a:pt x="210388" y="855345"/>
                  </a:lnTo>
                  <a:lnTo>
                    <a:pt x="198475" y="867257"/>
                  </a:lnTo>
                  <a:lnTo>
                    <a:pt x="198475" y="870902"/>
                  </a:lnTo>
                  <a:lnTo>
                    <a:pt x="210388" y="882815"/>
                  </a:lnTo>
                  <a:lnTo>
                    <a:pt x="214033" y="882815"/>
                  </a:lnTo>
                  <a:lnTo>
                    <a:pt x="225945" y="870902"/>
                  </a:lnTo>
                  <a:lnTo>
                    <a:pt x="225945" y="869073"/>
                  </a:lnTo>
                  <a:lnTo>
                    <a:pt x="225945" y="867257"/>
                  </a:lnTo>
                  <a:close/>
                </a:path>
                <a:path w="920750" h="883285">
                  <a:moveTo>
                    <a:pt x="325183" y="820102"/>
                  </a:moveTo>
                  <a:lnTo>
                    <a:pt x="313270" y="808189"/>
                  </a:lnTo>
                  <a:lnTo>
                    <a:pt x="309626" y="808189"/>
                  </a:lnTo>
                  <a:lnTo>
                    <a:pt x="297713" y="820102"/>
                  </a:lnTo>
                  <a:lnTo>
                    <a:pt x="297713" y="823747"/>
                  </a:lnTo>
                  <a:lnTo>
                    <a:pt x="309626" y="835660"/>
                  </a:lnTo>
                  <a:lnTo>
                    <a:pt x="313270" y="835660"/>
                  </a:lnTo>
                  <a:lnTo>
                    <a:pt x="325183" y="823747"/>
                  </a:lnTo>
                  <a:lnTo>
                    <a:pt x="325183" y="821931"/>
                  </a:lnTo>
                  <a:lnTo>
                    <a:pt x="325183" y="820102"/>
                  </a:lnTo>
                  <a:close/>
                </a:path>
                <a:path w="920750" h="883285">
                  <a:moveTo>
                    <a:pt x="424421" y="671626"/>
                  </a:moveTo>
                  <a:lnTo>
                    <a:pt x="412508" y="659701"/>
                  </a:lnTo>
                  <a:lnTo>
                    <a:pt x="408863" y="659701"/>
                  </a:lnTo>
                  <a:lnTo>
                    <a:pt x="396951" y="671626"/>
                  </a:lnTo>
                  <a:lnTo>
                    <a:pt x="396951" y="675259"/>
                  </a:lnTo>
                  <a:lnTo>
                    <a:pt x="408863" y="687184"/>
                  </a:lnTo>
                  <a:lnTo>
                    <a:pt x="412508" y="687184"/>
                  </a:lnTo>
                  <a:lnTo>
                    <a:pt x="424421" y="675259"/>
                  </a:lnTo>
                  <a:lnTo>
                    <a:pt x="424421" y="673442"/>
                  </a:lnTo>
                  <a:lnTo>
                    <a:pt x="424421" y="671626"/>
                  </a:lnTo>
                  <a:close/>
                </a:path>
                <a:path w="920750" h="883285">
                  <a:moveTo>
                    <a:pt x="523659" y="235267"/>
                  </a:moveTo>
                  <a:lnTo>
                    <a:pt x="511733" y="223354"/>
                  </a:lnTo>
                  <a:lnTo>
                    <a:pt x="508101" y="223354"/>
                  </a:lnTo>
                  <a:lnTo>
                    <a:pt x="496189" y="235267"/>
                  </a:lnTo>
                  <a:lnTo>
                    <a:pt x="496189" y="238912"/>
                  </a:lnTo>
                  <a:lnTo>
                    <a:pt x="508101" y="250825"/>
                  </a:lnTo>
                  <a:lnTo>
                    <a:pt x="511733" y="250825"/>
                  </a:lnTo>
                  <a:lnTo>
                    <a:pt x="523659" y="238912"/>
                  </a:lnTo>
                  <a:lnTo>
                    <a:pt x="523659" y="237083"/>
                  </a:lnTo>
                  <a:lnTo>
                    <a:pt x="523659" y="235267"/>
                  </a:lnTo>
                  <a:close/>
                </a:path>
                <a:path w="920750" h="883285">
                  <a:moveTo>
                    <a:pt x="622884" y="11912"/>
                  </a:moveTo>
                  <a:lnTo>
                    <a:pt x="610971" y="0"/>
                  </a:lnTo>
                  <a:lnTo>
                    <a:pt x="607339" y="0"/>
                  </a:lnTo>
                  <a:lnTo>
                    <a:pt x="595426" y="11912"/>
                  </a:lnTo>
                  <a:lnTo>
                    <a:pt x="595426" y="15557"/>
                  </a:lnTo>
                  <a:lnTo>
                    <a:pt x="607339" y="27470"/>
                  </a:lnTo>
                  <a:lnTo>
                    <a:pt x="610971" y="27470"/>
                  </a:lnTo>
                  <a:lnTo>
                    <a:pt x="622884" y="15557"/>
                  </a:lnTo>
                  <a:lnTo>
                    <a:pt x="622884" y="13741"/>
                  </a:lnTo>
                  <a:lnTo>
                    <a:pt x="622884" y="11912"/>
                  </a:lnTo>
                  <a:close/>
                </a:path>
                <a:path w="920750" h="883285">
                  <a:moveTo>
                    <a:pt x="722122" y="36322"/>
                  </a:moveTo>
                  <a:lnTo>
                    <a:pt x="710209" y="24409"/>
                  </a:lnTo>
                  <a:lnTo>
                    <a:pt x="706577" y="24409"/>
                  </a:lnTo>
                  <a:lnTo>
                    <a:pt x="694651" y="36322"/>
                  </a:lnTo>
                  <a:lnTo>
                    <a:pt x="694651" y="39966"/>
                  </a:lnTo>
                  <a:lnTo>
                    <a:pt x="706577" y="51879"/>
                  </a:lnTo>
                  <a:lnTo>
                    <a:pt x="710209" y="51879"/>
                  </a:lnTo>
                  <a:lnTo>
                    <a:pt x="722122" y="39966"/>
                  </a:lnTo>
                  <a:lnTo>
                    <a:pt x="722122" y="38138"/>
                  </a:lnTo>
                  <a:lnTo>
                    <a:pt x="722122" y="36322"/>
                  </a:lnTo>
                  <a:close/>
                </a:path>
                <a:path w="920750" h="883285">
                  <a:moveTo>
                    <a:pt x="821359" y="769645"/>
                  </a:moveTo>
                  <a:lnTo>
                    <a:pt x="809447" y="757732"/>
                  </a:lnTo>
                  <a:lnTo>
                    <a:pt x="805802" y="757732"/>
                  </a:lnTo>
                  <a:lnTo>
                    <a:pt x="793889" y="769645"/>
                  </a:lnTo>
                  <a:lnTo>
                    <a:pt x="793889" y="773290"/>
                  </a:lnTo>
                  <a:lnTo>
                    <a:pt x="805802" y="785202"/>
                  </a:lnTo>
                  <a:lnTo>
                    <a:pt x="809447" y="785202"/>
                  </a:lnTo>
                  <a:lnTo>
                    <a:pt x="821359" y="773290"/>
                  </a:lnTo>
                  <a:lnTo>
                    <a:pt x="821359" y="771461"/>
                  </a:lnTo>
                  <a:lnTo>
                    <a:pt x="821359" y="769645"/>
                  </a:lnTo>
                  <a:close/>
                </a:path>
                <a:path w="920750" h="883285">
                  <a:moveTo>
                    <a:pt x="920597" y="795705"/>
                  </a:moveTo>
                  <a:lnTo>
                    <a:pt x="908685" y="783793"/>
                  </a:lnTo>
                  <a:lnTo>
                    <a:pt x="905040" y="783793"/>
                  </a:lnTo>
                  <a:lnTo>
                    <a:pt x="893127" y="795705"/>
                  </a:lnTo>
                  <a:lnTo>
                    <a:pt x="893127" y="799350"/>
                  </a:lnTo>
                  <a:lnTo>
                    <a:pt x="905040" y="811263"/>
                  </a:lnTo>
                  <a:lnTo>
                    <a:pt x="908685" y="811263"/>
                  </a:lnTo>
                  <a:lnTo>
                    <a:pt x="920597" y="799350"/>
                  </a:lnTo>
                  <a:lnTo>
                    <a:pt x="920597" y="797521"/>
                  </a:lnTo>
                  <a:lnTo>
                    <a:pt x="920597" y="795705"/>
                  </a:lnTo>
                  <a:close/>
                </a:path>
              </a:pathLst>
            </a:custGeom>
            <a:solidFill>
              <a:srgbClr val="6929C3"/>
            </a:solidFill>
          </p:spPr>
          <p:txBody>
            <a:bodyPr wrap="square" lIns="0" tIns="0" rIns="0" bIns="0" rtlCol="0"/>
            <a:lstStyle/>
            <a:p>
              <a:endParaRPr/>
            </a:p>
          </p:txBody>
        </p:sp>
        <p:sp>
          <p:nvSpPr>
            <p:cNvPr id="66" name="object 66"/>
            <p:cNvSpPr/>
            <p:nvPr/>
          </p:nvSpPr>
          <p:spPr>
            <a:xfrm>
              <a:off x="4951205" y="1046849"/>
              <a:ext cx="629667" cy="0"/>
            </a:xfrm>
            <a:custGeom>
              <a:avLst/>
              <a:gdLst/>
              <a:ahLst/>
              <a:cxnLst/>
              <a:rect l="l" t="t" r="r" b="b"/>
              <a:pathLst>
                <a:path w="982978">
                  <a:moveTo>
                    <a:pt x="0" y="0"/>
                  </a:moveTo>
                  <a:lnTo>
                    <a:pt x="982445" y="0"/>
                  </a:lnTo>
                </a:path>
              </a:pathLst>
            </a:custGeom>
            <a:ln w="3175">
              <a:solidFill>
                <a:srgbClr val="8C8C8C"/>
              </a:solidFill>
            </a:ln>
          </p:spPr>
          <p:txBody>
            <a:bodyPr wrap="square" lIns="0" tIns="0" rIns="0" bIns="0" rtlCol="0"/>
            <a:lstStyle/>
            <a:p>
              <a:endParaRPr/>
            </a:p>
          </p:txBody>
        </p:sp>
        <p:sp>
          <p:nvSpPr>
            <p:cNvPr id="67" name="object 67"/>
            <p:cNvSpPr/>
            <p:nvPr/>
          </p:nvSpPr>
          <p:spPr>
            <a:xfrm flipH="1">
              <a:off x="4951205" y="463972"/>
              <a:ext cx="0" cy="582889"/>
            </a:xfrm>
            <a:custGeom>
              <a:avLst/>
              <a:gdLst/>
              <a:ahLst/>
              <a:cxnLst/>
              <a:rect l="l" t="t" r="r" b="b"/>
              <a:pathLst>
                <a:path h="909955">
                  <a:moveTo>
                    <a:pt x="0" y="909935"/>
                  </a:moveTo>
                  <a:lnTo>
                    <a:pt x="0" y="0"/>
                  </a:lnTo>
                </a:path>
              </a:pathLst>
            </a:custGeom>
            <a:ln w="3175">
              <a:solidFill>
                <a:srgbClr val="8C8C8C"/>
              </a:solidFill>
            </a:ln>
          </p:spPr>
          <p:txBody>
            <a:bodyPr wrap="square" lIns="0" tIns="0" rIns="0" bIns="0" rtlCol="0"/>
            <a:lstStyle/>
            <a:p>
              <a:endParaRPr/>
            </a:p>
          </p:txBody>
        </p:sp>
      </p:grpSp>
      <p:sp>
        <p:nvSpPr>
          <p:cNvPr id="68" name="object 68"/>
          <p:cNvSpPr txBox="1"/>
          <p:nvPr/>
        </p:nvSpPr>
        <p:spPr>
          <a:xfrm>
            <a:off x="4748044" y="347247"/>
            <a:ext cx="873317" cy="873317"/>
          </a:xfrm>
          <a:prstGeom prst="rect">
            <a:avLst/>
          </a:prstGeom>
        </p:spPr>
        <p:txBody>
          <a:bodyPr vert="horz" wrap="square" lIns="0" tIns="19525" rIns="0" bIns="0" rtlCol="0">
            <a:spAutoFit/>
          </a:bodyPr>
          <a:lstStyle/>
          <a:p>
            <a:pPr marL="36609">
              <a:lnSpc>
                <a:spcPct val="100000"/>
              </a:lnSpc>
              <a:spcBef>
                <a:spcPts val="154"/>
              </a:spcBef>
            </a:pPr>
            <a:r>
              <a:rPr sz="256" spc="-10">
                <a:solidFill>
                  <a:srgbClr val="161616"/>
                </a:solidFill>
                <a:latin typeface="Verdana"/>
                <a:cs typeface="Verdana"/>
              </a:rPr>
              <a:t>P</a:t>
            </a:r>
            <a:r>
              <a:rPr sz="256" spc="-16">
                <a:solidFill>
                  <a:srgbClr val="161616"/>
                </a:solidFill>
                <a:latin typeface="Verdana"/>
                <a:cs typeface="Verdana"/>
              </a:rPr>
              <a:t>e</a:t>
            </a:r>
            <a:r>
              <a:rPr sz="256" spc="-19">
                <a:solidFill>
                  <a:srgbClr val="161616"/>
                </a:solidFill>
                <a:latin typeface="Verdana"/>
                <a:cs typeface="Verdana"/>
              </a:rPr>
              <a:t>r</a:t>
            </a:r>
            <a:r>
              <a:rPr sz="256" spc="-13">
                <a:solidFill>
                  <a:srgbClr val="161616"/>
                </a:solidFill>
                <a:latin typeface="Verdana"/>
                <a:cs typeface="Verdana"/>
              </a:rPr>
              <a:t>f</a:t>
            </a:r>
            <a:r>
              <a:rPr sz="256" spc="-16">
                <a:solidFill>
                  <a:srgbClr val="161616"/>
                </a:solidFill>
                <a:latin typeface="Verdana"/>
                <a:cs typeface="Verdana"/>
              </a:rPr>
              <a:t>o</a:t>
            </a:r>
            <a:r>
              <a:rPr sz="256" spc="-19">
                <a:solidFill>
                  <a:srgbClr val="161616"/>
                </a:solidFill>
                <a:latin typeface="Verdana"/>
                <a:cs typeface="Verdana"/>
              </a:rPr>
              <a:t>r</a:t>
            </a:r>
            <a:r>
              <a:rPr sz="256" spc="-29">
                <a:solidFill>
                  <a:srgbClr val="161616"/>
                </a:solidFill>
                <a:latin typeface="Verdana"/>
                <a:cs typeface="Verdana"/>
              </a:rPr>
              <a:t>m</a:t>
            </a:r>
            <a:r>
              <a:rPr sz="256" spc="-19">
                <a:solidFill>
                  <a:srgbClr val="161616"/>
                </a:solidFill>
                <a:latin typeface="Verdana"/>
                <a:cs typeface="Verdana"/>
              </a:rPr>
              <a:t>an</a:t>
            </a:r>
            <a:r>
              <a:rPr sz="256" spc="-10">
                <a:solidFill>
                  <a:srgbClr val="161616"/>
                </a:solidFill>
                <a:latin typeface="Verdana"/>
                <a:cs typeface="Verdana"/>
              </a:rPr>
              <a:t>c</a:t>
            </a:r>
            <a:r>
              <a:rPr sz="256" spc="-16">
                <a:solidFill>
                  <a:srgbClr val="161616"/>
                </a:solidFill>
                <a:latin typeface="Verdana"/>
                <a:cs typeface="Verdana"/>
              </a:rPr>
              <a:t>e</a:t>
            </a:r>
            <a:r>
              <a:rPr sz="256" spc="-32">
                <a:solidFill>
                  <a:srgbClr val="161616"/>
                </a:solidFill>
                <a:latin typeface="Verdana"/>
                <a:cs typeface="Verdana"/>
              </a:rPr>
              <a:t> </a:t>
            </a:r>
            <a:r>
              <a:rPr sz="256" spc="-13">
                <a:solidFill>
                  <a:srgbClr val="161616"/>
                </a:solidFill>
                <a:latin typeface="Verdana"/>
                <a:cs typeface="Verdana"/>
              </a:rPr>
              <a:t>in</a:t>
            </a:r>
            <a:r>
              <a:rPr sz="256" spc="-32">
                <a:solidFill>
                  <a:srgbClr val="161616"/>
                </a:solidFill>
                <a:latin typeface="Verdana"/>
                <a:cs typeface="Verdana"/>
              </a:rPr>
              <a:t> </a:t>
            </a:r>
            <a:r>
              <a:rPr sz="256" spc="-16">
                <a:solidFill>
                  <a:srgbClr val="161616"/>
                </a:solidFill>
                <a:latin typeface="Verdana"/>
                <a:cs typeface="Verdana"/>
              </a:rPr>
              <a:t>o</a:t>
            </a:r>
            <a:r>
              <a:rPr sz="256" spc="-19">
                <a:solidFill>
                  <a:srgbClr val="161616"/>
                </a:solidFill>
                <a:latin typeface="Verdana"/>
                <a:cs typeface="Verdana"/>
              </a:rPr>
              <a:t>n</a:t>
            </a:r>
            <a:r>
              <a:rPr sz="256" spc="-3">
                <a:solidFill>
                  <a:srgbClr val="161616"/>
                </a:solidFill>
                <a:latin typeface="Verdana"/>
                <a:cs typeface="Verdana"/>
              </a:rPr>
              <a:t>l</a:t>
            </a:r>
            <a:r>
              <a:rPr sz="256" spc="-13">
                <a:solidFill>
                  <a:srgbClr val="161616"/>
                </a:solidFill>
                <a:latin typeface="Verdana"/>
                <a:cs typeface="Verdana"/>
              </a:rPr>
              <a:t>in</a:t>
            </a:r>
            <a:r>
              <a:rPr sz="256" spc="-16">
                <a:solidFill>
                  <a:srgbClr val="161616"/>
                </a:solidFill>
                <a:latin typeface="Verdana"/>
                <a:cs typeface="Verdana"/>
              </a:rPr>
              <a:t>e</a:t>
            </a:r>
            <a:r>
              <a:rPr sz="256" spc="-32">
                <a:solidFill>
                  <a:srgbClr val="161616"/>
                </a:solidFill>
                <a:latin typeface="Verdana"/>
                <a:cs typeface="Verdana"/>
              </a:rPr>
              <a:t> </a:t>
            </a:r>
            <a:r>
              <a:rPr sz="256" spc="-16">
                <a:solidFill>
                  <a:srgbClr val="161616"/>
                </a:solidFill>
                <a:latin typeface="Verdana"/>
                <a:cs typeface="Verdana"/>
              </a:rPr>
              <a:t>b</a:t>
            </a:r>
            <a:r>
              <a:rPr sz="256" spc="-26">
                <a:solidFill>
                  <a:srgbClr val="161616"/>
                </a:solidFill>
                <a:latin typeface="Verdana"/>
                <a:cs typeface="Verdana"/>
              </a:rPr>
              <a:t>y</a:t>
            </a:r>
            <a:r>
              <a:rPr sz="256" spc="-32">
                <a:solidFill>
                  <a:srgbClr val="161616"/>
                </a:solidFill>
                <a:latin typeface="Verdana"/>
                <a:cs typeface="Verdana"/>
              </a:rPr>
              <a:t> </a:t>
            </a:r>
            <a:r>
              <a:rPr sz="256" spc="-29">
                <a:solidFill>
                  <a:srgbClr val="161616"/>
                </a:solidFill>
                <a:latin typeface="Verdana"/>
                <a:cs typeface="Verdana"/>
              </a:rPr>
              <a:t>S</a:t>
            </a:r>
            <a:r>
              <a:rPr sz="256" spc="-3">
                <a:solidFill>
                  <a:srgbClr val="161616"/>
                </a:solidFill>
                <a:latin typeface="Verdana"/>
                <a:cs typeface="Verdana"/>
              </a:rPr>
              <a:t>l</a:t>
            </a:r>
            <a:r>
              <a:rPr sz="256" spc="-16">
                <a:solidFill>
                  <a:srgbClr val="161616"/>
                </a:solidFill>
                <a:latin typeface="Verdana"/>
                <a:cs typeface="Verdana"/>
              </a:rPr>
              <a:t>ee</a:t>
            </a:r>
            <a:r>
              <a:rPr sz="256" spc="-13">
                <a:solidFill>
                  <a:srgbClr val="161616"/>
                </a:solidFill>
                <a:latin typeface="Verdana"/>
                <a:cs typeface="Verdana"/>
              </a:rPr>
              <a:t>p</a:t>
            </a:r>
            <a:r>
              <a:rPr sz="256" spc="-32">
                <a:solidFill>
                  <a:srgbClr val="161616"/>
                </a:solidFill>
                <a:latin typeface="Verdana"/>
                <a:cs typeface="Verdana"/>
              </a:rPr>
              <a:t> </a:t>
            </a:r>
            <a:r>
              <a:rPr sz="256" spc="-13">
                <a:solidFill>
                  <a:srgbClr val="161616"/>
                </a:solidFill>
                <a:latin typeface="Verdana"/>
                <a:cs typeface="Verdana"/>
              </a:rPr>
              <a:t>t</a:t>
            </a:r>
            <a:r>
              <a:rPr sz="256" spc="-19">
                <a:solidFill>
                  <a:srgbClr val="161616"/>
                </a:solidFill>
                <a:latin typeface="Verdana"/>
                <a:cs typeface="Verdana"/>
              </a:rPr>
              <a:t>im</a:t>
            </a:r>
            <a:r>
              <a:rPr sz="256" spc="-16">
                <a:solidFill>
                  <a:srgbClr val="161616"/>
                </a:solidFill>
                <a:latin typeface="Verdana"/>
                <a:cs typeface="Verdana"/>
              </a:rPr>
              <a:t>e</a:t>
            </a:r>
            <a:r>
              <a:rPr sz="256" spc="-32">
                <a:solidFill>
                  <a:srgbClr val="161616"/>
                </a:solidFill>
                <a:latin typeface="Verdana"/>
                <a:cs typeface="Verdana"/>
              </a:rPr>
              <a:t> (</a:t>
            </a:r>
            <a:r>
              <a:rPr sz="256" spc="-16">
                <a:solidFill>
                  <a:srgbClr val="161616"/>
                </a:solidFill>
                <a:latin typeface="Verdana"/>
                <a:cs typeface="Verdana"/>
              </a:rPr>
              <a:t>Ho</a:t>
            </a:r>
            <a:r>
              <a:rPr sz="256" spc="-19">
                <a:solidFill>
                  <a:srgbClr val="161616"/>
                </a:solidFill>
                <a:latin typeface="Verdana"/>
                <a:cs typeface="Verdana"/>
              </a:rPr>
              <a:t>ur</a:t>
            </a:r>
            <a:r>
              <a:rPr sz="256" spc="-13">
                <a:solidFill>
                  <a:srgbClr val="161616"/>
                </a:solidFill>
                <a:latin typeface="Verdana"/>
                <a:cs typeface="Verdana"/>
              </a:rPr>
              <a:t>s</a:t>
            </a:r>
            <a:r>
              <a:rPr sz="256" spc="-32">
                <a:solidFill>
                  <a:srgbClr val="161616"/>
                </a:solidFill>
                <a:latin typeface="Verdana"/>
                <a:cs typeface="Verdana"/>
              </a:rPr>
              <a:t>)</a:t>
            </a:r>
            <a:endParaRPr sz="256">
              <a:latin typeface="Verdana"/>
              <a:cs typeface="Verdana"/>
            </a:endParaRPr>
          </a:p>
          <a:p>
            <a:pPr>
              <a:lnSpc>
                <a:spcPct val="100000"/>
              </a:lnSpc>
            </a:pPr>
            <a:endParaRPr sz="320">
              <a:latin typeface="Verdana"/>
              <a:cs typeface="Verdana"/>
            </a:endParaRPr>
          </a:p>
          <a:p>
            <a:pPr>
              <a:lnSpc>
                <a:spcPct val="100000"/>
              </a:lnSpc>
              <a:spcBef>
                <a:spcPts val="3"/>
              </a:spcBef>
            </a:pPr>
            <a:endParaRPr sz="288">
              <a:latin typeface="Verdana"/>
              <a:cs typeface="Verdana"/>
            </a:endParaRPr>
          </a:p>
          <a:p>
            <a:pPr marL="125689">
              <a:lnSpc>
                <a:spcPct val="100000"/>
              </a:lnSpc>
            </a:pPr>
            <a:r>
              <a:rPr sz="192" spc="-3">
                <a:solidFill>
                  <a:srgbClr val="6F6F6F"/>
                </a:solidFill>
                <a:latin typeface="Trebuchet MS"/>
                <a:cs typeface="Trebuchet MS"/>
              </a:rPr>
              <a:t>2,000</a:t>
            </a:r>
            <a:endParaRPr sz="192">
              <a:latin typeface="Trebuchet MS"/>
              <a:cs typeface="Trebuchet MS"/>
            </a:endParaRPr>
          </a:p>
          <a:p>
            <a:pPr>
              <a:lnSpc>
                <a:spcPct val="100000"/>
              </a:lnSpc>
            </a:pPr>
            <a:endParaRPr sz="256">
              <a:latin typeface="Trebuchet MS"/>
              <a:cs typeface="Trebuchet MS"/>
            </a:endParaRPr>
          </a:p>
          <a:p>
            <a:pPr>
              <a:lnSpc>
                <a:spcPct val="100000"/>
              </a:lnSpc>
            </a:pPr>
            <a:endParaRPr sz="256">
              <a:latin typeface="Trebuchet MS"/>
              <a:cs typeface="Trebuchet MS"/>
            </a:endParaRPr>
          </a:p>
          <a:p>
            <a:pPr marL="125689">
              <a:lnSpc>
                <a:spcPct val="100000"/>
              </a:lnSpc>
              <a:spcBef>
                <a:spcPts val="218"/>
              </a:spcBef>
            </a:pPr>
            <a:r>
              <a:rPr sz="192" spc="-3">
                <a:solidFill>
                  <a:srgbClr val="6F6F6F"/>
                </a:solidFill>
                <a:latin typeface="Trebuchet MS"/>
                <a:cs typeface="Trebuchet MS"/>
              </a:rPr>
              <a:t>1,500</a:t>
            </a:r>
            <a:endParaRPr sz="192">
              <a:latin typeface="Trebuchet MS"/>
              <a:cs typeface="Trebuchet MS"/>
            </a:endParaRPr>
          </a:p>
          <a:p>
            <a:pPr>
              <a:lnSpc>
                <a:spcPct val="100000"/>
              </a:lnSpc>
            </a:pPr>
            <a:endParaRPr sz="256">
              <a:latin typeface="Trebuchet MS"/>
              <a:cs typeface="Trebuchet MS"/>
            </a:endParaRPr>
          </a:p>
          <a:p>
            <a:pPr>
              <a:lnSpc>
                <a:spcPct val="100000"/>
              </a:lnSpc>
            </a:pPr>
            <a:endParaRPr sz="256">
              <a:latin typeface="Trebuchet MS"/>
              <a:cs typeface="Trebuchet MS"/>
            </a:endParaRPr>
          </a:p>
          <a:p>
            <a:pPr marL="125689">
              <a:lnSpc>
                <a:spcPct val="100000"/>
              </a:lnSpc>
              <a:spcBef>
                <a:spcPts val="218"/>
              </a:spcBef>
            </a:pPr>
            <a:r>
              <a:rPr sz="192" spc="-3">
                <a:solidFill>
                  <a:srgbClr val="6F6F6F"/>
                </a:solidFill>
                <a:latin typeface="Trebuchet MS"/>
                <a:cs typeface="Trebuchet MS"/>
              </a:rPr>
              <a:t>1,000</a:t>
            </a:r>
            <a:endParaRPr sz="192">
              <a:latin typeface="Trebuchet MS"/>
              <a:cs typeface="Trebuchet MS"/>
            </a:endParaRPr>
          </a:p>
          <a:p>
            <a:pPr>
              <a:lnSpc>
                <a:spcPct val="100000"/>
              </a:lnSpc>
            </a:pPr>
            <a:endParaRPr sz="256">
              <a:latin typeface="Trebuchet MS"/>
              <a:cs typeface="Trebuchet MS"/>
            </a:endParaRPr>
          </a:p>
          <a:p>
            <a:pPr>
              <a:lnSpc>
                <a:spcPct val="100000"/>
              </a:lnSpc>
            </a:pPr>
            <a:endParaRPr sz="256">
              <a:latin typeface="Trebuchet MS"/>
              <a:cs typeface="Trebuchet MS"/>
            </a:endParaRPr>
          </a:p>
          <a:p>
            <a:pPr marL="144807">
              <a:lnSpc>
                <a:spcPct val="100000"/>
              </a:lnSpc>
              <a:spcBef>
                <a:spcPts val="218"/>
              </a:spcBef>
            </a:pPr>
            <a:r>
              <a:rPr sz="192">
                <a:solidFill>
                  <a:srgbClr val="6F6F6F"/>
                </a:solidFill>
                <a:latin typeface="Trebuchet MS"/>
                <a:cs typeface="Trebuchet MS"/>
              </a:rPr>
              <a:t>500</a:t>
            </a:r>
            <a:endParaRPr sz="192">
              <a:latin typeface="Trebuchet MS"/>
              <a:cs typeface="Trebuchet MS"/>
            </a:endParaRPr>
          </a:p>
          <a:p>
            <a:pPr>
              <a:lnSpc>
                <a:spcPct val="100000"/>
              </a:lnSpc>
            </a:pPr>
            <a:endParaRPr sz="256">
              <a:latin typeface="Trebuchet MS"/>
              <a:cs typeface="Trebuchet MS"/>
            </a:endParaRPr>
          </a:p>
          <a:p>
            <a:pPr>
              <a:lnSpc>
                <a:spcPct val="100000"/>
              </a:lnSpc>
            </a:pPr>
            <a:endParaRPr sz="256">
              <a:latin typeface="Trebuchet MS"/>
              <a:cs typeface="Trebuchet MS"/>
            </a:endParaRPr>
          </a:p>
          <a:p>
            <a:pPr marL="170840">
              <a:lnSpc>
                <a:spcPct val="100000"/>
              </a:lnSpc>
              <a:spcBef>
                <a:spcPts val="218"/>
              </a:spcBef>
            </a:pPr>
            <a:r>
              <a:rPr sz="192">
                <a:solidFill>
                  <a:srgbClr val="6F6F6F"/>
                </a:solidFill>
                <a:latin typeface="Trebuchet MS"/>
                <a:cs typeface="Trebuchet MS"/>
              </a:rPr>
              <a:t>0</a:t>
            </a:r>
            <a:endParaRPr sz="192">
              <a:latin typeface="Trebuchet MS"/>
              <a:cs typeface="Trebuchet MS"/>
            </a:endParaRPr>
          </a:p>
          <a:p>
            <a:pPr marL="166772" algn="ctr">
              <a:lnSpc>
                <a:spcPct val="100000"/>
              </a:lnSpc>
              <a:spcBef>
                <a:spcPts val="86"/>
              </a:spcBef>
            </a:pPr>
            <a:r>
              <a:rPr sz="192">
                <a:solidFill>
                  <a:srgbClr val="6F6F6F"/>
                </a:solidFill>
                <a:latin typeface="Trebuchet MS"/>
                <a:cs typeface="Trebuchet MS"/>
              </a:rPr>
              <a:t>1     </a:t>
            </a:r>
            <a:r>
              <a:rPr sz="192" spc="48">
                <a:solidFill>
                  <a:srgbClr val="6F6F6F"/>
                </a:solidFill>
                <a:latin typeface="Trebuchet MS"/>
                <a:cs typeface="Trebuchet MS"/>
              </a:rPr>
              <a:t> </a:t>
            </a:r>
            <a:r>
              <a:rPr sz="192">
                <a:solidFill>
                  <a:srgbClr val="6F6F6F"/>
                </a:solidFill>
                <a:latin typeface="Trebuchet MS"/>
                <a:cs typeface="Trebuchet MS"/>
              </a:rPr>
              <a:t>2     </a:t>
            </a:r>
            <a:r>
              <a:rPr sz="192" spc="51">
                <a:solidFill>
                  <a:srgbClr val="6F6F6F"/>
                </a:solidFill>
                <a:latin typeface="Trebuchet MS"/>
                <a:cs typeface="Trebuchet MS"/>
              </a:rPr>
              <a:t> </a:t>
            </a:r>
            <a:r>
              <a:rPr sz="192">
                <a:solidFill>
                  <a:srgbClr val="6F6F6F"/>
                </a:solidFill>
                <a:latin typeface="Trebuchet MS"/>
                <a:cs typeface="Trebuchet MS"/>
              </a:rPr>
              <a:t>3     </a:t>
            </a:r>
            <a:r>
              <a:rPr sz="192" spc="51">
                <a:solidFill>
                  <a:srgbClr val="6F6F6F"/>
                </a:solidFill>
                <a:latin typeface="Trebuchet MS"/>
                <a:cs typeface="Trebuchet MS"/>
              </a:rPr>
              <a:t> </a:t>
            </a:r>
            <a:r>
              <a:rPr sz="192">
                <a:solidFill>
                  <a:srgbClr val="6F6F6F"/>
                </a:solidFill>
                <a:latin typeface="Trebuchet MS"/>
                <a:cs typeface="Trebuchet MS"/>
              </a:rPr>
              <a:t>4     </a:t>
            </a:r>
            <a:r>
              <a:rPr sz="192" spc="48">
                <a:solidFill>
                  <a:srgbClr val="6F6F6F"/>
                </a:solidFill>
                <a:latin typeface="Trebuchet MS"/>
                <a:cs typeface="Trebuchet MS"/>
              </a:rPr>
              <a:t> </a:t>
            </a:r>
            <a:r>
              <a:rPr sz="192">
                <a:solidFill>
                  <a:srgbClr val="6F6F6F"/>
                </a:solidFill>
                <a:latin typeface="Trebuchet MS"/>
                <a:cs typeface="Trebuchet MS"/>
              </a:rPr>
              <a:t>5     </a:t>
            </a:r>
            <a:r>
              <a:rPr sz="192" spc="51">
                <a:solidFill>
                  <a:srgbClr val="6F6F6F"/>
                </a:solidFill>
                <a:latin typeface="Trebuchet MS"/>
                <a:cs typeface="Trebuchet MS"/>
              </a:rPr>
              <a:t> </a:t>
            </a:r>
            <a:r>
              <a:rPr sz="192">
                <a:solidFill>
                  <a:srgbClr val="6F6F6F"/>
                </a:solidFill>
                <a:latin typeface="Trebuchet MS"/>
                <a:cs typeface="Trebuchet MS"/>
              </a:rPr>
              <a:t>6     </a:t>
            </a:r>
            <a:r>
              <a:rPr sz="192" spc="51">
                <a:solidFill>
                  <a:srgbClr val="6F6F6F"/>
                </a:solidFill>
                <a:latin typeface="Trebuchet MS"/>
                <a:cs typeface="Trebuchet MS"/>
              </a:rPr>
              <a:t> </a:t>
            </a:r>
            <a:r>
              <a:rPr sz="192">
                <a:solidFill>
                  <a:srgbClr val="6F6F6F"/>
                </a:solidFill>
                <a:latin typeface="Trebuchet MS"/>
                <a:cs typeface="Trebuchet MS"/>
              </a:rPr>
              <a:t>7     </a:t>
            </a:r>
            <a:r>
              <a:rPr sz="192" spc="48">
                <a:solidFill>
                  <a:srgbClr val="6F6F6F"/>
                </a:solidFill>
                <a:latin typeface="Trebuchet MS"/>
                <a:cs typeface="Trebuchet MS"/>
              </a:rPr>
              <a:t> </a:t>
            </a:r>
            <a:r>
              <a:rPr sz="192">
                <a:solidFill>
                  <a:srgbClr val="6F6F6F"/>
                </a:solidFill>
                <a:latin typeface="Trebuchet MS"/>
                <a:cs typeface="Trebuchet MS"/>
              </a:rPr>
              <a:t>8     </a:t>
            </a:r>
            <a:r>
              <a:rPr sz="192" spc="51">
                <a:solidFill>
                  <a:srgbClr val="6F6F6F"/>
                </a:solidFill>
                <a:latin typeface="Trebuchet MS"/>
                <a:cs typeface="Trebuchet MS"/>
              </a:rPr>
              <a:t> </a:t>
            </a:r>
            <a:r>
              <a:rPr sz="192">
                <a:solidFill>
                  <a:srgbClr val="6F6F6F"/>
                </a:solidFill>
                <a:latin typeface="Trebuchet MS"/>
                <a:cs typeface="Trebuchet MS"/>
              </a:rPr>
              <a:t>9      10</a:t>
            </a:r>
            <a:endParaRPr sz="192">
              <a:latin typeface="Trebuchet MS"/>
              <a:cs typeface="Trebuchet MS"/>
            </a:endParaRPr>
          </a:p>
          <a:p>
            <a:pPr>
              <a:lnSpc>
                <a:spcPct val="100000"/>
              </a:lnSpc>
              <a:spcBef>
                <a:spcPts val="10"/>
              </a:spcBef>
            </a:pPr>
            <a:endParaRPr sz="320">
              <a:latin typeface="Trebuchet MS"/>
              <a:cs typeface="Trebuchet MS"/>
            </a:endParaRPr>
          </a:p>
          <a:p>
            <a:pPr marL="160264" algn="ctr">
              <a:lnSpc>
                <a:spcPct val="100000"/>
              </a:lnSpc>
            </a:pPr>
            <a:r>
              <a:rPr sz="192" spc="-22">
                <a:solidFill>
                  <a:srgbClr val="161616"/>
                </a:solidFill>
                <a:latin typeface="Verdana"/>
                <a:cs typeface="Verdana"/>
              </a:rPr>
              <a:t>S</a:t>
            </a:r>
            <a:r>
              <a:rPr sz="192" spc="-3">
                <a:solidFill>
                  <a:srgbClr val="161616"/>
                </a:solidFill>
                <a:latin typeface="Verdana"/>
                <a:cs typeface="Verdana"/>
              </a:rPr>
              <a:t>l</a:t>
            </a:r>
            <a:r>
              <a:rPr sz="192" spc="-13">
                <a:solidFill>
                  <a:srgbClr val="161616"/>
                </a:solidFill>
                <a:latin typeface="Verdana"/>
                <a:cs typeface="Verdana"/>
              </a:rPr>
              <a:t>ee</a:t>
            </a:r>
            <a:r>
              <a:rPr sz="192" spc="-10">
                <a:solidFill>
                  <a:srgbClr val="161616"/>
                </a:solidFill>
                <a:latin typeface="Verdana"/>
                <a:cs typeface="Verdana"/>
              </a:rPr>
              <a:t>p</a:t>
            </a:r>
            <a:r>
              <a:rPr sz="192" spc="-26">
                <a:solidFill>
                  <a:srgbClr val="161616"/>
                </a:solidFill>
                <a:latin typeface="Verdana"/>
                <a:cs typeface="Verdana"/>
              </a:rPr>
              <a:t> </a:t>
            </a:r>
            <a:r>
              <a:rPr sz="192" spc="-10">
                <a:solidFill>
                  <a:srgbClr val="161616"/>
                </a:solidFill>
                <a:latin typeface="Verdana"/>
                <a:cs typeface="Verdana"/>
              </a:rPr>
              <a:t>t</a:t>
            </a:r>
            <a:r>
              <a:rPr sz="192" spc="-6">
                <a:solidFill>
                  <a:srgbClr val="161616"/>
                </a:solidFill>
                <a:latin typeface="Verdana"/>
                <a:cs typeface="Verdana"/>
              </a:rPr>
              <a:t>i</a:t>
            </a:r>
            <a:r>
              <a:rPr sz="192" spc="-22">
                <a:solidFill>
                  <a:srgbClr val="161616"/>
                </a:solidFill>
                <a:latin typeface="Verdana"/>
                <a:cs typeface="Verdana"/>
              </a:rPr>
              <a:t>m</a:t>
            </a:r>
            <a:r>
              <a:rPr sz="192" spc="-13">
                <a:solidFill>
                  <a:srgbClr val="161616"/>
                </a:solidFill>
                <a:latin typeface="Verdana"/>
                <a:cs typeface="Verdana"/>
              </a:rPr>
              <a:t>e</a:t>
            </a:r>
            <a:r>
              <a:rPr sz="192" spc="-26">
                <a:solidFill>
                  <a:srgbClr val="161616"/>
                </a:solidFill>
                <a:latin typeface="Verdana"/>
                <a:cs typeface="Verdana"/>
              </a:rPr>
              <a:t> (</a:t>
            </a:r>
            <a:r>
              <a:rPr sz="192" spc="-13">
                <a:solidFill>
                  <a:srgbClr val="161616"/>
                </a:solidFill>
                <a:latin typeface="Verdana"/>
                <a:cs typeface="Verdana"/>
              </a:rPr>
              <a:t>Ho</a:t>
            </a:r>
            <a:r>
              <a:rPr sz="192" spc="-16">
                <a:solidFill>
                  <a:srgbClr val="161616"/>
                </a:solidFill>
                <a:latin typeface="Verdana"/>
                <a:cs typeface="Verdana"/>
              </a:rPr>
              <a:t>u</a:t>
            </a:r>
            <a:r>
              <a:rPr sz="192" spc="-13">
                <a:solidFill>
                  <a:srgbClr val="161616"/>
                </a:solidFill>
                <a:latin typeface="Verdana"/>
                <a:cs typeface="Verdana"/>
              </a:rPr>
              <a:t>r</a:t>
            </a:r>
            <a:r>
              <a:rPr sz="192" spc="-10">
                <a:solidFill>
                  <a:srgbClr val="161616"/>
                </a:solidFill>
                <a:latin typeface="Verdana"/>
                <a:cs typeface="Verdana"/>
              </a:rPr>
              <a:t>s</a:t>
            </a:r>
            <a:r>
              <a:rPr sz="192" spc="-26">
                <a:solidFill>
                  <a:srgbClr val="161616"/>
                </a:solidFill>
                <a:latin typeface="Verdana"/>
                <a:cs typeface="Verdana"/>
              </a:rPr>
              <a:t>)</a:t>
            </a:r>
            <a:endParaRPr sz="192">
              <a:latin typeface="Verdana"/>
              <a:cs typeface="Verdana"/>
            </a:endParaRPr>
          </a:p>
        </p:txBody>
      </p:sp>
      <p:sp>
        <p:nvSpPr>
          <p:cNvPr id="69" name="object 69"/>
          <p:cNvSpPr txBox="1"/>
          <p:nvPr/>
        </p:nvSpPr>
        <p:spPr>
          <a:xfrm>
            <a:off x="4773571" y="592152"/>
            <a:ext cx="47998" cy="324596"/>
          </a:xfrm>
          <a:prstGeom prst="rect">
            <a:avLst/>
          </a:prstGeom>
        </p:spPr>
        <p:txBody>
          <a:bodyPr vert="vert270" wrap="square" lIns="0" tIns="8542" rIns="0" bIns="0" rtlCol="0">
            <a:spAutoFit/>
          </a:bodyPr>
          <a:lstStyle/>
          <a:p>
            <a:pPr marL="8135">
              <a:lnSpc>
                <a:spcPct val="100000"/>
              </a:lnSpc>
              <a:spcBef>
                <a:spcPts val="67"/>
              </a:spcBef>
            </a:pPr>
            <a:r>
              <a:rPr sz="192" spc="-6">
                <a:solidFill>
                  <a:srgbClr val="161616"/>
                </a:solidFill>
                <a:latin typeface="Verdana"/>
                <a:cs typeface="Verdana"/>
              </a:rPr>
              <a:t>P</a:t>
            </a:r>
            <a:r>
              <a:rPr sz="192">
                <a:solidFill>
                  <a:srgbClr val="161616"/>
                </a:solidFill>
                <a:latin typeface="Verdana"/>
                <a:cs typeface="Verdana"/>
              </a:rPr>
              <a:t>er</a:t>
            </a:r>
            <a:r>
              <a:rPr sz="192" spc="-3">
                <a:solidFill>
                  <a:srgbClr val="161616"/>
                </a:solidFill>
                <a:latin typeface="Verdana"/>
                <a:cs typeface="Verdana"/>
              </a:rPr>
              <a:t>f</a:t>
            </a:r>
            <a:r>
              <a:rPr sz="192">
                <a:solidFill>
                  <a:srgbClr val="161616"/>
                </a:solidFill>
                <a:latin typeface="Verdana"/>
                <a:cs typeface="Verdana"/>
              </a:rPr>
              <a:t>orman</a:t>
            </a:r>
            <a:r>
              <a:rPr sz="192" spc="-3">
                <a:solidFill>
                  <a:srgbClr val="161616"/>
                </a:solidFill>
                <a:latin typeface="Verdana"/>
                <a:cs typeface="Verdana"/>
              </a:rPr>
              <a:t>c</a:t>
            </a:r>
            <a:r>
              <a:rPr sz="192">
                <a:solidFill>
                  <a:srgbClr val="161616"/>
                </a:solidFill>
                <a:latin typeface="Verdana"/>
                <a:cs typeface="Verdana"/>
              </a:rPr>
              <a:t>e</a:t>
            </a:r>
            <a:r>
              <a:rPr sz="192" spc="-26">
                <a:solidFill>
                  <a:srgbClr val="161616"/>
                </a:solidFill>
                <a:latin typeface="Verdana"/>
                <a:cs typeface="Verdana"/>
              </a:rPr>
              <a:t> </a:t>
            </a:r>
            <a:r>
              <a:rPr sz="192">
                <a:solidFill>
                  <a:srgbClr val="161616"/>
                </a:solidFill>
                <a:latin typeface="Verdana"/>
                <a:cs typeface="Verdana"/>
              </a:rPr>
              <a:t>in</a:t>
            </a:r>
            <a:r>
              <a:rPr sz="192" spc="-26">
                <a:solidFill>
                  <a:srgbClr val="161616"/>
                </a:solidFill>
                <a:latin typeface="Verdana"/>
                <a:cs typeface="Verdana"/>
              </a:rPr>
              <a:t> </a:t>
            </a:r>
            <a:r>
              <a:rPr sz="192">
                <a:solidFill>
                  <a:srgbClr val="161616"/>
                </a:solidFill>
                <a:latin typeface="Verdana"/>
                <a:cs typeface="Verdana"/>
              </a:rPr>
              <a:t>online</a:t>
            </a:r>
            <a:r>
              <a:rPr sz="192" spc="-26">
                <a:solidFill>
                  <a:srgbClr val="161616"/>
                </a:solidFill>
                <a:latin typeface="Verdana"/>
                <a:cs typeface="Verdana"/>
              </a:rPr>
              <a:t> </a:t>
            </a:r>
            <a:r>
              <a:rPr sz="192">
                <a:solidFill>
                  <a:srgbClr val="161616"/>
                </a:solidFill>
                <a:latin typeface="Verdana"/>
                <a:cs typeface="Verdana"/>
              </a:rPr>
              <a:t>(Sum)</a:t>
            </a:r>
            <a:endParaRPr sz="192">
              <a:latin typeface="Verdana"/>
              <a:cs typeface="Verdana"/>
            </a:endParaRPr>
          </a:p>
        </p:txBody>
      </p:sp>
      <p:pic>
        <p:nvPicPr>
          <p:cNvPr id="70" name="object 70"/>
          <p:cNvPicPr/>
          <p:nvPr/>
        </p:nvPicPr>
        <p:blipFill>
          <a:blip r:embed="rId2"/>
          <a:stretch>
            <a:fillRect/>
          </a:stretch>
        </p:blipFill>
        <p:spPr>
          <a:xfrm>
            <a:off x="3858703" y="944835"/>
            <a:ext cx="873243" cy="873243"/>
          </a:xfrm>
          <a:prstGeom prst="rect">
            <a:avLst/>
          </a:prstGeom>
        </p:spPr>
      </p:pic>
      <p:sp>
        <p:nvSpPr>
          <p:cNvPr id="71" name="object 71"/>
          <p:cNvSpPr txBox="1"/>
          <p:nvPr/>
        </p:nvSpPr>
        <p:spPr>
          <a:xfrm>
            <a:off x="3886377" y="947163"/>
            <a:ext cx="742340" cy="207855"/>
          </a:xfrm>
          <a:prstGeom prst="rect">
            <a:avLst/>
          </a:prstGeom>
        </p:spPr>
        <p:txBody>
          <a:bodyPr vert="horz" wrap="square" lIns="0" tIns="8135" rIns="0" bIns="0" rtlCol="0">
            <a:spAutoFit/>
          </a:bodyPr>
          <a:lstStyle/>
          <a:p>
            <a:pPr marL="8135" marR="3254">
              <a:lnSpc>
                <a:spcPct val="123700"/>
              </a:lnSpc>
              <a:spcBef>
                <a:spcPts val="64"/>
              </a:spcBef>
            </a:pPr>
            <a:r>
              <a:rPr sz="256" spc="-10">
                <a:solidFill>
                  <a:srgbClr val="161616"/>
                </a:solidFill>
                <a:latin typeface="Verdana"/>
                <a:cs typeface="Verdana"/>
              </a:rPr>
              <a:t>P</a:t>
            </a:r>
            <a:r>
              <a:rPr sz="256" spc="-16">
                <a:solidFill>
                  <a:srgbClr val="161616"/>
                </a:solidFill>
                <a:latin typeface="Verdana"/>
                <a:cs typeface="Verdana"/>
              </a:rPr>
              <a:t>e</a:t>
            </a:r>
            <a:r>
              <a:rPr sz="256" spc="-19">
                <a:solidFill>
                  <a:srgbClr val="161616"/>
                </a:solidFill>
                <a:latin typeface="Verdana"/>
                <a:cs typeface="Verdana"/>
              </a:rPr>
              <a:t>r</a:t>
            </a:r>
            <a:r>
              <a:rPr sz="256" spc="-13">
                <a:solidFill>
                  <a:srgbClr val="161616"/>
                </a:solidFill>
                <a:latin typeface="Verdana"/>
                <a:cs typeface="Verdana"/>
              </a:rPr>
              <a:t>f</a:t>
            </a:r>
            <a:r>
              <a:rPr sz="256" spc="-16">
                <a:solidFill>
                  <a:srgbClr val="161616"/>
                </a:solidFill>
                <a:latin typeface="Verdana"/>
                <a:cs typeface="Verdana"/>
              </a:rPr>
              <a:t>o</a:t>
            </a:r>
            <a:r>
              <a:rPr sz="256" spc="-19">
                <a:solidFill>
                  <a:srgbClr val="161616"/>
                </a:solidFill>
                <a:latin typeface="Verdana"/>
                <a:cs typeface="Verdana"/>
              </a:rPr>
              <a:t>r</a:t>
            </a:r>
            <a:r>
              <a:rPr sz="256" spc="-29">
                <a:solidFill>
                  <a:srgbClr val="161616"/>
                </a:solidFill>
                <a:latin typeface="Verdana"/>
                <a:cs typeface="Verdana"/>
              </a:rPr>
              <a:t>m</a:t>
            </a:r>
            <a:r>
              <a:rPr sz="256" spc="-19">
                <a:solidFill>
                  <a:srgbClr val="161616"/>
                </a:solidFill>
                <a:latin typeface="Verdana"/>
                <a:cs typeface="Verdana"/>
              </a:rPr>
              <a:t>an</a:t>
            </a:r>
            <a:r>
              <a:rPr sz="256" spc="-10">
                <a:solidFill>
                  <a:srgbClr val="161616"/>
                </a:solidFill>
                <a:latin typeface="Verdana"/>
                <a:cs typeface="Verdana"/>
              </a:rPr>
              <a:t>c</a:t>
            </a:r>
            <a:r>
              <a:rPr sz="256" spc="-16">
                <a:solidFill>
                  <a:srgbClr val="161616"/>
                </a:solidFill>
                <a:latin typeface="Verdana"/>
                <a:cs typeface="Verdana"/>
              </a:rPr>
              <a:t>e</a:t>
            </a:r>
            <a:r>
              <a:rPr sz="256" spc="-32">
                <a:solidFill>
                  <a:srgbClr val="161616"/>
                </a:solidFill>
                <a:latin typeface="Verdana"/>
                <a:cs typeface="Verdana"/>
              </a:rPr>
              <a:t> </a:t>
            </a:r>
            <a:r>
              <a:rPr sz="256" spc="-13">
                <a:solidFill>
                  <a:srgbClr val="161616"/>
                </a:solidFill>
                <a:latin typeface="Verdana"/>
                <a:cs typeface="Verdana"/>
              </a:rPr>
              <a:t>in</a:t>
            </a:r>
            <a:r>
              <a:rPr sz="256" spc="-32">
                <a:solidFill>
                  <a:srgbClr val="161616"/>
                </a:solidFill>
                <a:latin typeface="Verdana"/>
                <a:cs typeface="Verdana"/>
              </a:rPr>
              <a:t> </a:t>
            </a:r>
            <a:r>
              <a:rPr sz="256" spc="-16">
                <a:solidFill>
                  <a:srgbClr val="161616"/>
                </a:solidFill>
                <a:latin typeface="Verdana"/>
                <a:cs typeface="Verdana"/>
              </a:rPr>
              <a:t>o</a:t>
            </a:r>
            <a:r>
              <a:rPr sz="256" spc="-19">
                <a:solidFill>
                  <a:srgbClr val="161616"/>
                </a:solidFill>
                <a:latin typeface="Verdana"/>
                <a:cs typeface="Verdana"/>
              </a:rPr>
              <a:t>n</a:t>
            </a:r>
            <a:r>
              <a:rPr sz="256" spc="-3">
                <a:solidFill>
                  <a:srgbClr val="161616"/>
                </a:solidFill>
                <a:latin typeface="Verdana"/>
                <a:cs typeface="Verdana"/>
              </a:rPr>
              <a:t>l</a:t>
            </a:r>
            <a:r>
              <a:rPr sz="256" spc="-13">
                <a:solidFill>
                  <a:srgbClr val="161616"/>
                </a:solidFill>
                <a:latin typeface="Verdana"/>
                <a:cs typeface="Verdana"/>
              </a:rPr>
              <a:t>in</a:t>
            </a:r>
            <a:r>
              <a:rPr sz="256" spc="-16">
                <a:solidFill>
                  <a:srgbClr val="161616"/>
                </a:solidFill>
                <a:latin typeface="Verdana"/>
                <a:cs typeface="Verdana"/>
              </a:rPr>
              <a:t>e</a:t>
            </a:r>
            <a:r>
              <a:rPr sz="256" spc="-32">
                <a:solidFill>
                  <a:srgbClr val="161616"/>
                </a:solidFill>
                <a:latin typeface="Verdana"/>
                <a:cs typeface="Verdana"/>
              </a:rPr>
              <a:t> </a:t>
            </a:r>
            <a:r>
              <a:rPr sz="256" spc="-16">
                <a:solidFill>
                  <a:srgbClr val="161616"/>
                </a:solidFill>
                <a:latin typeface="Verdana"/>
                <a:cs typeface="Verdana"/>
              </a:rPr>
              <a:t>b</a:t>
            </a:r>
            <a:r>
              <a:rPr sz="256" spc="-26">
                <a:solidFill>
                  <a:srgbClr val="161616"/>
                </a:solidFill>
                <a:latin typeface="Verdana"/>
                <a:cs typeface="Verdana"/>
              </a:rPr>
              <a:t>y</a:t>
            </a:r>
            <a:r>
              <a:rPr sz="256" spc="-32">
                <a:solidFill>
                  <a:srgbClr val="161616"/>
                </a:solidFill>
                <a:latin typeface="Verdana"/>
                <a:cs typeface="Verdana"/>
              </a:rPr>
              <a:t> </a:t>
            </a:r>
            <a:r>
              <a:rPr sz="256" spc="-22">
                <a:solidFill>
                  <a:srgbClr val="161616"/>
                </a:solidFill>
                <a:latin typeface="Verdana"/>
                <a:cs typeface="Verdana"/>
              </a:rPr>
              <a:t>Y</a:t>
            </a:r>
            <a:r>
              <a:rPr sz="256" spc="-16">
                <a:solidFill>
                  <a:srgbClr val="161616"/>
                </a:solidFill>
                <a:latin typeface="Verdana"/>
                <a:cs typeface="Verdana"/>
              </a:rPr>
              <a:t>o</a:t>
            </a:r>
            <a:r>
              <a:rPr sz="256" spc="-19">
                <a:solidFill>
                  <a:srgbClr val="161616"/>
                </a:solidFill>
                <a:latin typeface="Verdana"/>
                <a:cs typeface="Verdana"/>
              </a:rPr>
              <a:t>ur</a:t>
            </a:r>
            <a:r>
              <a:rPr sz="256" spc="-32">
                <a:solidFill>
                  <a:srgbClr val="161616"/>
                </a:solidFill>
                <a:latin typeface="Verdana"/>
                <a:cs typeface="Verdana"/>
              </a:rPr>
              <a:t> </a:t>
            </a:r>
            <a:r>
              <a:rPr sz="256" spc="-13">
                <a:solidFill>
                  <a:srgbClr val="161616"/>
                </a:solidFill>
                <a:latin typeface="Verdana"/>
                <a:cs typeface="Verdana"/>
              </a:rPr>
              <a:t>in</a:t>
            </a:r>
            <a:r>
              <a:rPr sz="256" spc="-16">
                <a:solidFill>
                  <a:srgbClr val="161616"/>
                </a:solidFill>
                <a:latin typeface="Verdana"/>
                <a:cs typeface="Verdana"/>
              </a:rPr>
              <a:t>te</a:t>
            </a:r>
            <a:r>
              <a:rPr sz="256" spc="-22">
                <a:solidFill>
                  <a:srgbClr val="161616"/>
                </a:solidFill>
                <a:latin typeface="Verdana"/>
                <a:cs typeface="Verdana"/>
              </a:rPr>
              <a:t>r</a:t>
            </a:r>
            <a:r>
              <a:rPr sz="256" spc="-19">
                <a:solidFill>
                  <a:srgbClr val="161616"/>
                </a:solidFill>
                <a:latin typeface="Verdana"/>
                <a:cs typeface="Verdana"/>
              </a:rPr>
              <a:t>a</a:t>
            </a:r>
            <a:r>
              <a:rPr sz="256" spc="-6">
                <a:solidFill>
                  <a:srgbClr val="161616"/>
                </a:solidFill>
                <a:latin typeface="Verdana"/>
                <a:cs typeface="Verdana"/>
              </a:rPr>
              <a:t>c</a:t>
            </a:r>
            <a:r>
              <a:rPr sz="256" spc="-13">
                <a:solidFill>
                  <a:srgbClr val="161616"/>
                </a:solidFill>
                <a:latin typeface="Verdana"/>
                <a:cs typeface="Verdana"/>
              </a:rPr>
              <a:t>tio</a:t>
            </a:r>
            <a:r>
              <a:rPr sz="256" spc="-19">
                <a:solidFill>
                  <a:srgbClr val="161616"/>
                </a:solidFill>
                <a:latin typeface="Verdana"/>
                <a:cs typeface="Verdana"/>
              </a:rPr>
              <a:t>n</a:t>
            </a:r>
            <a:r>
              <a:rPr sz="256" spc="-32">
                <a:solidFill>
                  <a:srgbClr val="161616"/>
                </a:solidFill>
                <a:latin typeface="Verdana"/>
                <a:cs typeface="Verdana"/>
              </a:rPr>
              <a:t> </a:t>
            </a:r>
            <a:r>
              <a:rPr sz="256" spc="-13">
                <a:solidFill>
                  <a:srgbClr val="161616"/>
                </a:solidFill>
                <a:latin typeface="Verdana"/>
                <a:cs typeface="Verdana"/>
              </a:rPr>
              <a:t>in</a:t>
            </a:r>
            <a:r>
              <a:rPr sz="256" spc="-32">
                <a:solidFill>
                  <a:srgbClr val="161616"/>
                </a:solidFill>
                <a:latin typeface="Verdana"/>
                <a:cs typeface="Verdana"/>
              </a:rPr>
              <a:t> </a:t>
            </a:r>
            <a:r>
              <a:rPr sz="256" spc="-16">
                <a:solidFill>
                  <a:srgbClr val="161616"/>
                </a:solidFill>
                <a:latin typeface="Verdana"/>
                <a:cs typeface="Verdana"/>
              </a:rPr>
              <a:t>o</a:t>
            </a:r>
            <a:r>
              <a:rPr sz="256" spc="-19">
                <a:solidFill>
                  <a:srgbClr val="161616"/>
                </a:solidFill>
                <a:latin typeface="Verdana"/>
                <a:cs typeface="Verdana"/>
              </a:rPr>
              <a:t>n</a:t>
            </a:r>
            <a:r>
              <a:rPr sz="256" spc="-3">
                <a:solidFill>
                  <a:srgbClr val="161616"/>
                </a:solidFill>
                <a:latin typeface="Verdana"/>
                <a:cs typeface="Verdana"/>
              </a:rPr>
              <a:t>l</a:t>
            </a:r>
            <a:r>
              <a:rPr sz="256" spc="-13">
                <a:solidFill>
                  <a:srgbClr val="161616"/>
                </a:solidFill>
                <a:latin typeface="Verdana"/>
                <a:cs typeface="Verdana"/>
              </a:rPr>
              <a:t>ine  </a:t>
            </a:r>
            <a:r>
              <a:rPr sz="256" spc="-19">
                <a:solidFill>
                  <a:srgbClr val="161616"/>
                </a:solidFill>
                <a:latin typeface="Verdana"/>
                <a:cs typeface="Verdana"/>
              </a:rPr>
              <a:t>mode </a:t>
            </a:r>
            <a:r>
              <a:rPr sz="256" spc="-13">
                <a:solidFill>
                  <a:srgbClr val="161616"/>
                </a:solidFill>
                <a:latin typeface="Verdana"/>
                <a:cs typeface="Verdana"/>
              </a:rPr>
              <a:t>colored </a:t>
            </a:r>
            <a:r>
              <a:rPr sz="256" spc="-22">
                <a:solidFill>
                  <a:srgbClr val="161616"/>
                </a:solidFill>
                <a:latin typeface="Verdana"/>
                <a:cs typeface="Verdana"/>
              </a:rPr>
              <a:t>by </a:t>
            </a:r>
            <a:r>
              <a:rPr sz="256" spc="-16">
                <a:solidFill>
                  <a:srgbClr val="161616"/>
                </a:solidFill>
                <a:latin typeface="Verdana"/>
                <a:cs typeface="Verdana"/>
              </a:rPr>
              <a:t>Clearing doubts with </a:t>
            </a:r>
            <a:r>
              <a:rPr sz="256" spc="-13">
                <a:solidFill>
                  <a:srgbClr val="161616"/>
                </a:solidFill>
                <a:latin typeface="Verdana"/>
                <a:cs typeface="Verdana"/>
              </a:rPr>
              <a:t>faculties in </a:t>
            </a:r>
            <a:r>
              <a:rPr sz="256" spc="-83">
                <a:solidFill>
                  <a:srgbClr val="161616"/>
                </a:solidFill>
                <a:latin typeface="Verdana"/>
                <a:cs typeface="Verdana"/>
              </a:rPr>
              <a:t> </a:t>
            </a:r>
            <a:r>
              <a:rPr sz="256" spc="-16">
                <a:solidFill>
                  <a:srgbClr val="161616"/>
                </a:solidFill>
                <a:latin typeface="Verdana"/>
                <a:cs typeface="Verdana"/>
              </a:rPr>
              <a:t>o</a:t>
            </a:r>
            <a:r>
              <a:rPr sz="256" spc="-19">
                <a:solidFill>
                  <a:srgbClr val="161616"/>
                </a:solidFill>
                <a:latin typeface="Verdana"/>
                <a:cs typeface="Verdana"/>
              </a:rPr>
              <a:t>n</a:t>
            </a:r>
            <a:r>
              <a:rPr sz="256" spc="-3">
                <a:solidFill>
                  <a:srgbClr val="161616"/>
                </a:solidFill>
                <a:latin typeface="Verdana"/>
                <a:cs typeface="Verdana"/>
              </a:rPr>
              <a:t>l</a:t>
            </a:r>
            <a:r>
              <a:rPr sz="256" spc="-13">
                <a:solidFill>
                  <a:srgbClr val="161616"/>
                </a:solidFill>
                <a:latin typeface="Verdana"/>
                <a:cs typeface="Verdana"/>
              </a:rPr>
              <a:t>in</a:t>
            </a:r>
            <a:r>
              <a:rPr sz="256" spc="-16">
                <a:solidFill>
                  <a:srgbClr val="161616"/>
                </a:solidFill>
                <a:latin typeface="Verdana"/>
                <a:cs typeface="Verdana"/>
              </a:rPr>
              <a:t>e</a:t>
            </a:r>
            <a:r>
              <a:rPr sz="256" spc="-32">
                <a:solidFill>
                  <a:srgbClr val="161616"/>
                </a:solidFill>
                <a:latin typeface="Verdana"/>
                <a:cs typeface="Verdana"/>
              </a:rPr>
              <a:t> </a:t>
            </a:r>
            <a:r>
              <a:rPr sz="256" spc="-29">
                <a:solidFill>
                  <a:srgbClr val="161616"/>
                </a:solidFill>
                <a:latin typeface="Verdana"/>
                <a:cs typeface="Verdana"/>
              </a:rPr>
              <a:t>m</a:t>
            </a:r>
            <a:r>
              <a:rPr sz="256" spc="-16">
                <a:solidFill>
                  <a:srgbClr val="161616"/>
                </a:solidFill>
                <a:latin typeface="Verdana"/>
                <a:cs typeface="Verdana"/>
              </a:rPr>
              <a:t>o</a:t>
            </a:r>
            <a:r>
              <a:rPr sz="256" spc="-13">
                <a:solidFill>
                  <a:srgbClr val="161616"/>
                </a:solidFill>
                <a:latin typeface="Verdana"/>
                <a:cs typeface="Verdana"/>
              </a:rPr>
              <a:t>d</a:t>
            </a:r>
            <a:r>
              <a:rPr sz="256" spc="-16">
                <a:solidFill>
                  <a:srgbClr val="161616"/>
                </a:solidFill>
                <a:latin typeface="Verdana"/>
                <a:cs typeface="Verdana"/>
              </a:rPr>
              <a:t>e</a:t>
            </a:r>
            <a:endParaRPr sz="256">
              <a:latin typeface="Verdana"/>
              <a:cs typeface="Verdana"/>
            </a:endParaRPr>
          </a:p>
          <a:p>
            <a:pPr marL="15864">
              <a:lnSpc>
                <a:spcPct val="100000"/>
              </a:lnSpc>
              <a:spcBef>
                <a:spcPts val="138"/>
              </a:spcBef>
            </a:pPr>
            <a:r>
              <a:rPr sz="192" spc="-19">
                <a:solidFill>
                  <a:srgbClr val="161616"/>
                </a:solidFill>
                <a:latin typeface="Verdana"/>
                <a:cs typeface="Verdana"/>
              </a:rPr>
              <a:t>C</a:t>
            </a:r>
            <a:r>
              <a:rPr sz="192" spc="-3">
                <a:solidFill>
                  <a:srgbClr val="161616"/>
                </a:solidFill>
                <a:latin typeface="Verdana"/>
                <a:cs typeface="Verdana"/>
              </a:rPr>
              <a:t>l</a:t>
            </a:r>
            <a:r>
              <a:rPr sz="192" spc="-13">
                <a:solidFill>
                  <a:srgbClr val="161616"/>
                </a:solidFill>
                <a:latin typeface="Verdana"/>
                <a:cs typeface="Verdana"/>
              </a:rPr>
              <a:t>e</a:t>
            </a:r>
            <a:r>
              <a:rPr sz="192" spc="-16">
                <a:solidFill>
                  <a:srgbClr val="161616"/>
                </a:solidFill>
                <a:latin typeface="Verdana"/>
                <a:cs typeface="Verdana"/>
              </a:rPr>
              <a:t>a</a:t>
            </a:r>
            <a:r>
              <a:rPr sz="192" spc="-13">
                <a:solidFill>
                  <a:srgbClr val="161616"/>
                </a:solidFill>
                <a:latin typeface="Verdana"/>
                <a:cs typeface="Verdana"/>
              </a:rPr>
              <a:t>r</a:t>
            </a:r>
            <a:r>
              <a:rPr sz="192" spc="-10">
                <a:solidFill>
                  <a:srgbClr val="161616"/>
                </a:solidFill>
                <a:latin typeface="Verdana"/>
                <a:cs typeface="Verdana"/>
              </a:rPr>
              <a:t>in</a:t>
            </a:r>
            <a:r>
              <a:rPr sz="192" spc="-22">
                <a:solidFill>
                  <a:srgbClr val="161616"/>
                </a:solidFill>
                <a:latin typeface="Verdana"/>
                <a:cs typeface="Verdana"/>
              </a:rPr>
              <a:t>g</a:t>
            </a:r>
            <a:r>
              <a:rPr sz="192" spc="-26">
                <a:solidFill>
                  <a:srgbClr val="161616"/>
                </a:solidFill>
                <a:latin typeface="Verdana"/>
                <a:cs typeface="Verdana"/>
              </a:rPr>
              <a:t> </a:t>
            </a:r>
            <a:r>
              <a:rPr sz="192" spc="-10">
                <a:solidFill>
                  <a:srgbClr val="161616"/>
                </a:solidFill>
                <a:latin typeface="Verdana"/>
                <a:cs typeface="Verdana"/>
              </a:rPr>
              <a:t>d</a:t>
            </a:r>
            <a:r>
              <a:rPr sz="192" spc="-13">
                <a:solidFill>
                  <a:srgbClr val="161616"/>
                </a:solidFill>
                <a:latin typeface="Verdana"/>
                <a:cs typeface="Verdana"/>
              </a:rPr>
              <a:t>o</a:t>
            </a:r>
            <a:r>
              <a:rPr sz="192" spc="-16">
                <a:solidFill>
                  <a:srgbClr val="161616"/>
                </a:solidFill>
                <a:latin typeface="Verdana"/>
                <a:cs typeface="Verdana"/>
              </a:rPr>
              <a:t>u</a:t>
            </a:r>
            <a:r>
              <a:rPr sz="192" spc="-13">
                <a:solidFill>
                  <a:srgbClr val="161616"/>
                </a:solidFill>
                <a:latin typeface="Verdana"/>
                <a:cs typeface="Verdana"/>
              </a:rPr>
              <a:t>b</a:t>
            </a:r>
            <a:r>
              <a:rPr sz="192" spc="-10">
                <a:solidFill>
                  <a:srgbClr val="161616"/>
                </a:solidFill>
                <a:latin typeface="Verdana"/>
                <a:cs typeface="Verdana"/>
              </a:rPr>
              <a:t>ts</a:t>
            </a:r>
            <a:r>
              <a:rPr sz="192" spc="-26">
                <a:solidFill>
                  <a:srgbClr val="161616"/>
                </a:solidFill>
                <a:latin typeface="Verdana"/>
                <a:cs typeface="Verdana"/>
              </a:rPr>
              <a:t> </a:t>
            </a:r>
            <a:r>
              <a:rPr sz="192" spc="-13">
                <a:solidFill>
                  <a:srgbClr val="161616"/>
                </a:solidFill>
                <a:latin typeface="Verdana"/>
                <a:cs typeface="Verdana"/>
              </a:rPr>
              <a:t>w</a:t>
            </a:r>
            <a:r>
              <a:rPr sz="192" spc="-6">
                <a:solidFill>
                  <a:srgbClr val="161616"/>
                </a:solidFill>
                <a:latin typeface="Verdana"/>
                <a:cs typeface="Verdana"/>
              </a:rPr>
              <a:t>…</a:t>
            </a:r>
            <a:endParaRPr sz="192">
              <a:latin typeface="Verdana"/>
              <a:cs typeface="Verdana"/>
            </a:endParaRPr>
          </a:p>
        </p:txBody>
      </p:sp>
      <p:sp>
        <p:nvSpPr>
          <p:cNvPr id="72" name="object 72"/>
          <p:cNvSpPr txBox="1"/>
          <p:nvPr/>
        </p:nvSpPr>
        <p:spPr>
          <a:xfrm>
            <a:off x="3894425" y="1184187"/>
            <a:ext cx="45964" cy="38236"/>
          </a:xfrm>
          <a:prstGeom prst="rect">
            <a:avLst/>
          </a:prstGeom>
        </p:spPr>
        <p:txBody>
          <a:bodyPr vert="horz" wrap="square" lIns="0" tIns="9762" rIns="0" bIns="0" rtlCol="0">
            <a:spAutoFit/>
          </a:bodyPr>
          <a:lstStyle/>
          <a:p>
            <a:pPr marL="8135">
              <a:lnSpc>
                <a:spcPct val="100000"/>
              </a:lnSpc>
              <a:spcBef>
                <a:spcPts val="77"/>
              </a:spcBef>
            </a:pPr>
            <a:r>
              <a:rPr sz="128" spc="10">
                <a:solidFill>
                  <a:srgbClr val="6F6F6F"/>
                </a:solidFill>
                <a:latin typeface="Trebuchet MS"/>
                <a:cs typeface="Trebuchet MS"/>
              </a:rPr>
              <a:t>181</a:t>
            </a:r>
            <a:endParaRPr sz="128">
              <a:latin typeface="Trebuchet MS"/>
              <a:cs typeface="Trebuchet MS"/>
            </a:endParaRPr>
          </a:p>
        </p:txBody>
      </p:sp>
      <p:sp>
        <p:nvSpPr>
          <p:cNvPr id="73" name="object 73"/>
          <p:cNvSpPr txBox="1"/>
          <p:nvPr/>
        </p:nvSpPr>
        <p:spPr>
          <a:xfrm>
            <a:off x="4070483" y="1184187"/>
            <a:ext cx="60201" cy="38236"/>
          </a:xfrm>
          <a:prstGeom prst="rect">
            <a:avLst/>
          </a:prstGeom>
        </p:spPr>
        <p:txBody>
          <a:bodyPr vert="horz" wrap="square" lIns="0" tIns="9762" rIns="0" bIns="0" rtlCol="0">
            <a:spAutoFit/>
          </a:bodyPr>
          <a:lstStyle/>
          <a:p>
            <a:pPr marL="8135">
              <a:lnSpc>
                <a:spcPct val="100000"/>
              </a:lnSpc>
              <a:spcBef>
                <a:spcPts val="77"/>
              </a:spcBef>
            </a:pPr>
            <a:r>
              <a:rPr sz="128" spc="10">
                <a:solidFill>
                  <a:srgbClr val="6F6F6F"/>
                </a:solidFill>
                <a:latin typeface="Trebuchet MS"/>
                <a:cs typeface="Trebuchet MS"/>
              </a:rPr>
              <a:t>1</a:t>
            </a:r>
            <a:r>
              <a:rPr sz="128" spc="-13">
                <a:solidFill>
                  <a:srgbClr val="6F6F6F"/>
                </a:solidFill>
                <a:latin typeface="Trebuchet MS"/>
                <a:cs typeface="Trebuchet MS"/>
              </a:rPr>
              <a:t>,</a:t>
            </a:r>
            <a:r>
              <a:rPr sz="128" spc="10">
                <a:solidFill>
                  <a:srgbClr val="6F6F6F"/>
                </a:solidFill>
                <a:latin typeface="Trebuchet MS"/>
                <a:cs typeface="Trebuchet MS"/>
              </a:rPr>
              <a:t>250</a:t>
            </a:r>
            <a:endParaRPr sz="128">
              <a:latin typeface="Trebuchet MS"/>
              <a:cs typeface="Trebuchet MS"/>
            </a:endParaRPr>
          </a:p>
        </p:txBody>
      </p:sp>
      <p:pic>
        <p:nvPicPr>
          <p:cNvPr id="74" name="object 74"/>
          <p:cNvPicPr/>
          <p:nvPr/>
        </p:nvPicPr>
        <p:blipFill>
          <a:blip r:embed="rId3"/>
          <a:stretch>
            <a:fillRect/>
          </a:stretch>
        </p:blipFill>
        <p:spPr>
          <a:xfrm>
            <a:off x="3902969" y="1152080"/>
            <a:ext cx="219316" cy="36217"/>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134" y="105758"/>
            <a:ext cx="539772"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8/31/23, </a:t>
            </a:r>
            <a:r>
              <a:rPr sz="512" spc="-38">
                <a:latin typeface="Arial MT"/>
                <a:cs typeface="Arial MT"/>
              </a:rPr>
              <a:t>1</a:t>
            </a:r>
            <a:r>
              <a:rPr sz="512">
                <a:latin typeface="Arial MT"/>
                <a:cs typeface="Arial MT"/>
              </a:rPr>
              <a:t>1:49</a:t>
            </a:r>
            <a:r>
              <a:rPr sz="512" spc="-29">
                <a:latin typeface="Arial MT"/>
                <a:cs typeface="Arial MT"/>
              </a:rPr>
              <a:t> </a:t>
            </a:r>
            <a:r>
              <a:rPr sz="512">
                <a:latin typeface="Arial MT"/>
                <a:cs typeface="Arial MT"/>
              </a:rPr>
              <a:t>AM</a:t>
            </a:r>
          </a:p>
        </p:txBody>
      </p:sp>
      <p:sp>
        <p:nvSpPr>
          <p:cNvPr id="3" name="object 3"/>
          <p:cNvSpPr txBox="1"/>
          <p:nvPr/>
        </p:nvSpPr>
        <p:spPr>
          <a:xfrm>
            <a:off x="5077061" y="105758"/>
            <a:ext cx="798066" cy="94369"/>
          </a:xfrm>
          <a:prstGeom prst="rect">
            <a:avLst/>
          </a:prstGeom>
        </p:spPr>
        <p:txBody>
          <a:bodyPr vert="horz" wrap="square" lIns="0" tIns="8135" rIns="0" bIns="0" rtlCol="0">
            <a:spAutoFit/>
          </a:bodyPr>
          <a:lstStyle/>
          <a:p>
            <a:pPr marL="8135">
              <a:lnSpc>
                <a:spcPct val="100000"/>
              </a:lnSpc>
              <a:spcBef>
                <a:spcPts val="64"/>
              </a:spcBef>
            </a:pPr>
            <a:r>
              <a:rPr sz="512">
                <a:latin typeface="Arial MT"/>
                <a:cs typeface="Arial MT"/>
              </a:rPr>
              <a:t>Online_Project_Dashboard</a:t>
            </a:r>
          </a:p>
        </p:txBody>
      </p:sp>
      <p:sp>
        <p:nvSpPr>
          <p:cNvPr id="4" name="object 4"/>
          <p:cNvSpPr txBox="1"/>
          <p:nvPr/>
        </p:nvSpPr>
        <p:spPr>
          <a:xfrm>
            <a:off x="2878135" y="6646483"/>
            <a:ext cx="4426379" cy="94369"/>
          </a:xfrm>
          <a:prstGeom prst="rect">
            <a:avLst/>
          </a:prstGeom>
        </p:spPr>
        <p:txBody>
          <a:bodyPr vert="horz" wrap="square" lIns="0" tIns="8135" rIns="0" bIns="0" rtlCol="0">
            <a:spAutoFit/>
          </a:bodyPr>
          <a:lstStyle/>
          <a:p>
            <a:pPr marL="8135">
              <a:lnSpc>
                <a:spcPct val="100000"/>
              </a:lnSpc>
              <a:spcBef>
                <a:spcPts val="64"/>
              </a:spcBef>
            </a:pPr>
            <a:r>
              <a:rPr sz="512" spc="-3">
                <a:latin typeface="Arial MT"/>
                <a:cs typeface="Arial MT"/>
              </a:rPr>
              <a:t>https://us3.ca.analytics.ibm.com/bi/?perspective=dashboard&amp;id=i195791EEFD1441CE8792FA1B8ED137FD&amp;objRef=i195791EEFD1441CE8792…</a:t>
            </a:r>
            <a:r>
              <a:rPr sz="512" spc="160">
                <a:latin typeface="Arial MT"/>
                <a:cs typeface="Arial MT"/>
              </a:rPr>
              <a:t> </a:t>
            </a:r>
            <a:r>
              <a:rPr sz="512" spc="464">
                <a:latin typeface="Arial MT"/>
                <a:cs typeface="Arial MT"/>
              </a:rPr>
              <a:t> </a:t>
            </a:r>
            <a:r>
              <a:rPr sz="512">
                <a:latin typeface="Arial MT"/>
                <a:cs typeface="Arial MT"/>
              </a:rPr>
              <a:t>4/4</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48864" y="664648"/>
            <a:ext cx="3334631" cy="201754"/>
          </a:xfrm>
          <a:prstGeom prst="rect">
            <a:avLst/>
          </a:prstGeom>
        </p:spPr>
        <p:txBody>
          <a:bodyPr vert="horz" wrap="square" lIns="0" tIns="7728" rIns="0" bIns="0" rtlCol="0">
            <a:spAutoFit/>
          </a:bodyPr>
          <a:lstStyle/>
          <a:p>
            <a:pPr marL="8135">
              <a:lnSpc>
                <a:spcPct val="100000"/>
              </a:lnSpc>
              <a:spcBef>
                <a:spcPts val="61"/>
              </a:spcBef>
            </a:pPr>
            <a:r>
              <a:rPr sz="1217" b="1" spc="-3">
                <a:solidFill>
                  <a:srgbClr val="2C2828"/>
                </a:solidFill>
                <a:latin typeface="Times New Roman"/>
                <a:cs typeface="Times New Roman"/>
              </a:rPr>
              <a:t>Dashboard </a:t>
            </a:r>
            <a:r>
              <a:rPr sz="1217" b="1">
                <a:solidFill>
                  <a:srgbClr val="2C2828"/>
                </a:solidFill>
                <a:latin typeface="Times New Roman"/>
                <a:cs typeface="Times New Roman"/>
              </a:rPr>
              <a:t>And </a:t>
            </a:r>
            <a:r>
              <a:rPr sz="1217" b="1" spc="-3">
                <a:solidFill>
                  <a:srgbClr val="2C2828"/>
                </a:solidFill>
                <a:latin typeface="Times New Roman"/>
                <a:cs typeface="Times New Roman"/>
              </a:rPr>
              <a:t>Story Embed</a:t>
            </a:r>
            <a:r>
              <a:rPr sz="1217" b="1" spc="6">
                <a:solidFill>
                  <a:srgbClr val="2C2828"/>
                </a:solidFill>
                <a:latin typeface="Times New Roman"/>
                <a:cs typeface="Times New Roman"/>
              </a:rPr>
              <a:t> </a:t>
            </a:r>
            <a:r>
              <a:rPr sz="1217" b="1" spc="-3">
                <a:solidFill>
                  <a:srgbClr val="2C2828"/>
                </a:solidFill>
                <a:latin typeface="Times New Roman"/>
                <a:cs typeface="Times New Roman"/>
              </a:rPr>
              <a:t>With</a:t>
            </a:r>
            <a:r>
              <a:rPr sz="1217" b="1" spc="3">
                <a:solidFill>
                  <a:srgbClr val="2C2828"/>
                </a:solidFill>
                <a:latin typeface="Times New Roman"/>
                <a:cs typeface="Times New Roman"/>
              </a:rPr>
              <a:t> </a:t>
            </a:r>
            <a:r>
              <a:rPr sz="1217" b="1" spc="-3">
                <a:solidFill>
                  <a:srgbClr val="2C2828"/>
                </a:solidFill>
                <a:latin typeface="Times New Roman"/>
                <a:cs typeface="Times New Roman"/>
              </a:rPr>
              <a:t>UI With</a:t>
            </a:r>
            <a:r>
              <a:rPr sz="1217" b="1" spc="3">
                <a:solidFill>
                  <a:srgbClr val="2C2828"/>
                </a:solidFill>
                <a:latin typeface="Times New Roman"/>
                <a:cs typeface="Times New Roman"/>
              </a:rPr>
              <a:t> </a:t>
            </a:r>
            <a:r>
              <a:rPr sz="1217" b="1" spc="-3">
                <a:solidFill>
                  <a:srgbClr val="2C2828"/>
                </a:solidFill>
                <a:latin typeface="Times New Roman"/>
                <a:cs typeface="Times New Roman"/>
              </a:rPr>
              <a:t>Flask</a:t>
            </a:r>
            <a:endParaRPr sz="1217">
              <a:latin typeface="Times New Roman"/>
              <a:cs typeface="Times New Roman"/>
            </a:endParaRPr>
          </a:p>
        </p:txBody>
      </p:sp>
      <p:pic>
        <p:nvPicPr>
          <p:cNvPr id="3" name="object 3"/>
          <p:cNvPicPr/>
          <p:nvPr/>
        </p:nvPicPr>
        <p:blipFill>
          <a:blip r:embed="rId2"/>
          <a:stretch>
            <a:fillRect/>
          </a:stretch>
        </p:blipFill>
        <p:spPr>
          <a:xfrm>
            <a:off x="3256804" y="1105089"/>
            <a:ext cx="3671592" cy="2064721"/>
          </a:xfrm>
          <a:prstGeom prst="rect">
            <a:avLst/>
          </a:prstGeom>
        </p:spPr>
      </p:pic>
      <p:pic>
        <p:nvPicPr>
          <p:cNvPr id="4" name="object 4"/>
          <p:cNvPicPr/>
          <p:nvPr/>
        </p:nvPicPr>
        <p:blipFill>
          <a:blip r:embed="rId3"/>
          <a:stretch>
            <a:fillRect/>
          </a:stretch>
        </p:blipFill>
        <p:spPr>
          <a:xfrm>
            <a:off x="3256804" y="3426559"/>
            <a:ext cx="3671592" cy="206374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a:t>Business Model </a:t>
            </a:r>
            <a:r>
              <a:rPr lang="en-IN" b="1" smtClean="0"/>
              <a:t>Viability</a:t>
            </a:r>
          </a:p>
          <a:p>
            <a:r>
              <a:rPr lang="en-IN" b="1"/>
              <a:t>Regulatory and Accreditation </a:t>
            </a:r>
            <a:r>
              <a:rPr lang="en-IN" b="1" smtClean="0"/>
              <a:t>Challenges</a:t>
            </a:r>
          </a:p>
          <a:p>
            <a:r>
              <a:rPr lang="en-IN" b="1"/>
              <a:t>Mental Health and </a:t>
            </a:r>
            <a:r>
              <a:rPr lang="en-IN" b="1" smtClean="0"/>
              <a:t>Well-being</a:t>
            </a:r>
          </a:p>
          <a:p>
            <a:r>
              <a:rPr lang="en-IN" b="1"/>
              <a:t>Continuous </a:t>
            </a:r>
            <a:r>
              <a:rPr lang="en-IN" b="1" smtClean="0"/>
              <a:t>Improvement</a:t>
            </a:r>
          </a:p>
          <a:p>
            <a:r>
              <a:rPr lang="en-IN" b="1"/>
              <a:t>Market </a:t>
            </a:r>
            <a:r>
              <a:rPr lang="en-IN" b="1" smtClean="0"/>
              <a:t>Research</a:t>
            </a:r>
          </a:p>
          <a:p>
            <a:r>
              <a:rPr lang="en-IN" b="1"/>
              <a:t>Infrastructure and </a:t>
            </a:r>
            <a:r>
              <a:rPr lang="en-IN" b="1" smtClean="0"/>
              <a:t>Technology</a:t>
            </a:r>
          </a:p>
          <a:p>
            <a:r>
              <a:rPr lang="en-IN" b="1"/>
              <a:t>Post-Pandemic Transition</a:t>
            </a:r>
            <a:endParaRPr lang="en-IN" b="1" smtClean="0"/>
          </a:p>
          <a:p>
            <a:endParaRPr lang="en-IN"/>
          </a:p>
        </p:txBody>
      </p:sp>
    </p:spTree>
    <p:extLst>
      <p:ext uri="{BB962C8B-B14F-4D97-AF65-F5344CB8AC3E}">
        <p14:creationId xmlns:p14="http://schemas.microsoft.com/office/powerpoint/2010/main" val="19967824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Literature Survey</a:t>
            </a:r>
            <a:endParaRPr lang="en-IN" b="1">
              <a:latin typeface="+mn-lt"/>
            </a:endParaRPr>
          </a:p>
        </p:txBody>
      </p:sp>
      <p:sp>
        <p:nvSpPr>
          <p:cNvPr id="3" name="Content Placeholder 2"/>
          <p:cNvSpPr>
            <a:spLocks noGrp="1"/>
          </p:cNvSpPr>
          <p:nvPr>
            <p:ph idx="1"/>
          </p:nvPr>
        </p:nvSpPr>
        <p:spPr/>
        <p:txBody>
          <a:bodyPr/>
          <a:lstStyle/>
          <a:p>
            <a:pPr algn="just"/>
            <a:r>
              <a:rPr lang="en-GB"/>
              <a:t>A literature survey on the topic of online education, specifically focusing on the business problems and challenges mentioned earlier, would involve reviewing a range of academic and industry publications. Below are some key areas of focus and notable sources that can provide valuable insights:</a:t>
            </a:r>
            <a:endParaRPr lang="en-IN"/>
          </a:p>
        </p:txBody>
      </p:sp>
    </p:spTree>
    <p:extLst>
      <p:ext uri="{BB962C8B-B14F-4D97-AF65-F5344CB8AC3E}">
        <p14:creationId xmlns:p14="http://schemas.microsoft.com/office/powerpoint/2010/main" val="803167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Literature Survey</a:t>
            </a:r>
            <a:endParaRPr lang="en-IN" b="1">
              <a:latin typeface="+mn-lt"/>
            </a:endParaRPr>
          </a:p>
        </p:txBody>
      </p:sp>
      <p:sp>
        <p:nvSpPr>
          <p:cNvPr id="3" name="Content Placeholder 2"/>
          <p:cNvSpPr>
            <a:spLocks noGrp="1"/>
          </p:cNvSpPr>
          <p:nvPr>
            <p:ph idx="1"/>
          </p:nvPr>
        </p:nvSpPr>
        <p:spPr/>
        <p:txBody>
          <a:bodyPr>
            <a:normAutofit fontScale="92500" lnSpcReduction="10000"/>
          </a:bodyPr>
          <a:lstStyle/>
          <a:p>
            <a:pPr algn="just"/>
            <a:r>
              <a:rPr lang="en-GB" b="1"/>
              <a:t>A Meta-Analysis of the Effects of Online Learning on Student Performance"</a:t>
            </a:r>
            <a:r>
              <a:rPr lang="en-GB"/>
              <a:t> by U.S. Department of Education: This meta-analysis provides insights into the effectiveness of online learning compared to traditional classroom learning.</a:t>
            </a:r>
          </a:p>
          <a:p>
            <a:pPr algn="just"/>
            <a:r>
              <a:rPr lang="en-GB" b="1"/>
              <a:t>"Online Learning: Does It Help Low-Income and Underprepared Students?"</a:t>
            </a:r>
            <a:r>
              <a:rPr lang="en-GB"/>
              <a:t> by Caroline Hoxby and Jeffrey Smith: This study investigates the impact of online education on underserved student populations.</a:t>
            </a:r>
          </a:p>
          <a:p>
            <a:pPr algn="just"/>
            <a:r>
              <a:rPr lang="en-GB" b="1"/>
              <a:t>"Online Education: A Catalyst for Higher Education Reforms"</a:t>
            </a:r>
            <a:r>
              <a:rPr lang="en-GB"/>
              <a:t> by Educause Review: This article discusses the potential for online education to drive reforms in higher education.</a:t>
            </a:r>
          </a:p>
          <a:p>
            <a:pPr marL="0" indent="0">
              <a:buNone/>
            </a:pPr>
            <a:r>
              <a:rPr lang="en-GB" smtClean="0"/>
              <a:t/>
            </a:r>
            <a:br>
              <a:rPr lang="en-GB" smtClean="0"/>
            </a:br>
            <a:endParaRPr lang="en-IN"/>
          </a:p>
        </p:txBody>
      </p:sp>
    </p:spTree>
    <p:extLst>
      <p:ext uri="{BB962C8B-B14F-4D97-AF65-F5344CB8AC3E}">
        <p14:creationId xmlns:p14="http://schemas.microsoft.com/office/powerpoint/2010/main" val="2590531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Data Collection</a:t>
            </a:r>
            <a:endParaRPr lang="en-IN" b="1">
              <a:latin typeface="+mn-lt"/>
            </a:endParaRPr>
          </a:p>
        </p:txBody>
      </p:sp>
      <p:sp>
        <p:nvSpPr>
          <p:cNvPr id="3" name="Content Placeholder 2"/>
          <p:cNvSpPr>
            <a:spLocks noGrp="1"/>
          </p:cNvSpPr>
          <p:nvPr>
            <p:ph idx="1"/>
          </p:nvPr>
        </p:nvSpPr>
        <p:spPr/>
        <p:txBody>
          <a:bodyPr/>
          <a:lstStyle/>
          <a:p>
            <a:pPr marL="0" indent="0">
              <a:buNone/>
            </a:pPr>
            <a:r>
              <a:rPr lang="en-GB"/>
              <a:t/>
            </a:r>
            <a:br>
              <a:rPr lang="en-GB"/>
            </a:br>
            <a:r>
              <a:rPr lang="en-GB"/>
              <a:t>Data contains all the meta information regarding the </a:t>
            </a:r>
            <a:r>
              <a:rPr lang="en-GB" smtClean="0"/>
              <a:t>Online Education System Review described </a:t>
            </a:r>
            <a:r>
              <a:rPr lang="en-GB"/>
              <a:t>in the CSV </a:t>
            </a:r>
            <a:r>
              <a:rPr lang="en-GB" smtClean="0"/>
              <a:t>files</a:t>
            </a:r>
            <a:endParaRPr lang="en-IN"/>
          </a:p>
        </p:txBody>
      </p:sp>
    </p:spTree>
    <p:extLst>
      <p:ext uri="{BB962C8B-B14F-4D97-AF65-F5344CB8AC3E}">
        <p14:creationId xmlns:p14="http://schemas.microsoft.com/office/powerpoint/2010/main" val="11072074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Data Preparation</a:t>
            </a:r>
            <a:br>
              <a:rPr lang="en-GB" b="1" smtClean="0">
                <a:latin typeface="+mn-lt"/>
              </a:rPr>
            </a:br>
            <a:endParaRPr lang="en-IN" b="1">
              <a:latin typeface="+mn-lt"/>
            </a:endParaRPr>
          </a:p>
        </p:txBody>
      </p:sp>
      <p:sp>
        <p:nvSpPr>
          <p:cNvPr id="3" name="Content Placeholder 2"/>
          <p:cNvSpPr>
            <a:spLocks noGrp="1"/>
          </p:cNvSpPr>
          <p:nvPr>
            <p:ph idx="1"/>
          </p:nvPr>
        </p:nvSpPr>
        <p:spPr/>
        <p:txBody>
          <a:bodyPr/>
          <a:lstStyle/>
          <a:p>
            <a:pPr algn="just"/>
            <a:r>
              <a:rPr lang="en-GB" smtClean="0"/>
              <a:t>Data </a:t>
            </a:r>
            <a:r>
              <a:rPr lang="en-GB"/>
              <a:t>preparation is the process of preparing raw data so that it is suitable for further processing and analysis</a:t>
            </a:r>
          </a:p>
          <a:p>
            <a:endParaRPr lang="en-IN"/>
          </a:p>
        </p:txBody>
      </p:sp>
    </p:spTree>
    <p:extLst>
      <p:ext uri="{BB962C8B-B14F-4D97-AF65-F5344CB8AC3E}">
        <p14:creationId xmlns:p14="http://schemas.microsoft.com/office/powerpoint/2010/main" val="10221696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smtClean="0">
                <a:latin typeface="+mn-lt"/>
              </a:rPr>
              <a:t>Data Visualization</a:t>
            </a:r>
            <a:endParaRPr lang="en-IN" b="1">
              <a:latin typeface="+mn-lt"/>
            </a:endParaRPr>
          </a:p>
        </p:txBody>
      </p:sp>
      <p:sp>
        <p:nvSpPr>
          <p:cNvPr id="3" name="Content Placeholder 2"/>
          <p:cNvSpPr>
            <a:spLocks noGrp="1"/>
          </p:cNvSpPr>
          <p:nvPr>
            <p:ph idx="1"/>
          </p:nvPr>
        </p:nvSpPr>
        <p:spPr/>
        <p:txBody>
          <a:bodyPr/>
          <a:lstStyle/>
          <a:p>
            <a:pPr algn="just"/>
            <a:r>
              <a:rPr lang="en-GB"/>
              <a:t>Preparing the data for </a:t>
            </a:r>
            <a:r>
              <a:rPr lang="en-GB" smtClean="0"/>
              <a:t>visualization </a:t>
            </a:r>
            <a:r>
              <a:rPr lang="en-GB"/>
              <a:t>involves cleaning the data to remove irrelevant or missing data, transforming the data into a format that can be easily visualized, exploring the data to identify patterns and trends, filtering the data to focus on specific subsets of data, preparing the data for visualization software, and ensuring the data is accurate and complete. </a:t>
            </a:r>
            <a:endParaRPr lang="en-GB" smtClean="0"/>
          </a:p>
          <a:p>
            <a:pPr algn="just"/>
            <a:r>
              <a:rPr lang="en-GB" smtClean="0"/>
              <a:t>This </a:t>
            </a:r>
            <a:r>
              <a:rPr lang="en-GB"/>
              <a:t>process helps to make the data easily understandable and ready for creating visualizations to gain insights into the performance and efficiency.</a:t>
            </a:r>
            <a:endParaRPr lang="en-IN"/>
          </a:p>
        </p:txBody>
      </p:sp>
    </p:spTree>
    <p:extLst>
      <p:ext uri="{BB962C8B-B14F-4D97-AF65-F5344CB8AC3E}">
        <p14:creationId xmlns:p14="http://schemas.microsoft.com/office/powerpoint/2010/main" val="18125743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21"/>
  <p:tag name="AS_OS" val="Unix 6.2.0.1011"/>
  <p:tag name="AS_RELEASE_DATE" val="2022.06.14"/>
  <p:tag name="AS_TITLE" val="Aspose.Slides for .NET5"/>
  <p:tag name="AS_VERSION" val="2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Calibri Light"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panose="020F05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1456</Words>
  <Application>Microsoft Office PowerPoint</Application>
  <PresentationFormat>Widescreen</PresentationFormat>
  <Paragraphs>291</Paragraphs>
  <Slides>37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37</vt:i4>
      </vt:variant>
    </vt:vector>
  </HeadingPairs>
  <TitlesOfParts>
    <vt:vector size="48" baseType="lpstr">
      <vt:lpstr>Arial</vt:lpstr>
      <vt:lpstr>Arial MT</vt:lpstr>
      <vt:lpstr>Calibri</vt:lpstr>
      <vt:lpstr>Calibri Light</vt:lpstr>
      <vt:lpstr>Tahoma</vt:lpstr>
      <vt:lpstr>Times New Roman</vt:lpstr>
      <vt:lpstr>Trebuchet MS</vt:lpstr>
      <vt:lpstr>Verdana</vt:lpstr>
      <vt:lpstr>Office Theme</vt:lpstr>
      <vt:lpstr>Office Theme</vt:lpstr>
      <vt:lpstr>Office Theme</vt:lpstr>
      <vt:lpstr>        Unveiling The Virtual Classroom: An In-Depth Analysis Of The Online Education System </vt:lpstr>
      <vt:lpstr>Define Problem</vt:lpstr>
      <vt:lpstr>Specify the business problem </vt:lpstr>
      <vt:lpstr>PowerPoint Presentation</vt:lpstr>
      <vt:lpstr>Literature Survey</vt:lpstr>
      <vt:lpstr>Literature Survey</vt:lpstr>
      <vt:lpstr>Data Collection</vt:lpstr>
      <vt:lpstr>Data Preparation </vt:lpstr>
      <vt:lpstr>Data Visualization</vt:lpstr>
      <vt:lpstr>Dashboard</vt:lpstr>
      <vt:lpstr>Story</vt:lpstr>
      <vt:lpstr>Story</vt:lpstr>
      <vt:lpstr>Report</vt:lpstr>
      <vt:lpstr>Performance testing</vt:lpstr>
      <vt:lpstr>Web Integration</vt:lpstr>
      <vt:lpstr>Conclusions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Level of Satisfaction by 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Unveiling The Virtual Classroom: An In-Depth Analysis Of The Online Education System </dc:title>
  <dc:creator>admin</dc:creator>
  <cp:lastModifiedBy>admin</cp:lastModifiedBy>
  <cp:revision>2</cp:revision>
  <cp:lastPrinted>2023-09-08T04:49:13Z</cp:lastPrinted>
  <dcterms:created xsi:type="dcterms:W3CDTF">2023-09-08T04:49:13Z</dcterms:created>
  <dcterms:modified xsi:type="dcterms:W3CDTF">2023-09-08T04:50:57Z</dcterms:modified>
</cp:coreProperties>
</file>