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3836B-FCAE-4F18-8B0D-BB69EBD0B7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D188B4-55FA-4551-84DE-39F2B05248E7}">
      <dgm:prSet/>
      <dgm:spPr/>
      <dgm:t>
        <a:bodyPr/>
        <a:lstStyle/>
        <a:p>
          <a:r>
            <a:rPr lang="en-US"/>
            <a:t>Introduction</a:t>
          </a:r>
        </a:p>
      </dgm:t>
    </dgm:pt>
    <dgm:pt modelId="{D1F9B237-A4E2-4608-A48C-81C33571176A}" type="parTrans" cxnId="{6D2CFDEB-CDA8-4ACD-A3E3-53BB5C7883A7}">
      <dgm:prSet/>
      <dgm:spPr/>
      <dgm:t>
        <a:bodyPr/>
        <a:lstStyle/>
        <a:p>
          <a:endParaRPr lang="en-US"/>
        </a:p>
      </dgm:t>
    </dgm:pt>
    <dgm:pt modelId="{88E5189C-C1FF-4622-A4A6-FECF315C1E76}" type="sibTrans" cxnId="{6D2CFDEB-CDA8-4ACD-A3E3-53BB5C7883A7}">
      <dgm:prSet/>
      <dgm:spPr/>
      <dgm:t>
        <a:bodyPr/>
        <a:lstStyle/>
        <a:p>
          <a:endParaRPr lang="en-US"/>
        </a:p>
      </dgm:t>
    </dgm:pt>
    <dgm:pt modelId="{A59E7998-0C8C-43F6-85E2-8FD9148900A7}">
      <dgm:prSet/>
      <dgm:spPr/>
      <dgm:t>
        <a:bodyPr/>
        <a:lstStyle/>
        <a:p>
          <a:r>
            <a:rPr lang="en-US"/>
            <a:t>Purpose</a:t>
          </a:r>
        </a:p>
      </dgm:t>
    </dgm:pt>
    <dgm:pt modelId="{2F5D331E-1358-4B33-9DB5-E4D27F0080E1}" type="parTrans" cxnId="{83976CA7-6453-472D-A6A5-6F72C18FA931}">
      <dgm:prSet/>
      <dgm:spPr/>
      <dgm:t>
        <a:bodyPr/>
        <a:lstStyle/>
        <a:p>
          <a:endParaRPr lang="en-US"/>
        </a:p>
      </dgm:t>
    </dgm:pt>
    <dgm:pt modelId="{8404776A-5FF0-464F-A50A-1D7D77451EEB}" type="sibTrans" cxnId="{83976CA7-6453-472D-A6A5-6F72C18FA931}">
      <dgm:prSet/>
      <dgm:spPr/>
      <dgm:t>
        <a:bodyPr/>
        <a:lstStyle/>
        <a:p>
          <a:endParaRPr lang="en-US"/>
        </a:p>
      </dgm:t>
    </dgm:pt>
    <dgm:pt modelId="{AE2DF666-8C3C-47B8-89E4-13D71E440AA3}">
      <dgm:prSet/>
      <dgm:spPr/>
      <dgm:t>
        <a:bodyPr/>
        <a:lstStyle/>
        <a:p>
          <a:r>
            <a:rPr lang="en-US"/>
            <a:t>Training The Model</a:t>
          </a:r>
        </a:p>
      </dgm:t>
    </dgm:pt>
    <dgm:pt modelId="{5E1E606C-9E35-4AD3-A7FB-0E8A1C7541C3}" type="parTrans" cxnId="{F8FEB8A2-FA54-46DE-BF1A-C66B088D67A9}">
      <dgm:prSet/>
      <dgm:spPr/>
      <dgm:t>
        <a:bodyPr/>
        <a:lstStyle/>
        <a:p>
          <a:endParaRPr lang="en-US"/>
        </a:p>
      </dgm:t>
    </dgm:pt>
    <dgm:pt modelId="{0FBC3D11-797F-4351-BA7A-D15C2C50D661}" type="sibTrans" cxnId="{F8FEB8A2-FA54-46DE-BF1A-C66B088D67A9}">
      <dgm:prSet/>
      <dgm:spPr/>
      <dgm:t>
        <a:bodyPr/>
        <a:lstStyle/>
        <a:p>
          <a:endParaRPr lang="en-US"/>
        </a:p>
      </dgm:t>
    </dgm:pt>
    <dgm:pt modelId="{545388D2-48F0-4B5B-8D09-6EE0EBD50029}">
      <dgm:prSet/>
      <dgm:spPr/>
      <dgm:t>
        <a:bodyPr/>
        <a:lstStyle/>
        <a:p>
          <a:r>
            <a:rPr lang="en-US"/>
            <a:t>Testing The Model</a:t>
          </a:r>
        </a:p>
      </dgm:t>
    </dgm:pt>
    <dgm:pt modelId="{AE952F48-9D86-4C5B-9B6A-48DB4C92F457}" type="parTrans" cxnId="{C027412E-78EC-439F-B4A5-44A4A0936B76}">
      <dgm:prSet/>
      <dgm:spPr/>
      <dgm:t>
        <a:bodyPr/>
        <a:lstStyle/>
        <a:p>
          <a:endParaRPr lang="en-US"/>
        </a:p>
      </dgm:t>
    </dgm:pt>
    <dgm:pt modelId="{A6E1FD61-4A72-46E2-BF4B-C43033E8BC7C}" type="sibTrans" cxnId="{C027412E-78EC-439F-B4A5-44A4A0936B76}">
      <dgm:prSet/>
      <dgm:spPr/>
      <dgm:t>
        <a:bodyPr/>
        <a:lstStyle/>
        <a:p>
          <a:endParaRPr lang="en-US"/>
        </a:p>
      </dgm:t>
    </dgm:pt>
    <dgm:pt modelId="{F2B6F4C1-6FCB-413C-96E8-4EEEAB2722D4}">
      <dgm:prSet/>
      <dgm:spPr/>
      <dgm:t>
        <a:bodyPr/>
        <a:lstStyle/>
        <a:p>
          <a:r>
            <a:rPr lang="en-US"/>
            <a:t>Application</a:t>
          </a:r>
        </a:p>
      </dgm:t>
    </dgm:pt>
    <dgm:pt modelId="{BCFCC109-8835-482C-9862-9FBEF1CF9A4C}" type="parTrans" cxnId="{8102FBEC-E477-4943-8D0F-CBD9E8A33C25}">
      <dgm:prSet/>
      <dgm:spPr/>
      <dgm:t>
        <a:bodyPr/>
        <a:lstStyle/>
        <a:p>
          <a:endParaRPr lang="en-US"/>
        </a:p>
      </dgm:t>
    </dgm:pt>
    <dgm:pt modelId="{B0F3DD1E-BFE0-4EE5-9505-039083ACBA35}" type="sibTrans" cxnId="{8102FBEC-E477-4943-8D0F-CBD9E8A33C25}">
      <dgm:prSet/>
      <dgm:spPr/>
      <dgm:t>
        <a:bodyPr/>
        <a:lstStyle/>
        <a:p>
          <a:endParaRPr lang="en-US"/>
        </a:p>
      </dgm:t>
    </dgm:pt>
    <dgm:pt modelId="{491AC363-D3E5-4A1D-9493-E24E54359873}">
      <dgm:prSet/>
      <dgm:spPr/>
      <dgm:t>
        <a:bodyPr/>
        <a:lstStyle/>
        <a:p>
          <a:r>
            <a:rPr lang="en-US"/>
            <a:t>Future Scope</a:t>
          </a:r>
        </a:p>
      </dgm:t>
    </dgm:pt>
    <dgm:pt modelId="{4E256329-42C7-4B73-AC3A-1DC6B524AD59}" type="parTrans" cxnId="{0DCCB0EF-BDC8-4166-B820-E76705C028B9}">
      <dgm:prSet/>
      <dgm:spPr/>
      <dgm:t>
        <a:bodyPr/>
        <a:lstStyle/>
        <a:p>
          <a:endParaRPr lang="en-US"/>
        </a:p>
      </dgm:t>
    </dgm:pt>
    <dgm:pt modelId="{B8A93012-54C3-4CAA-A124-3FE4F815C71F}" type="sibTrans" cxnId="{0DCCB0EF-BDC8-4166-B820-E76705C028B9}">
      <dgm:prSet/>
      <dgm:spPr/>
      <dgm:t>
        <a:bodyPr/>
        <a:lstStyle/>
        <a:p>
          <a:endParaRPr lang="en-US"/>
        </a:p>
      </dgm:t>
    </dgm:pt>
    <dgm:pt modelId="{9083C1E7-203C-4341-9CA8-5A39BB0A48EC}">
      <dgm:prSet/>
      <dgm:spPr/>
      <dgm:t>
        <a:bodyPr/>
        <a:lstStyle/>
        <a:p>
          <a:r>
            <a:rPr lang="en-US"/>
            <a:t>Conclusion</a:t>
          </a:r>
        </a:p>
      </dgm:t>
    </dgm:pt>
    <dgm:pt modelId="{4210EA8D-BC4E-4AE5-AA4C-1B25159BAED4}" type="parTrans" cxnId="{2E50BA28-303B-4AB3-A365-F1950AAFCEE0}">
      <dgm:prSet/>
      <dgm:spPr/>
      <dgm:t>
        <a:bodyPr/>
        <a:lstStyle/>
        <a:p>
          <a:endParaRPr lang="en-US"/>
        </a:p>
      </dgm:t>
    </dgm:pt>
    <dgm:pt modelId="{F71264DA-99DD-4A8E-AF7C-B23B982E428A}" type="sibTrans" cxnId="{2E50BA28-303B-4AB3-A365-F1950AAFCEE0}">
      <dgm:prSet/>
      <dgm:spPr/>
      <dgm:t>
        <a:bodyPr/>
        <a:lstStyle/>
        <a:p>
          <a:endParaRPr lang="en-US"/>
        </a:p>
      </dgm:t>
    </dgm:pt>
    <dgm:pt modelId="{24444193-BC83-47D1-B5E2-77D54E538542}" type="pres">
      <dgm:prSet presAssocID="{DCF3836B-FCAE-4F18-8B0D-BB69EBD0B70E}" presName="root" presStyleCnt="0">
        <dgm:presLayoutVars>
          <dgm:dir/>
          <dgm:resizeHandles val="exact"/>
        </dgm:presLayoutVars>
      </dgm:prSet>
      <dgm:spPr/>
    </dgm:pt>
    <dgm:pt modelId="{F00DD29A-71E6-41AD-90C8-D499FA9D3F91}" type="pres">
      <dgm:prSet presAssocID="{EFD188B4-55FA-4551-84DE-39F2B05248E7}" presName="compNode" presStyleCnt="0"/>
      <dgm:spPr/>
    </dgm:pt>
    <dgm:pt modelId="{2BDE6EF0-8CB2-4AF4-A567-E48560FA3E75}" type="pres">
      <dgm:prSet presAssocID="{EFD188B4-55FA-4551-84DE-39F2B05248E7}" presName="bgRect" presStyleLbl="bgShp" presStyleIdx="0" presStyleCnt="7"/>
      <dgm:spPr/>
    </dgm:pt>
    <dgm:pt modelId="{EFB7F057-2351-4716-825F-A065D826D216}" type="pres">
      <dgm:prSet presAssocID="{EFD188B4-55FA-4551-84DE-39F2B05248E7}"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2CFDECC5-C9F2-4D13-AC87-02B2BAE9045B}" type="pres">
      <dgm:prSet presAssocID="{EFD188B4-55FA-4551-84DE-39F2B05248E7}" presName="spaceRect" presStyleCnt="0"/>
      <dgm:spPr/>
    </dgm:pt>
    <dgm:pt modelId="{1209EB81-C7E8-495D-9D81-9AF8C5A37753}" type="pres">
      <dgm:prSet presAssocID="{EFD188B4-55FA-4551-84DE-39F2B05248E7}" presName="parTx" presStyleLbl="revTx" presStyleIdx="0" presStyleCnt="7">
        <dgm:presLayoutVars>
          <dgm:chMax val="0"/>
          <dgm:chPref val="0"/>
        </dgm:presLayoutVars>
      </dgm:prSet>
      <dgm:spPr/>
    </dgm:pt>
    <dgm:pt modelId="{E550984C-2E5E-43F0-B6A5-3FF207213F8D}" type="pres">
      <dgm:prSet presAssocID="{88E5189C-C1FF-4622-A4A6-FECF315C1E76}" presName="sibTrans" presStyleCnt="0"/>
      <dgm:spPr/>
    </dgm:pt>
    <dgm:pt modelId="{8707C221-59DE-46FD-976A-5845DDC2DC8F}" type="pres">
      <dgm:prSet presAssocID="{A59E7998-0C8C-43F6-85E2-8FD9148900A7}" presName="compNode" presStyleCnt="0"/>
      <dgm:spPr/>
    </dgm:pt>
    <dgm:pt modelId="{26807437-DC4D-4EBE-9023-93A6882F9AAB}" type="pres">
      <dgm:prSet presAssocID="{A59E7998-0C8C-43F6-85E2-8FD9148900A7}" presName="bgRect" presStyleLbl="bgShp" presStyleIdx="1" presStyleCnt="7"/>
      <dgm:spPr/>
    </dgm:pt>
    <dgm:pt modelId="{C5CEECBD-8AF9-40B0-BAB5-74F3534EB03A}" type="pres">
      <dgm:prSet presAssocID="{A59E7998-0C8C-43F6-85E2-8FD9148900A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7CF4AECA-9331-4F59-9E0C-4163B3588152}" type="pres">
      <dgm:prSet presAssocID="{A59E7998-0C8C-43F6-85E2-8FD9148900A7}" presName="spaceRect" presStyleCnt="0"/>
      <dgm:spPr/>
    </dgm:pt>
    <dgm:pt modelId="{863F1763-B632-4836-855D-9FDAB71176F4}" type="pres">
      <dgm:prSet presAssocID="{A59E7998-0C8C-43F6-85E2-8FD9148900A7}" presName="parTx" presStyleLbl="revTx" presStyleIdx="1" presStyleCnt="7">
        <dgm:presLayoutVars>
          <dgm:chMax val="0"/>
          <dgm:chPref val="0"/>
        </dgm:presLayoutVars>
      </dgm:prSet>
      <dgm:spPr/>
    </dgm:pt>
    <dgm:pt modelId="{7A2A82A0-C644-4614-8D17-573A56FD69F4}" type="pres">
      <dgm:prSet presAssocID="{8404776A-5FF0-464F-A50A-1D7D77451EEB}" presName="sibTrans" presStyleCnt="0"/>
      <dgm:spPr/>
    </dgm:pt>
    <dgm:pt modelId="{1BD925BA-3A15-42CB-927F-7847BEFA0AC3}" type="pres">
      <dgm:prSet presAssocID="{AE2DF666-8C3C-47B8-89E4-13D71E440AA3}" presName="compNode" presStyleCnt="0"/>
      <dgm:spPr/>
    </dgm:pt>
    <dgm:pt modelId="{EFA5444A-5D71-4A03-B17E-ED868B81E43A}" type="pres">
      <dgm:prSet presAssocID="{AE2DF666-8C3C-47B8-89E4-13D71E440AA3}" presName="bgRect" presStyleLbl="bgShp" presStyleIdx="2" presStyleCnt="7"/>
      <dgm:spPr/>
    </dgm:pt>
    <dgm:pt modelId="{2DC662A9-33CA-4906-BAEC-475A3AF85BF7}" type="pres">
      <dgm:prSet presAssocID="{AE2DF666-8C3C-47B8-89E4-13D71E440AA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stem"/>
        </a:ext>
      </dgm:extLst>
    </dgm:pt>
    <dgm:pt modelId="{2E182E7D-D87E-49F4-97F0-4BE7684C7E30}" type="pres">
      <dgm:prSet presAssocID="{AE2DF666-8C3C-47B8-89E4-13D71E440AA3}" presName="spaceRect" presStyleCnt="0"/>
      <dgm:spPr/>
    </dgm:pt>
    <dgm:pt modelId="{87FE1B4C-FCCD-432B-8697-868A5B4ABFBC}" type="pres">
      <dgm:prSet presAssocID="{AE2DF666-8C3C-47B8-89E4-13D71E440AA3}" presName="parTx" presStyleLbl="revTx" presStyleIdx="2" presStyleCnt="7">
        <dgm:presLayoutVars>
          <dgm:chMax val="0"/>
          <dgm:chPref val="0"/>
        </dgm:presLayoutVars>
      </dgm:prSet>
      <dgm:spPr/>
    </dgm:pt>
    <dgm:pt modelId="{B364AA89-E01C-488C-979D-9E0B1BE4AF21}" type="pres">
      <dgm:prSet presAssocID="{0FBC3D11-797F-4351-BA7A-D15C2C50D661}" presName="sibTrans" presStyleCnt="0"/>
      <dgm:spPr/>
    </dgm:pt>
    <dgm:pt modelId="{8D9B9FF1-2C29-4633-A930-6FAC947A3222}" type="pres">
      <dgm:prSet presAssocID="{545388D2-48F0-4B5B-8D09-6EE0EBD50029}" presName="compNode" presStyleCnt="0"/>
      <dgm:spPr/>
    </dgm:pt>
    <dgm:pt modelId="{154CAB04-4AAD-4F76-8B31-16221F25D169}" type="pres">
      <dgm:prSet presAssocID="{545388D2-48F0-4B5B-8D09-6EE0EBD50029}" presName="bgRect" presStyleLbl="bgShp" presStyleIdx="3" presStyleCnt="7"/>
      <dgm:spPr/>
    </dgm:pt>
    <dgm:pt modelId="{340AA570-A164-45DB-8250-2149C1A869C4}" type="pres">
      <dgm:prSet presAssocID="{545388D2-48F0-4B5B-8D09-6EE0EBD5002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Plan"/>
        </a:ext>
      </dgm:extLst>
    </dgm:pt>
    <dgm:pt modelId="{B592FE9F-BE42-4492-AF04-A94FB4B0649C}" type="pres">
      <dgm:prSet presAssocID="{545388D2-48F0-4B5B-8D09-6EE0EBD50029}" presName="spaceRect" presStyleCnt="0"/>
      <dgm:spPr/>
    </dgm:pt>
    <dgm:pt modelId="{5881DF14-4B03-46DA-859F-EEABFF42ACC2}" type="pres">
      <dgm:prSet presAssocID="{545388D2-48F0-4B5B-8D09-6EE0EBD50029}" presName="parTx" presStyleLbl="revTx" presStyleIdx="3" presStyleCnt="7">
        <dgm:presLayoutVars>
          <dgm:chMax val="0"/>
          <dgm:chPref val="0"/>
        </dgm:presLayoutVars>
      </dgm:prSet>
      <dgm:spPr/>
    </dgm:pt>
    <dgm:pt modelId="{EA68E4A0-9176-49D2-B21E-275220B20EAA}" type="pres">
      <dgm:prSet presAssocID="{A6E1FD61-4A72-46E2-BF4B-C43033E8BC7C}" presName="sibTrans" presStyleCnt="0"/>
      <dgm:spPr/>
    </dgm:pt>
    <dgm:pt modelId="{DC5A52F3-0B3A-44B0-B6C1-C61DB8065C37}" type="pres">
      <dgm:prSet presAssocID="{F2B6F4C1-6FCB-413C-96E8-4EEEAB2722D4}" presName="compNode" presStyleCnt="0"/>
      <dgm:spPr/>
    </dgm:pt>
    <dgm:pt modelId="{3B762A63-E3B9-43C6-AE6C-209A0CB4F47A}" type="pres">
      <dgm:prSet presAssocID="{F2B6F4C1-6FCB-413C-96E8-4EEEAB2722D4}" presName="bgRect" presStyleLbl="bgShp" presStyleIdx="4" presStyleCnt="7"/>
      <dgm:spPr/>
    </dgm:pt>
    <dgm:pt modelId="{0F225478-31BB-40F5-89DC-307DA1B86526}" type="pres">
      <dgm:prSet presAssocID="{F2B6F4C1-6FCB-413C-96E8-4EEEAB2722D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oryboard"/>
        </a:ext>
      </dgm:extLst>
    </dgm:pt>
    <dgm:pt modelId="{610510DB-D2EE-4360-B35D-20F3DD02A7AD}" type="pres">
      <dgm:prSet presAssocID="{F2B6F4C1-6FCB-413C-96E8-4EEEAB2722D4}" presName="spaceRect" presStyleCnt="0"/>
      <dgm:spPr/>
    </dgm:pt>
    <dgm:pt modelId="{4FC3156F-77A2-41FA-AD33-C1D9B2CBB47E}" type="pres">
      <dgm:prSet presAssocID="{F2B6F4C1-6FCB-413C-96E8-4EEEAB2722D4}" presName="parTx" presStyleLbl="revTx" presStyleIdx="4" presStyleCnt="7">
        <dgm:presLayoutVars>
          <dgm:chMax val="0"/>
          <dgm:chPref val="0"/>
        </dgm:presLayoutVars>
      </dgm:prSet>
      <dgm:spPr/>
    </dgm:pt>
    <dgm:pt modelId="{8F6E24EB-548D-481F-AC12-5449AD5409E5}" type="pres">
      <dgm:prSet presAssocID="{B0F3DD1E-BFE0-4EE5-9505-039083ACBA35}" presName="sibTrans" presStyleCnt="0"/>
      <dgm:spPr/>
    </dgm:pt>
    <dgm:pt modelId="{5E4553FA-5166-4B6A-8C77-E98534A8265A}" type="pres">
      <dgm:prSet presAssocID="{491AC363-D3E5-4A1D-9493-E24E54359873}" presName="compNode" presStyleCnt="0"/>
      <dgm:spPr/>
    </dgm:pt>
    <dgm:pt modelId="{55465623-7AA0-4D7E-B01B-08DF6433CE45}" type="pres">
      <dgm:prSet presAssocID="{491AC363-D3E5-4A1D-9493-E24E54359873}" presName="bgRect" presStyleLbl="bgShp" presStyleIdx="5" presStyleCnt="7"/>
      <dgm:spPr/>
    </dgm:pt>
    <dgm:pt modelId="{02737AFF-0833-45E1-9CF1-1ED00E1053EE}" type="pres">
      <dgm:prSet presAssocID="{491AC363-D3E5-4A1D-9493-E24E5435987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FDAC0047-EA6D-4C87-B71C-36151D2951B4}" type="pres">
      <dgm:prSet presAssocID="{491AC363-D3E5-4A1D-9493-E24E54359873}" presName="spaceRect" presStyleCnt="0"/>
      <dgm:spPr/>
    </dgm:pt>
    <dgm:pt modelId="{AEE5043A-F5DE-4EF8-A10E-AFDC13ECDB2D}" type="pres">
      <dgm:prSet presAssocID="{491AC363-D3E5-4A1D-9493-E24E54359873}" presName="parTx" presStyleLbl="revTx" presStyleIdx="5" presStyleCnt="7">
        <dgm:presLayoutVars>
          <dgm:chMax val="0"/>
          <dgm:chPref val="0"/>
        </dgm:presLayoutVars>
      </dgm:prSet>
      <dgm:spPr/>
    </dgm:pt>
    <dgm:pt modelId="{BA8F89B9-6419-4FED-A8F8-A4D1FF45223E}" type="pres">
      <dgm:prSet presAssocID="{B8A93012-54C3-4CAA-A124-3FE4F815C71F}" presName="sibTrans" presStyleCnt="0"/>
      <dgm:spPr/>
    </dgm:pt>
    <dgm:pt modelId="{E08644A4-7DB9-4AEF-94BF-CD6AF3779375}" type="pres">
      <dgm:prSet presAssocID="{9083C1E7-203C-4341-9CA8-5A39BB0A48EC}" presName="compNode" presStyleCnt="0"/>
      <dgm:spPr/>
    </dgm:pt>
    <dgm:pt modelId="{9D4AE15B-BBDD-4EE3-9209-763DEEC7CA06}" type="pres">
      <dgm:prSet presAssocID="{9083C1E7-203C-4341-9CA8-5A39BB0A48EC}" presName="bgRect" presStyleLbl="bgShp" presStyleIdx="6" presStyleCnt="7"/>
      <dgm:spPr/>
    </dgm:pt>
    <dgm:pt modelId="{36D74B94-75BF-4E50-8964-7C736742AA97}" type="pres">
      <dgm:prSet presAssocID="{9083C1E7-203C-4341-9CA8-5A39BB0A48E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
        </a:ext>
      </dgm:extLst>
    </dgm:pt>
    <dgm:pt modelId="{4F0CB1BF-266D-4421-B767-9815836F51CA}" type="pres">
      <dgm:prSet presAssocID="{9083C1E7-203C-4341-9CA8-5A39BB0A48EC}" presName="spaceRect" presStyleCnt="0"/>
      <dgm:spPr/>
    </dgm:pt>
    <dgm:pt modelId="{FE10DF62-AEF4-45A0-B9BE-FE4F6FA869D1}" type="pres">
      <dgm:prSet presAssocID="{9083C1E7-203C-4341-9CA8-5A39BB0A48EC}" presName="parTx" presStyleLbl="revTx" presStyleIdx="6" presStyleCnt="7">
        <dgm:presLayoutVars>
          <dgm:chMax val="0"/>
          <dgm:chPref val="0"/>
        </dgm:presLayoutVars>
      </dgm:prSet>
      <dgm:spPr/>
    </dgm:pt>
  </dgm:ptLst>
  <dgm:cxnLst>
    <dgm:cxn modelId="{43988609-A9BD-4586-8758-6858CCAFD30C}" type="presOf" srcId="{491AC363-D3E5-4A1D-9493-E24E54359873}" destId="{AEE5043A-F5DE-4EF8-A10E-AFDC13ECDB2D}" srcOrd="0" destOrd="0" presId="urn:microsoft.com/office/officeart/2018/2/layout/IconVerticalSolidList"/>
    <dgm:cxn modelId="{FCD6DF13-0C80-4B70-9C0A-9E8EC0EC5A14}" type="presOf" srcId="{A59E7998-0C8C-43F6-85E2-8FD9148900A7}" destId="{863F1763-B632-4836-855D-9FDAB71176F4}" srcOrd="0" destOrd="0" presId="urn:microsoft.com/office/officeart/2018/2/layout/IconVerticalSolidList"/>
    <dgm:cxn modelId="{698D0D18-9053-40F9-9393-150ED78F77DA}" type="presOf" srcId="{F2B6F4C1-6FCB-413C-96E8-4EEEAB2722D4}" destId="{4FC3156F-77A2-41FA-AD33-C1D9B2CBB47E}" srcOrd="0" destOrd="0" presId="urn:microsoft.com/office/officeart/2018/2/layout/IconVerticalSolidList"/>
    <dgm:cxn modelId="{2E50BA28-303B-4AB3-A365-F1950AAFCEE0}" srcId="{DCF3836B-FCAE-4F18-8B0D-BB69EBD0B70E}" destId="{9083C1E7-203C-4341-9CA8-5A39BB0A48EC}" srcOrd="6" destOrd="0" parTransId="{4210EA8D-BC4E-4AE5-AA4C-1B25159BAED4}" sibTransId="{F71264DA-99DD-4A8E-AF7C-B23B982E428A}"/>
    <dgm:cxn modelId="{C027412E-78EC-439F-B4A5-44A4A0936B76}" srcId="{DCF3836B-FCAE-4F18-8B0D-BB69EBD0B70E}" destId="{545388D2-48F0-4B5B-8D09-6EE0EBD50029}" srcOrd="3" destOrd="0" parTransId="{AE952F48-9D86-4C5B-9B6A-48DB4C92F457}" sibTransId="{A6E1FD61-4A72-46E2-BF4B-C43033E8BC7C}"/>
    <dgm:cxn modelId="{4CC17E38-5A2A-468E-B7D6-B2C8FF9D0925}" type="presOf" srcId="{DCF3836B-FCAE-4F18-8B0D-BB69EBD0B70E}" destId="{24444193-BC83-47D1-B5E2-77D54E538542}" srcOrd="0" destOrd="0" presId="urn:microsoft.com/office/officeart/2018/2/layout/IconVerticalSolidList"/>
    <dgm:cxn modelId="{06D4B05B-97F8-4C45-8BF4-E4BB57B5C471}" type="presOf" srcId="{EFD188B4-55FA-4551-84DE-39F2B05248E7}" destId="{1209EB81-C7E8-495D-9D81-9AF8C5A37753}" srcOrd="0" destOrd="0" presId="urn:microsoft.com/office/officeart/2018/2/layout/IconVerticalSolidList"/>
    <dgm:cxn modelId="{EBA47D56-5DB5-41BF-A6C7-EECD7B3CCF69}" type="presOf" srcId="{9083C1E7-203C-4341-9CA8-5A39BB0A48EC}" destId="{FE10DF62-AEF4-45A0-B9BE-FE4F6FA869D1}" srcOrd="0" destOrd="0" presId="urn:microsoft.com/office/officeart/2018/2/layout/IconVerticalSolidList"/>
    <dgm:cxn modelId="{F8FEB8A2-FA54-46DE-BF1A-C66B088D67A9}" srcId="{DCF3836B-FCAE-4F18-8B0D-BB69EBD0B70E}" destId="{AE2DF666-8C3C-47B8-89E4-13D71E440AA3}" srcOrd="2" destOrd="0" parTransId="{5E1E606C-9E35-4AD3-A7FB-0E8A1C7541C3}" sibTransId="{0FBC3D11-797F-4351-BA7A-D15C2C50D661}"/>
    <dgm:cxn modelId="{8E8B4AA3-44A6-460E-A8C9-C669CB6EF2DA}" type="presOf" srcId="{545388D2-48F0-4B5B-8D09-6EE0EBD50029}" destId="{5881DF14-4B03-46DA-859F-EEABFF42ACC2}" srcOrd="0" destOrd="0" presId="urn:microsoft.com/office/officeart/2018/2/layout/IconVerticalSolidList"/>
    <dgm:cxn modelId="{83976CA7-6453-472D-A6A5-6F72C18FA931}" srcId="{DCF3836B-FCAE-4F18-8B0D-BB69EBD0B70E}" destId="{A59E7998-0C8C-43F6-85E2-8FD9148900A7}" srcOrd="1" destOrd="0" parTransId="{2F5D331E-1358-4B33-9DB5-E4D27F0080E1}" sibTransId="{8404776A-5FF0-464F-A50A-1D7D77451EEB}"/>
    <dgm:cxn modelId="{19B8D9CC-C17F-48DC-9769-FE002E6D5C7E}" type="presOf" srcId="{AE2DF666-8C3C-47B8-89E4-13D71E440AA3}" destId="{87FE1B4C-FCCD-432B-8697-868A5B4ABFBC}" srcOrd="0" destOrd="0" presId="urn:microsoft.com/office/officeart/2018/2/layout/IconVerticalSolidList"/>
    <dgm:cxn modelId="{6D2CFDEB-CDA8-4ACD-A3E3-53BB5C7883A7}" srcId="{DCF3836B-FCAE-4F18-8B0D-BB69EBD0B70E}" destId="{EFD188B4-55FA-4551-84DE-39F2B05248E7}" srcOrd="0" destOrd="0" parTransId="{D1F9B237-A4E2-4608-A48C-81C33571176A}" sibTransId="{88E5189C-C1FF-4622-A4A6-FECF315C1E76}"/>
    <dgm:cxn modelId="{8102FBEC-E477-4943-8D0F-CBD9E8A33C25}" srcId="{DCF3836B-FCAE-4F18-8B0D-BB69EBD0B70E}" destId="{F2B6F4C1-6FCB-413C-96E8-4EEEAB2722D4}" srcOrd="4" destOrd="0" parTransId="{BCFCC109-8835-482C-9862-9FBEF1CF9A4C}" sibTransId="{B0F3DD1E-BFE0-4EE5-9505-039083ACBA35}"/>
    <dgm:cxn modelId="{0DCCB0EF-BDC8-4166-B820-E76705C028B9}" srcId="{DCF3836B-FCAE-4F18-8B0D-BB69EBD0B70E}" destId="{491AC363-D3E5-4A1D-9493-E24E54359873}" srcOrd="5" destOrd="0" parTransId="{4E256329-42C7-4B73-AC3A-1DC6B524AD59}" sibTransId="{B8A93012-54C3-4CAA-A124-3FE4F815C71F}"/>
    <dgm:cxn modelId="{DF1642B3-5692-4EF9-B3E8-4BEC2264676A}" type="presParOf" srcId="{24444193-BC83-47D1-B5E2-77D54E538542}" destId="{F00DD29A-71E6-41AD-90C8-D499FA9D3F91}" srcOrd="0" destOrd="0" presId="urn:microsoft.com/office/officeart/2018/2/layout/IconVerticalSolidList"/>
    <dgm:cxn modelId="{DA3BD3E6-4418-43E3-A903-A5D581412194}" type="presParOf" srcId="{F00DD29A-71E6-41AD-90C8-D499FA9D3F91}" destId="{2BDE6EF0-8CB2-4AF4-A567-E48560FA3E75}" srcOrd="0" destOrd="0" presId="urn:microsoft.com/office/officeart/2018/2/layout/IconVerticalSolidList"/>
    <dgm:cxn modelId="{BD52F1E4-6DA5-487B-8E1C-AEE1A9CF2898}" type="presParOf" srcId="{F00DD29A-71E6-41AD-90C8-D499FA9D3F91}" destId="{EFB7F057-2351-4716-825F-A065D826D216}" srcOrd="1" destOrd="0" presId="urn:microsoft.com/office/officeart/2018/2/layout/IconVerticalSolidList"/>
    <dgm:cxn modelId="{39B5479C-3247-4E69-8FE6-A17839FF7AC1}" type="presParOf" srcId="{F00DD29A-71E6-41AD-90C8-D499FA9D3F91}" destId="{2CFDECC5-C9F2-4D13-AC87-02B2BAE9045B}" srcOrd="2" destOrd="0" presId="urn:microsoft.com/office/officeart/2018/2/layout/IconVerticalSolidList"/>
    <dgm:cxn modelId="{8CCE9A09-5283-4A7D-925B-F26847114221}" type="presParOf" srcId="{F00DD29A-71E6-41AD-90C8-D499FA9D3F91}" destId="{1209EB81-C7E8-495D-9D81-9AF8C5A37753}" srcOrd="3" destOrd="0" presId="urn:microsoft.com/office/officeart/2018/2/layout/IconVerticalSolidList"/>
    <dgm:cxn modelId="{7E7B601D-E388-4EB5-9E01-E00366930F62}" type="presParOf" srcId="{24444193-BC83-47D1-B5E2-77D54E538542}" destId="{E550984C-2E5E-43F0-B6A5-3FF207213F8D}" srcOrd="1" destOrd="0" presId="urn:microsoft.com/office/officeart/2018/2/layout/IconVerticalSolidList"/>
    <dgm:cxn modelId="{E15A3102-3399-448C-83CB-E5C6373AE203}" type="presParOf" srcId="{24444193-BC83-47D1-B5E2-77D54E538542}" destId="{8707C221-59DE-46FD-976A-5845DDC2DC8F}" srcOrd="2" destOrd="0" presId="urn:microsoft.com/office/officeart/2018/2/layout/IconVerticalSolidList"/>
    <dgm:cxn modelId="{E6260EED-9A52-4537-AA7E-BB7A0B842F9E}" type="presParOf" srcId="{8707C221-59DE-46FD-976A-5845DDC2DC8F}" destId="{26807437-DC4D-4EBE-9023-93A6882F9AAB}" srcOrd="0" destOrd="0" presId="urn:microsoft.com/office/officeart/2018/2/layout/IconVerticalSolidList"/>
    <dgm:cxn modelId="{2D489F5E-DA13-46CA-93B4-0EE9F9724E83}" type="presParOf" srcId="{8707C221-59DE-46FD-976A-5845DDC2DC8F}" destId="{C5CEECBD-8AF9-40B0-BAB5-74F3534EB03A}" srcOrd="1" destOrd="0" presId="urn:microsoft.com/office/officeart/2018/2/layout/IconVerticalSolidList"/>
    <dgm:cxn modelId="{BAC774C9-22A7-48AF-98BE-667E5B471D54}" type="presParOf" srcId="{8707C221-59DE-46FD-976A-5845DDC2DC8F}" destId="{7CF4AECA-9331-4F59-9E0C-4163B3588152}" srcOrd="2" destOrd="0" presId="urn:microsoft.com/office/officeart/2018/2/layout/IconVerticalSolidList"/>
    <dgm:cxn modelId="{6F078D33-B24B-4F52-BBFD-6C3839E01012}" type="presParOf" srcId="{8707C221-59DE-46FD-976A-5845DDC2DC8F}" destId="{863F1763-B632-4836-855D-9FDAB71176F4}" srcOrd="3" destOrd="0" presId="urn:microsoft.com/office/officeart/2018/2/layout/IconVerticalSolidList"/>
    <dgm:cxn modelId="{2E56CF06-401C-4B86-AA97-CC3E432931C1}" type="presParOf" srcId="{24444193-BC83-47D1-B5E2-77D54E538542}" destId="{7A2A82A0-C644-4614-8D17-573A56FD69F4}" srcOrd="3" destOrd="0" presId="urn:microsoft.com/office/officeart/2018/2/layout/IconVerticalSolidList"/>
    <dgm:cxn modelId="{EEBC84E1-DDE5-4EB2-9F3E-5DD2B3017192}" type="presParOf" srcId="{24444193-BC83-47D1-B5E2-77D54E538542}" destId="{1BD925BA-3A15-42CB-927F-7847BEFA0AC3}" srcOrd="4" destOrd="0" presId="urn:microsoft.com/office/officeart/2018/2/layout/IconVerticalSolidList"/>
    <dgm:cxn modelId="{2B7AC24E-4168-4BD0-97B8-F62D8E0629DF}" type="presParOf" srcId="{1BD925BA-3A15-42CB-927F-7847BEFA0AC3}" destId="{EFA5444A-5D71-4A03-B17E-ED868B81E43A}" srcOrd="0" destOrd="0" presId="urn:microsoft.com/office/officeart/2018/2/layout/IconVerticalSolidList"/>
    <dgm:cxn modelId="{9DBF612C-8589-475B-98FC-3658EE5EC7C2}" type="presParOf" srcId="{1BD925BA-3A15-42CB-927F-7847BEFA0AC3}" destId="{2DC662A9-33CA-4906-BAEC-475A3AF85BF7}" srcOrd="1" destOrd="0" presId="urn:microsoft.com/office/officeart/2018/2/layout/IconVerticalSolidList"/>
    <dgm:cxn modelId="{CBDE541E-5A34-4D02-B048-C2D218E4C944}" type="presParOf" srcId="{1BD925BA-3A15-42CB-927F-7847BEFA0AC3}" destId="{2E182E7D-D87E-49F4-97F0-4BE7684C7E30}" srcOrd="2" destOrd="0" presId="urn:microsoft.com/office/officeart/2018/2/layout/IconVerticalSolidList"/>
    <dgm:cxn modelId="{A3E0A893-E51A-404C-9551-CFA27821B024}" type="presParOf" srcId="{1BD925BA-3A15-42CB-927F-7847BEFA0AC3}" destId="{87FE1B4C-FCCD-432B-8697-868A5B4ABFBC}" srcOrd="3" destOrd="0" presId="urn:microsoft.com/office/officeart/2018/2/layout/IconVerticalSolidList"/>
    <dgm:cxn modelId="{F93BC0E3-C93C-4E0D-A415-CB36FDD14D9C}" type="presParOf" srcId="{24444193-BC83-47D1-B5E2-77D54E538542}" destId="{B364AA89-E01C-488C-979D-9E0B1BE4AF21}" srcOrd="5" destOrd="0" presId="urn:microsoft.com/office/officeart/2018/2/layout/IconVerticalSolidList"/>
    <dgm:cxn modelId="{80B9C434-0AC5-4362-8428-BEEAD1CBF3AF}" type="presParOf" srcId="{24444193-BC83-47D1-B5E2-77D54E538542}" destId="{8D9B9FF1-2C29-4633-A930-6FAC947A3222}" srcOrd="6" destOrd="0" presId="urn:microsoft.com/office/officeart/2018/2/layout/IconVerticalSolidList"/>
    <dgm:cxn modelId="{7519E865-0560-4453-B0F6-B74A06CDFCA3}" type="presParOf" srcId="{8D9B9FF1-2C29-4633-A930-6FAC947A3222}" destId="{154CAB04-4AAD-4F76-8B31-16221F25D169}" srcOrd="0" destOrd="0" presId="urn:microsoft.com/office/officeart/2018/2/layout/IconVerticalSolidList"/>
    <dgm:cxn modelId="{A45DCA00-9AF2-4050-9156-E3EE05E70841}" type="presParOf" srcId="{8D9B9FF1-2C29-4633-A930-6FAC947A3222}" destId="{340AA570-A164-45DB-8250-2149C1A869C4}" srcOrd="1" destOrd="0" presId="urn:microsoft.com/office/officeart/2018/2/layout/IconVerticalSolidList"/>
    <dgm:cxn modelId="{8377BE1E-48FF-4DC8-BCD6-5ED57650AEC3}" type="presParOf" srcId="{8D9B9FF1-2C29-4633-A930-6FAC947A3222}" destId="{B592FE9F-BE42-4492-AF04-A94FB4B0649C}" srcOrd="2" destOrd="0" presId="urn:microsoft.com/office/officeart/2018/2/layout/IconVerticalSolidList"/>
    <dgm:cxn modelId="{C04FEAA7-FDC6-4A1B-A72B-6ED0017A457B}" type="presParOf" srcId="{8D9B9FF1-2C29-4633-A930-6FAC947A3222}" destId="{5881DF14-4B03-46DA-859F-EEABFF42ACC2}" srcOrd="3" destOrd="0" presId="urn:microsoft.com/office/officeart/2018/2/layout/IconVerticalSolidList"/>
    <dgm:cxn modelId="{FFA18EB3-0C9F-4950-B3CB-298174C5810D}" type="presParOf" srcId="{24444193-BC83-47D1-B5E2-77D54E538542}" destId="{EA68E4A0-9176-49D2-B21E-275220B20EAA}" srcOrd="7" destOrd="0" presId="urn:microsoft.com/office/officeart/2018/2/layout/IconVerticalSolidList"/>
    <dgm:cxn modelId="{64BC1D92-8AFE-464F-BC9C-367193881C32}" type="presParOf" srcId="{24444193-BC83-47D1-B5E2-77D54E538542}" destId="{DC5A52F3-0B3A-44B0-B6C1-C61DB8065C37}" srcOrd="8" destOrd="0" presId="urn:microsoft.com/office/officeart/2018/2/layout/IconVerticalSolidList"/>
    <dgm:cxn modelId="{806CC1E6-B9BE-469E-9375-7869832C8C04}" type="presParOf" srcId="{DC5A52F3-0B3A-44B0-B6C1-C61DB8065C37}" destId="{3B762A63-E3B9-43C6-AE6C-209A0CB4F47A}" srcOrd="0" destOrd="0" presId="urn:microsoft.com/office/officeart/2018/2/layout/IconVerticalSolidList"/>
    <dgm:cxn modelId="{796FBCEF-C23A-4491-A8D6-13407C9AEE20}" type="presParOf" srcId="{DC5A52F3-0B3A-44B0-B6C1-C61DB8065C37}" destId="{0F225478-31BB-40F5-89DC-307DA1B86526}" srcOrd="1" destOrd="0" presId="urn:microsoft.com/office/officeart/2018/2/layout/IconVerticalSolidList"/>
    <dgm:cxn modelId="{9185929E-681C-47F9-A815-4DA0E40D99C8}" type="presParOf" srcId="{DC5A52F3-0B3A-44B0-B6C1-C61DB8065C37}" destId="{610510DB-D2EE-4360-B35D-20F3DD02A7AD}" srcOrd="2" destOrd="0" presId="urn:microsoft.com/office/officeart/2018/2/layout/IconVerticalSolidList"/>
    <dgm:cxn modelId="{5983A873-144E-4892-8866-FE7110031A2A}" type="presParOf" srcId="{DC5A52F3-0B3A-44B0-B6C1-C61DB8065C37}" destId="{4FC3156F-77A2-41FA-AD33-C1D9B2CBB47E}" srcOrd="3" destOrd="0" presId="urn:microsoft.com/office/officeart/2018/2/layout/IconVerticalSolidList"/>
    <dgm:cxn modelId="{5F9CA162-2E54-4C88-9837-A47F10B399C6}" type="presParOf" srcId="{24444193-BC83-47D1-B5E2-77D54E538542}" destId="{8F6E24EB-548D-481F-AC12-5449AD5409E5}" srcOrd="9" destOrd="0" presId="urn:microsoft.com/office/officeart/2018/2/layout/IconVerticalSolidList"/>
    <dgm:cxn modelId="{9A8FCE43-EDCC-455C-BAB7-92DC6D4DE371}" type="presParOf" srcId="{24444193-BC83-47D1-B5E2-77D54E538542}" destId="{5E4553FA-5166-4B6A-8C77-E98534A8265A}" srcOrd="10" destOrd="0" presId="urn:microsoft.com/office/officeart/2018/2/layout/IconVerticalSolidList"/>
    <dgm:cxn modelId="{D0205543-17EC-48BA-A170-421514075172}" type="presParOf" srcId="{5E4553FA-5166-4B6A-8C77-E98534A8265A}" destId="{55465623-7AA0-4D7E-B01B-08DF6433CE45}" srcOrd="0" destOrd="0" presId="urn:microsoft.com/office/officeart/2018/2/layout/IconVerticalSolidList"/>
    <dgm:cxn modelId="{F48C3434-76D6-42AC-BD8D-BD6733EE9E43}" type="presParOf" srcId="{5E4553FA-5166-4B6A-8C77-E98534A8265A}" destId="{02737AFF-0833-45E1-9CF1-1ED00E1053EE}" srcOrd="1" destOrd="0" presId="urn:microsoft.com/office/officeart/2018/2/layout/IconVerticalSolidList"/>
    <dgm:cxn modelId="{1304EA94-0E4E-4545-8F24-466AE441C281}" type="presParOf" srcId="{5E4553FA-5166-4B6A-8C77-E98534A8265A}" destId="{FDAC0047-EA6D-4C87-B71C-36151D2951B4}" srcOrd="2" destOrd="0" presId="urn:microsoft.com/office/officeart/2018/2/layout/IconVerticalSolidList"/>
    <dgm:cxn modelId="{C4B5ECF6-FA53-4026-9C0A-98DDB98A8C43}" type="presParOf" srcId="{5E4553FA-5166-4B6A-8C77-E98534A8265A}" destId="{AEE5043A-F5DE-4EF8-A10E-AFDC13ECDB2D}" srcOrd="3" destOrd="0" presId="urn:microsoft.com/office/officeart/2018/2/layout/IconVerticalSolidList"/>
    <dgm:cxn modelId="{F393E7F3-D458-4BD4-98B4-B1982F42B7A3}" type="presParOf" srcId="{24444193-BC83-47D1-B5E2-77D54E538542}" destId="{BA8F89B9-6419-4FED-A8F8-A4D1FF45223E}" srcOrd="11" destOrd="0" presId="urn:microsoft.com/office/officeart/2018/2/layout/IconVerticalSolidList"/>
    <dgm:cxn modelId="{895ECFB8-08DB-422A-B87C-DEB61E764C25}" type="presParOf" srcId="{24444193-BC83-47D1-B5E2-77D54E538542}" destId="{E08644A4-7DB9-4AEF-94BF-CD6AF3779375}" srcOrd="12" destOrd="0" presId="urn:microsoft.com/office/officeart/2018/2/layout/IconVerticalSolidList"/>
    <dgm:cxn modelId="{9DBF3BE5-FFE2-4D97-888A-E33D5833682B}" type="presParOf" srcId="{E08644A4-7DB9-4AEF-94BF-CD6AF3779375}" destId="{9D4AE15B-BBDD-4EE3-9209-763DEEC7CA06}" srcOrd="0" destOrd="0" presId="urn:microsoft.com/office/officeart/2018/2/layout/IconVerticalSolidList"/>
    <dgm:cxn modelId="{17198F7C-4962-4AB0-9CB9-CBB120CF4707}" type="presParOf" srcId="{E08644A4-7DB9-4AEF-94BF-CD6AF3779375}" destId="{36D74B94-75BF-4E50-8964-7C736742AA97}" srcOrd="1" destOrd="0" presId="urn:microsoft.com/office/officeart/2018/2/layout/IconVerticalSolidList"/>
    <dgm:cxn modelId="{EB2F6052-1F9A-4422-94A5-A69CF0E26A1F}" type="presParOf" srcId="{E08644A4-7DB9-4AEF-94BF-CD6AF3779375}" destId="{4F0CB1BF-266D-4421-B767-9815836F51CA}" srcOrd="2" destOrd="0" presId="urn:microsoft.com/office/officeart/2018/2/layout/IconVerticalSolidList"/>
    <dgm:cxn modelId="{77BA7C63-0857-4D82-85C6-C085DD45C9FA}" type="presParOf" srcId="{E08644A4-7DB9-4AEF-94BF-CD6AF3779375}" destId="{FE10DF62-AEF4-45A0-B9BE-FE4F6FA869D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CA48FC-D851-4FD7-8B17-C2DB81E0487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4CBADB-7C8B-45FA-AEDB-08853B0F356D}">
      <dgm:prSet/>
      <dgm:spPr/>
      <dgm:t>
        <a:bodyPr/>
        <a:lstStyle/>
        <a:p>
          <a:r>
            <a:rPr lang="en-US"/>
            <a:t>Forest fires occur all year, with greater severity in the summer and fall seasons, and generally cause catastrophic harm to both nature and humans. Forest fires are mostly caused by human activity, such as lightning strikes, spontaneous combustion of dry leaves or saw dust, and are regarded as a major contributor to air pollution. Various techniques have been used to combat forest fires throughout the years, with the primary goal of early identification of flames.</a:t>
          </a:r>
        </a:p>
      </dgm:t>
    </dgm:pt>
    <dgm:pt modelId="{407BC1A3-9691-4100-BB0F-B0514E758D02}" type="parTrans" cxnId="{E8DDDCAA-E6C7-4102-86D3-98D3C3C9D080}">
      <dgm:prSet/>
      <dgm:spPr/>
      <dgm:t>
        <a:bodyPr/>
        <a:lstStyle/>
        <a:p>
          <a:endParaRPr lang="en-US"/>
        </a:p>
      </dgm:t>
    </dgm:pt>
    <dgm:pt modelId="{F7D80865-4BE4-4FA3-A37C-3F911EE0E2A6}" type="sibTrans" cxnId="{E8DDDCAA-E6C7-4102-86D3-98D3C3C9D080}">
      <dgm:prSet/>
      <dgm:spPr/>
      <dgm:t>
        <a:bodyPr/>
        <a:lstStyle/>
        <a:p>
          <a:endParaRPr lang="en-US"/>
        </a:p>
      </dgm:t>
    </dgm:pt>
    <dgm:pt modelId="{629B8008-3E63-4247-AD6E-3D78E64EE108}">
      <dgm:prSet/>
      <dgm:spPr/>
      <dgm:t>
        <a:bodyPr/>
        <a:lstStyle/>
        <a:p>
          <a:r>
            <a:rPr lang="en-US"/>
            <a:t>The continuous review of information and communication technology has resulted in the emergence of a new generation of solutions for early detection and prevention of forest fires, such as machine learning deployment </a:t>
          </a:r>
          <a:r>
            <a:rPr lang="en-US" b="0" i="0"/>
            <a:t>using IBM Watson studio , Application of Convolution Neural Network.</a:t>
          </a:r>
          <a:endParaRPr lang="en-US"/>
        </a:p>
      </dgm:t>
    </dgm:pt>
    <dgm:pt modelId="{3A69C97F-62A2-41BF-B59D-B60EE69D8B3F}" type="parTrans" cxnId="{CC19CB41-B2C9-4FAE-87B4-EE80034A05AE}">
      <dgm:prSet/>
      <dgm:spPr/>
      <dgm:t>
        <a:bodyPr/>
        <a:lstStyle/>
        <a:p>
          <a:endParaRPr lang="en-US"/>
        </a:p>
      </dgm:t>
    </dgm:pt>
    <dgm:pt modelId="{A34584D6-23CD-495E-8F10-A4D693295913}" type="sibTrans" cxnId="{CC19CB41-B2C9-4FAE-87B4-EE80034A05AE}">
      <dgm:prSet/>
      <dgm:spPr/>
      <dgm:t>
        <a:bodyPr/>
        <a:lstStyle/>
        <a:p>
          <a:endParaRPr lang="en-US"/>
        </a:p>
      </dgm:t>
    </dgm:pt>
    <dgm:pt modelId="{EE18CA4B-D350-4B06-A53A-06329D5533C7}" type="pres">
      <dgm:prSet presAssocID="{8ECA48FC-D851-4FD7-8B17-C2DB81E0487E}" presName="root" presStyleCnt="0">
        <dgm:presLayoutVars>
          <dgm:dir/>
          <dgm:resizeHandles val="exact"/>
        </dgm:presLayoutVars>
      </dgm:prSet>
      <dgm:spPr/>
    </dgm:pt>
    <dgm:pt modelId="{831F7ADF-79D8-4331-B823-500ADE3517FD}" type="pres">
      <dgm:prSet presAssocID="{694CBADB-7C8B-45FA-AEDB-08853B0F356D}" presName="compNode" presStyleCnt="0"/>
      <dgm:spPr/>
    </dgm:pt>
    <dgm:pt modelId="{DEFDF9C2-5CE4-4AFB-8F99-982820371FB6}" type="pres">
      <dgm:prSet presAssocID="{694CBADB-7C8B-45FA-AEDB-08853B0F356D}" presName="bgRect" presStyleLbl="bgShp" presStyleIdx="0" presStyleCnt="2"/>
      <dgm:spPr/>
    </dgm:pt>
    <dgm:pt modelId="{FE9A8F4C-E00D-4445-8CE2-9F002A3646E5}" type="pres">
      <dgm:prSet presAssocID="{694CBADB-7C8B-45FA-AEDB-08853B0F35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2B712F24-C531-47F7-A386-960BA9060E24}" type="pres">
      <dgm:prSet presAssocID="{694CBADB-7C8B-45FA-AEDB-08853B0F356D}" presName="spaceRect" presStyleCnt="0"/>
      <dgm:spPr/>
    </dgm:pt>
    <dgm:pt modelId="{75793560-B453-4BCC-8921-CC8C803ECD41}" type="pres">
      <dgm:prSet presAssocID="{694CBADB-7C8B-45FA-AEDB-08853B0F356D}" presName="parTx" presStyleLbl="revTx" presStyleIdx="0" presStyleCnt="2">
        <dgm:presLayoutVars>
          <dgm:chMax val="0"/>
          <dgm:chPref val="0"/>
        </dgm:presLayoutVars>
      </dgm:prSet>
      <dgm:spPr/>
    </dgm:pt>
    <dgm:pt modelId="{F077E378-DA75-4F16-928A-5286EBA6ACBB}" type="pres">
      <dgm:prSet presAssocID="{F7D80865-4BE4-4FA3-A37C-3F911EE0E2A6}" presName="sibTrans" presStyleCnt="0"/>
      <dgm:spPr/>
    </dgm:pt>
    <dgm:pt modelId="{EECF18C5-0DD1-49B8-82F6-31C616925BC6}" type="pres">
      <dgm:prSet presAssocID="{629B8008-3E63-4247-AD6E-3D78E64EE108}" presName="compNode" presStyleCnt="0"/>
      <dgm:spPr/>
    </dgm:pt>
    <dgm:pt modelId="{9819BAA4-12FF-4864-AA64-E92FC52FF6E2}" type="pres">
      <dgm:prSet presAssocID="{629B8008-3E63-4247-AD6E-3D78E64EE108}" presName="bgRect" presStyleLbl="bgShp" presStyleIdx="1" presStyleCnt="2"/>
      <dgm:spPr/>
    </dgm:pt>
    <dgm:pt modelId="{E97A4E61-1CD7-4B7D-BA20-8138437FE09F}" type="pres">
      <dgm:prSet presAssocID="{629B8008-3E63-4247-AD6E-3D78E64EE1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06AA1813-3C59-4707-91C6-CEC8A5B14775}" type="pres">
      <dgm:prSet presAssocID="{629B8008-3E63-4247-AD6E-3D78E64EE108}" presName="spaceRect" presStyleCnt="0"/>
      <dgm:spPr/>
    </dgm:pt>
    <dgm:pt modelId="{AF22B1F1-4823-44B1-82A3-8DDCEEDD120A}" type="pres">
      <dgm:prSet presAssocID="{629B8008-3E63-4247-AD6E-3D78E64EE108}" presName="parTx" presStyleLbl="revTx" presStyleIdx="1" presStyleCnt="2">
        <dgm:presLayoutVars>
          <dgm:chMax val="0"/>
          <dgm:chPref val="0"/>
        </dgm:presLayoutVars>
      </dgm:prSet>
      <dgm:spPr/>
    </dgm:pt>
  </dgm:ptLst>
  <dgm:cxnLst>
    <dgm:cxn modelId="{3E0ABA02-07E7-474A-BD86-CDA26D714ED7}" type="presOf" srcId="{629B8008-3E63-4247-AD6E-3D78E64EE108}" destId="{AF22B1F1-4823-44B1-82A3-8DDCEEDD120A}" srcOrd="0" destOrd="0" presId="urn:microsoft.com/office/officeart/2018/2/layout/IconVerticalSolidList"/>
    <dgm:cxn modelId="{CC19CB41-B2C9-4FAE-87B4-EE80034A05AE}" srcId="{8ECA48FC-D851-4FD7-8B17-C2DB81E0487E}" destId="{629B8008-3E63-4247-AD6E-3D78E64EE108}" srcOrd="1" destOrd="0" parTransId="{3A69C97F-62A2-41BF-B59D-B60EE69D8B3F}" sibTransId="{A34584D6-23CD-495E-8F10-A4D693295913}"/>
    <dgm:cxn modelId="{5EE68C49-8746-43E4-8674-8DA4ACA50788}" type="presOf" srcId="{8ECA48FC-D851-4FD7-8B17-C2DB81E0487E}" destId="{EE18CA4B-D350-4B06-A53A-06329D5533C7}" srcOrd="0" destOrd="0" presId="urn:microsoft.com/office/officeart/2018/2/layout/IconVerticalSolidList"/>
    <dgm:cxn modelId="{FA5AE153-8421-4FCC-97D9-D1BEB27E435D}" type="presOf" srcId="{694CBADB-7C8B-45FA-AEDB-08853B0F356D}" destId="{75793560-B453-4BCC-8921-CC8C803ECD41}" srcOrd="0" destOrd="0" presId="urn:microsoft.com/office/officeart/2018/2/layout/IconVerticalSolidList"/>
    <dgm:cxn modelId="{E8DDDCAA-E6C7-4102-86D3-98D3C3C9D080}" srcId="{8ECA48FC-D851-4FD7-8B17-C2DB81E0487E}" destId="{694CBADB-7C8B-45FA-AEDB-08853B0F356D}" srcOrd="0" destOrd="0" parTransId="{407BC1A3-9691-4100-BB0F-B0514E758D02}" sibTransId="{F7D80865-4BE4-4FA3-A37C-3F911EE0E2A6}"/>
    <dgm:cxn modelId="{5D0517EC-B300-40A6-BE5D-48CA240AE4E5}" type="presParOf" srcId="{EE18CA4B-D350-4B06-A53A-06329D5533C7}" destId="{831F7ADF-79D8-4331-B823-500ADE3517FD}" srcOrd="0" destOrd="0" presId="urn:microsoft.com/office/officeart/2018/2/layout/IconVerticalSolidList"/>
    <dgm:cxn modelId="{EE39719C-C491-4A38-AB32-4191EAE88547}" type="presParOf" srcId="{831F7ADF-79D8-4331-B823-500ADE3517FD}" destId="{DEFDF9C2-5CE4-4AFB-8F99-982820371FB6}" srcOrd="0" destOrd="0" presId="urn:microsoft.com/office/officeart/2018/2/layout/IconVerticalSolidList"/>
    <dgm:cxn modelId="{0706E58D-C704-4840-A97A-C8DC674034EE}" type="presParOf" srcId="{831F7ADF-79D8-4331-B823-500ADE3517FD}" destId="{FE9A8F4C-E00D-4445-8CE2-9F002A3646E5}" srcOrd="1" destOrd="0" presId="urn:microsoft.com/office/officeart/2018/2/layout/IconVerticalSolidList"/>
    <dgm:cxn modelId="{A5D08056-843D-4E3D-A1F8-CBB23795D7EB}" type="presParOf" srcId="{831F7ADF-79D8-4331-B823-500ADE3517FD}" destId="{2B712F24-C531-47F7-A386-960BA9060E24}" srcOrd="2" destOrd="0" presId="urn:microsoft.com/office/officeart/2018/2/layout/IconVerticalSolidList"/>
    <dgm:cxn modelId="{F3B50C01-9CC1-4693-9C14-AD9448CC95F4}" type="presParOf" srcId="{831F7ADF-79D8-4331-B823-500ADE3517FD}" destId="{75793560-B453-4BCC-8921-CC8C803ECD41}" srcOrd="3" destOrd="0" presId="urn:microsoft.com/office/officeart/2018/2/layout/IconVerticalSolidList"/>
    <dgm:cxn modelId="{5CAC29E4-3C95-43EA-96D9-967AE776D443}" type="presParOf" srcId="{EE18CA4B-D350-4B06-A53A-06329D5533C7}" destId="{F077E378-DA75-4F16-928A-5286EBA6ACBB}" srcOrd="1" destOrd="0" presId="urn:microsoft.com/office/officeart/2018/2/layout/IconVerticalSolidList"/>
    <dgm:cxn modelId="{9C9734D3-3BE4-4497-8663-287E0F4A3775}" type="presParOf" srcId="{EE18CA4B-D350-4B06-A53A-06329D5533C7}" destId="{EECF18C5-0DD1-49B8-82F6-31C616925BC6}" srcOrd="2" destOrd="0" presId="urn:microsoft.com/office/officeart/2018/2/layout/IconVerticalSolidList"/>
    <dgm:cxn modelId="{8A36CF76-E2F8-4E51-8498-D9A98657FC69}" type="presParOf" srcId="{EECF18C5-0DD1-49B8-82F6-31C616925BC6}" destId="{9819BAA4-12FF-4864-AA64-E92FC52FF6E2}" srcOrd="0" destOrd="0" presId="urn:microsoft.com/office/officeart/2018/2/layout/IconVerticalSolidList"/>
    <dgm:cxn modelId="{73160E74-0CDD-46EC-A498-CEADD4A600CD}" type="presParOf" srcId="{EECF18C5-0DD1-49B8-82F6-31C616925BC6}" destId="{E97A4E61-1CD7-4B7D-BA20-8138437FE09F}" srcOrd="1" destOrd="0" presId="urn:microsoft.com/office/officeart/2018/2/layout/IconVerticalSolidList"/>
    <dgm:cxn modelId="{5D2EE48B-067C-42AA-BA5D-34BB586C9A2F}" type="presParOf" srcId="{EECF18C5-0DD1-49B8-82F6-31C616925BC6}" destId="{06AA1813-3C59-4707-91C6-CEC8A5B14775}" srcOrd="2" destOrd="0" presId="urn:microsoft.com/office/officeart/2018/2/layout/IconVerticalSolidList"/>
    <dgm:cxn modelId="{A499C975-BAE5-4965-8BC6-0A65DDE0BEC5}" type="presParOf" srcId="{EECF18C5-0DD1-49B8-82F6-31C616925BC6}" destId="{AF22B1F1-4823-44B1-82A3-8DDCEEDD120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E5E645-7EB1-4B27-8EC9-DBC141F9C5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227D5CF-18BB-4358-835E-11B6783960B4}">
      <dgm:prSet/>
      <dgm:spPr/>
      <dgm:t>
        <a:bodyPr/>
        <a:lstStyle/>
        <a:p>
          <a:r>
            <a:rPr lang="en-US"/>
            <a:t>The recent forest fire tragedy has gotten a lot of attention across the world. Significant causes of forest fires are either human or environmental in nature.</a:t>
          </a:r>
        </a:p>
      </dgm:t>
    </dgm:pt>
    <dgm:pt modelId="{3E421A83-8942-468D-994D-7CD17B46F764}" type="parTrans" cxnId="{EA98F0D5-5BB6-4070-BD21-8F848D7E129D}">
      <dgm:prSet/>
      <dgm:spPr/>
      <dgm:t>
        <a:bodyPr/>
        <a:lstStyle/>
        <a:p>
          <a:endParaRPr lang="en-US"/>
        </a:p>
      </dgm:t>
    </dgm:pt>
    <dgm:pt modelId="{F055C736-8F8A-4176-B2FD-F53732A997C1}" type="sibTrans" cxnId="{EA98F0D5-5BB6-4070-BD21-8F848D7E129D}">
      <dgm:prSet/>
      <dgm:spPr/>
      <dgm:t>
        <a:bodyPr/>
        <a:lstStyle/>
        <a:p>
          <a:endParaRPr lang="en-US"/>
        </a:p>
      </dgm:t>
    </dgm:pt>
    <dgm:pt modelId="{74ED5E50-23D6-4FA9-B4DF-E556E516175B}">
      <dgm:prSet/>
      <dgm:spPr/>
      <dgm:t>
        <a:bodyPr/>
        <a:lstStyle/>
        <a:p>
          <a:r>
            <a:rPr lang="en-US"/>
            <a:t>The continuous evaluation of information and communication technology has resulted in the introduction of a new generation of solutions for the early detection and prevention of forest fires, such as the deployment of a machine learning model using IBM Watson studio and the application of a convolution neural network.</a:t>
          </a:r>
        </a:p>
      </dgm:t>
    </dgm:pt>
    <dgm:pt modelId="{8B2DB03D-6D69-41A8-BDCA-3E7B59309541}" type="parTrans" cxnId="{EEF47297-106F-4CBA-B4DE-A37722535955}">
      <dgm:prSet/>
      <dgm:spPr/>
      <dgm:t>
        <a:bodyPr/>
        <a:lstStyle/>
        <a:p>
          <a:endParaRPr lang="en-US"/>
        </a:p>
      </dgm:t>
    </dgm:pt>
    <dgm:pt modelId="{E9138A74-AF43-45EF-86D7-8C6E58E24092}" type="sibTrans" cxnId="{EEF47297-106F-4CBA-B4DE-A37722535955}">
      <dgm:prSet/>
      <dgm:spPr/>
      <dgm:t>
        <a:bodyPr/>
        <a:lstStyle/>
        <a:p>
          <a:endParaRPr lang="en-US"/>
        </a:p>
      </dgm:t>
    </dgm:pt>
    <dgm:pt modelId="{03F8A1C7-80AF-47EB-844B-1DBC2BACFBFD}">
      <dgm:prSet/>
      <dgm:spPr/>
      <dgm:t>
        <a:bodyPr/>
        <a:lstStyle/>
        <a:p>
          <a:r>
            <a:rPr lang="en-US"/>
            <a:t>Implementing the aforementioned solutions will aid in the early identification of forest fires throughout the world, stopping them from spreading further.</a:t>
          </a:r>
        </a:p>
      </dgm:t>
    </dgm:pt>
    <dgm:pt modelId="{D6D1B395-887D-4B60-BCD8-A8A79C6C2829}" type="parTrans" cxnId="{21134268-A956-466B-B4BB-F7280ADFC894}">
      <dgm:prSet/>
      <dgm:spPr/>
      <dgm:t>
        <a:bodyPr/>
        <a:lstStyle/>
        <a:p>
          <a:endParaRPr lang="en-US"/>
        </a:p>
      </dgm:t>
    </dgm:pt>
    <dgm:pt modelId="{E0FE06F6-1347-450F-9CE2-2EB862BAC8B0}" type="sibTrans" cxnId="{21134268-A956-466B-B4BB-F7280ADFC894}">
      <dgm:prSet/>
      <dgm:spPr/>
      <dgm:t>
        <a:bodyPr/>
        <a:lstStyle/>
        <a:p>
          <a:endParaRPr lang="en-US"/>
        </a:p>
      </dgm:t>
    </dgm:pt>
    <dgm:pt modelId="{E68D3887-E9F1-4B67-8408-1907E3DD71A7}" type="pres">
      <dgm:prSet presAssocID="{14E5E645-7EB1-4B27-8EC9-DBC141F9C52E}" presName="linear" presStyleCnt="0">
        <dgm:presLayoutVars>
          <dgm:animLvl val="lvl"/>
          <dgm:resizeHandles val="exact"/>
        </dgm:presLayoutVars>
      </dgm:prSet>
      <dgm:spPr/>
    </dgm:pt>
    <dgm:pt modelId="{407A036E-E66E-4108-983F-507A8C84B5D0}" type="pres">
      <dgm:prSet presAssocID="{1227D5CF-18BB-4358-835E-11B6783960B4}" presName="parentText" presStyleLbl="node1" presStyleIdx="0" presStyleCnt="3">
        <dgm:presLayoutVars>
          <dgm:chMax val="0"/>
          <dgm:bulletEnabled val="1"/>
        </dgm:presLayoutVars>
      </dgm:prSet>
      <dgm:spPr/>
    </dgm:pt>
    <dgm:pt modelId="{D17FA886-F179-49F9-993A-C5CEBFE27AFA}" type="pres">
      <dgm:prSet presAssocID="{F055C736-8F8A-4176-B2FD-F53732A997C1}" presName="spacer" presStyleCnt="0"/>
      <dgm:spPr/>
    </dgm:pt>
    <dgm:pt modelId="{50A62CAB-371D-44B0-8ED6-C3F71269078D}" type="pres">
      <dgm:prSet presAssocID="{74ED5E50-23D6-4FA9-B4DF-E556E516175B}" presName="parentText" presStyleLbl="node1" presStyleIdx="1" presStyleCnt="3">
        <dgm:presLayoutVars>
          <dgm:chMax val="0"/>
          <dgm:bulletEnabled val="1"/>
        </dgm:presLayoutVars>
      </dgm:prSet>
      <dgm:spPr/>
    </dgm:pt>
    <dgm:pt modelId="{CD657F46-F74D-4BC2-97CA-8E4C9DDCEB32}" type="pres">
      <dgm:prSet presAssocID="{E9138A74-AF43-45EF-86D7-8C6E58E24092}" presName="spacer" presStyleCnt="0"/>
      <dgm:spPr/>
    </dgm:pt>
    <dgm:pt modelId="{D3C66EE8-5037-45C4-82A1-56EE690E2ED8}" type="pres">
      <dgm:prSet presAssocID="{03F8A1C7-80AF-47EB-844B-1DBC2BACFBFD}" presName="parentText" presStyleLbl="node1" presStyleIdx="2" presStyleCnt="3">
        <dgm:presLayoutVars>
          <dgm:chMax val="0"/>
          <dgm:bulletEnabled val="1"/>
        </dgm:presLayoutVars>
      </dgm:prSet>
      <dgm:spPr/>
    </dgm:pt>
  </dgm:ptLst>
  <dgm:cxnLst>
    <dgm:cxn modelId="{98240B46-5F3E-4257-A907-1343983CE708}" type="presOf" srcId="{14E5E645-7EB1-4B27-8EC9-DBC141F9C52E}" destId="{E68D3887-E9F1-4B67-8408-1907E3DD71A7}" srcOrd="0" destOrd="0" presId="urn:microsoft.com/office/officeart/2005/8/layout/vList2"/>
    <dgm:cxn modelId="{21134268-A956-466B-B4BB-F7280ADFC894}" srcId="{14E5E645-7EB1-4B27-8EC9-DBC141F9C52E}" destId="{03F8A1C7-80AF-47EB-844B-1DBC2BACFBFD}" srcOrd="2" destOrd="0" parTransId="{D6D1B395-887D-4B60-BCD8-A8A79C6C2829}" sibTransId="{E0FE06F6-1347-450F-9CE2-2EB862BAC8B0}"/>
    <dgm:cxn modelId="{EEF47297-106F-4CBA-B4DE-A37722535955}" srcId="{14E5E645-7EB1-4B27-8EC9-DBC141F9C52E}" destId="{74ED5E50-23D6-4FA9-B4DF-E556E516175B}" srcOrd="1" destOrd="0" parTransId="{8B2DB03D-6D69-41A8-BDCA-3E7B59309541}" sibTransId="{E9138A74-AF43-45EF-86D7-8C6E58E24092}"/>
    <dgm:cxn modelId="{6E86C7C1-9BB3-427B-97D6-E726F53E1D6A}" type="presOf" srcId="{74ED5E50-23D6-4FA9-B4DF-E556E516175B}" destId="{50A62CAB-371D-44B0-8ED6-C3F71269078D}" srcOrd="0" destOrd="0" presId="urn:microsoft.com/office/officeart/2005/8/layout/vList2"/>
    <dgm:cxn modelId="{1E1EBEC3-EF1F-42D5-9CC2-7E47F76FA1C1}" type="presOf" srcId="{1227D5CF-18BB-4358-835E-11B6783960B4}" destId="{407A036E-E66E-4108-983F-507A8C84B5D0}" srcOrd="0" destOrd="0" presId="urn:microsoft.com/office/officeart/2005/8/layout/vList2"/>
    <dgm:cxn modelId="{EA98F0D5-5BB6-4070-BD21-8F848D7E129D}" srcId="{14E5E645-7EB1-4B27-8EC9-DBC141F9C52E}" destId="{1227D5CF-18BB-4358-835E-11B6783960B4}" srcOrd="0" destOrd="0" parTransId="{3E421A83-8942-468D-994D-7CD17B46F764}" sibTransId="{F055C736-8F8A-4176-B2FD-F53732A997C1}"/>
    <dgm:cxn modelId="{A5A8C9F7-226A-40FB-AE53-D5DF0A9AED4A}" type="presOf" srcId="{03F8A1C7-80AF-47EB-844B-1DBC2BACFBFD}" destId="{D3C66EE8-5037-45C4-82A1-56EE690E2ED8}" srcOrd="0" destOrd="0" presId="urn:microsoft.com/office/officeart/2005/8/layout/vList2"/>
    <dgm:cxn modelId="{23257FFF-1BC3-44A7-A092-470DFA20A4C8}" type="presParOf" srcId="{E68D3887-E9F1-4B67-8408-1907E3DD71A7}" destId="{407A036E-E66E-4108-983F-507A8C84B5D0}" srcOrd="0" destOrd="0" presId="urn:microsoft.com/office/officeart/2005/8/layout/vList2"/>
    <dgm:cxn modelId="{317BE517-200C-49E7-8F64-BC44814639DB}" type="presParOf" srcId="{E68D3887-E9F1-4B67-8408-1907E3DD71A7}" destId="{D17FA886-F179-49F9-993A-C5CEBFE27AFA}" srcOrd="1" destOrd="0" presId="urn:microsoft.com/office/officeart/2005/8/layout/vList2"/>
    <dgm:cxn modelId="{AB393DFB-FFFC-475C-97A9-85ADE4524AB6}" type="presParOf" srcId="{E68D3887-E9F1-4B67-8408-1907E3DD71A7}" destId="{50A62CAB-371D-44B0-8ED6-C3F71269078D}" srcOrd="2" destOrd="0" presId="urn:microsoft.com/office/officeart/2005/8/layout/vList2"/>
    <dgm:cxn modelId="{7A722D41-7242-4794-BB35-3E63C6D596CF}" type="presParOf" srcId="{E68D3887-E9F1-4B67-8408-1907E3DD71A7}" destId="{CD657F46-F74D-4BC2-97CA-8E4C9DDCEB32}" srcOrd="3" destOrd="0" presId="urn:microsoft.com/office/officeart/2005/8/layout/vList2"/>
    <dgm:cxn modelId="{0A864A42-3E1F-44E1-A2FB-C6DAAB7E9C75}" type="presParOf" srcId="{E68D3887-E9F1-4B67-8408-1907E3DD71A7}" destId="{D3C66EE8-5037-45C4-82A1-56EE690E2E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AB59DF-678E-420E-8681-F7674B86AC3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53C0D2A-CB98-4E43-8F60-97192AFAE1E0}">
      <dgm:prSet/>
      <dgm:spPr/>
      <dgm:t>
        <a:bodyPr/>
        <a:lstStyle/>
        <a:p>
          <a:r>
            <a:rPr lang="en-US"/>
            <a:t>For training the model I used tensorflow, keras libraries. </a:t>
          </a:r>
        </a:p>
      </dgm:t>
    </dgm:pt>
    <dgm:pt modelId="{897DCE26-6695-4923-8067-68376B40B3AA}" type="parTrans" cxnId="{C5E8B9EB-3B8B-4473-9F10-A3EBA5F96269}">
      <dgm:prSet/>
      <dgm:spPr/>
      <dgm:t>
        <a:bodyPr/>
        <a:lstStyle/>
        <a:p>
          <a:endParaRPr lang="en-US"/>
        </a:p>
      </dgm:t>
    </dgm:pt>
    <dgm:pt modelId="{B627FF50-39C7-4D0C-BBFC-D2E2B4002269}" type="sibTrans" cxnId="{C5E8B9EB-3B8B-4473-9F10-A3EBA5F96269}">
      <dgm:prSet/>
      <dgm:spPr/>
      <dgm:t>
        <a:bodyPr/>
        <a:lstStyle/>
        <a:p>
          <a:endParaRPr lang="en-US"/>
        </a:p>
      </dgm:t>
    </dgm:pt>
    <dgm:pt modelId="{D327AAAD-F1E3-4BBA-974F-718A75825CB9}">
      <dgm:prSet/>
      <dgm:spPr/>
      <dgm:t>
        <a:bodyPr/>
        <a:lstStyle/>
        <a:p>
          <a:r>
            <a:rPr lang="en-US"/>
            <a:t>I also used activation function like relu, sigmoid .</a:t>
          </a:r>
        </a:p>
      </dgm:t>
    </dgm:pt>
    <dgm:pt modelId="{A1F3124A-3D28-46A4-8EAC-C66E9463722F}" type="parTrans" cxnId="{3B37734B-1764-4511-8121-19BF438A45E1}">
      <dgm:prSet/>
      <dgm:spPr/>
      <dgm:t>
        <a:bodyPr/>
        <a:lstStyle/>
        <a:p>
          <a:endParaRPr lang="en-US"/>
        </a:p>
      </dgm:t>
    </dgm:pt>
    <dgm:pt modelId="{075B7630-B29D-4AD8-94BF-367CD466037A}" type="sibTrans" cxnId="{3B37734B-1764-4511-8121-19BF438A45E1}">
      <dgm:prSet/>
      <dgm:spPr/>
      <dgm:t>
        <a:bodyPr/>
        <a:lstStyle/>
        <a:p>
          <a:endParaRPr lang="en-US"/>
        </a:p>
      </dgm:t>
    </dgm:pt>
    <dgm:pt modelId="{DC0EC15F-14BD-407D-A222-EC8F6633DF16}">
      <dgm:prSet/>
      <dgm:spPr/>
      <dgm:t>
        <a:bodyPr/>
        <a:lstStyle/>
        <a:p>
          <a:r>
            <a:rPr lang="en-US" dirty="0"/>
            <a:t>I have trained my model for 10 times (epochs).</a:t>
          </a:r>
        </a:p>
      </dgm:t>
    </dgm:pt>
    <dgm:pt modelId="{A6827FE1-321D-499B-8643-A5AF90AD09B6}" type="parTrans" cxnId="{BBA68CA2-20FB-4DBD-939E-2208BDE0F04C}">
      <dgm:prSet/>
      <dgm:spPr/>
      <dgm:t>
        <a:bodyPr/>
        <a:lstStyle/>
        <a:p>
          <a:endParaRPr lang="en-US"/>
        </a:p>
      </dgm:t>
    </dgm:pt>
    <dgm:pt modelId="{E94B8417-08E5-4744-BF40-BF03696195D7}" type="sibTrans" cxnId="{BBA68CA2-20FB-4DBD-939E-2208BDE0F04C}">
      <dgm:prSet/>
      <dgm:spPr/>
      <dgm:t>
        <a:bodyPr/>
        <a:lstStyle/>
        <a:p>
          <a:endParaRPr lang="en-US"/>
        </a:p>
      </dgm:t>
    </dgm:pt>
    <dgm:pt modelId="{61952284-05F0-452D-8227-46BA82D5DA01}" type="pres">
      <dgm:prSet presAssocID="{D5AB59DF-678E-420E-8681-F7674B86AC3F}" presName="diagram" presStyleCnt="0">
        <dgm:presLayoutVars>
          <dgm:dir/>
          <dgm:resizeHandles val="exact"/>
        </dgm:presLayoutVars>
      </dgm:prSet>
      <dgm:spPr/>
    </dgm:pt>
    <dgm:pt modelId="{CED99CF8-65BE-469E-BC8E-F191DE92D4D7}" type="pres">
      <dgm:prSet presAssocID="{353C0D2A-CB98-4E43-8F60-97192AFAE1E0}" presName="node" presStyleLbl="node1" presStyleIdx="0" presStyleCnt="3">
        <dgm:presLayoutVars>
          <dgm:bulletEnabled val="1"/>
        </dgm:presLayoutVars>
      </dgm:prSet>
      <dgm:spPr/>
    </dgm:pt>
    <dgm:pt modelId="{DFBCE8CF-8D03-4C29-8B8E-6F6E10957AD1}" type="pres">
      <dgm:prSet presAssocID="{B627FF50-39C7-4D0C-BBFC-D2E2B4002269}" presName="sibTrans" presStyleCnt="0"/>
      <dgm:spPr/>
    </dgm:pt>
    <dgm:pt modelId="{B7E76E26-3246-4CB8-BC91-31D8349D829C}" type="pres">
      <dgm:prSet presAssocID="{D327AAAD-F1E3-4BBA-974F-718A75825CB9}" presName="node" presStyleLbl="node1" presStyleIdx="1" presStyleCnt="3">
        <dgm:presLayoutVars>
          <dgm:bulletEnabled val="1"/>
        </dgm:presLayoutVars>
      </dgm:prSet>
      <dgm:spPr/>
    </dgm:pt>
    <dgm:pt modelId="{6B237FAF-A756-4B0C-9A51-04F70BEA43E8}" type="pres">
      <dgm:prSet presAssocID="{075B7630-B29D-4AD8-94BF-367CD466037A}" presName="sibTrans" presStyleCnt="0"/>
      <dgm:spPr/>
    </dgm:pt>
    <dgm:pt modelId="{0ECA5382-0F7B-4910-BD5A-F20B5921148F}" type="pres">
      <dgm:prSet presAssocID="{DC0EC15F-14BD-407D-A222-EC8F6633DF16}" presName="node" presStyleLbl="node1" presStyleIdx="2" presStyleCnt="3">
        <dgm:presLayoutVars>
          <dgm:bulletEnabled val="1"/>
        </dgm:presLayoutVars>
      </dgm:prSet>
      <dgm:spPr/>
    </dgm:pt>
  </dgm:ptLst>
  <dgm:cxnLst>
    <dgm:cxn modelId="{85EF301C-9B01-4B68-9187-7BD84E4A8691}" type="presOf" srcId="{D327AAAD-F1E3-4BBA-974F-718A75825CB9}" destId="{B7E76E26-3246-4CB8-BC91-31D8349D829C}" srcOrd="0" destOrd="0" presId="urn:microsoft.com/office/officeart/2005/8/layout/default"/>
    <dgm:cxn modelId="{3B37734B-1764-4511-8121-19BF438A45E1}" srcId="{D5AB59DF-678E-420E-8681-F7674B86AC3F}" destId="{D327AAAD-F1E3-4BBA-974F-718A75825CB9}" srcOrd="1" destOrd="0" parTransId="{A1F3124A-3D28-46A4-8EAC-C66E9463722F}" sibTransId="{075B7630-B29D-4AD8-94BF-367CD466037A}"/>
    <dgm:cxn modelId="{3DD38C50-052A-43FC-A337-D805F5C65AE4}" type="presOf" srcId="{353C0D2A-CB98-4E43-8F60-97192AFAE1E0}" destId="{CED99CF8-65BE-469E-BC8E-F191DE92D4D7}" srcOrd="0" destOrd="0" presId="urn:microsoft.com/office/officeart/2005/8/layout/default"/>
    <dgm:cxn modelId="{B79C0E53-7743-41E5-AE05-F0668AFF5CA9}" type="presOf" srcId="{D5AB59DF-678E-420E-8681-F7674B86AC3F}" destId="{61952284-05F0-452D-8227-46BA82D5DA01}" srcOrd="0" destOrd="0" presId="urn:microsoft.com/office/officeart/2005/8/layout/default"/>
    <dgm:cxn modelId="{BBA68CA2-20FB-4DBD-939E-2208BDE0F04C}" srcId="{D5AB59DF-678E-420E-8681-F7674B86AC3F}" destId="{DC0EC15F-14BD-407D-A222-EC8F6633DF16}" srcOrd="2" destOrd="0" parTransId="{A6827FE1-321D-499B-8643-A5AF90AD09B6}" sibTransId="{E94B8417-08E5-4744-BF40-BF03696195D7}"/>
    <dgm:cxn modelId="{7D616FB8-032E-413D-8C9A-0FAA24E4F866}" type="presOf" srcId="{DC0EC15F-14BD-407D-A222-EC8F6633DF16}" destId="{0ECA5382-0F7B-4910-BD5A-F20B5921148F}" srcOrd="0" destOrd="0" presId="urn:microsoft.com/office/officeart/2005/8/layout/default"/>
    <dgm:cxn modelId="{C5E8B9EB-3B8B-4473-9F10-A3EBA5F96269}" srcId="{D5AB59DF-678E-420E-8681-F7674B86AC3F}" destId="{353C0D2A-CB98-4E43-8F60-97192AFAE1E0}" srcOrd="0" destOrd="0" parTransId="{897DCE26-6695-4923-8067-68376B40B3AA}" sibTransId="{B627FF50-39C7-4D0C-BBFC-D2E2B4002269}"/>
    <dgm:cxn modelId="{83CF20B4-295E-4D8E-80FD-60623326D81E}" type="presParOf" srcId="{61952284-05F0-452D-8227-46BA82D5DA01}" destId="{CED99CF8-65BE-469E-BC8E-F191DE92D4D7}" srcOrd="0" destOrd="0" presId="urn:microsoft.com/office/officeart/2005/8/layout/default"/>
    <dgm:cxn modelId="{729B0843-B940-4F66-B34C-D5D53233259A}" type="presParOf" srcId="{61952284-05F0-452D-8227-46BA82D5DA01}" destId="{DFBCE8CF-8D03-4C29-8B8E-6F6E10957AD1}" srcOrd="1" destOrd="0" presId="urn:microsoft.com/office/officeart/2005/8/layout/default"/>
    <dgm:cxn modelId="{CF10FA08-043C-4389-8AEF-56D72FC3C8FE}" type="presParOf" srcId="{61952284-05F0-452D-8227-46BA82D5DA01}" destId="{B7E76E26-3246-4CB8-BC91-31D8349D829C}" srcOrd="2" destOrd="0" presId="urn:microsoft.com/office/officeart/2005/8/layout/default"/>
    <dgm:cxn modelId="{B3B9E0F9-7765-4777-B723-5257ACAFADEE}" type="presParOf" srcId="{61952284-05F0-452D-8227-46BA82D5DA01}" destId="{6B237FAF-A756-4B0C-9A51-04F70BEA43E8}" srcOrd="3" destOrd="0" presId="urn:microsoft.com/office/officeart/2005/8/layout/default"/>
    <dgm:cxn modelId="{60392168-7B23-44C0-B195-934852938BF6}" type="presParOf" srcId="{61952284-05F0-452D-8227-46BA82D5DA01}" destId="{0ECA5382-0F7B-4910-BD5A-F20B5921148F}"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E6EF0-8CB2-4AF4-A567-E48560FA3E75}">
      <dsp:nvSpPr>
        <dsp:cNvPr id="0" name=""/>
        <dsp:cNvSpPr/>
      </dsp:nvSpPr>
      <dsp:spPr>
        <a:xfrm>
          <a:off x="0" y="476"/>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7F057-2351-4716-825F-A065D826D216}">
      <dsp:nvSpPr>
        <dsp:cNvPr id="0" name=""/>
        <dsp:cNvSpPr/>
      </dsp:nvSpPr>
      <dsp:spPr>
        <a:xfrm>
          <a:off x="198494" y="148116"/>
          <a:ext cx="360898" cy="3608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09EB81-C7E8-495D-9D81-9AF8C5A37753}">
      <dsp:nvSpPr>
        <dsp:cNvPr id="0" name=""/>
        <dsp:cNvSpPr/>
      </dsp:nvSpPr>
      <dsp:spPr>
        <a:xfrm>
          <a:off x="757886" y="476"/>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Introduction</a:t>
          </a:r>
        </a:p>
      </dsp:txBody>
      <dsp:txXfrm>
        <a:off x="757886" y="476"/>
        <a:ext cx="5503213" cy="656179"/>
      </dsp:txXfrm>
    </dsp:sp>
    <dsp:sp modelId="{26807437-DC4D-4EBE-9023-93A6882F9AAB}">
      <dsp:nvSpPr>
        <dsp:cNvPr id="0" name=""/>
        <dsp:cNvSpPr/>
      </dsp:nvSpPr>
      <dsp:spPr>
        <a:xfrm>
          <a:off x="0" y="820700"/>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EECBD-8AF9-40B0-BAB5-74F3534EB03A}">
      <dsp:nvSpPr>
        <dsp:cNvPr id="0" name=""/>
        <dsp:cNvSpPr/>
      </dsp:nvSpPr>
      <dsp:spPr>
        <a:xfrm>
          <a:off x="198494" y="968340"/>
          <a:ext cx="360898" cy="3608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3F1763-B632-4836-855D-9FDAB71176F4}">
      <dsp:nvSpPr>
        <dsp:cNvPr id="0" name=""/>
        <dsp:cNvSpPr/>
      </dsp:nvSpPr>
      <dsp:spPr>
        <a:xfrm>
          <a:off x="757886" y="820700"/>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Purpose</a:t>
          </a:r>
        </a:p>
      </dsp:txBody>
      <dsp:txXfrm>
        <a:off x="757886" y="820700"/>
        <a:ext cx="5503213" cy="656179"/>
      </dsp:txXfrm>
    </dsp:sp>
    <dsp:sp modelId="{EFA5444A-5D71-4A03-B17E-ED868B81E43A}">
      <dsp:nvSpPr>
        <dsp:cNvPr id="0" name=""/>
        <dsp:cNvSpPr/>
      </dsp:nvSpPr>
      <dsp:spPr>
        <a:xfrm>
          <a:off x="0" y="1640924"/>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C662A9-33CA-4906-BAEC-475A3AF85BF7}">
      <dsp:nvSpPr>
        <dsp:cNvPr id="0" name=""/>
        <dsp:cNvSpPr/>
      </dsp:nvSpPr>
      <dsp:spPr>
        <a:xfrm>
          <a:off x="198494" y="1788564"/>
          <a:ext cx="360898" cy="3608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FE1B4C-FCCD-432B-8697-868A5B4ABFBC}">
      <dsp:nvSpPr>
        <dsp:cNvPr id="0" name=""/>
        <dsp:cNvSpPr/>
      </dsp:nvSpPr>
      <dsp:spPr>
        <a:xfrm>
          <a:off x="757886" y="1640924"/>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Training The Model</a:t>
          </a:r>
        </a:p>
      </dsp:txBody>
      <dsp:txXfrm>
        <a:off x="757886" y="1640924"/>
        <a:ext cx="5503213" cy="656179"/>
      </dsp:txXfrm>
    </dsp:sp>
    <dsp:sp modelId="{154CAB04-4AAD-4F76-8B31-16221F25D169}">
      <dsp:nvSpPr>
        <dsp:cNvPr id="0" name=""/>
        <dsp:cNvSpPr/>
      </dsp:nvSpPr>
      <dsp:spPr>
        <a:xfrm>
          <a:off x="0" y="2461147"/>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AA570-A164-45DB-8250-2149C1A869C4}">
      <dsp:nvSpPr>
        <dsp:cNvPr id="0" name=""/>
        <dsp:cNvSpPr/>
      </dsp:nvSpPr>
      <dsp:spPr>
        <a:xfrm>
          <a:off x="198494" y="2608788"/>
          <a:ext cx="360898" cy="3608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81DF14-4B03-46DA-859F-EEABFF42ACC2}">
      <dsp:nvSpPr>
        <dsp:cNvPr id="0" name=""/>
        <dsp:cNvSpPr/>
      </dsp:nvSpPr>
      <dsp:spPr>
        <a:xfrm>
          <a:off x="757886" y="2461147"/>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Testing The Model</a:t>
          </a:r>
        </a:p>
      </dsp:txBody>
      <dsp:txXfrm>
        <a:off x="757886" y="2461147"/>
        <a:ext cx="5503213" cy="656179"/>
      </dsp:txXfrm>
    </dsp:sp>
    <dsp:sp modelId="{3B762A63-E3B9-43C6-AE6C-209A0CB4F47A}">
      <dsp:nvSpPr>
        <dsp:cNvPr id="0" name=""/>
        <dsp:cNvSpPr/>
      </dsp:nvSpPr>
      <dsp:spPr>
        <a:xfrm>
          <a:off x="0" y="3281371"/>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25478-31BB-40F5-89DC-307DA1B86526}">
      <dsp:nvSpPr>
        <dsp:cNvPr id="0" name=""/>
        <dsp:cNvSpPr/>
      </dsp:nvSpPr>
      <dsp:spPr>
        <a:xfrm>
          <a:off x="198494" y="3429012"/>
          <a:ext cx="360898" cy="3608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C3156F-77A2-41FA-AD33-C1D9B2CBB47E}">
      <dsp:nvSpPr>
        <dsp:cNvPr id="0" name=""/>
        <dsp:cNvSpPr/>
      </dsp:nvSpPr>
      <dsp:spPr>
        <a:xfrm>
          <a:off x="757886" y="3281371"/>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Application</a:t>
          </a:r>
        </a:p>
      </dsp:txBody>
      <dsp:txXfrm>
        <a:off x="757886" y="3281371"/>
        <a:ext cx="5503213" cy="656179"/>
      </dsp:txXfrm>
    </dsp:sp>
    <dsp:sp modelId="{55465623-7AA0-4D7E-B01B-08DF6433CE45}">
      <dsp:nvSpPr>
        <dsp:cNvPr id="0" name=""/>
        <dsp:cNvSpPr/>
      </dsp:nvSpPr>
      <dsp:spPr>
        <a:xfrm>
          <a:off x="0" y="4101595"/>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37AFF-0833-45E1-9CF1-1ED00E1053EE}">
      <dsp:nvSpPr>
        <dsp:cNvPr id="0" name=""/>
        <dsp:cNvSpPr/>
      </dsp:nvSpPr>
      <dsp:spPr>
        <a:xfrm>
          <a:off x="198494" y="4249235"/>
          <a:ext cx="360898" cy="36089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E5043A-F5DE-4EF8-A10E-AFDC13ECDB2D}">
      <dsp:nvSpPr>
        <dsp:cNvPr id="0" name=""/>
        <dsp:cNvSpPr/>
      </dsp:nvSpPr>
      <dsp:spPr>
        <a:xfrm>
          <a:off x="757886" y="4101595"/>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Future Scope</a:t>
          </a:r>
        </a:p>
      </dsp:txBody>
      <dsp:txXfrm>
        <a:off x="757886" y="4101595"/>
        <a:ext cx="5503213" cy="656179"/>
      </dsp:txXfrm>
    </dsp:sp>
    <dsp:sp modelId="{9D4AE15B-BBDD-4EE3-9209-763DEEC7CA06}">
      <dsp:nvSpPr>
        <dsp:cNvPr id="0" name=""/>
        <dsp:cNvSpPr/>
      </dsp:nvSpPr>
      <dsp:spPr>
        <a:xfrm>
          <a:off x="0" y="4921819"/>
          <a:ext cx="6261100" cy="6561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74B94-75BF-4E50-8964-7C736742AA97}">
      <dsp:nvSpPr>
        <dsp:cNvPr id="0" name=""/>
        <dsp:cNvSpPr/>
      </dsp:nvSpPr>
      <dsp:spPr>
        <a:xfrm>
          <a:off x="198494" y="5069459"/>
          <a:ext cx="360898" cy="36089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10DF62-AEF4-45A0-B9BE-FE4F6FA869D1}">
      <dsp:nvSpPr>
        <dsp:cNvPr id="0" name=""/>
        <dsp:cNvSpPr/>
      </dsp:nvSpPr>
      <dsp:spPr>
        <a:xfrm>
          <a:off x="757886" y="4921819"/>
          <a:ext cx="5503213" cy="656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46" tIns="69446" rIns="69446" bIns="69446" numCol="1" spcCol="1270" anchor="ctr" anchorCtr="0">
          <a:noAutofit/>
        </a:bodyPr>
        <a:lstStyle/>
        <a:p>
          <a:pPr marL="0" lvl="0" indent="0" algn="l" defTabSz="711200">
            <a:lnSpc>
              <a:spcPct val="90000"/>
            </a:lnSpc>
            <a:spcBef>
              <a:spcPct val="0"/>
            </a:spcBef>
            <a:spcAft>
              <a:spcPct val="35000"/>
            </a:spcAft>
            <a:buNone/>
          </a:pPr>
          <a:r>
            <a:rPr lang="en-US" sz="1600" kern="1200"/>
            <a:t>Conclusion</a:t>
          </a:r>
        </a:p>
      </dsp:txBody>
      <dsp:txXfrm>
        <a:off x="757886" y="4921819"/>
        <a:ext cx="5503213" cy="656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DF9C2-5CE4-4AFB-8F99-982820371FB6}">
      <dsp:nvSpPr>
        <dsp:cNvPr id="0" name=""/>
        <dsp:cNvSpPr/>
      </dsp:nvSpPr>
      <dsp:spPr>
        <a:xfrm>
          <a:off x="0" y="483597"/>
          <a:ext cx="10830641" cy="118087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9A8F4C-E00D-4445-8CE2-9F002A3646E5}">
      <dsp:nvSpPr>
        <dsp:cNvPr id="0" name=""/>
        <dsp:cNvSpPr/>
      </dsp:nvSpPr>
      <dsp:spPr>
        <a:xfrm>
          <a:off x="357215" y="749294"/>
          <a:ext cx="649482" cy="649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793560-B453-4BCC-8921-CC8C803ECD41}">
      <dsp:nvSpPr>
        <dsp:cNvPr id="0" name=""/>
        <dsp:cNvSpPr/>
      </dsp:nvSpPr>
      <dsp:spPr>
        <a:xfrm>
          <a:off x="1363912" y="483597"/>
          <a:ext cx="9466728" cy="1180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76" tIns="124976" rIns="124976" bIns="124976" numCol="1" spcCol="1270" anchor="ctr" anchorCtr="0">
          <a:noAutofit/>
        </a:bodyPr>
        <a:lstStyle/>
        <a:p>
          <a:pPr marL="0" lvl="0" indent="0" algn="l" defTabSz="622300">
            <a:lnSpc>
              <a:spcPct val="90000"/>
            </a:lnSpc>
            <a:spcBef>
              <a:spcPct val="0"/>
            </a:spcBef>
            <a:spcAft>
              <a:spcPct val="35000"/>
            </a:spcAft>
            <a:buNone/>
          </a:pPr>
          <a:r>
            <a:rPr lang="en-US" sz="1400" kern="1200"/>
            <a:t>Forest fires occur all year, with greater severity in the summer and fall seasons, and generally cause catastrophic harm to both nature and humans. Forest fires are mostly caused by human activity, such as lightning strikes, spontaneous combustion of dry leaves or saw dust, and are regarded as a major contributor to air pollution. Various techniques have been used to combat forest fires throughout the years, with the primary goal of early identification of flames.</a:t>
          </a:r>
        </a:p>
      </dsp:txBody>
      <dsp:txXfrm>
        <a:off x="1363912" y="483597"/>
        <a:ext cx="9466728" cy="1180876"/>
      </dsp:txXfrm>
    </dsp:sp>
    <dsp:sp modelId="{9819BAA4-12FF-4864-AA64-E92FC52FF6E2}">
      <dsp:nvSpPr>
        <dsp:cNvPr id="0" name=""/>
        <dsp:cNvSpPr/>
      </dsp:nvSpPr>
      <dsp:spPr>
        <a:xfrm>
          <a:off x="0" y="1934388"/>
          <a:ext cx="10830641" cy="11808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7A4E61-1CD7-4B7D-BA20-8138437FE09F}">
      <dsp:nvSpPr>
        <dsp:cNvPr id="0" name=""/>
        <dsp:cNvSpPr/>
      </dsp:nvSpPr>
      <dsp:spPr>
        <a:xfrm>
          <a:off x="357215" y="2200086"/>
          <a:ext cx="649482" cy="649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2B1F1-4823-44B1-82A3-8DDCEEDD120A}">
      <dsp:nvSpPr>
        <dsp:cNvPr id="0" name=""/>
        <dsp:cNvSpPr/>
      </dsp:nvSpPr>
      <dsp:spPr>
        <a:xfrm>
          <a:off x="1363912" y="1934388"/>
          <a:ext cx="9466728" cy="1180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76" tIns="124976" rIns="124976" bIns="124976" numCol="1" spcCol="1270" anchor="ctr" anchorCtr="0">
          <a:noAutofit/>
        </a:bodyPr>
        <a:lstStyle/>
        <a:p>
          <a:pPr marL="0" lvl="0" indent="0" algn="l" defTabSz="622300">
            <a:lnSpc>
              <a:spcPct val="90000"/>
            </a:lnSpc>
            <a:spcBef>
              <a:spcPct val="0"/>
            </a:spcBef>
            <a:spcAft>
              <a:spcPct val="35000"/>
            </a:spcAft>
            <a:buNone/>
          </a:pPr>
          <a:r>
            <a:rPr lang="en-US" sz="1400" kern="1200"/>
            <a:t>The continuous review of information and communication technology has resulted in the emergence of a new generation of solutions for early detection and prevention of forest fires, such as machine learning deployment </a:t>
          </a:r>
          <a:r>
            <a:rPr lang="en-US" sz="1400" b="0" i="0" kern="1200"/>
            <a:t>using IBM Watson studio , Application of Convolution Neural Network.</a:t>
          </a:r>
          <a:endParaRPr lang="en-US" sz="1400" kern="1200"/>
        </a:p>
      </dsp:txBody>
      <dsp:txXfrm>
        <a:off x="1363912" y="1934388"/>
        <a:ext cx="9466728" cy="1180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A036E-E66E-4108-983F-507A8C84B5D0}">
      <dsp:nvSpPr>
        <dsp:cNvPr id="0" name=""/>
        <dsp:cNvSpPr/>
      </dsp:nvSpPr>
      <dsp:spPr>
        <a:xfrm>
          <a:off x="0" y="27726"/>
          <a:ext cx="9613860"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recent forest fire tragedy has gotten a lot of attention across the world. Significant causes of forest fires are either human or environmental in nature.</a:t>
          </a:r>
        </a:p>
      </dsp:txBody>
      <dsp:txXfrm>
        <a:off x="56072" y="83798"/>
        <a:ext cx="9501716" cy="1036503"/>
      </dsp:txXfrm>
    </dsp:sp>
    <dsp:sp modelId="{50A62CAB-371D-44B0-8ED6-C3F71269078D}">
      <dsp:nvSpPr>
        <dsp:cNvPr id="0" name=""/>
        <dsp:cNvSpPr/>
      </dsp:nvSpPr>
      <dsp:spPr>
        <a:xfrm>
          <a:off x="0" y="1225334"/>
          <a:ext cx="9613860"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continuous evaluation of information and communication technology has resulted in the introduction of a new generation of solutions for the early detection and prevention of forest fires, such as the deployment of a machine learning model using IBM Watson studio and the application of a convolution neural network.</a:t>
          </a:r>
        </a:p>
      </dsp:txBody>
      <dsp:txXfrm>
        <a:off x="56072" y="1281406"/>
        <a:ext cx="9501716" cy="1036503"/>
      </dsp:txXfrm>
    </dsp:sp>
    <dsp:sp modelId="{D3C66EE8-5037-45C4-82A1-56EE690E2ED8}">
      <dsp:nvSpPr>
        <dsp:cNvPr id="0" name=""/>
        <dsp:cNvSpPr/>
      </dsp:nvSpPr>
      <dsp:spPr>
        <a:xfrm>
          <a:off x="0" y="2422941"/>
          <a:ext cx="9613860" cy="11486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Implementing the aforementioned solutions will aid in the early identification of forest fires throughout the world, stopping them from spreading further.</a:t>
          </a:r>
        </a:p>
      </dsp:txBody>
      <dsp:txXfrm>
        <a:off x="56072" y="2479013"/>
        <a:ext cx="9501716" cy="10365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99CF8-65BE-469E-BC8E-F191DE92D4D7}">
      <dsp:nvSpPr>
        <dsp:cNvPr id="0" name=""/>
        <dsp:cNvSpPr/>
      </dsp:nvSpPr>
      <dsp:spPr>
        <a:xfrm>
          <a:off x="0" y="784058"/>
          <a:ext cx="3384575" cy="203074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For training the model I used tensorflow, keras libraries. </a:t>
          </a:r>
        </a:p>
      </dsp:txBody>
      <dsp:txXfrm>
        <a:off x="0" y="784058"/>
        <a:ext cx="3384575" cy="2030745"/>
      </dsp:txXfrm>
    </dsp:sp>
    <dsp:sp modelId="{B7E76E26-3246-4CB8-BC91-31D8349D829C}">
      <dsp:nvSpPr>
        <dsp:cNvPr id="0" name=""/>
        <dsp:cNvSpPr/>
      </dsp:nvSpPr>
      <dsp:spPr>
        <a:xfrm>
          <a:off x="3723032" y="784058"/>
          <a:ext cx="3384575" cy="203074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I also used activation function like relu, sigmoid .</a:t>
          </a:r>
        </a:p>
      </dsp:txBody>
      <dsp:txXfrm>
        <a:off x="3723032" y="784058"/>
        <a:ext cx="3384575" cy="2030745"/>
      </dsp:txXfrm>
    </dsp:sp>
    <dsp:sp modelId="{0ECA5382-0F7B-4910-BD5A-F20B5921148F}">
      <dsp:nvSpPr>
        <dsp:cNvPr id="0" name=""/>
        <dsp:cNvSpPr/>
      </dsp:nvSpPr>
      <dsp:spPr>
        <a:xfrm>
          <a:off x="7446065" y="784058"/>
          <a:ext cx="3384575" cy="203074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I have trained my model for 10 times (epochs).</a:t>
          </a:r>
        </a:p>
      </dsp:txBody>
      <dsp:txXfrm>
        <a:off x="7446065" y="784058"/>
        <a:ext cx="3384575" cy="20307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96113-0D17-4E10-8FE9-D7AFF9B10470}" type="datetimeFigureOut">
              <a:rPr lang="en-AE" smtClean="0"/>
              <a:t>27/09/2021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a:xfrm>
            <a:off x="9255346" y="2750337"/>
            <a:ext cx="1171888" cy="1356442"/>
          </a:xfrm>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512703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a:xfrm>
            <a:off x="10729455" y="4711309"/>
            <a:ext cx="1154151" cy="1090789"/>
          </a:xfrm>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94553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a:xfrm>
            <a:off x="10729455" y="4711615"/>
            <a:ext cx="1154151" cy="1090789"/>
          </a:xfrm>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379860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a:xfrm>
            <a:off x="10729455" y="4709925"/>
            <a:ext cx="1154151" cy="1090789"/>
          </a:xfrm>
        </p:spPr>
        <p:txBody>
          <a:bodyPr/>
          <a:lstStyle/>
          <a:p>
            <a:fld id="{40CC6C96-DDED-4422-8002-4505483422E9}" type="slidenum">
              <a:rPr lang="en-AE" smtClean="0"/>
              <a:t>‹#›</a:t>
            </a:fld>
            <a:endParaRPr lang="en-A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88553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a:xfrm>
            <a:off x="10729455" y="4709925"/>
            <a:ext cx="1154151" cy="1090789"/>
          </a:xfrm>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4256614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96113-0D17-4E10-8FE9-D7AFF9B10470}" type="datetimeFigureOut">
              <a:rPr lang="en-AE" smtClean="0"/>
              <a:t>27/09/2021</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315405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96113-0D17-4E10-8FE9-D7AFF9B10470}" type="datetimeFigureOut">
              <a:rPr lang="en-AE" smtClean="0"/>
              <a:t>27/09/2021</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87031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96113-0D17-4E10-8FE9-D7AFF9B10470}" type="datetimeFigureOut">
              <a:rPr lang="en-AE" smtClean="0"/>
              <a:t>27/09/2021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40822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4796113-0D17-4E10-8FE9-D7AFF9B10470}" type="datetimeFigureOut">
              <a:rPr lang="en-AE" smtClean="0"/>
              <a:t>27/09/2021</a:t>
            </a:fld>
            <a:endParaRPr lang="en-AE"/>
          </a:p>
        </p:txBody>
      </p:sp>
      <p:sp>
        <p:nvSpPr>
          <p:cNvPr id="5" name="Footer Placeholder 4"/>
          <p:cNvSpPr>
            <a:spLocks noGrp="1"/>
          </p:cNvSpPr>
          <p:nvPr>
            <p:ph type="ftr" sz="quarter" idx="11"/>
          </p:nvPr>
        </p:nvSpPr>
        <p:spPr>
          <a:xfrm>
            <a:off x="680321" y="5936188"/>
            <a:ext cx="6126805" cy="365125"/>
          </a:xfrm>
        </p:spPr>
        <p:txBody>
          <a:bodyPr/>
          <a:lstStyle/>
          <a:p>
            <a:endParaRPr lang="en-A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0CC6C96-DDED-4422-8002-4505483422E9}" type="slidenum">
              <a:rPr lang="en-AE" smtClean="0"/>
              <a:t>‹#›</a:t>
            </a:fld>
            <a:endParaRPr lang="en-AE"/>
          </a:p>
        </p:txBody>
      </p:sp>
    </p:spTree>
    <p:extLst>
      <p:ext uri="{BB962C8B-B14F-4D97-AF65-F5344CB8AC3E}">
        <p14:creationId xmlns:p14="http://schemas.microsoft.com/office/powerpoint/2010/main" val="229943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96113-0D17-4E10-8FE9-D7AFF9B10470}" type="datetimeFigureOut">
              <a:rPr lang="en-AE" smtClean="0"/>
              <a:t>27/09/2021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18953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96113-0D17-4E10-8FE9-D7AFF9B10470}" type="datetimeFigureOut">
              <a:rPr lang="en-AE" smtClean="0"/>
              <a:t>27/09/2021</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a:xfrm>
            <a:off x="10729455" y="2869895"/>
            <a:ext cx="1154151" cy="1090789"/>
          </a:xfrm>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60623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68194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96113-0D17-4E10-8FE9-D7AFF9B10470}" type="datetimeFigureOut">
              <a:rPr lang="en-AE" smtClean="0"/>
              <a:t>27/09/2021</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392834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96113-0D17-4E10-8FE9-D7AFF9B10470}" type="datetimeFigureOut">
              <a:rPr lang="en-AE" smtClean="0"/>
              <a:t>27/09/2021</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145693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4796113-0D17-4E10-8FE9-D7AFF9B10470}" type="datetimeFigureOut">
              <a:rPr lang="en-AE" smtClean="0"/>
              <a:t>27/09/2021</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10258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177979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96113-0D17-4E10-8FE9-D7AFF9B10470}" type="datetimeFigureOut">
              <a:rPr lang="en-AE" smtClean="0"/>
              <a:t>27/09/2021</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40CC6C96-DDED-4422-8002-4505483422E9}" type="slidenum">
              <a:rPr lang="en-AE" smtClean="0"/>
              <a:t>‹#›</a:t>
            </a:fld>
            <a:endParaRPr lang="en-AE"/>
          </a:p>
        </p:txBody>
      </p:sp>
    </p:spTree>
    <p:extLst>
      <p:ext uri="{BB962C8B-B14F-4D97-AF65-F5344CB8AC3E}">
        <p14:creationId xmlns:p14="http://schemas.microsoft.com/office/powerpoint/2010/main" val="426078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96113-0D17-4E10-8FE9-D7AFF9B10470}" type="datetimeFigureOut">
              <a:rPr lang="en-AE" smtClean="0"/>
              <a:t>27/09/2021</a:t>
            </a:fld>
            <a:endParaRPr lang="en-A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0CC6C96-DDED-4422-8002-4505483422E9}" type="slidenum">
              <a:rPr lang="en-AE" smtClean="0"/>
              <a:t>‹#›</a:t>
            </a:fld>
            <a:endParaRPr lang="en-AE"/>
          </a:p>
        </p:txBody>
      </p:sp>
    </p:spTree>
    <p:extLst>
      <p:ext uri="{BB962C8B-B14F-4D97-AF65-F5344CB8AC3E}">
        <p14:creationId xmlns:p14="http://schemas.microsoft.com/office/powerpoint/2010/main" val="30025352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3"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4"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6" name="Picture 2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7" name="Picture 2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8" name="Rectangle 2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2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A8662CC-BE5C-47A9-AA60-381551AF2BE6}"/>
              </a:ext>
            </a:extLst>
          </p:cNvPr>
          <p:cNvSpPr txBox="1"/>
          <p:nvPr/>
        </p:nvSpPr>
        <p:spPr>
          <a:xfrm>
            <a:off x="680321" y="753228"/>
            <a:ext cx="4136123"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000" b="1">
                <a:solidFill>
                  <a:srgbClr val="FFFFFF"/>
                </a:solidFill>
                <a:latin typeface="+mj-lt"/>
                <a:ea typeface="+mj-ea"/>
                <a:cs typeface="+mj-cs"/>
              </a:rPr>
              <a:t>DETECTION  OF  FIRE COMBUSTION IN FOREST  USING  </a:t>
            </a:r>
            <a:br>
              <a:rPr lang="en-US" sz="2000" b="1">
                <a:solidFill>
                  <a:srgbClr val="FFFFFF"/>
                </a:solidFill>
                <a:latin typeface="+mj-lt"/>
                <a:ea typeface="+mj-ea"/>
                <a:cs typeface="+mj-cs"/>
              </a:rPr>
            </a:br>
            <a:r>
              <a:rPr lang="en-US" sz="2000" b="1">
                <a:solidFill>
                  <a:srgbClr val="FFFFFF"/>
                </a:solidFill>
                <a:latin typeface="+mj-lt"/>
                <a:ea typeface="+mj-ea"/>
                <a:cs typeface="+mj-cs"/>
              </a:rPr>
              <a:t>IBM  WATSON  STUDIO</a:t>
            </a:r>
          </a:p>
        </p:txBody>
      </p:sp>
      <p:pic>
        <p:nvPicPr>
          <p:cNvPr id="29" name="Picture 2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6" name="TextBox 5">
            <a:extLst>
              <a:ext uri="{FF2B5EF4-FFF2-40B4-BE49-F238E27FC236}">
                <a16:creationId xmlns:a16="http://schemas.microsoft.com/office/drawing/2014/main" id="{3CD66F32-88A7-4C0D-8881-08B00F0BFDAE}"/>
              </a:ext>
            </a:extLst>
          </p:cNvPr>
          <p:cNvSpPr txBox="1"/>
          <p:nvPr/>
        </p:nvSpPr>
        <p:spPr>
          <a:xfrm>
            <a:off x="680321" y="2336873"/>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b="1">
                <a:solidFill>
                  <a:srgbClr val="FFFFFF"/>
                </a:solidFill>
              </a:rPr>
              <a:t> DONE BY:</a:t>
            </a:r>
          </a:p>
          <a:p>
            <a:pPr indent="-228600" defTabSz="914400">
              <a:lnSpc>
                <a:spcPct val="90000"/>
              </a:lnSpc>
              <a:spcAft>
                <a:spcPts val="600"/>
              </a:spcAft>
              <a:buFont typeface="Arial" panose="020B0604020202020204" pitchFamily="34" charset="0"/>
              <a:buChar char="•"/>
            </a:pPr>
            <a:r>
              <a:rPr lang="en-US" sz="1400" b="1">
                <a:solidFill>
                  <a:srgbClr val="FFFFFF"/>
                </a:solidFill>
              </a:rPr>
              <a:t>MOHIT HARPALANI</a:t>
            </a:r>
          </a:p>
          <a:p>
            <a:pPr indent="-228600" defTabSz="914400">
              <a:lnSpc>
                <a:spcPct val="90000"/>
              </a:lnSpc>
              <a:spcAft>
                <a:spcPts val="600"/>
              </a:spcAft>
              <a:buFont typeface="Arial" panose="020B0604020202020204" pitchFamily="34" charset="0"/>
              <a:buChar char="•"/>
            </a:pPr>
            <a:r>
              <a:rPr lang="en-US" sz="1400" b="1">
                <a:solidFill>
                  <a:srgbClr val="FFFFFF"/>
                </a:solidFill>
              </a:rPr>
              <a:t>MANIPAL ACADEMY OF HIGHER EDUCATION DUBAI CAMPUS</a:t>
            </a:r>
          </a:p>
          <a:p>
            <a:pPr indent="-228600" defTabSz="914400">
              <a:lnSpc>
                <a:spcPct val="90000"/>
              </a:lnSpc>
              <a:spcAft>
                <a:spcPts val="600"/>
              </a:spcAft>
              <a:buFont typeface="Arial" panose="020B0604020202020204" pitchFamily="34" charset="0"/>
              <a:buChar char="•"/>
            </a:pPr>
            <a:endParaRPr lang="en-US" sz="1400">
              <a:solidFill>
                <a:srgbClr val="FFFFFF"/>
              </a:solidFill>
            </a:endParaRPr>
          </a:p>
        </p:txBody>
      </p:sp>
      <p:sp useBgFill="1">
        <p:nvSpPr>
          <p:cNvPr id="31" name="Rectangle 3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Smoke envelops trees as the Sugar Fire, part of the Beckwourth Complex Fire, burns in Doyle, California">
            <a:extLst>
              <a:ext uri="{FF2B5EF4-FFF2-40B4-BE49-F238E27FC236}">
                <a16:creationId xmlns:a16="http://schemas.microsoft.com/office/drawing/2014/main" id="{3C27A4E4-2FC9-4ED6-9810-1AA9ED006D1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593085" y="1842371"/>
            <a:ext cx="5629268" cy="3166463"/>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24431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11">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5" name="Picture 13">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15">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79B0E-EA1D-417F-92BD-0C7FAAD8758A}"/>
              </a:ext>
            </a:extLst>
          </p:cNvPr>
          <p:cNvSpPr>
            <a:spLocks noGrp="1"/>
          </p:cNvSpPr>
          <p:nvPr>
            <p:ph type="title"/>
          </p:nvPr>
        </p:nvSpPr>
        <p:spPr>
          <a:xfrm>
            <a:off x="680321" y="753228"/>
            <a:ext cx="4136123" cy="1080938"/>
          </a:xfrm>
        </p:spPr>
        <p:txBody>
          <a:bodyPr>
            <a:normAutofit/>
          </a:bodyPr>
          <a:lstStyle/>
          <a:p>
            <a:r>
              <a:rPr lang="en-US" sz="2400" b="1">
                <a:solidFill>
                  <a:srgbClr val="FFFFFF"/>
                </a:solidFill>
                <a:latin typeface="Times New Roman" panose="02020603050405020304" pitchFamily="18" charset="0"/>
                <a:cs typeface="Times New Roman" panose="02020603050405020304" pitchFamily="18" charset="0"/>
              </a:rPr>
              <a:t>THANK YOU</a:t>
            </a:r>
            <a:endParaRPr lang="en-AE" sz="2400" b="1">
              <a:solidFill>
                <a:srgbClr val="FFFFFF"/>
              </a:solidFill>
              <a:latin typeface="Times New Roman" panose="02020603050405020304" pitchFamily="18" charset="0"/>
              <a:cs typeface="Times New Roman" panose="02020603050405020304" pitchFamily="18" charset="0"/>
            </a:endParaRPr>
          </a:p>
        </p:txBody>
      </p:sp>
      <p:pic>
        <p:nvPicPr>
          <p:cNvPr id="28" name="Picture 19">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useBgFill="1">
        <p:nvSpPr>
          <p:cNvPr id="30" name="Rectangle 21">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t 1.03m acres, the fire is larger than the state of Rhode Island and is raging across seven counties, according to fire agency Cal Fire.">
            <a:extLst>
              <a:ext uri="{FF2B5EF4-FFF2-40B4-BE49-F238E27FC236}">
                <a16:creationId xmlns:a16="http://schemas.microsoft.com/office/drawing/2014/main" id="{6F6F0D63-AFAB-4297-A2BB-FCDECDFAAD0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93085" y="1736823"/>
            <a:ext cx="5629268" cy="3377560"/>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79415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575F46-FF70-4357-A939-47E409DD2247}"/>
              </a:ext>
            </a:extLst>
          </p:cNvPr>
          <p:cNvSpPr>
            <a:spLocks noGrp="1"/>
          </p:cNvSpPr>
          <p:nvPr>
            <p:ph type="title"/>
          </p:nvPr>
        </p:nvSpPr>
        <p:spPr>
          <a:xfrm>
            <a:off x="680321" y="2063262"/>
            <a:ext cx="3739279" cy="2661052"/>
          </a:xfrm>
        </p:spPr>
        <p:txBody>
          <a:bodyPr>
            <a:normAutofit/>
          </a:bodyPr>
          <a:lstStyle/>
          <a:p>
            <a:pPr algn="r"/>
            <a:r>
              <a:rPr lang="en-US" sz="4400"/>
              <a:t>Index</a:t>
            </a:r>
            <a:endParaRPr lang="en-AE" sz="4400"/>
          </a:p>
        </p:txBody>
      </p:sp>
      <p:graphicFrame>
        <p:nvGraphicFramePr>
          <p:cNvPr id="5" name="Content Placeholder 2">
            <a:extLst>
              <a:ext uri="{FF2B5EF4-FFF2-40B4-BE49-F238E27FC236}">
                <a16:creationId xmlns:a16="http://schemas.microsoft.com/office/drawing/2014/main" id="{036D57B7-23AA-4F00-9124-E808B1809348}"/>
              </a:ext>
            </a:extLst>
          </p:cNvPr>
          <p:cNvGraphicFramePr>
            <a:graphicFrameLocks noGrp="1"/>
          </p:cNvGraphicFramePr>
          <p:nvPr>
            <p:ph idx="1"/>
            <p:extLst>
              <p:ext uri="{D42A27DB-BD31-4B8C-83A1-F6EECF244321}">
                <p14:modId xmlns:p14="http://schemas.microsoft.com/office/powerpoint/2010/main" val="78605409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64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45FE-C5CA-4F50-B3A5-E4E3E8C773CE}"/>
              </a:ext>
            </a:extLst>
          </p:cNvPr>
          <p:cNvSpPr>
            <a:spLocks noGrp="1"/>
          </p:cNvSpPr>
          <p:nvPr>
            <p:ph type="title"/>
          </p:nvPr>
        </p:nvSpPr>
        <p:spPr>
          <a:xfrm>
            <a:off x="680321" y="753228"/>
            <a:ext cx="9613861" cy="1080938"/>
          </a:xfrm>
        </p:spPr>
        <p:txBody>
          <a:bodyPr>
            <a:normAutofit/>
          </a:bodyPr>
          <a:lstStyle/>
          <a:p>
            <a:r>
              <a:rPr lang="en-US"/>
              <a:t>Introduction</a:t>
            </a:r>
            <a:endParaRPr lang="en-AE" dirty="0"/>
          </a:p>
        </p:txBody>
      </p:sp>
      <p:graphicFrame>
        <p:nvGraphicFramePr>
          <p:cNvPr id="7" name="Content Placeholder 2">
            <a:extLst>
              <a:ext uri="{FF2B5EF4-FFF2-40B4-BE49-F238E27FC236}">
                <a16:creationId xmlns:a16="http://schemas.microsoft.com/office/drawing/2014/main" id="{F2A51E4D-FB17-45B1-9A45-A9EDDE9E76A0}"/>
              </a:ext>
            </a:extLst>
          </p:cNvPr>
          <p:cNvGraphicFramePr>
            <a:graphicFrameLocks noGrp="1"/>
          </p:cNvGraphicFramePr>
          <p:nvPr>
            <p:ph idx="1"/>
            <p:extLst>
              <p:ext uri="{D42A27DB-BD31-4B8C-83A1-F6EECF244321}">
                <p14:modId xmlns:p14="http://schemas.microsoft.com/office/powerpoint/2010/main" val="349449597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04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04A6-A51F-4B96-B1F7-6530E2F94CEF}"/>
              </a:ext>
            </a:extLst>
          </p:cNvPr>
          <p:cNvSpPr>
            <a:spLocks noGrp="1"/>
          </p:cNvSpPr>
          <p:nvPr>
            <p:ph type="title"/>
          </p:nvPr>
        </p:nvSpPr>
        <p:spPr/>
        <p:txBody>
          <a:bodyPr/>
          <a:lstStyle/>
          <a:p>
            <a:r>
              <a:rPr lang="en-US"/>
              <a:t>Purpose</a:t>
            </a:r>
            <a:endParaRPr lang="en-AE" dirty="0"/>
          </a:p>
        </p:txBody>
      </p:sp>
      <p:graphicFrame>
        <p:nvGraphicFramePr>
          <p:cNvPr id="24" name="Content Placeholder 2">
            <a:extLst>
              <a:ext uri="{FF2B5EF4-FFF2-40B4-BE49-F238E27FC236}">
                <a16:creationId xmlns:a16="http://schemas.microsoft.com/office/drawing/2014/main" id="{344458AE-B24A-4292-878A-075DBD951356}"/>
              </a:ext>
            </a:extLst>
          </p:cNvPr>
          <p:cNvGraphicFramePr>
            <a:graphicFrameLocks noGrp="1"/>
          </p:cNvGraphicFramePr>
          <p:nvPr>
            <p:ph idx="1"/>
          </p:nvPr>
        </p:nvGraphicFramePr>
        <p:xfrm>
          <a:off x="680321" y="2336873"/>
          <a:ext cx="9613861" cy="3599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055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2B95-89C3-45EF-9426-BB557ACE2A97}"/>
              </a:ext>
            </a:extLst>
          </p:cNvPr>
          <p:cNvSpPr>
            <a:spLocks noGrp="1"/>
          </p:cNvSpPr>
          <p:nvPr>
            <p:ph type="title"/>
          </p:nvPr>
        </p:nvSpPr>
        <p:spPr>
          <a:xfrm>
            <a:off x="680321" y="753228"/>
            <a:ext cx="9613861" cy="1080938"/>
          </a:xfrm>
        </p:spPr>
        <p:txBody>
          <a:bodyPr>
            <a:normAutofit/>
          </a:bodyPr>
          <a:lstStyle/>
          <a:p>
            <a:r>
              <a:rPr lang="en-US"/>
              <a:t>Training the Model</a:t>
            </a:r>
            <a:endParaRPr lang="en-AE"/>
          </a:p>
        </p:txBody>
      </p:sp>
      <p:graphicFrame>
        <p:nvGraphicFramePr>
          <p:cNvPr id="5" name="Content Placeholder 2">
            <a:extLst>
              <a:ext uri="{FF2B5EF4-FFF2-40B4-BE49-F238E27FC236}">
                <a16:creationId xmlns:a16="http://schemas.microsoft.com/office/drawing/2014/main" id="{DB52AECF-BF8A-454D-AF12-40B40CDF40A8}"/>
              </a:ext>
            </a:extLst>
          </p:cNvPr>
          <p:cNvGraphicFramePr>
            <a:graphicFrameLocks noGrp="1"/>
          </p:cNvGraphicFramePr>
          <p:nvPr>
            <p:ph idx="1"/>
            <p:extLst>
              <p:ext uri="{D42A27DB-BD31-4B8C-83A1-F6EECF244321}">
                <p14:modId xmlns:p14="http://schemas.microsoft.com/office/powerpoint/2010/main" val="3202068443"/>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47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EE2D-6F28-4360-A915-9BB49A28EFD0}"/>
              </a:ext>
            </a:extLst>
          </p:cNvPr>
          <p:cNvSpPr>
            <a:spLocks noGrp="1"/>
          </p:cNvSpPr>
          <p:nvPr>
            <p:ph type="title"/>
          </p:nvPr>
        </p:nvSpPr>
        <p:spPr>
          <a:xfrm>
            <a:off x="680321" y="753228"/>
            <a:ext cx="9613861" cy="1080938"/>
          </a:xfrm>
        </p:spPr>
        <p:txBody>
          <a:bodyPr>
            <a:normAutofit/>
          </a:bodyPr>
          <a:lstStyle/>
          <a:p>
            <a:r>
              <a:rPr lang="en-US" dirty="0"/>
              <a:t>Testing the Model</a:t>
            </a:r>
            <a:endParaRPr lang="en-AE" dirty="0"/>
          </a:p>
        </p:txBody>
      </p:sp>
      <p:sp>
        <p:nvSpPr>
          <p:cNvPr id="3" name="Content Placeholder 2">
            <a:extLst>
              <a:ext uri="{FF2B5EF4-FFF2-40B4-BE49-F238E27FC236}">
                <a16:creationId xmlns:a16="http://schemas.microsoft.com/office/drawing/2014/main" id="{2B3FE552-3350-417E-BC99-5B225EC3BB11}"/>
              </a:ext>
            </a:extLst>
          </p:cNvPr>
          <p:cNvSpPr>
            <a:spLocks noGrp="1"/>
          </p:cNvSpPr>
          <p:nvPr>
            <p:ph idx="1"/>
          </p:nvPr>
        </p:nvSpPr>
        <p:spPr>
          <a:xfrm>
            <a:off x="680322" y="2336873"/>
            <a:ext cx="3489341" cy="3599316"/>
          </a:xfrm>
        </p:spPr>
        <p:txBody>
          <a:bodyPr>
            <a:normAutofit/>
          </a:bodyPr>
          <a:lstStyle/>
          <a:p>
            <a:r>
              <a:rPr lang="en-US" sz="1800">
                <a:latin typeface="Times New Roman" panose="02020603050405020304" pitchFamily="18" charset="0"/>
                <a:cs typeface="Times New Roman" panose="02020603050405020304" pitchFamily="18" charset="0"/>
              </a:rPr>
              <a:t>I ran my model through its paces on my system, and the results are as follows:</a:t>
            </a: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The testing showed 100% accuracy</a:t>
            </a:r>
          </a:p>
          <a:p>
            <a:endParaRPr lang="en-AE" sz="1800"/>
          </a:p>
        </p:txBody>
      </p:sp>
      <p:pic>
        <p:nvPicPr>
          <p:cNvPr id="5" name="Picture 4">
            <a:extLst>
              <a:ext uri="{FF2B5EF4-FFF2-40B4-BE49-F238E27FC236}">
                <a16:creationId xmlns:a16="http://schemas.microsoft.com/office/drawing/2014/main" id="{9E29B97F-EA47-4EEB-9102-5737BCB23E2C}"/>
              </a:ext>
            </a:extLst>
          </p:cNvPr>
          <p:cNvPicPr>
            <a:picLocks noChangeAspect="1"/>
          </p:cNvPicPr>
          <p:nvPr/>
        </p:nvPicPr>
        <p:blipFill>
          <a:blip r:embed="rId2"/>
          <a:stretch>
            <a:fillRect/>
          </a:stretch>
        </p:blipFill>
        <p:spPr>
          <a:xfrm>
            <a:off x="4654295" y="3713240"/>
            <a:ext cx="5639886" cy="8459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07615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BDAB-B9D7-475A-930F-2FA214251A34}"/>
              </a:ext>
            </a:extLst>
          </p:cNvPr>
          <p:cNvSpPr>
            <a:spLocks noGrp="1"/>
          </p:cNvSpPr>
          <p:nvPr>
            <p:ph type="title"/>
          </p:nvPr>
        </p:nvSpPr>
        <p:spPr/>
        <p:txBody>
          <a:bodyPr/>
          <a:lstStyle/>
          <a:p>
            <a:r>
              <a:rPr lang="en-US" dirty="0"/>
              <a:t>Application</a:t>
            </a:r>
            <a:endParaRPr lang="en-AE" dirty="0"/>
          </a:p>
        </p:txBody>
      </p:sp>
      <p:sp>
        <p:nvSpPr>
          <p:cNvPr id="3" name="Content Placeholder 2">
            <a:extLst>
              <a:ext uri="{FF2B5EF4-FFF2-40B4-BE49-F238E27FC236}">
                <a16:creationId xmlns:a16="http://schemas.microsoft.com/office/drawing/2014/main" id="{D7028657-B5E0-4956-9A3E-5493BACB7CF9}"/>
              </a:ext>
            </a:extLst>
          </p:cNvPr>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major use of this model is to forecast whether or not the supplied image contains a forest fire. It has been thoroughly trained to anticipate the right data.</a:t>
            </a:r>
            <a:endParaRPr lang="en-AE"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74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E348643-E05B-4B23-92A7-4E9AD55FFF1B}"/>
              </a:ext>
            </a:extLst>
          </p:cNvPr>
          <p:cNvSpPr>
            <a:spLocks noGrp="1"/>
          </p:cNvSpPr>
          <p:nvPr>
            <p:ph type="title"/>
          </p:nvPr>
        </p:nvSpPr>
        <p:spPr>
          <a:xfrm>
            <a:off x="680321" y="753228"/>
            <a:ext cx="5584677" cy="1080938"/>
          </a:xfrm>
        </p:spPr>
        <p:txBody>
          <a:bodyPr>
            <a:normAutofit/>
          </a:bodyPr>
          <a:lstStyle/>
          <a:p>
            <a:r>
              <a:rPr lang="en-US">
                <a:solidFill>
                  <a:srgbClr val="FFFFFF"/>
                </a:solidFill>
              </a:rPr>
              <a:t>Future Scope</a:t>
            </a:r>
            <a:endParaRPr lang="en-AE">
              <a:solidFill>
                <a:srgbClr val="FFFFFF"/>
              </a:solidFill>
            </a:endParaRPr>
          </a:p>
        </p:txBody>
      </p:sp>
      <p:pic>
        <p:nvPicPr>
          <p:cNvPr id="25"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68380D0B-AD22-4371-9585-858F6B5F8B1D}"/>
              </a:ext>
            </a:extLst>
          </p:cNvPr>
          <p:cNvSpPr>
            <a:spLocks noGrp="1"/>
          </p:cNvSpPr>
          <p:nvPr>
            <p:ph idx="1"/>
          </p:nvPr>
        </p:nvSpPr>
        <p:spPr>
          <a:xfrm>
            <a:off x="680321" y="2336873"/>
            <a:ext cx="5104843" cy="3599316"/>
          </a:xfrm>
        </p:spPr>
        <p:txBody>
          <a:bodyPr>
            <a:normAutofit/>
          </a:bodyPr>
          <a:lstStyle/>
          <a:p>
            <a:r>
              <a:rPr lang="en-US" sz="2000">
                <a:solidFill>
                  <a:srgbClr val="FFFFFF"/>
                </a:solidFill>
                <a:latin typeface="Times New Roman" panose="02020603050405020304" pitchFamily="18" charset="0"/>
                <a:cs typeface="Times New Roman" panose="02020603050405020304" pitchFamily="18" charset="0"/>
              </a:rPr>
              <a:t>Artificial Intelligence and Machine Learning may be used to detect forest fires by focusing on daytime photos and identifying smoke and flames quickly, decreasing false positives and the time it takes for fire crews to arrive on the site.</a:t>
            </a:r>
            <a:endParaRPr lang="en-AE" sz="2000">
              <a:solidFill>
                <a:srgbClr val="FFFFFF"/>
              </a:solidFill>
              <a:latin typeface="Times New Roman" panose="02020603050405020304" pitchFamily="18" charset="0"/>
              <a:cs typeface="Times New Roman" panose="02020603050405020304" pitchFamily="18" charset="0"/>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6" descr="Bonfire">
            <a:extLst>
              <a:ext uri="{FF2B5EF4-FFF2-40B4-BE49-F238E27FC236}">
                <a16:creationId xmlns:a16="http://schemas.microsoft.com/office/drawing/2014/main" id="{98F079BD-AC92-467C-B989-193D2780F8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6500943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B74605-3894-4A0C-8CCA-2938852E3362}"/>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Conclusion</a:t>
            </a:r>
            <a:endParaRPr lang="en-AE" sz="4400">
              <a:solidFill>
                <a:srgbClr val="FFFFFF"/>
              </a:solidFill>
            </a:endParaRPr>
          </a:p>
        </p:txBody>
      </p:sp>
      <p:sp>
        <p:nvSpPr>
          <p:cNvPr id="7" name="Content Placeholder 2">
            <a:extLst>
              <a:ext uri="{FF2B5EF4-FFF2-40B4-BE49-F238E27FC236}">
                <a16:creationId xmlns:a16="http://schemas.microsoft.com/office/drawing/2014/main" id="{DEC73B50-346D-49F8-A85E-CCD76BFCE2AE}"/>
              </a:ext>
            </a:extLst>
          </p:cNvPr>
          <p:cNvSpPr>
            <a:spLocks noGrp="1"/>
          </p:cNvSpPr>
          <p:nvPr>
            <p:ph idx="1"/>
          </p:nvPr>
        </p:nvSpPr>
        <p:spPr>
          <a:xfrm>
            <a:off x="5287995" y="661106"/>
            <a:ext cx="6257362" cy="5503101"/>
          </a:xfrm>
        </p:spPr>
        <p:txBody>
          <a:bodyPr anchor="ctr">
            <a:normAutofit/>
          </a:bodyPr>
          <a:lstStyle/>
          <a:p>
            <a:r>
              <a:rPr lang="en-US" sz="2000">
                <a:solidFill>
                  <a:srgbClr val="FFFFFF"/>
                </a:solidFill>
                <a:latin typeface="Times New Roman" panose="02020603050405020304" pitchFamily="18" charset="0"/>
                <a:cs typeface="Times New Roman" panose="02020603050405020304" pitchFamily="18" charset="0"/>
              </a:rPr>
              <a:t>For this project, I utilized Jupiter notebook, Anaconda prompt, and IBM Watson Studio to train and deploy my model. IBM is committed to advancing technology and efforts to improve forest fire response.</a:t>
            </a:r>
          </a:p>
          <a:p>
            <a:r>
              <a:rPr lang="en-US" sz="2000">
                <a:solidFill>
                  <a:srgbClr val="FFFFFF"/>
                </a:solidFill>
                <a:latin typeface="Times New Roman" panose="02020603050405020304" pitchFamily="18" charset="0"/>
                <a:cs typeface="Times New Roman" panose="02020603050405020304" pitchFamily="18" charset="0"/>
              </a:rPr>
              <a:t>The train accuracy is 91.5 percent without a pre-trained Keras model, while the validation accuracy is 91.5 percent.</a:t>
            </a:r>
          </a:p>
          <a:p>
            <a:r>
              <a:rPr lang="en-US" sz="2000">
                <a:solidFill>
                  <a:srgbClr val="FFFFFF"/>
                </a:solidFill>
                <a:latin typeface="Times New Roman" panose="02020603050405020304" pitchFamily="18" charset="0"/>
                <a:cs typeface="Times New Roman" panose="02020603050405020304" pitchFamily="18" charset="0"/>
              </a:rPr>
              <a:t>90 percent</a:t>
            </a:r>
          </a:p>
          <a:p>
            <a:r>
              <a:rPr lang="en-US" sz="2000">
                <a:solidFill>
                  <a:srgbClr val="FFFFFF"/>
                </a:solidFill>
                <a:latin typeface="Times New Roman" panose="02020603050405020304" pitchFamily="18" charset="0"/>
                <a:cs typeface="Times New Roman" panose="02020603050405020304" pitchFamily="18" charset="0"/>
              </a:rPr>
              <a:t>The validation result has an accuracy of 93.48 percent at its best.</a:t>
            </a:r>
          </a:p>
          <a:p>
            <a:r>
              <a:rPr lang="en-US" sz="2000">
                <a:solidFill>
                  <a:srgbClr val="FFFFFF"/>
                </a:solidFill>
                <a:latin typeface="Times New Roman" panose="02020603050405020304" pitchFamily="18" charset="0"/>
                <a:cs typeface="Times New Roman" panose="02020603050405020304" pitchFamily="18" charset="0"/>
              </a:rPr>
              <a:t>It has been discovered thatDespite the fact that the training accuracy is greater than 90% when no pre-trained Keras model is used, the overallIn contrast to when a pre-trained model is employed, accuracy is poor.</a:t>
            </a:r>
            <a:endParaRPr lang="en-AE" sz="20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9459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TotalTime>
  <Words>520</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PowerPoint Presentation</vt:lpstr>
      <vt:lpstr>Index</vt:lpstr>
      <vt:lpstr>Introduction</vt:lpstr>
      <vt:lpstr>Purpose</vt:lpstr>
      <vt:lpstr>Training the Model</vt:lpstr>
      <vt:lpstr>Testing the Model</vt:lpstr>
      <vt:lpstr>Application</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Kumar</dc:creator>
  <cp:lastModifiedBy>Mohit Kumar</cp:lastModifiedBy>
  <cp:revision>1</cp:revision>
  <dcterms:created xsi:type="dcterms:W3CDTF">2021-09-27T15:09:11Z</dcterms:created>
  <dcterms:modified xsi:type="dcterms:W3CDTF">2021-09-27T15:28:39Z</dcterms:modified>
</cp:coreProperties>
</file>