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F247-8CE0-43BC-B886-63F8E2346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CC5F3-FEDA-406C-940B-67E69D97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2873-DBD8-4F32-932B-BF52C6C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E9BF-E611-410F-9B9A-2864F79E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A8F1-954D-4478-BF27-21AD52E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302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34E7-016D-4BD9-8FF5-85C0FB9A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AAA6-D8D8-40FF-8E37-8AC07A47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3DE6-8853-4E99-B47E-28F075A0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8A78-B14E-4B11-A933-9778D629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95FA-D370-4251-B0DF-1B9AF7A6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8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478A-7BBA-4D48-B49B-5D7AF556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DF025-6C30-440B-9FEB-2413CC4B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02E3-5403-4B38-967D-C2C64C54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E072-4C08-41D3-AC82-644CBBDA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64BC-F4C0-48AC-9159-0C1714F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096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04CD-031A-49D7-A1A4-E13EA044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9957-562E-4A07-A781-C649C0BA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B5A7-3791-4413-BA8B-C0C1F48C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F86B-58A6-40BB-AA19-193861FA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CA2A-9602-4E63-987A-9FF62CEE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46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3FA-4ED0-4F21-A7F2-E47AB424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EC31-EF71-4710-A672-20AA8E32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2595-81F1-453A-A327-FBE3381B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E25-AD74-42DD-84CB-9FB4D998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11D2-B53B-47B5-B531-285C4D91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82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113-6119-41CA-824A-C5F7EFD2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FB19-CB8B-4609-9F55-A6831C293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61EE-526E-4B58-B2D9-4976C62B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F7AE-6511-4D33-8D8F-730B63C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1FD5-D994-4BDB-A9C4-AC9A2C0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E246-0F8A-46C9-A50A-43626F4D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708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322C-E1E2-4ABF-B967-2461AE9A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51C0-075F-4114-B613-EC83FE9F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801DE-5868-4331-9E72-825C4C32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EC3A-68E8-496D-90B2-A909847F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CB195-92D6-494F-A02A-16272E96C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77F8A-5C82-43B1-9EC9-3FB6EDB5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5F629-C97E-4555-81C5-5F5412C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B1D89-398B-4D0D-9DE3-71665F2B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93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ACB-3ACA-4F56-BB72-704563FB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FD70-E922-461A-A96B-31F3875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37D0-1061-4D9D-BD79-7FF7E3D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74D09-4800-4AA8-BEAD-E2299C17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20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718DC-1362-4FB9-BF32-E929922F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17C7-F78E-4E72-AF5E-491B8276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3B54-A043-44D1-99CE-44B05147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585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0CA6-0F46-4322-A8CC-81E5496D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FAD6-33BF-413F-8389-AF112A31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FB2D-A3E6-4AFA-932E-776DF670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F022-2E5D-4097-A5F1-6D0347EE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19361-61A3-4FA4-82DD-49BA4457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0629-2B6D-4B4C-8358-85B97309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377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6BE-9567-4C41-A4BB-C9942766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C0163-5078-4F08-AD1B-ACB0C6AD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0E40B-719B-4929-9E6D-89670B2E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38BB-E9D4-48C8-BFEA-F573E3D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B8A0-8AC2-465A-A902-D6679658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07020-831F-4F82-A3D0-4E683387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81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16603-011D-466A-9859-652818F7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7009-D2DF-4926-A733-A57E5F69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4622-B4BA-4033-BBE3-7021123E7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877C-A7AD-470A-8120-13D878CFD969}" type="datetimeFigureOut">
              <a:rPr lang="en-AE" smtClean="0"/>
              <a:t>31/08/2023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29D1-D865-473A-9ECE-324E9D54E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25FA-49E7-454C-957C-2EE4CEB0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46FA-4943-4FA9-A7D4-3D311619E56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90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E767-6ECA-49B3-A9D0-2351982C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2981-493B-4EA3-BD7F-CE38CDFE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E81B-CE76-4C86-94C2-8D513293FB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628D-1C4B-4410-8150-3C39CB31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91C3-5F37-4A85-9FB8-6B1B056A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B46B0-B174-4A25-A3B5-785CEB6A54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B304-0E73-49CD-A75F-E44D1C47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FD4-6D67-4160-854E-39C0148E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A802D-769A-42ED-B60C-390519BD5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4C72-6017-4C86-8D69-3CFBD756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69F3-4836-4DCE-A61F-281ACBE0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B2189-3B6B-4BD0-976F-6F67E6B267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F037-B390-4C72-81B0-9BBE9B19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B35C-E261-4488-A1F7-81867161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7FC4D-B4DE-4D47-BA4B-A175B29BB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CF57-7847-4CF9-B6FF-22F894C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DA4B-5E9F-4B9F-80BA-9957241B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A6906-5D0C-4F95-8FC8-61B500E70D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751-BDBB-4DB0-BD68-50983F9F7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A32D-FA47-4411-BB77-C645B908E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EEFA7-63B6-467E-8A85-89848036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1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2023-08-31T17:31:16Z</dcterms:created>
  <dcterms:modified xsi:type="dcterms:W3CDTF">2023-08-31T17:35:17Z</dcterms:modified>
</cp:coreProperties>
</file>