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3D0C-0767-4FD0-9306-0DADBF1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168-5FBC-442B-9C65-39C39007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2B27-565C-44F5-851D-3D00141F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DDCF-C32E-4852-B1CA-D15470B5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B42B-FD69-47C6-B8E9-DBDF1F69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D4C-EB62-46FA-8A4E-FBB575BA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A0679-B523-4158-A940-4145EEF7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D3AC-BF00-4433-9E27-485EEB73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A032-6A76-4906-98C3-528B26DF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6DAB-5CA3-4369-B83D-EE540D32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D1798-DF4A-41B5-B192-920891CCC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E1B5-F61C-4820-B091-660273285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ECAB-8CD9-4BBD-AB6A-745D8B2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C6BE-073C-488A-9E76-6CC9A6B7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D405-117E-483D-9FF2-9A94BCB4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6029-1B21-4D3F-916D-863E928C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476E-5314-4B33-8032-788F9743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E855-DB4D-4595-B254-58827E01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6458-EC7B-4531-9AD2-940630FA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3D7B-FE84-499D-8FA1-0C103AEB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58D0-F86E-4913-BD0D-F15C0BB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4A1C4-6114-470E-B04E-26C00CFE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78A8-FE9C-4414-B543-A08A9577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51EA-6686-4589-B950-B803AD6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2F73-9F2D-487B-B79F-302BFBDE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D3F9-F1E5-474B-9C30-A551C95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05C6-24D1-46A6-B086-2027E52A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2109-99FD-4067-BC0B-DE6A3D5B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6E8C-D213-49EE-9746-DC16FBDB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4131D-A28F-4007-A927-36E0C9F8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75F2-BEA8-41C6-899F-84321940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7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7B14-52D9-4A54-AFD2-84B603E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66E8-B9EB-4DFF-843F-98BB51C7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0A9A-664C-4065-95E8-F5E47EFA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F8436-C2C6-459F-BB3A-CEE10CEE7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889DE-E77D-47CB-91E9-37E218A4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A6504-8DD6-4E00-BF4D-50A5700B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65CCA-A854-4525-81C3-3A1B1AE9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9D2AB-53A0-46D2-B75F-640D9A23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4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6126-D75E-41C1-A373-1D9626D0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83C92-6E11-4157-8AAA-FB81F6D0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8298-7634-448D-BD95-CC98F27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653CB-8021-45AD-9F7B-A0C9F98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1E22F-26CB-4646-B3E1-D6EAD61D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D7544-40D4-489F-B18B-11EEB5D2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7A9C-83DE-4711-9E10-5A2C89B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A6E-832D-49AD-BB43-0E6617EE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56D5-2D3A-4B64-BEE6-0D8A0045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0897-A595-4D2B-92E7-C1096839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B909-DA42-47CE-BAE6-CF726AD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7ED9-E795-4F21-84D5-D90194B9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60113-62AB-4DD8-B997-C276E101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A2C1-FCE5-40EA-9DDA-F05D46AB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3C95-5C4B-4A24-A358-589C6A24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75E5D-5373-4C47-8364-D47014F6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386F-55B6-46FD-8CFA-20A81E67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C95BE-944D-4B22-AA7A-6A81E6D6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ECCD-6547-4394-B30D-DD88BD9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7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7FC3E-683C-4FF8-B4DB-4DB3ED52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8A1-FF47-4D31-A554-F558A07A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F9CB-5FA0-4C2C-8EF0-FA0DC5D62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0150-E073-4713-A892-F036AE9A01EB}" type="datetimeFigureOut">
              <a:rPr lang="en-IN" smtClean="0"/>
              <a:t>28-09-21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A9FF-18CB-4F90-A98B-AD27234B0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E5E-F65D-43CA-BBA7-591ABC284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166-2156-4B9B-9610-72833EC43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72D7-ACAE-42D3-8C8C-1A5D5F6C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F3236-08A4-46D7-98CA-74199827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804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TOXIC COMMENT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33070-04CC-4620-B18F-D366D340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124"/>
            <a:ext cx="9144000" cy="2440072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>
                <a:solidFill>
                  <a:srgbClr val="FFFFFF"/>
                </a:solidFill>
              </a:rPr>
              <a:t>TEAM DEEP BLUE AI MAHE DUBAI</a:t>
            </a:r>
          </a:p>
          <a:p>
            <a:r>
              <a:rPr lang="en-IN" u="sng" dirty="0">
                <a:solidFill>
                  <a:srgbClr val="FFFFFF"/>
                </a:solidFill>
              </a:rPr>
              <a:t>MEMBERS</a:t>
            </a:r>
          </a:p>
          <a:p>
            <a:r>
              <a:rPr lang="en-IN" dirty="0">
                <a:solidFill>
                  <a:srgbClr val="FFFFFF"/>
                </a:solidFill>
              </a:rPr>
              <a:t>GIRISH KUMAR MARPALLY</a:t>
            </a:r>
          </a:p>
          <a:p>
            <a:r>
              <a:rPr lang="en-IN" dirty="0">
                <a:solidFill>
                  <a:srgbClr val="FFFFFF"/>
                </a:solidFill>
              </a:rPr>
              <a:t>AFSAL </a:t>
            </a:r>
          </a:p>
          <a:p>
            <a:r>
              <a:rPr lang="en-IN" dirty="0">
                <a:solidFill>
                  <a:srgbClr val="FFFFFF"/>
                </a:solidFill>
              </a:rPr>
              <a:t>KAUSHIK</a:t>
            </a:r>
          </a:p>
          <a:p>
            <a:r>
              <a:rPr lang="en-IN" dirty="0">
                <a:solidFill>
                  <a:srgbClr val="FFFFFF"/>
                </a:solidFill>
              </a:rPr>
              <a:t>ABDUL QUADIR</a:t>
            </a:r>
          </a:p>
        </p:txBody>
      </p:sp>
    </p:spTree>
    <p:extLst>
      <p:ext uri="{BB962C8B-B14F-4D97-AF65-F5344CB8AC3E}">
        <p14:creationId xmlns:p14="http://schemas.microsoft.com/office/powerpoint/2010/main" val="312698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TOXIC COMMENT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 </dc:title>
  <dc:creator>Girish Kumar</dc:creator>
  <cp:lastModifiedBy>Girish Kumar</cp:lastModifiedBy>
  <cp:revision>1</cp:revision>
  <dcterms:created xsi:type="dcterms:W3CDTF">2021-09-28T14:47:52Z</dcterms:created>
  <dcterms:modified xsi:type="dcterms:W3CDTF">2021-09-28T14:50:15Z</dcterms:modified>
</cp:coreProperties>
</file>