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d4e7b1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d4e7b1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d4e7b108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d4e7b108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d4e7b108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d4e7b10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fc3d922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fc3d922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2cfc3d8b3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2cfc3d8b3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cfc3d922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cfc3d922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cfc3d8b3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cfc3d8b3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2cfc3d8b3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2cfc3d8b3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cfc3d922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cfc3d922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cfc3d8b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2cfc3d8b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cfc3d922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cfc3d922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d4e7b108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2d4e7b108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cfc3d8b3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cfc3d8b3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d4e7b10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2d4e7b10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cfc3d922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2cfc3d922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d4e7b108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d4e7b108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d4e7b10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d4e7b10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d4e7b108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d4e7b108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4e7b10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4e7b10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d4e7b10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d4e7b10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4e7b10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d4e7b10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d4e7b10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d4e7b10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58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Essay Grading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377726" y="3392100"/>
            <a:ext cx="2741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Group members: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Andrina Martin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Ashna Rafeek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Pallavi Nair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Sania Ejaz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52" y="1828225"/>
            <a:ext cx="3821526" cy="30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25" y="1450713"/>
            <a:ext cx="2242349" cy="25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227250" y="824500"/>
            <a:ext cx="8689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073763"/>
                </a:solidFill>
              </a:rPr>
              <a:t>Accuracy</a:t>
            </a:r>
            <a:endParaRPr sz="4500">
              <a:solidFill>
                <a:srgbClr val="073763"/>
              </a:solidFill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298250" y="1608675"/>
            <a:ext cx="50445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2181" r="24132" t="0"/>
          <a:stretch/>
        </p:blipFill>
        <p:spPr>
          <a:xfrm>
            <a:off x="2188525" y="1829788"/>
            <a:ext cx="5044575" cy="2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Flask integration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home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4379" l="0" r="1661" t="0"/>
          <a:stretch/>
        </p:blipFill>
        <p:spPr>
          <a:xfrm>
            <a:off x="152400" y="153650"/>
            <a:ext cx="8873451" cy="49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Prompts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827" l="0" r="2008" t="0"/>
          <a:stretch/>
        </p:blipFill>
        <p:spPr>
          <a:xfrm>
            <a:off x="76200" y="77450"/>
            <a:ext cx="8959949" cy="4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2343" l="0" r="1835" t="0"/>
          <a:stretch/>
        </p:blipFill>
        <p:spPr>
          <a:xfrm>
            <a:off x="112675" y="74600"/>
            <a:ext cx="8932626" cy="49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submission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50"/>
            <a:ext cx="8895874" cy="5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Grade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contents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9300" y="1228675"/>
            <a:ext cx="46743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Our Solution :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AES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Block Diagram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Dataset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n-GB">
                <a:solidFill>
                  <a:srgbClr val="073763"/>
                </a:solidFill>
              </a:rPr>
              <a:t>P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reprocessing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Model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raining and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esting : NLP and RNN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Flask </a:t>
            </a:r>
            <a:r>
              <a:rPr lang="en-GB">
                <a:solidFill>
                  <a:srgbClr val="073763"/>
                </a:solidFill>
              </a:rPr>
              <a:t>I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ntegration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Accuracy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20400" y="12400"/>
            <a:ext cx="4223700" cy="5131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00" y="802888"/>
            <a:ext cx="4357649" cy="37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2808" l="927" r="1464" t="0"/>
          <a:stretch/>
        </p:blipFill>
        <p:spPr>
          <a:xfrm>
            <a:off x="152400" y="57200"/>
            <a:ext cx="8895874" cy="4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12400" y="12400"/>
            <a:ext cx="9144000" cy="101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10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Conclusion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202975"/>
            <a:ext cx="8520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This essay grading system utilizing </a:t>
            </a:r>
            <a:r>
              <a:rPr lang="en-GB">
                <a:solidFill>
                  <a:schemeClr val="accent1"/>
                </a:solidFill>
              </a:rPr>
              <a:t>recurrent neural network model is interpretable and can be transformed to assist the writer with impactful feedback.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75" y="2215129"/>
            <a:ext cx="3763351" cy="278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52400"/>
            <a:ext cx="62808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7693425" y="782625"/>
            <a:ext cx="1062300" cy="1116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410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Manual essay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scoring is a cumbersome and a tedious process prone to errors and, is deemed to be subjective across different graders. The process extracts more time and effort.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061700" y="2676175"/>
            <a:ext cx="1958100" cy="20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688150" y="522825"/>
            <a:ext cx="4144200" cy="4286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28" y="1453275"/>
            <a:ext cx="3880276" cy="2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0" y="292850"/>
            <a:ext cx="426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Our solution: aes	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87475" y="1228675"/>
            <a:ext cx="44448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platform for augmented grading of essays using deep learning and machine learning algorithms.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Automates the process of essay grading submitted through our GUI.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Prompts users with a diverse list of creative writing prompts.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Cuts down on the time, cost and effort while boosting accuracy and efficiency.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calculated score is presented to the writer on submission.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985325"/>
            <a:ext cx="4362675" cy="33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2400" y="12400"/>
            <a:ext cx="9144000" cy="1143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93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Block diagram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0" y="1155825"/>
            <a:ext cx="7816901" cy="38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093850"/>
            <a:ext cx="9144000" cy="2083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44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Dataset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‘The Hewlett Foundation: Automated Essay Scoring Dataset’ sourced by ASAP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dataset includes:  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Essay_Set_Descriptions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training_set_rel3.tsv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4915" l="0" r="0" t="0"/>
          <a:stretch/>
        </p:blipFill>
        <p:spPr>
          <a:xfrm>
            <a:off x="148375" y="3598050"/>
            <a:ext cx="8902200" cy="1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 preprocessing </a:t>
            </a:r>
            <a:endParaRPr>
              <a:solidFill>
                <a:srgbClr val="073763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648080" y="1200955"/>
            <a:ext cx="3134338" cy="3276461"/>
            <a:chOff x="1293736" y="1258050"/>
            <a:chExt cx="2547000" cy="2547000"/>
          </a:xfrm>
        </p:grpSpPr>
        <p:sp>
          <p:nvSpPr>
            <p:cNvPr id="106" name="Google Shape;106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null values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2998799" y="1200955"/>
            <a:ext cx="3134338" cy="3276461"/>
            <a:chOff x="3203958" y="1258050"/>
            <a:chExt cx="2547000" cy="2547000"/>
          </a:xfrm>
        </p:grpSpPr>
        <p:sp>
          <p:nvSpPr>
            <p:cNvPr id="110" name="Google Shape;110;p1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Filtering valid features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5361573" y="1200955"/>
            <a:ext cx="3134338" cy="3276461"/>
            <a:chOff x="5123977" y="1258050"/>
            <a:chExt cx="2547000" cy="2547000"/>
          </a:xfrm>
        </p:grpSpPr>
        <p:sp>
          <p:nvSpPr>
            <p:cNvPr id="114" name="Google Shape;114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special symbols, stop words and punctuation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62075" y="1059750"/>
            <a:ext cx="38910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S</a:t>
            </a:r>
            <a:r>
              <a:rPr lang="en-GB" sz="2900">
                <a:solidFill>
                  <a:schemeClr val="lt1"/>
                </a:solidFill>
              </a:rPr>
              <a:t>ubmitted essay 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669275" y="1059750"/>
            <a:ext cx="40248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Calculated score 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337" y="1687627"/>
            <a:ext cx="1740675" cy="3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57" y="2201075"/>
            <a:ext cx="3620224" cy="2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9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Model training and testing : </a:t>
            </a:r>
            <a:r>
              <a:rPr lang="en-GB">
                <a:solidFill>
                  <a:srgbClr val="073763"/>
                </a:solidFill>
              </a:rPr>
              <a:t>Nlp and rnn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-1174881">
            <a:off x="7539012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flipH="1" rot="1174881">
            <a:off x="6306434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 rot="-1174881">
            <a:off x="5081931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flipH="1" rot="1174881">
            <a:off x="385289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-1174881">
            <a:off x="263331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flipH="1" rot="1174881">
            <a:off x="1404266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 rot="-1174881">
            <a:off x="18468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684316" y="3111571"/>
            <a:ext cx="2042566" cy="1771614"/>
            <a:chOff x="2114740" y="2543425"/>
            <a:chExt cx="1712700" cy="1230715"/>
          </a:xfrm>
        </p:grpSpPr>
        <p:sp>
          <p:nvSpPr>
            <p:cNvPr id="139" name="Google Shape;139;p21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4129623" y="3111571"/>
            <a:ext cx="2042566" cy="1771614"/>
            <a:chOff x="4165140" y="2543425"/>
            <a:chExt cx="1712700" cy="1230715"/>
          </a:xfrm>
        </p:grpSpPr>
        <p:sp>
          <p:nvSpPr>
            <p:cNvPr id="144" name="Google Shape;144;p21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Establishing RNN</a:t>
              </a:r>
              <a:endParaRPr sz="900">
                <a:solidFill>
                  <a:srgbClr val="5E5E5E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42492" y="1069321"/>
            <a:ext cx="2242923" cy="2016505"/>
            <a:chOff x="1072791" y="1221566"/>
            <a:chExt cx="1880700" cy="1246757"/>
          </a:xfrm>
        </p:grpSpPr>
        <p:sp>
          <p:nvSpPr>
            <p:cNvPr id="149" name="Google Shape;149;p21"/>
            <p:cNvSpPr/>
            <p:nvPr/>
          </p:nvSpPr>
          <p:spPr>
            <a:xfrm>
              <a:off x="1072791" y="1221566"/>
              <a:ext cx="1880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121567" y="1247823"/>
              <a:ext cx="1813500" cy="6510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2899720" y="1180286"/>
            <a:ext cx="2042566" cy="1794702"/>
            <a:chOff x="3123140" y="1221570"/>
            <a:chExt cx="1712700" cy="1246754"/>
          </a:xfrm>
        </p:grpSpPr>
        <p:sp>
          <p:nvSpPr>
            <p:cNvPr id="154" name="Google Shape;154;p21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5352700" y="1208760"/>
            <a:ext cx="2042566" cy="1794702"/>
            <a:chOff x="5201245" y="1221570"/>
            <a:chExt cx="1712700" cy="1246754"/>
          </a:xfrm>
        </p:grpSpPr>
        <p:sp>
          <p:nvSpPr>
            <p:cNvPr id="158" name="Google Shape;158;p21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LSTM layers: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Dense Layers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62" name="Google Shape;162;p21"/>
          <p:cNvGrpSpPr/>
          <p:nvPr/>
        </p:nvGrpSpPr>
        <p:grpSpPr>
          <a:xfrm>
            <a:off x="6574946" y="3111571"/>
            <a:ext cx="2042566" cy="1771614"/>
            <a:chOff x="6282830" y="2543425"/>
            <a:chExt cx="1712700" cy="1230715"/>
          </a:xfrm>
        </p:grpSpPr>
        <p:sp>
          <p:nvSpPr>
            <p:cNvPr id="163" name="Google Shape;163;p21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Compiling the model</a:t>
              </a:r>
              <a:endParaRPr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1"/>
          <p:cNvSpPr txBox="1"/>
          <p:nvPr/>
        </p:nvSpPr>
        <p:spPr>
          <a:xfrm>
            <a:off x="3144884" y="1278344"/>
            <a:ext cx="164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Word2Vec Embedding layer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2660" y="1103714"/>
            <a:ext cx="214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Converting textual inputs to numeric counterparts - Count Vectorizer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845336" y="3956856"/>
            <a:ext cx="1720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Splitting data into train and test sets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805996" y="2516720"/>
            <a:ext cx="1186800" cy="1082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 and Test the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