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18"/>
  </p:notesMasterIdLst>
  <p:sldIdLst>
    <p:sldId id="256" r:id="rId2"/>
    <p:sldId id="257" r:id="rId3"/>
    <p:sldId id="258" r:id="rId4"/>
    <p:sldId id="259" r:id="rId5"/>
    <p:sldId id="260" r:id="rId6"/>
    <p:sldId id="270" r:id="rId7"/>
    <p:sldId id="261" r:id="rId8"/>
    <p:sldId id="262" r:id="rId9"/>
    <p:sldId id="263" r:id="rId10"/>
    <p:sldId id="269" r:id="rId11"/>
    <p:sldId id="268" r:id="rId12"/>
    <p:sldId id="267" r:id="rId13"/>
    <p:sldId id="272" r:id="rId14"/>
    <p:sldId id="265" r:id="rId15"/>
    <p:sldId id="266"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BCE41B-A94A-41F2-8822-ABA37FB8DD99}">
          <p14:sldIdLst>
            <p14:sldId id="256"/>
            <p14:sldId id="257"/>
            <p14:sldId id="258"/>
            <p14:sldId id="259"/>
            <p14:sldId id="260"/>
            <p14:sldId id="270"/>
            <p14:sldId id="261"/>
            <p14:sldId id="262"/>
            <p14:sldId id="263"/>
            <p14:sldId id="269"/>
            <p14:sldId id="268"/>
            <p14:sldId id="267"/>
            <p14:sldId id="272"/>
            <p14:sldId id="265"/>
            <p14:sldId id="266"/>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E579F-9F54-4B20-90F7-E115471581A4}" v="263" dt="2021-10-26T05:36:03.491"/>
    <p1510:client id="{836FBA2F-B93B-4063-9513-EC5D29408BBC}" v="462" dt="2021-10-26T06:47:07.562"/>
    <p1510:client id="{90EAE695-9966-445D-8EF0-7EABC8FF4713}" v="67" dt="2021-11-01T14:28:49.191"/>
    <p1510:client id="{98E0EF76-AF7A-474E-AF3D-5A63DF4A71BB}" v="16" dt="2021-10-26T17:24:45.355"/>
    <p1510:client id="{9C72F77E-AED3-484E-90AE-7AF95D0E73D4}" v="6" dt="2020-02-18T12:49:44.045"/>
    <p1510:client id="{9EAA1774-B006-46C5-8CC7-9800456F7221}" v="939" dt="2021-11-02T18:02:13.399"/>
    <p1510:client id="{AECAA647-5929-4EED-B367-08CC6A69AD21}" v="5" dt="2021-11-01T14:21:20.534"/>
    <p1510:client id="{B7C7ED9C-BB0F-4614-9880-41A436CE1A92}" v="2" dt="2021-10-26T17:26:09.910"/>
    <p1510:client id="{F9A1AB59-08D1-45A4-9333-CFC0E4DAB244}" v="1" dt="2021-11-02T18:05:15.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8C88F0-46F4-4475-AA48-9CDAD7EE0EC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8FD1C34-6BA0-45C1-BCB0-8D1308934C16}">
      <dgm:prSet custT="1"/>
      <dgm:spPr/>
      <dgm:t>
        <a:bodyPr/>
        <a:lstStyle/>
        <a:p>
          <a:pPr algn="l">
            <a:lnSpc>
              <a:spcPct val="150000"/>
            </a:lnSpc>
          </a:pPr>
          <a:r>
            <a:rPr lang="en-US" sz="1800" dirty="0"/>
            <a:t>INTRODUCTION</a:t>
          </a:r>
        </a:p>
      </dgm:t>
    </dgm:pt>
    <dgm:pt modelId="{FD8791AB-B32F-46AB-B948-08B60DF1DBF6}" type="parTrans" cxnId="{FE50548A-1AD2-4C2C-8DF0-09308F26E18A}">
      <dgm:prSet/>
      <dgm:spPr/>
      <dgm:t>
        <a:bodyPr/>
        <a:lstStyle/>
        <a:p>
          <a:endParaRPr lang="en-US"/>
        </a:p>
      </dgm:t>
    </dgm:pt>
    <dgm:pt modelId="{37F357F2-904C-40FD-8EE8-05A840FE7C3C}" type="sibTrans" cxnId="{FE50548A-1AD2-4C2C-8DF0-09308F26E18A}">
      <dgm:prSet/>
      <dgm:spPr/>
      <dgm:t>
        <a:bodyPr/>
        <a:lstStyle/>
        <a:p>
          <a:endParaRPr lang="en-US"/>
        </a:p>
      </dgm:t>
    </dgm:pt>
    <dgm:pt modelId="{4E1AC039-FFD1-4B26-A842-B7312FEE285B}">
      <dgm:prSet custT="1"/>
      <dgm:spPr/>
      <dgm:t>
        <a:bodyPr/>
        <a:lstStyle/>
        <a:p>
          <a:pPr>
            <a:lnSpc>
              <a:spcPct val="150000"/>
            </a:lnSpc>
          </a:pPr>
          <a:r>
            <a:rPr lang="en-US" sz="1800" dirty="0"/>
            <a:t>OBJECTIVE</a:t>
          </a:r>
        </a:p>
      </dgm:t>
    </dgm:pt>
    <dgm:pt modelId="{45CEAE83-B375-4AEF-9EA0-C3A86FB8859E}" type="parTrans" cxnId="{B33FDD48-6740-44F7-A427-B79345A0D11D}">
      <dgm:prSet/>
      <dgm:spPr/>
      <dgm:t>
        <a:bodyPr/>
        <a:lstStyle/>
        <a:p>
          <a:endParaRPr lang="en-US"/>
        </a:p>
      </dgm:t>
    </dgm:pt>
    <dgm:pt modelId="{A5102063-E2F9-42B1-938E-BAB7A39BB353}" type="sibTrans" cxnId="{B33FDD48-6740-44F7-A427-B79345A0D11D}">
      <dgm:prSet/>
      <dgm:spPr/>
      <dgm:t>
        <a:bodyPr/>
        <a:lstStyle/>
        <a:p>
          <a:endParaRPr lang="en-US"/>
        </a:p>
      </dgm:t>
    </dgm:pt>
    <dgm:pt modelId="{CC167562-E360-43FF-8CBC-0A6C197CF623}">
      <dgm:prSet custT="1"/>
      <dgm:spPr/>
      <dgm:t>
        <a:bodyPr/>
        <a:lstStyle/>
        <a:p>
          <a:pPr>
            <a:lnSpc>
              <a:spcPct val="150000"/>
            </a:lnSpc>
          </a:pPr>
          <a:r>
            <a:rPr lang="en-US" sz="1800" dirty="0"/>
            <a:t>TECHINICAL ARCHITECTURE</a:t>
          </a:r>
        </a:p>
      </dgm:t>
    </dgm:pt>
    <dgm:pt modelId="{38394838-24D6-42AD-A6B7-3A0361EFD443}" type="parTrans" cxnId="{59F5E388-9472-4BED-976B-1682BD8E2BA7}">
      <dgm:prSet/>
      <dgm:spPr/>
      <dgm:t>
        <a:bodyPr/>
        <a:lstStyle/>
        <a:p>
          <a:endParaRPr lang="en-US"/>
        </a:p>
      </dgm:t>
    </dgm:pt>
    <dgm:pt modelId="{84739990-94AC-49B8-9D28-BE449A48C2EB}" type="sibTrans" cxnId="{59F5E388-9472-4BED-976B-1682BD8E2BA7}">
      <dgm:prSet/>
      <dgm:spPr/>
      <dgm:t>
        <a:bodyPr/>
        <a:lstStyle/>
        <a:p>
          <a:endParaRPr lang="en-US"/>
        </a:p>
      </dgm:t>
    </dgm:pt>
    <dgm:pt modelId="{A776560D-5C6B-4396-AAEE-3448F545B642}">
      <dgm:prSet custT="1"/>
      <dgm:spPr/>
      <dgm:t>
        <a:bodyPr/>
        <a:lstStyle/>
        <a:p>
          <a:pPr>
            <a:lnSpc>
              <a:spcPct val="150000"/>
            </a:lnSpc>
          </a:pPr>
          <a:r>
            <a:rPr lang="en-US" sz="1800" dirty="0"/>
            <a:t>NEURAL NETWORKS</a:t>
          </a:r>
        </a:p>
      </dgm:t>
    </dgm:pt>
    <dgm:pt modelId="{67A7D5FD-50B8-4EEC-94C2-2DFC56243369}" type="parTrans" cxnId="{86E2F177-34E8-4855-89E2-634A92F9DF19}">
      <dgm:prSet/>
      <dgm:spPr/>
      <dgm:t>
        <a:bodyPr/>
        <a:lstStyle/>
        <a:p>
          <a:endParaRPr lang="en-US"/>
        </a:p>
      </dgm:t>
    </dgm:pt>
    <dgm:pt modelId="{68472DB4-890F-45A4-97F6-FBE5B7B14CD0}" type="sibTrans" cxnId="{86E2F177-34E8-4855-89E2-634A92F9DF19}">
      <dgm:prSet/>
      <dgm:spPr/>
      <dgm:t>
        <a:bodyPr/>
        <a:lstStyle/>
        <a:p>
          <a:endParaRPr lang="en-US"/>
        </a:p>
      </dgm:t>
    </dgm:pt>
    <dgm:pt modelId="{DF05CA7B-5797-489C-A384-DDB3534EF54A}">
      <dgm:prSet custT="1"/>
      <dgm:spPr/>
      <dgm:t>
        <a:bodyPr/>
        <a:lstStyle/>
        <a:p>
          <a:pPr>
            <a:lnSpc>
              <a:spcPct val="150000"/>
            </a:lnSpc>
          </a:pPr>
          <a:r>
            <a:rPr lang="en-US" sz="1800" dirty="0"/>
            <a:t>DATA</a:t>
          </a:r>
        </a:p>
      </dgm:t>
    </dgm:pt>
    <dgm:pt modelId="{F218A88D-6533-4142-B614-D063B92291FD}" type="parTrans" cxnId="{49CDE21E-1B69-4E77-BD48-5B7171210C53}">
      <dgm:prSet/>
      <dgm:spPr/>
      <dgm:t>
        <a:bodyPr/>
        <a:lstStyle/>
        <a:p>
          <a:endParaRPr lang="en-US"/>
        </a:p>
      </dgm:t>
    </dgm:pt>
    <dgm:pt modelId="{6C0FA4D1-A1E1-49A2-B8D8-7F25F6212A02}" type="sibTrans" cxnId="{49CDE21E-1B69-4E77-BD48-5B7171210C53}">
      <dgm:prSet/>
      <dgm:spPr/>
      <dgm:t>
        <a:bodyPr/>
        <a:lstStyle/>
        <a:p>
          <a:endParaRPr lang="en-US"/>
        </a:p>
      </dgm:t>
    </dgm:pt>
    <dgm:pt modelId="{D8116886-19A2-4FCD-969E-52D00254308B}">
      <dgm:prSet custT="1"/>
      <dgm:spPr/>
      <dgm:t>
        <a:bodyPr/>
        <a:lstStyle/>
        <a:p>
          <a:pPr>
            <a:lnSpc>
              <a:spcPct val="150000"/>
            </a:lnSpc>
          </a:pPr>
          <a:r>
            <a:rPr lang="en-US" sz="1800" dirty="0"/>
            <a:t>MODEL BUILDING</a:t>
          </a:r>
        </a:p>
      </dgm:t>
    </dgm:pt>
    <dgm:pt modelId="{5F777683-E529-4148-81CF-D37BE4C4DF36}" type="parTrans" cxnId="{1E5AEECD-7852-42A6-A2C9-368A40C76B79}">
      <dgm:prSet/>
      <dgm:spPr/>
      <dgm:t>
        <a:bodyPr/>
        <a:lstStyle/>
        <a:p>
          <a:endParaRPr lang="en-US"/>
        </a:p>
      </dgm:t>
    </dgm:pt>
    <dgm:pt modelId="{8232C6FB-6F13-4FB3-BD94-42E9E4FECBBD}" type="sibTrans" cxnId="{1E5AEECD-7852-42A6-A2C9-368A40C76B79}">
      <dgm:prSet/>
      <dgm:spPr/>
      <dgm:t>
        <a:bodyPr/>
        <a:lstStyle/>
        <a:p>
          <a:endParaRPr lang="en-US"/>
        </a:p>
      </dgm:t>
    </dgm:pt>
    <dgm:pt modelId="{E9EA8D87-A041-4425-AD3D-C3BEC0C10533}">
      <dgm:prSet custT="1"/>
      <dgm:spPr/>
      <dgm:t>
        <a:bodyPr/>
        <a:lstStyle/>
        <a:p>
          <a:pPr>
            <a:lnSpc>
              <a:spcPct val="150000"/>
            </a:lnSpc>
          </a:pPr>
          <a:r>
            <a:rPr lang="en-US" sz="1800" dirty="0"/>
            <a:t>IBM WATSON STUDIO</a:t>
          </a:r>
        </a:p>
      </dgm:t>
    </dgm:pt>
    <dgm:pt modelId="{F40585A0-0958-4B6B-8333-43083064BD52}" type="parTrans" cxnId="{0EB02EA8-8E58-4E25-B8D2-59B65F311466}">
      <dgm:prSet/>
      <dgm:spPr/>
      <dgm:t>
        <a:bodyPr/>
        <a:lstStyle/>
        <a:p>
          <a:endParaRPr lang="en-US"/>
        </a:p>
      </dgm:t>
    </dgm:pt>
    <dgm:pt modelId="{0E298D9D-FDE6-452B-8E03-0E9A01163CB7}" type="sibTrans" cxnId="{0EB02EA8-8E58-4E25-B8D2-59B65F311466}">
      <dgm:prSet/>
      <dgm:spPr/>
      <dgm:t>
        <a:bodyPr/>
        <a:lstStyle/>
        <a:p>
          <a:endParaRPr lang="en-US"/>
        </a:p>
      </dgm:t>
    </dgm:pt>
    <dgm:pt modelId="{44DB16EC-3A63-482A-BD85-A3DF89B325A8}">
      <dgm:prSet custT="1"/>
      <dgm:spPr/>
      <dgm:t>
        <a:bodyPr/>
        <a:lstStyle/>
        <a:p>
          <a:pPr>
            <a:lnSpc>
              <a:spcPct val="150000"/>
            </a:lnSpc>
          </a:pPr>
          <a:r>
            <a:rPr lang="en-US" sz="1800" dirty="0"/>
            <a:t>SOFTWARE REQUIREMENTS</a:t>
          </a:r>
        </a:p>
      </dgm:t>
    </dgm:pt>
    <dgm:pt modelId="{4ABB2811-D478-4EDB-8AD9-AFDA66B5B8CA}" type="parTrans" cxnId="{CF5DE11F-2676-438E-BE38-5205BD1D2D6E}">
      <dgm:prSet/>
      <dgm:spPr/>
      <dgm:t>
        <a:bodyPr/>
        <a:lstStyle/>
        <a:p>
          <a:endParaRPr lang="en-US"/>
        </a:p>
      </dgm:t>
    </dgm:pt>
    <dgm:pt modelId="{FA32A0C1-A253-499D-98D6-E2510260BF1A}" type="sibTrans" cxnId="{CF5DE11F-2676-438E-BE38-5205BD1D2D6E}">
      <dgm:prSet/>
      <dgm:spPr/>
      <dgm:t>
        <a:bodyPr/>
        <a:lstStyle/>
        <a:p>
          <a:endParaRPr lang="en-US"/>
        </a:p>
      </dgm:t>
    </dgm:pt>
    <dgm:pt modelId="{C129D031-626A-4996-AB16-8B001DF3EC7B}">
      <dgm:prSet custT="1"/>
      <dgm:spPr/>
      <dgm:t>
        <a:bodyPr/>
        <a:lstStyle/>
        <a:p>
          <a:pPr>
            <a:lnSpc>
              <a:spcPct val="150000"/>
            </a:lnSpc>
          </a:pPr>
          <a:r>
            <a:rPr lang="en-US" sz="1800" dirty="0"/>
            <a:t>CONCLUSION</a:t>
          </a:r>
        </a:p>
      </dgm:t>
    </dgm:pt>
    <dgm:pt modelId="{7B3B1EA9-A08E-46D5-ADD2-0A6AEC9E95F6}" type="parTrans" cxnId="{E15E1F26-D7FF-4159-AD78-1730AFA51825}">
      <dgm:prSet/>
      <dgm:spPr/>
      <dgm:t>
        <a:bodyPr/>
        <a:lstStyle/>
        <a:p>
          <a:endParaRPr lang="en-US"/>
        </a:p>
      </dgm:t>
    </dgm:pt>
    <dgm:pt modelId="{945A20E8-D0CF-4AEA-972C-7FCF12C476C6}" type="sibTrans" cxnId="{E15E1F26-D7FF-4159-AD78-1730AFA51825}">
      <dgm:prSet/>
      <dgm:spPr/>
      <dgm:t>
        <a:bodyPr/>
        <a:lstStyle/>
        <a:p>
          <a:endParaRPr lang="en-US"/>
        </a:p>
      </dgm:t>
    </dgm:pt>
    <dgm:pt modelId="{329AE45C-7C29-4271-B0F3-72453DEED135}" type="pres">
      <dgm:prSet presAssocID="{A58C88F0-46F4-4475-AA48-9CDAD7EE0EC0}" presName="vert0" presStyleCnt="0">
        <dgm:presLayoutVars>
          <dgm:dir/>
          <dgm:animOne val="branch"/>
          <dgm:animLvl val="lvl"/>
        </dgm:presLayoutVars>
      </dgm:prSet>
      <dgm:spPr/>
    </dgm:pt>
    <dgm:pt modelId="{F062FA98-1B94-49DF-93E2-0CC8EC44F434}" type="pres">
      <dgm:prSet presAssocID="{88FD1C34-6BA0-45C1-BCB0-8D1308934C16}" presName="thickLine" presStyleLbl="alignNode1" presStyleIdx="0" presStyleCnt="9"/>
      <dgm:spPr/>
    </dgm:pt>
    <dgm:pt modelId="{CC8379C1-46C8-423C-88D5-FB385A5FDE0D}" type="pres">
      <dgm:prSet presAssocID="{88FD1C34-6BA0-45C1-BCB0-8D1308934C16}" presName="horz1" presStyleCnt="0"/>
      <dgm:spPr/>
    </dgm:pt>
    <dgm:pt modelId="{E46FCB5A-D534-4C1E-8B89-DE2EE95BE5F2}" type="pres">
      <dgm:prSet presAssocID="{88FD1C34-6BA0-45C1-BCB0-8D1308934C16}" presName="tx1" presStyleLbl="revTx" presStyleIdx="0" presStyleCnt="9"/>
      <dgm:spPr/>
    </dgm:pt>
    <dgm:pt modelId="{2BFEF2B1-77FE-4F98-8900-253DCAC2C62B}" type="pres">
      <dgm:prSet presAssocID="{88FD1C34-6BA0-45C1-BCB0-8D1308934C16}" presName="vert1" presStyleCnt="0"/>
      <dgm:spPr/>
    </dgm:pt>
    <dgm:pt modelId="{09D88BCC-4500-48B0-BA83-54A547C48AAD}" type="pres">
      <dgm:prSet presAssocID="{4E1AC039-FFD1-4B26-A842-B7312FEE285B}" presName="thickLine" presStyleLbl="alignNode1" presStyleIdx="1" presStyleCnt="9"/>
      <dgm:spPr/>
    </dgm:pt>
    <dgm:pt modelId="{9547BA4A-1524-41FB-B716-AB1FD0776442}" type="pres">
      <dgm:prSet presAssocID="{4E1AC039-FFD1-4B26-A842-B7312FEE285B}" presName="horz1" presStyleCnt="0"/>
      <dgm:spPr/>
    </dgm:pt>
    <dgm:pt modelId="{6A1E30E2-E1D6-4B20-B7BC-1EEBCEF6F2AE}" type="pres">
      <dgm:prSet presAssocID="{4E1AC039-FFD1-4B26-A842-B7312FEE285B}" presName="tx1" presStyleLbl="revTx" presStyleIdx="1" presStyleCnt="9"/>
      <dgm:spPr/>
    </dgm:pt>
    <dgm:pt modelId="{F975CDAE-5582-400C-9035-64D93823E379}" type="pres">
      <dgm:prSet presAssocID="{4E1AC039-FFD1-4B26-A842-B7312FEE285B}" presName="vert1" presStyleCnt="0"/>
      <dgm:spPr/>
    </dgm:pt>
    <dgm:pt modelId="{B7023B78-5601-4F2E-99BA-95C56434F5A7}" type="pres">
      <dgm:prSet presAssocID="{CC167562-E360-43FF-8CBC-0A6C197CF623}" presName="thickLine" presStyleLbl="alignNode1" presStyleIdx="2" presStyleCnt="9"/>
      <dgm:spPr/>
    </dgm:pt>
    <dgm:pt modelId="{6897E781-A72D-4D9A-9CA6-A4D1681AEEFC}" type="pres">
      <dgm:prSet presAssocID="{CC167562-E360-43FF-8CBC-0A6C197CF623}" presName="horz1" presStyleCnt="0"/>
      <dgm:spPr/>
    </dgm:pt>
    <dgm:pt modelId="{5ADF205F-0B7D-49A9-8F51-FEE29DB610ED}" type="pres">
      <dgm:prSet presAssocID="{CC167562-E360-43FF-8CBC-0A6C197CF623}" presName="tx1" presStyleLbl="revTx" presStyleIdx="2" presStyleCnt="9"/>
      <dgm:spPr/>
    </dgm:pt>
    <dgm:pt modelId="{4164FAA6-6B2C-4E59-859D-34E79BB627D3}" type="pres">
      <dgm:prSet presAssocID="{CC167562-E360-43FF-8CBC-0A6C197CF623}" presName="vert1" presStyleCnt="0"/>
      <dgm:spPr/>
    </dgm:pt>
    <dgm:pt modelId="{F4C1BEFC-CEF8-4F04-829A-A9F18D3BE46E}" type="pres">
      <dgm:prSet presAssocID="{A776560D-5C6B-4396-AAEE-3448F545B642}" presName="thickLine" presStyleLbl="alignNode1" presStyleIdx="3" presStyleCnt="9"/>
      <dgm:spPr/>
    </dgm:pt>
    <dgm:pt modelId="{3A8AACA5-C7F3-4B6D-B634-E35A260F310F}" type="pres">
      <dgm:prSet presAssocID="{A776560D-5C6B-4396-AAEE-3448F545B642}" presName="horz1" presStyleCnt="0"/>
      <dgm:spPr/>
    </dgm:pt>
    <dgm:pt modelId="{C6AACC70-6B6A-41C4-A550-E4A5FB6EE203}" type="pres">
      <dgm:prSet presAssocID="{A776560D-5C6B-4396-AAEE-3448F545B642}" presName="tx1" presStyleLbl="revTx" presStyleIdx="3" presStyleCnt="9"/>
      <dgm:spPr/>
    </dgm:pt>
    <dgm:pt modelId="{55F7A06F-B441-4EFF-8EF2-6534B5B6A239}" type="pres">
      <dgm:prSet presAssocID="{A776560D-5C6B-4396-AAEE-3448F545B642}" presName="vert1" presStyleCnt="0"/>
      <dgm:spPr/>
    </dgm:pt>
    <dgm:pt modelId="{25DBD11D-55E1-4A9D-B0F1-E37D4FA1578B}" type="pres">
      <dgm:prSet presAssocID="{DF05CA7B-5797-489C-A384-DDB3534EF54A}" presName="thickLine" presStyleLbl="alignNode1" presStyleIdx="4" presStyleCnt="9"/>
      <dgm:spPr/>
    </dgm:pt>
    <dgm:pt modelId="{1876D539-7039-4BCB-BD8A-BE48CBDFF071}" type="pres">
      <dgm:prSet presAssocID="{DF05CA7B-5797-489C-A384-DDB3534EF54A}" presName="horz1" presStyleCnt="0"/>
      <dgm:spPr/>
    </dgm:pt>
    <dgm:pt modelId="{1F5AD506-0AA9-48BD-A316-E240291BC0E6}" type="pres">
      <dgm:prSet presAssocID="{DF05CA7B-5797-489C-A384-DDB3534EF54A}" presName="tx1" presStyleLbl="revTx" presStyleIdx="4" presStyleCnt="9"/>
      <dgm:spPr/>
    </dgm:pt>
    <dgm:pt modelId="{D6E46091-D20F-40E8-8614-267ECFD803D2}" type="pres">
      <dgm:prSet presAssocID="{DF05CA7B-5797-489C-A384-DDB3534EF54A}" presName="vert1" presStyleCnt="0"/>
      <dgm:spPr/>
    </dgm:pt>
    <dgm:pt modelId="{06B29886-A831-4780-BFFA-C2C49F7A777F}" type="pres">
      <dgm:prSet presAssocID="{D8116886-19A2-4FCD-969E-52D00254308B}" presName="thickLine" presStyleLbl="alignNode1" presStyleIdx="5" presStyleCnt="9"/>
      <dgm:spPr/>
    </dgm:pt>
    <dgm:pt modelId="{040CEB86-C21D-40E2-8FB2-8EBD9E6A5DCB}" type="pres">
      <dgm:prSet presAssocID="{D8116886-19A2-4FCD-969E-52D00254308B}" presName="horz1" presStyleCnt="0"/>
      <dgm:spPr/>
    </dgm:pt>
    <dgm:pt modelId="{B9FE331C-3DD9-4FBE-A2F3-79C314C06A55}" type="pres">
      <dgm:prSet presAssocID="{D8116886-19A2-4FCD-969E-52D00254308B}" presName="tx1" presStyleLbl="revTx" presStyleIdx="5" presStyleCnt="9"/>
      <dgm:spPr/>
    </dgm:pt>
    <dgm:pt modelId="{0F6A519C-6AEB-43E0-9512-1114BF760DCA}" type="pres">
      <dgm:prSet presAssocID="{D8116886-19A2-4FCD-969E-52D00254308B}" presName="vert1" presStyleCnt="0"/>
      <dgm:spPr/>
    </dgm:pt>
    <dgm:pt modelId="{B4D15270-8C54-4430-8520-A0CBAE50725D}" type="pres">
      <dgm:prSet presAssocID="{E9EA8D87-A041-4425-AD3D-C3BEC0C10533}" presName="thickLine" presStyleLbl="alignNode1" presStyleIdx="6" presStyleCnt="9"/>
      <dgm:spPr/>
    </dgm:pt>
    <dgm:pt modelId="{0AC4B3B9-A459-4AAC-88DC-31EFBC37AE34}" type="pres">
      <dgm:prSet presAssocID="{E9EA8D87-A041-4425-AD3D-C3BEC0C10533}" presName="horz1" presStyleCnt="0"/>
      <dgm:spPr/>
    </dgm:pt>
    <dgm:pt modelId="{B68BE9A7-016C-4262-BBA9-95670968D611}" type="pres">
      <dgm:prSet presAssocID="{E9EA8D87-A041-4425-AD3D-C3BEC0C10533}" presName="tx1" presStyleLbl="revTx" presStyleIdx="6" presStyleCnt="9"/>
      <dgm:spPr/>
    </dgm:pt>
    <dgm:pt modelId="{3587418C-150E-4838-B26F-31BB30C535F4}" type="pres">
      <dgm:prSet presAssocID="{E9EA8D87-A041-4425-AD3D-C3BEC0C10533}" presName="vert1" presStyleCnt="0"/>
      <dgm:spPr/>
    </dgm:pt>
    <dgm:pt modelId="{959F9A19-8061-406F-B658-C734A7C20930}" type="pres">
      <dgm:prSet presAssocID="{44DB16EC-3A63-482A-BD85-A3DF89B325A8}" presName="thickLine" presStyleLbl="alignNode1" presStyleIdx="7" presStyleCnt="9"/>
      <dgm:spPr/>
    </dgm:pt>
    <dgm:pt modelId="{58270C57-B348-4B23-9EEE-90F62AE967A8}" type="pres">
      <dgm:prSet presAssocID="{44DB16EC-3A63-482A-BD85-A3DF89B325A8}" presName="horz1" presStyleCnt="0"/>
      <dgm:spPr/>
    </dgm:pt>
    <dgm:pt modelId="{4813D3E6-0DC0-42CB-817B-26DDCE02A0FF}" type="pres">
      <dgm:prSet presAssocID="{44DB16EC-3A63-482A-BD85-A3DF89B325A8}" presName="tx1" presStyleLbl="revTx" presStyleIdx="7" presStyleCnt="9"/>
      <dgm:spPr/>
    </dgm:pt>
    <dgm:pt modelId="{1DBCB85B-7531-4BE9-8EE7-E06B3F72AD93}" type="pres">
      <dgm:prSet presAssocID="{44DB16EC-3A63-482A-BD85-A3DF89B325A8}" presName="vert1" presStyleCnt="0"/>
      <dgm:spPr/>
    </dgm:pt>
    <dgm:pt modelId="{5F6D05C4-C9AB-4452-8DA2-B0852C4EE8AA}" type="pres">
      <dgm:prSet presAssocID="{C129D031-626A-4996-AB16-8B001DF3EC7B}" presName="thickLine" presStyleLbl="alignNode1" presStyleIdx="8" presStyleCnt="9"/>
      <dgm:spPr/>
    </dgm:pt>
    <dgm:pt modelId="{61C89D7C-7A49-4403-A009-208C75DA0D40}" type="pres">
      <dgm:prSet presAssocID="{C129D031-626A-4996-AB16-8B001DF3EC7B}" presName="horz1" presStyleCnt="0"/>
      <dgm:spPr/>
    </dgm:pt>
    <dgm:pt modelId="{FDF8CB43-B514-4FD4-883B-278CCF9B65DB}" type="pres">
      <dgm:prSet presAssocID="{C129D031-626A-4996-AB16-8B001DF3EC7B}" presName="tx1" presStyleLbl="revTx" presStyleIdx="8" presStyleCnt="9"/>
      <dgm:spPr/>
    </dgm:pt>
    <dgm:pt modelId="{726B2E74-8E5A-465C-93AA-8E17C124FB96}" type="pres">
      <dgm:prSet presAssocID="{C129D031-626A-4996-AB16-8B001DF3EC7B}" presName="vert1" presStyleCnt="0"/>
      <dgm:spPr/>
    </dgm:pt>
  </dgm:ptLst>
  <dgm:cxnLst>
    <dgm:cxn modelId="{FBDE4014-CD73-463C-A0A4-452242C666CA}" type="presOf" srcId="{44DB16EC-3A63-482A-BD85-A3DF89B325A8}" destId="{4813D3E6-0DC0-42CB-817B-26DDCE02A0FF}" srcOrd="0" destOrd="0" presId="urn:microsoft.com/office/officeart/2008/layout/LinedList"/>
    <dgm:cxn modelId="{49CDE21E-1B69-4E77-BD48-5B7171210C53}" srcId="{A58C88F0-46F4-4475-AA48-9CDAD7EE0EC0}" destId="{DF05CA7B-5797-489C-A384-DDB3534EF54A}" srcOrd="4" destOrd="0" parTransId="{F218A88D-6533-4142-B614-D063B92291FD}" sibTransId="{6C0FA4D1-A1E1-49A2-B8D8-7F25F6212A02}"/>
    <dgm:cxn modelId="{CF5DE11F-2676-438E-BE38-5205BD1D2D6E}" srcId="{A58C88F0-46F4-4475-AA48-9CDAD7EE0EC0}" destId="{44DB16EC-3A63-482A-BD85-A3DF89B325A8}" srcOrd="7" destOrd="0" parTransId="{4ABB2811-D478-4EDB-8AD9-AFDA66B5B8CA}" sibTransId="{FA32A0C1-A253-499D-98D6-E2510260BF1A}"/>
    <dgm:cxn modelId="{E15E1F26-D7FF-4159-AD78-1730AFA51825}" srcId="{A58C88F0-46F4-4475-AA48-9CDAD7EE0EC0}" destId="{C129D031-626A-4996-AB16-8B001DF3EC7B}" srcOrd="8" destOrd="0" parTransId="{7B3B1EA9-A08E-46D5-ADD2-0A6AEC9E95F6}" sibTransId="{945A20E8-D0CF-4AEA-972C-7FCF12C476C6}"/>
    <dgm:cxn modelId="{0488C526-461F-42E1-B107-9D0540A19658}" type="presOf" srcId="{DF05CA7B-5797-489C-A384-DDB3534EF54A}" destId="{1F5AD506-0AA9-48BD-A316-E240291BC0E6}" srcOrd="0" destOrd="0" presId="urn:microsoft.com/office/officeart/2008/layout/LinedList"/>
    <dgm:cxn modelId="{E975FE64-EDC9-41E7-91BA-410CBEF1CBCF}" type="presOf" srcId="{4E1AC039-FFD1-4B26-A842-B7312FEE285B}" destId="{6A1E30E2-E1D6-4B20-B7BC-1EEBCEF6F2AE}" srcOrd="0" destOrd="0" presId="urn:microsoft.com/office/officeart/2008/layout/LinedList"/>
    <dgm:cxn modelId="{B33FDD48-6740-44F7-A427-B79345A0D11D}" srcId="{A58C88F0-46F4-4475-AA48-9CDAD7EE0EC0}" destId="{4E1AC039-FFD1-4B26-A842-B7312FEE285B}" srcOrd="1" destOrd="0" parTransId="{45CEAE83-B375-4AEF-9EA0-C3A86FB8859E}" sibTransId="{A5102063-E2F9-42B1-938E-BAB7A39BB353}"/>
    <dgm:cxn modelId="{86E2F177-34E8-4855-89E2-634A92F9DF19}" srcId="{A58C88F0-46F4-4475-AA48-9CDAD7EE0EC0}" destId="{A776560D-5C6B-4396-AAEE-3448F545B642}" srcOrd="3" destOrd="0" parTransId="{67A7D5FD-50B8-4EEC-94C2-2DFC56243369}" sibTransId="{68472DB4-890F-45A4-97F6-FBE5B7B14CD0}"/>
    <dgm:cxn modelId="{59F5E388-9472-4BED-976B-1682BD8E2BA7}" srcId="{A58C88F0-46F4-4475-AA48-9CDAD7EE0EC0}" destId="{CC167562-E360-43FF-8CBC-0A6C197CF623}" srcOrd="2" destOrd="0" parTransId="{38394838-24D6-42AD-A6B7-3A0361EFD443}" sibTransId="{84739990-94AC-49B8-9D28-BE449A48C2EB}"/>
    <dgm:cxn modelId="{FE50548A-1AD2-4C2C-8DF0-09308F26E18A}" srcId="{A58C88F0-46F4-4475-AA48-9CDAD7EE0EC0}" destId="{88FD1C34-6BA0-45C1-BCB0-8D1308934C16}" srcOrd="0" destOrd="0" parTransId="{FD8791AB-B32F-46AB-B948-08B60DF1DBF6}" sibTransId="{37F357F2-904C-40FD-8EE8-05A840FE7C3C}"/>
    <dgm:cxn modelId="{197C1F92-F5EE-45E5-8E80-D9A01221E0B3}" type="presOf" srcId="{E9EA8D87-A041-4425-AD3D-C3BEC0C10533}" destId="{B68BE9A7-016C-4262-BBA9-95670968D611}" srcOrd="0" destOrd="0" presId="urn:microsoft.com/office/officeart/2008/layout/LinedList"/>
    <dgm:cxn modelId="{56D6BEA7-BE3A-4FAC-B496-B22B88A311E8}" type="presOf" srcId="{88FD1C34-6BA0-45C1-BCB0-8D1308934C16}" destId="{E46FCB5A-D534-4C1E-8B89-DE2EE95BE5F2}" srcOrd="0" destOrd="0" presId="urn:microsoft.com/office/officeart/2008/layout/LinedList"/>
    <dgm:cxn modelId="{0EB02EA8-8E58-4E25-B8D2-59B65F311466}" srcId="{A58C88F0-46F4-4475-AA48-9CDAD7EE0EC0}" destId="{E9EA8D87-A041-4425-AD3D-C3BEC0C10533}" srcOrd="6" destOrd="0" parTransId="{F40585A0-0958-4B6B-8333-43083064BD52}" sibTransId="{0E298D9D-FDE6-452B-8E03-0E9A01163CB7}"/>
    <dgm:cxn modelId="{60E74BC4-3CAD-4317-A314-8DB062B12DE5}" type="presOf" srcId="{A776560D-5C6B-4396-AAEE-3448F545B642}" destId="{C6AACC70-6B6A-41C4-A550-E4A5FB6EE203}" srcOrd="0" destOrd="0" presId="urn:microsoft.com/office/officeart/2008/layout/LinedList"/>
    <dgm:cxn modelId="{36BFA9CC-5847-4A7A-BFCF-B2B7E7FEF3A7}" type="presOf" srcId="{CC167562-E360-43FF-8CBC-0A6C197CF623}" destId="{5ADF205F-0B7D-49A9-8F51-FEE29DB610ED}" srcOrd="0" destOrd="0" presId="urn:microsoft.com/office/officeart/2008/layout/LinedList"/>
    <dgm:cxn modelId="{1E5AEECD-7852-42A6-A2C9-368A40C76B79}" srcId="{A58C88F0-46F4-4475-AA48-9CDAD7EE0EC0}" destId="{D8116886-19A2-4FCD-969E-52D00254308B}" srcOrd="5" destOrd="0" parTransId="{5F777683-E529-4148-81CF-D37BE4C4DF36}" sibTransId="{8232C6FB-6F13-4FB3-BD94-42E9E4FECBBD}"/>
    <dgm:cxn modelId="{00A0BCD3-A271-40EB-ABCB-BFB6F8C8D579}" type="presOf" srcId="{D8116886-19A2-4FCD-969E-52D00254308B}" destId="{B9FE331C-3DD9-4FBE-A2F3-79C314C06A55}" srcOrd="0" destOrd="0" presId="urn:microsoft.com/office/officeart/2008/layout/LinedList"/>
    <dgm:cxn modelId="{A812CED3-B7E7-4F11-85C3-CE0E6AA3B146}" type="presOf" srcId="{A58C88F0-46F4-4475-AA48-9CDAD7EE0EC0}" destId="{329AE45C-7C29-4271-B0F3-72453DEED135}" srcOrd="0" destOrd="0" presId="urn:microsoft.com/office/officeart/2008/layout/LinedList"/>
    <dgm:cxn modelId="{13FAFBEA-374F-41D9-84B3-920A56FE01C0}" type="presOf" srcId="{C129D031-626A-4996-AB16-8B001DF3EC7B}" destId="{FDF8CB43-B514-4FD4-883B-278CCF9B65DB}" srcOrd="0" destOrd="0" presId="urn:microsoft.com/office/officeart/2008/layout/LinedList"/>
    <dgm:cxn modelId="{7B174F75-7801-4C34-BA9E-8AB8814812BD}" type="presParOf" srcId="{329AE45C-7C29-4271-B0F3-72453DEED135}" destId="{F062FA98-1B94-49DF-93E2-0CC8EC44F434}" srcOrd="0" destOrd="0" presId="urn:microsoft.com/office/officeart/2008/layout/LinedList"/>
    <dgm:cxn modelId="{89A3B0DF-CBCA-416D-B872-FDBDFE88547E}" type="presParOf" srcId="{329AE45C-7C29-4271-B0F3-72453DEED135}" destId="{CC8379C1-46C8-423C-88D5-FB385A5FDE0D}" srcOrd="1" destOrd="0" presId="urn:microsoft.com/office/officeart/2008/layout/LinedList"/>
    <dgm:cxn modelId="{26FCC001-28BD-4394-BC60-5F689660EA04}" type="presParOf" srcId="{CC8379C1-46C8-423C-88D5-FB385A5FDE0D}" destId="{E46FCB5A-D534-4C1E-8B89-DE2EE95BE5F2}" srcOrd="0" destOrd="0" presId="urn:microsoft.com/office/officeart/2008/layout/LinedList"/>
    <dgm:cxn modelId="{A0B130F6-0B92-4F40-863B-C486188C8E7A}" type="presParOf" srcId="{CC8379C1-46C8-423C-88D5-FB385A5FDE0D}" destId="{2BFEF2B1-77FE-4F98-8900-253DCAC2C62B}" srcOrd="1" destOrd="0" presId="urn:microsoft.com/office/officeart/2008/layout/LinedList"/>
    <dgm:cxn modelId="{A086EA15-4000-44D3-BCA7-9C39067E8CC6}" type="presParOf" srcId="{329AE45C-7C29-4271-B0F3-72453DEED135}" destId="{09D88BCC-4500-48B0-BA83-54A547C48AAD}" srcOrd="2" destOrd="0" presId="urn:microsoft.com/office/officeart/2008/layout/LinedList"/>
    <dgm:cxn modelId="{94A27FE2-9FF9-4748-A4E3-3D9DD2756D08}" type="presParOf" srcId="{329AE45C-7C29-4271-B0F3-72453DEED135}" destId="{9547BA4A-1524-41FB-B716-AB1FD0776442}" srcOrd="3" destOrd="0" presId="urn:microsoft.com/office/officeart/2008/layout/LinedList"/>
    <dgm:cxn modelId="{D218CC70-E34C-4903-A390-334B967A2C0B}" type="presParOf" srcId="{9547BA4A-1524-41FB-B716-AB1FD0776442}" destId="{6A1E30E2-E1D6-4B20-B7BC-1EEBCEF6F2AE}" srcOrd="0" destOrd="0" presId="urn:microsoft.com/office/officeart/2008/layout/LinedList"/>
    <dgm:cxn modelId="{8E19D4F7-6887-4AF2-B067-C73FBB613AB4}" type="presParOf" srcId="{9547BA4A-1524-41FB-B716-AB1FD0776442}" destId="{F975CDAE-5582-400C-9035-64D93823E379}" srcOrd="1" destOrd="0" presId="urn:microsoft.com/office/officeart/2008/layout/LinedList"/>
    <dgm:cxn modelId="{F545C771-C6AA-433C-B6A8-FF0339617362}" type="presParOf" srcId="{329AE45C-7C29-4271-B0F3-72453DEED135}" destId="{B7023B78-5601-4F2E-99BA-95C56434F5A7}" srcOrd="4" destOrd="0" presId="urn:microsoft.com/office/officeart/2008/layout/LinedList"/>
    <dgm:cxn modelId="{CA5ECFB5-939E-4763-9309-2FC827DE1482}" type="presParOf" srcId="{329AE45C-7C29-4271-B0F3-72453DEED135}" destId="{6897E781-A72D-4D9A-9CA6-A4D1681AEEFC}" srcOrd="5" destOrd="0" presId="urn:microsoft.com/office/officeart/2008/layout/LinedList"/>
    <dgm:cxn modelId="{823756CE-328B-40E4-979B-57D40476D274}" type="presParOf" srcId="{6897E781-A72D-4D9A-9CA6-A4D1681AEEFC}" destId="{5ADF205F-0B7D-49A9-8F51-FEE29DB610ED}" srcOrd="0" destOrd="0" presId="urn:microsoft.com/office/officeart/2008/layout/LinedList"/>
    <dgm:cxn modelId="{8D524AC0-16E8-4F79-AD1A-931E0890DF5A}" type="presParOf" srcId="{6897E781-A72D-4D9A-9CA6-A4D1681AEEFC}" destId="{4164FAA6-6B2C-4E59-859D-34E79BB627D3}" srcOrd="1" destOrd="0" presId="urn:microsoft.com/office/officeart/2008/layout/LinedList"/>
    <dgm:cxn modelId="{E45F6727-3392-4BB5-8401-AC91BD0500DB}" type="presParOf" srcId="{329AE45C-7C29-4271-B0F3-72453DEED135}" destId="{F4C1BEFC-CEF8-4F04-829A-A9F18D3BE46E}" srcOrd="6" destOrd="0" presId="urn:microsoft.com/office/officeart/2008/layout/LinedList"/>
    <dgm:cxn modelId="{FF461C72-EF3B-46F2-B551-F10791BF3A1E}" type="presParOf" srcId="{329AE45C-7C29-4271-B0F3-72453DEED135}" destId="{3A8AACA5-C7F3-4B6D-B634-E35A260F310F}" srcOrd="7" destOrd="0" presId="urn:microsoft.com/office/officeart/2008/layout/LinedList"/>
    <dgm:cxn modelId="{4D382165-F88D-4E1A-AB86-0EE10C12BD79}" type="presParOf" srcId="{3A8AACA5-C7F3-4B6D-B634-E35A260F310F}" destId="{C6AACC70-6B6A-41C4-A550-E4A5FB6EE203}" srcOrd="0" destOrd="0" presId="urn:microsoft.com/office/officeart/2008/layout/LinedList"/>
    <dgm:cxn modelId="{AAD1E522-B525-4411-AB7F-21AE48AFAC00}" type="presParOf" srcId="{3A8AACA5-C7F3-4B6D-B634-E35A260F310F}" destId="{55F7A06F-B441-4EFF-8EF2-6534B5B6A239}" srcOrd="1" destOrd="0" presId="urn:microsoft.com/office/officeart/2008/layout/LinedList"/>
    <dgm:cxn modelId="{D3B7029B-7644-4B6A-B5CE-E6AF14AA8A3B}" type="presParOf" srcId="{329AE45C-7C29-4271-B0F3-72453DEED135}" destId="{25DBD11D-55E1-4A9D-B0F1-E37D4FA1578B}" srcOrd="8" destOrd="0" presId="urn:microsoft.com/office/officeart/2008/layout/LinedList"/>
    <dgm:cxn modelId="{DF4C6C61-DBD0-4BCE-A7E4-4723D78C5C3D}" type="presParOf" srcId="{329AE45C-7C29-4271-B0F3-72453DEED135}" destId="{1876D539-7039-4BCB-BD8A-BE48CBDFF071}" srcOrd="9" destOrd="0" presId="urn:microsoft.com/office/officeart/2008/layout/LinedList"/>
    <dgm:cxn modelId="{1E7C0FCF-D0F6-493E-A79E-2B7DE3E98B21}" type="presParOf" srcId="{1876D539-7039-4BCB-BD8A-BE48CBDFF071}" destId="{1F5AD506-0AA9-48BD-A316-E240291BC0E6}" srcOrd="0" destOrd="0" presId="urn:microsoft.com/office/officeart/2008/layout/LinedList"/>
    <dgm:cxn modelId="{D5DCB3D6-3A7A-4616-923C-601100C59A59}" type="presParOf" srcId="{1876D539-7039-4BCB-BD8A-BE48CBDFF071}" destId="{D6E46091-D20F-40E8-8614-267ECFD803D2}" srcOrd="1" destOrd="0" presId="urn:microsoft.com/office/officeart/2008/layout/LinedList"/>
    <dgm:cxn modelId="{A903C6F8-CA81-4CA2-93D3-B2916D273471}" type="presParOf" srcId="{329AE45C-7C29-4271-B0F3-72453DEED135}" destId="{06B29886-A831-4780-BFFA-C2C49F7A777F}" srcOrd="10" destOrd="0" presId="urn:microsoft.com/office/officeart/2008/layout/LinedList"/>
    <dgm:cxn modelId="{BF032871-5188-43CC-901A-49C984AA59C9}" type="presParOf" srcId="{329AE45C-7C29-4271-B0F3-72453DEED135}" destId="{040CEB86-C21D-40E2-8FB2-8EBD9E6A5DCB}" srcOrd="11" destOrd="0" presId="urn:microsoft.com/office/officeart/2008/layout/LinedList"/>
    <dgm:cxn modelId="{1D7E9DAA-5D45-4DF0-9A76-ABBA1098AF85}" type="presParOf" srcId="{040CEB86-C21D-40E2-8FB2-8EBD9E6A5DCB}" destId="{B9FE331C-3DD9-4FBE-A2F3-79C314C06A55}" srcOrd="0" destOrd="0" presId="urn:microsoft.com/office/officeart/2008/layout/LinedList"/>
    <dgm:cxn modelId="{69E1CB8F-2BB9-47CF-8DED-C69F0CC13140}" type="presParOf" srcId="{040CEB86-C21D-40E2-8FB2-8EBD9E6A5DCB}" destId="{0F6A519C-6AEB-43E0-9512-1114BF760DCA}" srcOrd="1" destOrd="0" presId="urn:microsoft.com/office/officeart/2008/layout/LinedList"/>
    <dgm:cxn modelId="{50D4503A-AF20-45DE-A9D0-DC225F79A528}" type="presParOf" srcId="{329AE45C-7C29-4271-B0F3-72453DEED135}" destId="{B4D15270-8C54-4430-8520-A0CBAE50725D}" srcOrd="12" destOrd="0" presId="urn:microsoft.com/office/officeart/2008/layout/LinedList"/>
    <dgm:cxn modelId="{F418D66F-BC64-4E64-AFDD-2FB2D2540C98}" type="presParOf" srcId="{329AE45C-7C29-4271-B0F3-72453DEED135}" destId="{0AC4B3B9-A459-4AAC-88DC-31EFBC37AE34}" srcOrd="13" destOrd="0" presId="urn:microsoft.com/office/officeart/2008/layout/LinedList"/>
    <dgm:cxn modelId="{9FFC63D4-4432-4E42-BF0E-F453BE5DDDEF}" type="presParOf" srcId="{0AC4B3B9-A459-4AAC-88DC-31EFBC37AE34}" destId="{B68BE9A7-016C-4262-BBA9-95670968D611}" srcOrd="0" destOrd="0" presId="urn:microsoft.com/office/officeart/2008/layout/LinedList"/>
    <dgm:cxn modelId="{6476C1D7-101C-4ECE-99AC-46DA9B71F89A}" type="presParOf" srcId="{0AC4B3B9-A459-4AAC-88DC-31EFBC37AE34}" destId="{3587418C-150E-4838-B26F-31BB30C535F4}" srcOrd="1" destOrd="0" presId="urn:microsoft.com/office/officeart/2008/layout/LinedList"/>
    <dgm:cxn modelId="{40D00E54-63FD-47C7-A88C-6DF76C373261}" type="presParOf" srcId="{329AE45C-7C29-4271-B0F3-72453DEED135}" destId="{959F9A19-8061-406F-B658-C734A7C20930}" srcOrd="14" destOrd="0" presId="urn:microsoft.com/office/officeart/2008/layout/LinedList"/>
    <dgm:cxn modelId="{00416B36-2CCC-4AB7-A259-49BD966DF5B3}" type="presParOf" srcId="{329AE45C-7C29-4271-B0F3-72453DEED135}" destId="{58270C57-B348-4B23-9EEE-90F62AE967A8}" srcOrd="15" destOrd="0" presId="urn:microsoft.com/office/officeart/2008/layout/LinedList"/>
    <dgm:cxn modelId="{AE70BE9D-040B-46AD-A4D4-1ACABFEF0C58}" type="presParOf" srcId="{58270C57-B348-4B23-9EEE-90F62AE967A8}" destId="{4813D3E6-0DC0-42CB-817B-26DDCE02A0FF}" srcOrd="0" destOrd="0" presId="urn:microsoft.com/office/officeart/2008/layout/LinedList"/>
    <dgm:cxn modelId="{FB3893D2-54CC-4800-B069-E4D0E68597D1}" type="presParOf" srcId="{58270C57-B348-4B23-9EEE-90F62AE967A8}" destId="{1DBCB85B-7531-4BE9-8EE7-E06B3F72AD93}" srcOrd="1" destOrd="0" presId="urn:microsoft.com/office/officeart/2008/layout/LinedList"/>
    <dgm:cxn modelId="{38D717CA-81CA-46E7-894C-9EB0D11D62A5}" type="presParOf" srcId="{329AE45C-7C29-4271-B0F3-72453DEED135}" destId="{5F6D05C4-C9AB-4452-8DA2-B0852C4EE8AA}" srcOrd="16" destOrd="0" presId="urn:microsoft.com/office/officeart/2008/layout/LinedList"/>
    <dgm:cxn modelId="{C51EF809-2A7D-477F-A53C-62B9E8CBBB95}" type="presParOf" srcId="{329AE45C-7C29-4271-B0F3-72453DEED135}" destId="{61C89D7C-7A49-4403-A009-208C75DA0D40}" srcOrd="17" destOrd="0" presId="urn:microsoft.com/office/officeart/2008/layout/LinedList"/>
    <dgm:cxn modelId="{BF68E488-608C-4A6D-AA8A-4A828ED049B3}" type="presParOf" srcId="{61C89D7C-7A49-4403-A009-208C75DA0D40}" destId="{FDF8CB43-B514-4FD4-883B-278CCF9B65DB}" srcOrd="0" destOrd="0" presId="urn:microsoft.com/office/officeart/2008/layout/LinedList"/>
    <dgm:cxn modelId="{8993E906-B673-49B7-B021-592B41084EFE}" type="presParOf" srcId="{61C89D7C-7A49-4403-A009-208C75DA0D40}" destId="{726B2E74-8E5A-465C-93AA-8E17C124FB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C8CA56-9CA3-4EB4-B051-DEEC60BDDEAB}"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74FD1C-F891-4E96-900A-05BAC375069C}">
      <dgm:prSet custT="1"/>
      <dgm:spPr/>
      <dgm:t>
        <a:bodyPr/>
        <a:lstStyle/>
        <a:p>
          <a:pPr>
            <a:lnSpc>
              <a:spcPct val="150000"/>
            </a:lnSpc>
          </a:pPr>
          <a:r>
            <a:rPr lang="en-US" sz="1600" dirty="0"/>
            <a:t>Handwriting recognition is one of the compelling research works going on because every individual in this world has their own style of writing. It is the capability of the computer to identify and understand handwritten digits or characters automatically. Because of the progress in the field of science and technology, everything is being digitalized to reduce human effort.</a:t>
          </a:r>
        </a:p>
      </dgm:t>
    </dgm:pt>
    <dgm:pt modelId="{EED34D65-BF4B-4B89-9789-C2C1668ACFB3}" type="parTrans" cxnId="{0488320F-3836-420B-8EC8-42E7BE1B1BB1}">
      <dgm:prSet/>
      <dgm:spPr/>
      <dgm:t>
        <a:bodyPr/>
        <a:lstStyle/>
        <a:p>
          <a:endParaRPr lang="en-US"/>
        </a:p>
      </dgm:t>
    </dgm:pt>
    <dgm:pt modelId="{58C113A2-D710-455D-8829-F430F14E0EAB}" type="sibTrans" cxnId="{0488320F-3836-420B-8EC8-42E7BE1B1BB1}">
      <dgm:prSet/>
      <dgm:spPr/>
      <dgm:t>
        <a:bodyPr/>
        <a:lstStyle/>
        <a:p>
          <a:endParaRPr lang="en-US"/>
        </a:p>
      </dgm:t>
    </dgm:pt>
    <dgm:pt modelId="{DF661295-2E6A-4514-AE5D-94EB445410C2}">
      <dgm:prSet custT="1"/>
      <dgm:spPr/>
      <dgm:t>
        <a:bodyPr/>
        <a:lstStyle/>
        <a:p>
          <a:pPr>
            <a:lnSpc>
              <a:spcPct val="150000"/>
            </a:lnSpc>
          </a:pPr>
          <a:r>
            <a:rPr lang="en-US" sz="1600" dirty="0"/>
            <a:t>Hence, there comes a need for handwritten digit recognition in many real-time applications. MNIST data set is widely used for this recognition process, and it has 70000 handwritten digits. We use Artificial neural networks to train these images and build a deep learning model. Web application is created where the user can upload an image of a handwritten digit  this image is analyzed by the model and the detected result is returned on to UI</a:t>
          </a:r>
        </a:p>
      </dgm:t>
    </dgm:pt>
    <dgm:pt modelId="{AC6622F7-DC92-4E22-8216-FD0D8CEDCB2C}" type="parTrans" cxnId="{2483BEE9-7D29-4106-9B44-9C8F84BABA31}">
      <dgm:prSet/>
      <dgm:spPr/>
      <dgm:t>
        <a:bodyPr/>
        <a:lstStyle/>
        <a:p>
          <a:endParaRPr lang="en-US"/>
        </a:p>
      </dgm:t>
    </dgm:pt>
    <dgm:pt modelId="{35E37382-D9ED-4BAF-9201-0950DFE143B0}" type="sibTrans" cxnId="{2483BEE9-7D29-4106-9B44-9C8F84BABA31}">
      <dgm:prSet/>
      <dgm:spPr/>
      <dgm:t>
        <a:bodyPr/>
        <a:lstStyle/>
        <a:p>
          <a:endParaRPr lang="en-US"/>
        </a:p>
      </dgm:t>
    </dgm:pt>
    <dgm:pt modelId="{ABB88DC3-BC8C-450B-A69B-A0571A3CF403}" type="pres">
      <dgm:prSet presAssocID="{3CC8CA56-9CA3-4EB4-B051-DEEC60BDDEAB}" presName="vert0" presStyleCnt="0">
        <dgm:presLayoutVars>
          <dgm:dir/>
          <dgm:animOne val="branch"/>
          <dgm:animLvl val="lvl"/>
        </dgm:presLayoutVars>
      </dgm:prSet>
      <dgm:spPr/>
    </dgm:pt>
    <dgm:pt modelId="{47397710-3923-481D-94B0-1923A8890129}" type="pres">
      <dgm:prSet presAssocID="{F474FD1C-F891-4E96-900A-05BAC375069C}" presName="thickLine" presStyleLbl="alignNode1" presStyleIdx="0" presStyleCnt="2"/>
      <dgm:spPr/>
    </dgm:pt>
    <dgm:pt modelId="{DAB225B5-D757-46F4-B05A-F222E615043F}" type="pres">
      <dgm:prSet presAssocID="{F474FD1C-F891-4E96-900A-05BAC375069C}" presName="horz1" presStyleCnt="0"/>
      <dgm:spPr/>
    </dgm:pt>
    <dgm:pt modelId="{1FA45D40-6FB3-4905-A70E-B5B453CCC41A}" type="pres">
      <dgm:prSet presAssocID="{F474FD1C-F891-4E96-900A-05BAC375069C}" presName="tx1" presStyleLbl="revTx" presStyleIdx="0" presStyleCnt="2"/>
      <dgm:spPr/>
    </dgm:pt>
    <dgm:pt modelId="{59EC14B9-583F-4D4F-96FE-BF170C3B00A8}" type="pres">
      <dgm:prSet presAssocID="{F474FD1C-F891-4E96-900A-05BAC375069C}" presName="vert1" presStyleCnt="0"/>
      <dgm:spPr/>
    </dgm:pt>
    <dgm:pt modelId="{DE234717-E4E7-45B3-9679-06504CDC3F72}" type="pres">
      <dgm:prSet presAssocID="{DF661295-2E6A-4514-AE5D-94EB445410C2}" presName="thickLine" presStyleLbl="alignNode1" presStyleIdx="1" presStyleCnt="2"/>
      <dgm:spPr/>
    </dgm:pt>
    <dgm:pt modelId="{4FFBD555-0E92-4CAE-8422-1694DA22238A}" type="pres">
      <dgm:prSet presAssocID="{DF661295-2E6A-4514-AE5D-94EB445410C2}" presName="horz1" presStyleCnt="0"/>
      <dgm:spPr/>
    </dgm:pt>
    <dgm:pt modelId="{ACFB0166-6B6C-4EAD-A8B8-4F07DF3C7DB9}" type="pres">
      <dgm:prSet presAssocID="{DF661295-2E6A-4514-AE5D-94EB445410C2}" presName="tx1" presStyleLbl="revTx" presStyleIdx="1" presStyleCnt="2" custScaleY="120107"/>
      <dgm:spPr/>
    </dgm:pt>
    <dgm:pt modelId="{7EC17E2D-CBFA-4ABE-9BB9-540A6CB8168F}" type="pres">
      <dgm:prSet presAssocID="{DF661295-2E6A-4514-AE5D-94EB445410C2}" presName="vert1" presStyleCnt="0"/>
      <dgm:spPr/>
    </dgm:pt>
  </dgm:ptLst>
  <dgm:cxnLst>
    <dgm:cxn modelId="{0488320F-3836-420B-8EC8-42E7BE1B1BB1}" srcId="{3CC8CA56-9CA3-4EB4-B051-DEEC60BDDEAB}" destId="{F474FD1C-F891-4E96-900A-05BAC375069C}" srcOrd="0" destOrd="0" parTransId="{EED34D65-BF4B-4B89-9789-C2C1668ACFB3}" sibTransId="{58C113A2-D710-455D-8829-F430F14E0EAB}"/>
    <dgm:cxn modelId="{9B7CCA41-5155-4217-A9F4-CC207772FBBF}" type="presOf" srcId="{DF661295-2E6A-4514-AE5D-94EB445410C2}" destId="{ACFB0166-6B6C-4EAD-A8B8-4F07DF3C7DB9}" srcOrd="0" destOrd="0" presId="urn:microsoft.com/office/officeart/2008/layout/LinedList"/>
    <dgm:cxn modelId="{9D75849E-77F2-42CE-B79C-BC8E6A825C01}" type="presOf" srcId="{3CC8CA56-9CA3-4EB4-B051-DEEC60BDDEAB}" destId="{ABB88DC3-BC8C-450B-A69B-A0571A3CF403}" srcOrd="0" destOrd="0" presId="urn:microsoft.com/office/officeart/2008/layout/LinedList"/>
    <dgm:cxn modelId="{2483BEE9-7D29-4106-9B44-9C8F84BABA31}" srcId="{3CC8CA56-9CA3-4EB4-B051-DEEC60BDDEAB}" destId="{DF661295-2E6A-4514-AE5D-94EB445410C2}" srcOrd="1" destOrd="0" parTransId="{AC6622F7-DC92-4E22-8216-FD0D8CEDCB2C}" sibTransId="{35E37382-D9ED-4BAF-9201-0950DFE143B0}"/>
    <dgm:cxn modelId="{2359CEF9-C943-4B27-B3FF-145E7928AC11}" type="presOf" srcId="{F474FD1C-F891-4E96-900A-05BAC375069C}" destId="{1FA45D40-6FB3-4905-A70E-B5B453CCC41A}" srcOrd="0" destOrd="0" presId="urn:microsoft.com/office/officeart/2008/layout/LinedList"/>
    <dgm:cxn modelId="{9954E98D-C8E1-45C0-AF38-0F2A8DC3DAB4}" type="presParOf" srcId="{ABB88DC3-BC8C-450B-A69B-A0571A3CF403}" destId="{47397710-3923-481D-94B0-1923A8890129}" srcOrd="0" destOrd="0" presId="urn:microsoft.com/office/officeart/2008/layout/LinedList"/>
    <dgm:cxn modelId="{59B7908F-DFEF-4A96-A477-3FCEE2A52664}" type="presParOf" srcId="{ABB88DC3-BC8C-450B-A69B-A0571A3CF403}" destId="{DAB225B5-D757-46F4-B05A-F222E615043F}" srcOrd="1" destOrd="0" presId="urn:microsoft.com/office/officeart/2008/layout/LinedList"/>
    <dgm:cxn modelId="{E36A935E-EC3D-472A-B55F-DB20E7292DA2}" type="presParOf" srcId="{DAB225B5-D757-46F4-B05A-F222E615043F}" destId="{1FA45D40-6FB3-4905-A70E-B5B453CCC41A}" srcOrd="0" destOrd="0" presId="urn:microsoft.com/office/officeart/2008/layout/LinedList"/>
    <dgm:cxn modelId="{49CA791C-7D86-442D-A73C-93B6EE34C754}" type="presParOf" srcId="{DAB225B5-D757-46F4-B05A-F222E615043F}" destId="{59EC14B9-583F-4D4F-96FE-BF170C3B00A8}" srcOrd="1" destOrd="0" presId="urn:microsoft.com/office/officeart/2008/layout/LinedList"/>
    <dgm:cxn modelId="{5A759F0C-4502-4723-BA98-B54BDBD3B97B}" type="presParOf" srcId="{ABB88DC3-BC8C-450B-A69B-A0571A3CF403}" destId="{DE234717-E4E7-45B3-9679-06504CDC3F72}" srcOrd="2" destOrd="0" presId="urn:microsoft.com/office/officeart/2008/layout/LinedList"/>
    <dgm:cxn modelId="{C6955F08-4785-4305-A85C-F8B9CE278953}" type="presParOf" srcId="{ABB88DC3-BC8C-450B-A69B-A0571A3CF403}" destId="{4FFBD555-0E92-4CAE-8422-1694DA22238A}" srcOrd="3" destOrd="0" presId="urn:microsoft.com/office/officeart/2008/layout/LinedList"/>
    <dgm:cxn modelId="{A5BCEF4C-4262-48CB-9947-CC0C416698BF}" type="presParOf" srcId="{4FFBD555-0E92-4CAE-8422-1694DA22238A}" destId="{ACFB0166-6B6C-4EAD-A8B8-4F07DF3C7DB9}" srcOrd="0" destOrd="0" presId="urn:microsoft.com/office/officeart/2008/layout/LinedList"/>
    <dgm:cxn modelId="{D3DB5EC1-1786-4806-B470-3E887ECA3CDE}" type="presParOf" srcId="{4FFBD555-0E92-4CAE-8422-1694DA22238A}" destId="{7EC17E2D-CBFA-4ABE-9BB9-540A6CB8168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C76487-7C3A-4358-9E54-EA0A8FBCCA0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637B134-0738-4F56-BC9C-03B08C9D613E}">
      <dgm:prSet custT="1"/>
      <dgm:spPr/>
      <dgm:t>
        <a:bodyPr/>
        <a:lstStyle/>
        <a:p>
          <a:pPr>
            <a:lnSpc>
              <a:spcPct val="150000"/>
            </a:lnSpc>
          </a:pPr>
          <a:r>
            <a:rPr lang="en-US" sz="2000" dirty="0"/>
            <a:t> </a:t>
          </a:r>
          <a:r>
            <a:rPr lang="en-US" sz="1600" dirty="0"/>
            <a:t>ML depends heavily on data, without data, it is impossible for a machine to learn. It is the most crucial aspect that makes algorithm training possible. In Machine Learning projects, we need a training data set. It is the actual data set used to train the model for performing various actions. TensorFlow already has MNIST Data set so there is no need to explicitly download or create Dataset </a:t>
          </a:r>
        </a:p>
      </dgm:t>
    </dgm:pt>
    <dgm:pt modelId="{94865F29-8DF7-44A5-B304-68252CFD4245}" type="parTrans" cxnId="{4ADFC4DE-2F5B-43D5-85CB-308112AD24DF}">
      <dgm:prSet/>
      <dgm:spPr/>
      <dgm:t>
        <a:bodyPr/>
        <a:lstStyle/>
        <a:p>
          <a:endParaRPr lang="en-US"/>
        </a:p>
      </dgm:t>
    </dgm:pt>
    <dgm:pt modelId="{5AEA7D31-443B-446D-B092-BEEF1A28E4A4}" type="sibTrans" cxnId="{4ADFC4DE-2F5B-43D5-85CB-308112AD24DF}">
      <dgm:prSet/>
      <dgm:spPr/>
      <dgm:t>
        <a:bodyPr/>
        <a:lstStyle/>
        <a:p>
          <a:endParaRPr lang="en-US"/>
        </a:p>
      </dgm:t>
    </dgm:pt>
    <dgm:pt modelId="{D9ACF6B9-9F04-4BBB-B6D1-BC519DF3F2C3}">
      <dgm:prSet custT="1"/>
      <dgm:spPr/>
      <dgm:t>
        <a:bodyPr/>
        <a:lstStyle/>
        <a:p>
          <a:pPr>
            <a:lnSpc>
              <a:spcPct val="150000"/>
            </a:lnSpc>
          </a:pPr>
          <a:r>
            <a:rPr lang="en-US" sz="1600" dirty="0"/>
            <a:t>The MNIST dataset contains ten classes: Digits from 0-9. Each digit is taken as a class</a:t>
          </a:r>
        </a:p>
      </dgm:t>
    </dgm:pt>
    <dgm:pt modelId="{08A6BA1E-084D-4DF5-AA9D-ED0A632B9EEC}" type="parTrans" cxnId="{DFE87718-E0C3-4F91-B6BA-42A255500BA0}">
      <dgm:prSet/>
      <dgm:spPr/>
      <dgm:t>
        <a:bodyPr/>
        <a:lstStyle/>
        <a:p>
          <a:endParaRPr lang="en-US"/>
        </a:p>
      </dgm:t>
    </dgm:pt>
    <dgm:pt modelId="{2F05C301-3232-4143-BB52-5978BD5323F2}" type="sibTrans" cxnId="{DFE87718-E0C3-4F91-B6BA-42A255500BA0}">
      <dgm:prSet/>
      <dgm:spPr/>
      <dgm:t>
        <a:bodyPr/>
        <a:lstStyle/>
        <a:p>
          <a:endParaRPr lang="en-US"/>
        </a:p>
      </dgm:t>
    </dgm:pt>
    <dgm:pt modelId="{E90CD417-7162-48F3-9B23-909D3BC7EB48}" type="pres">
      <dgm:prSet presAssocID="{43C76487-7C3A-4358-9E54-EA0A8FBCCA08}" presName="vert0" presStyleCnt="0">
        <dgm:presLayoutVars>
          <dgm:dir/>
          <dgm:animOne val="branch"/>
          <dgm:animLvl val="lvl"/>
        </dgm:presLayoutVars>
      </dgm:prSet>
      <dgm:spPr/>
    </dgm:pt>
    <dgm:pt modelId="{35565893-C0D1-4A70-9904-BE4A2660EAB7}" type="pres">
      <dgm:prSet presAssocID="{F637B134-0738-4F56-BC9C-03B08C9D613E}" presName="thickLine" presStyleLbl="alignNode1" presStyleIdx="0" presStyleCnt="2"/>
      <dgm:spPr/>
    </dgm:pt>
    <dgm:pt modelId="{A29BE70F-0C47-4CB0-93B0-1D08AD189197}" type="pres">
      <dgm:prSet presAssocID="{F637B134-0738-4F56-BC9C-03B08C9D613E}" presName="horz1" presStyleCnt="0"/>
      <dgm:spPr/>
    </dgm:pt>
    <dgm:pt modelId="{5E41DDCD-A9EA-468B-967A-4F557EEBFB14}" type="pres">
      <dgm:prSet presAssocID="{F637B134-0738-4F56-BC9C-03B08C9D613E}" presName="tx1" presStyleLbl="revTx" presStyleIdx="0" presStyleCnt="2"/>
      <dgm:spPr/>
    </dgm:pt>
    <dgm:pt modelId="{F5147B1F-A9EF-48A0-BD5D-4E090F85A230}" type="pres">
      <dgm:prSet presAssocID="{F637B134-0738-4F56-BC9C-03B08C9D613E}" presName="vert1" presStyleCnt="0"/>
      <dgm:spPr/>
    </dgm:pt>
    <dgm:pt modelId="{888654C8-11FD-46C7-8400-4BFC26A1D5C3}" type="pres">
      <dgm:prSet presAssocID="{D9ACF6B9-9F04-4BBB-B6D1-BC519DF3F2C3}" presName="thickLine" presStyleLbl="alignNode1" presStyleIdx="1" presStyleCnt="2"/>
      <dgm:spPr/>
    </dgm:pt>
    <dgm:pt modelId="{FD93F90E-CA73-4D84-AB47-EECA8A28A675}" type="pres">
      <dgm:prSet presAssocID="{D9ACF6B9-9F04-4BBB-B6D1-BC519DF3F2C3}" presName="horz1" presStyleCnt="0"/>
      <dgm:spPr/>
    </dgm:pt>
    <dgm:pt modelId="{2416530A-FE39-4820-8F6A-3BB2B14C645E}" type="pres">
      <dgm:prSet presAssocID="{D9ACF6B9-9F04-4BBB-B6D1-BC519DF3F2C3}" presName="tx1" presStyleLbl="revTx" presStyleIdx="1" presStyleCnt="2" custScaleY="80214"/>
      <dgm:spPr/>
    </dgm:pt>
    <dgm:pt modelId="{F5B4B3D3-10D9-4001-8511-11CD4D96C8F8}" type="pres">
      <dgm:prSet presAssocID="{D9ACF6B9-9F04-4BBB-B6D1-BC519DF3F2C3}" presName="vert1" presStyleCnt="0"/>
      <dgm:spPr/>
    </dgm:pt>
  </dgm:ptLst>
  <dgm:cxnLst>
    <dgm:cxn modelId="{DFE87718-E0C3-4F91-B6BA-42A255500BA0}" srcId="{43C76487-7C3A-4358-9E54-EA0A8FBCCA08}" destId="{D9ACF6B9-9F04-4BBB-B6D1-BC519DF3F2C3}" srcOrd="1" destOrd="0" parTransId="{08A6BA1E-084D-4DF5-AA9D-ED0A632B9EEC}" sibTransId="{2F05C301-3232-4143-BB52-5978BD5323F2}"/>
    <dgm:cxn modelId="{C76B132A-D234-4F37-B3AB-F14049F8D4F8}" type="presOf" srcId="{43C76487-7C3A-4358-9E54-EA0A8FBCCA08}" destId="{E90CD417-7162-48F3-9B23-909D3BC7EB48}" srcOrd="0" destOrd="0" presId="urn:microsoft.com/office/officeart/2008/layout/LinedList"/>
    <dgm:cxn modelId="{5E95E74A-C08F-4D11-96E4-EEB0AE7CAE22}" type="presOf" srcId="{D9ACF6B9-9F04-4BBB-B6D1-BC519DF3F2C3}" destId="{2416530A-FE39-4820-8F6A-3BB2B14C645E}" srcOrd="0" destOrd="0" presId="urn:microsoft.com/office/officeart/2008/layout/LinedList"/>
    <dgm:cxn modelId="{8148F4A3-613A-4283-A275-815E466747E0}" type="presOf" srcId="{F637B134-0738-4F56-BC9C-03B08C9D613E}" destId="{5E41DDCD-A9EA-468B-967A-4F557EEBFB14}" srcOrd="0" destOrd="0" presId="urn:microsoft.com/office/officeart/2008/layout/LinedList"/>
    <dgm:cxn modelId="{4ADFC4DE-2F5B-43D5-85CB-308112AD24DF}" srcId="{43C76487-7C3A-4358-9E54-EA0A8FBCCA08}" destId="{F637B134-0738-4F56-BC9C-03B08C9D613E}" srcOrd="0" destOrd="0" parTransId="{94865F29-8DF7-44A5-B304-68252CFD4245}" sibTransId="{5AEA7D31-443B-446D-B092-BEEF1A28E4A4}"/>
    <dgm:cxn modelId="{C79A7BEC-1C06-4EF0-B96E-7FE6399D658E}" type="presParOf" srcId="{E90CD417-7162-48F3-9B23-909D3BC7EB48}" destId="{35565893-C0D1-4A70-9904-BE4A2660EAB7}" srcOrd="0" destOrd="0" presId="urn:microsoft.com/office/officeart/2008/layout/LinedList"/>
    <dgm:cxn modelId="{43D985EF-C8F2-4F26-9260-25795D2171DB}" type="presParOf" srcId="{E90CD417-7162-48F3-9B23-909D3BC7EB48}" destId="{A29BE70F-0C47-4CB0-93B0-1D08AD189197}" srcOrd="1" destOrd="0" presId="urn:microsoft.com/office/officeart/2008/layout/LinedList"/>
    <dgm:cxn modelId="{B1D12A39-66FD-4739-B88E-8245DE59461E}" type="presParOf" srcId="{A29BE70F-0C47-4CB0-93B0-1D08AD189197}" destId="{5E41DDCD-A9EA-468B-967A-4F557EEBFB14}" srcOrd="0" destOrd="0" presId="urn:microsoft.com/office/officeart/2008/layout/LinedList"/>
    <dgm:cxn modelId="{7EACAB78-3B23-4708-A7A1-7840A2D07913}" type="presParOf" srcId="{A29BE70F-0C47-4CB0-93B0-1D08AD189197}" destId="{F5147B1F-A9EF-48A0-BD5D-4E090F85A230}" srcOrd="1" destOrd="0" presId="urn:microsoft.com/office/officeart/2008/layout/LinedList"/>
    <dgm:cxn modelId="{F747CE08-8908-4DF3-9D97-0B661265C7D6}" type="presParOf" srcId="{E90CD417-7162-48F3-9B23-909D3BC7EB48}" destId="{888654C8-11FD-46C7-8400-4BFC26A1D5C3}" srcOrd="2" destOrd="0" presId="urn:microsoft.com/office/officeart/2008/layout/LinedList"/>
    <dgm:cxn modelId="{1D9C253B-F14D-4E6D-9A64-97834884562D}" type="presParOf" srcId="{E90CD417-7162-48F3-9B23-909D3BC7EB48}" destId="{FD93F90E-CA73-4D84-AB47-EECA8A28A675}" srcOrd="3" destOrd="0" presId="urn:microsoft.com/office/officeart/2008/layout/LinedList"/>
    <dgm:cxn modelId="{24C25E83-8056-4B1A-A4BD-B72802ECD547}" type="presParOf" srcId="{FD93F90E-CA73-4D84-AB47-EECA8A28A675}" destId="{2416530A-FE39-4820-8F6A-3BB2B14C645E}" srcOrd="0" destOrd="0" presId="urn:microsoft.com/office/officeart/2008/layout/LinedList"/>
    <dgm:cxn modelId="{CEAA6339-5E6E-4E2A-9A6C-D1DB14AD9481}" type="presParOf" srcId="{FD93F90E-CA73-4D84-AB47-EECA8A28A675}" destId="{F5B4B3D3-10D9-4001-8511-11CD4D96C8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8B2B5B-8AFF-4558-A67C-297167A6A26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24EB38B-67A4-4D9C-898E-F4EC822A5C25}">
      <dgm:prSet custT="1"/>
      <dgm:spPr/>
      <dgm:t>
        <a:bodyPr/>
        <a:lstStyle/>
        <a:p>
          <a:pPr>
            <a:lnSpc>
              <a:spcPct val="150000"/>
            </a:lnSpc>
          </a:pPr>
          <a:r>
            <a:rPr lang="en-US" sz="1700" dirty="0"/>
            <a:t>This activity includes the following steps</a:t>
          </a:r>
        </a:p>
      </dgm:t>
    </dgm:pt>
    <dgm:pt modelId="{B91B1899-4DE3-4141-B9C9-5982064F3521}" type="parTrans" cxnId="{0ECD10EC-FABC-487D-8478-7EDD9AA77788}">
      <dgm:prSet/>
      <dgm:spPr/>
      <dgm:t>
        <a:bodyPr/>
        <a:lstStyle/>
        <a:p>
          <a:endParaRPr lang="en-US"/>
        </a:p>
      </dgm:t>
    </dgm:pt>
    <dgm:pt modelId="{D7DA725E-8BE8-456C-A4D5-9D6F6EBDE168}" type="sibTrans" cxnId="{0ECD10EC-FABC-487D-8478-7EDD9AA77788}">
      <dgm:prSet/>
      <dgm:spPr/>
      <dgm:t>
        <a:bodyPr/>
        <a:lstStyle/>
        <a:p>
          <a:endParaRPr lang="en-US"/>
        </a:p>
      </dgm:t>
    </dgm:pt>
    <dgm:pt modelId="{DF54792E-B2AB-488F-AC55-1690340D22A5}">
      <dgm:prSet custT="1"/>
      <dgm:spPr/>
      <dgm:t>
        <a:bodyPr/>
        <a:lstStyle/>
        <a:p>
          <a:pPr>
            <a:lnSpc>
              <a:spcPct val="150000"/>
            </a:lnSpc>
          </a:pPr>
          <a:r>
            <a:rPr lang="en-US" sz="1700" dirty="0"/>
            <a:t>Initializing the model</a:t>
          </a:r>
        </a:p>
      </dgm:t>
    </dgm:pt>
    <dgm:pt modelId="{4DEFF999-1840-40FB-A379-1384C5252FE7}" type="parTrans" cxnId="{B140FAD0-A9C8-4AA8-82D3-9E9B783DE30F}">
      <dgm:prSet/>
      <dgm:spPr/>
      <dgm:t>
        <a:bodyPr/>
        <a:lstStyle/>
        <a:p>
          <a:endParaRPr lang="en-US"/>
        </a:p>
      </dgm:t>
    </dgm:pt>
    <dgm:pt modelId="{48D0DBB6-50A1-4DD3-B90F-725EE779EAAE}" type="sibTrans" cxnId="{B140FAD0-A9C8-4AA8-82D3-9E9B783DE30F}">
      <dgm:prSet/>
      <dgm:spPr/>
      <dgm:t>
        <a:bodyPr/>
        <a:lstStyle/>
        <a:p>
          <a:endParaRPr lang="en-US"/>
        </a:p>
      </dgm:t>
    </dgm:pt>
    <dgm:pt modelId="{335AEDE6-ADD1-4966-8573-2915E0F61FA6}">
      <dgm:prSet custT="1"/>
      <dgm:spPr/>
      <dgm:t>
        <a:bodyPr/>
        <a:lstStyle/>
        <a:p>
          <a:pPr>
            <a:lnSpc>
              <a:spcPct val="150000"/>
            </a:lnSpc>
          </a:pPr>
          <a:r>
            <a:rPr lang="en-US" sz="1700" dirty="0"/>
            <a:t>Adding CNN Layers</a:t>
          </a:r>
        </a:p>
      </dgm:t>
    </dgm:pt>
    <dgm:pt modelId="{B0DCF05C-8EBD-4F3D-982A-E29CE8FE394A}" type="parTrans" cxnId="{39E8DE23-3F29-44B1-923E-2BE1C95DE256}">
      <dgm:prSet/>
      <dgm:spPr/>
      <dgm:t>
        <a:bodyPr/>
        <a:lstStyle/>
        <a:p>
          <a:endParaRPr lang="en-US"/>
        </a:p>
      </dgm:t>
    </dgm:pt>
    <dgm:pt modelId="{C20136BC-DE16-43F8-BB1B-25C8407B2892}" type="sibTrans" cxnId="{39E8DE23-3F29-44B1-923E-2BE1C95DE256}">
      <dgm:prSet/>
      <dgm:spPr/>
      <dgm:t>
        <a:bodyPr/>
        <a:lstStyle/>
        <a:p>
          <a:endParaRPr lang="en-US"/>
        </a:p>
      </dgm:t>
    </dgm:pt>
    <dgm:pt modelId="{ABE1E3F1-CEAA-4425-986F-8F0C81E0B557}">
      <dgm:prSet custT="1"/>
      <dgm:spPr/>
      <dgm:t>
        <a:bodyPr/>
        <a:lstStyle/>
        <a:p>
          <a:pPr>
            <a:lnSpc>
              <a:spcPct val="150000"/>
            </a:lnSpc>
          </a:pPr>
          <a:r>
            <a:rPr lang="en-US" sz="1700" dirty="0"/>
            <a:t>Training and testing the model</a:t>
          </a:r>
        </a:p>
      </dgm:t>
    </dgm:pt>
    <dgm:pt modelId="{58E6BC65-61D8-4BF5-A2CA-11A8E76E5C8C}" type="parTrans" cxnId="{E4FE6C9E-E6FC-4654-9A11-F99FA6AF72E6}">
      <dgm:prSet/>
      <dgm:spPr/>
      <dgm:t>
        <a:bodyPr/>
        <a:lstStyle/>
        <a:p>
          <a:endParaRPr lang="en-US"/>
        </a:p>
      </dgm:t>
    </dgm:pt>
    <dgm:pt modelId="{0C6F103C-60F0-48B7-9862-24FD54D93E1F}" type="sibTrans" cxnId="{E4FE6C9E-E6FC-4654-9A11-F99FA6AF72E6}">
      <dgm:prSet/>
      <dgm:spPr/>
      <dgm:t>
        <a:bodyPr/>
        <a:lstStyle/>
        <a:p>
          <a:endParaRPr lang="en-US"/>
        </a:p>
      </dgm:t>
    </dgm:pt>
    <dgm:pt modelId="{CFD09099-DC95-448C-8D09-67057C176334}">
      <dgm:prSet custT="1"/>
      <dgm:spPr/>
      <dgm:t>
        <a:bodyPr/>
        <a:lstStyle/>
        <a:p>
          <a:pPr>
            <a:lnSpc>
              <a:spcPct val="150000"/>
            </a:lnSpc>
          </a:pPr>
          <a:r>
            <a:rPr lang="en-US" sz="1700" dirty="0"/>
            <a:t>Saving the model</a:t>
          </a:r>
        </a:p>
      </dgm:t>
    </dgm:pt>
    <dgm:pt modelId="{2FB93793-9EF4-4FF5-AA45-226781BC8A62}" type="parTrans" cxnId="{69DEBB31-424A-4A49-AEBD-A165AC1E8D20}">
      <dgm:prSet/>
      <dgm:spPr/>
      <dgm:t>
        <a:bodyPr/>
        <a:lstStyle/>
        <a:p>
          <a:endParaRPr lang="en-US"/>
        </a:p>
      </dgm:t>
    </dgm:pt>
    <dgm:pt modelId="{B951685B-8E65-4E23-B5E3-E1A0FEEF17C3}" type="sibTrans" cxnId="{69DEBB31-424A-4A49-AEBD-A165AC1E8D20}">
      <dgm:prSet/>
      <dgm:spPr/>
      <dgm:t>
        <a:bodyPr/>
        <a:lstStyle/>
        <a:p>
          <a:endParaRPr lang="en-US"/>
        </a:p>
      </dgm:t>
    </dgm:pt>
    <dgm:pt modelId="{85449B2B-8425-4E40-A23E-F303C06D1B3D}" type="pres">
      <dgm:prSet presAssocID="{9A8B2B5B-8AFF-4558-A67C-297167A6A260}" presName="vert0" presStyleCnt="0">
        <dgm:presLayoutVars>
          <dgm:dir/>
          <dgm:animOne val="branch"/>
          <dgm:animLvl val="lvl"/>
        </dgm:presLayoutVars>
      </dgm:prSet>
      <dgm:spPr/>
    </dgm:pt>
    <dgm:pt modelId="{04DE6737-4EDC-409A-B98B-CA1D2E2FEA0D}" type="pres">
      <dgm:prSet presAssocID="{C24EB38B-67A4-4D9C-898E-F4EC822A5C25}" presName="thickLine" presStyleLbl="alignNode1" presStyleIdx="0" presStyleCnt="5"/>
      <dgm:spPr/>
    </dgm:pt>
    <dgm:pt modelId="{329038C6-E911-4CD3-B9A3-F7E0515F193A}" type="pres">
      <dgm:prSet presAssocID="{C24EB38B-67A4-4D9C-898E-F4EC822A5C25}" presName="horz1" presStyleCnt="0"/>
      <dgm:spPr/>
    </dgm:pt>
    <dgm:pt modelId="{EDF170D1-72E5-4668-B8BD-8749A0198B17}" type="pres">
      <dgm:prSet presAssocID="{C24EB38B-67A4-4D9C-898E-F4EC822A5C25}" presName="tx1" presStyleLbl="revTx" presStyleIdx="0" presStyleCnt="5"/>
      <dgm:spPr/>
    </dgm:pt>
    <dgm:pt modelId="{C01C59BA-5CE7-45A2-840E-329228D03B0F}" type="pres">
      <dgm:prSet presAssocID="{C24EB38B-67A4-4D9C-898E-F4EC822A5C25}" presName="vert1" presStyleCnt="0"/>
      <dgm:spPr/>
    </dgm:pt>
    <dgm:pt modelId="{8C79A56F-E3E6-4293-8C85-EB7A4FEFF2FA}" type="pres">
      <dgm:prSet presAssocID="{DF54792E-B2AB-488F-AC55-1690340D22A5}" presName="thickLine" presStyleLbl="alignNode1" presStyleIdx="1" presStyleCnt="5"/>
      <dgm:spPr/>
    </dgm:pt>
    <dgm:pt modelId="{397636AB-6C95-47AC-B197-F9A15E909A58}" type="pres">
      <dgm:prSet presAssocID="{DF54792E-B2AB-488F-AC55-1690340D22A5}" presName="horz1" presStyleCnt="0"/>
      <dgm:spPr/>
    </dgm:pt>
    <dgm:pt modelId="{148528AD-0569-4BC2-961C-DFAFFA72481F}" type="pres">
      <dgm:prSet presAssocID="{DF54792E-B2AB-488F-AC55-1690340D22A5}" presName="tx1" presStyleLbl="revTx" presStyleIdx="1" presStyleCnt="5"/>
      <dgm:spPr/>
    </dgm:pt>
    <dgm:pt modelId="{0727E108-9102-4A4C-8969-FDF88F1CB974}" type="pres">
      <dgm:prSet presAssocID="{DF54792E-B2AB-488F-AC55-1690340D22A5}" presName="vert1" presStyleCnt="0"/>
      <dgm:spPr/>
    </dgm:pt>
    <dgm:pt modelId="{8A19B95B-D863-42A8-B5AD-E38FDA8BB7B1}" type="pres">
      <dgm:prSet presAssocID="{335AEDE6-ADD1-4966-8573-2915E0F61FA6}" presName="thickLine" presStyleLbl="alignNode1" presStyleIdx="2" presStyleCnt="5"/>
      <dgm:spPr/>
    </dgm:pt>
    <dgm:pt modelId="{5F7ADD21-45BF-4CF4-A66B-3C7716B9ECE9}" type="pres">
      <dgm:prSet presAssocID="{335AEDE6-ADD1-4966-8573-2915E0F61FA6}" presName="horz1" presStyleCnt="0"/>
      <dgm:spPr/>
    </dgm:pt>
    <dgm:pt modelId="{ABA1DD80-1533-4A08-881F-9FD6F0024862}" type="pres">
      <dgm:prSet presAssocID="{335AEDE6-ADD1-4966-8573-2915E0F61FA6}" presName="tx1" presStyleLbl="revTx" presStyleIdx="2" presStyleCnt="5"/>
      <dgm:spPr/>
    </dgm:pt>
    <dgm:pt modelId="{BE0EB74B-C798-4A32-9AF9-69E61F72D67C}" type="pres">
      <dgm:prSet presAssocID="{335AEDE6-ADD1-4966-8573-2915E0F61FA6}" presName="vert1" presStyleCnt="0"/>
      <dgm:spPr/>
    </dgm:pt>
    <dgm:pt modelId="{D70F42AF-6B84-4CBA-89CA-B3C190FEC254}" type="pres">
      <dgm:prSet presAssocID="{ABE1E3F1-CEAA-4425-986F-8F0C81E0B557}" presName="thickLine" presStyleLbl="alignNode1" presStyleIdx="3" presStyleCnt="5"/>
      <dgm:spPr/>
    </dgm:pt>
    <dgm:pt modelId="{DD2406B9-C253-4310-90CB-C6E32F2AB0FF}" type="pres">
      <dgm:prSet presAssocID="{ABE1E3F1-CEAA-4425-986F-8F0C81E0B557}" presName="horz1" presStyleCnt="0"/>
      <dgm:spPr/>
    </dgm:pt>
    <dgm:pt modelId="{9B34FE2E-E432-4EAD-A5F5-A9C651E75A26}" type="pres">
      <dgm:prSet presAssocID="{ABE1E3F1-CEAA-4425-986F-8F0C81E0B557}" presName="tx1" presStyleLbl="revTx" presStyleIdx="3" presStyleCnt="5"/>
      <dgm:spPr/>
    </dgm:pt>
    <dgm:pt modelId="{9C937BDD-8D22-48DC-8FCD-7C94DCF38B41}" type="pres">
      <dgm:prSet presAssocID="{ABE1E3F1-CEAA-4425-986F-8F0C81E0B557}" presName="vert1" presStyleCnt="0"/>
      <dgm:spPr/>
    </dgm:pt>
    <dgm:pt modelId="{D50EBEBC-5904-4791-B668-9FFC90C983C3}" type="pres">
      <dgm:prSet presAssocID="{CFD09099-DC95-448C-8D09-67057C176334}" presName="thickLine" presStyleLbl="alignNode1" presStyleIdx="4" presStyleCnt="5"/>
      <dgm:spPr/>
    </dgm:pt>
    <dgm:pt modelId="{968CE8E1-25FD-4F12-966C-96FEB042F1F4}" type="pres">
      <dgm:prSet presAssocID="{CFD09099-DC95-448C-8D09-67057C176334}" presName="horz1" presStyleCnt="0"/>
      <dgm:spPr/>
    </dgm:pt>
    <dgm:pt modelId="{0517EEF4-CB7E-492F-9F8E-B98C279898BC}" type="pres">
      <dgm:prSet presAssocID="{CFD09099-DC95-448C-8D09-67057C176334}" presName="tx1" presStyleLbl="revTx" presStyleIdx="4" presStyleCnt="5" custScaleY="77935"/>
      <dgm:spPr/>
    </dgm:pt>
    <dgm:pt modelId="{CCD3566D-2F63-4E72-BB15-B16067C42613}" type="pres">
      <dgm:prSet presAssocID="{CFD09099-DC95-448C-8D09-67057C176334}" presName="vert1" presStyleCnt="0"/>
      <dgm:spPr/>
    </dgm:pt>
  </dgm:ptLst>
  <dgm:cxnLst>
    <dgm:cxn modelId="{D4C47A21-A88E-447A-B213-9746132D025C}" type="presOf" srcId="{335AEDE6-ADD1-4966-8573-2915E0F61FA6}" destId="{ABA1DD80-1533-4A08-881F-9FD6F0024862}" srcOrd="0" destOrd="0" presId="urn:microsoft.com/office/officeart/2008/layout/LinedList"/>
    <dgm:cxn modelId="{39E8DE23-3F29-44B1-923E-2BE1C95DE256}" srcId="{9A8B2B5B-8AFF-4558-A67C-297167A6A260}" destId="{335AEDE6-ADD1-4966-8573-2915E0F61FA6}" srcOrd="2" destOrd="0" parTransId="{B0DCF05C-8EBD-4F3D-982A-E29CE8FE394A}" sibTransId="{C20136BC-DE16-43F8-BB1B-25C8407B2892}"/>
    <dgm:cxn modelId="{69DEBB31-424A-4A49-AEBD-A165AC1E8D20}" srcId="{9A8B2B5B-8AFF-4558-A67C-297167A6A260}" destId="{CFD09099-DC95-448C-8D09-67057C176334}" srcOrd="4" destOrd="0" parTransId="{2FB93793-9EF4-4FF5-AA45-226781BC8A62}" sibTransId="{B951685B-8E65-4E23-B5E3-E1A0FEEF17C3}"/>
    <dgm:cxn modelId="{1ED4493E-BF07-4E63-BC21-6739C3404D92}" type="presOf" srcId="{C24EB38B-67A4-4D9C-898E-F4EC822A5C25}" destId="{EDF170D1-72E5-4668-B8BD-8749A0198B17}" srcOrd="0" destOrd="0" presId="urn:microsoft.com/office/officeart/2008/layout/LinedList"/>
    <dgm:cxn modelId="{BB2FDC60-86E7-4857-BCFB-E8FC3CD5041D}" type="presOf" srcId="{ABE1E3F1-CEAA-4425-986F-8F0C81E0B557}" destId="{9B34FE2E-E432-4EAD-A5F5-A9C651E75A26}" srcOrd="0" destOrd="0" presId="urn:microsoft.com/office/officeart/2008/layout/LinedList"/>
    <dgm:cxn modelId="{5157E761-98B9-41B6-BDED-6A1FB76E8F41}" type="presOf" srcId="{DF54792E-B2AB-488F-AC55-1690340D22A5}" destId="{148528AD-0569-4BC2-961C-DFAFFA72481F}" srcOrd="0" destOrd="0" presId="urn:microsoft.com/office/officeart/2008/layout/LinedList"/>
    <dgm:cxn modelId="{16F4AA56-2C02-4715-8742-E7C13C5DF809}" type="presOf" srcId="{CFD09099-DC95-448C-8D09-67057C176334}" destId="{0517EEF4-CB7E-492F-9F8E-B98C279898BC}" srcOrd="0" destOrd="0" presId="urn:microsoft.com/office/officeart/2008/layout/LinedList"/>
    <dgm:cxn modelId="{E4FE6C9E-E6FC-4654-9A11-F99FA6AF72E6}" srcId="{9A8B2B5B-8AFF-4558-A67C-297167A6A260}" destId="{ABE1E3F1-CEAA-4425-986F-8F0C81E0B557}" srcOrd="3" destOrd="0" parTransId="{58E6BC65-61D8-4BF5-A2CA-11A8E76E5C8C}" sibTransId="{0C6F103C-60F0-48B7-9862-24FD54D93E1F}"/>
    <dgm:cxn modelId="{B140FAD0-A9C8-4AA8-82D3-9E9B783DE30F}" srcId="{9A8B2B5B-8AFF-4558-A67C-297167A6A260}" destId="{DF54792E-B2AB-488F-AC55-1690340D22A5}" srcOrd="1" destOrd="0" parTransId="{4DEFF999-1840-40FB-A379-1384C5252FE7}" sibTransId="{48D0DBB6-50A1-4DD3-B90F-725EE779EAAE}"/>
    <dgm:cxn modelId="{0ECD10EC-FABC-487D-8478-7EDD9AA77788}" srcId="{9A8B2B5B-8AFF-4558-A67C-297167A6A260}" destId="{C24EB38B-67A4-4D9C-898E-F4EC822A5C25}" srcOrd="0" destOrd="0" parTransId="{B91B1899-4DE3-4141-B9C9-5982064F3521}" sibTransId="{D7DA725E-8BE8-456C-A4D5-9D6F6EBDE168}"/>
    <dgm:cxn modelId="{0DC4EEF7-AA48-4954-818D-D3BB6F0CB928}" type="presOf" srcId="{9A8B2B5B-8AFF-4558-A67C-297167A6A260}" destId="{85449B2B-8425-4E40-A23E-F303C06D1B3D}" srcOrd="0" destOrd="0" presId="urn:microsoft.com/office/officeart/2008/layout/LinedList"/>
    <dgm:cxn modelId="{650BF1D4-7A8C-469F-B7E2-757AB6665496}" type="presParOf" srcId="{85449B2B-8425-4E40-A23E-F303C06D1B3D}" destId="{04DE6737-4EDC-409A-B98B-CA1D2E2FEA0D}" srcOrd="0" destOrd="0" presId="urn:microsoft.com/office/officeart/2008/layout/LinedList"/>
    <dgm:cxn modelId="{BF9AB764-422E-4479-AD0C-8612B9543579}" type="presParOf" srcId="{85449B2B-8425-4E40-A23E-F303C06D1B3D}" destId="{329038C6-E911-4CD3-B9A3-F7E0515F193A}" srcOrd="1" destOrd="0" presId="urn:microsoft.com/office/officeart/2008/layout/LinedList"/>
    <dgm:cxn modelId="{7A2DEF18-7C45-42F2-A123-8B6B13230181}" type="presParOf" srcId="{329038C6-E911-4CD3-B9A3-F7E0515F193A}" destId="{EDF170D1-72E5-4668-B8BD-8749A0198B17}" srcOrd="0" destOrd="0" presId="urn:microsoft.com/office/officeart/2008/layout/LinedList"/>
    <dgm:cxn modelId="{A1293EEC-DB38-41A1-86F9-F260B3C43B40}" type="presParOf" srcId="{329038C6-E911-4CD3-B9A3-F7E0515F193A}" destId="{C01C59BA-5CE7-45A2-840E-329228D03B0F}" srcOrd="1" destOrd="0" presId="urn:microsoft.com/office/officeart/2008/layout/LinedList"/>
    <dgm:cxn modelId="{C06B11AE-BECB-4149-B570-E8793B0D1322}" type="presParOf" srcId="{85449B2B-8425-4E40-A23E-F303C06D1B3D}" destId="{8C79A56F-E3E6-4293-8C85-EB7A4FEFF2FA}" srcOrd="2" destOrd="0" presId="urn:microsoft.com/office/officeart/2008/layout/LinedList"/>
    <dgm:cxn modelId="{BAF774B4-D546-4413-BB0E-3D9DBE6ADCE7}" type="presParOf" srcId="{85449B2B-8425-4E40-A23E-F303C06D1B3D}" destId="{397636AB-6C95-47AC-B197-F9A15E909A58}" srcOrd="3" destOrd="0" presId="urn:microsoft.com/office/officeart/2008/layout/LinedList"/>
    <dgm:cxn modelId="{31590379-22BE-4467-A008-DB03799DD887}" type="presParOf" srcId="{397636AB-6C95-47AC-B197-F9A15E909A58}" destId="{148528AD-0569-4BC2-961C-DFAFFA72481F}" srcOrd="0" destOrd="0" presId="urn:microsoft.com/office/officeart/2008/layout/LinedList"/>
    <dgm:cxn modelId="{A603D2F3-9333-4F5B-972B-5B9139160958}" type="presParOf" srcId="{397636AB-6C95-47AC-B197-F9A15E909A58}" destId="{0727E108-9102-4A4C-8969-FDF88F1CB974}" srcOrd="1" destOrd="0" presId="urn:microsoft.com/office/officeart/2008/layout/LinedList"/>
    <dgm:cxn modelId="{0BF8CDDC-9925-4717-985F-9A05D6188708}" type="presParOf" srcId="{85449B2B-8425-4E40-A23E-F303C06D1B3D}" destId="{8A19B95B-D863-42A8-B5AD-E38FDA8BB7B1}" srcOrd="4" destOrd="0" presId="urn:microsoft.com/office/officeart/2008/layout/LinedList"/>
    <dgm:cxn modelId="{36804EF4-300B-4A2A-AB67-755BF517F8BE}" type="presParOf" srcId="{85449B2B-8425-4E40-A23E-F303C06D1B3D}" destId="{5F7ADD21-45BF-4CF4-A66B-3C7716B9ECE9}" srcOrd="5" destOrd="0" presId="urn:microsoft.com/office/officeart/2008/layout/LinedList"/>
    <dgm:cxn modelId="{F66DC6F1-B97D-4B04-AE0F-65853AA95FCC}" type="presParOf" srcId="{5F7ADD21-45BF-4CF4-A66B-3C7716B9ECE9}" destId="{ABA1DD80-1533-4A08-881F-9FD6F0024862}" srcOrd="0" destOrd="0" presId="urn:microsoft.com/office/officeart/2008/layout/LinedList"/>
    <dgm:cxn modelId="{46649C1D-DB8C-4C8F-8F26-D38752F7789B}" type="presParOf" srcId="{5F7ADD21-45BF-4CF4-A66B-3C7716B9ECE9}" destId="{BE0EB74B-C798-4A32-9AF9-69E61F72D67C}" srcOrd="1" destOrd="0" presId="urn:microsoft.com/office/officeart/2008/layout/LinedList"/>
    <dgm:cxn modelId="{0CB8E371-EB2B-467D-80EB-0312C0A7A88B}" type="presParOf" srcId="{85449B2B-8425-4E40-A23E-F303C06D1B3D}" destId="{D70F42AF-6B84-4CBA-89CA-B3C190FEC254}" srcOrd="6" destOrd="0" presId="urn:microsoft.com/office/officeart/2008/layout/LinedList"/>
    <dgm:cxn modelId="{AA2ABF53-3BFB-4EC0-8186-2C4A1CD1C606}" type="presParOf" srcId="{85449B2B-8425-4E40-A23E-F303C06D1B3D}" destId="{DD2406B9-C253-4310-90CB-C6E32F2AB0FF}" srcOrd="7" destOrd="0" presId="urn:microsoft.com/office/officeart/2008/layout/LinedList"/>
    <dgm:cxn modelId="{D7A404B6-0F28-4962-B8A0-6CF96C4F1347}" type="presParOf" srcId="{DD2406B9-C253-4310-90CB-C6E32F2AB0FF}" destId="{9B34FE2E-E432-4EAD-A5F5-A9C651E75A26}" srcOrd="0" destOrd="0" presId="urn:microsoft.com/office/officeart/2008/layout/LinedList"/>
    <dgm:cxn modelId="{A8418418-15F7-4E6B-9430-C1F7F3146AC7}" type="presParOf" srcId="{DD2406B9-C253-4310-90CB-C6E32F2AB0FF}" destId="{9C937BDD-8D22-48DC-8FCD-7C94DCF38B41}" srcOrd="1" destOrd="0" presId="urn:microsoft.com/office/officeart/2008/layout/LinedList"/>
    <dgm:cxn modelId="{CC015B0D-96C8-491F-A5E7-37ECEDBD695E}" type="presParOf" srcId="{85449B2B-8425-4E40-A23E-F303C06D1B3D}" destId="{D50EBEBC-5904-4791-B668-9FFC90C983C3}" srcOrd="8" destOrd="0" presId="urn:microsoft.com/office/officeart/2008/layout/LinedList"/>
    <dgm:cxn modelId="{EB9ED75C-DEBA-4B09-ABEA-3C443B9E2DB6}" type="presParOf" srcId="{85449B2B-8425-4E40-A23E-F303C06D1B3D}" destId="{968CE8E1-25FD-4F12-966C-96FEB042F1F4}" srcOrd="9" destOrd="0" presId="urn:microsoft.com/office/officeart/2008/layout/LinedList"/>
    <dgm:cxn modelId="{641CEF52-4C16-4030-8DA2-09229085A0C6}" type="presParOf" srcId="{968CE8E1-25FD-4F12-966C-96FEB042F1F4}" destId="{0517EEF4-CB7E-492F-9F8E-B98C279898BC}" srcOrd="0" destOrd="0" presId="urn:microsoft.com/office/officeart/2008/layout/LinedList"/>
    <dgm:cxn modelId="{720E9E7D-F505-4967-876C-9E962B8338B1}" type="presParOf" srcId="{968CE8E1-25FD-4F12-966C-96FEB042F1F4}" destId="{CCD3566D-2F63-4E72-BB15-B16067C4261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CE1E95-3D63-4D67-98BE-CEBA4AB740D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6195594-458B-4FFE-BAC5-87835952D760}">
      <dgm:prSet custT="1"/>
      <dgm:spPr/>
      <dgm:t>
        <a:bodyPr/>
        <a:lstStyle/>
        <a:p>
          <a:pPr>
            <a:lnSpc>
              <a:spcPct val="150000"/>
            </a:lnSpc>
          </a:pPr>
          <a:r>
            <a:rPr lang="en-US" sz="2100" b="1" dirty="0">
              <a:latin typeface="+mj-lt"/>
            </a:rPr>
            <a:t>Add CNN Layers</a:t>
          </a:r>
          <a:br>
            <a:rPr lang="en-US" sz="2100" dirty="0"/>
          </a:br>
          <a:r>
            <a:rPr lang="en-US" sz="2100" dirty="0"/>
            <a:t> </a:t>
          </a:r>
          <a:r>
            <a:rPr lang="en-US" sz="1600" dirty="0"/>
            <a:t>Creating the model and adding the input, hidden, and output layers to it</a:t>
          </a:r>
        </a:p>
      </dgm:t>
    </dgm:pt>
    <dgm:pt modelId="{224B0AA4-BE4D-4681-BFDA-167E7A459232}" type="parTrans" cxnId="{60D05A54-50C1-4810-8B29-9BDCB065A5FC}">
      <dgm:prSet/>
      <dgm:spPr/>
      <dgm:t>
        <a:bodyPr/>
        <a:lstStyle/>
        <a:p>
          <a:endParaRPr lang="en-US"/>
        </a:p>
      </dgm:t>
    </dgm:pt>
    <dgm:pt modelId="{BE06632A-D5D3-43B4-8E03-BA23067DB0FE}" type="sibTrans" cxnId="{60D05A54-50C1-4810-8B29-9BDCB065A5FC}">
      <dgm:prSet/>
      <dgm:spPr/>
      <dgm:t>
        <a:bodyPr/>
        <a:lstStyle/>
        <a:p>
          <a:endParaRPr lang="en-US"/>
        </a:p>
      </dgm:t>
    </dgm:pt>
    <dgm:pt modelId="{1284CFC4-B0C2-441D-A27E-6D80A3863961}">
      <dgm:prSet custT="1"/>
      <dgm:spPr/>
      <dgm:t>
        <a:bodyPr/>
        <a:lstStyle/>
        <a:p>
          <a:pPr>
            <a:lnSpc>
              <a:spcPct val="90000"/>
            </a:lnSpc>
          </a:pPr>
          <a:r>
            <a:rPr lang="en-US" sz="2100" b="1" dirty="0">
              <a:latin typeface="+mj-lt"/>
            </a:rPr>
            <a:t>Compiling The Model</a:t>
          </a:r>
        </a:p>
        <a:p>
          <a:pPr>
            <a:lnSpc>
              <a:spcPct val="150000"/>
            </a:lnSpc>
          </a:pPr>
          <a:r>
            <a:rPr lang="en-US" sz="1600" dirty="0"/>
            <a:t>With both the training data defined and model defined, it's time to configure the learning process. Compilation requires 3 arguments: an optimizer, a loss function, and a list of metrics</a:t>
          </a:r>
          <a:r>
            <a:rPr lang="en-US" sz="1800" dirty="0"/>
            <a:t>.</a:t>
          </a:r>
        </a:p>
      </dgm:t>
    </dgm:pt>
    <dgm:pt modelId="{6DFD6EFB-F07F-4CB1-AD36-A6E445228EA2}" type="parTrans" cxnId="{3B10B525-6B33-4FB7-AD1B-EE7EB9660B2A}">
      <dgm:prSet/>
      <dgm:spPr/>
      <dgm:t>
        <a:bodyPr/>
        <a:lstStyle/>
        <a:p>
          <a:endParaRPr lang="en-US"/>
        </a:p>
      </dgm:t>
    </dgm:pt>
    <dgm:pt modelId="{17167BCE-E743-4FD5-A31E-257F459842C9}" type="sibTrans" cxnId="{3B10B525-6B33-4FB7-AD1B-EE7EB9660B2A}">
      <dgm:prSet/>
      <dgm:spPr/>
      <dgm:t>
        <a:bodyPr/>
        <a:lstStyle/>
        <a:p>
          <a:endParaRPr lang="en-US"/>
        </a:p>
      </dgm:t>
    </dgm:pt>
    <dgm:pt modelId="{ADA216CB-1FCB-41F3-8663-BFEDB716044D}">
      <dgm:prSet custT="1"/>
      <dgm:spPr/>
      <dgm:t>
        <a:bodyPr/>
        <a:lstStyle/>
        <a:p>
          <a:pPr>
            <a:lnSpc>
              <a:spcPct val="90000"/>
            </a:lnSpc>
          </a:pPr>
          <a:r>
            <a:rPr lang="en-US" sz="2100" b="1" dirty="0">
              <a:latin typeface="+mj-lt"/>
            </a:rPr>
            <a:t>Train the model</a:t>
          </a:r>
        </a:p>
        <a:p>
          <a:pPr>
            <a:lnSpc>
              <a:spcPct val="150000"/>
            </a:lnSpc>
          </a:pPr>
          <a:r>
            <a:rPr lang="en-US" sz="1600" b="0" dirty="0"/>
            <a:t>Now, we will  train our model with our image dataset</a:t>
          </a:r>
        </a:p>
      </dgm:t>
    </dgm:pt>
    <dgm:pt modelId="{435B1193-7B7B-40A4-B3FF-0CC1F7F23737}" type="parTrans" cxnId="{4376B21B-9379-4285-8559-44D90F951A2B}">
      <dgm:prSet/>
      <dgm:spPr/>
      <dgm:t>
        <a:bodyPr/>
        <a:lstStyle/>
        <a:p>
          <a:endParaRPr lang="en-US"/>
        </a:p>
      </dgm:t>
    </dgm:pt>
    <dgm:pt modelId="{4F26076D-8EE0-4758-A10F-C9AC431ACC62}" type="sibTrans" cxnId="{4376B21B-9379-4285-8559-44D90F951A2B}">
      <dgm:prSet/>
      <dgm:spPr/>
      <dgm:t>
        <a:bodyPr/>
        <a:lstStyle/>
        <a:p>
          <a:endParaRPr lang="en-US"/>
        </a:p>
      </dgm:t>
    </dgm:pt>
    <dgm:pt modelId="{C8C0DB98-D06E-46C6-9E04-65FC70A05DCD}" type="pres">
      <dgm:prSet presAssocID="{6FCE1E95-3D63-4D67-98BE-CEBA4AB740D2}" presName="vert0" presStyleCnt="0">
        <dgm:presLayoutVars>
          <dgm:dir/>
          <dgm:animOne val="branch"/>
          <dgm:animLvl val="lvl"/>
        </dgm:presLayoutVars>
      </dgm:prSet>
      <dgm:spPr/>
    </dgm:pt>
    <dgm:pt modelId="{F7B09037-B669-42F4-91BA-663E13612598}" type="pres">
      <dgm:prSet presAssocID="{96195594-458B-4FFE-BAC5-87835952D760}" presName="thickLine" presStyleLbl="alignNode1" presStyleIdx="0" presStyleCnt="3"/>
      <dgm:spPr/>
    </dgm:pt>
    <dgm:pt modelId="{C588A326-7E10-40DE-A026-0A58C6EE66A5}" type="pres">
      <dgm:prSet presAssocID="{96195594-458B-4FFE-BAC5-87835952D760}" presName="horz1" presStyleCnt="0"/>
      <dgm:spPr/>
    </dgm:pt>
    <dgm:pt modelId="{D482504A-E72A-4D40-B8F1-D22E23A54FA1}" type="pres">
      <dgm:prSet presAssocID="{96195594-458B-4FFE-BAC5-87835952D760}" presName="tx1" presStyleLbl="revTx" presStyleIdx="0" presStyleCnt="3"/>
      <dgm:spPr/>
    </dgm:pt>
    <dgm:pt modelId="{83C0E4D4-664E-4272-8E09-663EEEB41A4A}" type="pres">
      <dgm:prSet presAssocID="{96195594-458B-4FFE-BAC5-87835952D760}" presName="vert1" presStyleCnt="0"/>
      <dgm:spPr/>
    </dgm:pt>
    <dgm:pt modelId="{DA8A9A9E-D873-42EE-8D69-E6AF5B62B105}" type="pres">
      <dgm:prSet presAssocID="{1284CFC4-B0C2-441D-A27E-6D80A3863961}" presName="thickLine" presStyleLbl="alignNode1" presStyleIdx="1" presStyleCnt="3"/>
      <dgm:spPr/>
    </dgm:pt>
    <dgm:pt modelId="{399E287D-189D-4BE9-9C9B-FAAD301AB9AD}" type="pres">
      <dgm:prSet presAssocID="{1284CFC4-B0C2-441D-A27E-6D80A3863961}" presName="horz1" presStyleCnt="0"/>
      <dgm:spPr/>
    </dgm:pt>
    <dgm:pt modelId="{6CE54D29-E406-412E-AED6-26062F44D3BF}" type="pres">
      <dgm:prSet presAssocID="{1284CFC4-B0C2-441D-A27E-6D80A3863961}" presName="tx1" presStyleLbl="revTx" presStyleIdx="1" presStyleCnt="3"/>
      <dgm:spPr/>
    </dgm:pt>
    <dgm:pt modelId="{F2BCDE1D-09A4-44D6-A7DD-89541E99CF40}" type="pres">
      <dgm:prSet presAssocID="{1284CFC4-B0C2-441D-A27E-6D80A3863961}" presName="vert1" presStyleCnt="0"/>
      <dgm:spPr/>
    </dgm:pt>
    <dgm:pt modelId="{A6757C79-510B-4229-BDB4-5AF81B338BDD}" type="pres">
      <dgm:prSet presAssocID="{ADA216CB-1FCB-41F3-8663-BFEDB716044D}" presName="thickLine" presStyleLbl="alignNode1" presStyleIdx="2" presStyleCnt="3"/>
      <dgm:spPr/>
    </dgm:pt>
    <dgm:pt modelId="{B68369E7-3B80-4102-A17D-3C76CD4C80D2}" type="pres">
      <dgm:prSet presAssocID="{ADA216CB-1FCB-41F3-8663-BFEDB716044D}" presName="horz1" presStyleCnt="0"/>
      <dgm:spPr/>
    </dgm:pt>
    <dgm:pt modelId="{53A41C95-488F-405E-9ED7-241005DABEA5}" type="pres">
      <dgm:prSet presAssocID="{ADA216CB-1FCB-41F3-8663-BFEDB716044D}" presName="tx1" presStyleLbl="revTx" presStyleIdx="2" presStyleCnt="3" custScaleY="103931"/>
      <dgm:spPr/>
    </dgm:pt>
    <dgm:pt modelId="{929F123A-38D6-47CD-A732-7968DDA79253}" type="pres">
      <dgm:prSet presAssocID="{ADA216CB-1FCB-41F3-8663-BFEDB716044D}" presName="vert1" presStyleCnt="0"/>
      <dgm:spPr/>
    </dgm:pt>
  </dgm:ptLst>
  <dgm:cxnLst>
    <dgm:cxn modelId="{E591CB03-2380-4948-BDB1-88C3934FA36D}" type="presOf" srcId="{1284CFC4-B0C2-441D-A27E-6D80A3863961}" destId="{6CE54D29-E406-412E-AED6-26062F44D3BF}" srcOrd="0" destOrd="0" presId="urn:microsoft.com/office/officeart/2008/layout/LinedList"/>
    <dgm:cxn modelId="{4376B21B-9379-4285-8559-44D90F951A2B}" srcId="{6FCE1E95-3D63-4D67-98BE-CEBA4AB740D2}" destId="{ADA216CB-1FCB-41F3-8663-BFEDB716044D}" srcOrd="2" destOrd="0" parTransId="{435B1193-7B7B-40A4-B3FF-0CC1F7F23737}" sibTransId="{4F26076D-8EE0-4758-A10F-C9AC431ACC62}"/>
    <dgm:cxn modelId="{3B10B525-6B33-4FB7-AD1B-EE7EB9660B2A}" srcId="{6FCE1E95-3D63-4D67-98BE-CEBA4AB740D2}" destId="{1284CFC4-B0C2-441D-A27E-6D80A3863961}" srcOrd="1" destOrd="0" parTransId="{6DFD6EFB-F07F-4CB1-AD36-A6E445228EA2}" sibTransId="{17167BCE-E743-4FD5-A31E-257F459842C9}"/>
    <dgm:cxn modelId="{CC046F2B-30FE-4836-BAD8-F82508C03061}" type="presOf" srcId="{ADA216CB-1FCB-41F3-8663-BFEDB716044D}" destId="{53A41C95-488F-405E-9ED7-241005DABEA5}" srcOrd="0" destOrd="0" presId="urn:microsoft.com/office/officeart/2008/layout/LinedList"/>
    <dgm:cxn modelId="{60D05A54-50C1-4810-8B29-9BDCB065A5FC}" srcId="{6FCE1E95-3D63-4D67-98BE-CEBA4AB740D2}" destId="{96195594-458B-4FFE-BAC5-87835952D760}" srcOrd="0" destOrd="0" parTransId="{224B0AA4-BE4D-4681-BFDA-167E7A459232}" sibTransId="{BE06632A-D5D3-43B4-8E03-BA23067DB0FE}"/>
    <dgm:cxn modelId="{A5C124BE-C59F-42C3-9EDA-E3B5B7021D1E}" type="presOf" srcId="{96195594-458B-4FFE-BAC5-87835952D760}" destId="{D482504A-E72A-4D40-B8F1-D22E23A54FA1}" srcOrd="0" destOrd="0" presId="urn:microsoft.com/office/officeart/2008/layout/LinedList"/>
    <dgm:cxn modelId="{5A94D8DB-30AF-4324-B09D-4E46632D023B}" type="presOf" srcId="{6FCE1E95-3D63-4D67-98BE-CEBA4AB740D2}" destId="{C8C0DB98-D06E-46C6-9E04-65FC70A05DCD}" srcOrd="0" destOrd="0" presId="urn:microsoft.com/office/officeart/2008/layout/LinedList"/>
    <dgm:cxn modelId="{9B1456C1-2321-4C57-8087-8B8C77CE020D}" type="presParOf" srcId="{C8C0DB98-D06E-46C6-9E04-65FC70A05DCD}" destId="{F7B09037-B669-42F4-91BA-663E13612598}" srcOrd="0" destOrd="0" presId="urn:microsoft.com/office/officeart/2008/layout/LinedList"/>
    <dgm:cxn modelId="{336895A7-BA84-4F78-9583-09C0E44BF939}" type="presParOf" srcId="{C8C0DB98-D06E-46C6-9E04-65FC70A05DCD}" destId="{C588A326-7E10-40DE-A026-0A58C6EE66A5}" srcOrd="1" destOrd="0" presId="urn:microsoft.com/office/officeart/2008/layout/LinedList"/>
    <dgm:cxn modelId="{195D0474-A569-4D61-AD9E-C6CCE289134C}" type="presParOf" srcId="{C588A326-7E10-40DE-A026-0A58C6EE66A5}" destId="{D482504A-E72A-4D40-B8F1-D22E23A54FA1}" srcOrd="0" destOrd="0" presId="urn:microsoft.com/office/officeart/2008/layout/LinedList"/>
    <dgm:cxn modelId="{F7B2D9E9-2322-4102-B980-1711C4CC9AA9}" type="presParOf" srcId="{C588A326-7E10-40DE-A026-0A58C6EE66A5}" destId="{83C0E4D4-664E-4272-8E09-663EEEB41A4A}" srcOrd="1" destOrd="0" presId="urn:microsoft.com/office/officeart/2008/layout/LinedList"/>
    <dgm:cxn modelId="{CACA6205-974C-46D6-8088-D448DCE534FE}" type="presParOf" srcId="{C8C0DB98-D06E-46C6-9E04-65FC70A05DCD}" destId="{DA8A9A9E-D873-42EE-8D69-E6AF5B62B105}" srcOrd="2" destOrd="0" presId="urn:microsoft.com/office/officeart/2008/layout/LinedList"/>
    <dgm:cxn modelId="{7D94EE0B-1117-428C-93E8-31CAD94E9D18}" type="presParOf" srcId="{C8C0DB98-D06E-46C6-9E04-65FC70A05DCD}" destId="{399E287D-189D-4BE9-9C9B-FAAD301AB9AD}" srcOrd="3" destOrd="0" presId="urn:microsoft.com/office/officeart/2008/layout/LinedList"/>
    <dgm:cxn modelId="{6EC7D7D9-5142-4664-9377-E147F97E7553}" type="presParOf" srcId="{399E287D-189D-4BE9-9C9B-FAAD301AB9AD}" destId="{6CE54D29-E406-412E-AED6-26062F44D3BF}" srcOrd="0" destOrd="0" presId="urn:microsoft.com/office/officeart/2008/layout/LinedList"/>
    <dgm:cxn modelId="{0B1E329B-2FD7-4DFC-B612-237EE2B66A1E}" type="presParOf" srcId="{399E287D-189D-4BE9-9C9B-FAAD301AB9AD}" destId="{F2BCDE1D-09A4-44D6-A7DD-89541E99CF40}" srcOrd="1" destOrd="0" presId="urn:microsoft.com/office/officeart/2008/layout/LinedList"/>
    <dgm:cxn modelId="{E2676F39-0572-4F35-A024-8CA58435EA50}" type="presParOf" srcId="{C8C0DB98-D06E-46C6-9E04-65FC70A05DCD}" destId="{A6757C79-510B-4229-BDB4-5AF81B338BDD}" srcOrd="4" destOrd="0" presId="urn:microsoft.com/office/officeart/2008/layout/LinedList"/>
    <dgm:cxn modelId="{5E74394C-5ED7-442D-9F04-3F37D59450A1}" type="presParOf" srcId="{C8C0DB98-D06E-46C6-9E04-65FC70A05DCD}" destId="{B68369E7-3B80-4102-A17D-3C76CD4C80D2}" srcOrd="5" destOrd="0" presId="urn:microsoft.com/office/officeart/2008/layout/LinedList"/>
    <dgm:cxn modelId="{066B2136-7AEE-4230-BF2B-D653AD1920DC}" type="presParOf" srcId="{B68369E7-3B80-4102-A17D-3C76CD4C80D2}" destId="{53A41C95-488F-405E-9ED7-241005DABEA5}" srcOrd="0" destOrd="0" presId="urn:microsoft.com/office/officeart/2008/layout/LinedList"/>
    <dgm:cxn modelId="{F9BE564A-2DAE-496B-8FF8-661C41B8E1BB}" type="presParOf" srcId="{B68369E7-3B80-4102-A17D-3C76CD4C80D2}" destId="{929F123A-38D6-47CD-A732-7968DDA7925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529086-84D4-4362-9BF9-F0357918788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7465E62-A75B-4745-860A-F698075C7207}">
      <dgm:prSet/>
      <dgm:spPr/>
      <dgm:t>
        <a:bodyPr/>
        <a:lstStyle/>
        <a:p>
          <a:pPr>
            <a:lnSpc>
              <a:spcPct val="100000"/>
            </a:lnSpc>
            <a:defRPr cap="all"/>
          </a:pPr>
          <a:r>
            <a:rPr lang="en-US" b="0"/>
            <a:t>Observing The Metrics</a:t>
          </a:r>
        </a:p>
      </dgm:t>
    </dgm:pt>
    <dgm:pt modelId="{47B68DF1-DD1B-4470-A114-6938EF8FDD28}" type="parTrans" cxnId="{B0F6506F-583A-43A8-B449-5B669C972BFB}">
      <dgm:prSet/>
      <dgm:spPr/>
      <dgm:t>
        <a:bodyPr/>
        <a:lstStyle/>
        <a:p>
          <a:endParaRPr lang="en-US"/>
        </a:p>
      </dgm:t>
    </dgm:pt>
    <dgm:pt modelId="{4CA3B4E5-2F32-4023-BB65-93E5AF8E0516}" type="sibTrans" cxnId="{B0F6506F-583A-43A8-B449-5B669C972BFB}">
      <dgm:prSet/>
      <dgm:spPr/>
      <dgm:t>
        <a:bodyPr/>
        <a:lstStyle/>
        <a:p>
          <a:endParaRPr lang="en-US"/>
        </a:p>
      </dgm:t>
    </dgm:pt>
    <dgm:pt modelId="{2E93EC75-1964-4021-9EDF-7BAC085CF560}">
      <dgm:prSet/>
      <dgm:spPr/>
      <dgm:t>
        <a:bodyPr/>
        <a:lstStyle/>
        <a:p>
          <a:pPr>
            <a:lnSpc>
              <a:spcPct val="100000"/>
            </a:lnSpc>
            <a:defRPr cap="all"/>
          </a:pPr>
          <a:r>
            <a:rPr lang="en-US" b="0"/>
            <a:t>Test The Model</a:t>
          </a:r>
        </a:p>
      </dgm:t>
    </dgm:pt>
    <dgm:pt modelId="{BBA680B6-2231-4F95-A5FF-26ABA8EF4B22}" type="parTrans" cxnId="{DF320B3C-D3DB-4D13-9252-48E0488787B1}">
      <dgm:prSet/>
      <dgm:spPr/>
      <dgm:t>
        <a:bodyPr/>
        <a:lstStyle/>
        <a:p>
          <a:endParaRPr lang="en-US"/>
        </a:p>
      </dgm:t>
    </dgm:pt>
    <dgm:pt modelId="{C1A9DAD8-8C7F-4301-B9FD-A280C0AEB365}" type="sibTrans" cxnId="{DF320B3C-D3DB-4D13-9252-48E0488787B1}">
      <dgm:prSet/>
      <dgm:spPr/>
      <dgm:t>
        <a:bodyPr/>
        <a:lstStyle/>
        <a:p>
          <a:endParaRPr lang="en-US"/>
        </a:p>
      </dgm:t>
    </dgm:pt>
    <dgm:pt modelId="{49FC4527-CCAE-421C-BA42-8081AE1F18D0}">
      <dgm:prSet/>
      <dgm:spPr/>
      <dgm:t>
        <a:bodyPr/>
        <a:lstStyle/>
        <a:p>
          <a:pPr>
            <a:lnSpc>
              <a:spcPct val="100000"/>
            </a:lnSpc>
            <a:defRPr cap="all"/>
          </a:pPr>
          <a:r>
            <a:rPr lang="en-US" b="0"/>
            <a:t>Save The Model</a:t>
          </a:r>
        </a:p>
      </dgm:t>
    </dgm:pt>
    <dgm:pt modelId="{360B2DF1-C4DC-4690-B62E-C9C4A684D579}" type="parTrans" cxnId="{0F0CC315-BBAC-4831-A878-AF34C692DE6D}">
      <dgm:prSet/>
      <dgm:spPr/>
      <dgm:t>
        <a:bodyPr/>
        <a:lstStyle/>
        <a:p>
          <a:endParaRPr lang="en-US"/>
        </a:p>
      </dgm:t>
    </dgm:pt>
    <dgm:pt modelId="{9FCD6BE4-FA79-4A80-82F8-E27050677B66}" type="sibTrans" cxnId="{0F0CC315-BBAC-4831-A878-AF34C692DE6D}">
      <dgm:prSet/>
      <dgm:spPr/>
      <dgm:t>
        <a:bodyPr/>
        <a:lstStyle/>
        <a:p>
          <a:endParaRPr lang="en-US"/>
        </a:p>
      </dgm:t>
    </dgm:pt>
    <dgm:pt modelId="{F0D03C6C-0782-4BDC-B422-DFBB39AE777D}">
      <dgm:prSet/>
      <dgm:spPr/>
      <dgm:t>
        <a:bodyPr/>
        <a:lstStyle/>
        <a:p>
          <a:pPr>
            <a:lnSpc>
              <a:spcPct val="100000"/>
            </a:lnSpc>
            <a:defRPr cap="all"/>
          </a:pPr>
          <a:r>
            <a:rPr lang="en-US" b="0"/>
            <a:t>Test With Saved Model</a:t>
          </a:r>
        </a:p>
      </dgm:t>
    </dgm:pt>
    <dgm:pt modelId="{E628A116-5F06-4DB9-B343-07F9A0F41C84}" type="parTrans" cxnId="{640B1B16-A5DD-4BBD-86FA-748F129AF117}">
      <dgm:prSet/>
      <dgm:spPr/>
      <dgm:t>
        <a:bodyPr/>
        <a:lstStyle/>
        <a:p>
          <a:endParaRPr lang="en-US"/>
        </a:p>
      </dgm:t>
    </dgm:pt>
    <dgm:pt modelId="{AB215210-ED58-4FF3-AF5F-3A58AA2914EF}" type="sibTrans" cxnId="{640B1B16-A5DD-4BBD-86FA-748F129AF117}">
      <dgm:prSet/>
      <dgm:spPr/>
      <dgm:t>
        <a:bodyPr/>
        <a:lstStyle/>
        <a:p>
          <a:endParaRPr lang="en-US"/>
        </a:p>
      </dgm:t>
    </dgm:pt>
    <dgm:pt modelId="{E2215B70-0CBA-4FFF-BF10-EAD00416DA12}" type="pres">
      <dgm:prSet presAssocID="{77529086-84D4-4362-9BF9-F03579187889}" presName="root" presStyleCnt="0">
        <dgm:presLayoutVars>
          <dgm:dir/>
          <dgm:resizeHandles val="exact"/>
        </dgm:presLayoutVars>
      </dgm:prSet>
      <dgm:spPr/>
    </dgm:pt>
    <dgm:pt modelId="{AC802581-C118-44AC-8644-DD198EC043E3}" type="pres">
      <dgm:prSet presAssocID="{07465E62-A75B-4745-860A-F698075C7207}" presName="compNode" presStyleCnt="0"/>
      <dgm:spPr/>
    </dgm:pt>
    <dgm:pt modelId="{6FFC5065-DC5C-4C13-8A2B-07B8B4677866}" type="pres">
      <dgm:prSet presAssocID="{07465E62-A75B-4745-860A-F698075C7207}" presName="iconBgRect" presStyleLbl="bgShp" presStyleIdx="0" presStyleCnt="4"/>
      <dgm:spPr>
        <a:prstGeom prst="round2DiagRect">
          <a:avLst>
            <a:gd name="adj1" fmla="val 29727"/>
            <a:gd name="adj2" fmla="val 0"/>
          </a:avLst>
        </a:prstGeom>
      </dgm:spPr>
    </dgm:pt>
    <dgm:pt modelId="{35B683C1-304B-45DB-9EA8-994654493F8A}" type="pres">
      <dgm:prSet presAssocID="{07465E62-A75B-4745-860A-F698075C72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4F5E0BED-BCD4-401D-807C-3723C83FECBC}" type="pres">
      <dgm:prSet presAssocID="{07465E62-A75B-4745-860A-F698075C7207}" presName="spaceRect" presStyleCnt="0"/>
      <dgm:spPr/>
    </dgm:pt>
    <dgm:pt modelId="{F31E2800-C147-44D3-A092-1CD1BD3A9F5A}" type="pres">
      <dgm:prSet presAssocID="{07465E62-A75B-4745-860A-F698075C7207}" presName="textRect" presStyleLbl="revTx" presStyleIdx="0" presStyleCnt="4">
        <dgm:presLayoutVars>
          <dgm:chMax val="1"/>
          <dgm:chPref val="1"/>
        </dgm:presLayoutVars>
      </dgm:prSet>
      <dgm:spPr/>
    </dgm:pt>
    <dgm:pt modelId="{841A8117-217C-44D4-9623-3238EF0BA774}" type="pres">
      <dgm:prSet presAssocID="{4CA3B4E5-2F32-4023-BB65-93E5AF8E0516}" presName="sibTrans" presStyleCnt="0"/>
      <dgm:spPr/>
    </dgm:pt>
    <dgm:pt modelId="{AC659B1D-4015-4142-B19E-C51FE36F3E3A}" type="pres">
      <dgm:prSet presAssocID="{2E93EC75-1964-4021-9EDF-7BAC085CF560}" presName="compNode" presStyleCnt="0"/>
      <dgm:spPr/>
    </dgm:pt>
    <dgm:pt modelId="{775D23BA-5428-4A79-88FA-F63762D3BB73}" type="pres">
      <dgm:prSet presAssocID="{2E93EC75-1964-4021-9EDF-7BAC085CF560}" presName="iconBgRect" presStyleLbl="bgShp" presStyleIdx="1" presStyleCnt="4"/>
      <dgm:spPr>
        <a:prstGeom prst="round2DiagRect">
          <a:avLst>
            <a:gd name="adj1" fmla="val 29727"/>
            <a:gd name="adj2" fmla="val 0"/>
          </a:avLst>
        </a:prstGeom>
      </dgm:spPr>
    </dgm:pt>
    <dgm:pt modelId="{F41597FF-B615-4BC6-A37B-FBA8A6B75E70}" type="pres">
      <dgm:prSet presAssocID="{2E93EC75-1964-4021-9EDF-7BAC085CF5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8C591FE-81CD-4F3D-909C-4A13E38FAA0A}" type="pres">
      <dgm:prSet presAssocID="{2E93EC75-1964-4021-9EDF-7BAC085CF560}" presName="spaceRect" presStyleCnt="0"/>
      <dgm:spPr/>
    </dgm:pt>
    <dgm:pt modelId="{E83A086C-0585-40AA-857B-2C8DA4A9AFBB}" type="pres">
      <dgm:prSet presAssocID="{2E93EC75-1964-4021-9EDF-7BAC085CF560}" presName="textRect" presStyleLbl="revTx" presStyleIdx="1" presStyleCnt="4">
        <dgm:presLayoutVars>
          <dgm:chMax val="1"/>
          <dgm:chPref val="1"/>
        </dgm:presLayoutVars>
      </dgm:prSet>
      <dgm:spPr/>
    </dgm:pt>
    <dgm:pt modelId="{25F4AD59-8C8E-4825-99E1-DD4D9E99D317}" type="pres">
      <dgm:prSet presAssocID="{C1A9DAD8-8C7F-4301-B9FD-A280C0AEB365}" presName="sibTrans" presStyleCnt="0"/>
      <dgm:spPr/>
    </dgm:pt>
    <dgm:pt modelId="{A43049DA-730E-4810-8B85-B80B5691BEC8}" type="pres">
      <dgm:prSet presAssocID="{49FC4527-CCAE-421C-BA42-8081AE1F18D0}" presName="compNode" presStyleCnt="0"/>
      <dgm:spPr/>
    </dgm:pt>
    <dgm:pt modelId="{AF240E39-0E9F-4195-BC93-17F698D7A928}" type="pres">
      <dgm:prSet presAssocID="{49FC4527-CCAE-421C-BA42-8081AE1F18D0}" presName="iconBgRect" presStyleLbl="bgShp" presStyleIdx="2" presStyleCnt="4"/>
      <dgm:spPr>
        <a:prstGeom prst="round2DiagRect">
          <a:avLst>
            <a:gd name="adj1" fmla="val 29727"/>
            <a:gd name="adj2" fmla="val 0"/>
          </a:avLst>
        </a:prstGeom>
      </dgm:spPr>
    </dgm:pt>
    <dgm:pt modelId="{76C2F8D6-9EEE-4BBE-A4B1-FBF1C74995F4}" type="pres">
      <dgm:prSet presAssocID="{49FC4527-CCAE-421C-BA42-8081AE1F18D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2BCA0B3-F0F7-467F-9D4F-9F24B4DEC17C}" type="pres">
      <dgm:prSet presAssocID="{49FC4527-CCAE-421C-BA42-8081AE1F18D0}" presName="spaceRect" presStyleCnt="0"/>
      <dgm:spPr/>
    </dgm:pt>
    <dgm:pt modelId="{086A679E-5004-4B61-93D3-300CCC5EE988}" type="pres">
      <dgm:prSet presAssocID="{49FC4527-CCAE-421C-BA42-8081AE1F18D0}" presName="textRect" presStyleLbl="revTx" presStyleIdx="2" presStyleCnt="4">
        <dgm:presLayoutVars>
          <dgm:chMax val="1"/>
          <dgm:chPref val="1"/>
        </dgm:presLayoutVars>
      </dgm:prSet>
      <dgm:spPr/>
    </dgm:pt>
    <dgm:pt modelId="{79DD41F2-1871-45C6-A55C-C8811209148C}" type="pres">
      <dgm:prSet presAssocID="{9FCD6BE4-FA79-4A80-82F8-E27050677B66}" presName="sibTrans" presStyleCnt="0"/>
      <dgm:spPr/>
    </dgm:pt>
    <dgm:pt modelId="{69565CF8-B4D6-4092-81BA-3FECC7142C47}" type="pres">
      <dgm:prSet presAssocID="{F0D03C6C-0782-4BDC-B422-DFBB39AE777D}" presName="compNode" presStyleCnt="0"/>
      <dgm:spPr/>
    </dgm:pt>
    <dgm:pt modelId="{77BF9A30-5D66-4D90-A26F-4DF793E1815D}" type="pres">
      <dgm:prSet presAssocID="{F0D03C6C-0782-4BDC-B422-DFBB39AE777D}" presName="iconBgRect" presStyleLbl="bgShp" presStyleIdx="3" presStyleCnt="4"/>
      <dgm:spPr>
        <a:prstGeom prst="round2DiagRect">
          <a:avLst>
            <a:gd name="adj1" fmla="val 29727"/>
            <a:gd name="adj2" fmla="val 0"/>
          </a:avLst>
        </a:prstGeom>
      </dgm:spPr>
    </dgm:pt>
    <dgm:pt modelId="{D864BEAB-871A-4B23-9712-CE5458E20192}" type="pres">
      <dgm:prSet presAssocID="{F0D03C6C-0782-4BDC-B422-DFBB39AE77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F4D7ED09-5A56-45C8-AE5F-A52CCF848D54}" type="pres">
      <dgm:prSet presAssocID="{F0D03C6C-0782-4BDC-B422-DFBB39AE777D}" presName="spaceRect" presStyleCnt="0"/>
      <dgm:spPr/>
    </dgm:pt>
    <dgm:pt modelId="{EB386663-2F01-4879-8BBB-C93F75683B6A}" type="pres">
      <dgm:prSet presAssocID="{F0D03C6C-0782-4BDC-B422-DFBB39AE777D}" presName="textRect" presStyleLbl="revTx" presStyleIdx="3" presStyleCnt="4">
        <dgm:presLayoutVars>
          <dgm:chMax val="1"/>
          <dgm:chPref val="1"/>
        </dgm:presLayoutVars>
      </dgm:prSet>
      <dgm:spPr/>
    </dgm:pt>
  </dgm:ptLst>
  <dgm:cxnLst>
    <dgm:cxn modelId="{0F0CC315-BBAC-4831-A878-AF34C692DE6D}" srcId="{77529086-84D4-4362-9BF9-F03579187889}" destId="{49FC4527-CCAE-421C-BA42-8081AE1F18D0}" srcOrd="2" destOrd="0" parTransId="{360B2DF1-C4DC-4690-B62E-C9C4A684D579}" sibTransId="{9FCD6BE4-FA79-4A80-82F8-E27050677B66}"/>
    <dgm:cxn modelId="{640B1B16-A5DD-4BBD-86FA-748F129AF117}" srcId="{77529086-84D4-4362-9BF9-F03579187889}" destId="{F0D03C6C-0782-4BDC-B422-DFBB39AE777D}" srcOrd="3" destOrd="0" parTransId="{E628A116-5F06-4DB9-B343-07F9A0F41C84}" sibTransId="{AB215210-ED58-4FF3-AF5F-3A58AA2914EF}"/>
    <dgm:cxn modelId="{DF320B3C-D3DB-4D13-9252-48E0488787B1}" srcId="{77529086-84D4-4362-9BF9-F03579187889}" destId="{2E93EC75-1964-4021-9EDF-7BAC085CF560}" srcOrd="1" destOrd="0" parTransId="{BBA680B6-2231-4F95-A5FF-26ABA8EF4B22}" sibTransId="{C1A9DAD8-8C7F-4301-B9FD-A280C0AEB365}"/>
    <dgm:cxn modelId="{B0F6506F-583A-43A8-B449-5B669C972BFB}" srcId="{77529086-84D4-4362-9BF9-F03579187889}" destId="{07465E62-A75B-4745-860A-F698075C7207}" srcOrd="0" destOrd="0" parTransId="{47B68DF1-DD1B-4470-A114-6938EF8FDD28}" sibTransId="{4CA3B4E5-2F32-4023-BB65-93E5AF8E0516}"/>
    <dgm:cxn modelId="{E7DF397B-D90A-4F56-B488-1FC7FA9EE771}" type="presOf" srcId="{2E93EC75-1964-4021-9EDF-7BAC085CF560}" destId="{E83A086C-0585-40AA-857B-2C8DA4A9AFBB}" srcOrd="0" destOrd="0" presId="urn:microsoft.com/office/officeart/2018/5/layout/IconLeafLabelList"/>
    <dgm:cxn modelId="{44EF87B9-C207-41EA-8102-453CB6DDD997}" type="presOf" srcId="{77529086-84D4-4362-9BF9-F03579187889}" destId="{E2215B70-0CBA-4FFF-BF10-EAD00416DA12}" srcOrd="0" destOrd="0" presId="urn:microsoft.com/office/officeart/2018/5/layout/IconLeafLabelList"/>
    <dgm:cxn modelId="{CFF5C0DC-5271-4CFE-9387-7070FC9C40DB}" type="presOf" srcId="{07465E62-A75B-4745-860A-F698075C7207}" destId="{F31E2800-C147-44D3-A092-1CD1BD3A9F5A}" srcOrd="0" destOrd="0" presId="urn:microsoft.com/office/officeart/2018/5/layout/IconLeafLabelList"/>
    <dgm:cxn modelId="{960A92EC-A305-4C5E-8496-C6F71A251657}" type="presOf" srcId="{F0D03C6C-0782-4BDC-B422-DFBB39AE777D}" destId="{EB386663-2F01-4879-8BBB-C93F75683B6A}" srcOrd="0" destOrd="0" presId="urn:microsoft.com/office/officeart/2018/5/layout/IconLeafLabelList"/>
    <dgm:cxn modelId="{8CDBACED-38EC-4057-8D14-9BF3979E3DEC}" type="presOf" srcId="{49FC4527-CCAE-421C-BA42-8081AE1F18D0}" destId="{086A679E-5004-4B61-93D3-300CCC5EE988}" srcOrd="0" destOrd="0" presId="urn:microsoft.com/office/officeart/2018/5/layout/IconLeafLabelList"/>
    <dgm:cxn modelId="{CF7A87C7-9E92-4E1E-AA5D-9CE0EAFC3769}" type="presParOf" srcId="{E2215B70-0CBA-4FFF-BF10-EAD00416DA12}" destId="{AC802581-C118-44AC-8644-DD198EC043E3}" srcOrd="0" destOrd="0" presId="urn:microsoft.com/office/officeart/2018/5/layout/IconLeafLabelList"/>
    <dgm:cxn modelId="{6ECA30FC-42EF-49F3-92EF-A4D1E20B70EE}" type="presParOf" srcId="{AC802581-C118-44AC-8644-DD198EC043E3}" destId="{6FFC5065-DC5C-4C13-8A2B-07B8B4677866}" srcOrd="0" destOrd="0" presId="urn:microsoft.com/office/officeart/2018/5/layout/IconLeafLabelList"/>
    <dgm:cxn modelId="{B00C4D44-371B-4CC3-A7CB-646C3F9BD7EC}" type="presParOf" srcId="{AC802581-C118-44AC-8644-DD198EC043E3}" destId="{35B683C1-304B-45DB-9EA8-994654493F8A}" srcOrd="1" destOrd="0" presId="urn:microsoft.com/office/officeart/2018/5/layout/IconLeafLabelList"/>
    <dgm:cxn modelId="{9191D199-DFFB-4A4C-8A9A-49E0038CFF40}" type="presParOf" srcId="{AC802581-C118-44AC-8644-DD198EC043E3}" destId="{4F5E0BED-BCD4-401D-807C-3723C83FECBC}" srcOrd="2" destOrd="0" presId="urn:microsoft.com/office/officeart/2018/5/layout/IconLeafLabelList"/>
    <dgm:cxn modelId="{A0084172-2AD1-482C-AEBA-8EEE6B4FFAEC}" type="presParOf" srcId="{AC802581-C118-44AC-8644-DD198EC043E3}" destId="{F31E2800-C147-44D3-A092-1CD1BD3A9F5A}" srcOrd="3" destOrd="0" presId="urn:microsoft.com/office/officeart/2018/5/layout/IconLeafLabelList"/>
    <dgm:cxn modelId="{1766565E-BA07-4B95-AC04-48A0283C4EDA}" type="presParOf" srcId="{E2215B70-0CBA-4FFF-BF10-EAD00416DA12}" destId="{841A8117-217C-44D4-9623-3238EF0BA774}" srcOrd="1" destOrd="0" presId="urn:microsoft.com/office/officeart/2018/5/layout/IconLeafLabelList"/>
    <dgm:cxn modelId="{B6CC1ECA-9477-4FD7-A83D-878ED67760CF}" type="presParOf" srcId="{E2215B70-0CBA-4FFF-BF10-EAD00416DA12}" destId="{AC659B1D-4015-4142-B19E-C51FE36F3E3A}" srcOrd="2" destOrd="0" presId="urn:microsoft.com/office/officeart/2018/5/layout/IconLeafLabelList"/>
    <dgm:cxn modelId="{D0323AD0-C6DA-4C78-91AA-067BC786D240}" type="presParOf" srcId="{AC659B1D-4015-4142-B19E-C51FE36F3E3A}" destId="{775D23BA-5428-4A79-88FA-F63762D3BB73}" srcOrd="0" destOrd="0" presId="urn:microsoft.com/office/officeart/2018/5/layout/IconLeafLabelList"/>
    <dgm:cxn modelId="{F309CB42-3AFA-4BD7-B49C-B9307DC8ADF1}" type="presParOf" srcId="{AC659B1D-4015-4142-B19E-C51FE36F3E3A}" destId="{F41597FF-B615-4BC6-A37B-FBA8A6B75E70}" srcOrd="1" destOrd="0" presId="urn:microsoft.com/office/officeart/2018/5/layout/IconLeafLabelList"/>
    <dgm:cxn modelId="{0B361D30-5ECF-4112-A731-CEAD34AF1119}" type="presParOf" srcId="{AC659B1D-4015-4142-B19E-C51FE36F3E3A}" destId="{F8C591FE-81CD-4F3D-909C-4A13E38FAA0A}" srcOrd="2" destOrd="0" presId="urn:microsoft.com/office/officeart/2018/5/layout/IconLeafLabelList"/>
    <dgm:cxn modelId="{8BC72141-31D1-4D6B-84A7-C8160103A62D}" type="presParOf" srcId="{AC659B1D-4015-4142-B19E-C51FE36F3E3A}" destId="{E83A086C-0585-40AA-857B-2C8DA4A9AFBB}" srcOrd="3" destOrd="0" presId="urn:microsoft.com/office/officeart/2018/5/layout/IconLeafLabelList"/>
    <dgm:cxn modelId="{ED8A96CA-346E-4375-B785-9BED7136CC53}" type="presParOf" srcId="{E2215B70-0CBA-4FFF-BF10-EAD00416DA12}" destId="{25F4AD59-8C8E-4825-99E1-DD4D9E99D317}" srcOrd="3" destOrd="0" presId="urn:microsoft.com/office/officeart/2018/5/layout/IconLeafLabelList"/>
    <dgm:cxn modelId="{47FC8B8D-7F01-4DDC-836C-3E98E3549435}" type="presParOf" srcId="{E2215B70-0CBA-4FFF-BF10-EAD00416DA12}" destId="{A43049DA-730E-4810-8B85-B80B5691BEC8}" srcOrd="4" destOrd="0" presId="urn:microsoft.com/office/officeart/2018/5/layout/IconLeafLabelList"/>
    <dgm:cxn modelId="{5C84A10F-2C2E-43D5-8389-E6C0FE9C5F10}" type="presParOf" srcId="{A43049DA-730E-4810-8B85-B80B5691BEC8}" destId="{AF240E39-0E9F-4195-BC93-17F698D7A928}" srcOrd="0" destOrd="0" presId="urn:microsoft.com/office/officeart/2018/5/layout/IconLeafLabelList"/>
    <dgm:cxn modelId="{6A5B9BA1-4871-4D00-ABAD-6F7A89EC81E9}" type="presParOf" srcId="{A43049DA-730E-4810-8B85-B80B5691BEC8}" destId="{76C2F8D6-9EEE-4BBE-A4B1-FBF1C74995F4}" srcOrd="1" destOrd="0" presId="urn:microsoft.com/office/officeart/2018/5/layout/IconLeafLabelList"/>
    <dgm:cxn modelId="{ABC295B0-9566-4D81-B903-13B74350A28B}" type="presParOf" srcId="{A43049DA-730E-4810-8B85-B80B5691BEC8}" destId="{42BCA0B3-F0F7-467F-9D4F-9F24B4DEC17C}" srcOrd="2" destOrd="0" presId="urn:microsoft.com/office/officeart/2018/5/layout/IconLeafLabelList"/>
    <dgm:cxn modelId="{328AD605-C939-4AFD-BE93-7CE1EDEC3106}" type="presParOf" srcId="{A43049DA-730E-4810-8B85-B80B5691BEC8}" destId="{086A679E-5004-4B61-93D3-300CCC5EE988}" srcOrd="3" destOrd="0" presId="urn:microsoft.com/office/officeart/2018/5/layout/IconLeafLabelList"/>
    <dgm:cxn modelId="{44FC159B-12B7-40AD-BA4E-84A9DC2D4D64}" type="presParOf" srcId="{E2215B70-0CBA-4FFF-BF10-EAD00416DA12}" destId="{79DD41F2-1871-45C6-A55C-C8811209148C}" srcOrd="5" destOrd="0" presId="urn:microsoft.com/office/officeart/2018/5/layout/IconLeafLabelList"/>
    <dgm:cxn modelId="{6628405F-E871-40D9-8983-8583237EE40A}" type="presParOf" srcId="{E2215B70-0CBA-4FFF-BF10-EAD00416DA12}" destId="{69565CF8-B4D6-4092-81BA-3FECC7142C47}" srcOrd="6" destOrd="0" presId="urn:microsoft.com/office/officeart/2018/5/layout/IconLeafLabelList"/>
    <dgm:cxn modelId="{66A246C6-A5F9-4F8A-AC03-2BFFDFF8B812}" type="presParOf" srcId="{69565CF8-B4D6-4092-81BA-3FECC7142C47}" destId="{77BF9A30-5D66-4D90-A26F-4DF793E1815D}" srcOrd="0" destOrd="0" presId="urn:microsoft.com/office/officeart/2018/5/layout/IconLeafLabelList"/>
    <dgm:cxn modelId="{A9227EA7-EC0C-4228-A469-8FA0480F11B2}" type="presParOf" srcId="{69565CF8-B4D6-4092-81BA-3FECC7142C47}" destId="{D864BEAB-871A-4B23-9712-CE5458E20192}" srcOrd="1" destOrd="0" presId="urn:microsoft.com/office/officeart/2018/5/layout/IconLeafLabelList"/>
    <dgm:cxn modelId="{139FA3DB-75FC-4626-8A3D-B9539B8C6AB8}" type="presParOf" srcId="{69565CF8-B4D6-4092-81BA-3FECC7142C47}" destId="{F4D7ED09-5A56-45C8-AE5F-A52CCF848D54}" srcOrd="2" destOrd="0" presId="urn:microsoft.com/office/officeart/2018/5/layout/IconLeafLabelList"/>
    <dgm:cxn modelId="{3DE0DEBE-2477-4C78-BD10-F86D0A8CF67C}" type="presParOf" srcId="{69565CF8-B4D6-4092-81BA-3FECC7142C47}" destId="{EB386663-2F01-4879-8BBB-C93F75683B6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A74352-DFCC-4DD6-8C87-6128EB18CE5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BF35891-721B-4608-8644-8FB3A8BB843F}">
      <dgm:prSet custT="1"/>
      <dgm:spPr/>
      <dgm:t>
        <a:bodyPr/>
        <a:lstStyle/>
        <a:p>
          <a:pPr>
            <a:lnSpc>
              <a:spcPct val="150000"/>
            </a:lnSpc>
          </a:pPr>
          <a:r>
            <a:rPr lang="en-US" sz="1600" dirty="0"/>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a:t>
          </a:r>
          <a:r>
            <a:rPr lang="en-US" sz="1400" dirty="0"/>
            <a:t>.</a:t>
          </a:r>
        </a:p>
        <a:p>
          <a:pPr>
            <a:lnSpc>
              <a:spcPct val="150000"/>
            </a:lnSpc>
          </a:pPr>
          <a:endParaRPr lang="en-US" sz="1400" dirty="0"/>
        </a:p>
        <a:p>
          <a:pPr>
            <a:lnSpc>
              <a:spcPct val="150000"/>
            </a:lnSpc>
          </a:pPr>
          <a:r>
            <a:rPr lang="en-US" sz="1600" dirty="0"/>
            <a:t>We Created the IBM cloud account by going to the IBM cloud login page. Then we login to IBM Watson Studio and deployed our model on IBM.</a:t>
          </a:r>
        </a:p>
        <a:p>
          <a:pPr>
            <a:lnSpc>
              <a:spcPct val="150000"/>
            </a:lnSpc>
          </a:pPr>
          <a:r>
            <a:rPr lang="en-US" sz="1400" dirty="0"/>
            <a:t> </a:t>
          </a:r>
        </a:p>
      </dgm:t>
    </dgm:pt>
    <dgm:pt modelId="{92B0897A-2FB5-44D1-9374-F6A8BCE551F4}" type="parTrans" cxnId="{2F5AE807-7CCD-426B-860F-3E9F3D747DA6}">
      <dgm:prSet/>
      <dgm:spPr/>
      <dgm:t>
        <a:bodyPr/>
        <a:lstStyle/>
        <a:p>
          <a:endParaRPr lang="en-US"/>
        </a:p>
      </dgm:t>
    </dgm:pt>
    <dgm:pt modelId="{E8256D11-7A0E-46E9-8A57-61708E074772}" type="sibTrans" cxnId="{2F5AE807-7CCD-426B-860F-3E9F3D747DA6}">
      <dgm:prSet/>
      <dgm:spPr/>
      <dgm:t>
        <a:bodyPr/>
        <a:lstStyle/>
        <a:p>
          <a:endParaRPr lang="en-US"/>
        </a:p>
      </dgm:t>
    </dgm:pt>
    <dgm:pt modelId="{2CC8BE24-7B5E-4CB8-83B7-614DB164EB75}">
      <dgm:prSet custT="1"/>
      <dgm:spPr/>
      <dgm:t>
        <a:bodyPr/>
        <a:lstStyle/>
        <a:p>
          <a:pPr>
            <a:lnSpc>
              <a:spcPct val="150000"/>
            </a:lnSpc>
          </a:pPr>
          <a:endParaRPr lang="en-US" sz="2500" dirty="0"/>
        </a:p>
      </dgm:t>
    </dgm:pt>
    <dgm:pt modelId="{F960A902-F72B-4A2B-88F3-2D716B563B8B}" type="parTrans" cxnId="{76EA0126-B33D-4B6B-BF7E-62568BD0F34F}">
      <dgm:prSet/>
      <dgm:spPr/>
      <dgm:t>
        <a:bodyPr/>
        <a:lstStyle/>
        <a:p>
          <a:endParaRPr lang="en-US"/>
        </a:p>
      </dgm:t>
    </dgm:pt>
    <dgm:pt modelId="{DDD5189C-B002-4AC3-8BF0-72136D535CDA}" type="sibTrans" cxnId="{76EA0126-B33D-4B6B-BF7E-62568BD0F34F}">
      <dgm:prSet/>
      <dgm:spPr/>
      <dgm:t>
        <a:bodyPr/>
        <a:lstStyle/>
        <a:p>
          <a:endParaRPr lang="en-US"/>
        </a:p>
      </dgm:t>
    </dgm:pt>
    <dgm:pt modelId="{CEA3E338-DD78-41AB-8BFB-62092CC8B34B}" type="pres">
      <dgm:prSet presAssocID="{61A74352-DFCC-4DD6-8C87-6128EB18CE5A}" presName="vert0" presStyleCnt="0">
        <dgm:presLayoutVars>
          <dgm:dir/>
          <dgm:animOne val="branch"/>
          <dgm:animLvl val="lvl"/>
        </dgm:presLayoutVars>
      </dgm:prSet>
      <dgm:spPr/>
    </dgm:pt>
    <dgm:pt modelId="{5BFE1158-BBAE-452E-BE89-1914FC420366}" type="pres">
      <dgm:prSet presAssocID="{9BF35891-721B-4608-8644-8FB3A8BB843F}" presName="thickLine" presStyleLbl="alignNode1" presStyleIdx="0" presStyleCnt="2"/>
      <dgm:spPr/>
    </dgm:pt>
    <dgm:pt modelId="{B5884F3B-3FAA-4EC2-9020-7567656EDB8D}" type="pres">
      <dgm:prSet presAssocID="{9BF35891-721B-4608-8644-8FB3A8BB843F}" presName="horz1" presStyleCnt="0"/>
      <dgm:spPr/>
    </dgm:pt>
    <dgm:pt modelId="{3979961F-2217-4AEF-8B90-4D19B9859B27}" type="pres">
      <dgm:prSet presAssocID="{9BF35891-721B-4608-8644-8FB3A8BB843F}" presName="tx1" presStyleLbl="revTx" presStyleIdx="0" presStyleCnt="2" custScaleY="45085"/>
      <dgm:spPr/>
    </dgm:pt>
    <dgm:pt modelId="{18A39EE0-A0CF-4E5C-94D7-3627F1BA7EBA}" type="pres">
      <dgm:prSet presAssocID="{9BF35891-721B-4608-8644-8FB3A8BB843F}" presName="vert1" presStyleCnt="0"/>
      <dgm:spPr/>
    </dgm:pt>
    <dgm:pt modelId="{3A8A5B95-83B6-4167-BC6B-FCF85661DCDF}" type="pres">
      <dgm:prSet presAssocID="{2CC8BE24-7B5E-4CB8-83B7-614DB164EB75}" presName="thickLine" presStyleLbl="alignNode1" presStyleIdx="1" presStyleCnt="2"/>
      <dgm:spPr/>
    </dgm:pt>
    <dgm:pt modelId="{7E2470EC-2C33-4253-B63F-DA5808492D86}" type="pres">
      <dgm:prSet presAssocID="{2CC8BE24-7B5E-4CB8-83B7-614DB164EB75}" presName="horz1" presStyleCnt="0"/>
      <dgm:spPr/>
    </dgm:pt>
    <dgm:pt modelId="{E0F31770-56E7-4AC6-9F8F-3A9A815AA6BE}" type="pres">
      <dgm:prSet presAssocID="{2CC8BE24-7B5E-4CB8-83B7-614DB164EB75}" presName="tx1" presStyleLbl="revTx" presStyleIdx="1" presStyleCnt="2" custScaleY="19840" custLinFactNeighborY="-1830"/>
      <dgm:spPr/>
    </dgm:pt>
    <dgm:pt modelId="{2F7188DC-20BC-4383-8969-AB2A7993E37D}" type="pres">
      <dgm:prSet presAssocID="{2CC8BE24-7B5E-4CB8-83B7-614DB164EB75}" presName="vert1" presStyleCnt="0"/>
      <dgm:spPr/>
    </dgm:pt>
  </dgm:ptLst>
  <dgm:cxnLst>
    <dgm:cxn modelId="{4619B201-B220-404F-8B1A-2C8001003906}" type="presOf" srcId="{61A74352-DFCC-4DD6-8C87-6128EB18CE5A}" destId="{CEA3E338-DD78-41AB-8BFB-62092CC8B34B}" srcOrd="0" destOrd="0" presId="urn:microsoft.com/office/officeart/2008/layout/LinedList"/>
    <dgm:cxn modelId="{2F5AE807-7CCD-426B-860F-3E9F3D747DA6}" srcId="{61A74352-DFCC-4DD6-8C87-6128EB18CE5A}" destId="{9BF35891-721B-4608-8644-8FB3A8BB843F}" srcOrd="0" destOrd="0" parTransId="{92B0897A-2FB5-44D1-9374-F6A8BCE551F4}" sibTransId="{E8256D11-7A0E-46E9-8A57-61708E074772}"/>
    <dgm:cxn modelId="{137DAC21-AC6E-461F-BED7-AA3778BF2D48}" type="presOf" srcId="{9BF35891-721B-4608-8644-8FB3A8BB843F}" destId="{3979961F-2217-4AEF-8B90-4D19B9859B27}" srcOrd="0" destOrd="0" presId="urn:microsoft.com/office/officeart/2008/layout/LinedList"/>
    <dgm:cxn modelId="{76EA0126-B33D-4B6B-BF7E-62568BD0F34F}" srcId="{61A74352-DFCC-4DD6-8C87-6128EB18CE5A}" destId="{2CC8BE24-7B5E-4CB8-83B7-614DB164EB75}" srcOrd="1" destOrd="0" parTransId="{F960A902-F72B-4A2B-88F3-2D716B563B8B}" sibTransId="{DDD5189C-B002-4AC3-8BF0-72136D535CDA}"/>
    <dgm:cxn modelId="{4FB3C92B-6118-4F46-8995-9671C0ECD0C1}" type="presOf" srcId="{2CC8BE24-7B5E-4CB8-83B7-614DB164EB75}" destId="{E0F31770-56E7-4AC6-9F8F-3A9A815AA6BE}" srcOrd="0" destOrd="0" presId="urn:microsoft.com/office/officeart/2008/layout/LinedList"/>
    <dgm:cxn modelId="{36A017A5-6C2D-4D6A-BA8E-1901EB060A7E}" type="presParOf" srcId="{CEA3E338-DD78-41AB-8BFB-62092CC8B34B}" destId="{5BFE1158-BBAE-452E-BE89-1914FC420366}" srcOrd="0" destOrd="0" presId="urn:microsoft.com/office/officeart/2008/layout/LinedList"/>
    <dgm:cxn modelId="{46BB9442-B1EF-4C14-88B0-8546403FECAC}" type="presParOf" srcId="{CEA3E338-DD78-41AB-8BFB-62092CC8B34B}" destId="{B5884F3B-3FAA-4EC2-9020-7567656EDB8D}" srcOrd="1" destOrd="0" presId="urn:microsoft.com/office/officeart/2008/layout/LinedList"/>
    <dgm:cxn modelId="{BAC6C7E8-45CE-4581-A844-304E3FFE9073}" type="presParOf" srcId="{B5884F3B-3FAA-4EC2-9020-7567656EDB8D}" destId="{3979961F-2217-4AEF-8B90-4D19B9859B27}" srcOrd="0" destOrd="0" presId="urn:microsoft.com/office/officeart/2008/layout/LinedList"/>
    <dgm:cxn modelId="{35DE7744-D85F-4FC1-B7BA-D88BA7088B70}" type="presParOf" srcId="{B5884F3B-3FAA-4EC2-9020-7567656EDB8D}" destId="{18A39EE0-A0CF-4E5C-94D7-3627F1BA7EBA}" srcOrd="1" destOrd="0" presId="urn:microsoft.com/office/officeart/2008/layout/LinedList"/>
    <dgm:cxn modelId="{7C33C6F9-476D-48D5-912E-6F22A70E1D75}" type="presParOf" srcId="{CEA3E338-DD78-41AB-8BFB-62092CC8B34B}" destId="{3A8A5B95-83B6-4167-BC6B-FCF85661DCDF}" srcOrd="2" destOrd="0" presId="urn:microsoft.com/office/officeart/2008/layout/LinedList"/>
    <dgm:cxn modelId="{B5E765B7-2D66-427C-B191-2B5C87169D6C}" type="presParOf" srcId="{CEA3E338-DD78-41AB-8BFB-62092CC8B34B}" destId="{7E2470EC-2C33-4253-B63F-DA5808492D86}" srcOrd="3" destOrd="0" presId="urn:microsoft.com/office/officeart/2008/layout/LinedList"/>
    <dgm:cxn modelId="{C194D06A-0252-4EB5-92EE-3C87EB8CE570}" type="presParOf" srcId="{7E2470EC-2C33-4253-B63F-DA5808492D86}" destId="{E0F31770-56E7-4AC6-9F8F-3A9A815AA6BE}" srcOrd="0" destOrd="0" presId="urn:microsoft.com/office/officeart/2008/layout/LinedList"/>
    <dgm:cxn modelId="{7FBC985B-39CB-406B-9A18-34C4DB7635AF}" type="presParOf" srcId="{7E2470EC-2C33-4253-B63F-DA5808492D86}" destId="{2F7188DC-20BC-4383-8969-AB2A7993E37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841FB9-C839-487F-9E8F-B6D60FC4E33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2A189F-8A7A-40B4-ADE7-86634FAFBAB5}">
      <dgm:prSet custT="1"/>
      <dgm:spPr/>
      <dgm:t>
        <a:bodyPr/>
        <a:lstStyle/>
        <a:p>
          <a:pPr>
            <a:lnSpc>
              <a:spcPct val="150000"/>
            </a:lnSpc>
          </a:pPr>
          <a:r>
            <a:rPr lang="en-US" sz="1600" dirty="0"/>
            <a:t>Security and privacy. Much like a private cloud, you can ensure your data remains secure when you are the only organization that uses the private portion of your infrastructure</a:t>
          </a:r>
        </a:p>
      </dgm:t>
    </dgm:pt>
    <dgm:pt modelId="{DA53C2FB-68C2-4A75-B4E8-6000A4F88F6A}" type="parTrans" cxnId="{359A0316-346A-425F-90C9-D85119E7895C}">
      <dgm:prSet/>
      <dgm:spPr/>
      <dgm:t>
        <a:bodyPr/>
        <a:lstStyle/>
        <a:p>
          <a:endParaRPr lang="en-US"/>
        </a:p>
      </dgm:t>
    </dgm:pt>
    <dgm:pt modelId="{CB4587C2-C532-4AEC-955E-D90AD17F655F}" type="sibTrans" cxnId="{359A0316-346A-425F-90C9-D85119E7895C}">
      <dgm:prSet/>
      <dgm:spPr/>
      <dgm:t>
        <a:bodyPr/>
        <a:lstStyle/>
        <a:p>
          <a:endParaRPr lang="en-US"/>
        </a:p>
      </dgm:t>
    </dgm:pt>
    <dgm:pt modelId="{6BFD96DB-0852-4D94-9576-CEC00CAD58A6}">
      <dgm:prSet/>
      <dgm:spPr/>
      <dgm:t>
        <a:bodyPr/>
        <a:lstStyle/>
        <a:p>
          <a:pPr>
            <a:lnSpc>
              <a:spcPct val="150000"/>
            </a:lnSpc>
          </a:pPr>
          <a:r>
            <a:rPr lang="en-US" dirty="0"/>
            <a:t>Security and privacy. Much like a private cloud, you can ensure your data remains secure when you are the only organization that uses the private portion of your infrastructure</a:t>
          </a:r>
        </a:p>
      </dgm:t>
    </dgm:pt>
    <dgm:pt modelId="{CE0E8EEC-3447-4701-A81B-1F67CD719031}" type="parTrans" cxnId="{72C29CAB-D7E8-439B-AF88-D63D86B5DB24}">
      <dgm:prSet/>
      <dgm:spPr/>
      <dgm:t>
        <a:bodyPr/>
        <a:lstStyle/>
        <a:p>
          <a:endParaRPr lang="en-US"/>
        </a:p>
      </dgm:t>
    </dgm:pt>
    <dgm:pt modelId="{5A1B80B9-C6A4-46CC-A790-E0604EBA0098}" type="sibTrans" cxnId="{72C29CAB-D7E8-439B-AF88-D63D86B5DB24}">
      <dgm:prSet/>
      <dgm:spPr/>
      <dgm:t>
        <a:bodyPr/>
        <a:lstStyle/>
        <a:p>
          <a:endParaRPr lang="en-US"/>
        </a:p>
      </dgm:t>
    </dgm:pt>
    <dgm:pt modelId="{744A1D45-954C-4EFD-8319-E8E7A76490BC}">
      <dgm:prSet/>
      <dgm:spPr/>
      <dgm:t>
        <a:bodyPr/>
        <a:lstStyle/>
        <a:p>
          <a:pPr>
            <a:lnSpc>
              <a:spcPct val="150000"/>
            </a:lnSpc>
          </a:pPr>
          <a:r>
            <a:rPr lang="en-US" dirty="0"/>
            <a:t>Potential cost savings</a:t>
          </a:r>
        </a:p>
      </dgm:t>
    </dgm:pt>
    <dgm:pt modelId="{2B6D059A-8B34-4237-A650-1285AE1971EF}" type="parTrans" cxnId="{B1004C89-F30F-48B8-8BFC-307BA317AB28}">
      <dgm:prSet/>
      <dgm:spPr/>
      <dgm:t>
        <a:bodyPr/>
        <a:lstStyle/>
        <a:p>
          <a:endParaRPr lang="en-US"/>
        </a:p>
      </dgm:t>
    </dgm:pt>
    <dgm:pt modelId="{20B98B52-2918-4082-93C4-4463C53BE8C1}" type="sibTrans" cxnId="{B1004C89-F30F-48B8-8BFC-307BA317AB28}">
      <dgm:prSet/>
      <dgm:spPr/>
      <dgm:t>
        <a:bodyPr/>
        <a:lstStyle/>
        <a:p>
          <a:endParaRPr lang="en-US"/>
        </a:p>
      </dgm:t>
    </dgm:pt>
    <dgm:pt modelId="{E9B9C636-5161-4D91-9C6D-8E48E9796186}">
      <dgm:prSet/>
      <dgm:spPr/>
      <dgm:t>
        <a:bodyPr/>
        <a:lstStyle/>
        <a:p>
          <a:pPr>
            <a:lnSpc>
              <a:spcPct val="150000"/>
            </a:lnSpc>
          </a:pPr>
          <a:r>
            <a:rPr lang="en-US" dirty="0"/>
            <a:t>Superior flexibility and scalability.</a:t>
          </a:r>
        </a:p>
      </dgm:t>
    </dgm:pt>
    <dgm:pt modelId="{E9CA581E-A9D2-4CCE-A61B-1C6ECF8A1046}" type="parTrans" cxnId="{A6651A7F-8750-48DF-B698-3D96B870324D}">
      <dgm:prSet/>
      <dgm:spPr/>
      <dgm:t>
        <a:bodyPr/>
        <a:lstStyle/>
        <a:p>
          <a:endParaRPr lang="en-US"/>
        </a:p>
      </dgm:t>
    </dgm:pt>
    <dgm:pt modelId="{F98DB5C1-A7F3-4A6B-AE81-C0A7E2516E3A}" type="sibTrans" cxnId="{A6651A7F-8750-48DF-B698-3D96B870324D}">
      <dgm:prSet/>
      <dgm:spPr/>
      <dgm:t>
        <a:bodyPr/>
        <a:lstStyle/>
        <a:p>
          <a:endParaRPr lang="en-US"/>
        </a:p>
      </dgm:t>
    </dgm:pt>
    <dgm:pt modelId="{FBA2CAFB-ECF3-46DB-95D1-DAE5E694C505}" type="pres">
      <dgm:prSet presAssocID="{5F841FB9-C839-487F-9E8F-B6D60FC4E335}" presName="root" presStyleCnt="0">
        <dgm:presLayoutVars>
          <dgm:dir/>
          <dgm:resizeHandles val="exact"/>
        </dgm:presLayoutVars>
      </dgm:prSet>
      <dgm:spPr/>
    </dgm:pt>
    <dgm:pt modelId="{618569F1-73E6-4EE9-936B-DBC9095A4292}" type="pres">
      <dgm:prSet presAssocID="{D22A189F-8A7A-40B4-ADE7-86634FAFBAB5}" presName="compNode" presStyleCnt="0"/>
      <dgm:spPr/>
    </dgm:pt>
    <dgm:pt modelId="{EFD0072C-FA1A-40F8-80A3-C217128A35AB}" type="pres">
      <dgm:prSet presAssocID="{D22A189F-8A7A-40B4-ADE7-86634FAFBAB5}" presName="bgRect" presStyleLbl="bgShp" presStyleIdx="0" presStyleCnt="4"/>
      <dgm:spPr/>
    </dgm:pt>
    <dgm:pt modelId="{175AEE52-196C-4FBA-AAC2-D53EB80C266D}" type="pres">
      <dgm:prSet presAssocID="{D22A189F-8A7A-40B4-ADE7-86634FAFBA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56FBA32E-732B-460F-8B7F-F391FAC11502}" type="pres">
      <dgm:prSet presAssocID="{D22A189F-8A7A-40B4-ADE7-86634FAFBAB5}" presName="spaceRect" presStyleCnt="0"/>
      <dgm:spPr/>
    </dgm:pt>
    <dgm:pt modelId="{8A2BBB3A-8070-4030-B31C-1C1041840A39}" type="pres">
      <dgm:prSet presAssocID="{D22A189F-8A7A-40B4-ADE7-86634FAFBAB5}" presName="parTx" presStyleLbl="revTx" presStyleIdx="0" presStyleCnt="4">
        <dgm:presLayoutVars>
          <dgm:chMax val="0"/>
          <dgm:chPref val="0"/>
        </dgm:presLayoutVars>
      </dgm:prSet>
      <dgm:spPr/>
    </dgm:pt>
    <dgm:pt modelId="{5055BF55-89E8-4E9F-BBD1-D6040832A185}" type="pres">
      <dgm:prSet presAssocID="{CB4587C2-C532-4AEC-955E-D90AD17F655F}" presName="sibTrans" presStyleCnt="0"/>
      <dgm:spPr/>
    </dgm:pt>
    <dgm:pt modelId="{553C282C-C6E3-4ECD-8930-AC1224AC5341}" type="pres">
      <dgm:prSet presAssocID="{6BFD96DB-0852-4D94-9576-CEC00CAD58A6}" presName="compNode" presStyleCnt="0"/>
      <dgm:spPr/>
    </dgm:pt>
    <dgm:pt modelId="{9DDED8E1-AFD3-4F44-BF26-0FF78BAF1CE9}" type="pres">
      <dgm:prSet presAssocID="{6BFD96DB-0852-4D94-9576-CEC00CAD58A6}" presName="bgRect" presStyleLbl="bgShp" presStyleIdx="1" presStyleCnt="4"/>
      <dgm:spPr/>
    </dgm:pt>
    <dgm:pt modelId="{8D0D0FF1-1260-4C23-9B7C-45E3F43DFFF1}" type="pres">
      <dgm:prSet presAssocID="{6BFD96DB-0852-4D94-9576-CEC00CAD58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8FD80629-74EE-46BA-B160-8C1A3E25748C}" type="pres">
      <dgm:prSet presAssocID="{6BFD96DB-0852-4D94-9576-CEC00CAD58A6}" presName="spaceRect" presStyleCnt="0"/>
      <dgm:spPr/>
    </dgm:pt>
    <dgm:pt modelId="{5B6430F9-53A2-475A-AD97-C77A1BFB21CB}" type="pres">
      <dgm:prSet presAssocID="{6BFD96DB-0852-4D94-9576-CEC00CAD58A6}" presName="parTx" presStyleLbl="revTx" presStyleIdx="1" presStyleCnt="4">
        <dgm:presLayoutVars>
          <dgm:chMax val="0"/>
          <dgm:chPref val="0"/>
        </dgm:presLayoutVars>
      </dgm:prSet>
      <dgm:spPr/>
    </dgm:pt>
    <dgm:pt modelId="{2401628F-5C4A-4E0D-A6FC-2EED10A0A3DC}" type="pres">
      <dgm:prSet presAssocID="{5A1B80B9-C6A4-46CC-A790-E0604EBA0098}" presName="sibTrans" presStyleCnt="0"/>
      <dgm:spPr/>
    </dgm:pt>
    <dgm:pt modelId="{2CF33B1E-24B5-429A-B032-F3F22CDB2DB9}" type="pres">
      <dgm:prSet presAssocID="{744A1D45-954C-4EFD-8319-E8E7A76490BC}" presName="compNode" presStyleCnt="0"/>
      <dgm:spPr/>
    </dgm:pt>
    <dgm:pt modelId="{69B16E83-EA3A-4F36-991E-3F8AB24F251F}" type="pres">
      <dgm:prSet presAssocID="{744A1D45-954C-4EFD-8319-E8E7A76490BC}" presName="bgRect" presStyleLbl="bgShp" presStyleIdx="2" presStyleCnt="4" custLinFactNeighborX="109" custLinFactNeighborY="-9874"/>
      <dgm:spPr/>
    </dgm:pt>
    <dgm:pt modelId="{BBFE638F-BBE7-45A4-AD11-7CF2AEACE591}" type="pres">
      <dgm:prSet presAssocID="{744A1D45-954C-4EFD-8319-E8E7A76490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ggy Bank"/>
        </a:ext>
      </dgm:extLst>
    </dgm:pt>
    <dgm:pt modelId="{E641C143-0DA0-4F07-A386-EE2CB4DB0EAB}" type="pres">
      <dgm:prSet presAssocID="{744A1D45-954C-4EFD-8319-E8E7A76490BC}" presName="spaceRect" presStyleCnt="0"/>
      <dgm:spPr/>
    </dgm:pt>
    <dgm:pt modelId="{94F51D0E-F0AA-4EE2-96CF-690EA3105308}" type="pres">
      <dgm:prSet presAssocID="{744A1D45-954C-4EFD-8319-E8E7A76490BC}" presName="parTx" presStyleLbl="revTx" presStyleIdx="2" presStyleCnt="4">
        <dgm:presLayoutVars>
          <dgm:chMax val="0"/>
          <dgm:chPref val="0"/>
        </dgm:presLayoutVars>
      </dgm:prSet>
      <dgm:spPr/>
    </dgm:pt>
    <dgm:pt modelId="{EB9EDC37-8EAA-4892-AF46-C7FDDCBC1403}" type="pres">
      <dgm:prSet presAssocID="{20B98B52-2918-4082-93C4-4463C53BE8C1}" presName="sibTrans" presStyleCnt="0"/>
      <dgm:spPr/>
    </dgm:pt>
    <dgm:pt modelId="{5573020A-08F2-4A41-ABF7-F08C457CC3BA}" type="pres">
      <dgm:prSet presAssocID="{E9B9C636-5161-4D91-9C6D-8E48E9796186}" presName="compNode" presStyleCnt="0"/>
      <dgm:spPr/>
    </dgm:pt>
    <dgm:pt modelId="{D37C5D39-B59E-4AA4-AE98-CD34101AFEAD}" type="pres">
      <dgm:prSet presAssocID="{E9B9C636-5161-4D91-9C6D-8E48E9796186}" presName="bgRect" presStyleLbl="bgShp" presStyleIdx="3" presStyleCnt="4"/>
      <dgm:spPr/>
    </dgm:pt>
    <dgm:pt modelId="{B091395D-C926-4BF4-86B1-04E9B5A39205}" type="pres">
      <dgm:prSet presAssocID="{E9B9C636-5161-4D91-9C6D-8E48E97961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stronaut"/>
        </a:ext>
      </dgm:extLst>
    </dgm:pt>
    <dgm:pt modelId="{C7D10AB0-0963-4A6B-BF87-6941D61636F1}" type="pres">
      <dgm:prSet presAssocID="{E9B9C636-5161-4D91-9C6D-8E48E9796186}" presName="spaceRect" presStyleCnt="0"/>
      <dgm:spPr/>
    </dgm:pt>
    <dgm:pt modelId="{4DF99690-624E-4FA9-A612-4BAD823E4474}" type="pres">
      <dgm:prSet presAssocID="{E9B9C636-5161-4D91-9C6D-8E48E9796186}" presName="parTx" presStyleLbl="revTx" presStyleIdx="3" presStyleCnt="4">
        <dgm:presLayoutVars>
          <dgm:chMax val="0"/>
          <dgm:chPref val="0"/>
        </dgm:presLayoutVars>
      </dgm:prSet>
      <dgm:spPr/>
    </dgm:pt>
  </dgm:ptLst>
  <dgm:cxnLst>
    <dgm:cxn modelId="{359A0316-346A-425F-90C9-D85119E7895C}" srcId="{5F841FB9-C839-487F-9E8F-B6D60FC4E335}" destId="{D22A189F-8A7A-40B4-ADE7-86634FAFBAB5}" srcOrd="0" destOrd="0" parTransId="{DA53C2FB-68C2-4A75-B4E8-6000A4F88F6A}" sibTransId="{CB4587C2-C532-4AEC-955E-D90AD17F655F}"/>
    <dgm:cxn modelId="{ADFC5D61-0F9F-4603-9679-0ED37FA82BF8}" type="presOf" srcId="{744A1D45-954C-4EFD-8319-E8E7A76490BC}" destId="{94F51D0E-F0AA-4EE2-96CF-690EA3105308}" srcOrd="0" destOrd="0" presId="urn:microsoft.com/office/officeart/2018/2/layout/IconVerticalSolidList"/>
    <dgm:cxn modelId="{59D1EA44-F606-4E79-AD32-0BE050E26E74}" type="presOf" srcId="{5F841FB9-C839-487F-9E8F-B6D60FC4E335}" destId="{FBA2CAFB-ECF3-46DB-95D1-DAE5E694C505}" srcOrd="0" destOrd="0" presId="urn:microsoft.com/office/officeart/2018/2/layout/IconVerticalSolidList"/>
    <dgm:cxn modelId="{C617E94B-8783-4B74-AB59-E98A30FD1F51}" type="presOf" srcId="{D22A189F-8A7A-40B4-ADE7-86634FAFBAB5}" destId="{8A2BBB3A-8070-4030-B31C-1C1041840A39}" srcOrd="0" destOrd="0" presId="urn:microsoft.com/office/officeart/2018/2/layout/IconVerticalSolidList"/>
    <dgm:cxn modelId="{7C89AD75-2C5E-4051-95DE-E38788560A51}" type="presOf" srcId="{6BFD96DB-0852-4D94-9576-CEC00CAD58A6}" destId="{5B6430F9-53A2-475A-AD97-C77A1BFB21CB}" srcOrd="0" destOrd="0" presId="urn:microsoft.com/office/officeart/2018/2/layout/IconVerticalSolidList"/>
    <dgm:cxn modelId="{A6651A7F-8750-48DF-B698-3D96B870324D}" srcId="{5F841FB9-C839-487F-9E8F-B6D60FC4E335}" destId="{E9B9C636-5161-4D91-9C6D-8E48E9796186}" srcOrd="3" destOrd="0" parTransId="{E9CA581E-A9D2-4CCE-A61B-1C6ECF8A1046}" sibTransId="{F98DB5C1-A7F3-4A6B-AE81-C0A7E2516E3A}"/>
    <dgm:cxn modelId="{B1004C89-F30F-48B8-8BFC-307BA317AB28}" srcId="{5F841FB9-C839-487F-9E8F-B6D60FC4E335}" destId="{744A1D45-954C-4EFD-8319-E8E7A76490BC}" srcOrd="2" destOrd="0" parTransId="{2B6D059A-8B34-4237-A650-1285AE1971EF}" sibTransId="{20B98B52-2918-4082-93C4-4463C53BE8C1}"/>
    <dgm:cxn modelId="{72C29CAB-D7E8-439B-AF88-D63D86B5DB24}" srcId="{5F841FB9-C839-487F-9E8F-B6D60FC4E335}" destId="{6BFD96DB-0852-4D94-9576-CEC00CAD58A6}" srcOrd="1" destOrd="0" parTransId="{CE0E8EEC-3447-4701-A81B-1F67CD719031}" sibTransId="{5A1B80B9-C6A4-46CC-A790-E0604EBA0098}"/>
    <dgm:cxn modelId="{DFAA89B8-882B-4581-A420-81CB557FE4E3}" type="presOf" srcId="{E9B9C636-5161-4D91-9C6D-8E48E9796186}" destId="{4DF99690-624E-4FA9-A612-4BAD823E4474}" srcOrd="0" destOrd="0" presId="urn:microsoft.com/office/officeart/2018/2/layout/IconVerticalSolidList"/>
    <dgm:cxn modelId="{B6E5487B-53BE-448B-8769-B2C483074986}" type="presParOf" srcId="{FBA2CAFB-ECF3-46DB-95D1-DAE5E694C505}" destId="{618569F1-73E6-4EE9-936B-DBC9095A4292}" srcOrd="0" destOrd="0" presId="urn:microsoft.com/office/officeart/2018/2/layout/IconVerticalSolidList"/>
    <dgm:cxn modelId="{023EE290-BF0C-4EEA-A4B7-751C4FD880CD}" type="presParOf" srcId="{618569F1-73E6-4EE9-936B-DBC9095A4292}" destId="{EFD0072C-FA1A-40F8-80A3-C217128A35AB}" srcOrd="0" destOrd="0" presId="urn:microsoft.com/office/officeart/2018/2/layout/IconVerticalSolidList"/>
    <dgm:cxn modelId="{9721185E-D94B-4B9F-8696-1FD21F66D319}" type="presParOf" srcId="{618569F1-73E6-4EE9-936B-DBC9095A4292}" destId="{175AEE52-196C-4FBA-AAC2-D53EB80C266D}" srcOrd="1" destOrd="0" presId="urn:microsoft.com/office/officeart/2018/2/layout/IconVerticalSolidList"/>
    <dgm:cxn modelId="{C89FD090-826E-42DC-BB76-3ACD07A76AB1}" type="presParOf" srcId="{618569F1-73E6-4EE9-936B-DBC9095A4292}" destId="{56FBA32E-732B-460F-8B7F-F391FAC11502}" srcOrd="2" destOrd="0" presId="urn:microsoft.com/office/officeart/2018/2/layout/IconVerticalSolidList"/>
    <dgm:cxn modelId="{F0DC6656-7415-440E-8911-12EE293F98E9}" type="presParOf" srcId="{618569F1-73E6-4EE9-936B-DBC9095A4292}" destId="{8A2BBB3A-8070-4030-B31C-1C1041840A39}" srcOrd="3" destOrd="0" presId="urn:microsoft.com/office/officeart/2018/2/layout/IconVerticalSolidList"/>
    <dgm:cxn modelId="{FE665A88-5C71-4B67-BEEB-FBB5811EA38E}" type="presParOf" srcId="{FBA2CAFB-ECF3-46DB-95D1-DAE5E694C505}" destId="{5055BF55-89E8-4E9F-BBD1-D6040832A185}" srcOrd="1" destOrd="0" presId="urn:microsoft.com/office/officeart/2018/2/layout/IconVerticalSolidList"/>
    <dgm:cxn modelId="{528BEEE9-A5F5-418C-9D5C-A8809C3C3332}" type="presParOf" srcId="{FBA2CAFB-ECF3-46DB-95D1-DAE5E694C505}" destId="{553C282C-C6E3-4ECD-8930-AC1224AC5341}" srcOrd="2" destOrd="0" presId="urn:microsoft.com/office/officeart/2018/2/layout/IconVerticalSolidList"/>
    <dgm:cxn modelId="{DF149C46-39A9-4E1D-B55A-A8A493ABAF64}" type="presParOf" srcId="{553C282C-C6E3-4ECD-8930-AC1224AC5341}" destId="{9DDED8E1-AFD3-4F44-BF26-0FF78BAF1CE9}" srcOrd="0" destOrd="0" presId="urn:microsoft.com/office/officeart/2018/2/layout/IconVerticalSolidList"/>
    <dgm:cxn modelId="{15DF74C8-6114-4BD1-9EEC-58510F252662}" type="presParOf" srcId="{553C282C-C6E3-4ECD-8930-AC1224AC5341}" destId="{8D0D0FF1-1260-4C23-9B7C-45E3F43DFFF1}" srcOrd="1" destOrd="0" presId="urn:microsoft.com/office/officeart/2018/2/layout/IconVerticalSolidList"/>
    <dgm:cxn modelId="{8F5689DD-6641-4146-A3D2-C7F7A8E4184F}" type="presParOf" srcId="{553C282C-C6E3-4ECD-8930-AC1224AC5341}" destId="{8FD80629-74EE-46BA-B160-8C1A3E25748C}" srcOrd="2" destOrd="0" presId="urn:microsoft.com/office/officeart/2018/2/layout/IconVerticalSolidList"/>
    <dgm:cxn modelId="{B50919C7-19F2-496E-B992-39AF6AFFC8A2}" type="presParOf" srcId="{553C282C-C6E3-4ECD-8930-AC1224AC5341}" destId="{5B6430F9-53A2-475A-AD97-C77A1BFB21CB}" srcOrd="3" destOrd="0" presId="urn:microsoft.com/office/officeart/2018/2/layout/IconVerticalSolidList"/>
    <dgm:cxn modelId="{703351C9-6D39-4EA8-8FDF-ED993D79FBEC}" type="presParOf" srcId="{FBA2CAFB-ECF3-46DB-95D1-DAE5E694C505}" destId="{2401628F-5C4A-4E0D-A6FC-2EED10A0A3DC}" srcOrd="3" destOrd="0" presId="urn:microsoft.com/office/officeart/2018/2/layout/IconVerticalSolidList"/>
    <dgm:cxn modelId="{23F78DE4-7821-4E0C-AB37-020E469FAFA2}" type="presParOf" srcId="{FBA2CAFB-ECF3-46DB-95D1-DAE5E694C505}" destId="{2CF33B1E-24B5-429A-B032-F3F22CDB2DB9}" srcOrd="4" destOrd="0" presId="urn:microsoft.com/office/officeart/2018/2/layout/IconVerticalSolidList"/>
    <dgm:cxn modelId="{599A2952-8FA1-448C-BE66-F345F78AF667}" type="presParOf" srcId="{2CF33B1E-24B5-429A-B032-F3F22CDB2DB9}" destId="{69B16E83-EA3A-4F36-991E-3F8AB24F251F}" srcOrd="0" destOrd="0" presId="urn:microsoft.com/office/officeart/2018/2/layout/IconVerticalSolidList"/>
    <dgm:cxn modelId="{CECD69B5-D88E-4EE7-8EC1-06879D516FE4}" type="presParOf" srcId="{2CF33B1E-24B5-429A-B032-F3F22CDB2DB9}" destId="{BBFE638F-BBE7-45A4-AD11-7CF2AEACE591}" srcOrd="1" destOrd="0" presId="urn:microsoft.com/office/officeart/2018/2/layout/IconVerticalSolidList"/>
    <dgm:cxn modelId="{AB2598A3-C0E5-4884-AFAD-7FDB500744F0}" type="presParOf" srcId="{2CF33B1E-24B5-429A-B032-F3F22CDB2DB9}" destId="{E641C143-0DA0-4F07-A386-EE2CB4DB0EAB}" srcOrd="2" destOrd="0" presId="urn:microsoft.com/office/officeart/2018/2/layout/IconVerticalSolidList"/>
    <dgm:cxn modelId="{DAD4663C-8C71-485A-98FC-A6A70C5F9A60}" type="presParOf" srcId="{2CF33B1E-24B5-429A-B032-F3F22CDB2DB9}" destId="{94F51D0E-F0AA-4EE2-96CF-690EA3105308}" srcOrd="3" destOrd="0" presId="urn:microsoft.com/office/officeart/2018/2/layout/IconVerticalSolidList"/>
    <dgm:cxn modelId="{78781426-EB44-43A0-8ED5-0AA3DF760864}" type="presParOf" srcId="{FBA2CAFB-ECF3-46DB-95D1-DAE5E694C505}" destId="{EB9EDC37-8EAA-4892-AF46-C7FDDCBC1403}" srcOrd="5" destOrd="0" presId="urn:microsoft.com/office/officeart/2018/2/layout/IconVerticalSolidList"/>
    <dgm:cxn modelId="{8123909B-290E-45A1-8152-75BE87F26633}" type="presParOf" srcId="{FBA2CAFB-ECF3-46DB-95D1-DAE5E694C505}" destId="{5573020A-08F2-4A41-ABF7-F08C457CC3BA}" srcOrd="6" destOrd="0" presId="urn:microsoft.com/office/officeart/2018/2/layout/IconVerticalSolidList"/>
    <dgm:cxn modelId="{76E19F3A-61F8-4715-9F68-5CE1A8EB108C}" type="presParOf" srcId="{5573020A-08F2-4A41-ABF7-F08C457CC3BA}" destId="{D37C5D39-B59E-4AA4-AE98-CD34101AFEAD}" srcOrd="0" destOrd="0" presId="urn:microsoft.com/office/officeart/2018/2/layout/IconVerticalSolidList"/>
    <dgm:cxn modelId="{AD5D9434-78DB-4187-8AC6-20C1971F6E35}" type="presParOf" srcId="{5573020A-08F2-4A41-ABF7-F08C457CC3BA}" destId="{B091395D-C926-4BF4-86B1-04E9B5A39205}" srcOrd="1" destOrd="0" presId="urn:microsoft.com/office/officeart/2018/2/layout/IconVerticalSolidList"/>
    <dgm:cxn modelId="{16EBC4F2-1410-4800-8423-9679294CD0E7}" type="presParOf" srcId="{5573020A-08F2-4A41-ABF7-F08C457CC3BA}" destId="{C7D10AB0-0963-4A6B-BF87-6941D61636F1}" srcOrd="2" destOrd="0" presId="urn:microsoft.com/office/officeart/2018/2/layout/IconVerticalSolidList"/>
    <dgm:cxn modelId="{17DC8CA6-829A-45C2-9447-D2106820AEEF}" type="presParOf" srcId="{5573020A-08F2-4A41-ABF7-F08C457CC3BA}" destId="{4DF99690-624E-4FA9-A612-4BAD823E44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814B9C3-9817-4187-B046-823AABAD7E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C18FE9-8786-4733-9045-BB4801A7EF88}">
      <dgm:prSet custT="1"/>
      <dgm:spPr/>
      <dgm:t>
        <a:bodyPr/>
        <a:lstStyle/>
        <a:p>
          <a:r>
            <a:rPr lang="en-US" sz="1800" b="0" i="0" dirty="0"/>
            <a:t>Anaconda navigator </a:t>
          </a:r>
          <a:endParaRPr lang="en-US" sz="1800" dirty="0"/>
        </a:p>
      </dgm:t>
    </dgm:pt>
    <dgm:pt modelId="{3F62248A-42DE-4EC9-87BE-907987FB8AA8}" type="parTrans" cxnId="{F6AE3D8D-7EFA-422A-85AD-95C4479D51ED}">
      <dgm:prSet/>
      <dgm:spPr/>
      <dgm:t>
        <a:bodyPr/>
        <a:lstStyle/>
        <a:p>
          <a:endParaRPr lang="en-US"/>
        </a:p>
      </dgm:t>
    </dgm:pt>
    <dgm:pt modelId="{54C44749-6960-4BBC-8907-0E3736AF4EF0}" type="sibTrans" cxnId="{F6AE3D8D-7EFA-422A-85AD-95C4479D51ED}">
      <dgm:prSet/>
      <dgm:spPr/>
      <dgm:t>
        <a:bodyPr/>
        <a:lstStyle/>
        <a:p>
          <a:endParaRPr lang="en-US"/>
        </a:p>
      </dgm:t>
    </dgm:pt>
    <dgm:pt modelId="{A68E2424-6EC8-493C-AA53-151AE2D50CFB}">
      <dgm:prSet custT="1"/>
      <dgm:spPr/>
      <dgm:t>
        <a:bodyPr/>
        <a:lstStyle/>
        <a:p>
          <a:r>
            <a:rPr lang="en-US" sz="1800" b="0" i="0" dirty="0"/>
            <a:t>Jupyter notebook</a:t>
          </a:r>
          <a:endParaRPr lang="en-US" sz="1800" dirty="0"/>
        </a:p>
      </dgm:t>
    </dgm:pt>
    <dgm:pt modelId="{00FA6040-72B6-4E8F-88EC-49BBBDE80E0B}" type="parTrans" cxnId="{C5FE6D08-A2EE-4D2D-8338-1C8D40E656EB}">
      <dgm:prSet/>
      <dgm:spPr/>
      <dgm:t>
        <a:bodyPr/>
        <a:lstStyle/>
        <a:p>
          <a:endParaRPr lang="en-US"/>
        </a:p>
      </dgm:t>
    </dgm:pt>
    <dgm:pt modelId="{21F78A59-8E39-4433-B9E2-5B65C6E5E027}" type="sibTrans" cxnId="{C5FE6D08-A2EE-4D2D-8338-1C8D40E656EB}">
      <dgm:prSet/>
      <dgm:spPr/>
      <dgm:t>
        <a:bodyPr/>
        <a:lstStyle/>
        <a:p>
          <a:endParaRPr lang="en-US"/>
        </a:p>
      </dgm:t>
    </dgm:pt>
    <dgm:pt modelId="{A4C376C4-E58E-4BB0-9862-E52B3438E5E4}">
      <dgm:prSet custT="1"/>
      <dgm:spPr/>
      <dgm:t>
        <a:bodyPr/>
        <a:lstStyle/>
        <a:p>
          <a:r>
            <a:rPr lang="en-US" sz="1800" b="0" i="0" dirty="0"/>
            <a:t>Machine learning tools: Numpy, Tensorflow, Keras.</a:t>
          </a:r>
          <a:endParaRPr lang="en-US" sz="1800" dirty="0"/>
        </a:p>
      </dgm:t>
    </dgm:pt>
    <dgm:pt modelId="{26679877-DDE3-4EDD-9DD2-ADA54406C3C0}" type="parTrans" cxnId="{F2637A16-6DD3-4DE4-8141-AC33B20E51C1}">
      <dgm:prSet/>
      <dgm:spPr/>
      <dgm:t>
        <a:bodyPr/>
        <a:lstStyle/>
        <a:p>
          <a:endParaRPr lang="en-US"/>
        </a:p>
      </dgm:t>
    </dgm:pt>
    <dgm:pt modelId="{3EF2F111-8C49-49A9-8461-D1EF1F100800}" type="sibTrans" cxnId="{F2637A16-6DD3-4DE4-8141-AC33B20E51C1}">
      <dgm:prSet/>
      <dgm:spPr/>
      <dgm:t>
        <a:bodyPr/>
        <a:lstStyle/>
        <a:p>
          <a:endParaRPr lang="en-US"/>
        </a:p>
      </dgm:t>
    </dgm:pt>
    <dgm:pt modelId="{2076E8D8-136A-47E9-AF91-FC9DB35A34C9}">
      <dgm:prSet custT="1"/>
      <dgm:spPr/>
      <dgm:t>
        <a:bodyPr/>
        <a:lstStyle/>
        <a:p>
          <a:r>
            <a:rPr lang="en-US" sz="1800" b="0" i="0" dirty="0"/>
            <a:t>IBM Watson Studio</a:t>
          </a:r>
          <a:endParaRPr lang="en-US" sz="1800" dirty="0"/>
        </a:p>
      </dgm:t>
    </dgm:pt>
    <dgm:pt modelId="{4F8D83D3-F323-4ECD-82B3-5DD1124FBEAF}" type="parTrans" cxnId="{F3519C64-AE76-45EF-85C8-89EA6B6A359C}">
      <dgm:prSet/>
      <dgm:spPr/>
      <dgm:t>
        <a:bodyPr/>
        <a:lstStyle/>
        <a:p>
          <a:endParaRPr lang="en-US"/>
        </a:p>
      </dgm:t>
    </dgm:pt>
    <dgm:pt modelId="{7D2FF2F2-380C-4037-87F1-2BE53EB4441E}" type="sibTrans" cxnId="{F3519C64-AE76-45EF-85C8-89EA6B6A359C}">
      <dgm:prSet/>
      <dgm:spPr/>
      <dgm:t>
        <a:bodyPr/>
        <a:lstStyle/>
        <a:p>
          <a:endParaRPr lang="en-US"/>
        </a:p>
      </dgm:t>
    </dgm:pt>
    <dgm:pt modelId="{F536E06A-3142-4A89-B00B-C1217B316E93}" type="pres">
      <dgm:prSet presAssocID="{5814B9C3-9817-4187-B046-823AABAD7E10}" presName="root" presStyleCnt="0">
        <dgm:presLayoutVars>
          <dgm:dir/>
          <dgm:resizeHandles val="exact"/>
        </dgm:presLayoutVars>
      </dgm:prSet>
      <dgm:spPr/>
    </dgm:pt>
    <dgm:pt modelId="{0DF150B9-928D-40AA-A84F-A5EAF7A112C1}" type="pres">
      <dgm:prSet presAssocID="{AAC18FE9-8786-4733-9045-BB4801A7EF88}" presName="compNode" presStyleCnt="0"/>
      <dgm:spPr/>
    </dgm:pt>
    <dgm:pt modelId="{29E70611-840A-4926-BD6E-4118DDC47410}" type="pres">
      <dgm:prSet presAssocID="{AAC18FE9-8786-4733-9045-BB4801A7EF88}" presName="bgRect" presStyleLbl="bgShp" presStyleIdx="0" presStyleCnt="4"/>
      <dgm:spPr/>
    </dgm:pt>
    <dgm:pt modelId="{3B80EA66-08F4-4C49-A33F-C0B719DF29E8}" type="pres">
      <dgm:prSet presAssocID="{AAC18FE9-8786-4733-9045-BB4801A7EF8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09BADD81-29B5-4D13-802F-4A9AA8F14DB7}" type="pres">
      <dgm:prSet presAssocID="{AAC18FE9-8786-4733-9045-BB4801A7EF88}" presName="spaceRect" presStyleCnt="0"/>
      <dgm:spPr/>
    </dgm:pt>
    <dgm:pt modelId="{9395C7D0-E690-47EF-89B7-F37F0FA15801}" type="pres">
      <dgm:prSet presAssocID="{AAC18FE9-8786-4733-9045-BB4801A7EF88}" presName="parTx" presStyleLbl="revTx" presStyleIdx="0" presStyleCnt="4">
        <dgm:presLayoutVars>
          <dgm:chMax val="0"/>
          <dgm:chPref val="0"/>
        </dgm:presLayoutVars>
      </dgm:prSet>
      <dgm:spPr/>
    </dgm:pt>
    <dgm:pt modelId="{7544C179-D33A-42EB-A8D6-9CA8898E5D54}" type="pres">
      <dgm:prSet presAssocID="{54C44749-6960-4BBC-8907-0E3736AF4EF0}" presName="sibTrans" presStyleCnt="0"/>
      <dgm:spPr/>
    </dgm:pt>
    <dgm:pt modelId="{1B3AA872-0551-4B94-A068-AA6EB5CB3AE4}" type="pres">
      <dgm:prSet presAssocID="{A68E2424-6EC8-493C-AA53-151AE2D50CFB}" presName="compNode" presStyleCnt="0"/>
      <dgm:spPr/>
    </dgm:pt>
    <dgm:pt modelId="{B1795E18-4930-4B0C-BC88-0ED258278D34}" type="pres">
      <dgm:prSet presAssocID="{A68E2424-6EC8-493C-AA53-151AE2D50CFB}" presName="bgRect" presStyleLbl="bgShp" presStyleIdx="1" presStyleCnt="4"/>
      <dgm:spPr/>
    </dgm:pt>
    <dgm:pt modelId="{61DE5E2C-C4C1-4688-B8D2-5214F76CD802}" type="pres">
      <dgm:prSet presAssocID="{A68E2424-6EC8-493C-AA53-151AE2D50C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1619A1B1-2646-42F2-AB70-D5613085E0B5}" type="pres">
      <dgm:prSet presAssocID="{A68E2424-6EC8-493C-AA53-151AE2D50CFB}" presName="spaceRect" presStyleCnt="0"/>
      <dgm:spPr/>
    </dgm:pt>
    <dgm:pt modelId="{0B9DAFBE-19F1-4A01-89B3-733FFD273994}" type="pres">
      <dgm:prSet presAssocID="{A68E2424-6EC8-493C-AA53-151AE2D50CFB}" presName="parTx" presStyleLbl="revTx" presStyleIdx="1" presStyleCnt="4">
        <dgm:presLayoutVars>
          <dgm:chMax val="0"/>
          <dgm:chPref val="0"/>
        </dgm:presLayoutVars>
      </dgm:prSet>
      <dgm:spPr/>
    </dgm:pt>
    <dgm:pt modelId="{E297D0E0-CCF5-4A04-8CEB-581D0D12D52D}" type="pres">
      <dgm:prSet presAssocID="{21F78A59-8E39-4433-B9E2-5B65C6E5E027}" presName="sibTrans" presStyleCnt="0"/>
      <dgm:spPr/>
    </dgm:pt>
    <dgm:pt modelId="{C2AE9444-74D7-4EA3-826F-51EBD50DB2CB}" type="pres">
      <dgm:prSet presAssocID="{A4C376C4-E58E-4BB0-9862-E52B3438E5E4}" presName="compNode" presStyleCnt="0"/>
      <dgm:spPr/>
    </dgm:pt>
    <dgm:pt modelId="{0A308B65-02EB-49FA-A70E-8CEF1ECDB06A}" type="pres">
      <dgm:prSet presAssocID="{A4C376C4-E58E-4BB0-9862-E52B3438E5E4}" presName="bgRect" presStyleLbl="bgShp" presStyleIdx="2" presStyleCnt="4"/>
      <dgm:spPr/>
    </dgm:pt>
    <dgm:pt modelId="{BA25CEB0-A218-40A5-91D3-DDDB6E5AE714}" type="pres">
      <dgm:prSet presAssocID="{A4C376C4-E58E-4BB0-9862-E52B3438E5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B4767F1A-FD5D-4FF3-842B-B1707B6CD4ED}" type="pres">
      <dgm:prSet presAssocID="{A4C376C4-E58E-4BB0-9862-E52B3438E5E4}" presName="spaceRect" presStyleCnt="0"/>
      <dgm:spPr/>
    </dgm:pt>
    <dgm:pt modelId="{0761FB0B-CC14-4560-943E-B5757F43CE7A}" type="pres">
      <dgm:prSet presAssocID="{A4C376C4-E58E-4BB0-9862-E52B3438E5E4}" presName="parTx" presStyleLbl="revTx" presStyleIdx="2" presStyleCnt="4">
        <dgm:presLayoutVars>
          <dgm:chMax val="0"/>
          <dgm:chPref val="0"/>
        </dgm:presLayoutVars>
      </dgm:prSet>
      <dgm:spPr/>
    </dgm:pt>
    <dgm:pt modelId="{2FE76207-A50B-4F61-A558-508B149B6FD9}" type="pres">
      <dgm:prSet presAssocID="{3EF2F111-8C49-49A9-8461-D1EF1F100800}" presName="sibTrans" presStyleCnt="0"/>
      <dgm:spPr/>
    </dgm:pt>
    <dgm:pt modelId="{CDF12A64-BB27-407C-B3BF-D5AAAF0F4C0F}" type="pres">
      <dgm:prSet presAssocID="{2076E8D8-136A-47E9-AF91-FC9DB35A34C9}" presName="compNode" presStyleCnt="0"/>
      <dgm:spPr/>
    </dgm:pt>
    <dgm:pt modelId="{A32119F2-A0A4-4B87-B10C-E0909B510C95}" type="pres">
      <dgm:prSet presAssocID="{2076E8D8-136A-47E9-AF91-FC9DB35A34C9}" presName="bgRect" presStyleLbl="bgShp" presStyleIdx="3" presStyleCnt="4"/>
      <dgm:spPr/>
    </dgm:pt>
    <dgm:pt modelId="{1E1488B8-27A9-4F68-B4D2-D0B3FB7D155F}" type="pres">
      <dgm:prSet presAssocID="{2076E8D8-136A-47E9-AF91-FC9DB35A34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6BE20E75-4ED4-4C7D-B29C-B3EF82F124EA}" type="pres">
      <dgm:prSet presAssocID="{2076E8D8-136A-47E9-AF91-FC9DB35A34C9}" presName="spaceRect" presStyleCnt="0"/>
      <dgm:spPr/>
    </dgm:pt>
    <dgm:pt modelId="{DCD86B75-C885-47D5-A669-7CBD473B0107}" type="pres">
      <dgm:prSet presAssocID="{2076E8D8-136A-47E9-AF91-FC9DB35A34C9}" presName="parTx" presStyleLbl="revTx" presStyleIdx="3" presStyleCnt="4">
        <dgm:presLayoutVars>
          <dgm:chMax val="0"/>
          <dgm:chPref val="0"/>
        </dgm:presLayoutVars>
      </dgm:prSet>
      <dgm:spPr/>
    </dgm:pt>
  </dgm:ptLst>
  <dgm:cxnLst>
    <dgm:cxn modelId="{C5FE6D08-A2EE-4D2D-8338-1C8D40E656EB}" srcId="{5814B9C3-9817-4187-B046-823AABAD7E10}" destId="{A68E2424-6EC8-493C-AA53-151AE2D50CFB}" srcOrd="1" destOrd="0" parTransId="{00FA6040-72B6-4E8F-88EC-49BBBDE80E0B}" sibTransId="{21F78A59-8E39-4433-B9E2-5B65C6E5E027}"/>
    <dgm:cxn modelId="{F2637A16-6DD3-4DE4-8141-AC33B20E51C1}" srcId="{5814B9C3-9817-4187-B046-823AABAD7E10}" destId="{A4C376C4-E58E-4BB0-9862-E52B3438E5E4}" srcOrd="2" destOrd="0" parTransId="{26679877-DDE3-4EDD-9DD2-ADA54406C3C0}" sibTransId="{3EF2F111-8C49-49A9-8461-D1EF1F100800}"/>
    <dgm:cxn modelId="{346F4B2A-EDCD-4863-9FEB-9F836711F4C8}" type="presOf" srcId="{A4C376C4-E58E-4BB0-9862-E52B3438E5E4}" destId="{0761FB0B-CC14-4560-943E-B5757F43CE7A}" srcOrd="0" destOrd="0" presId="urn:microsoft.com/office/officeart/2018/2/layout/IconVerticalSolidList"/>
    <dgm:cxn modelId="{C185A433-0C82-4F98-9287-BE77D8B453B8}" type="presOf" srcId="{2076E8D8-136A-47E9-AF91-FC9DB35A34C9}" destId="{DCD86B75-C885-47D5-A669-7CBD473B0107}" srcOrd="0" destOrd="0" presId="urn:microsoft.com/office/officeart/2018/2/layout/IconVerticalSolidList"/>
    <dgm:cxn modelId="{F3519C64-AE76-45EF-85C8-89EA6B6A359C}" srcId="{5814B9C3-9817-4187-B046-823AABAD7E10}" destId="{2076E8D8-136A-47E9-AF91-FC9DB35A34C9}" srcOrd="3" destOrd="0" parTransId="{4F8D83D3-F323-4ECD-82B3-5DD1124FBEAF}" sibTransId="{7D2FF2F2-380C-4037-87F1-2BE53EB4441E}"/>
    <dgm:cxn modelId="{F6AE3D8D-7EFA-422A-85AD-95C4479D51ED}" srcId="{5814B9C3-9817-4187-B046-823AABAD7E10}" destId="{AAC18FE9-8786-4733-9045-BB4801A7EF88}" srcOrd="0" destOrd="0" parTransId="{3F62248A-42DE-4EC9-87BE-907987FB8AA8}" sibTransId="{54C44749-6960-4BBC-8907-0E3736AF4EF0}"/>
    <dgm:cxn modelId="{AD1BBACD-E803-4551-9B65-62B31FFEA214}" type="presOf" srcId="{5814B9C3-9817-4187-B046-823AABAD7E10}" destId="{F536E06A-3142-4A89-B00B-C1217B316E93}" srcOrd="0" destOrd="0" presId="urn:microsoft.com/office/officeart/2018/2/layout/IconVerticalSolidList"/>
    <dgm:cxn modelId="{7D6C9DDB-EA75-4860-BFED-C8DB76949E1D}" type="presOf" srcId="{A68E2424-6EC8-493C-AA53-151AE2D50CFB}" destId="{0B9DAFBE-19F1-4A01-89B3-733FFD273994}" srcOrd="0" destOrd="0" presId="urn:microsoft.com/office/officeart/2018/2/layout/IconVerticalSolidList"/>
    <dgm:cxn modelId="{CF11DFDC-A509-4B12-A212-A4193312E24D}" type="presOf" srcId="{AAC18FE9-8786-4733-9045-BB4801A7EF88}" destId="{9395C7D0-E690-47EF-89B7-F37F0FA15801}" srcOrd="0" destOrd="0" presId="urn:microsoft.com/office/officeart/2018/2/layout/IconVerticalSolidList"/>
    <dgm:cxn modelId="{56BE4BEF-9048-4009-86E4-BA09DD3E8372}" type="presParOf" srcId="{F536E06A-3142-4A89-B00B-C1217B316E93}" destId="{0DF150B9-928D-40AA-A84F-A5EAF7A112C1}" srcOrd="0" destOrd="0" presId="urn:microsoft.com/office/officeart/2018/2/layout/IconVerticalSolidList"/>
    <dgm:cxn modelId="{1C4FA762-77F6-492C-8BA6-A67ECB4B7EF9}" type="presParOf" srcId="{0DF150B9-928D-40AA-A84F-A5EAF7A112C1}" destId="{29E70611-840A-4926-BD6E-4118DDC47410}" srcOrd="0" destOrd="0" presId="urn:microsoft.com/office/officeart/2018/2/layout/IconVerticalSolidList"/>
    <dgm:cxn modelId="{B40EF2AA-0FDF-431E-91F1-2D93AAF9AC97}" type="presParOf" srcId="{0DF150B9-928D-40AA-A84F-A5EAF7A112C1}" destId="{3B80EA66-08F4-4C49-A33F-C0B719DF29E8}" srcOrd="1" destOrd="0" presId="urn:microsoft.com/office/officeart/2018/2/layout/IconVerticalSolidList"/>
    <dgm:cxn modelId="{5DE712B6-471C-4CDD-8BEF-29BE675C9C0E}" type="presParOf" srcId="{0DF150B9-928D-40AA-A84F-A5EAF7A112C1}" destId="{09BADD81-29B5-4D13-802F-4A9AA8F14DB7}" srcOrd="2" destOrd="0" presId="urn:microsoft.com/office/officeart/2018/2/layout/IconVerticalSolidList"/>
    <dgm:cxn modelId="{9E197C47-4E4B-4516-B1C4-0C9B11B57AAB}" type="presParOf" srcId="{0DF150B9-928D-40AA-A84F-A5EAF7A112C1}" destId="{9395C7D0-E690-47EF-89B7-F37F0FA15801}" srcOrd="3" destOrd="0" presId="urn:microsoft.com/office/officeart/2018/2/layout/IconVerticalSolidList"/>
    <dgm:cxn modelId="{48A1C1DD-7BBA-478E-A15A-6CBDCEB59EB6}" type="presParOf" srcId="{F536E06A-3142-4A89-B00B-C1217B316E93}" destId="{7544C179-D33A-42EB-A8D6-9CA8898E5D54}" srcOrd="1" destOrd="0" presId="urn:microsoft.com/office/officeart/2018/2/layout/IconVerticalSolidList"/>
    <dgm:cxn modelId="{C755727F-9320-430C-BDDA-839AF0499CD5}" type="presParOf" srcId="{F536E06A-3142-4A89-B00B-C1217B316E93}" destId="{1B3AA872-0551-4B94-A068-AA6EB5CB3AE4}" srcOrd="2" destOrd="0" presId="urn:microsoft.com/office/officeart/2018/2/layout/IconVerticalSolidList"/>
    <dgm:cxn modelId="{EBE9B38B-75F0-4B00-8C08-E533DBA6853D}" type="presParOf" srcId="{1B3AA872-0551-4B94-A068-AA6EB5CB3AE4}" destId="{B1795E18-4930-4B0C-BC88-0ED258278D34}" srcOrd="0" destOrd="0" presId="urn:microsoft.com/office/officeart/2018/2/layout/IconVerticalSolidList"/>
    <dgm:cxn modelId="{9F8266F5-A2FB-4A63-B685-5762E7409620}" type="presParOf" srcId="{1B3AA872-0551-4B94-A068-AA6EB5CB3AE4}" destId="{61DE5E2C-C4C1-4688-B8D2-5214F76CD802}" srcOrd="1" destOrd="0" presId="urn:microsoft.com/office/officeart/2018/2/layout/IconVerticalSolidList"/>
    <dgm:cxn modelId="{028189C4-83E6-4B63-A062-E7C698A4F6E2}" type="presParOf" srcId="{1B3AA872-0551-4B94-A068-AA6EB5CB3AE4}" destId="{1619A1B1-2646-42F2-AB70-D5613085E0B5}" srcOrd="2" destOrd="0" presId="urn:microsoft.com/office/officeart/2018/2/layout/IconVerticalSolidList"/>
    <dgm:cxn modelId="{6754579E-7425-47CB-B098-A8D60359ABC4}" type="presParOf" srcId="{1B3AA872-0551-4B94-A068-AA6EB5CB3AE4}" destId="{0B9DAFBE-19F1-4A01-89B3-733FFD273994}" srcOrd="3" destOrd="0" presId="urn:microsoft.com/office/officeart/2018/2/layout/IconVerticalSolidList"/>
    <dgm:cxn modelId="{D02B2A74-FFAE-4DD2-B98E-982AD40ADA86}" type="presParOf" srcId="{F536E06A-3142-4A89-B00B-C1217B316E93}" destId="{E297D0E0-CCF5-4A04-8CEB-581D0D12D52D}" srcOrd="3" destOrd="0" presId="urn:microsoft.com/office/officeart/2018/2/layout/IconVerticalSolidList"/>
    <dgm:cxn modelId="{283D8797-67B2-481A-8BC0-40B592FF21AD}" type="presParOf" srcId="{F536E06A-3142-4A89-B00B-C1217B316E93}" destId="{C2AE9444-74D7-4EA3-826F-51EBD50DB2CB}" srcOrd="4" destOrd="0" presId="urn:microsoft.com/office/officeart/2018/2/layout/IconVerticalSolidList"/>
    <dgm:cxn modelId="{0800F956-0174-442B-BCD1-E2661E7DFC2F}" type="presParOf" srcId="{C2AE9444-74D7-4EA3-826F-51EBD50DB2CB}" destId="{0A308B65-02EB-49FA-A70E-8CEF1ECDB06A}" srcOrd="0" destOrd="0" presId="urn:microsoft.com/office/officeart/2018/2/layout/IconVerticalSolidList"/>
    <dgm:cxn modelId="{06E187CD-F1AF-4076-B059-0689C45365BB}" type="presParOf" srcId="{C2AE9444-74D7-4EA3-826F-51EBD50DB2CB}" destId="{BA25CEB0-A218-40A5-91D3-DDDB6E5AE714}" srcOrd="1" destOrd="0" presId="urn:microsoft.com/office/officeart/2018/2/layout/IconVerticalSolidList"/>
    <dgm:cxn modelId="{5EB7C7FA-DAFF-44D2-8C71-50F0C69B632B}" type="presParOf" srcId="{C2AE9444-74D7-4EA3-826F-51EBD50DB2CB}" destId="{B4767F1A-FD5D-4FF3-842B-B1707B6CD4ED}" srcOrd="2" destOrd="0" presId="urn:microsoft.com/office/officeart/2018/2/layout/IconVerticalSolidList"/>
    <dgm:cxn modelId="{B2C1E602-6744-4A99-AAC7-AB576D7CF529}" type="presParOf" srcId="{C2AE9444-74D7-4EA3-826F-51EBD50DB2CB}" destId="{0761FB0B-CC14-4560-943E-B5757F43CE7A}" srcOrd="3" destOrd="0" presId="urn:microsoft.com/office/officeart/2018/2/layout/IconVerticalSolidList"/>
    <dgm:cxn modelId="{D6D185FD-8310-4FFC-B5BF-97735964E248}" type="presParOf" srcId="{F536E06A-3142-4A89-B00B-C1217B316E93}" destId="{2FE76207-A50B-4F61-A558-508B149B6FD9}" srcOrd="5" destOrd="0" presId="urn:microsoft.com/office/officeart/2018/2/layout/IconVerticalSolidList"/>
    <dgm:cxn modelId="{57822385-6AC0-4B92-A76C-C655E85CE7DE}" type="presParOf" srcId="{F536E06A-3142-4A89-B00B-C1217B316E93}" destId="{CDF12A64-BB27-407C-B3BF-D5AAAF0F4C0F}" srcOrd="6" destOrd="0" presId="urn:microsoft.com/office/officeart/2018/2/layout/IconVerticalSolidList"/>
    <dgm:cxn modelId="{0FF06224-9CD0-4DAB-A069-509D0BB30818}" type="presParOf" srcId="{CDF12A64-BB27-407C-B3BF-D5AAAF0F4C0F}" destId="{A32119F2-A0A4-4B87-B10C-E0909B510C95}" srcOrd="0" destOrd="0" presId="urn:microsoft.com/office/officeart/2018/2/layout/IconVerticalSolidList"/>
    <dgm:cxn modelId="{6F1B8207-3484-4297-B645-8C0D64920EDE}" type="presParOf" srcId="{CDF12A64-BB27-407C-B3BF-D5AAAF0F4C0F}" destId="{1E1488B8-27A9-4F68-B4D2-D0B3FB7D155F}" srcOrd="1" destOrd="0" presId="urn:microsoft.com/office/officeart/2018/2/layout/IconVerticalSolidList"/>
    <dgm:cxn modelId="{BB1127DA-CF6D-42CA-A341-068255094FE0}" type="presParOf" srcId="{CDF12A64-BB27-407C-B3BF-D5AAAF0F4C0F}" destId="{6BE20E75-4ED4-4C7D-B29C-B3EF82F124EA}" srcOrd="2" destOrd="0" presId="urn:microsoft.com/office/officeart/2018/2/layout/IconVerticalSolidList"/>
    <dgm:cxn modelId="{111D19FE-47A6-4B17-A593-0F2AAA6AC183}" type="presParOf" srcId="{CDF12A64-BB27-407C-B3BF-D5AAAF0F4C0F}" destId="{DCD86B75-C885-47D5-A669-7CBD473B01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2FA98-1B94-49DF-93E2-0CC8EC44F434}">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FCB5A-D534-4C1E-8B89-DE2EE95BE5F2}">
      <dsp:nvSpPr>
        <dsp:cNvPr id="0" name=""/>
        <dsp:cNvSpPr/>
      </dsp:nvSpPr>
      <dsp:spPr>
        <a:xfrm>
          <a:off x="0" y="640"/>
          <a:ext cx="6391275" cy="58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kern="1200" dirty="0"/>
            <a:t>INTRODUCTION</a:t>
          </a:r>
        </a:p>
      </dsp:txBody>
      <dsp:txXfrm>
        <a:off x="0" y="640"/>
        <a:ext cx="6391275" cy="582822"/>
      </dsp:txXfrm>
    </dsp:sp>
    <dsp:sp modelId="{09D88BCC-4500-48B0-BA83-54A547C48AAD}">
      <dsp:nvSpPr>
        <dsp:cNvPr id="0" name=""/>
        <dsp:cNvSpPr/>
      </dsp:nvSpPr>
      <dsp:spPr>
        <a:xfrm>
          <a:off x="0" y="583463"/>
          <a:ext cx="6391275" cy="0"/>
        </a:xfrm>
        <a:prstGeom prst="line">
          <a:avLst/>
        </a:prstGeom>
        <a:solidFill>
          <a:schemeClr val="accent2">
            <a:hueOff val="-166342"/>
            <a:satOff val="1027"/>
            <a:lumOff val="-147"/>
            <a:alphaOff val="0"/>
          </a:schemeClr>
        </a:solidFill>
        <a:ln w="19050" cap="rnd" cmpd="sng" algn="ctr">
          <a:solidFill>
            <a:schemeClr val="accent2">
              <a:hueOff val="-166342"/>
              <a:satOff val="1027"/>
              <a:lumOff val="-1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1E30E2-E1D6-4B20-B7BC-1EEBCEF6F2AE}">
      <dsp:nvSpPr>
        <dsp:cNvPr id="0" name=""/>
        <dsp:cNvSpPr/>
      </dsp:nvSpPr>
      <dsp:spPr>
        <a:xfrm>
          <a:off x="0" y="583463"/>
          <a:ext cx="6391275" cy="58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kern="1200" dirty="0"/>
            <a:t>OBJECTIVE</a:t>
          </a:r>
        </a:p>
      </dsp:txBody>
      <dsp:txXfrm>
        <a:off x="0" y="583463"/>
        <a:ext cx="6391275" cy="582822"/>
      </dsp:txXfrm>
    </dsp:sp>
    <dsp:sp modelId="{B7023B78-5601-4F2E-99BA-95C56434F5A7}">
      <dsp:nvSpPr>
        <dsp:cNvPr id="0" name=""/>
        <dsp:cNvSpPr/>
      </dsp:nvSpPr>
      <dsp:spPr>
        <a:xfrm>
          <a:off x="0" y="1166286"/>
          <a:ext cx="6391275" cy="0"/>
        </a:xfrm>
        <a:prstGeom prst="line">
          <a:avLst/>
        </a:prstGeom>
        <a:solidFill>
          <a:schemeClr val="accent2">
            <a:hueOff val="-332684"/>
            <a:satOff val="2054"/>
            <a:lumOff val="-294"/>
            <a:alphaOff val="0"/>
          </a:schemeClr>
        </a:solidFill>
        <a:ln w="19050" cap="rnd" cmpd="sng" algn="ctr">
          <a:solidFill>
            <a:schemeClr val="accent2">
              <a:hueOff val="-332684"/>
              <a:satOff val="2054"/>
              <a:lumOff val="-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F205F-0B7D-49A9-8F51-FEE29DB610ED}">
      <dsp:nvSpPr>
        <dsp:cNvPr id="0" name=""/>
        <dsp:cNvSpPr/>
      </dsp:nvSpPr>
      <dsp:spPr>
        <a:xfrm>
          <a:off x="0" y="1166286"/>
          <a:ext cx="6391275" cy="58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kern="1200" dirty="0"/>
            <a:t>TECHINICAL ARCHITECTURE</a:t>
          </a:r>
        </a:p>
      </dsp:txBody>
      <dsp:txXfrm>
        <a:off x="0" y="1166286"/>
        <a:ext cx="6391275" cy="582822"/>
      </dsp:txXfrm>
    </dsp:sp>
    <dsp:sp modelId="{F4C1BEFC-CEF8-4F04-829A-A9F18D3BE46E}">
      <dsp:nvSpPr>
        <dsp:cNvPr id="0" name=""/>
        <dsp:cNvSpPr/>
      </dsp:nvSpPr>
      <dsp:spPr>
        <a:xfrm>
          <a:off x="0" y="1749109"/>
          <a:ext cx="6391275" cy="0"/>
        </a:xfrm>
        <a:prstGeom prst="line">
          <a:avLst/>
        </a:prstGeom>
        <a:solidFill>
          <a:schemeClr val="accent2">
            <a:hueOff val="-499026"/>
            <a:satOff val="3081"/>
            <a:lumOff val="-441"/>
            <a:alphaOff val="0"/>
          </a:schemeClr>
        </a:solidFill>
        <a:ln w="19050" cap="rnd" cmpd="sng" algn="ctr">
          <a:solidFill>
            <a:schemeClr val="accent2">
              <a:hueOff val="-499026"/>
              <a:satOff val="3081"/>
              <a:lumOff val="-4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AACC70-6B6A-41C4-A550-E4A5FB6EE203}">
      <dsp:nvSpPr>
        <dsp:cNvPr id="0" name=""/>
        <dsp:cNvSpPr/>
      </dsp:nvSpPr>
      <dsp:spPr>
        <a:xfrm>
          <a:off x="0" y="1749109"/>
          <a:ext cx="6391275" cy="58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kern="1200" dirty="0"/>
            <a:t>NEURAL NETWORKS</a:t>
          </a:r>
        </a:p>
      </dsp:txBody>
      <dsp:txXfrm>
        <a:off x="0" y="1749109"/>
        <a:ext cx="6391275" cy="582822"/>
      </dsp:txXfrm>
    </dsp:sp>
    <dsp:sp modelId="{25DBD11D-55E1-4A9D-B0F1-E37D4FA1578B}">
      <dsp:nvSpPr>
        <dsp:cNvPr id="0" name=""/>
        <dsp:cNvSpPr/>
      </dsp:nvSpPr>
      <dsp:spPr>
        <a:xfrm>
          <a:off x="0" y="2331932"/>
          <a:ext cx="6391275" cy="0"/>
        </a:xfrm>
        <a:prstGeom prst="line">
          <a:avLst/>
        </a:prstGeom>
        <a:solidFill>
          <a:schemeClr val="accent2">
            <a:hueOff val="-665368"/>
            <a:satOff val="4108"/>
            <a:lumOff val="-588"/>
            <a:alphaOff val="0"/>
          </a:schemeClr>
        </a:solidFill>
        <a:ln w="19050" cap="rnd" cmpd="sng" algn="ctr">
          <a:solidFill>
            <a:schemeClr val="accent2">
              <a:hueOff val="-665368"/>
              <a:satOff val="4108"/>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5AD506-0AA9-48BD-A316-E240291BC0E6}">
      <dsp:nvSpPr>
        <dsp:cNvPr id="0" name=""/>
        <dsp:cNvSpPr/>
      </dsp:nvSpPr>
      <dsp:spPr>
        <a:xfrm>
          <a:off x="0" y="2331932"/>
          <a:ext cx="6391275" cy="58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kern="1200" dirty="0"/>
            <a:t>DATA</a:t>
          </a:r>
        </a:p>
      </dsp:txBody>
      <dsp:txXfrm>
        <a:off x="0" y="2331932"/>
        <a:ext cx="6391275" cy="582822"/>
      </dsp:txXfrm>
    </dsp:sp>
    <dsp:sp modelId="{06B29886-A831-4780-BFFA-C2C49F7A777F}">
      <dsp:nvSpPr>
        <dsp:cNvPr id="0" name=""/>
        <dsp:cNvSpPr/>
      </dsp:nvSpPr>
      <dsp:spPr>
        <a:xfrm>
          <a:off x="0" y="2914754"/>
          <a:ext cx="6391275" cy="0"/>
        </a:xfrm>
        <a:prstGeom prst="line">
          <a:avLst/>
        </a:prstGeom>
        <a:solidFill>
          <a:schemeClr val="accent2">
            <a:hueOff val="-831709"/>
            <a:satOff val="5135"/>
            <a:lumOff val="-735"/>
            <a:alphaOff val="0"/>
          </a:schemeClr>
        </a:solidFill>
        <a:ln w="19050" cap="rnd" cmpd="sng" algn="ctr">
          <a:solidFill>
            <a:schemeClr val="accent2">
              <a:hueOff val="-831709"/>
              <a:satOff val="5135"/>
              <a:lumOff val="-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FE331C-3DD9-4FBE-A2F3-79C314C06A55}">
      <dsp:nvSpPr>
        <dsp:cNvPr id="0" name=""/>
        <dsp:cNvSpPr/>
      </dsp:nvSpPr>
      <dsp:spPr>
        <a:xfrm>
          <a:off x="0" y="2914754"/>
          <a:ext cx="6391275" cy="58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kern="1200" dirty="0"/>
            <a:t>MODEL BUILDING</a:t>
          </a:r>
        </a:p>
      </dsp:txBody>
      <dsp:txXfrm>
        <a:off x="0" y="2914754"/>
        <a:ext cx="6391275" cy="582822"/>
      </dsp:txXfrm>
    </dsp:sp>
    <dsp:sp modelId="{B4D15270-8C54-4430-8520-A0CBAE50725D}">
      <dsp:nvSpPr>
        <dsp:cNvPr id="0" name=""/>
        <dsp:cNvSpPr/>
      </dsp:nvSpPr>
      <dsp:spPr>
        <a:xfrm>
          <a:off x="0" y="3497577"/>
          <a:ext cx="6391275" cy="0"/>
        </a:xfrm>
        <a:prstGeom prst="line">
          <a:avLst/>
        </a:prstGeom>
        <a:solidFill>
          <a:schemeClr val="accent2">
            <a:hueOff val="-998051"/>
            <a:satOff val="6162"/>
            <a:lumOff val="-882"/>
            <a:alphaOff val="0"/>
          </a:schemeClr>
        </a:solidFill>
        <a:ln w="19050" cap="rnd" cmpd="sng" algn="ctr">
          <a:solidFill>
            <a:schemeClr val="accent2">
              <a:hueOff val="-998051"/>
              <a:satOff val="6162"/>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8BE9A7-016C-4262-BBA9-95670968D611}">
      <dsp:nvSpPr>
        <dsp:cNvPr id="0" name=""/>
        <dsp:cNvSpPr/>
      </dsp:nvSpPr>
      <dsp:spPr>
        <a:xfrm>
          <a:off x="0" y="3497577"/>
          <a:ext cx="6391275" cy="58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kern="1200" dirty="0"/>
            <a:t>IBM WATSON STUDIO</a:t>
          </a:r>
        </a:p>
      </dsp:txBody>
      <dsp:txXfrm>
        <a:off x="0" y="3497577"/>
        <a:ext cx="6391275" cy="582822"/>
      </dsp:txXfrm>
    </dsp:sp>
    <dsp:sp modelId="{959F9A19-8061-406F-B658-C734A7C20930}">
      <dsp:nvSpPr>
        <dsp:cNvPr id="0" name=""/>
        <dsp:cNvSpPr/>
      </dsp:nvSpPr>
      <dsp:spPr>
        <a:xfrm>
          <a:off x="0" y="4080400"/>
          <a:ext cx="6391275" cy="0"/>
        </a:xfrm>
        <a:prstGeom prst="line">
          <a:avLst/>
        </a:prstGeom>
        <a:solidFill>
          <a:schemeClr val="accent2">
            <a:hueOff val="-1164393"/>
            <a:satOff val="7189"/>
            <a:lumOff val="-1029"/>
            <a:alphaOff val="0"/>
          </a:schemeClr>
        </a:solidFill>
        <a:ln w="19050" cap="rnd" cmpd="sng" algn="ctr">
          <a:solidFill>
            <a:schemeClr val="accent2">
              <a:hueOff val="-1164393"/>
              <a:satOff val="7189"/>
              <a:lumOff val="-10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13D3E6-0DC0-42CB-817B-26DDCE02A0FF}">
      <dsp:nvSpPr>
        <dsp:cNvPr id="0" name=""/>
        <dsp:cNvSpPr/>
      </dsp:nvSpPr>
      <dsp:spPr>
        <a:xfrm>
          <a:off x="0" y="4080400"/>
          <a:ext cx="6391275" cy="58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kern="1200" dirty="0"/>
            <a:t>SOFTWARE REQUIREMENTS</a:t>
          </a:r>
        </a:p>
      </dsp:txBody>
      <dsp:txXfrm>
        <a:off x="0" y="4080400"/>
        <a:ext cx="6391275" cy="582822"/>
      </dsp:txXfrm>
    </dsp:sp>
    <dsp:sp modelId="{5F6D05C4-C9AB-4452-8DA2-B0852C4EE8AA}">
      <dsp:nvSpPr>
        <dsp:cNvPr id="0" name=""/>
        <dsp:cNvSpPr/>
      </dsp:nvSpPr>
      <dsp:spPr>
        <a:xfrm>
          <a:off x="0" y="4663223"/>
          <a:ext cx="6391275" cy="0"/>
        </a:xfrm>
        <a:prstGeom prst="line">
          <a:avLst/>
        </a:prstGeom>
        <a:solidFill>
          <a:schemeClr val="accent2">
            <a:hueOff val="-1330735"/>
            <a:satOff val="8216"/>
            <a:lumOff val="-1176"/>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F8CB43-B514-4FD4-883B-278CCF9B65DB}">
      <dsp:nvSpPr>
        <dsp:cNvPr id="0" name=""/>
        <dsp:cNvSpPr/>
      </dsp:nvSpPr>
      <dsp:spPr>
        <a:xfrm>
          <a:off x="0" y="4663223"/>
          <a:ext cx="6391275" cy="58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kern="1200" dirty="0"/>
            <a:t>CONCLUSION</a:t>
          </a:r>
        </a:p>
      </dsp:txBody>
      <dsp:txXfrm>
        <a:off x="0" y="4663223"/>
        <a:ext cx="6391275" cy="582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97710-3923-481D-94B0-1923A8890129}">
      <dsp:nvSpPr>
        <dsp:cNvPr id="0" name=""/>
        <dsp:cNvSpPr/>
      </dsp:nvSpPr>
      <dsp:spPr>
        <a:xfrm>
          <a:off x="0" y="1433"/>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A45D40-6FB3-4905-A70E-B5B453CCC41A}">
      <dsp:nvSpPr>
        <dsp:cNvPr id="0" name=""/>
        <dsp:cNvSpPr/>
      </dsp:nvSpPr>
      <dsp:spPr>
        <a:xfrm>
          <a:off x="0" y="1433"/>
          <a:ext cx="6391275" cy="265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50000"/>
            </a:lnSpc>
            <a:spcBef>
              <a:spcPct val="0"/>
            </a:spcBef>
            <a:spcAft>
              <a:spcPct val="35000"/>
            </a:spcAft>
            <a:buNone/>
          </a:pPr>
          <a:r>
            <a:rPr lang="en-US" sz="1600" kern="1200" dirty="0"/>
            <a:t>Handwriting recognition is one of the compelling research works going on because every individual in this world has their own style of writing. It is the capability of the computer to identify and understand handwritten digits or characters automatically. Because of the progress in the field of science and technology, everything is being digitalized to reduce human effort.</a:t>
          </a:r>
        </a:p>
      </dsp:txBody>
      <dsp:txXfrm>
        <a:off x="0" y="1433"/>
        <a:ext cx="6391275" cy="2653324"/>
      </dsp:txXfrm>
    </dsp:sp>
    <dsp:sp modelId="{DE234717-E4E7-45B3-9679-06504CDC3F72}">
      <dsp:nvSpPr>
        <dsp:cNvPr id="0" name=""/>
        <dsp:cNvSpPr/>
      </dsp:nvSpPr>
      <dsp:spPr>
        <a:xfrm>
          <a:off x="0" y="2654757"/>
          <a:ext cx="6391275" cy="0"/>
        </a:xfrm>
        <a:prstGeom prst="line">
          <a:avLst/>
        </a:prstGeom>
        <a:solidFill>
          <a:schemeClr val="accent2">
            <a:hueOff val="-1330735"/>
            <a:satOff val="8216"/>
            <a:lumOff val="-1176"/>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B0166-6B6C-4EAD-A8B8-4F07DF3C7DB9}">
      <dsp:nvSpPr>
        <dsp:cNvPr id="0" name=""/>
        <dsp:cNvSpPr/>
      </dsp:nvSpPr>
      <dsp:spPr>
        <a:xfrm>
          <a:off x="0" y="2654757"/>
          <a:ext cx="6385033" cy="3186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50000"/>
            </a:lnSpc>
            <a:spcBef>
              <a:spcPct val="0"/>
            </a:spcBef>
            <a:spcAft>
              <a:spcPct val="35000"/>
            </a:spcAft>
            <a:buNone/>
          </a:pPr>
          <a:r>
            <a:rPr lang="en-US" sz="1600" kern="1200" dirty="0"/>
            <a:t>Hence, there comes a need for handwritten digit recognition in many real-time applications. MNIST data set is widely used for this recognition process, and it has 70000 handwritten digits. We use Artificial neural networks to train these images and build a deep learning model. Web application is created where the user can upload an image of a handwritten digit  this image is analyzed by the model and the detected result is returned on to UI</a:t>
          </a:r>
        </a:p>
      </dsp:txBody>
      <dsp:txXfrm>
        <a:off x="0" y="2654757"/>
        <a:ext cx="6385033" cy="31868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65893-C0D1-4A70-9904-BE4A2660EAB7}">
      <dsp:nvSpPr>
        <dsp:cNvPr id="0" name=""/>
        <dsp:cNvSpPr/>
      </dsp:nvSpPr>
      <dsp:spPr>
        <a:xfrm>
          <a:off x="0" y="1024"/>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1DDCD-A9EA-468B-967A-4F557EEBFB14}">
      <dsp:nvSpPr>
        <dsp:cNvPr id="0" name=""/>
        <dsp:cNvSpPr/>
      </dsp:nvSpPr>
      <dsp:spPr>
        <a:xfrm>
          <a:off x="0" y="1024"/>
          <a:ext cx="6391275" cy="302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50000"/>
            </a:lnSpc>
            <a:spcBef>
              <a:spcPct val="0"/>
            </a:spcBef>
            <a:spcAft>
              <a:spcPct val="35000"/>
            </a:spcAft>
            <a:buNone/>
          </a:pPr>
          <a:r>
            <a:rPr lang="en-US" sz="2000" kern="1200" dirty="0"/>
            <a:t> </a:t>
          </a:r>
          <a:r>
            <a:rPr lang="en-US" sz="1600" kern="1200" dirty="0"/>
            <a:t>ML depends heavily on data, without data, it is impossible for a machine to learn. It is the most crucial aspect that makes algorithm training possible. In Machine Learning projects, we need a training data set. It is the actual data set used to train the model for performing various actions. TensorFlow already has MNIST Data set so there is no need to explicitly download or create Dataset </a:t>
          </a:r>
        </a:p>
      </dsp:txBody>
      <dsp:txXfrm>
        <a:off x="0" y="1024"/>
        <a:ext cx="6391275" cy="3027767"/>
      </dsp:txXfrm>
    </dsp:sp>
    <dsp:sp modelId="{888654C8-11FD-46C7-8400-4BFC26A1D5C3}">
      <dsp:nvSpPr>
        <dsp:cNvPr id="0" name=""/>
        <dsp:cNvSpPr/>
      </dsp:nvSpPr>
      <dsp:spPr>
        <a:xfrm>
          <a:off x="0" y="3028792"/>
          <a:ext cx="6391275" cy="0"/>
        </a:xfrm>
        <a:prstGeom prst="line">
          <a:avLst/>
        </a:prstGeom>
        <a:solidFill>
          <a:schemeClr val="accent2">
            <a:hueOff val="-1330735"/>
            <a:satOff val="8216"/>
            <a:lumOff val="-1176"/>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16530A-FE39-4820-8F6A-3BB2B14C645E}">
      <dsp:nvSpPr>
        <dsp:cNvPr id="0" name=""/>
        <dsp:cNvSpPr/>
      </dsp:nvSpPr>
      <dsp:spPr>
        <a:xfrm>
          <a:off x="0" y="3028792"/>
          <a:ext cx="6391275" cy="2428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50000"/>
            </a:lnSpc>
            <a:spcBef>
              <a:spcPct val="0"/>
            </a:spcBef>
            <a:spcAft>
              <a:spcPct val="35000"/>
            </a:spcAft>
            <a:buNone/>
          </a:pPr>
          <a:r>
            <a:rPr lang="en-US" sz="1600" kern="1200" dirty="0"/>
            <a:t>The MNIST dataset contains ten classes: Digits from 0-9. Each digit is taken as a class</a:t>
          </a:r>
        </a:p>
      </dsp:txBody>
      <dsp:txXfrm>
        <a:off x="0" y="3028792"/>
        <a:ext cx="6391275" cy="2428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E6737-4EDC-409A-B98B-CA1D2E2FEA0D}">
      <dsp:nvSpPr>
        <dsp:cNvPr id="0" name=""/>
        <dsp:cNvSpPr/>
      </dsp:nvSpPr>
      <dsp:spPr>
        <a:xfrm>
          <a:off x="0" y="71"/>
          <a:ext cx="706295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F170D1-72E5-4668-B8BD-8749A0198B17}">
      <dsp:nvSpPr>
        <dsp:cNvPr id="0" name=""/>
        <dsp:cNvSpPr/>
      </dsp:nvSpPr>
      <dsp:spPr>
        <a:xfrm>
          <a:off x="0" y="71"/>
          <a:ext cx="7062952" cy="126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50000"/>
            </a:lnSpc>
            <a:spcBef>
              <a:spcPct val="0"/>
            </a:spcBef>
            <a:spcAft>
              <a:spcPct val="35000"/>
            </a:spcAft>
            <a:buNone/>
          </a:pPr>
          <a:r>
            <a:rPr lang="en-US" sz="1700" kern="1200" dirty="0"/>
            <a:t>This activity includes the following steps</a:t>
          </a:r>
        </a:p>
      </dsp:txBody>
      <dsp:txXfrm>
        <a:off x="0" y="71"/>
        <a:ext cx="7062952" cy="1266600"/>
      </dsp:txXfrm>
    </dsp:sp>
    <dsp:sp modelId="{8C79A56F-E3E6-4293-8C85-EB7A4FEFF2FA}">
      <dsp:nvSpPr>
        <dsp:cNvPr id="0" name=""/>
        <dsp:cNvSpPr/>
      </dsp:nvSpPr>
      <dsp:spPr>
        <a:xfrm>
          <a:off x="0" y="1266672"/>
          <a:ext cx="7062952" cy="0"/>
        </a:xfrm>
        <a:prstGeom prst="line">
          <a:avLst/>
        </a:prstGeom>
        <a:solidFill>
          <a:schemeClr val="accent2">
            <a:hueOff val="-332684"/>
            <a:satOff val="2054"/>
            <a:lumOff val="-294"/>
            <a:alphaOff val="0"/>
          </a:schemeClr>
        </a:solidFill>
        <a:ln w="19050" cap="rnd" cmpd="sng" algn="ctr">
          <a:solidFill>
            <a:schemeClr val="accent2">
              <a:hueOff val="-332684"/>
              <a:satOff val="2054"/>
              <a:lumOff val="-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8528AD-0569-4BC2-961C-DFAFFA72481F}">
      <dsp:nvSpPr>
        <dsp:cNvPr id="0" name=""/>
        <dsp:cNvSpPr/>
      </dsp:nvSpPr>
      <dsp:spPr>
        <a:xfrm>
          <a:off x="0" y="1266672"/>
          <a:ext cx="7062952" cy="126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50000"/>
            </a:lnSpc>
            <a:spcBef>
              <a:spcPct val="0"/>
            </a:spcBef>
            <a:spcAft>
              <a:spcPct val="35000"/>
            </a:spcAft>
            <a:buNone/>
          </a:pPr>
          <a:r>
            <a:rPr lang="en-US" sz="1700" kern="1200" dirty="0"/>
            <a:t>Initializing the model</a:t>
          </a:r>
        </a:p>
      </dsp:txBody>
      <dsp:txXfrm>
        <a:off x="0" y="1266672"/>
        <a:ext cx="7062952" cy="1266600"/>
      </dsp:txXfrm>
    </dsp:sp>
    <dsp:sp modelId="{8A19B95B-D863-42A8-B5AD-E38FDA8BB7B1}">
      <dsp:nvSpPr>
        <dsp:cNvPr id="0" name=""/>
        <dsp:cNvSpPr/>
      </dsp:nvSpPr>
      <dsp:spPr>
        <a:xfrm>
          <a:off x="0" y="2533272"/>
          <a:ext cx="7062952" cy="0"/>
        </a:xfrm>
        <a:prstGeom prst="line">
          <a:avLst/>
        </a:prstGeom>
        <a:solidFill>
          <a:schemeClr val="accent2">
            <a:hueOff val="-665368"/>
            <a:satOff val="4108"/>
            <a:lumOff val="-588"/>
            <a:alphaOff val="0"/>
          </a:schemeClr>
        </a:solidFill>
        <a:ln w="19050" cap="rnd" cmpd="sng" algn="ctr">
          <a:solidFill>
            <a:schemeClr val="accent2">
              <a:hueOff val="-665368"/>
              <a:satOff val="4108"/>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A1DD80-1533-4A08-881F-9FD6F0024862}">
      <dsp:nvSpPr>
        <dsp:cNvPr id="0" name=""/>
        <dsp:cNvSpPr/>
      </dsp:nvSpPr>
      <dsp:spPr>
        <a:xfrm>
          <a:off x="0" y="2533272"/>
          <a:ext cx="7062952" cy="126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50000"/>
            </a:lnSpc>
            <a:spcBef>
              <a:spcPct val="0"/>
            </a:spcBef>
            <a:spcAft>
              <a:spcPct val="35000"/>
            </a:spcAft>
            <a:buNone/>
          </a:pPr>
          <a:r>
            <a:rPr lang="en-US" sz="1700" kern="1200" dirty="0"/>
            <a:t>Adding CNN Layers</a:t>
          </a:r>
        </a:p>
      </dsp:txBody>
      <dsp:txXfrm>
        <a:off x="0" y="2533272"/>
        <a:ext cx="7062952" cy="1266600"/>
      </dsp:txXfrm>
    </dsp:sp>
    <dsp:sp modelId="{D70F42AF-6B84-4CBA-89CA-B3C190FEC254}">
      <dsp:nvSpPr>
        <dsp:cNvPr id="0" name=""/>
        <dsp:cNvSpPr/>
      </dsp:nvSpPr>
      <dsp:spPr>
        <a:xfrm>
          <a:off x="0" y="3799873"/>
          <a:ext cx="7062952" cy="0"/>
        </a:xfrm>
        <a:prstGeom prst="line">
          <a:avLst/>
        </a:prstGeom>
        <a:solidFill>
          <a:schemeClr val="accent2">
            <a:hueOff val="-998051"/>
            <a:satOff val="6162"/>
            <a:lumOff val="-882"/>
            <a:alphaOff val="0"/>
          </a:schemeClr>
        </a:solidFill>
        <a:ln w="19050" cap="rnd" cmpd="sng" algn="ctr">
          <a:solidFill>
            <a:schemeClr val="accent2">
              <a:hueOff val="-998051"/>
              <a:satOff val="6162"/>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34FE2E-E432-4EAD-A5F5-A9C651E75A26}">
      <dsp:nvSpPr>
        <dsp:cNvPr id="0" name=""/>
        <dsp:cNvSpPr/>
      </dsp:nvSpPr>
      <dsp:spPr>
        <a:xfrm>
          <a:off x="0" y="3799873"/>
          <a:ext cx="7062952" cy="126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50000"/>
            </a:lnSpc>
            <a:spcBef>
              <a:spcPct val="0"/>
            </a:spcBef>
            <a:spcAft>
              <a:spcPct val="35000"/>
            </a:spcAft>
            <a:buNone/>
          </a:pPr>
          <a:r>
            <a:rPr lang="en-US" sz="1700" kern="1200" dirty="0"/>
            <a:t>Training and testing the model</a:t>
          </a:r>
        </a:p>
      </dsp:txBody>
      <dsp:txXfrm>
        <a:off x="0" y="3799873"/>
        <a:ext cx="7062952" cy="1266600"/>
      </dsp:txXfrm>
    </dsp:sp>
    <dsp:sp modelId="{D50EBEBC-5904-4791-B668-9FFC90C983C3}">
      <dsp:nvSpPr>
        <dsp:cNvPr id="0" name=""/>
        <dsp:cNvSpPr/>
      </dsp:nvSpPr>
      <dsp:spPr>
        <a:xfrm>
          <a:off x="0" y="5066474"/>
          <a:ext cx="7062952" cy="0"/>
        </a:xfrm>
        <a:prstGeom prst="line">
          <a:avLst/>
        </a:prstGeom>
        <a:solidFill>
          <a:schemeClr val="accent2">
            <a:hueOff val="-1330735"/>
            <a:satOff val="8216"/>
            <a:lumOff val="-1176"/>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17EEF4-CB7E-492F-9F8E-B98C279898BC}">
      <dsp:nvSpPr>
        <dsp:cNvPr id="0" name=""/>
        <dsp:cNvSpPr/>
      </dsp:nvSpPr>
      <dsp:spPr>
        <a:xfrm>
          <a:off x="0" y="5066474"/>
          <a:ext cx="7062952" cy="987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50000"/>
            </a:lnSpc>
            <a:spcBef>
              <a:spcPct val="0"/>
            </a:spcBef>
            <a:spcAft>
              <a:spcPct val="35000"/>
            </a:spcAft>
            <a:buNone/>
          </a:pPr>
          <a:r>
            <a:rPr lang="en-US" sz="1700" kern="1200" dirty="0"/>
            <a:t>Saving the model</a:t>
          </a:r>
        </a:p>
      </dsp:txBody>
      <dsp:txXfrm>
        <a:off x="0" y="5066474"/>
        <a:ext cx="7062952" cy="9871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09037-B669-42F4-91BA-663E13612598}">
      <dsp:nvSpPr>
        <dsp:cNvPr id="0" name=""/>
        <dsp:cNvSpPr/>
      </dsp:nvSpPr>
      <dsp:spPr>
        <a:xfrm>
          <a:off x="0" y="3541"/>
          <a:ext cx="715754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2504A-E72A-4D40-B8F1-D22E23A54FA1}">
      <dsp:nvSpPr>
        <dsp:cNvPr id="0" name=""/>
        <dsp:cNvSpPr/>
      </dsp:nvSpPr>
      <dsp:spPr>
        <a:xfrm>
          <a:off x="0" y="3541"/>
          <a:ext cx="7157545" cy="187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50000"/>
            </a:lnSpc>
            <a:spcBef>
              <a:spcPct val="0"/>
            </a:spcBef>
            <a:spcAft>
              <a:spcPct val="35000"/>
            </a:spcAft>
            <a:buNone/>
          </a:pPr>
          <a:r>
            <a:rPr lang="en-US" sz="2100" b="1" kern="1200" dirty="0">
              <a:latin typeface="+mj-lt"/>
            </a:rPr>
            <a:t>Add CNN Layers</a:t>
          </a:r>
          <a:br>
            <a:rPr lang="en-US" sz="2100" kern="1200" dirty="0"/>
          </a:br>
          <a:r>
            <a:rPr lang="en-US" sz="2100" kern="1200" dirty="0"/>
            <a:t> </a:t>
          </a:r>
          <a:r>
            <a:rPr lang="en-US" sz="1600" kern="1200" dirty="0"/>
            <a:t>Creating the model and adding the input, hidden, and output layers to it</a:t>
          </a:r>
        </a:p>
      </dsp:txBody>
      <dsp:txXfrm>
        <a:off x="0" y="3541"/>
        <a:ext cx="7157545" cy="1873275"/>
      </dsp:txXfrm>
    </dsp:sp>
    <dsp:sp modelId="{DA8A9A9E-D873-42EE-8D69-E6AF5B62B105}">
      <dsp:nvSpPr>
        <dsp:cNvPr id="0" name=""/>
        <dsp:cNvSpPr/>
      </dsp:nvSpPr>
      <dsp:spPr>
        <a:xfrm>
          <a:off x="0" y="1876816"/>
          <a:ext cx="7157545" cy="0"/>
        </a:xfrm>
        <a:prstGeom prst="line">
          <a:avLst/>
        </a:prstGeom>
        <a:solidFill>
          <a:schemeClr val="accent2">
            <a:hueOff val="-665368"/>
            <a:satOff val="4108"/>
            <a:lumOff val="-588"/>
            <a:alphaOff val="0"/>
          </a:schemeClr>
        </a:solidFill>
        <a:ln w="19050" cap="rnd" cmpd="sng" algn="ctr">
          <a:solidFill>
            <a:schemeClr val="accent2">
              <a:hueOff val="-665368"/>
              <a:satOff val="4108"/>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E54D29-E406-412E-AED6-26062F44D3BF}">
      <dsp:nvSpPr>
        <dsp:cNvPr id="0" name=""/>
        <dsp:cNvSpPr/>
      </dsp:nvSpPr>
      <dsp:spPr>
        <a:xfrm>
          <a:off x="0" y="1876816"/>
          <a:ext cx="7157545" cy="187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latin typeface="+mj-lt"/>
            </a:rPr>
            <a:t>Compiling The Model</a:t>
          </a:r>
        </a:p>
        <a:p>
          <a:pPr marL="0" lvl="0" indent="0" algn="l" defTabSz="933450">
            <a:lnSpc>
              <a:spcPct val="150000"/>
            </a:lnSpc>
            <a:spcBef>
              <a:spcPct val="0"/>
            </a:spcBef>
            <a:spcAft>
              <a:spcPct val="35000"/>
            </a:spcAft>
            <a:buNone/>
          </a:pPr>
          <a:r>
            <a:rPr lang="en-US" sz="1600" kern="1200" dirty="0"/>
            <a:t>With both the training data defined and model defined, it's time to configure the learning process. Compilation requires 3 arguments: an optimizer, a loss function, and a list of metrics</a:t>
          </a:r>
          <a:r>
            <a:rPr lang="en-US" sz="1800" kern="1200" dirty="0"/>
            <a:t>.</a:t>
          </a:r>
        </a:p>
      </dsp:txBody>
      <dsp:txXfrm>
        <a:off x="0" y="1876816"/>
        <a:ext cx="7157545" cy="1873275"/>
      </dsp:txXfrm>
    </dsp:sp>
    <dsp:sp modelId="{A6757C79-510B-4229-BDB4-5AF81B338BDD}">
      <dsp:nvSpPr>
        <dsp:cNvPr id="0" name=""/>
        <dsp:cNvSpPr/>
      </dsp:nvSpPr>
      <dsp:spPr>
        <a:xfrm>
          <a:off x="0" y="3750091"/>
          <a:ext cx="7157545" cy="0"/>
        </a:xfrm>
        <a:prstGeom prst="line">
          <a:avLst/>
        </a:prstGeom>
        <a:solidFill>
          <a:schemeClr val="accent2">
            <a:hueOff val="-1330735"/>
            <a:satOff val="8216"/>
            <a:lumOff val="-1176"/>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A41C95-488F-405E-9ED7-241005DABEA5}">
      <dsp:nvSpPr>
        <dsp:cNvPr id="0" name=""/>
        <dsp:cNvSpPr/>
      </dsp:nvSpPr>
      <dsp:spPr>
        <a:xfrm>
          <a:off x="0" y="3750091"/>
          <a:ext cx="7150555" cy="1946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latin typeface="+mj-lt"/>
            </a:rPr>
            <a:t>Train the model</a:t>
          </a:r>
        </a:p>
        <a:p>
          <a:pPr marL="0" lvl="0" indent="0" algn="l" defTabSz="933450">
            <a:lnSpc>
              <a:spcPct val="150000"/>
            </a:lnSpc>
            <a:spcBef>
              <a:spcPct val="0"/>
            </a:spcBef>
            <a:spcAft>
              <a:spcPct val="35000"/>
            </a:spcAft>
            <a:buNone/>
          </a:pPr>
          <a:r>
            <a:rPr lang="en-US" sz="1600" b="0" kern="1200" dirty="0"/>
            <a:t>Now, we will  train our model with our image dataset</a:t>
          </a:r>
        </a:p>
      </dsp:txBody>
      <dsp:txXfrm>
        <a:off x="0" y="3750091"/>
        <a:ext cx="7150555" cy="19469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C5065-DC5C-4C13-8A2B-07B8B4677866}">
      <dsp:nvSpPr>
        <dsp:cNvPr id="0" name=""/>
        <dsp:cNvSpPr/>
      </dsp:nvSpPr>
      <dsp:spPr>
        <a:xfrm>
          <a:off x="394397" y="79364"/>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683C1-304B-45DB-9EA8-994654493F8A}">
      <dsp:nvSpPr>
        <dsp:cNvPr id="0" name=""/>
        <dsp:cNvSpPr/>
      </dsp:nvSpPr>
      <dsp:spPr>
        <a:xfrm>
          <a:off x="628397" y="31336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1E2800-C147-44D3-A092-1CD1BD3A9F5A}">
      <dsp:nvSpPr>
        <dsp:cNvPr id="0" name=""/>
        <dsp:cNvSpPr/>
      </dsp:nvSpPr>
      <dsp:spPr>
        <a:xfrm>
          <a:off x="43397" y="151936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kern="1200"/>
            <a:t>Observing The Metrics</a:t>
          </a:r>
        </a:p>
      </dsp:txBody>
      <dsp:txXfrm>
        <a:off x="43397" y="1519364"/>
        <a:ext cx="1800000" cy="720000"/>
      </dsp:txXfrm>
    </dsp:sp>
    <dsp:sp modelId="{775D23BA-5428-4A79-88FA-F63762D3BB73}">
      <dsp:nvSpPr>
        <dsp:cNvPr id="0" name=""/>
        <dsp:cNvSpPr/>
      </dsp:nvSpPr>
      <dsp:spPr>
        <a:xfrm>
          <a:off x="2509397" y="79364"/>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597FF-B615-4BC6-A37B-FBA8A6B75E70}">
      <dsp:nvSpPr>
        <dsp:cNvPr id="0" name=""/>
        <dsp:cNvSpPr/>
      </dsp:nvSpPr>
      <dsp:spPr>
        <a:xfrm>
          <a:off x="2743397" y="31336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3A086C-0585-40AA-857B-2C8DA4A9AFBB}">
      <dsp:nvSpPr>
        <dsp:cNvPr id="0" name=""/>
        <dsp:cNvSpPr/>
      </dsp:nvSpPr>
      <dsp:spPr>
        <a:xfrm>
          <a:off x="2158397" y="151936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kern="1200"/>
            <a:t>Test The Model</a:t>
          </a:r>
        </a:p>
      </dsp:txBody>
      <dsp:txXfrm>
        <a:off x="2158397" y="1519364"/>
        <a:ext cx="1800000" cy="720000"/>
      </dsp:txXfrm>
    </dsp:sp>
    <dsp:sp modelId="{AF240E39-0E9F-4195-BC93-17F698D7A928}">
      <dsp:nvSpPr>
        <dsp:cNvPr id="0" name=""/>
        <dsp:cNvSpPr/>
      </dsp:nvSpPr>
      <dsp:spPr>
        <a:xfrm>
          <a:off x="4624397" y="79364"/>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C2F8D6-9EEE-4BBE-A4B1-FBF1C74995F4}">
      <dsp:nvSpPr>
        <dsp:cNvPr id="0" name=""/>
        <dsp:cNvSpPr/>
      </dsp:nvSpPr>
      <dsp:spPr>
        <a:xfrm>
          <a:off x="4858397" y="31336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6A679E-5004-4B61-93D3-300CCC5EE988}">
      <dsp:nvSpPr>
        <dsp:cNvPr id="0" name=""/>
        <dsp:cNvSpPr/>
      </dsp:nvSpPr>
      <dsp:spPr>
        <a:xfrm>
          <a:off x="4273397" y="151936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kern="1200"/>
            <a:t>Save The Model</a:t>
          </a:r>
        </a:p>
      </dsp:txBody>
      <dsp:txXfrm>
        <a:off x="4273397" y="1519364"/>
        <a:ext cx="1800000" cy="720000"/>
      </dsp:txXfrm>
    </dsp:sp>
    <dsp:sp modelId="{77BF9A30-5D66-4D90-A26F-4DF793E1815D}">
      <dsp:nvSpPr>
        <dsp:cNvPr id="0" name=""/>
        <dsp:cNvSpPr/>
      </dsp:nvSpPr>
      <dsp:spPr>
        <a:xfrm>
          <a:off x="2509397" y="2689364"/>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4BEAB-871A-4B23-9712-CE5458E20192}">
      <dsp:nvSpPr>
        <dsp:cNvPr id="0" name=""/>
        <dsp:cNvSpPr/>
      </dsp:nvSpPr>
      <dsp:spPr>
        <a:xfrm>
          <a:off x="2743397" y="292336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386663-2F01-4879-8BBB-C93F75683B6A}">
      <dsp:nvSpPr>
        <dsp:cNvPr id="0" name=""/>
        <dsp:cNvSpPr/>
      </dsp:nvSpPr>
      <dsp:spPr>
        <a:xfrm>
          <a:off x="2158397" y="412936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kern="1200"/>
            <a:t>Test With Saved Model</a:t>
          </a:r>
        </a:p>
      </dsp:txBody>
      <dsp:txXfrm>
        <a:off x="2158397" y="4129364"/>
        <a:ext cx="18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E1158-BBAE-452E-BE89-1914FC420366}">
      <dsp:nvSpPr>
        <dsp:cNvPr id="0" name=""/>
        <dsp:cNvSpPr/>
      </dsp:nvSpPr>
      <dsp:spPr>
        <a:xfrm>
          <a:off x="0" y="1253830"/>
          <a:ext cx="724822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9961F-2217-4AEF-8B90-4D19B9859B27}">
      <dsp:nvSpPr>
        <dsp:cNvPr id="0" name=""/>
        <dsp:cNvSpPr/>
      </dsp:nvSpPr>
      <dsp:spPr>
        <a:xfrm>
          <a:off x="0" y="1253830"/>
          <a:ext cx="7248227" cy="321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50000"/>
            </a:lnSpc>
            <a:spcBef>
              <a:spcPct val="0"/>
            </a:spcBef>
            <a:spcAft>
              <a:spcPct val="35000"/>
            </a:spcAft>
            <a:buNone/>
          </a:pPr>
          <a:r>
            <a:rPr lang="en-US" sz="1600" kern="1200" dirty="0"/>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a:t>
          </a:r>
          <a:r>
            <a:rPr lang="en-US" sz="1400" kern="1200" dirty="0"/>
            <a:t>.</a:t>
          </a:r>
        </a:p>
        <a:p>
          <a:pPr marL="0" lvl="0" indent="0" algn="l" defTabSz="711200">
            <a:lnSpc>
              <a:spcPct val="150000"/>
            </a:lnSpc>
            <a:spcBef>
              <a:spcPct val="0"/>
            </a:spcBef>
            <a:spcAft>
              <a:spcPct val="35000"/>
            </a:spcAft>
            <a:buNone/>
          </a:pPr>
          <a:endParaRPr lang="en-US" sz="1400" kern="1200" dirty="0"/>
        </a:p>
        <a:p>
          <a:pPr marL="0" lvl="0" indent="0" algn="l" defTabSz="711200">
            <a:lnSpc>
              <a:spcPct val="150000"/>
            </a:lnSpc>
            <a:spcBef>
              <a:spcPct val="0"/>
            </a:spcBef>
            <a:spcAft>
              <a:spcPct val="35000"/>
            </a:spcAft>
            <a:buNone/>
          </a:pPr>
          <a:r>
            <a:rPr lang="en-US" sz="1600" kern="1200" dirty="0"/>
            <a:t>We Created the IBM cloud account by going to the IBM cloud login page. Then we login to IBM Watson Studio and deployed our model on IBM.</a:t>
          </a:r>
        </a:p>
        <a:p>
          <a:pPr marL="0" lvl="0" indent="0" algn="l" defTabSz="711200">
            <a:lnSpc>
              <a:spcPct val="150000"/>
            </a:lnSpc>
            <a:spcBef>
              <a:spcPct val="0"/>
            </a:spcBef>
            <a:spcAft>
              <a:spcPct val="35000"/>
            </a:spcAft>
            <a:buNone/>
          </a:pPr>
          <a:r>
            <a:rPr lang="en-US" sz="1400" kern="1200" dirty="0"/>
            <a:t> </a:t>
          </a:r>
        </a:p>
      </dsp:txBody>
      <dsp:txXfrm>
        <a:off x="0" y="1253830"/>
        <a:ext cx="7248227" cy="3214359"/>
      </dsp:txXfrm>
    </dsp:sp>
    <dsp:sp modelId="{3A8A5B95-83B6-4167-BC6B-FCF85661DCDF}">
      <dsp:nvSpPr>
        <dsp:cNvPr id="0" name=""/>
        <dsp:cNvSpPr/>
      </dsp:nvSpPr>
      <dsp:spPr>
        <a:xfrm>
          <a:off x="0" y="4468189"/>
          <a:ext cx="7248227" cy="0"/>
        </a:xfrm>
        <a:prstGeom prst="line">
          <a:avLst/>
        </a:prstGeom>
        <a:solidFill>
          <a:schemeClr val="accent2">
            <a:hueOff val="-1330735"/>
            <a:satOff val="8216"/>
            <a:lumOff val="-1176"/>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F31770-56E7-4AC6-9F8F-3A9A815AA6BE}">
      <dsp:nvSpPr>
        <dsp:cNvPr id="0" name=""/>
        <dsp:cNvSpPr/>
      </dsp:nvSpPr>
      <dsp:spPr>
        <a:xfrm>
          <a:off x="0" y="4337718"/>
          <a:ext cx="7248227" cy="1414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150000"/>
            </a:lnSpc>
            <a:spcBef>
              <a:spcPct val="0"/>
            </a:spcBef>
            <a:spcAft>
              <a:spcPct val="35000"/>
            </a:spcAft>
            <a:buNone/>
          </a:pPr>
          <a:endParaRPr lang="en-US" sz="2500" kern="1200" dirty="0"/>
        </a:p>
      </dsp:txBody>
      <dsp:txXfrm>
        <a:off x="0" y="4337718"/>
        <a:ext cx="7248227" cy="14145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0072C-FA1A-40F8-80A3-C217128A35AB}">
      <dsp:nvSpPr>
        <dsp:cNvPr id="0" name=""/>
        <dsp:cNvSpPr/>
      </dsp:nvSpPr>
      <dsp:spPr>
        <a:xfrm>
          <a:off x="0" y="540"/>
          <a:ext cx="10637654" cy="935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AEE52-196C-4FBA-AAC2-D53EB80C266D}">
      <dsp:nvSpPr>
        <dsp:cNvPr id="0" name=""/>
        <dsp:cNvSpPr/>
      </dsp:nvSpPr>
      <dsp:spPr>
        <a:xfrm>
          <a:off x="283079" y="211094"/>
          <a:ext cx="514689" cy="5146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2BBB3A-8070-4030-B31C-1C1041840A39}">
      <dsp:nvSpPr>
        <dsp:cNvPr id="0" name=""/>
        <dsp:cNvSpPr/>
      </dsp:nvSpPr>
      <dsp:spPr>
        <a:xfrm>
          <a:off x="1080847" y="540"/>
          <a:ext cx="9318579" cy="93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39" tIns="99039" rIns="99039" bIns="99039" numCol="1" spcCol="1270" anchor="ctr" anchorCtr="0">
          <a:noAutofit/>
        </a:bodyPr>
        <a:lstStyle/>
        <a:p>
          <a:pPr marL="0" lvl="0" indent="0" algn="l" defTabSz="711200">
            <a:lnSpc>
              <a:spcPct val="150000"/>
            </a:lnSpc>
            <a:spcBef>
              <a:spcPct val="0"/>
            </a:spcBef>
            <a:spcAft>
              <a:spcPct val="35000"/>
            </a:spcAft>
            <a:buNone/>
          </a:pPr>
          <a:r>
            <a:rPr lang="en-US" sz="1600" kern="1200" dirty="0"/>
            <a:t>Security and privacy. Much like a private cloud, you can ensure your data remains secure when you are the only organization that uses the private portion of your infrastructure</a:t>
          </a:r>
        </a:p>
      </dsp:txBody>
      <dsp:txXfrm>
        <a:off x="1080847" y="540"/>
        <a:ext cx="9318579" cy="935798"/>
      </dsp:txXfrm>
    </dsp:sp>
    <dsp:sp modelId="{9DDED8E1-AFD3-4F44-BF26-0FF78BAF1CE9}">
      <dsp:nvSpPr>
        <dsp:cNvPr id="0" name=""/>
        <dsp:cNvSpPr/>
      </dsp:nvSpPr>
      <dsp:spPr>
        <a:xfrm>
          <a:off x="0" y="1163198"/>
          <a:ext cx="10637654" cy="935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0D0FF1-1260-4C23-9B7C-45E3F43DFFF1}">
      <dsp:nvSpPr>
        <dsp:cNvPr id="0" name=""/>
        <dsp:cNvSpPr/>
      </dsp:nvSpPr>
      <dsp:spPr>
        <a:xfrm>
          <a:off x="283079" y="1373753"/>
          <a:ext cx="514689" cy="5146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6430F9-53A2-475A-AD97-C77A1BFB21CB}">
      <dsp:nvSpPr>
        <dsp:cNvPr id="0" name=""/>
        <dsp:cNvSpPr/>
      </dsp:nvSpPr>
      <dsp:spPr>
        <a:xfrm>
          <a:off x="1080847" y="1163198"/>
          <a:ext cx="9318579" cy="93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39" tIns="99039" rIns="99039" bIns="99039" numCol="1" spcCol="1270" anchor="ctr" anchorCtr="0">
          <a:noAutofit/>
        </a:bodyPr>
        <a:lstStyle/>
        <a:p>
          <a:pPr marL="0" lvl="0" indent="0" algn="l" defTabSz="711200">
            <a:lnSpc>
              <a:spcPct val="150000"/>
            </a:lnSpc>
            <a:spcBef>
              <a:spcPct val="0"/>
            </a:spcBef>
            <a:spcAft>
              <a:spcPct val="35000"/>
            </a:spcAft>
            <a:buNone/>
          </a:pPr>
          <a:r>
            <a:rPr lang="en-US" sz="1600" kern="1200" dirty="0"/>
            <a:t>Security and privacy. Much like a private cloud, you can ensure your data remains secure when you are the only organization that uses the private portion of your infrastructure</a:t>
          </a:r>
        </a:p>
      </dsp:txBody>
      <dsp:txXfrm>
        <a:off x="1080847" y="1163198"/>
        <a:ext cx="9318579" cy="935798"/>
      </dsp:txXfrm>
    </dsp:sp>
    <dsp:sp modelId="{69B16E83-EA3A-4F36-991E-3F8AB24F251F}">
      <dsp:nvSpPr>
        <dsp:cNvPr id="0" name=""/>
        <dsp:cNvSpPr/>
      </dsp:nvSpPr>
      <dsp:spPr>
        <a:xfrm>
          <a:off x="0" y="2233456"/>
          <a:ext cx="10637654" cy="935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E638F-BBE7-45A4-AD11-7CF2AEACE591}">
      <dsp:nvSpPr>
        <dsp:cNvPr id="0" name=""/>
        <dsp:cNvSpPr/>
      </dsp:nvSpPr>
      <dsp:spPr>
        <a:xfrm>
          <a:off x="283079" y="2536412"/>
          <a:ext cx="514689" cy="5146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F51D0E-F0AA-4EE2-96CF-690EA3105308}">
      <dsp:nvSpPr>
        <dsp:cNvPr id="0" name=""/>
        <dsp:cNvSpPr/>
      </dsp:nvSpPr>
      <dsp:spPr>
        <a:xfrm>
          <a:off x="1080847" y="2325857"/>
          <a:ext cx="9318579" cy="93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39" tIns="99039" rIns="99039" bIns="99039" numCol="1" spcCol="1270" anchor="ctr" anchorCtr="0">
          <a:noAutofit/>
        </a:bodyPr>
        <a:lstStyle/>
        <a:p>
          <a:pPr marL="0" lvl="0" indent="0" algn="l" defTabSz="711200">
            <a:lnSpc>
              <a:spcPct val="150000"/>
            </a:lnSpc>
            <a:spcBef>
              <a:spcPct val="0"/>
            </a:spcBef>
            <a:spcAft>
              <a:spcPct val="35000"/>
            </a:spcAft>
            <a:buNone/>
          </a:pPr>
          <a:r>
            <a:rPr lang="en-US" sz="1600" kern="1200" dirty="0"/>
            <a:t>Potential cost savings</a:t>
          </a:r>
        </a:p>
      </dsp:txBody>
      <dsp:txXfrm>
        <a:off x="1080847" y="2325857"/>
        <a:ext cx="9318579" cy="935798"/>
      </dsp:txXfrm>
    </dsp:sp>
    <dsp:sp modelId="{D37C5D39-B59E-4AA4-AE98-CD34101AFEAD}">
      <dsp:nvSpPr>
        <dsp:cNvPr id="0" name=""/>
        <dsp:cNvSpPr/>
      </dsp:nvSpPr>
      <dsp:spPr>
        <a:xfrm>
          <a:off x="0" y="3488516"/>
          <a:ext cx="10637654" cy="935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1395D-C926-4BF4-86B1-04E9B5A39205}">
      <dsp:nvSpPr>
        <dsp:cNvPr id="0" name=""/>
        <dsp:cNvSpPr/>
      </dsp:nvSpPr>
      <dsp:spPr>
        <a:xfrm>
          <a:off x="283079" y="3699071"/>
          <a:ext cx="514689" cy="5146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F99690-624E-4FA9-A612-4BAD823E4474}">
      <dsp:nvSpPr>
        <dsp:cNvPr id="0" name=""/>
        <dsp:cNvSpPr/>
      </dsp:nvSpPr>
      <dsp:spPr>
        <a:xfrm>
          <a:off x="1080847" y="3488516"/>
          <a:ext cx="9318579" cy="93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39" tIns="99039" rIns="99039" bIns="99039" numCol="1" spcCol="1270" anchor="ctr" anchorCtr="0">
          <a:noAutofit/>
        </a:bodyPr>
        <a:lstStyle/>
        <a:p>
          <a:pPr marL="0" lvl="0" indent="0" algn="l" defTabSz="711200">
            <a:lnSpc>
              <a:spcPct val="150000"/>
            </a:lnSpc>
            <a:spcBef>
              <a:spcPct val="0"/>
            </a:spcBef>
            <a:spcAft>
              <a:spcPct val="35000"/>
            </a:spcAft>
            <a:buNone/>
          </a:pPr>
          <a:r>
            <a:rPr lang="en-US" sz="1600" kern="1200" dirty="0"/>
            <a:t>Superior flexibility and scalability.</a:t>
          </a:r>
        </a:p>
      </dsp:txBody>
      <dsp:txXfrm>
        <a:off x="1080847" y="3488516"/>
        <a:ext cx="9318579" cy="9357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70611-840A-4926-BD6E-4118DDC47410}">
      <dsp:nvSpPr>
        <dsp:cNvPr id="0" name=""/>
        <dsp:cNvSpPr/>
      </dsp:nvSpPr>
      <dsp:spPr>
        <a:xfrm>
          <a:off x="0" y="2177"/>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0EA66-08F4-4C49-A33F-C0B719DF29E8}">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95C7D0-E690-47EF-89B7-F37F0FA15801}">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00100">
            <a:lnSpc>
              <a:spcPct val="90000"/>
            </a:lnSpc>
            <a:spcBef>
              <a:spcPct val="0"/>
            </a:spcBef>
            <a:spcAft>
              <a:spcPct val="35000"/>
            </a:spcAft>
            <a:buNone/>
          </a:pPr>
          <a:r>
            <a:rPr lang="en-US" sz="1800" b="0" i="0" kern="1200" dirty="0"/>
            <a:t>Anaconda navigator </a:t>
          </a:r>
          <a:endParaRPr lang="en-US" sz="1800" kern="1200" dirty="0"/>
        </a:p>
      </dsp:txBody>
      <dsp:txXfrm>
        <a:off x="1274714" y="2177"/>
        <a:ext cx="5116560" cy="1103648"/>
      </dsp:txXfrm>
    </dsp:sp>
    <dsp:sp modelId="{B1795E18-4930-4B0C-BC88-0ED258278D34}">
      <dsp:nvSpPr>
        <dsp:cNvPr id="0" name=""/>
        <dsp:cNvSpPr/>
      </dsp:nvSpPr>
      <dsp:spPr>
        <a:xfrm>
          <a:off x="0" y="1381738"/>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E5E2C-C4C1-4688-B8D2-5214F76CD802}">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9DAFBE-19F1-4A01-89B3-733FFD273994}">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00100">
            <a:lnSpc>
              <a:spcPct val="90000"/>
            </a:lnSpc>
            <a:spcBef>
              <a:spcPct val="0"/>
            </a:spcBef>
            <a:spcAft>
              <a:spcPct val="35000"/>
            </a:spcAft>
            <a:buNone/>
          </a:pPr>
          <a:r>
            <a:rPr lang="en-US" sz="1800" b="0" i="0" kern="1200" dirty="0"/>
            <a:t>Jupyter notebook</a:t>
          </a:r>
          <a:endParaRPr lang="en-US" sz="1800" kern="1200" dirty="0"/>
        </a:p>
      </dsp:txBody>
      <dsp:txXfrm>
        <a:off x="1274714" y="1381738"/>
        <a:ext cx="5116560" cy="1103648"/>
      </dsp:txXfrm>
    </dsp:sp>
    <dsp:sp modelId="{0A308B65-02EB-49FA-A70E-8CEF1ECDB06A}">
      <dsp:nvSpPr>
        <dsp:cNvPr id="0" name=""/>
        <dsp:cNvSpPr/>
      </dsp:nvSpPr>
      <dsp:spPr>
        <a:xfrm>
          <a:off x="0" y="2761299"/>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5CEB0-A218-40A5-91D3-DDDB6E5AE714}">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61FB0B-CC14-4560-943E-B5757F43CE7A}">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00100">
            <a:lnSpc>
              <a:spcPct val="90000"/>
            </a:lnSpc>
            <a:spcBef>
              <a:spcPct val="0"/>
            </a:spcBef>
            <a:spcAft>
              <a:spcPct val="35000"/>
            </a:spcAft>
            <a:buNone/>
          </a:pPr>
          <a:r>
            <a:rPr lang="en-US" sz="1800" b="0" i="0" kern="1200" dirty="0"/>
            <a:t>Machine learning tools: Numpy, Tensorflow, Keras.</a:t>
          </a:r>
          <a:endParaRPr lang="en-US" sz="1800" kern="1200" dirty="0"/>
        </a:p>
      </dsp:txBody>
      <dsp:txXfrm>
        <a:off x="1274714" y="2761299"/>
        <a:ext cx="5116560" cy="1103648"/>
      </dsp:txXfrm>
    </dsp:sp>
    <dsp:sp modelId="{A32119F2-A0A4-4B87-B10C-E0909B510C95}">
      <dsp:nvSpPr>
        <dsp:cNvPr id="0" name=""/>
        <dsp:cNvSpPr/>
      </dsp:nvSpPr>
      <dsp:spPr>
        <a:xfrm>
          <a:off x="0" y="4140860"/>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488B8-27A9-4F68-B4D2-D0B3FB7D155F}">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D86B75-C885-47D5-A669-7CBD473B0107}">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00100">
            <a:lnSpc>
              <a:spcPct val="90000"/>
            </a:lnSpc>
            <a:spcBef>
              <a:spcPct val="0"/>
            </a:spcBef>
            <a:spcAft>
              <a:spcPct val="35000"/>
            </a:spcAft>
            <a:buNone/>
          </a:pPr>
          <a:r>
            <a:rPr lang="en-US" sz="1800" b="0" i="0" kern="1200" dirty="0"/>
            <a:t>IBM Watson Studio</a:t>
          </a:r>
          <a:endParaRPr lang="en-US" sz="1800" kern="1200" dirty="0"/>
        </a:p>
      </dsp:txBody>
      <dsp:txXfrm>
        <a:off x="1274714" y="4140860"/>
        <a:ext cx="5116560" cy="11036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D5B79-1FE6-4CFE-A3EF-5C35306D7FCD}" type="datetimeFigureOut">
              <a:rPr lang="en-IN" smtClean="0"/>
              <a:t>05-11-2021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C675F-8F15-405D-9453-62CF65E82D1A}" type="slidenum">
              <a:rPr lang="en-IN" smtClean="0"/>
              <a:t>‹#›</a:t>
            </a:fld>
            <a:endParaRPr lang="en-IN"/>
          </a:p>
        </p:txBody>
      </p:sp>
    </p:spTree>
    <p:extLst>
      <p:ext uri="{BB962C8B-B14F-4D97-AF65-F5344CB8AC3E}">
        <p14:creationId xmlns:p14="http://schemas.microsoft.com/office/powerpoint/2010/main" val="294312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DC675F-8F15-405D-9453-62CF65E82D1A}" type="slidenum">
              <a:rPr lang="en-IN" smtClean="0"/>
              <a:t>9</a:t>
            </a:fld>
            <a:endParaRPr lang="en-IN"/>
          </a:p>
        </p:txBody>
      </p:sp>
    </p:spTree>
    <p:extLst>
      <p:ext uri="{BB962C8B-B14F-4D97-AF65-F5344CB8AC3E}">
        <p14:creationId xmlns:p14="http://schemas.microsoft.com/office/powerpoint/2010/main" val="163349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46CE7D5-CF57-46EF-B807-FDD0502418D4}" type="datetimeFigureOut">
              <a:rPr lang="en-US" smtClean="0"/>
              <a:t>11/5/2021</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6584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220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98687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64459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501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75203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3079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1577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8988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4907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470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9264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442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492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7158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5020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5630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46CE7D5-CF57-46EF-B807-FDD0502418D4}" type="datetimeFigureOut">
              <a:rPr lang="en-US" smtClean="0"/>
              <a:t>11/5/2021</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746530791"/>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 id="214748423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C9A8DB82-86DE-41D7-8C3F-BA1F0FE9B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5" name="Rectangle 34">
              <a:extLst>
                <a:ext uri="{FF2B5EF4-FFF2-40B4-BE49-F238E27FC236}">
                  <a16:creationId xmlns:a16="http://schemas.microsoft.com/office/drawing/2014/main" id="{8AF9E1A7-3690-4A7D-95D4-D376BC58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075DE0DA-CFEB-436E-8059-3F574F9E5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E630F0AD-0BEF-4F7E-BBAD-9C4ECF0CD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10831102-4F37-4C69-8C56-B1D6A509D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6D5BB450-AC20-4CFA-8709-46463BDE7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E55A3AE7-B15C-4D81-A4E9-21BC9D301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754B6A71-2AD1-4F45-8D25-82327EFB5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2" name="Freeform 5">
              <a:extLst>
                <a:ext uri="{FF2B5EF4-FFF2-40B4-BE49-F238E27FC236}">
                  <a16:creationId xmlns:a16="http://schemas.microsoft.com/office/drawing/2014/main" id="{14A364F5-69E0-49F9-9E6D-13F16F7FF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07E71549-9386-41C6-B9DE-8F00165FED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44">
            <a:extLst>
              <a:ext uri="{FF2B5EF4-FFF2-40B4-BE49-F238E27FC236}">
                <a16:creationId xmlns:a16="http://schemas.microsoft.com/office/drawing/2014/main" id="{B4B7C0AF-2DDA-402A-A38E-429A634ED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EC9DECE0-DF60-48D3-8609-3B57BC205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Freeform 5">
            <a:extLst>
              <a:ext uri="{FF2B5EF4-FFF2-40B4-BE49-F238E27FC236}">
                <a16:creationId xmlns:a16="http://schemas.microsoft.com/office/drawing/2014/main" id="{A8662D65-524C-4C29-9262-C51E2EF6A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 name="Picture 4" descr="Typebar ready to print a question mark">
            <a:extLst>
              <a:ext uri="{FF2B5EF4-FFF2-40B4-BE49-F238E27FC236}">
                <a16:creationId xmlns:a16="http://schemas.microsoft.com/office/drawing/2014/main" id="{5BA4CD4F-BF93-4875-9E04-9F867DD894F7}"/>
              </a:ext>
            </a:extLst>
          </p:cNvPr>
          <p:cNvPicPr>
            <a:picLocks noChangeAspect="1"/>
          </p:cNvPicPr>
          <p:nvPr/>
        </p:nvPicPr>
        <p:blipFill rotWithShape="1">
          <a:blip r:embed="rId3">
            <a:duotone>
              <a:prstClr val="black"/>
              <a:schemeClr val="tx2">
                <a:tint val="45000"/>
                <a:satMod val="400000"/>
              </a:schemeClr>
            </a:duotone>
            <a:alphaModFix amt="15000"/>
          </a:blip>
          <a:srcRect t="17731" r="9090" b="10531"/>
          <a:stretch/>
        </p:blipFill>
        <p:spPr>
          <a:xfrm>
            <a:off x="474132" y="488803"/>
            <a:ext cx="11243734" cy="5922433"/>
          </a:xfrm>
          <a:prstGeom prst="rect">
            <a:avLst/>
          </a:prstGeom>
        </p:spPr>
      </p:pic>
      <p:sp>
        <p:nvSpPr>
          <p:cNvPr id="2" name="Title 1"/>
          <p:cNvSpPr>
            <a:spLocks noGrp="1"/>
          </p:cNvSpPr>
          <p:nvPr>
            <p:ph type="ctrTitle"/>
          </p:nvPr>
        </p:nvSpPr>
        <p:spPr>
          <a:xfrm>
            <a:off x="898933" y="793525"/>
            <a:ext cx="10394133" cy="1621817"/>
          </a:xfrm>
        </p:spPr>
        <p:txBody>
          <a:bodyPr vert="horz" lIns="91440" tIns="45720" rIns="91440" bIns="45720" rtlCol="0" anchor="ctr">
            <a:noAutofit/>
          </a:bodyPr>
          <a:lstStyle/>
          <a:p>
            <a:pPr algn="ctr">
              <a:lnSpc>
                <a:spcPct val="150000"/>
              </a:lnSpc>
            </a:pPr>
            <a:r>
              <a:rPr lang="en-US" sz="3600" b="1" dirty="0"/>
              <a:t>Intelligent Handwritten Digit Identification System For Computer Applications</a:t>
            </a:r>
          </a:p>
        </p:txBody>
      </p:sp>
      <p:sp>
        <p:nvSpPr>
          <p:cNvPr id="51" name="Rectangle 50">
            <a:extLst>
              <a:ext uri="{FF2B5EF4-FFF2-40B4-BE49-F238E27FC236}">
                <a16:creationId xmlns:a16="http://schemas.microsoft.com/office/drawing/2014/main" id="{2048CA64-9290-42A8-9F4F-75B9F31CA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1450428" y="2415342"/>
            <a:ext cx="8530185" cy="3604458"/>
          </a:xfrm>
        </p:spPr>
        <p:txBody>
          <a:bodyPr vert="horz" lIns="91440" tIns="45720" rIns="91440" bIns="45720" rtlCol="0" anchor="ctr">
            <a:normAutofit/>
          </a:bodyPr>
          <a:lstStyle/>
          <a:p>
            <a:pPr>
              <a:buFont typeface="Wingdings 3" charset="2"/>
              <a:buChar char=""/>
            </a:pPr>
            <a:r>
              <a:rPr lang="en-US" u="sng" dirty="0">
                <a:solidFill>
                  <a:schemeClr val="bg1"/>
                </a:solidFill>
              </a:rPr>
              <a:t>PRESENTED BY</a:t>
            </a:r>
            <a:r>
              <a:rPr lang="en-US" dirty="0">
                <a:solidFill>
                  <a:schemeClr val="bg1"/>
                </a:solidFill>
              </a:rPr>
              <a:t> </a:t>
            </a:r>
            <a:r>
              <a:rPr lang="en-US" b="1" dirty="0">
                <a:solidFill>
                  <a:schemeClr val="bg1"/>
                </a:solidFill>
              </a:rPr>
              <a:t>:    </a:t>
            </a:r>
          </a:p>
          <a:p>
            <a:pPr>
              <a:buFont typeface="Wingdings 3" charset="2"/>
              <a:buChar char=""/>
            </a:pPr>
            <a:r>
              <a:rPr lang="en-US" dirty="0">
                <a:solidFill>
                  <a:schemeClr val="bg1"/>
                </a:solidFill>
              </a:rPr>
              <a:t>       Team No:CSE-005</a:t>
            </a:r>
          </a:p>
          <a:p>
            <a:pPr indent="-228600">
              <a:buFont typeface="Wingdings 3" charset="2"/>
              <a:buChar char=""/>
            </a:pPr>
            <a:r>
              <a:rPr lang="en-US" dirty="0">
                <a:solidFill>
                  <a:schemeClr val="bg1"/>
                </a:solidFill>
              </a:rPr>
              <a:t>      18UK1A0516- GANTA SUCHENDAR REDDY</a:t>
            </a:r>
          </a:p>
          <a:p>
            <a:pPr indent="-228600">
              <a:buFont typeface="Wingdings 3" charset="2"/>
              <a:buChar char=""/>
            </a:pPr>
            <a:r>
              <a:rPr lang="en-US" dirty="0">
                <a:solidFill>
                  <a:schemeClr val="bg1"/>
                </a:solidFill>
              </a:rPr>
              <a:t>      18UK1A0525- KANKATI PRANITHA</a:t>
            </a:r>
          </a:p>
          <a:p>
            <a:pPr indent="-228600">
              <a:buFont typeface="Wingdings 3" charset="2"/>
              <a:buChar char=""/>
            </a:pPr>
            <a:r>
              <a:rPr lang="en-US" dirty="0">
                <a:solidFill>
                  <a:schemeClr val="bg1"/>
                </a:solidFill>
              </a:rPr>
              <a:t>      18UK1A0535- MUSHIKA SAIRAM</a:t>
            </a:r>
          </a:p>
          <a:p>
            <a:pPr indent="-228600">
              <a:buFont typeface="Wingdings 3" charset="2"/>
              <a:buChar char=""/>
            </a:pPr>
            <a:r>
              <a:rPr lang="en-US" dirty="0">
                <a:solidFill>
                  <a:schemeClr val="bg1"/>
                </a:solidFill>
              </a:rPr>
              <a:t>      18UK1A0576- JANAGANI VAMSHI KRISHNA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7DD88FE-01A0-4F04-99DC-2B1140F59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DA2E9868-C728-43FF-95CC-38902E514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212A5749-6A2A-4FAF-824E-16E9569B9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A2615BF4-8323-4853-9A41-09C4DFBC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a16="http://schemas.microsoft.com/office/drawing/2014/main" id="{E68B4297-39F1-4DD7-A4EF-8E4E50111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9" name="Oval 38">
            <a:extLst>
              <a:ext uri="{FF2B5EF4-FFF2-40B4-BE49-F238E27FC236}">
                <a16:creationId xmlns:a16="http://schemas.microsoft.com/office/drawing/2014/main" id="{7DFAF1DD-0169-4D59-8646-8EFAD90F4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E45D7473-2985-4534-8629-4C76A563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7363D98F-CDE0-4975-A9EB-024255A02A0F}"/>
              </a:ext>
            </a:extLst>
          </p:cNvPr>
          <p:cNvSpPr>
            <a:spLocks noGrp="1"/>
          </p:cNvSpPr>
          <p:nvPr>
            <p:ph type="title"/>
          </p:nvPr>
        </p:nvSpPr>
        <p:spPr>
          <a:xfrm>
            <a:off x="8471239" y="973667"/>
            <a:ext cx="2942210" cy="4833745"/>
          </a:xfrm>
        </p:spPr>
        <p:txBody>
          <a:bodyPr>
            <a:normAutofit/>
          </a:bodyPr>
          <a:lstStyle/>
          <a:p>
            <a:r>
              <a:rPr lang="en-US" sz="2500" dirty="0">
                <a:solidFill>
                  <a:srgbClr val="EBEBEB"/>
                </a:solidFill>
                <a:ea typeface="+mj-lt"/>
                <a:cs typeface="+mj-lt"/>
              </a:rPr>
              <a:t>MODEL BUILDING</a:t>
            </a:r>
            <a:br>
              <a:rPr lang="en-US" sz="2500" dirty="0">
                <a:solidFill>
                  <a:srgbClr val="EBEBEB"/>
                </a:solidFill>
                <a:ea typeface="+mj-lt"/>
                <a:cs typeface="+mj-lt"/>
              </a:rPr>
            </a:br>
            <a:r>
              <a:rPr lang="en-US" sz="2500" dirty="0">
                <a:solidFill>
                  <a:srgbClr val="EBEBEB"/>
                </a:solidFill>
                <a:ea typeface="+mj-lt"/>
                <a:cs typeface="+mj-lt"/>
              </a:rPr>
              <a:t>DESCRIPTION</a:t>
            </a:r>
            <a:endParaRPr lang="en-US" sz="2500" dirty="0">
              <a:solidFill>
                <a:srgbClr val="EBEBEB"/>
              </a:solidFill>
              <a:cs typeface="Calibri Light" panose="020F0302020204030204"/>
            </a:endParaRPr>
          </a:p>
        </p:txBody>
      </p:sp>
      <p:sp>
        <p:nvSpPr>
          <p:cNvPr id="43" name="Rectangle 42">
            <a:extLst>
              <a:ext uri="{FF2B5EF4-FFF2-40B4-BE49-F238E27FC236}">
                <a16:creationId xmlns:a16="http://schemas.microsoft.com/office/drawing/2014/main" id="{2B8277BD-4019-4E99-866A-1EA4007EC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401096F-A014-49EF-8B94-3A3DF3F977CB}"/>
              </a:ext>
            </a:extLst>
          </p:cNvPr>
          <p:cNvGraphicFramePr>
            <a:graphicFrameLocks noGrp="1"/>
          </p:cNvGraphicFramePr>
          <p:nvPr>
            <p:ph idx="1"/>
            <p:extLst>
              <p:ext uri="{D42A27DB-BD31-4B8C-83A1-F6EECF244321}">
                <p14:modId xmlns:p14="http://schemas.microsoft.com/office/powerpoint/2010/main" val="236995669"/>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418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F25C-9CC1-4CDD-81E1-8B08FB69FC64}"/>
              </a:ext>
            </a:extLst>
          </p:cNvPr>
          <p:cNvSpPr>
            <a:spLocks noGrp="1"/>
          </p:cNvSpPr>
          <p:nvPr>
            <p:ph type="title"/>
          </p:nvPr>
        </p:nvSpPr>
        <p:spPr>
          <a:xfrm>
            <a:off x="359863" y="3789920"/>
            <a:ext cx="2921208" cy="1429973"/>
          </a:xfrm>
        </p:spPr>
        <p:txBody>
          <a:bodyPr vert="horz" lIns="91440" tIns="45720" rIns="91440" bIns="45720" rtlCol="0" anchor="ctr">
            <a:normAutofit/>
          </a:bodyPr>
          <a:lstStyle/>
          <a:p>
            <a:pPr algn="r"/>
            <a:r>
              <a:rPr lang="en-US" sz="5400" dirty="0">
                <a:solidFill>
                  <a:schemeClr val="tx1"/>
                </a:solidFill>
              </a:rPr>
              <a:t>OUTPUT</a:t>
            </a:r>
            <a:r>
              <a:rPr lang="en-US" sz="5400" dirty="0"/>
              <a:t>:</a:t>
            </a:r>
          </a:p>
        </p:txBody>
      </p:sp>
      <p:sp>
        <p:nvSpPr>
          <p:cNvPr id="143" name="TextBox 142">
            <a:extLst>
              <a:ext uri="{FF2B5EF4-FFF2-40B4-BE49-F238E27FC236}">
                <a16:creationId xmlns:a16="http://schemas.microsoft.com/office/drawing/2014/main" id="{953A4020-A15F-443C-AD19-EFC1F14C15DE}"/>
              </a:ext>
            </a:extLst>
          </p:cNvPr>
          <p:cNvSpPr txBox="1"/>
          <p:nvPr/>
        </p:nvSpPr>
        <p:spPr>
          <a:xfrm flipH="1">
            <a:off x="4277418" y="2458561"/>
            <a:ext cx="2763238" cy="400110"/>
          </a:xfrm>
          <a:prstGeom prst="rect">
            <a:avLst/>
          </a:prstGeom>
          <a:noFill/>
        </p:spPr>
        <p:txBody>
          <a:bodyPr wrap="square" rtlCol="0">
            <a:spAutoFit/>
          </a:bodyPr>
          <a:lstStyle/>
          <a:p>
            <a:r>
              <a:rPr lang="en-US" sz="2000" b="1" dirty="0">
                <a:latin typeface="+mj-lt"/>
              </a:rPr>
              <a:t>Digit recognition </a:t>
            </a:r>
            <a:r>
              <a:rPr lang="en-US" dirty="0"/>
              <a:t>:</a:t>
            </a:r>
            <a:endParaRPr lang="en-IN" dirty="0"/>
          </a:p>
        </p:txBody>
      </p:sp>
      <p:pic>
        <p:nvPicPr>
          <p:cNvPr id="147" name="Picture 146" descr="A picture containing cable, connector&#10;&#10;Description automatically generated">
            <a:extLst>
              <a:ext uri="{FF2B5EF4-FFF2-40B4-BE49-F238E27FC236}">
                <a16:creationId xmlns:a16="http://schemas.microsoft.com/office/drawing/2014/main" id="{651599C4-76C8-473E-BA13-B85B5F56C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926" y="3198429"/>
            <a:ext cx="800100" cy="819150"/>
          </a:xfrm>
          <a:prstGeom prst="rect">
            <a:avLst/>
          </a:prstGeom>
        </p:spPr>
      </p:pic>
      <p:pic>
        <p:nvPicPr>
          <p:cNvPr id="151" name="Picture 150" descr="Icon&#10;&#10;Description automatically generated">
            <a:extLst>
              <a:ext uri="{FF2B5EF4-FFF2-40B4-BE49-F238E27FC236}">
                <a16:creationId xmlns:a16="http://schemas.microsoft.com/office/drawing/2014/main" id="{D555D76F-F70B-4217-8A5F-80D5FB596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621" y="4681212"/>
            <a:ext cx="857250" cy="847725"/>
          </a:xfrm>
          <a:prstGeom prst="rect">
            <a:avLst/>
          </a:prstGeom>
        </p:spPr>
      </p:pic>
      <p:sp>
        <p:nvSpPr>
          <p:cNvPr id="155" name="TextBox 154">
            <a:extLst>
              <a:ext uri="{FF2B5EF4-FFF2-40B4-BE49-F238E27FC236}">
                <a16:creationId xmlns:a16="http://schemas.microsoft.com/office/drawing/2014/main" id="{18C23DA0-B246-4DF9-9243-37D63DF4DA79}"/>
              </a:ext>
            </a:extLst>
          </p:cNvPr>
          <p:cNvSpPr txBox="1"/>
          <p:nvPr/>
        </p:nvSpPr>
        <p:spPr>
          <a:xfrm flipH="1">
            <a:off x="5485977" y="2992760"/>
            <a:ext cx="2489939" cy="872483"/>
          </a:xfrm>
          <a:prstGeom prst="rect">
            <a:avLst/>
          </a:prstGeom>
          <a:noFill/>
        </p:spPr>
        <p:txBody>
          <a:bodyPr wrap="square" rtlCol="0">
            <a:spAutoFit/>
          </a:bodyPr>
          <a:lstStyle/>
          <a:p>
            <a:pPr>
              <a:lnSpc>
                <a:spcPct val="150000"/>
              </a:lnSpc>
            </a:pPr>
            <a:r>
              <a:rPr lang="en-US" dirty="0"/>
              <a:t>If we choose the image ‘0’ we get as</a:t>
            </a:r>
            <a:endParaRPr lang="en-IN" dirty="0"/>
          </a:p>
        </p:txBody>
      </p:sp>
      <p:sp>
        <p:nvSpPr>
          <p:cNvPr id="159" name="TextBox 158">
            <a:extLst>
              <a:ext uri="{FF2B5EF4-FFF2-40B4-BE49-F238E27FC236}">
                <a16:creationId xmlns:a16="http://schemas.microsoft.com/office/drawing/2014/main" id="{B0369E7F-E361-4634-97E4-7728D7463653}"/>
              </a:ext>
            </a:extLst>
          </p:cNvPr>
          <p:cNvSpPr txBox="1"/>
          <p:nvPr/>
        </p:nvSpPr>
        <p:spPr>
          <a:xfrm>
            <a:off x="5496629" y="4619730"/>
            <a:ext cx="2489939" cy="1200329"/>
          </a:xfrm>
          <a:prstGeom prst="rect">
            <a:avLst/>
          </a:prstGeom>
          <a:noFill/>
        </p:spPr>
        <p:txBody>
          <a:bodyPr wrap="square" rtlCol="0">
            <a:spAutoFit/>
          </a:bodyPr>
          <a:lstStyle/>
          <a:p>
            <a:pPr>
              <a:lnSpc>
                <a:spcPct val="150000"/>
              </a:lnSpc>
            </a:pPr>
            <a:r>
              <a:rPr lang="en-US" dirty="0"/>
              <a:t>If we choose the image ‘0’ we get as</a:t>
            </a:r>
            <a:endParaRPr lang="en-IN" dirty="0"/>
          </a:p>
          <a:p>
            <a:endParaRPr lang="en-IN" dirty="0"/>
          </a:p>
        </p:txBody>
      </p:sp>
      <p:pic>
        <p:nvPicPr>
          <p:cNvPr id="163" name="Picture 162" descr="Chart&#10;&#10;Description automatically generated">
            <a:extLst>
              <a:ext uri="{FF2B5EF4-FFF2-40B4-BE49-F238E27FC236}">
                <a16:creationId xmlns:a16="http://schemas.microsoft.com/office/drawing/2014/main" id="{BA444544-EAE1-41A0-B7BC-6BEC8431ABB6}"/>
              </a:ext>
            </a:extLst>
          </p:cNvPr>
          <p:cNvPicPr>
            <a:picLocks noChangeAspect="1"/>
          </p:cNvPicPr>
          <p:nvPr/>
        </p:nvPicPr>
        <p:blipFill rotWithShape="1">
          <a:blip r:embed="rId4">
            <a:extLst>
              <a:ext uri="{28A0092B-C50C-407E-A947-70E740481C1C}">
                <a14:useLocalDpi xmlns:a14="http://schemas.microsoft.com/office/drawing/2010/main" val="0"/>
              </a:ext>
            </a:extLst>
          </a:blip>
          <a:srcRect l="6283" t="14505" r="15546" b="23885"/>
          <a:stretch/>
        </p:blipFill>
        <p:spPr>
          <a:xfrm>
            <a:off x="8520863" y="2552727"/>
            <a:ext cx="2418601" cy="1464852"/>
          </a:xfrm>
          <a:prstGeom prst="rect">
            <a:avLst/>
          </a:prstGeom>
        </p:spPr>
      </p:pic>
      <p:pic>
        <p:nvPicPr>
          <p:cNvPr id="180" name="Picture 179" descr="Chart&#10;&#10;Description automatically generated">
            <a:extLst>
              <a:ext uri="{FF2B5EF4-FFF2-40B4-BE49-F238E27FC236}">
                <a16:creationId xmlns:a16="http://schemas.microsoft.com/office/drawing/2014/main" id="{04DA9740-D888-4972-9DB3-60768FC3BEF3}"/>
              </a:ext>
            </a:extLst>
          </p:cNvPr>
          <p:cNvPicPr>
            <a:picLocks noChangeAspect="1"/>
          </p:cNvPicPr>
          <p:nvPr/>
        </p:nvPicPr>
        <p:blipFill rotWithShape="1">
          <a:blip r:embed="rId5">
            <a:extLst>
              <a:ext uri="{28A0092B-C50C-407E-A947-70E740481C1C}">
                <a14:useLocalDpi xmlns:a14="http://schemas.microsoft.com/office/drawing/2010/main" val="0"/>
              </a:ext>
            </a:extLst>
          </a:blip>
          <a:srcRect l="4725" t="14572" r="15050" b="20544"/>
          <a:stretch/>
        </p:blipFill>
        <p:spPr>
          <a:xfrm>
            <a:off x="8481322" y="4351987"/>
            <a:ext cx="2419200" cy="1506169"/>
          </a:xfrm>
          <a:prstGeom prst="rect">
            <a:avLst/>
          </a:prstGeom>
        </p:spPr>
      </p:pic>
      <p:sp>
        <p:nvSpPr>
          <p:cNvPr id="181" name="TextBox 180">
            <a:extLst>
              <a:ext uri="{FF2B5EF4-FFF2-40B4-BE49-F238E27FC236}">
                <a16:creationId xmlns:a16="http://schemas.microsoft.com/office/drawing/2014/main" id="{2AA24120-8712-4DCC-8F35-29D4936C2EF0}"/>
              </a:ext>
            </a:extLst>
          </p:cNvPr>
          <p:cNvSpPr txBox="1"/>
          <p:nvPr/>
        </p:nvSpPr>
        <p:spPr>
          <a:xfrm>
            <a:off x="9060586" y="2177149"/>
            <a:ext cx="2877954" cy="400110"/>
          </a:xfrm>
          <a:prstGeom prst="rect">
            <a:avLst/>
          </a:prstGeom>
          <a:noFill/>
        </p:spPr>
        <p:txBody>
          <a:bodyPr wrap="square" rtlCol="0">
            <a:spAutoFit/>
          </a:bodyPr>
          <a:lstStyle/>
          <a:p>
            <a:r>
              <a:rPr lang="en-US" sz="2000" b="1" dirty="0">
                <a:latin typeface="+mj-lt"/>
              </a:rPr>
              <a:t>Recognized digit is []</a:t>
            </a:r>
            <a:r>
              <a:rPr lang="en-US" sz="2000" dirty="0"/>
              <a:t>:</a:t>
            </a:r>
            <a:endParaRPr lang="en-IN" sz="2000" dirty="0"/>
          </a:p>
        </p:txBody>
      </p:sp>
    </p:spTree>
    <p:extLst>
      <p:ext uri="{BB962C8B-B14F-4D97-AF65-F5344CB8AC3E}">
        <p14:creationId xmlns:p14="http://schemas.microsoft.com/office/powerpoint/2010/main" val="358069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Oval 75">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Oval 77">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0"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2" name="Rectangle 81">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6"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0CD1D794-7815-49CD-93FE-8E1CE5F4468D}"/>
              </a:ext>
            </a:extLst>
          </p:cNvPr>
          <p:cNvSpPr>
            <a:spLocks noGrp="1"/>
          </p:cNvSpPr>
          <p:nvPr>
            <p:ph type="title"/>
          </p:nvPr>
        </p:nvSpPr>
        <p:spPr>
          <a:xfrm>
            <a:off x="1154955" y="1033148"/>
            <a:ext cx="2942210" cy="4833745"/>
          </a:xfrm>
        </p:spPr>
        <p:txBody>
          <a:bodyPr>
            <a:normAutofit/>
          </a:bodyPr>
          <a:lstStyle/>
          <a:p>
            <a:pPr algn="ctr">
              <a:lnSpc>
                <a:spcPct val="150000"/>
              </a:lnSpc>
            </a:pPr>
            <a:r>
              <a:rPr lang="en-US" b="1" dirty="0">
                <a:solidFill>
                  <a:srgbClr val="EBEBEB"/>
                </a:solidFill>
                <a:cs typeface="Calibri Light"/>
              </a:rPr>
              <a:t>IBM Watson Studio</a:t>
            </a:r>
            <a:endParaRPr lang="en-US" b="1" dirty="0">
              <a:solidFill>
                <a:srgbClr val="EBEBEB"/>
              </a:solidFill>
            </a:endParaRPr>
          </a:p>
        </p:txBody>
      </p:sp>
      <p:sp>
        <p:nvSpPr>
          <p:cNvPr id="88" name="Rectangle 87">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1918E18-DFDA-4282-B994-663BE81BA491}"/>
              </a:ext>
            </a:extLst>
          </p:cNvPr>
          <p:cNvGraphicFramePr>
            <a:graphicFrameLocks noGrp="1"/>
          </p:cNvGraphicFramePr>
          <p:nvPr>
            <p:ph idx="1"/>
            <p:extLst>
              <p:ext uri="{D42A27DB-BD31-4B8C-83A1-F6EECF244321}">
                <p14:modId xmlns:p14="http://schemas.microsoft.com/office/powerpoint/2010/main" val="2683233748"/>
              </p:ext>
            </p:extLst>
          </p:nvPr>
        </p:nvGraphicFramePr>
        <p:xfrm>
          <a:off x="5027855" y="-115614"/>
          <a:ext cx="7248227" cy="7136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379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166B-30C0-4239-B3BA-14644ABBF2BF}"/>
              </a:ext>
            </a:extLst>
          </p:cNvPr>
          <p:cNvSpPr>
            <a:spLocks noGrp="1"/>
          </p:cNvSpPr>
          <p:nvPr>
            <p:ph type="title"/>
          </p:nvPr>
        </p:nvSpPr>
        <p:spPr>
          <a:xfrm>
            <a:off x="1154953" y="973668"/>
            <a:ext cx="8761413" cy="706964"/>
          </a:xfrm>
        </p:spPr>
        <p:txBody>
          <a:bodyPr>
            <a:normAutofit fontScale="90000"/>
          </a:bodyPr>
          <a:lstStyle/>
          <a:p>
            <a:pPr>
              <a:lnSpc>
                <a:spcPct val="150000"/>
              </a:lnSpc>
            </a:pPr>
            <a:r>
              <a:rPr lang="en-US" b="1" dirty="0">
                <a:solidFill>
                  <a:srgbClr val="EBEBEB"/>
                </a:solidFill>
              </a:rPr>
              <a:t>Advantages of deploying model on CLOUD</a:t>
            </a:r>
            <a:br>
              <a:rPr lang="en-IN" sz="2000" dirty="0">
                <a:solidFill>
                  <a:srgbClr val="EBEBEB"/>
                </a:solidFill>
              </a:rPr>
            </a:br>
            <a:endParaRPr lang="en-IN" sz="2000" dirty="0">
              <a:solidFill>
                <a:srgbClr val="EBEBEB"/>
              </a:solidFill>
            </a:endParaRPr>
          </a:p>
        </p:txBody>
      </p:sp>
      <p:graphicFrame>
        <p:nvGraphicFramePr>
          <p:cNvPr id="6" name="Content Placeholder 2">
            <a:extLst>
              <a:ext uri="{FF2B5EF4-FFF2-40B4-BE49-F238E27FC236}">
                <a16:creationId xmlns:a16="http://schemas.microsoft.com/office/drawing/2014/main" id="{CD4504FE-24A5-47E5-BD24-07F9043FF39E}"/>
              </a:ext>
            </a:extLst>
          </p:cNvPr>
          <p:cNvGraphicFramePr>
            <a:graphicFrameLocks noGrp="1"/>
          </p:cNvGraphicFramePr>
          <p:nvPr>
            <p:ph idx="1"/>
            <p:extLst>
              <p:ext uri="{D42A27DB-BD31-4B8C-83A1-F6EECF244321}">
                <p14:modId xmlns:p14="http://schemas.microsoft.com/office/powerpoint/2010/main" val="4271297696"/>
              </p:ext>
            </p:extLst>
          </p:nvPr>
        </p:nvGraphicFramePr>
        <p:xfrm>
          <a:off x="1154953" y="2322786"/>
          <a:ext cx="10637654" cy="4424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06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Rectangle 16">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1525194A-E631-4455-A76A-A00C8E9852A5}"/>
              </a:ext>
            </a:extLst>
          </p:cNvPr>
          <p:cNvSpPr>
            <a:spLocks noGrp="1"/>
          </p:cNvSpPr>
          <p:nvPr>
            <p:ph type="title"/>
          </p:nvPr>
        </p:nvSpPr>
        <p:spPr>
          <a:xfrm>
            <a:off x="816950" y="980976"/>
            <a:ext cx="3735554" cy="4833745"/>
          </a:xfrm>
        </p:spPr>
        <p:txBody>
          <a:bodyPr>
            <a:normAutofit/>
          </a:bodyPr>
          <a:lstStyle/>
          <a:p>
            <a:pPr algn="ctr"/>
            <a:r>
              <a:rPr lang="en-US" b="1" dirty="0">
                <a:solidFill>
                  <a:srgbClr val="EBEBEB"/>
                </a:solidFill>
                <a:cs typeface="Calibri Light"/>
              </a:rPr>
              <a:t>SOFTWARE REQUIREMENTS</a:t>
            </a:r>
          </a:p>
        </p:txBody>
      </p:sp>
      <p:sp>
        <p:nvSpPr>
          <p:cNvPr id="23" name="Rectangle 22">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F5EB99C-79D0-4549-8C84-8378BF40E49F}"/>
              </a:ext>
            </a:extLst>
          </p:cNvPr>
          <p:cNvGraphicFramePr>
            <a:graphicFrameLocks noGrp="1"/>
          </p:cNvGraphicFramePr>
          <p:nvPr>
            <p:ph idx="1"/>
            <p:extLst>
              <p:ext uri="{D42A27DB-BD31-4B8C-83A1-F6EECF244321}">
                <p14:modId xmlns:p14="http://schemas.microsoft.com/office/powerpoint/2010/main" val="3699273751"/>
              </p:ext>
            </p:extLst>
          </p:nvPr>
        </p:nvGraphicFramePr>
        <p:xfrm>
          <a:off x="5194302" y="808040"/>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9726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4E734A1-FE41-4838-ADBE-D9694C260B20}"/>
              </a:ext>
            </a:extLst>
          </p:cNvPr>
          <p:cNvSpPr>
            <a:spLocks noGrp="1"/>
          </p:cNvSpPr>
          <p:nvPr>
            <p:ph type="title"/>
          </p:nvPr>
        </p:nvSpPr>
        <p:spPr>
          <a:xfrm>
            <a:off x="994087" y="1130603"/>
            <a:ext cx="3342442" cy="4596794"/>
          </a:xfrm>
        </p:spPr>
        <p:txBody>
          <a:bodyPr anchor="ctr">
            <a:normAutofit/>
          </a:bodyPr>
          <a:lstStyle/>
          <a:p>
            <a:pPr algn="ctr">
              <a:lnSpc>
                <a:spcPct val="150000"/>
              </a:lnSpc>
            </a:pPr>
            <a:r>
              <a:rPr lang="en-US" b="1" dirty="0">
                <a:solidFill>
                  <a:srgbClr val="EBEBEB"/>
                </a:solidFill>
                <a:cs typeface="Calibri Light"/>
              </a:rPr>
              <a:t>CONCLUSION</a:t>
            </a:r>
            <a:endParaRPr lang="en-US" b="1" dirty="0">
              <a:solidFill>
                <a:srgbClr val="EBEBEB"/>
              </a:solidFill>
            </a:endParaRPr>
          </a:p>
        </p:txBody>
      </p:sp>
      <p:sp>
        <p:nvSpPr>
          <p:cNvPr id="3" name="Content Placeholder 2">
            <a:extLst>
              <a:ext uri="{FF2B5EF4-FFF2-40B4-BE49-F238E27FC236}">
                <a16:creationId xmlns:a16="http://schemas.microsoft.com/office/drawing/2014/main" id="{43B11D1C-49D2-4173-B416-0DA55FE75695}"/>
              </a:ext>
            </a:extLst>
          </p:cNvPr>
          <p:cNvSpPr>
            <a:spLocks noGrp="1"/>
          </p:cNvSpPr>
          <p:nvPr>
            <p:ph idx="1"/>
          </p:nvPr>
        </p:nvSpPr>
        <p:spPr>
          <a:xfrm>
            <a:off x="5290077" y="437515"/>
            <a:ext cx="5502614" cy="5954325"/>
          </a:xfrm>
        </p:spPr>
        <p:txBody>
          <a:bodyPr vert="horz" lIns="91440" tIns="45720" rIns="91440" bIns="45720" rtlCol="0" anchor="ctr">
            <a:normAutofit/>
          </a:bodyPr>
          <a:lstStyle/>
          <a:p>
            <a:pPr marL="0" indent="0">
              <a:lnSpc>
                <a:spcPct val="150000"/>
              </a:lnSpc>
              <a:buNone/>
            </a:pPr>
            <a:r>
              <a:rPr lang="en-US" dirty="0">
                <a:cs typeface="Calibri" panose="020F0502020204030204"/>
              </a:rPr>
              <a:t>In this project we have identified the image and build an Automatic Handwritten Digit Recognition. So, we used artificial neural networks train these images and build a deep learning model.</a:t>
            </a:r>
          </a:p>
        </p:txBody>
      </p:sp>
    </p:spTree>
    <p:extLst>
      <p:ext uri="{BB962C8B-B14F-4D97-AF65-F5344CB8AC3E}">
        <p14:creationId xmlns:p14="http://schemas.microsoft.com/office/powerpoint/2010/main" val="10657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3" name="Group 93">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95" name="Rectangle 94">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95">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7" name="Oval 96">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8" name="Oval 97">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9" name="Oval 98">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0" name="Oval 99">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1"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4" name="Rectangle 102">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5E83C7-BB5D-4925-ACB6-A7AAE46FF034}"/>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gn="ctr">
              <a:lnSpc>
                <a:spcPct val="150000"/>
              </a:lnSpc>
            </a:pPr>
            <a:r>
              <a:rPr lang="en-US" b="1" i="0" kern="1200" dirty="0">
                <a:solidFill>
                  <a:schemeClr val="bg2"/>
                </a:solidFill>
                <a:latin typeface="+mj-lt"/>
                <a:ea typeface="+mj-ea"/>
                <a:cs typeface="+mj-cs"/>
              </a:rPr>
              <a:t>THANK YOU</a:t>
            </a:r>
          </a:p>
        </p:txBody>
      </p:sp>
      <p:grpSp>
        <p:nvGrpSpPr>
          <p:cNvPr id="155" name="Group 104">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6" name="Rectangle 105">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7"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8"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56" name="Graphic 90" descr="Accept">
            <a:extLst>
              <a:ext uri="{FF2B5EF4-FFF2-40B4-BE49-F238E27FC236}">
                <a16:creationId xmlns:a16="http://schemas.microsoft.com/office/drawing/2014/main" id="{1E16AEA6-866E-404F-8877-4853B135B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6974" y="1114621"/>
            <a:ext cx="4628758" cy="4628758"/>
          </a:xfrm>
          <a:prstGeom prst="rect">
            <a:avLst/>
          </a:prstGeom>
        </p:spPr>
      </p:pic>
    </p:spTree>
    <p:extLst>
      <p:ext uri="{BB962C8B-B14F-4D97-AF65-F5344CB8AC3E}">
        <p14:creationId xmlns:p14="http://schemas.microsoft.com/office/powerpoint/2010/main" val="231306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Oval 56">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Oval 58">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3" name="Rectangle 62">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7"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2407805-00E4-4E10-8975-13594E3B5717}"/>
              </a:ext>
            </a:extLst>
          </p:cNvPr>
          <p:cNvSpPr>
            <a:spLocks noGrp="1"/>
          </p:cNvSpPr>
          <p:nvPr>
            <p:ph type="title"/>
          </p:nvPr>
        </p:nvSpPr>
        <p:spPr>
          <a:xfrm>
            <a:off x="1201283" y="2341157"/>
            <a:ext cx="2942210" cy="2734982"/>
          </a:xfrm>
        </p:spPr>
        <p:txBody>
          <a:bodyPr>
            <a:normAutofit/>
          </a:bodyPr>
          <a:lstStyle/>
          <a:p>
            <a:r>
              <a:rPr lang="en-US" b="1" dirty="0">
                <a:solidFill>
                  <a:srgbClr val="EBEBEB"/>
                </a:solidFill>
                <a:cs typeface="Calibri Light"/>
              </a:rPr>
              <a:t>OUTLINE</a:t>
            </a:r>
            <a:endParaRPr lang="en-US" b="1" dirty="0">
              <a:solidFill>
                <a:srgbClr val="EBEBEB"/>
              </a:solidFill>
            </a:endParaRPr>
          </a:p>
        </p:txBody>
      </p:sp>
      <p:sp>
        <p:nvSpPr>
          <p:cNvPr id="69" name="Rectangle 68">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1" name="Content Placeholder 2">
            <a:extLst>
              <a:ext uri="{FF2B5EF4-FFF2-40B4-BE49-F238E27FC236}">
                <a16:creationId xmlns:a16="http://schemas.microsoft.com/office/drawing/2014/main" id="{A2C4A853-25E1-4548-96DD-AC3C17A7156E}"/>
              </a:ext>
            </a:extLst>
          </p:cNvPr>
          <p:cNvGraphicFramePr>
            <a:graphicFrameLocks noGrp="1"/>
          </p:cNvGraphicFramePr>
          <p:nvPr>
            <p:ph idx="1"/>
            <p:extLst>
              <p:ext uri="{D42A27DB-BD31-4B8C-83A1-F6EECF244321}">
                <p14:modId xmlns:p14="http://schemas.microsoft.com/office/powerpoint/2010/main" val="847411883"/>
              </p:ext>
            </p:extLst>
          </p:nvPr>
        </p:nvGraphicFramePr>
        <p:xfrm>
          <a:off x="5236670" y="1085305"/>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951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44">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Oval 46">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4" name="Oval 48">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5"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6" name="Rectangle 52">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7"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8"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264B5B8F-BF50-40E0-976B-F95828B0F1F5}"/>
              </a:ext>
            </a:extLst>
          </p:cNvPr>
          <p:cNvSpPr>
            <a:spLocks noGrp="1"/>
          </p:cNvSpPr>
          <p:nvPr>
            <p:ph type="title"/>
          </p:nvPr>
        </p:nvSpPr>
        <p:spPr>
          <a:xfrm>
            <a:off x="1154955" y="973667"/>
            <a:ext cx="3394294" cy="4833745"/>
          </a:xfrm>
        </p:spPr>
        <p:txBody>
          <a:bodyPr>
            <a:normAutofit/>
          </a:bodyPr>
          <a:lstStyle/>
          <a:p>
            <a:r>
              <a:rPr lang="en-US" b="1" dirty="0">
                <a:solidFill>
                  <a:srgbClr val="EBEBEB"/>
                </a:solidFill>
                <a:cs typeface="Calibri Light"/>
              </a:rPr>
              <a:t>INTRODCTION</a:t>
            </a:r>
            <a:endParaRPr lang="en-US" b="1" dirty="0">
              <a:solidFill>
                <a:srgbClr val="EBEBEB"/>
              </a:solidFill>
            </a:endParaRPr>
          </a:p>
        </p:txBody>
      </p:sp>
      <p:sp>
        <p:nvSpPr>
          <p:cNvPr id="99" name="Rectangle 58">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17DA8F56-225C-4D12-ACAB-15F1E53C68D4}"/>
              </a:ext>
            </a:extLst>
          </p:cNvPr>
          <p:cNvGraphicFramePr>
            <a:graphicFrameLocks noGrp="1"/>
          </p:cNvGraphicFramePr>
          <p:nvPr>
            <p:ph idx="1"/>
            <p:extLst>
              <p:ext uri="{D42A27DB-BD31-4B8C-83A1-F6EECF244321}">
                <p14:modId xmlns:p14="http://schemas.microsoft.com/office/powerpoint/2010/main" val="1578435535"/>
              </p:ext>
            </p:extLst>
          </p:nvPr>
        </p:nvGraphicFramePr>
        <p:xfrm>
          <a:off x="5194302" y="808040"/>
          <a:ext cx="6391275" cy="5843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399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65">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67">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69" name="Rectangle 68">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Oval 69">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1" name="Oval 70">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71">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3" name="Oval 72">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 name="Oval 73">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Rectangle 74">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5"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8"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599AD41-3290-4551-8704-79B1FE631E82}"/>
              </a:ext>
            </a:extLst>
          </p:cNvPr>
          <p:cNvSpPr>
            <a:spLocks noGrp="1"/>
          </p:cNvSpPr>
          <p:nvPr>
            <p:ph type="title"/>
          </p:nvPr>
        </p:nvSpPr>
        <p:spPr>
          <a:xfrm>
            <a:off x="1143214" y="1130602"/>
            <a:ext cx="2807609" cy="4596794"/>
          </a:xfrm>
        </p:spPr>
        <p:txBody>
          <a:bodyPr anchor="ctr">
            <a:normAutofit/>
          </a:bodyPr>
          <a:lstStyle/>
          <a:p>
            <a:r>
              <a:rPr lang="en-US" b="1" dirty="0">
                <a:solidFill>
                  <a:srgbClr val="EBEBEB"/>
                </a:solidFill>
                <a:cs typeface="Calibri Light"/>
              </a:rPr>
              <a:t>OBJECTIVE</a:t>
            </a:r>
            <a:endParaRPr lang="en-US" b="1" dirty="0">
              <a:solidFill>
                <a:srgbClr val="EBEBEB"/>
              </a:solidFill>
            </a:endParaRPr>
          </a:p>
        </p:txBody>
      </p:sp>
      <p:sp>
        <p:nvSpPr>
          <p:cNvPr id="45" name="Content Placeholder 2">
            <a:extLst>
              <a:ext uri="{FF2B5EF4-FFF2-40B4-BE49-F238E27FC236}">
                <a16:creationId xmlns:a16="http://schemas.microsoft.com/office/drawing/2014/main" id="{E400D9CC-9505-4290-9DAB-F5D16F27E2B2}"/>
              </a:ext>
            </a:extLst>
          </p:cNvPr>
          <p:cNvSpPr>
            <a:spLocks noGrp="1"/>
          </p:cNvSpPr>
          <p:nvPr>
            <p:ph idx="1"/>
          </p:nvPr>
        </p:nvSpPr>
        <p:spPr>
          <a:xfrm>
            <a:off x="5035302" y="402163"/>
            <a:ext cx="6310027" cy="6473570"/>
          </a:xfrm>
        </p:spPr>
        <p:txBody>
          <a:bodyPr vert="horz" lIns="91440" tIns="45720" rIns="91440" bIns="45720" rtlCol="0" anchor="ctr">
            <a:normAutofit/>
          </a:bodyPr>
          <a:lstStyle/>
          <a:p>
            <a:pPr>
              <a:buFont typeface="Wingdings" panose="05000000000000000000" pitchFamily="2" charset="2"/>
              <a:buChar char="Ø"/>
            </a:pPr>
            <a:r>
              <a:rPr lang="en-US" sz="2000" dirty="0">
                <a:ea typeface="+mn-lt"/>
                <a:cs typeface="+mn-lt"/>
              </a:rPr>
              <a:t> By the end of this Project you will:</a:t>
            </a:r>
            <a:endParaRPr lang="en-US" sz="2000" dirty="0">
              <a:cs typeface="Calibri" panose="020F0502020204030204"/>
            </a:endParaRPr>
          </a:p>
          <a:p>
            <a:pPr>
              <a:lnSpc>
                <a:spcPct val="150000"/>
              </a:lnSpc>
            </a:pPr>
            <a:r>
              <a:rPr lang="en-US" sz="1600" dirty="0">
                <a:ea typeface="+mn-lt"/>
                <a:cs typeface="+mn-lt"/>
              </a:rPr>
              <a:t>You will know fundamental concepts and techniques of the Artificial Neural Network and Convolution Neural Networks</a:t>
            </a:r>
            <a:endParaRPr lang="en-US" sz="1600" dirty="0">
              <a:cs typeface="Calibri"/>
            </a:endParaRPr>
          </a:p>
          <a:p>
            <a:pPr>
              <a:lnSpc>
                <a:spcPct val="150000"/>
              </a:lnSpc>
            </a:pPr>
            <a:r>
              <a:rPr lang="en-US" sz="1600" dirty="0">
                <a:ea typeface="+mn-lt"/>
                <a:cs typeface="+mn-lt"/>
              </a:rPr>
              <a:t>You  will gain a broad understanding of image data</a:t>
            </a:r>
            <a:endParaRPr lang="en-US" sz="1600" dirty="0">
              <a:cs typeface="Calibri"/>
            </a:endParaRPr>
          </a:p>
          <a:p>
            <a:pPr>
              <a:lnSpc>
                <a:spcPct val="150000"/>
              </a:lnSpc>
            </a:pPr>
            <a:r>
              <a:rPr lang="en-US" sz="1600" dirty="0">
                <a:ea typeface="+mn-lt"/>
                <a:cs typeface="+mn-lt"/>
              </a:rPr>
              <a:t>You will work with Sequential type of modeling</a:t>
            </a:r>
            <a:endParaRPr lang="en-US" sz="1600" dirty="0">
              <a:cs typeface="Calibri"/>
            </a:endParaRPr>
          </a:p>
          <a:p>
            <a:pPr>
              <a:lnSpc>
                <a:spcPct val="150000"/>
              </a:lnSpc>
            </a:pPr>
            <a:r>
              <a:rPr lang="en-US" sz="1600" dirty="0">
                <a:ea typeface="+mn-lt"/>
                <a:cs typeface="+mn-lt"/>
              </a:rPr>
              <a:t>You will work with Keras capabilities</a:t>
            </a:r>
            <a:endParaRPr lang="en-US" sz="1600" dirty="0">
              <a:cs typeface="Calibri"/>
            </a:endParaRPr>
          </a:p>
          <a:p>
            <a:pPr marL="0" indent="0">
              <a:lnSpc>
                <a:spcPct val="150000"/>
              </a:lnSpc>
              <a:buNone/>
            </a:pPr>
            <a:r>
              <a:rPr lang="en-US" sz="1600" dirty="0">
                <a:ea typeface="+mn-lt"/>
                <a:cs typeface="+mn-lt"/>
              </a:rPr>
              <a:t>   and work with image processing techniques</a:t>
            </a:r>
            <a:endParaRPr lang="en-US" sz="1600" dirty="0">
              <a:cs typeface="Calibri"/>
            </a:endParaRPr>
          </a:p>
          <a:p>
            <a:pPr>
              <a:lnSpc>
                <a:spcPct val="150000"/>
              </a:lnSpc>
            </a:pPr>
            <a:r>
              <a:rPr lang="en-US" sz="1600" dirty="0">
                <a:ea typeface="+mn-lt"/>
                <a:cs typeface="+mn-lt"/>
              </a:rPr>
              <a:t>You will know how to build a web application using the Flask framework</a:t>
            </a:r>
            <a:endParaRPr lang="en-US" sz="1600" dirty="0"/>
          </a:p>
        </p:txBody>
      </p:sp>
    </p:spTree>
    <p:extLst>
      <p:ext uri="{BB962C8B-B14F-4D97-AF65-F5344CB8AC3E}">
        <p14:creationId xmlns:p14="http://schemas.microsoft.com/office/powerpoint/2010/main" val="293146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8DC37B-4BED-449C-8DC5-6999ACFBD0B1}"/>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gn="ctr">
              <a:lnSpc>
                <a:spcPct val="150000"/>
              </a:lnSpc>
            </a:pPr>
            <a:r>
              <a:rPr lang="en-US" b="1" i="0" kern="1200" dirty="0">
                <a:solidFill>
                  <a:schemeClr val="bg2"/>
                </a:solidFill>
                <a:latin typeface="+mj-lt"/>
                <a:ea typeface="+mj-ea"/>
                <a:cs typeface="+mj-cs"/>
              </a:rPr>
              <a:t>Technical Architecture</a:t>
            </a:r>
          </a:p>
        </p:txBody>
      </p:sp>
      <p:grpSp>
        <p:nvGrpSpPr>
          <p:cNvPr id="20" name="Group 19">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4" descr="Diagram&#10;&#10;Description automatically generated">
            <a:extLst>
              <a:ext uri="{FF2B5EF4-FFF2-40B4-BE49-F238E27FC236}">
                <a16:creationId xmlns:a16="http://schemas.microsoft.com/office/drawing/2014/main" id="{09904B57-D8D7-459A-90B3-29702FBC798A}"/>
              </a:ext>
            </a:extLst>
          </p:cNvPr>
          <p:cNvPicPr>
            <a:picLocks noChangeAspect="1"/>
          </p:cNvPicPr>
          <p:nvPr/>
        </p:nvPicPr>
        <p:blipFill>
          <a:blip r:embed="rId3"/>
          <a:stretch>
            <a:fillRect/>
          </a:stretch>
        </p:blipFill>
        <p:spPr>
          <a:xfrm>
            <a:off x="0" y="1355835"/>
            <a:ext cx="7884753" cy="4004442"/>
          </a:xfrm>
          <a:prstGeom prst="rect">
            <a:avLst/>
          </a:prstGeom>
        </p:spPr>
      </p:pic>
    </p:spTree>
    <p:extLst>
      <p:ext uri="{BB962C8B-B14F-4D97-AF65-F5344CB8AC3E}">
        <p14:creationId xmlns:p14="http://schemas.microsoft.com/office/powerpoint/2010/main" val="12442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577D-3976-45F7-B229-535BCAF92373}"/>
              </a:ext>
            </a:extLst>
          </p:cNvPr>
          <p:cNvSpPr>
            <a:spLocks noGrp="1"/>
          </p:cNvSpPr>
          <p:nvPr>
            <p:ph type="title"/>
          </p:nvPr>
        </p:nvSpPr>
        <p:spPr>
          <a:xfrm>
            <a:off x="1154953" y="973668"/>
            <a:ext cx="8761413" cy="706964"/>
          </a:xfrm>
        </p:spPr>
        <p:txBody>
          <a:bodyPr>
            <a:normAutofit fontScale="90000"/>
          </a:bodyPr>
          <a:lstStyle/>
          <a:p>
            <a:pPr>
              <a:lnSpc>
                <a:spcPct val="150000"/>
              </a:lnSpc>
            </a:pPr>
            <a:r>
              <a:rPr lang="en-US" b="1" dirty="0">
                <a:cs typeface="Calibri Light"/>
              </a:rPr>
              <a:t>NEURAL NETWORKS</a:t>
            </a:r>
            <a:endParaRPr lang="en-US" b="1" dirty="0"/>
          </a:p>
        </p:txBody>
      </p:sp>
      <p:sp>
        <p:nvSpPr>
          <p:cNvPr id="3" name="Content Placeholder 2">
            <a:extLst>
              <a:ext uri="{FF2B5EF4-FFF2-40B4-BE49-F238E27FC236}">
                <a16:creationId xmlns:a16="http://schemas.microsoft.com/office/drawing/2014/main" id="{7E669C12-B32F-44AB-8873-283E4803F907}"/>
              </a:ext>
            </a:extLst>
          </p:cNvPr>
          <p:cNvSpPr>
            <a:spLocks noGrp="1"/>
          </p:cNvSpPr>
          <p:nvPr>
            <p:ph idx="1"/>
          </p:nvPr>
        </p:nvSpPr>
        <p:spPr>
          <a:xfrm>
            <a:off x="157654" y="1975945"/>
            <a:ext cx="4908331" cy="4708634"/>
          </a:xfrm>
        </p:spPr>
        <p:txBody>
          <a:bodyPr vert="horz" lIns="91440" tIns="45720" rIns="91440" bIns="45720" rtlCol="0" anchor="ctr">
            <a:normAutofit/>
          </a:bodyPr>
          <a:lstStyle/>
          <a:p>
            <a:pPr>
              <a:lnSpc>
                <a:spcPct val="150000"/>
              </a:lnSpc>
            </a:pPr>
            <a:r>
              <a:rPr lang="en-US" sz="1600" dirty="0">
                <a:ea typeface="+mn-lt"/>
                <a:cs typeface="+mn-lt"/>
              </a:rPr>
              <a:t>Artificial neural networks usually called neural networks (NNs) are interconnected systems composed of many simple processing elements (neurons) operating in parallel whose function is determined by-</a:t>
            </a:r>
            <a:endParaRPr lang="en-US" sz="1600" dirty="0">
              <a:cs typeface="Calibri" panose="020F0502020204030204"/>
            </a:endParaRPr>
          </a:p>
          <a:p>
            <a:pPr marL="0" indent="0">
              <a:lnSpc>
                <a:spcPct val="150000"/>
              </a:lnSpc>
              <a:buNone/>
            </a:pPr>
            <a:r>
              <a:rPr lang="en-US" sz="1600" dirty="0">
                <a:ea typeface="+mn-lt"/>
                <a:cs typeface="+mn-lt"/>
              </a:rPr>
              <a:t>     1) Networks Structure </a:t>
            </a:r>
          </a:p>
          <a:p>
            <a:pPr marL="0" indent="0">
              <a:lnSpc>
                <a:spcPct val="150000"/>
              </a:lnSpc>
              <a:buNone/>
            </a:pPr>
            <a:r>
              <a:rPr lang="en-US" sz="1600" dirty="0">
                <a:ea typeface="+mn-lt"/>
                <a:cs typeface="+mn-lt"/>
              </a:rPr>
              <a:t>     2) Connection Strengths</a:t>
            </a:r>
            <a:endParaRPr lang="en-US" sz="1600" dirty="0">
              <a:cs typeface="Calibri" panose="020F0502020204030204"/>
            </a:endParaRPr>
          </a:p>
          <a:p>
            <a:pPr marL="0" indent="0">
              <a:lnSpc>
                <a:spcPct val="150000"/>
              </a:lnSpc>
              <a:buNone/>
            </a:pPr>
            <a:r>
              <a:rPr lang="en-US" sz="1600" dirty="0">
                <a:ea typeface="+mn-lt"/>
                <a:cs typeface="+mn-lt"/>
              </a:rPr>
              <a:t>     3) The Processing performed at computing elements or nodes</a:t>
            </a:r>
            <a:endParaRPr lang="en-US" sz="1600" dirty="0">
              <a:cs typeface="Calibri" panose="020F0502020204030204"/>
            </a:endParaRPr>
          </a:p>
        </p:txBody>
      </p:sp>
      <p:pic>
        <p:nvPicPr>
          <p:cNvPr id="5" name="Picture 5" descr="Diagram&#10;&#10;Description automatically generated">
            <a:extLst>
              <a:ext uri="{FF2B5EF4-FFF2-40B4-BE49-F238E27FC236}">
                <a16:creationId xmlns:a16="http://schemas.microsoft.com/office/drawing/2014/main" id="{81A968CB-9A14-4566-9E4F-D3191E19CE22}"/>
              </a:ext>
            </a:extLst>
          </p:cNvPr>
          <p:cNvPicPr>
            <a:picLocks noChangeAspect="1"/>
          </p:cNvPicPr>
          <p:nvPr/>
        </p:nvPicPr>
        <p:blipFill>
          <a:blip r:embed="rId2"/>
          <a:stretch>
            <a:fillRect/>
          </a:stretch>
        </p:blipFill>
        <p:spPr>
          <a:xfrm>
            <a:off x="5457922" y="2872084"/>
            <a:ext cx="6158802" cy="301224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581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Oval 50">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7" name="Rectangle 56">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1"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E7AFD1CF-25F5-477A-AD95-9850A7BA1E6C}"/>
              </a:ext>
            </a:extLst>
          </p:cNvPr>
          <p:cNvSpPr>
            <a:spLocks noGrp="1"/>
          </p:cNvSpPr>
          <p:nvPr>
            <p:ph type="title"/>
          </p:nvPr>
        </p:nvSpPr>
        <p:spPr>
          <a:xfrm>
            <a:off x="1154955" y="973667"/>
            <a:ext cx="2942210" cy="4833745"/>
          </a:xfrm>
        </p:spPr>
        <p:txBody>
          <a:bodyPr>
            <a:normAutofit/>
          </a:bodyPr>
          <a:lstStyle/>
          <a:p>
            <a:r>
              <a:rPr lang="en-US">
                <a:solidFill>
                  <a:srgbClr val="EBEBEB"/>
                </a:solidFill>
                <a:cs typeface="Calibri Light"/>
              </a:rPr>
              <a:t>     </a:t>
            </a:r>
            <a:r>
              <a:rPr lang="en-US" b="1" dirty="0">
                <a:solidFill>
                  <a:srgbClr val="EBEBEB"/>
                </a:solidFill>
                <a:cs typeface="Calibri Light"/>
              </a:rPr>
              <a:t>DATASET </a:t>
            </a:r>
            <a:endParaRPr lang="en-US" b="1">
              <a:solidFill>
                <a:srgbClr val="EBEBEB"/>
              </a:solidFill>
              <a:cs typeface="Calibri Light"/>
            </a:endParaRPr>
          </a:p>
        </p:txBody>
      </p:sp>
      <p:sp>
        <p:nvSpPr>
          <p:cNvPr id="63" name="Rectangle 62">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84A80EB0-9E0D-4B98-A7E2-F7D1CB18DD87}"/>
              </a:ext>
            </a:extLst>
          </p:cNvPr>
          <p:cNvGraphicFramePr>
            <a:graphicFrameLocks noGrp="1"/>
          </p:cNvGraphicFramePr>
          <p:nvPr>
            <p:ph idx="1"/>
            <p:extLst>
              <p:ext uri="{D42A27DB-BD31-4B8C-83A1-F6EECF244321}">
                <p14:modId xmlns:p14="http://schemas.microsoft.com/office/powerpoint/2010/main" val="1948039750"/>
              </p:ext>
            </p:extLst>
          </p:nvPr>
        </p:nvGraphicFramePr>
        <p:xfrm>
          <a:off x="5252120" y="805655"/>
          <a:ext cx="6391275" cy="5458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012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Oval 17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4" name="Oval 17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8" name="Rectangle 17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B6AEECCB-0F2A-4E9F-885C-FB5CD0919C55}"/>
              </a:ext>
            </a:extLst>
          </p:cNvPr>
          <p:cNvSpPr>
            <a:spLocks noGrp="1"/>
          </p:cNvSpPr>
          <p:nvPr>
            <p:ph type="title"/>
          </p:nvPr>
        </p:nvSpPr>
        <p:spPr>
          <a:xfrm>
            <a:off x="1154955" y="973667"/>
            <a:ext cx="2942210" cy="4833745"/>
          </a:xfrm>
        </p:spPr>
        <p:txBody>
          <a:bodyPr>
            <a:normAutofit/>
          </a:bodyPr>
          <a:lstStyle/>
          <a:p>
            <a:pPr algn="ctr">
              <a:lnSpc>
                <a:spcPct val="150000"/>
              </a:lnSpc>
            </a:pPr>
            <a:r>
              <a:rPr lang="en-US" b="1" dirty="0">
                <a:solidFill>
                  <a:srgbClr val="EBEBEB"/>
                </a:solidFill>
                <a:cs typeface="Calibri Light"/>
              </a:rPr>
              <a:t>MODEL </a:t>
            </a:r>
            <a:br>
              <a:rPr lang="en-US" b="1" dirty="0">
                <a:solidFill>
                  <a:srgbClr val="EBEBEB"/>
                </a:solidFill>
                <a:cs typeface="Calibri Light"/>
              </a:rPr>
            </a:br>
            <a:r>
              <a:rPr lang="en-US" b="1" dirty="0">
                <a:solidFill>
                  <a:srgbClr val="EBEBEB"/>
                </a:solidFill>
                <a:cs typeface="Calibri Light"/>
              </a:rPr>
              <a:t>BUILDING</a:t>
            </a:r>
            <a:endParaRPr lang="en-US" b="1" dirty="0">
              <a:solidFill>
                <a:srgbClr val="EBEBEB"/>
              </a:solidFill>
            </a:endParaRPr>
          </a:p>
        </p:txBody>
      </p:sp>
      <p:sp>
        <p:nvSpPr>
          <p:cNvPr id="184" name="Rectangle 18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27" name="Content Placeholder 124">
            <a:extLst>
              <a:ext uri="{FF2B5EF4-FFF2-40B4-BE49-F238E27FC236}">
                <a16:creationId xmlns:a16="http://schemas.microsoft.com/office/drawing/2014/main" id="{D4C0C287-5E10-43AD-AAD9-5EB529CCDB48}"/>
              </a:ext>
            </a:extLst>
          </p:cNvPr>
          <p:cNvGraphicFramePr>
            <a:graphicFrameLocks noGrp="1"/>
          </p:cNvGraphicFramePr>
          <p:nvPr>
            <p:ph idx="1"/>
            <p:extLst>
              <p:ext uri="{D42A27DB-BD31-4B8C-83A1-F6EECF244321}">
                <p14:modId xmlns:p14="http://schemas.microsoft.com/office/powerpoint/2010/main" val="3633721697"/>
              </p:ext>
            </p:extLst>
          </p:nvPr>
        </p:nvGraphicFramePr>
        <p:xfrm>
          <a:off x="4908332" y="802741"/>
          <a:ext cx="7062952" cy="6053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709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Rectangle 18">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9802669-2EA4-43C3-B70E-B634238A423C}"/>
              </a:ext>
            </a:extLst>
          </p:cNvPr>
          <p:cNvSpPr>
            <a:spLocks noGrp="1"/>
          </p:cNvSpPr>
          <p:nvPr>
            <p:ph type="title"/>
          </p:nvPr>
        </p:nvSpPr>
        <p:spPr>
          <a:xfrm>
            <a:off x="1154954" y="973667"/>
            <a:ext cx="3180587" cy="4833745"/>
          </a:xfrm>
        </p:spPr>
        <p:txBody>
          <a:bodyPr>
            <a:normAutofit/>
          </a:bodyPr>
          <a:lstStyle/>
          <a:p>
            <a:pPr algn="ctr">
              <a:lnSpc>
                <a:spcPct val="150000"/>
              </a:lnSpc>
            </a:pPr>
            <a:r>
              <a:rPr lang="en-US" b="1" dirty="0">
                <a:solidFill>
                  <a:srgbClr val="EBEBEB"/>
                </a:solidFill>
                <a:cs typeface="Calibri Light"/>
              </a:rPr>
              <a:t>MODEL BUILDING DESCRIPTION</a:t>
            </a:r>
          </a:p>
        </p:txBody>
      </p:sp>
      <p:sp>
        <p:nvSpPr>
          <p:cNvPr id="25" name="Rectangle 24">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58F052C1-5F66-433E-A04D-EBE620BCC10E}"/>
              </a:ext>
            </a:extLst>
          </p:cNvPr>
          <p:cNvSpPr txBox="1"/>
          <p:nvPr/>
        </p:nvSpPr>
        <p:spPr>
          <a:xfrm>
            <a:off x="4378038" y="6179130"/>
            <a:ext cx="10529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graphicFrame>
        <p:nvGraphicFramePr>
          <p:cNvPr id="6" name="Content Placeholder 2">
            <a:extLst>
              <a:ext uri="{FF2B5EF4-FFF2-40B4-BE49-F238E27FC236}">
                <a16:creationId xmlns:a16="http://schemas.microsoft.com/office/drawing/2014/main" id="{FB9FD685-D995-4AE7-B957-B88149772C44}"/>
              </a:ext>
            </a:extLst>
          </p:cNvPr>
          <p:cNvGraphicFramePr>
            <a:graphicFrameLocks noGrp="1"/>
          </p:cNvGraphicFramePr>
          <p:nvPr>
            <p:ph idx="1"/>
            <p:extLst>
              <p:ext uri="{D42A27DB-BD31-4B8C-83A1-F6EECF244321}">
                <p14:modId xmlns:p14="http://schemas.microsoft.com/office/powerpoint/2010/main" val="3801022235"/>
              </p:ext>
            </p:extLst>
          </p:nvPr>
        </p:nvGraphicFramePr>
        <p:xfrm>
          <a:off x="4904511" y="578725"/>
          <a:ext cx="7157545" cy="5700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35432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252</TotalTime>
  <Words>826</Words>
  <Application>Microsoft Office PowerPoint</Application>
  <PresentationFormat>Widescreen</PresentationFormat>
  <Paragraphs>78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Ion Boardroom</vt:lpstr>
      <vt:lpstr>Intelligent Handwritten Digit Identification System For Computer Applications</vt:lpstr>
      <vt:lpstr>OUTLINE</vt:lpstr>
      <vt:lpstr>INTRODCTION</vt:lpstr>
      <vt:lpstr>OBJECTIVE</vt:lpstr>
      <vt:lpstr>Technical Architecture</vt:lpstr>
      <vt:lpstr>NEURAL NETWORKS</vt:lpstr>
      <vt:lpstr>     DATASET </vt:lpstr>
      <vt:lpstr>MODEL  BUILDING</vt:lpstr>
      <vt:lpstr>MODEL BUILDING DESCRIPTION</vt:lpstr>
      <vt:lpstr>MODEL BUILDING DESCRIPTION</vt:lpstr>
      <vt:lpstr>OUTPUT:</vt:lpstr>
      <vt:lpstr>IBM Watson Studio</vt:lpstr>
      <vt:lpstr>Advantages of deploying model on CLOUD </vt:lpstr>
      <vt:lpstr>SOFTWARE REQUIREMENTS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suchendar</cp:lastModifiedBy>
  <cp:revision>394</cp:revision>
  <dcterms:created xsi:type="dcterms:W3CDTF">2020-02-18T12:44:30Z</dcterms:created>
  <dcterms:modified xsi:type="dcterms:W3CDTF">2021-11-05T06:54:32Z</dcterms:modified>
</cp:coreProperties>
</file>