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58" r:id="rId5"/>
    <p:sldId id="259" r:id="rId6"/>
    <p:sldId id="262" r:id="rId7"/>
    <p:sldId id="264" r:id="rId8"/>
    <p:sldId id="267" r:id="rId9"/>
    <p:sldId id="265" r:id="rId10"/>
    <p:sldId id="266"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4" autoAdjust="0"/>
    <p:restoredTop sz="94660"/>
  </p:normalViewPr>
  <p:slideViewPr>
    <p:cSldViewPr snapToGrid="0">
      <p:cViewPr varScale="1">
        <p:scale>
          <a:sx n="90" d="100"/>
          <a:sy n="9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Prasad Morthala" userId="35f61e1ff28c58ba" providerId="LiveId" clId="{8877B36A-4517-41AB-ABEC-7F6F28560235}"/>
    <pc:docChg chg="undo custSel addSld delSld modSld modMainMaster">
      <pc:chgData name="Hari Prasad Morthala" userId="35f61e1ff28c58ba" providerId="LiveId" clId="{8877B36A-4517-41AB-ABEC-7F6F28560235}" dt="2021-11-02T07:17:40.658" v="3773"/>
      <pc:docMkLst>
        <pc:docMk/>
      </pc:docMkLst>
      <pc:sldChg chg="addSp delSp modSp mod modTransition">
        <pc:chgData name="Hari Prasad Morthala" userId="35f61e1ff28c58ba" providerId="LiveId" clId="{8877B36A-4517-41AB-ABEC-7F6F28560235}" dt="2021-11-01T11:22:47.373" v="3715" actId="1076"/>
        <pc:sldMkLst>
          <pc:docMk/>
          <pc:sldMk cId="2946142380" sldId="256"/>
        </pc:sldMkLst>
        <pc:spChg chg="mod">
          <ac:chgData name="Hari Prasad Morthala" userId="35f61e1ff28c58ba" providerId="LiveId" clId="{8877B36A-4517-41AB-ABEC-7F6F28560235}" dt="2021-10-29T15:51:08.564" v="350" actId="20577"/>
          <ac:spMkLst>
            <pc:docMk/>
            <pc:sldMk cId="2946142380" sldId="256"/>
            <ac:spMk id="2" creationId="{76A11FE1-BF6C-4276-9716-F6037E4EC8A9}"/>
          </ac:spMkLst>
        </pc:spChg>
        <pc:picChg chg="add del mod">
          <ac:chgData name="Hari Prasad Morthala" userId="35f61e1ff28c58ba" providerId="LiveId" clId="{8877B36A-4517-41AB-ABEC-7F6F28560235}" dt="2021-10-29T15:50:15.818" v="336" actId="21"/>
          <ac:picMkLst>
            <pc:docMk/>
            <pc:sldMk cId="2946142380" sldId="256"/>
            <ac:picMk id="4" creationId="{42E26C23-D97B-438F-B9F8-EA1B7E691FBB}"/>
          </ac:picMkLst>
        </pc:picChg>
        <pc:picChg chg="add del mod">
          <ac:chgData name="Hari Prasad Morthala" userId="35f61e1ff28c58ba" providerId="LiveId" clId="{8877B36A-4517-41AB-ABEC-7F6F28560235}" dt="2021-10-29T15:49:54.442" v="332" actId="21"/>
          <ac:picMkLst>
            <pc:docMk/>
            <pc:sldMk cId="2946142380" sldId="256"/>
            <ac:picMk id="6" creationId="{0B5C622B-120B-4E3A-A1FC-81B2F17955E0}"/>
          </ac:picMkLst>
        </pc:picChg>
        <pc:picChg chg="add del mod">
          <ac:chgData name="Hari Prasad Morthala" userId="35f61e1ff28c58ba" providerId="LiveId" clId="{8877B36A-4517-41AB-ABEC-7F6F28560235}" dt="2021-10-29T15:49:54.442" v="332" actId="21"/>
          <ac:picMkLst>
            <pc:docMk/>
            <pc:sldMk cId="2946142380" sldId="256"/>
            <ac:picMk id="8" creationId="{DAC72E1D-035E-4449-9938-A4EC6719DF64}"/>
          </ac:picMkLst>
        </pc:picChg>
        <pc:picChg chg="add mod">
          <ac:chgData name="Hari Prasad Morthala" userId="35f61e1ff28c58ba" providerId="LiveId" clId="{8877B36A-4517-41AB-ABEC-7F6F28560235}" dt="2021-11-01T11:22:47.373" v="3715" actId="1076"/>
          <ac:picMkLst>
            <pc:docMk/>
            <pc:sldMk cId="2946142380" sldId="256"/>
            <ac:picMk id="10" creationId="{562CD80D-600C-486F-A9A4-404B6B9AE1AC}"/>
          </ac:picMkLst>
        </pc:picChg>
      </pc:sldChg>
      <pc:sldChg chg="modTransition">
        <pc:chgData name="Hari Prasad Morthala" userId="35f61e1ff28c58ba" providerId="LiveId" clId="{8877B36A-4517-41AB-ABEC-7F6F28560235}" dt="2021-11-01T08:06:46.537" v="3668"/>
        <pc:sldMkLst>
          <pc:docMk/>
          <pc:sldMk cId="251007510" sldId="257"/>
        </pc:sldMkLst>
      </pc:sldChg>
      <pc:sldChg chg="modSp mod modTransition">
        <pc:chgData name="Hari Prasad Morthala" userId="35f61e1ff28c58ba" providerId="LiveId" clId="{8877B36A-4517-41AB-ABEC-7F6F28560235}" dt="2021-11-02T07:14:17.243" v="3739" actId="14100"/>
        <pc:sldMkLst>
          <pc:docMk/>
          <pc:sldMk cId="3326913297" sldId="258"/>
        </pc:sldMkLst>
        <pc:spChg chg="mod">
          <ac:chgData name="Hari Prasad Morthala" userId="35f61e1ff28c58ba" providerId="LiveId" clId="{8877B36A-4517-41AB-ABEC-7F6F28560235}" dt="2021-11-02T07:14:17.243" v="3739" actId="14100"/>
          <ac:spMkLst>
            <pc:docMk/>
            <pc:sldMk cId="3326913297" sldId="258"/>
            <ac:spMk id="3" creationId="{4B397682-A000-459C-840A-5850E095DBC2}"/>
          </ac:spMkLst>
        </pc:spChg>
      </pc:sldChg>
      <pc:sldChg chg="modSp mod modTransition">
        <pc:chgData name="Hari Prasad Morthala" userId="35f61e1ff28c58ba" providerId="LiveId" clId="{8877B36A-4517-41AB-ABEC-7F6F28560235}" dt="2021-11-01T08:06:46.537" v="3668"/>
        <pc:sldMkLst>
          <pc:docMk/>
          <pc:sldMk cId="1657914251" sldId="259"/>
        </pc:sldMkLst>
        <pc:spChg chg="mod">
          <ac:chgData name="Hari Prasad Morthala" userId="35f61e1ff28c58ba" providerId="LiveId" clId="{8877B36A-4517-41AB-ABEC-7F6F28560235}" dt="2021-10-29T15:56:43.001" v="378" actId="1076"/>
          <ac:spMkLst>
            <pc:docMk/>
            <pc:sldMk cId="1657914251" sldId="259"/>
            <ac:spMk id="35" creationId="{6EEC6D32-CEEA-4198-ADAE-3C14E5BA8941}"/>
          </ac:spMkLst>
        </pc:spChg>
        <pc:spChg chg="mod">
          <ac:chgData name="Hari Prasad Morthala" userId="35f61e1ff28c58ba" providerId="LiveId" clId="{8877B36A-4517-41AB-ABEC-7F6F28560235}" dt="2021-10-29T15:56:33.378" v="377" actId="1076"/>
          <ac:spMkLst>
            <pc:docMk/>
            <pc:sldMk cId="1657914251" sldId="259"/>
            <ac:spMk id="51" creationId="{FBED020E-5700-4FCB-875A-C01846194CDB}"/>
          </ac:spMkLst>
        </pc:spChg>
        <pc:picChg chg="mod">
          <ac:chgData name="Hari Prasad Morthala" userId="35f61e1ff28c58ba" providerId="LiveId" clId="{8877B36A-4517-41AB-ABEC-7F6F28560235}" dt="2021-10-29T17:17:14.042" v="1135" actId="1076"/>
          <ac:picMkLst>
            <pc:docMk/>
            <pc:sldMk cId="1657914251" sldId="259"/>
            <ac:picMk id="123" creationId="{16D0E770-C70D-466E-8B8C-F6D8D4E9370F}"/>
          </ac:picMkLst>
        </pc:picChg>
      </pc:sldChg>
      <pc:sldChg chg="modSp mod modTransition">
        <pc:chgData name="Hari Prasad Morthala" userId="35f61e1ff28c58ba" providerId="LiveId" clId="{8877B36A-4517-41AB-ABEC-7F6F28560235}" dt="2021-11-02T07:15:34.580" v="3746" actId="14100"/>
        <pc:sldMkLst>
          <pc:docMk/>
          <pc:sldMk cId="2807040193" sldId="261"/>
        </pc:sldMkLst>
        <pc:spChg chg="mod">
          <ac:chgData name="Hari Prasad Morthala" userId="35f61e1ff28c58ba" providerId="LiveId" clId="{8877B36A-4517-41AB-ABEC-7F6F28560235}" dt="2021-10-29T15:52:31.646" v="360" actId="1076"/>
          <ac:spMkLst>
            <pc:docMk/>
            <pc:sldMk cId="2807040193" sldId="261"/>
            <ac:spMk id="2" creationId="{2B38AE4A-3E0C-40AE-9F54-8733DF2381FC}"/>
          </ac:spMkLst>
        </pc:spChg>
        <pc:spChg chg="mod">
          <ac:chgData name="Hari Prasad Morthala" userId="35f61e1ff28c58ba" providerId="LiveId" clId="{8877B36A-4517-41AB-ABEC-7F6F28560235}" dt="2021-11-02T07:15:34.580" v="3746" actId="14100"/>
          <ac:spMkLst>
            <pc:docMk/>
            <pc:sldMk cId="2807040193" sldId="261"/>
            <ac:spMk id="3" creationId="{7663B5CD-8501-4264-809A-89A7E70EB760}"/>
          </ac:spMkLst>
        </pc:spChg>
        <pc:spChg chg="mod">
          <ac:chgData name="Hari Prasad Morthala" userId="35f61e1ff28c58ba" providerId="LiveId" clId="{8877B36A-4517-41AB-ABEC-7F6F28560235}" dt="2021-10-29T15:52:35.230" v="361" actId="1076"/>
          <ac:spMkLst>
            <pc:docMk/>
            <pc:sldMk cId="2807040193" sldId="261"/>
            <ac:spMk id="4" creationId="{F5B4CA4F-680E-4008-8288-EE3F81A2E3E0}"/>
          </ac:spMkLst>
        </pc:spChg>
        <pc:spChg chg="mod">
          <ac:chgData name="Hari Prasad Morthala" userId="35f61e1ff28c58ba" providerId="LiveId" clId="{8877B36A-4517-41AB-ABEC-7F6F28560235}" dt="2021-10-29T17:27:22.454" v="1308" actId="1076"/>
          <ac:spMkLst>
            <pc:docMk/>
            <pc:sldMk cId="2807040193" sldId="261"/>
            <ac:spMk id="5" creationId="{48D6942D-96D5-4289-819D-BB4EBE5CC378}"/>
          </ac:spMkLst>
        </pc:spChg>
      </pc:sldChg>
      <pc:sldChg chg="addSp modSp mod modTransition">
        <pc:chgData name="Hari Prasad Morthala" userId="35f61e1ff28c58ba" providerId="LiveId" clId="{8877B36A-4517-41AB-ABEC-7F6F28560235}" dt="2021-11-01T08:06:46.537" v="3668"/>
        <pc:sldMkLst>
          <pc:docMk/>
          <pc:sldMk cId="560950598" sldId="262"/>
        </pc:sldMkLst>
        <pc:spChg chg="mod">
          <ac:chgData name="Hari Prasad Morthala" userId="35f61e1ff28c58ba" providerId="LiveId" clId="{8877B36A-4517-41AB-ABEC-7F6F28560235}" dt="2021-10-30T16:44:19.903" v="3566" actId="20577"/>
          <ac:spMkLst>
            <pc:docMk/>
            <pc:sldMk cId="560950598" sldId="262"/>
            <ac:spMk id="2" creationId="{CDFDE6F0-62B1-43AD-8EC6-58A0E4A0674C}"/>
          </ac:spMkLst>
        </pc:spChg>
        <pc:spChg chg="mod">
          <ac:chgData name="Hari Prasad Morthala" userId="35f61e1ff28c58ba" providerId="LiveId" clId="{8877B36A-4517-41AB-ABEC-7F6F28560235}" dt="2021-10-29T17:46:04.607" v="1540" actId="1076"/>
          <ac:spMkLst>
            <pc:docMk/>
            <pc:sldMk cId="560950598" sldId="262"/>
            <ac:spMk id="4" creationId="{E552C7E6-300F-4E46-8832-004882CA5F9B}"/>
          </ac:spMkLst>
        </pc:spChg>
        <pc:spChg chg="add mod">
          <ac:chgData name="Hari Prasad Morthala" userId="35f61e1ff28c58ba" providerId="LiveId" clId="{8877B36A-4517-41AB-ABEC-7F6F28560235}" dt="2021-10-29T17:45:53.172" v="1538" actId="1076"/>
          <ac:spMkLst>
            <pc:docMk/>
            <pc:sldMk cId="560950598" sldId="262"/>
            <ac:spMk id="5" creationId="{9731AF0B-4946-47E1-B974-39B2B8EA7012}"/>
          </ac:spMkLst>
        </pc:spChg>
        <pc:spChg chg="add mod">
          <ac:chgData name="Hari Prasad Morthala" userId="35f61e1ff28c58ba" providerId="LiveId" clId="{8877B36A-4517-41AB-ABEC-7F6F28560235}" dt="2021-10-29T17:45:42.398" v="1537" actId="14100"/>
          <ac:spMkLst>
            <pc:docMk/>
            <pc:sldMk cId="560950598" sldId="262"/>
            <ac:spMk id="6" creationId="{4CBF5526-668D-49AF-8D7B-4C3F02F3DE33}"/>
          </ac:spMkLst>
        </pc:spChg>
      </pc:sldChg>
      <pc:sldChg chg="modSp del mod">
        <pc:chgData name="Hari Prasad Morthala" userId="35f61e1ff28c58ba" providerId="LiveId" clId="{8877B36A-4517-41AB-ABEC-7F6F28560235}" dt="2021-10-29T15:46:30.743" v="314" actId="2696"/>
        <pc:sldMkLst>
          <pc:docMk/>
          <pc:sldMk cId="1608600202" sldId="263"/>
        </pc:sldMkLst>
        <pc:spChg chg="mod">
          <ac:chgData name="Hari Prasad Morthala" userId="35f61e1ff28c58ba" providerId="LiveId" clId="{8877B36A-4517-41AB-ABEC-7F6F28560235}" dt="2021-10-29T15:44:09.418" v="297" actId="1076"/>
          <ac:spMkLst>
            <pc:docMk/>
            <pc:sldMk cId="1608600202" sldId="263"/>
            <ac:spMk id="2" creationId="{3BACF6A8-0A79-4DEC-A975-118164D3A419}"/>
          </ac:spMkLst>
        </pc:spChg>
        <pc:spChg chg="mod">
          <ac:chgData name="Hari Prasad Morthala" userId="35f61e1ff28c58ba" providerId="LiveId" clId="{8877B36A-4517-41AB-ABEC-7F6F28560235}" dt="2021-10-29T15:41:34.915" v="277" actId="1076"/>
          <ac:spMkLst>
            <pc:docMk/>
            <pc:sldMk cId="1608600202" sldId="263"/>
            <ac:spMk id="3" creationId="{45F25668-3B87-40F9-8A81-71B167D21949}"/>
          </ac:spMkLst>
        </pc:spChg>
      </pc:sldChg>
      <pc:sldChg chg="addSp delSp modSp mod modTransition">
        <pc:chgData name="Hari Prasad Morthala" userId="35f61e1ff28c58ba" providerId="LiveId" clId="{8877B36A-4517-41AB-ABEC-7F6F28560235}" dt="2021-11-01T08:06:46.537" v="3668"/>
        <pc:sldMkLst>
          <pc:docMk/>
          <pc:sldMk cId="3796117329" sldId="264"/>
        </pc:sldMkLst>
        <pc:spChg chg="del mod">
          <ac:chgData name="Hari Prasad Morthala" userId="35f61e1ff28c58ba" providerId="LiveId" clId="{8877B36A-4517-41AB-ABEC-7F6F28560235}" dt="2021-10-29T15:42:44.183" v="284"/>
          <ac:spMkLst>
            <pc:docMk/>
            <pc:sldMk cId="3796117329" sldId="264"/>
            <ac:spMk id="2" creationId="{E99BC03F-D828-4551-8FD5-465160B909DD}"/>
          </ac:spMkLst>
        </pc:spChg>
        <pc:spChg chg="mod">
          <ac:chgData name="Hari Prasad Morthala" userId="35f61e1ff28c58ba" providerId="LiveId" clId="{8877B36A-4517-41AB-ABEC-7F6F28560235}" dt="2021-10-29T17:12:01.144" v="998" actId="1076"/>
          <ac:spMkLst>
            <pc:docMk/>
            <pc:sldMk cId="3796117329" sldId="264"/>
            <ac:spMk id="3" creationId="{2B657C72-1C48-42F7-8A61-E383B9F901C6}"/>
          </ac:spMkLst>
        </pc:spChg>
        <pc:spChg chg="add mod">
          <ac:chgData name="Hari Prasad Morthala" userId="35f61e1ff28c58ba" providerId="LiveId" clId="{8877B36A-4517-41AB-ABEC-7F6F28560235}" dt="2021-10-29T18:54:08.217" v="3460" actId="1076"/>
          <ac:spMkLst>
            <pc:docMk/>
            <pc:sldMk cId="3796117329" sldId="264"/>
            <ac:spMk id="4" creationId="{BCFD7AFD-1507-4DC7-B2BA-63A3CD66CF02}"/>
          </ac:spMkLst>
        </pc:spChg>
        <pc:spChg chg="add del mod">
          <ac:chgData name="Hari Prasad Morthala" userId="35f61e1ff28c58ba" providerId="LiveId" clId="{8877B36A-4517-41AB-ABEC-7F6F28560235}" dt="2021-10-29T15:20:53.362" v="15"/>
          <ac:spMkLst>
            <pc:docMk/>
            <pc:sldMk cId="3796117329" sldId="264"/>
            <ac:spMk id="5" creationId="{8684555A-278E-4120-94D8-BCCECD167F54}"/>
          </ac:spMkLst>
        </pc:spChg>
        <pc:spChg chg="add mod">
          <ac:chgData name="Hari Prasad Morthala" userId="35f61e1ff28c58ba" providerId="LiveId" clId="{8877B36A-4517-41AB-ABEC-7F6F28560235}" dt="2021-10-29T18:54:12.351" v="3461" actId="1076"/>
          <ac:spMkLst>
            <pc:docMk/>
            <pc:sldMk cId="3796117329" sldId="264"/>
            <ac:spMk id="6" creationId="{90659034-93C9-4939-BD78-86F520C0BB18}"/>
          </ac:spMkLst>
        </pc:spChg>
        <pc:spChg chg="add mod">
          <ac:chgData name="Hari Prasad Morthala" userId="35f61e1ff28c58ba" providerId="LiveId" clId="{8877B36A-4517-41AB-ABEC-7F6F28560235}" dt="2021-10-29T18:54:18.800" v="3462" actId="1076"/>
          <ac:spMkLst>
            <pc:docMk/>
            <pc:sldMk cId="3796117329" sldId="264"/>
            <ac:spMk id="7" creationId="{92245910-4C05-458F-8AF4-24891778BB80}"/>
          </ac:spMkLst>
        </pc:spChg>
        <pc:spChg chg="add mod">
          <ac:chgData name="Hari Prasad Morthala" userId="35f61e1ff28c58ba" providerId="LiveId" clId="{8877B36A-4517-41AB-ABEC-7F6F28560235}" dt="2021-10-29T18:54:26.511" v="3463" actId="1076"/>
          <ac:spMkLst>
            <pc:docMk/>
            <pc:sldMk cId="3796117329" sldId="264"/>
            <ac:spMk id="8" creationId="{6734D63D-7A01-440D-AEAC-77854DC83505}"/>
          </ac:spMkLst>
        </pc:spChg>
        <pc:spChg chg="add mod">
          <ac:chgData name="Hari Prasad Morthala" userId="35f61e1ff28c58ba" providerId="LiveId" clId="{8877B36A-4517-41AB-ABEC-7F6F28560235}" dt="2021-10-29T18:54:32.434" v="3464" actId="1076"/>
          <ac:spMkLst>
            <pc:docMk/>
            <pc:sldMk cId="3796117329" sldId="264"/>
            <ac:spMk id="9" creationId="{B09A1BE2-B32D-494C-B00E-C2488EE75E71}"/>
          </ac:spMkLst>
        </pc:spChg>
        <pc:spChg chg="add mod">
          <ac:chgData name="Hari Prasad Morthala" userId="35f61e1ff28c58ba" providerId="LiveId" clId="{8877B36A-4517-41AB-ABEC-7F6F28560235}" dt="2021-10-29T18:54:42.054" v="3466" actId="1076"/>
          <ac:spMkLst>
            <pc:docMk/>
            <pc:sldMk cId="3796117329" sldId="264"/>
            <ac:spMk id="10" creationId="{15D90CB9-8648-4C33-89FA-7EF1EDD6DBE7}"/>
          </ac:spMkLst>
        </pc:spChg>
        <pc:spChg chg="add mod">
          <ac:chgData name="Hari Prasad Morthala" userId="35f61e1ff28c58ba" providerId="LiveId" clId="{8877B36A-4517-41AB-ABEC-7F6F28560235}" dt="2021-10-29T18:54:37.514" v="3465" actId="1076"/>
          <ac:spMkLst>
            <pc:docMk/>
            <pc:sldMk cId="3796117329" sldId="264"/>
            <ac:spMk id="11" creationId="{78ED362C-46A7-47B3-AF31-B7E775E9A09F}"/>
          </ac:spMkLst>
        </pc:spChg>
        <pc:cxnChg chg="add mod">
          <ac:chgData name="Hari Prasad Morthala" userId="35f61e1ff28c58ba" providerId="LiveId" clId="{8877B36A-4517-41AB-ABEC-7F6F28560235}" dt="2021-10-29T18:54:12.351" v="3461" actId="1076"/>
          <ac:cxnSpMkLst>
            <pc:docMk/>
            <pc:sldMk cId="3796117329" sldId="264"/>
            <ac:cxnSpMk id="13" creationId="{54DDC204-E658-48B5-8459-AEB450FE4434}"/>
          </ac:cxnSpMkLst>
        </pc:cxnChg>
        <pc:cxnChg chg="add mod">
          <ac:chgData name="Hari Prasad Morthala" userId="35f61e1ff28c58ba" providerId="LiveId" clId="{8877B36A-4517-41AB-ABEC-7F6F28560235}" dt="2021-10-29T18:54:12.351" v="3461" actId="1076"/>
          <ac:cxnSpMkLst>
            <pc:docMk/>
            <pc:sldMk cId="3796117329" sldId="264"/>
            <ac:cxnSpMk id="21" creationId="{B0FA0D6C-E57A-4DBF-9975-B1BFC13BAFF4}"/>
          </ac:cxnSpMkLst>
        </pc:cxnChg>
        <pc:cxnChg chg="add mod">
          <ac:chgData name="Hari Prasad Morthala" userId="35f61e1ff28c58ba" providerId="LiveId" clId="{8877B36A-4517-41AB-ABEC-7F6F28560235}" dt="2021-10-29T18:54:26.511" v="3463" actId="1076"/>
          <ac:cxnSpMkLst>
            <pc:docMk/>
            <pc:sldMk cId="3796117329" sldId="264"/>
            <ac:cxnSpMk id="25" creationId="{84697EDD-E32B-4854-9D74-D99497204C47}"/>
          </ac:cxnSpMkLst>
        </pc:cxnChg>
        <pc:cxnChg chg="add mod">
          <ac:chgData name="Hari Prasad Morthala" userId="35f61e1ff28c58ba" providerId="LiveId" clId="{8877B36A-4517-41AB-ABEC-7F6F28560235}" dt="2021-10-29T18:54:32.434" v="3464" actId="1076"/>
          <ac:cxnSpMkLst>
            <pc:docMk/>
            <pc:sldMk cId="3796117329" sldId="264"/>
            <ac:cxnSpMk id="36" creationId="{924B98E7-F466-4286-924E-9D0F7EE480CB}"/>
          </ac:cxnSpMkLst>
        </pc:cxnChg>
        <pc:cxnChg chg="add mod">
          <ac:chgData name="Hari Prasad Morthala" userId="35f61e1ff28c58ba" providerId="LiveId" clId="{8877B36A-4517-41AB-ABEC-7F6F28560235}" dt="2021-10-29T18:54:37.514" v="3465" actId="1076"/>
          <ac:cxnSpMkLst>
            <pc:docMk/>
            <pc:sldMk cId="3796117329" sldId="264"/>
            <ac:cxnSpMk id="43" creationId="{AD5AA31B-86A8-484D-8543-AD73B29AF5A0}"/>
          </ac:cxnSpMkLst>
        </pc:cxnChg>
        <pc:cxnChg chg="add mod">
          <ac:chgData name="Hari Prasad Morthala" userId="35f61e1ff28c58ba" providerId="LiveId" clId="{8877B36A-4517-41AB-ABEC-7F6F28560235}" dt="2021-10-29T18:54:46.619" v="3467" actId="1076"/>
          <ac:cxnSpMkLst>
            <pc:docMk/>
            <pc:sldMk cId="3796117329" sldId="264"/>
            <ac:cxnSpMk id="55" creationId="{8D34FCD4-F1E5-4508-A59C-B364522F644D}"/>
          </ac:cxnSpMkLst>
        </pc:cxnChg>
      </pc:sldChg>
      <pc:sldChg chg="addSp delSp modSp mod modTransition">
        <pc:chgData name="Hari Prasad Morthala" userId="35f61e1ff28c58ba" providerId="LiveId" clId="{8877B36A-4517-41AB-ABEC-7F6F28560235}" dt="2021-11-02T07:14:43.763" v="3741" actId="14100"/>
        <pc:sldMkLst>
          <pc:docMk/>
          <pc:sldMk cId="1348978470" sldId="265"/>
        </pc:sldMkLst>
        <pc:spChg chg="mod">
          <ac:chgData name="Hari Prasad Morthala" userId="35f61e1ff28c58ba" providerId="LiveId" clId="{8877B36A-4517-41AB-ABEC-7F6F28560235}" dt="2021-10-29T16:51:15.570" v="568" actId="1076"/>
          <ac:spMkLst>
            <pc:docMk/>
            <pc:sldMk cId="1348978470" sldId="265"/>
            <ac:spMk id="2" creationId="{C2485724-1F08-4B26-A0E4-E48C8F9EE763}"/>
          </ac:spMkLst>
        </pc:spChg>
        <pc:spChg chg="add del mod">
          <ac:chgData name="Hari Prasad Morthala" userId="35f61e1ff28c58ba" providerId="LiveId" clId="{8877B36A-4517-41AB-ABEC-7F6F28560235}" dt="2021-10-30T17:48:05.401" v="3580"/>
          <ac:spMkLst>
            <pc:docMk/>
            <pc:sldMk cId="1348978470" sldId="265"/>
            <ac:spMk id="3" creationId="{C73D040B-34A8-495D-8DC9-5819C651D50B}"/>
          </ac:spMkLst>
        </pc:spChg>
        <pc:spChg chg="add mod">
          <ac:chgData name="Hari Prasad Morthala" userId="35f61e1ff28c58ba" providerId="LiveId" clId="{8877B36A-4517-41AB-ABEC-7F6F28560235}" dt="2021-11-02T07:14:37.398" v="3740" actId="14100"/>
          <ac:spMkLst>
            <pc:docMk/>
            <pc:sldMk cId="1348978470" sldId="265"/>
            <ac:spMk id="4" creationId="{4CC20682-3342-4DB8-A39A-96A439EB819F}"/>
          </ac:spMkLst>
        </pc:spChg>
        <pc:spChg chg="add mod">
          <ac:chgData name="Hari Prasad Morthala" userId="35f61e1ff28c58ba" providerId="LiveId" clId="{8877B36A-4517-41AB-ABEC-7F6F28560235}" dt="2021-11-02T07:14:43.763" v="3741" actId="14100"/>
          <ac:spMkLst>
            <pc:docMk/>
            <pc:sldMk cId="1348978470" sldId="265"/>
            <ac:spMk id="5" creationId="{66C62F37-F2B3-46C4-8419-58A31FE20462}"/>
          </ac:spMkLst>
        </pc:spChg>
      </pc:sldChg>
      <pc:sldChg chg="addSp modSp mod modTransition">
        <pc:chgData name="Hari Prasad Morthala" userId="35f61e1ff28c58ba" providerId="LiveId" clId="{8877B36A-4517-41AB-ABEC-7F6F28560235}" dt="2021-11-02T07:15:14.471" v="3744" actId="14100"/>
        <pc:sldMkLst>
          <pc:docMk/>
          <pc:sldMk cId="2826267702" sldId="266"/>
        </pc:sldMkLst>
        <pc:spChg chg="mod">
          <ac:chgData name="Hari Prasad Morthala" userId="35f61e1ff28c58ba" providerId="LiveId" clId="{8877B36A-4517-41AB-ABEC-7F6F28560235}" dt="2021-10-29T17:42:14.361" v="1480" actId="14100"/>
          <ac:spMkLst>
            <pc:docMk/>
            <pc:sldMk cId="2826267702" sldId="266"/>
            <ac:spMk id="2" creationId="{BB8165D1-EDB0-4BFC-A7D1-DABD54F6D2C4}"/>
          </ac:spMkLst>
        </pc:spChg>
        <pc:spChg chg="add mod">
          <ac:chgData name="Hari Prasad Morthala" userId="35f61e1ff28c58ba" providerId="LiveId" clId="{8877B36A-4517-41AB-ABEC-7F6F28560235}" dt="2021-11-02T07:15:14.471" v="3744" actId="14100"/>
          <ac:spMkLst>
            <pc:docMk/>
            <pc:sldMk cId="2826267702" sldId="266"/>
            <ac:spMk id="3" creationId="{F2CB4C59-762E-47E0-A41B-2E5AD98569C2}"/>
          </ac:spMkLst>
        </pc:spChg>
      </pc:sldChg>
      <pc:sldChg chg="addSp delSp modSp new mod modTransition">
        <pc:chgData name="Hari Prasad Morthala" userId="35f61e1ff28c58ba" providerId="LiveId" clId="{8877B36A-4517-41AB-ABEC-7F6F28560235}" dt="2021-11-01T08:06:46.537" v="3668"/>
        <pc:sldMkLst>
          <pc:docMk/>
          <pc:sldMk cId="90288280" sldId="267"/>
        </pc:sldMkLst>
        <pc:spChg chg="add mod">
          <ac:chgData name="Hari Prasad Morthala" userId="35f61e1ff28c58ba" providerId="LiveId" clId="{8877B36A-4517-41AB-ABEC-7F6F28560235}" dt="2021-10-29T17:11:52.683" v="997" actId="1076"/>
          <ac:spMkLst>
            <pc:docMk/>
            <pc:sldMk cId="90288280" sldId="267"/>
            <ac:spMk id="2" creationId="{7E8BEF3A-2FB7-4A29-8442-F15024A73595}"/>
          </ac:spMkLst>
        </pc:spChg>
        <pc:spChg chg="add del mod">
          <ac:chgData name="Hari Prasad Morthala" userId="35f61e1ff28c58ba" providerId="LiveId" clId="{8877B36A-4517-41AB-ABEC-7F6F28560235}" dt="2021-10-29T16:21:50.026" v="476"/>
          <ac:spMkLst>
            <pc:docMk/>
            <pc:sldMk cId="90288280" sldId="267"/>
            <ac:spMk id="5" creationId="{F6D4385C-CA3D-4F40-8D2D-E9BE334B1D04}"/>
          </ac:spMkLst>
        </pc:spChg>
        <pc:picChg chg="add del mod">
          <ac:chgData name="Hari Prasad Morthala" userId="35f61e1ff28c58ba" providerId="LiveId" clId="{8877B36A-4517-41AB-ABEC-7F6F28560235}" dt="2021-10-29T16:20:24.024" v="467" actId="21"/>
          <ac:picMkLst>
            <pc:docMk/>
            <pc:sldMk cId="90288280" sldId="267"/>
            <ac:picMk id="3" creationId="{A9DB4E04-5FC1-4557-BB00-122D91AD810D}"/>
          </ac:picMkLst>
        </pc:picChg>
        <pc:picChg chg="add del mod">
          <ac:chgData name="Hari Prasad Morthala" userId="35f61e1ff28c58ba" providerId="LiveId" clId="{8877B36A-4517-41AB-ABEC-7F6F28560235}" dt="2021-10-29T16:20:39.170" v="469" actId="21"/>
          <ac:picMkLst>
            <pc:docMk/>
            <pc:sldMk cId="90288280" sldId="267"/>
            <ac:picMk id="4" creationId="{0B814590-B45B-486C-8129-06376E00511B}"/>
          </ac:picMkLst>
        </pc:picChg>
        <pc:picChg chg="add del mod">
          <ac:chgData name="Hari Prasad Morthala" userId="35f61e1ff28c58ba" providerId="LiveId" clId="{8877B36A-4517-41AB-ABEC-7F6F28560235}" dt="2021-10-29T16:21:50.018" v="474" actId="21"/>
          <ac:picMkLst>
            <pc:docMk/>
            <pc:sldMk cId="90288280" sldId="267"/>
            <ac:picMk id="6" creationId="{E006653A-56AF-45DD-B5FE-E2C8C1A872EB}"/>
          </ac:picMkLst>
        </pc:picChg>
        <pc:picChg chg="add mod">
          <ac:chgData name="Hari Prasad Morthala" userId="35f61e1ff28c58ba" providerId="LiveId" clId="{8877B36A-4517-41AB-ABEC-7F6F28560235}" dt="2021-10-29T16:44:57.930" v="514" actId="14100"/>
          <ac:picMkLst>
            <pc:docMk/>
            <pc:sldMk cId="90288280" sldId="267"/>
            <ac:picMk id="8" creationId="{4B250DB9-695A-46FE-90F1-ABB43868E80F}"/>
          </ac:picMkLst>
        </pc:picChg>
        <pc:picChg chg="add mod">
          <ac:chgData name="Hari Prasad Morthala" userId="35f61e1ff28c58ba" providerId="LiveId" clId="{8877B36A-4517-41AB-ABEC-7F6F28560235}" dt="2021-10-29T16:45:04.861" v="515" actId="1076"/>
          <ac:picMkLst>
            <pc:docMk/>
            <pc:sldMk cId="90288280" sldId="267"/>
            <ac:picMk id="10" creationId="{423E48D3-1248-4873-AC27-6D708A36E569}"/>
          </ac:picMkLst>
        </pc:picChg>
        <pc:picChg chg="add mod">
          <ac:chgData name="Hari Prasad Morthala" userId="35f61e1ff28c58ba" providerId="LiveId" clId="{8877B36A-4517-41AB-ABEC-7F6F28560235}" dt="2021-10-29T16:41:03.430" v="498" actId="1076"/>
          <ac:picMkLst>
            <pc:docMk/>
            <pc:sldMk cId="90288280" sldId="267"/>
            <ac:picMk id="12" creationId="{CD6021EF-A777-463D-AB4E-0D06E7E133B3}"/>
          </ac:picMkLst>
        </pc:picChg>
        <pc:picChg chg="add mod">
          <ac:chgData name="Hari Prasad Morthala" userId="35f61e1ff28c58ba" providerId="LiveId" clId="{8877B36A-4517-41AB-ABEC-7F6F28560235}" dt="2021-10-29T16:45:11.959" v="516" actId="1076"/>
          <ac:picMkLst>
            <pc:docMk/>
            <pc:sldMk cId="90288280" sldId="267"/>
            <ac:picMk id="14" creationId="{B19F5264-5B81-4F34-9168-73EC61146B01}"/>
          </ac:picMkLst>
        </pc:picChg>
        <pc:picChg chg="add mod">
          <ac:chgData name="Hari Prasad Morthala" userId="35f61e1ff28c58ba" providerId="LiveId" clId="{8877B36A-4517-41AB-ABEC-7F6F28560235}" dt="2021-10-29T16:45:53.688" v="521" actId="1076"/>
          <ac:picMkLst>
            <pc:docMk/>
            <pc:sldMk cId="90288280" sldId="267"/>
            <ac:picMk id="16" creationId="{B84DB23A-B5D8-4C02-9E53-2384DFFB6C65}"/>
          </ac:picMkLst>
        </pc:picChg>
      </pc:sldChg>
      <pc:sldChg chg="new del">
        <pc:chgData name="Hari Prasad Morthala" userId="35f61e1ff28c58ba" providerId="LiveId" clId="{8877B36A-4517-41AB-ABEC-7F6F28560235}" dt="2021-10-29T17:05:46.434" v="917" actId="2696"/>
        <pc:sldMkLst>
          <pc:docMk/>
          <pc:sldMk cId="1820042277" sldId="268"/>
        </pc:sldMkLst>
      </pc:sldChg>
      <pc:sldChg chg="addSp modSp new mod modTransition">
        <pc:chgData name="Hari Prasad Morthala" userId="35f61e1ff28c58ba" providerId="LiveId" clId="{8877B36A-4517-41AB-ABEC-7F6F28560235}" dt="2021-11-01T09:33:50.157" v="3714" actId="20577"/>
        <pc:sldMkLst>
          <pc:docMk/>
          <pc:sldMk cId="4255412206" sldId="268"/>
        </pc:sldMkLst>
        <pc:spChg chg="add mod">
          <ac:chgData name="Hari Prasad Morthala" userId="35f61e1ff28c58ba" providerId="LiveId" clId="{8877B36A-4517-41AB-ABEC-7F6F28560235}" dt="2021-10-29T18:53:49.331" v="3459" actId="1076"/>
          <ac:spMkLst>
            <pc:docMk/>
            <pc:sldMk cId="4255412206" sldId="268"/>
            <ac:spMk id="2" creationId="{232BA634-26B8-4FE8-963B-19227C1A29B7}"/>
          </ac:spMkLst>
        </pc:spChg>
        <pc:spChg chg="add mod">
          <ac:chgData name="Hari Prasad Morthala" userId="35f61e1ff28c58ba" providerId="LiveId" clId="{8877B36A-4517-41AB-ABEC-7F6F28560235}" dt="2021-11-01T09:33:50.157" v="3714" actId="20577"/>
          <ac:spMkLst>
            <pc:docMk/>
            <pc:sldMk cId="4255412206" sldId="268"/>
            <ac:spMk id="3" creationId="{8715D548-3559-46C4-BC49-57D63EEC25D9}"/>
          </ac:spMkLst>
        </pc:spChg>
      </pc:sldChg>
      <pc:sldChg chg="addSp modSp new mod modTransition">
        <pc:chgData name="Hari Prasad Morthala" userId="35f61e1ff28c58ba" providerId="LiveId" clId="{8877B36A-4517-41AB-ABEC-7F6F28560235}" dt="2021-11-01T08:06:46.537" v="3668"/>
        <pc:sldMkLst>
          <pc:docMk/>
          <pc:sldMk cId="3043614100" sldId="269"/>
        </pc:sldMkLst>
        <pc:spChg chg="add mod">
          <ac:chgData name="Hari Prasad Morthala" userId="35f61e1ff28c58ba" providerId="LiveId" clId="{8877B36A-4517-41AB-ABEC-7F6F28560235}" dt="2021-10-29T17:31:07.185" v="1363" actId="207"/>
          <ac:spMkLst>
            <pc:docMk/>
            <pc:sldMk cId="3043614100" sldId="269"/>
            <ac:spMk id="2" creationId="{8AB39102-B6BB-42DB-99C0-341A73B2A1B5}"/>
          </ac:spMkLst>
        </pc:spChg>
        <pc:spChg chg="add mod">
          <ac:chgData name="Hari Prasad Morthala" userId="35f61e1ff28c58ba" providerId="LiveId" clId="{8877B36A-4517-41AB-ABEC-7F6F28560235}" dt="2021-10-29T17:45:20.765" v="1535" actId="14100"/>
          <ac:spMkLst>
            <pc:docMk/>
            <pc:sldMk cId="3043614100" sldId="269"/>
            <ac:spMk id="3" creationId="{9D0F3ABC-0AE1-40B3-B353-970EE9A37072}"/>
          </ac:spMkLst>
        </pc:spChg>
      </pc:sldChg>
      <pc:sldChg chg="addSp delSp modSp new mod modTransition">
        <pc:chgData name="Hari Prasad Morthala" userId="35f61e1ff28c58ba" providerId="LiveId" clId="{8877B36A-4517-41AB-ABEC-7F6F28560235}" dt="2021-11-01T08:06:46.537" v="3668"/>
        <pc:sldMkLst>
          <pc:docMk/>
          <pc:sldMk cId="3958450555" sldId="270"/>
        </pc:sldMkLst>
        <pc:spChg chg="add mod">
          <ac:chgData name="Hari Prasad Morthala" userId="35f61e1ff28c58ba" providerId="LiveId" clId="{8877B36A-4517-41AB-ABEC-7F6F28560235}" dt="2021-10-31T04:58:20.659" v="3666" actId="1076"/>
          <ac:spMkLst>
            <pc:docMk/>
            <pc:sldMk cId="3958450555" sldId="270"/>
            <ac:spMk id="2" creationId="{4DF11D77-7F66-439C-A71C-3ACA78372921}"/>
          </ac:spMkLst>
        </pc:spChg>
        <pc:spChg chg="add del mod">
          <ac:chgData name="Hari Prasad Morthala" userId="35f61e1ff28c58ba" providerId="LiveId" clId="{8877B36A-4517-41AB-ABEC-7F6F28560235}" dt="2021-10-31T04:53:56.147" v="3602"/>
          <ac:spMkLst>
            <pc:docMk/>
            <pc:sldMk cId="3958450555" sldId="270"/>
            <ac:spMk id="3" creationId="{622E3630-A617-4AB9-AEB9-F1B4621BAA1B}"/>
          </ac:spMkLst>
        </pc:spChg>
        <pc:spChg chg="add mod">
          <ac:chgData name="Hari Prasad Morthala" userId="35f61e1ff28c58ba" providerId="LiveId" clId="{8877B36A-4517-41AB-ABEC-7F6F28560235}" dt="2021-10-31T04:58:06.712" v="3663" actId="1076"/>
          <ac:spMkLst>
            <pc:docMk/>
            <pc:sldMk cId="3958450555" sldId="270"/>
            <ac:spMk id="4" creationId="{04158FAB-2B8F-4184-BAC2-D2770991BAAA}"/>
          </ac:spMkLst>
        </pc:spChg>
      </pc:sldChg>
      <pc:sldChg chg="addSp modSp new mod modTransition">
        <pc:chgData name="Hari Prasad Morthala" userId="35f61e1ff28c58ba" providerId="LiveId" clId="{8877B36A-4517-41AB-ABEC-7F6F28560235}" dt="2021-11-02T07:17:40.658" v="3773"/>
        <pc:sldMkLst>
          <pc:docMk/>
          <pc:sldMk cId="3184510845" sldId="271"/>
        </pc:sldMkLst>
        <pc:spChg chg="add mod">
          <ac:chgData name="Hari Prasad Morthala" userId="35f61e1ff28c58ba" providerId="LiveId" clId="{8877B36A-4517-41AB-ABEC-7F6F28560235}" dt="2021-11-02T07:13:30.399" v="3735" actId="1076"/>
          <ac:spMkLst>
            <pc:docMk/>
            <pc:sldMk cId="3184510845" sldId="271"/>
            <ac:spMk id="2" creationId="{4B424CD7-7EAB-47E8-BFA3-96FDCA0EB1AF}"/>
          </ac:spMkLst>
        </pc:spChg>
      </pc:sldChg>
      <pc:sldMasterChg chg="modTransition modSldLayout">
        <pc:chgData name="Hari Prasad Morthala" userId="35f61e1ff28c58ba" providerId="LiveId" clId="{8877B36A-4517-41AB-ABEC-7F6F28560235}" dt="2021-11-01T08:06:46.537" v="3668"/>
        <pc:sldMasterMkLst>
          <pc:docMk/>
          <pc:sldMasterMk cId="3801056022" sldId="2147483732"/>
        </pc:sldMasterMkLst>
        <pc:sldLayoutChg chg="modTransition">
          <pc:chgData name="Hari Prasad Morthala" userId="35f61e1ff28c58ba" providerId="LiveId" clId="{8877B36A-4517-41AB-ABEC-7F6F28560235}" dt="2021-11-01T08:06:46.537" v="3668"/>
          <pc:sldLayoutMkLst>
            <pc:docMk/>
            <pc:sldMasterMk cId="3801056022" sldId="2147483732"/>
            <pc:sldLayoutMk cId="331223630" sldId="2147483733"/>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14668404" sldId="2147483734"/>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461902745" sldId="2147483735"/>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1743216634" sldId="2147483736"/>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2863919815" sldId="2147483737"/>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3130073215" sldId="2147483738"/>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1927153611" sldId="2147483739"/>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3240944058" sldId="2147483740"/>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3943755048" sldId="2147483741"/>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1935387495" sldId="2147483742"/>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416222231" sldId="2147483743"/>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2196368816" sldId="2147483744"/>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3644556483" sldId="2147483745"/>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3802578108" sldId="2147483746"/>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2346118095" sldId="2147483747"/>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1558563172" sldId="2147483748"/>
          </pc:sldLayoutMkLst>
        </pc:sldLayoutChg>
        <pc:sldLayoutChg chg="modTransition">
          <pc:chgData name="Hari Prasad Morthala" userId="35f61e1ff28c58ba" providerId="LiveId" clId="{8877B36A-4517-41AB-ABEC-7F6F28560235}" dt="2021-11-01T08:06:46.537" v="3668"/>
          <pc:sldLayoutMkLst>
            <pc:docMk/>
            <pc:sldMasterMk cId="3801056022" sldId="2147483732"/>
            <pc:sldLayoutMk cId="3799122643" sldId="21474837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120F4-2DD4-42D4-AD6D-5EF6EEBD99C5}"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3122363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19353874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4162222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63688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6445564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4120F4-2DD4-42D4-AD6D-5EF6EEBD99C5}" type="datetimeFigureOut">
              <a:rPr lang="en-IN" smtClean="0"/>
              <a:t>02-11-2021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8025781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4120F4-2DD4-42D4-AD6D-5EF6EEBD99C5}" type="datetimeFigureOut">
              <a:rPr lang="en-IN" smtClean="0"/>
              <a:t>02-11-2021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23461180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120F4-2DD4-42D4-AD6D-5EF6EEBD99C5}"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15585631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120F4-2DD4-42D4-AD6D-5EF6EEBD99C5}"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7991226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120F4-2DD4-42D4-AD6D-5EF6EEBD99C5}"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146684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120F4-2DD4-42D4-AD6D-5EF6EEBD99C5}"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4619027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17432166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120F4-2DD4-42D4-AD6D-5EF6EEBD99C5}" type="datetimeFigureOut">
              <a:rPr lang="en-IN" smtClean="0"/>
              <a:t>02-11-2021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28639198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120F4-2DD4-42D4-AD6D-5EF6EEBD99C5}" type="datetimeFigureOut">
              <a:rPr lang="en-IN" smtClean="0"/>
              <a:t>02-11-2021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1300732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120F4-2DD4-42D4-AD6D-5EF6EEBD99C5}" type="datetimeFigureOut">
              <a:rPr lang="en-IN" smtClean="0"/>
              <a:t>02-11-2021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19271536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2409440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120F4-2DD4-42D4-AD6D-5EF6EEBD99C5}"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358A-9630-4A95-8522-3C42F8927B86}" type="slidenum">
              <a:rPr lang="en-IN" smtClean="0"/>
              <a:t>‹#›</a:t>
            </a:fld>
            <a:endParaRPr lang="en-IN"/>
          </a:p>
        </p:txBody>
      </p:sp>
    </p:spTree>
    <p:extLst>
      <p:ext uri="{BB962C8B-B14F-4D97-AF65-F5344CB8AC3E}">
        <p14:creationId xmlns:p14="http://schemas.microsoft.com/office/powerpoint/2010/main" val="39437550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4120F4-2DD4-42D4-AD6D-5EF6EEBD99C5}" type="datetimeFigureOut">
              <a:rPr lang="en-IN" smtClean="0"/>
              <a:t>02-11-2021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B8358A-9630-4A95-8522-3C42F8927B86}" type="slidenum">
              <a:rPr lang="en-IN" smtClean="0"/>
              <a:t>‹#›</a:t>
            </a:fld>
            <a:endParaRPr lang="en-IN"/>
          </a:p>
        </p:txBody>
      </p:sp>
    </p:spTree>
    <p:extLst>
      <p:ext uri="{BB962C8B-B14F-4D97-AF65-F5344CB8AC3E}">
        <p14:creationId xmlns:p14="http://schemas.microsoft.com/office/powerpoint/2010/main" val="380105602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prospero.murdoch.edu.au/record=b2614997~S1" TargetMode="External"/><Relationship Id="rId2" Type="http://schemas.openxmlformats.org/officeDocument/2006/relationships/hyperlink" Target="http://prospero.murdoch.edu.au/record=b1616162" TargetMode="External"/><Relationship Id="rId1" Type="http://schemas.openxmlformats.org/officeDocument/2006/relationships/slideLayout" Target="../slideLayouts/slideLayout7.xml"/><Relationship Id="rId4" Type="http://schemas.openxmlformats.org/officeDocument/2006/relationships/hyperlink" Target="http://prospero.murdoch.edu.au/record=e100074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1FE1-BF6C-4276-9716-F6037E4EC8A9}"/>
              </a:ext>
            </a:extLst>
          </p:cNvPr>
          <p:cNvSpPr>
            <a:spLocks noGrp="1"/>
          </p:cNvSpPr>
          <p:nvPr>
            <p:ph type="title"/>
          </p:nvPr>
        </p:nvSpPr>
        <p:spPr>
          <a:xfrm>
            <a:off x="913795" y="609600"/>
            <a:ext cx="10353761" cy="3740458"/>
          </a:xfrm>
        </p:spPr>
        <p:txBody>
          <a:bodyPr/>
          <a:lstStyle/>
          <a:p>
            <a:r>
              <a:rPr lang="en-US" dirty="0">
                <a:solidFill>
                  <a:srgbClr val="FFFF00"/>
                </a:solidFill>
              </a:rPr>
              <a:t>Agricultural DATA analytics IN CROP YEILD ESTIMATION using </a:t>
            </a:r>
            <a:br>
              <a:rPr lang="en-US" dirty="0">
                <a:solidFill>
                  <a:srgbClr val="FFFF00"/>
                </a:solidFill>
              </a:rPr>
            </a:br>
            <a:r>
              <a:rPr lang="en-US" dirty="0" err="1">
                <a:solidFill>
                  <a:srgbClr val="FFFF00"/>
                </a:solidFill>
              </a:rPr>
              <a:t>ibm</a:t>
            </a:r>
            <a:r>
              <a:rPr lang="en-US" dirty="0">
                <a:solidFill>
                  <a:srgbClr val="FFFF00"/>
                </a:solidFill>
              </a:rPr>
              <a:t> Cognos</a:t>
            </a:r>
            <a:endParaRPr lang="en-IN" dirty="0">
              <a:solidFill>
                <a:srgbClr val="FFFF00"/>
              </a:solidFill>
            </a:endParaRPr>
          </a:p>
        </p:txBody>
      </p:sp>
      <p:pic>
        <p:nvPicPr>
          <p:cNvPr id="10" name="Graphic 9" descr="Bar chart">
            <a:extLst>
              <a:ext uri="{FF2B5EF4-FFF2-40B4-BE49-F238E27FC236}">
                <a16:creationId xmlns:a16="http://schemas.microsoft.com/office/drawing/2014/main" id="{562CD80D-600C-486F-A9A4-404B6B9AE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6" y="3046423"/>
            <a:ext cx="4284133" cy="4284133"/>
          </a:xfrm>
          <a:prstGeom prst="rect">
            <a:avLst/>
          </a:prstGeom>
        </p:spPr>
      </p:pic>
    </p:spTree>
    <p:extLst>
      <p:ext uri="{BB962C8B-B14F-4D97-AF65-F5344CB8AC3E}">
        <p14:creationId xmlns:p14="http://schemas.microsoft.com/office/powerpoint/2010/main" val="29461423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165D1-EDB0-4BFC-A7D1-DABD54F6D2C4}"/>
              </a:ext>
            </a:extLst>
          </p:cNvPr>
          <p:cNvSpPr txBox="1"/>
          <p:nvPr/>
        </p:nvSpPr>
        <p:spPr>
          <a:xfrm>
            <a:off x="1241995" y="963246"/>
            <a:ext cx="1806005" cy="369332"/>
          </a:xfrm>
          <a:prstGeom prst="rect">
            <a:avLst/>
          </a:prstGeom>
          <a:noFill/>
        </p:spPr>
        <p:txBody>
          <a:bodyPr wrap="square" rtlCol="0">
            <a:spAutoFit/>
          </a:bodyPr>
          <a:lstStyle/>
          <a:p>
            <a:r>
              <a:rPr lang="en-US" b="1" dirty="0">
                <a:solidFill>
                  <a:schemeClr val="accent2"/>
                </a:solidFill>
              </a:rPr>
              <a:t>Applications :</a:t>
            </a:r>
            <a:endParaRPr lang="en-IN" b="1" dirty="0">
              <a:solidFill>
                <a:schemeClr val="accent2"/>
              </a:solidFill>
            </a:endParaRPr>
          </a:p>
        </p:txBody>
      </p:sp>
      <p:sp>
        <p:nvSpPr>
          <p:cNvPr id="3" name="TextBox 2">
            <a:extLst>
              <a:ext uri="{FF2B5EF4-FFF2-40B4-BE49-F238E27FC236}">
                <a16:creationId xmlns:a16="http://schemas.microsoft.com/office/drawing/2014/main" id="{F2CB4C59-762E-47E0-A41B-2E5AD98569C2}"/>
              </a:ext>
            </a:extLst>
          </p:cNvPr>
          <p:cNvSpPr txBox="1"/>
          <p:nvPr/>
        </p:nvSpPr>
        <p:spPr>
          <a:xfrm>
            <a:off x="1591734" y="1556764"/>
            <a:ext cx="9059333" cy="378186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dirty="0" err="1">
                <a:solidFill>
                  <a:srgbClr val="FFFF00"/>
                </a:solidFill>
              </a:rPr>
              <a:t>Ibm</a:t>
            </a:r>
            <a:r>
              <a:rPr lang="en-US" dirty="0">
                <a:solidFill>
                  <a:srgbClr val="FFFF00"/>
                </a:solidFill>
              </a:rPr>
              <a:t> </a:t>
            </a:r>
            <a:r>
              <a:rPr lang="en-US" dirty="0" err="1">
                <a:solidFill>
                  <a:srgbClr val="FFFF00"/>
                </a:solidFill>
              </a:rPr>
              <a:t>cognos</a:t>
            </a:r>
            <a:r>
              <a:rPr lang="en-US" dirty="0">
                <a:solidFill>
                  <a:srgbClr val="FFFF00"/>
                </a:solidFill>
              </a:rPr>
              <a:t> provides a quick relationships among pairs of fields that focuses on a single field of interest.</a:t>
            </a:r>
          </a:p>
          <a:p>
            <a:pPr marL="285750" indent="-285750" algn="just">
              <a:lnSpc>
                <a:spcPct val="150000"/>
              </a:lnSpc>
              <a:buFont typeface="Wingdings" panose="05000000000000000000" pitchFamily="2" charset="2"/>
              <a:buChar char="ü"/>
            </a:pPr>
            <a:r>
              <a:rPr lang="en-US" dirty="0">
                <a:solidFill>
                  <a:srgbClr val="FFFF00"/>
                </a:solidFill>
              </a:rPr>
              <a:t>IBM Cognos Analytics is a set of business intelligence tools available on cloud or on-premise. </a:t>
            </a:r>
          </a:p>
          <a:p>
            <a:pPr marL="285750" indent="-285750" algn="just">
              <a:lnSpc>
                <a:spcPct val="150000"/>
              </a:lnSpc>
              <a:buFont typeface="Wingdings" panose="05000000000000000000" pitchFamily="2" charset="2"/>
              <a:buChar char="ü"/>
            </a:pPr>
            <a:r>
              <a:rPr lang="en-US" dirty="0">
                <a:solidFill>
                  <a:srgbClr val="FFFF00"/>
                </a:solidFill>
              </a:rPr>
              <a:t>The primary focus is in the area of Descriptive Analytics, to help users see the information in your data through dashboards, professional reporting and self-service data exploration.</a:t>
            </a:r>
          </a:p>
          <a:p>
            <a:pPr marL="285750" indent="-285750" algn="just">
              <a:lnSpc>
                <a:spcPct val="150000"/>
              </a:lnSpc>
              <a:buFont typeface="Wingdings" panose="05000000000000000000" pitchFamily="2" charset="2"/>
              <a:buChar char="ü"/>
            </a:pPr>
            <a:r>
              <a:rPr lang="en-US" dirty="0">
                <a:solidFill>
                  <a:srgbClr val="FFFF00"/>
                </a:solidFill>
              </a:rPr>
              <a:t>Create and deliver personalized reports.</a:t>
            </a:r>
          </a:p>
          <a:p>
            <a:pPr marL="285750" indent="-285750" algn="just">
              <a:lnSpc>
                <a:spcPct val="150000"/>
              </a:lnSpc>
              <a:buFont typeface="Wingdings" panose="05000000000000000000" pitchFamily="2" charset="2"/>
              <a:buChar char="ü"/>
            </a:pPr>
            <a:r>
              <a:rPr lang="en-US" dirty="0">
                <a:solidFill>
                  <a:srgbClr val="FFFF00"/>
                </a:solidFill>
              </a:rPr>
              <a:t>Data exploration and prediction.</a:t>
            </a:r>
          </a:p>
        </p:txBody>
      </p:sp>
    </p:spTree>
    <p:extLst>
      <p:ext uri="{BB962C8B-B14F-4D97-AF65-F5344CB8AC3E}">
        <p14:creationId xmlns:p14="http://schemas.microsoft.com/office/powerpoint/2010/main" val="28262677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BA634-26B8-4FE8-963B-19227C1A29B7}"/>
              </a:ext>
            </a:extLst>
          </p:cNvPr>
          <p:cNvSpPr txBox="1"/>
          <p:nvPr/>
        </p:nvSpPr>
        <p:spPr>
          <a:xfrm rot="10800000" flipH="1" flipV="1">
            <a:off x="1079501" y="148392"/>
            <a:ext cx="1897380" cy="369332"/>
          </a:xfrm>
          <a:prstGeom prst="rect">
            <a:avLst/>
          </a:prstGeom>
          <a:noFill/>
        </p:spPr>
        <p:txBody>
          <a:bodyPr wrap="square" rtlCol="0">
            <a:spAutoFit/>
          </a:bodyPr>
          <a:lstStyle/>
          <a:p>
            <a:r>
              <a:rPr lang="en-US" b="1" dirty="0">
                <a:solidFill>
                  <a:schemeClr val="accent2"/>
                </a:solidFill>
              </a:rPr>
              <a:t>Conclusion :</a:t>
            </a:r>
            <a:endParaRPr lang="en-IN" b="1" dirty="0">
              <a:solidFill>
                <a:schemeClr val="accent2"/>
              </a:solidFill>
            </a:endParaRPr>
          </a:p>
        </p:txBody>
      </p:sp>
      <p:sp>
        <p:nvSpPr>
          <p:cNvPr id="3" name="TextBox 2">
            <a:extLst>
              <a:ext uri="{FF2B5EF4-FFF2-40B4-BE49-F238E27FC236}">
                <a16:creationId xmlns:a16="http://schemas.microsoft.com/office/drawing/2014/main" id="{8715D548-3559-46C4-BC49-57D63EEC25D9}"/>
              </a:ext>
            </a:extLst>
          </p:cNvPr>
          <p:cNvSpPr txBox="1"/>
          <p:nvPr/>
        </p:nvSpPr>
        <p:spPr>
          <a:xfrm rot="10800000" flipH="1" flipV="1">
            <a:off x="1802632" y="517725"/>
            <a:ext cx="8586736" cy="6186309"/>
          </a:xfrm>
          <a:prstGeom prst="rect">
            <a:avLst/>
          </a:prstGeom>
          <a:noFill/>
        </p:spPr>
        <p:txBody>
          <a:bodyPr wrap="square" rtlCol="0">
            <a:spAutoFit/>
          </a:bodyPr>
          <a:lstStyle/>
          <a:p>
            <a:pPr algn="just"/>
            <a:r>
              <a:rPr lang="en-US" dirty="0">
                <a:solidFill>
                  <a:srgbClr val="FFFF00"/>
                </a:solidFill>
              </a:rPr>
              <a:t>As a result of penetration of technology into agriculture field, there is a marginal improvement in the productivity. The innovations have led to new concepts like digital agriculture, smart farming, precision agriculture etc. In the literature, it has been observed that analysis has been done on agriculture productivity, hidden patterns discovery using data set related to seasons and crop yields data. We have noticed and made analysis about different crops cultivated, area  and productions in different states and districts using IBM Cognos some of them are 1)Seasons with average productions. In this analytics we come to know in which seasons the average production is more and in which seasons the production is less. 2)Production by crop year. In this analysis we come to know in which years the production is high and low. 3) Production by District. With this analytics we can aware of the districts with the selected crops cultivated and states too.4)Production by Area. From this we can know how much area should be cultivated and to what extent the production will be can be estimated. Finally created the dashboard and made analysis that in which state and in which year with crop area and to what extent the production will be are analyzed.</a:t>
            </a:r>
          </a:p>
          <a:p>
            <a:pPr algn="just"/>
            <a:endParaRPr lang="en-US" dirty="0">
              <a:solidFill>
                <a:srgbClr val="FFFF00"/>
              </a:solidFill>
            </a:endParaRPr>
          </a:p>
          <a:p>
            <a:pPr algn="just"/>
            <a:r>
              <a:rPr lang="en-US" dirty="0">
                <a:solidFill>
                  <a:srgbClr val="FFFF00"/>
                </a:solidFill>
              </a:rPr>
              <a:t>           It can be concluded that as the food is the basic need of humans, the requirement of getting the maximum yields using optimal resource will become the necessity in near future as a result of growing population. The survey outcomes indicate the need for improved techniques in crop yield analytics. There exists a lot of research scope in this research area. </a:t>
            </a:r>
          </a:p>
        </p:txBody>
      </p:sp>
    </p:spTree>
    <p:extLst>
      <p:ext uri="{BB962C8B-B14F-4D97-AF65-F5344CB8AC3E}">
        <p14:creationId xmlns:p14="http://schemas.microsoft.com/office/powerpoint/2010/main" val="42554122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39102-B6BB-42DB-99C0-341A73B2A1B5}"/>
              </a:ext>
            </a:extLst>
          </p:cNvPr>
          <p:cNvSpPr txBox="1"/>
          <p:nvPr/>
        </p:nvSpPr>
        <p:spPr>
          <a:xfrm>
            <a:off x="1058333" y="846667"/>
            <a:ext cx="3242734" cy="369332"/>
          </a:xfrm>
          <a:prstGeom prst="rect">
            <a:avLst/>
          </a:prstGeom>
          <a:noFill/>
        </p:spPr>
        <p:txBody>
          <a:bodyPr wrap="square" rtlCol="0">
            <a:spAutoFit/>
          </a:bodyPr>
          <a:lstStyle/>
          <a:p>
            <a:r>
              <a:rPr lang="en-US" b="1" dirty="0">
                <a:solidFill>
                  <a:schemeClr val="accent2"/>
                </a:solidFill>
              </a:rPr>
              <a:t>Future Scope :</a:t>
            </a:r>
            <a:endParaRPr lang="en-IN" b="1" dirty="0">
              <a:solidFill>
                <a:schemeClr val="accent2"/>
              </a:solidFill>
            </a:endParaRPr>
          </a:p>
        </p:txBody>
      </p:sp>
      <p:sp>
        <p:nvSpPr>
          <p:cNvPr id="3" name="TextBox 2">
            <a:extLst>
              <a:ext uri="{FF2B5EF4-FFF2-40B4-BE49-F238E27FC236}">
                <a16:creationId xmlns:a16="http://schemas.microsoft.com/office/drawing/2014/main" id="{9D0F3ABC-0AE1-40B3-B353-970EE9A37072}"/>
              </a:ext>
            </a:extLst>
          </p:cNvPr>
          <p:cNvSpPr txBox="1"/>
          <p:nvPr/>
        </p:nvSpPr>
        <p:spPr>
          <a:xfrm>
            <a:off x="1744134" y="1896534"/>
            <a:ext cx="8178799" cy="1754326"/>
          </a:xfrm>
          <a:prstGeom prst="rect">
            <a:avLst/>
          </a:prstGeom>
          <a:noFill/>
        </p:spPr>
        <p:txBody>
          <a:bodyPr wrap="square" rtlCol="0">
            <a:spAutoFit/>
          </a:bodyPr>
          <a:lstStyle/>
          <a:p>
            <a:pPr algn="just"/>
            <a:r>
              <a:rPr lang="en-US" dirty="0">
                <a:solidFill>
                  <a:srgbClr val="FFFF00"/>
                </a:solidFill>
              </a:rPr>
              <a:t>Cognos may be a leading Business software and performance management tool. It permits </a:t>
            </a:r>
            <a:r>
              <a:rPr lang="en-US" dirty="0" err="1">
                <a:solidFill>
                  <a:srgbClr val="FFFF00"/>
                </a:solidFill>
              </a:rPr>
              <a:t>organisations</a:t>
            </a:r>
            <a:r>
              <a:rPr lang="en-US" dirty="0">
                <a:solidFill>
                  <a:srgbClr val="FFFF00"/>
                </a:solidFill>
              </a:rPr>
              <a:t> to become top performing and analytics-driven entities. it’s designed to assist everybody in your </a:t>
            </a:r>
            <a:r>
              <a:rPr lang="en-US" dirty="0" err="1">
                <a:solidFill>
                  <a:srgbClr val="FFFF00"/>
                </a:solidFill>
              </a:rPr>
              <a:t>organisation</a:t>
            </a:r>
            <a:r>
              <a:rPr lang="en-US" dirty="0">
                <a:solidFill>
                  <a:srgbClr val="FFFF00"/>
                </a:solidFill>
              </a:rPr>
              <a:t> create the selections that win higher business outcomes, versatile preparation choices, and to enable you to simply scale your analytics to fulfil dynamic business desires.</a:t>
            </a:r>
            <a:endParaRPr lang="en-IN" dirty="0">
              <a:solidFill>
                <a:srgbClr val="FFFF00"/>
              </a:solidFill>
            </a:endParaRPr>
          </a:p>
        </p:txBody>
      </p:sp>
    </p:spTree>
    <p:extLst>
      <p:ext uri="{BB962C8B-B14F-4D97-AF65-F5344CB8AC3E}">
        <p14:creationId xmlns:p14="http://schemas.microsoft.com/office/powerpoint/2010/main" val="30436141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11D77-7F66-439C-A71C-3ACA78372921}"/>
              </a:ext>
            </a:extLst>
          </p:cNvPr>
          <p:cNvSpPr txBox="1"/>
          <p:nvPr/>
        </p:nvSpPr>
        <p:spPr>
          <a:xfrm flipH="1">
            <a:off x="1226130" y="728134"/>
            <a:ext cx="2626202" cy="923330"/>
          </a:xfrm>
          <a:prstGeom prst="rect">
            <a:avLst/>
          </a:prstGeom>
          <a:noFill/>
        </p:spPr>
        <p:txBody>
          <a:bodyPr wrap="square" rtlCol="0">
            <a:spAutoFit/>
          </a:bodyPr>
          <a:lstStyle/>
          <a:p>
            <a:r>
              <a:rPr lang="en-US" b="1" dirty="0" err="1">
                <a:solidFill>
                  <a:schemeClr val="accent2"/>
                </a:solidFill>
              </a:rPr>
              <a:t>Bibilography</a:t>
            </a:r>
            <a:r>
              <a:rPr lang="en-US" b="1" dirty="0">
                <a:solidFill>
                  <a:schemeClr val="accent2"/>
                </a:solidFill>
              </a:rPr>
              <a:t> :</a:t>
            </a:r>
          </a:p>
          <a:p>
            <a:endParaRPr lang="en-US" b="1" dirty="0">
              <a:solidFill>
                <a:schemeClr val="accent2"/>
              </a:solidFill>
            </a:endParaRPr>
          </a:p>
          <a:p>
            <a:r>
              <a:rPr lang="en-US" b="1" dirty="0">
                <a:solidFill>
                  <a:schemeClr val="accent2"/>
                </a:solidFill>
              </a:rPr>
              <a:t>               </a:t>
            </a:r>
            <a:r>
              <a:rPr lang="en-US" b="1" u="sng" dirty="0"/>
              <a:t>References</a:t>
            </a:r>
            <a:endParaRPr lang="en-IN" b="1" u="sng" dirty="0"/>
          </a:p>
        </p:txBody>
      </p:sp>
      <p:sp>
        <p:nvSpPr>
          <p:cNvPr id="4" name="TextBox 3">
            <a:extLst>
              <a:ext uri="{FF2B5EF4-FFF2-40B4-BE49-F238E27FC236}">
                <a16:creationId xmlns:a16="http://schemas.microsoft.com/office/drawing/2014/main" id="{04158FAB-2B8F-4184-BAC2-D2770991BAAA}"/>
              </a:ext>
            </a:extLst>
          </p:cNvPr>
          <p:cNvSpPr txBox="1"/>
          <p:nvPr/>
        </p:nvSpPr>
        <p:spPr>
          <a:xfrm>
            <a:off x="2023534" y="1998228"/>
            <a:ext cx="7425266" cy="3030510"/>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tabLst>
                <a:tab pos="3162300" algn="l"/>
              </a:tabLst>
            </a:pPr>
            <a:r>
              <a:rPr lang="en-IN"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 </a:t>
            </a:r>
            <a:r>
              <a:rPr lang="en-IN" sz="14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Vinciya</a:t>
            </a:r>
            <a:r>
              <a:rPr lang="en-IN"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“Agriculture Analysis for Next Generation High Tech Farming in Data Mining”, Anna University, Trichy, </a:t>
            </a:r>
            <a:r>
              <a:rPr lang="en-IN" sz="14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Tamilnadu</a:t>
            </a:r>
            <a:r>
              <a:rPr lang="en-IN"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India, 5 May,2016.</a:t>
            </a:r>
          </a:p>
          <a:p>
            <a:pPr marL="285750" indent="-285750" algn="just">
              <a:lnSpc>
                <a:spcPct val="107000"/>
              </a:lnSpc>
              <a:spcAft>
                <a:spcPts val="800"/>
              </a:spcAft>
              <a:buFont typeface="Arial" panose="020B0604020202020204" pitchFamily="34" charset="0"/>
              <a:buChar char="•"/>
              <a:tabLst>
                <a:tab pos="3162300" algn="l"/>
              </a:tabLst>
            </a:pPr>
            <a:r>
              <a:rPr lang="en-IN"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 A. Jayaram and Netra </a:t>
            </a:r>
            <a:r>
              <a:rPr lang="en-IN" sz="14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Marad</a:t>
            </a:r>
            <a:r>
              <a:rPr lang="en-IN"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Fuzzy Inference Systems for Crop Yield Prediction”, Journal of Intelligent Systems, 2012,21(4),pp.363-372.</a:t>
            </a:r>
          </a:p>
          <a:p>
            <a:pPr marL="171450" indent="-171450" algn="just">
              <a:lnSpc>
                <a:spcPct val="107000"/>
              </a:lnSpc>
              <a:spcAft>
                <a:spcPts val="800"/>
              </a:spcAft>
              <a:buFont typeface="Arial" panose="020B0604020202020204" pitchFamily="34" charset="0"/>
              <a:buChar char="•"/>
            </a:pPr>
            <a:r>
              <a:rPr lang="en-IN" sz="1200" strike="noStrike" dirty="0">
                <a:solidFill>
                  <a:srgbClr val="FFFF00"/>
                </a:solidFill>
                <a:effectLst/>
                <a:latin typeface="Open Sans" panose="020B060603050402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CRC Dictionary of Agricultural Sciences</a:t>
            </a:r>
            <a:endParaRPr lang="en-IN" sz="1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pPr>
            <a:r>
              <a:rPr lang="en-IN" sz="1200" u="sng" strike="noStrike" dirty="0" err="1">
                <a:solidFill>
                  <a:srgbClr val="FFFF00"/>
                </a:solidFill>
                <a:effectLst/>
                <a:latin typeface="Open Sans" panose="020B0606030504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Encyclopedia</a:t>
            </a:r>
            <a:r>
              <a:rPr lang="en-IN" sz="1200" u="sng" strike="noStrike" dirty="0">
                <a:solidFill>
                  <a:srgbClr val="FFFF00"/>
                </a:solidFill>
                <a:effectLst/>
                <a:latin typeface="Open Sans" panose="020B0606030504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of Agriculture and Food Systems</a:t>
            </a:r>
            <a:endParaRPr lang="en-IN" sz="1200"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pPr>
            <a:r>
              <a:rPr lang="en-IN" sz="1200" u="sng" strike="noStrike" dirty="0">
                <a:solidFill>
                  <a:srgbClr val="FFFF00"/>
                </a:solidFill>
                <a:effectLst/>
                <a:latin typeface="Open Sans" panose="020B060603050402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Global Plants</a:t>
            </a:r>
            <a:r>
              <a:rPr lang="en-IN" sz="1200" dirty="0">
                <a:solidFill>
                  <a:srgbClr val="FFFF00"/>
                </a:solidFill>
                <a:effectLst/>
                <a:latin typeface="Open Sans" panose="020B0606030504020204" pitchFamily="34" charset="0"/>
                <a:ea typeface="Times New Roman" panose="02020603050405020304" pitchFamily="18" charset="0"/>
                <a:cs typeface="Times New Roman" panose="02020603050405020304" pitchFamily="18" charset="0"/>
              </a:rPr>
              <a:t>, IEEE Reference paper</a:t>
            </a:r>
            <a:endParaRPr lang="en-IN" sz="1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pPr>
            <a:r>
              <a:rPr lang="en-IN" sz="1200" b="1" dirty="0">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propagation, cultivation and use in landscaping / John W. Wrigley, Murray </a:t>
            </a:r>
            <a:r>
              <a:rPr lang="en-IN" sz="1200" b="1" dirty="0" err="1">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Fagg</a:t>
            </a:r>
            <a:r>
              <a:rPr lang="en-IN" sz="1200" b="1" dirty="0">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a:t>
            </a:r>
          </a:p>
          <a:p>
            <a:pPr marL="171450" indent="-171450" algn="just">
              <a:lnSpc>
                <a:spcPct val="107000"/>
              </a:lnSpc>
              <a:spcAft>
                <a:spcPts val="800"/>
              </a:spcAft>
              <a:buFont typeface="Arial" panose="020B0604020202020204" pitchFamily="34" charset="0"/>
              <a:buChar char="•"/>
            </a:pPr>
            <a:r>
              <a:rPr lang="en-IN"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http://agricoop.nic.in/sites/default/files/Annual_rpt_2016 17_E.pdf</a:t>
            </a:r>
          </a:p>
          <a:p>
            <a:endParaRPr lang="en-IN" dirty="0"/>
          </a:p>
        </p:txBody>
      </p:sp>
    </p:spTree>
    <p:extLst>
      <p:ext uri="{BB962C8B-B14F-4D97-AF65-F5344CB8AC3E}">
        <p14:creationId xmlns:p14="http://schemas.microsoft.com/office/powerpoint/2010/main" val="39584505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24CD7-7EAB-47E8-BFA3-96FDCA0EB1AF}"/>
              </a:ext>
            </a:extLst>
          </p:cNvPr>
          <p:cNvSpPr txBox="1"/>
          <p:nvPr/>
        </p:nvSpPr>
        <p:spPr>
          <a:xfrm>
            <a:off x="3704166" y="2480733"/>
            <a:ext cx="4783667" cy="1200329"/>
          </a:xfrm>
          <a:prstGeom prst="rect">
            <a:avLst/>
          </a:prstGeom>
          <a:noFill/>
        </p:spPr>
        <p:txBody>
          <a:bodyPr wrap="square" rtlCol="0">
            <a:spAutoFit/>
          </a:bodyPr>
          <a:lstStyle/>
          <a:p>
            <a:r>
              <a:rPr lang="en-US" sz="7200" dirty="0">
                <a:solidFill>
                  <a:srgbClr val="FF0000"/>
                </a:solidFill>
              </a:rPr>
              <a:t>Thank You</a:t>
            </a:r>
            <a:endParaRPr lang="en-IN" sz="7200" dirty="0">
              <a:solidFill>
                <a:srgbClr val="FF0000"/>
              </a:solidFill>
            </a:endParaRPr>
          </a:p>
        </p:txBody>
      </p:sp>
    </p:spTree>
    <p:extLst>
      <p:ext uri="{BB962C8B-B14F-4D97-AF65-F5344CB8AC3E}">
        <p14:creationId xmlns:p14="http://schemas.microsoft.com/office/powerpoint/2010/main" val="31845108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lowers in pot">
            <a:extLst>
              <a:ext uri="{FF2B5EF4-FFF2-40B4-BE49-F238E27FC236}">
                <a16:creationId xmlns:a16="http://schemas.microsoft.com/office/drawing/2014/main" id="{11BDDC0E-5900-4509-A10B-9D24C02092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6961" y="5943600"/>
            <a:ext cx="914400" cy="914400"/>
          </a:xfrm>
          <a:prstGeom prst="rect">
            <a:avLst/>
          </a:prstGeom>
        </p:spPr>
      </p:pic>
      <p:sp>
        <p:nvSpPr>
          <p:cNvPr id="6" name="TextBox 5">
            <a:extLst>
              <a:ext uri="{FF2B5EF4-FFF2-40B4-BE49-F238E27FC236}">
                <a16:creationId xmlns:a16="http://schemas.microsoft.com/office/drawing/2014/main" id="{F71ABE31-F0B2-46A5-A35B-B229F12FAFE6}"/>
              </a:ext>
            </a:extLst>
          </p:cNvPr>
          <p:cNvSpPr txBox="1"/>
          <p:nvPr/>
        </p:nvSpPr>
        <p:spPr>
          <a:xfrm>
            <a:off x="1007791" y="809674"/>
            <a:ext cx="6278880" cy="369332"/>
          </a:xfrm>
          <a:prstGeom prst="rect">
            <a:avLst/>
          </a:prstGeom>
          <a:noFill/>
        </p:spPr>
        <p:txBody>
          <a:bodyPr wrap="square" rtlCol="0">
            <a:spAutoFit/>
          </a:bodyPr>
          <a:lstStyle/>
          <a:p>
            <a:r>
              <a:rPr lang="en-US" b="1" dirty="0">
                <a:solidFill>
                  <a:srgbClr val="00B050"/>
                </a:solidFill>
              </a:rPr>
              <a:t>INTRODUCTION:</a:t>
            </a:r>
            <a:endParaRPr lang="en-IN" b="1" dirty="0">
              <a:solidFill>
                <a:srgbClr val="00B050"/>
              </a:solidFill>
            </a:endParaRPr>
          </a:p>
        </p:txBody>
      </p:sp>
      <p:sp>
        <p:nvSpPr>
          <p:cNvPr id="2" name="TextBox 1">
            <a:extLst>
              <a:ext uri="{FF2B5EF4-FFF2-40B4-BE49-F238E27FC236}">
                <a16:creationId xmlns:a16="http://schemas.microsoft.com/office/drawing/2014/main" id="{C58C64E8-E12E-4F00-AC12-2C7995EF97C9}"/>
              </a:ext>
            </a:extLst>
          </p:cNvPr>
          <p:cNvSpPr txBox="1"/>
          <p:nvPr/>
        </p:nvSpPr>
        <p:spPr>
          <a:xfrm>
            <a:off x="1661577" y="1428452"/>
            <a:ext cx="9092392" cy="4001095"/>
          </a:xfrm>
          <a:prstGeom prst="rect">
            <a:avLst/>
          </a:prstGeom>
          <a:noFill/>
        </p:spPr>
        <p:txBody>
          <a:bodyPr wrap="square" rtlCol="0">
            <a:spAutoFit/>
          </a:bodyPr>
          <a:lstStyle/>
          <a:p>
            <a:pPr algn="just"/>
            <a:r>
              <a:rPr lang="en-US" b="0" i="0" dirty="0">
                <a:solidFill>
                  <a:srgbClr val="FFFF00"/>
                </a:solidFill>
                <a:effectLst/>
                <a:latin typeface="Montserrat" panose="020B0604020202020204" pitchFamily="2" charset="0"/>
              </a:rPr>
              <a:t> </a:t>
            </a:r>
            <a:r>
              <a:rPr lang="en-US" sz="1400" b="0" i="0" dirty="0">
                <a:solidFill>
                  <a:srgbClr val="FFFF00"/>
                </a:solidFill>
                <a:effectLst/>
                <a:latin typeface="Montserrat" panose="020B0604020202020204" pitchFamily="2" charset="0"/>
              </a:rPr>
              <a:t>Crop production in India is one of the important sources of income and India is one of the top countries to produce crops. As per this project we will be analyzing some important visualization, creating a dashboard and by going through these we will get most of the insights of Crop production in India</a:t>
            </a:r>
            <a:r>
              <a:rPr lang="en-US" sz="1600" b="0" i="0" dirty="0">
                <a:solidFill>
                  <a:srgbClr val="FFFF00"/>
                </a:solidFill>
                <a:effectLst/>
                <a:latin typeface="Montserrat" panose="020B0604020202020204" pitchFamily="2" charset="0"/>
              </a:rPr>
              <a:t>. </a:t>
            </a:r>
            <a:r>
              <a:rPr lang="en-IN" sz="1600" dirty="0">
                <a:solidFill>
                  <a:srgbClr val="FFFF00"/>
                </a:solidFill>
                <a:effectLst/>
                <a:latin typeface="Times New Roman" panose="02020603050405020304" pitchFamily="18" charset="0"/>
                <a:ea typeface="Times New Roman" panose="02020603050405020304" pitchFamily="18" charset="0"/>
              </a:rPr>
              <a:t>Agriculture forms the basis for food security and hence it is important. In India, majority of the population i.e., above 55% is dependent on agriculture as per the recent information.  Agriculture is the field that enables the farmers to grow ideal crops in accordance with the environmental balance. In India, wheat and rice are the major  grown  crops  along  with sugarcane, potatoes, oil seeds etc. Farmers also grow non-food items like rubber, cotton, jute etc. More than 70% of the household in the rural area depend on agriculture. This domain provides employment to more than 60% of the total population and has a contribution to GDP also (about 17%). In the farm output, India ranks second considering the world wide scenario. This is the widest economic sector and has an important role regarding the framework of socio-economic fabric of India. Farming depends on various factors like climate and economic factors like temperature, irrigation, cultivation, soil, rain fall, pesticide and fertilizers. Historical information regarding crop yield provides major input for companies engaged in this domain. These companies make use of agriculture products as raw materials, animal feed, paper production and so on. The estimation of production of crop helps these companies in planning supply chain decision like production scheduling. </a:t>
            </a:r>
            <a:endParaRPr lang="en-IN" sz="1600" dirty="0">
              <a:solidFill>
                <a:srgbClr val="FFFF00"/>
              </a:solidFill>
            </a:endParaRPr>
          </a:p>
        </p:txBody>
      </p:sp>
    </p:spTree>
    <p:extLst>
      <p:ext uri="{BB962C8B-B14F-4D97-AF65-F5344CB8AC3E}">
        <p14:creationId xmlns:p14="http://schemas.microsoft.com/office/powerpoint/2010/main" val="2510075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8AE4A-3E0C-40AE-9F54-8733DF2381FC}"/>
              </a:ext>
            </a:extLst>
          </p:cNvPr>
          <p:cNvSpPr txBox="1"/>
          <p:nvPr/>
        </p:nvSpPr>
        <p:spPr>
          <a:xfrm>
            <a:off x="869970" y="3472345"/>
            <a:ext cx="1219200" cy="369332"/>
          </a:xfrm>
          <a:prstGeom prst="rect">
            <a:avLst/>
          </a:prstGeom>
          <a:noFill/>
        </p:spPr>
        <p:txBody>
          <a:bodyPr wrap="square" rtlCol="0">
            <a:spAutoFit/>
          </a:bodyPr>
          <a:lstStyle/>
          <a:p>
            <a:r>
              <a:rPr lang="en-US" dirty="0">
                <a:solidFill>
                  <a:schemeClr val="accent2"/>
                </a:solidFill>
              </a:rPr>
              <a:t>Purpose:</a:t>
            </a:r>
            <a:endParaRPr lang="en-IN" dirty="0">
              <a:solidFill>
                <a:schemeClr val="accent2"/>
              </a:solidFill>
            </a:endParaRPr>
          </a:p>
        </p:txBody>
      </p:sp>
      <p:sp>
        <p:nvSpPr>
          <p:cNvPr id="3" name="TextBox 2">
            <a:extLst>
              <a:ext uri="{FF2B5EF4-FFF2-40B4-BE49-F238E27FC236}">
                <a16:creationId xmlns:a16="http://schemas.microsoft.com/office/drawing/2014/main" id="{7663B5CD-8501-4264-809A-89A7E70EB760}"/>
              </a:ext>
            </a:extLst>
          </p:cNvPr>
          <p:cNvSpPr txBox="1"/>
          <p:nvPr/>
        </p:nvSpPr>
        <p:spPr>
          <a:xfrm>
            <a:off x="1598105" y="4302542"/>
            <a:ext cx="8587296" cy="1200329"/>
          </a:xfrm>
          <a:prstGeom prst="rect">
            <a:avLst/>
          </a:prstGeom>
          <a:noFill/>
        </p:spPr>
        <p:txBody>
          <a:bodyPr wrap="square" rtlCol="0">
            <a:spAutoFit/>
          </a:bodyPr>
          <a:lstStyle/>
          <a:p>
            <a:pPr algn="just"/>
            <a:r>
              <a:rPr lang="en-US" dirty="0">
                <a:solidFill>
                  <a:srgbClr val="FFFF00"/>
                </a:solidFill>
              </a:rPr>
              <a:t>The purpose or the use of this project is to estimate the crop yield/production in  India. In which states or in  which districts  the particular crop is cultivated in which seasons and to what extent the yield/production will be..? The answers to all these questions can be achieved by this project with IBM Cognos analytics.</a:t>
            </a:r>
            <a:endParaRPr lang="en-IN" dirty="0">
              <a:solidFill>
                <a:srgbClr val="FFFF00"/>
              </a:solidFill>
            </a:endParaRPr>
          </a:p>
        </p:txBody>
      </p:sp>
      <p:sp>
        <p:nvSpPr>
          <p:cNvPr id="4" name="TextBox 3">
            <a:extLst>
              <a:ext uri="{FF2B5EF4-FFF2-40B4-BE49-F238E27FC236}">
                <a16:creationId xmlns:a16="http://schemas.microsoft.com/office/drawing/2014/main" id="{F5B4CA4F-680E-4008-8288-EE3F81A2E3E0}"/>
              </a:ext>
            </a:extLst>
          </p:cNvPr>
          <p:cNvSpPr txBox="1"/>
          <p:nvPr/>
        </p:nvSpPr>
        <p:spPr>
          <a:xfrm>
            <a:off x="799775" y="686620"/>
            <a:ext cx="1805354" cy="369332"/>
          </a:xfrm>
          <a:prstGeom prst="rect">
            <a:avLst/>
          </a:prstGeom>
          <a:noFill/>
        </p:spPr>
        <p:txBody>
          <a:bodyPr wrap="square" rtlCol="0">
            <a:spAutoFit/>
          </a:bodyPr>
          <a:lstStyle/>
          <a:p>
            <a:r>
              <a:rPr lang="en-US" dirty="0">
                <a:solidFill>
                  <a:schemeClr val="accent2"/>
                </a:solidFill>
              </a:rPr>
              <a:t>Overview:</a:t>
            </a:r>
            <a:endParaRPr lang="en-IN" dirty="0">
              <a:solidFill>
                <a:schemeClr val="accent2"/>
              </a:solidFill>
            </a:endParaRPr>
          </a:p>
        </p:txBody>
      </p:sp>
      <p:sp>
        <p:nvSpPr>
          <p:cNvPr id="5" name="TextBox 4">
            <a:extLst>
              <a:ext uri="{FF2B5EF4-FFF2-40B4-BE49-F238E27FC236}">
                <a16:creationId xmlns:a16="http://schemas.microsoft.com/office/drawing/2014/main" id="{48D6942D-96D5-4289-819D-BB4EBE5CC378}"/>
              </a:ext>
            </a:extLst>
          </p:cNvPr>
          <p:cNvSpPr txBox="1"/>
          <p:nvPr/>
        </p:nvSpPr>
        <p:spPr>
          <a:xfrm>
            <a:off x="1598104" y="1210187"/>
            <a:ext cx="8030096" cy="2446824"/>
          </a:xfrm>
          <a:prstGeom prst="rect">
            <a:avLst/>
          </a:prstGeom>
          <a:noFill/>
        </p:spPr>
        <p:txBody>
          <a:bodyPr wrap="square" rtlCol="0">
            <a:spAutoFit/>
          </a:bodyPr>
          <a:lstStyle/>
          <a:p>
            <a:pPr algn="just">
              <a:lnSpc>
                <a:spcPct val="150000"/>
              </a:lnSpc>
            </a:pPr>
            <a:r>
              <a:rPr lang="en-US" dirty="0">
                <a:solidFill>
                  <a:srgbClr val="FFFF00"/>
                </a:solidFill>
              </a:rPr>
              <a:t>1.In this project we have to collect dataset related to the title.</a:t>
            </a:r>
          </a:p>
          <a:p>
            <a:pPr algn="just">
              <a:lnSpc>
                <a:spcPct val="150000"/>
              </a:lnSpc>
            </a:pPr>
            <a:r>
              <a:rPr lang="en-US" dirty="0">
                <a:solidFill>
                  <a:srgbClr val="FFFF00"/>
                </a:solidFill>
              </a:rPr>
              <a:t>2.We have to create an IBM account select IBM Cognos Analytics.</a:t>
            </a:r>
          </a:p>
          <a:p>
            <a:pPr algn="just">
              <a:lnSpc>
                <a:spcPct val="150000"/>
              </a:lnSpc>
            </a:pPr>
            <a:r>
              <a:rPr lang="en-US" dirty="0">
                <a:solidFill>
                  <a:srgbClr val="FFFF00"/>
                </a:solidFill>
              </a:rPr>
              <a:t>3.Upload the dataset into IBM Cognos Analytics Dashboard.</a:t>
            </a:r>
          </a:p>
          <a:p>
            <a:pPr algn="just">
              <a:lnSpc>
                <a:spcPct val="150000"/>
              </a:lnSpc>
            </a:pPr>
            <a:r>
              <a:rPr lang="en-US" dirty="0">
                <a:solidFill>
                  <a:srgbClr val="FFFF00"/>
                </a:solidFill>
              </a:rPr>
              <a:t>4.Find the Relationships in the uploaded dataset.</a:t>
            </a:r>
          </a:p>
          <a:p>
            <a:pPr algn="just">
              <a:lnSpc>
                <a:spcPct val="150000"/>
              </a:lnSpc>
            </a:pPr>
            <a:r>
              <a:rPr lang="en-US" dirty="0">
                <a:solidFill>
                  <a:srgbClr val="FFFF00"/>
                </a:solidFill>
              </a:rPr>
              <a:t>5.Visulazing the data set with different selected fields.</a:t>
            </a:r>
          </a:p>
          <a:p>
            <a:endParaRPr lang="en-IN" dirty="0"/>
          </a:p>
        </p:txBody>
      </p:sp>
    </p:spTree>
    <p:extLst>
      <p:ext uri="{BB962C8B-B14F-4D97-AF65-F5344CB8AC3E}">
        <p14:creationId xmlns:p14="http://schemas.microsoft.com/office/powerpoint/2010/main" val="28070401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2F69B-37A2-43A7-895A-F7FAD191EC3C}"/>
              </a:ext>
            </a:extLst>
          </p:cNvPr>
          <p:cNvSpPr txBox="1"/>
          <p:nvPr/>
        </p:nvSpPr>
        <p:spPr>
          <a:xfrm>
            <a:off x="726831" y="898769"/>
            <a:ext cx="3813907" cy="369332"/>
          </a:xfrm>
          <a:prstGeom prst="rect">
            <a:avLst/>
          </a:prstGeom>
          <a:noFill/>
        </p:spPr>
        <p:txBody>
          <a:bodyPr wrap="square" rtlCol="0">
            <a:spAutoFit/>
          </a:bodyPr>
          <a:lstStyle/>
          <a:p>
            <a:r>
              <a:rPr lang="en-US" dirty="0">
                <a:solidFill>
                  <a:srgbClr val="00B050"/>
                </a:solidFill>
              </a:rPr>
              <a:t>LITERATURE SURVEY:</a:t>
            </a:r>
            <a:endParaRPr lang="en-IN" dirty="0">
              <a:solidFill>
                <a:srgbClr val="00B050"/>
              </a:solidFill>
            </a:endParaRPr>
          </a:p>
        </p:txBody>
      </p:sp>
      <p:sp>
        <p:nvSpPr>
          <p:cNvPr id="3" name="TextBox 2">
            <a:extLst>
              <a:ext uri="{FF2B5EF4-FFF2-40B4-BE49-F238E27FC236}">
                <a16:creationId xmlns:a16="http://schemas.microsoft.com/office/drawing/2014/main" id="{4B397682-A000-459C-840A-5850E095DBC2}"/>
              </a:ext>
            </a:extLst>
          </p:cNvPr>
          <p:cNvSpPr txBox="1"/>
          <p:nvPr/>
        </p:nvSpPr>
        <p:spPr>
          <a:xfrm>
            <a:off x="1775395" y="1406119"/>
            <a:ext cx="8266072" cy="4524315"/>
          </a:xfrm>
          <a:prstGeom prst="rect">
            <a:avLst/>
          </a:prstGeom>
          <a:noFill/>
        </p:spPr>
        <p:txBody>
          <a:bodyPr wrap="square" rtlCol="0">
            <a:spAutoFit/>
          </a:bodyPr>
          <a:lstStyle/>
          <a:p>
            <a:r>
              <a:rPr lang="en-US" i="1" u="sng" dirty="0"/>
              <a:t>Existing problem:</a:t>
            </a:r>
          </a:p>
          <a:p>
            <a:endParaRPr lang="en-US" dirty="0"/>
          </a:p>
          <a:p>
            <a:pPr algn="just"/>
            <a:r>
              <a:rPr lang="en-US" dirty="0">
                <a:solidFill>
                  <a:srgbClr val="FFFF00"/>
                </a:solidFill>
              </a:rPr>
              <a:t>      Agriculture sector is struggling to increase the productivity of crop in India. Smart agriculture driven by Information Technology is the emerging trend in the research in this area in recent days. One of the areas being explored is the problem of yield prediction which is a major concern. </a:t>
            </a:r>
          </a:p>
          <a:p>
            <a:pPr marL="342900" indent="-342900" algn="just">
              <a:buAutoNum type="arabicPeriod"/>
            </a:pPr>
            <a:endParaRPr lang="en-US" dirty="0">
              <a:solidFill>
                <a:srgbClr val="FFFF00"/>
              </a:solidFill>
            </a:endParaRPr>
          </a:p>
          <a:p>
            <a:pPr algn="just"/>
            <a:endParaRPr lang="en-US" dirty="0">
              <a:solidFill>
                <a:srgbClr val="FFFF00"/>
              </a:solidFill>
            </a:endParaRPr>
          </a:p>
          <a:p>
            <a:r>
              <a:rPr lang="en-US" i="1" u="sng" dirty="0"/>
              <a:t>Proposed Solution:</a:t>
            </a:r>
          </a:p>
          <a:p>
            <a:endParaRPr lang="en-US" dirty="0"/>
          </a:p>
          <a:p>
            <a:r>
              <a:rPr lang="en-US" dirty="0">
                <a:solidFill>
                  <a:srgbClr val="FFFF00"/>
                </a:solidFill>
              </a:rPr>
              <a:t>Crop Yield Estimation using IBM Cognos. </a:t>
            </a:r>
          </a:p>
          <a:p>
            <a:endParaRPr lang="en-US" dirty="0">
              <a:solidFill>
                <a:srgbClr val="FFFF00"/>
              </a:solidFill>
            </a:endParaRPr>
          </a:p>
          <a:p>
            <a:pPr algn="just"/>
            <a:r>
              <a:rPr lang="en-US" dirty="0">
                <a:solidFill>
                  <a:srgbClr val="FFFF00"/>
                </a:solidFill>
              </a:rPr>
              <a:t>With this we can come to know in how  the crops can be cultivated so that the required productivity will be </a:t>
            </a:r>
            <a:r>
              <a:rPr lang="en-US" dirty="0" err="1">
                <a:solidFill>
                  <a:srgbClr val="FFFF00"/>
                </a:solidFill>
              </a:rPr>
              <a:t>aquired</a:t>
            </a:r>
            <a:r>
              <a:rPr lang="en-US" dirty="0">
                <a:solidFill>
                  <a:srgbClr val="FFFF00"/>
                </a:solidFill>
              </a:rPr>
              <a:t> using visualizations in IBM Cognos Analytics across India.</a:t>
            </a:r>
            <a:r>
              <a:rPr lang="en-US" dirty="0"/>
              <a:t> </a:t>
            </a:r>
            <a:r>
              <a:rPr lang="en-US" dirty="0">
                <a:solidFill>
                  <a:srgbClr val="FFFF00"/>
                </a:solidFill>
              </a:rPr>
              <a:t>Crop yield/production estimation helps the farmers in various ways by providing the record of previous crop yield/production.</a:t>
            </a:r>
          </a:p>
        </p:txBody>
      </p:sp>
    </p:spTree>
    <p:extLst>
      <p:ext uri="{BB962C8B-B14F-4D97-AF65-F5344CB8AC3E}">
        <p14:creationId xmlns:p14="http://schemas.microsoft.com/office/powerpoint/2010/main" val="33269132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7038B-2B87-4CCE-A5BD-6E4426495625}"/>
              </a:ext>
            </a:extLst>
          </p:cNvPr>
          <p:cNvSpPr txBox="1"/>
          <p:nvPr/>
        </p:nvSpPr>
        <p:spPr>
          <a:xfrm>
            <a:off x="742462" y="734647"/>
            <a:ext cx="2977661" cy="369332"/>
          </a:xfrm>
          <a:prstGeom prst="rect">
            <a:avLst/>
          </a:prstGeom>
          <a:noFill/>
        </p:spPr>
        <p:txBody>
          <a:bodyPr wrap="square" rtlCol="0">
            <a:spAutoFit/>
          </a:bodyPr>
          <a:lstStyle/>
          <a:p>
            <a:r>
              <a:rPr lang="en-US" dirty="0">
                <a:solidFill>
                  <a:srgbClr val="00B050"/>
                </a:solidFill>
              </a:rPr>
              <a:t>THEORITICAL ANALYSIS:</a:t>
            </a:r>
            <a:endParaRPr lang="en-IN" dirty="0">
              <a:solidFill>
                <a:srgbClr val="00B050"/>
              </a:solidFill>
            </a:endParaRPr>
          </a:p>
        </p:txBody>
      </p:sp>
      <p:sp>
        <p:nvSpPr>
          <p:cNvPr id="3" name="TextBox 2">
            <a:extLst>
              <a:ext uri="{FF2B5EF4-FFF2-40B4-BE49-F238E27FC236}">
                <a16:creationId xmlns:a16="http://schemas.microsoft.com/office/drawing/2014/main" id="{6D467552-2D7F-4073-8564-85D475099970}"/>
              </a:ext>
            </a:extLst>
          </p:cNvPr>
          <p:cNvSpPr txBox="1"/>
          <p:nvPr/>
        </p:nvSpPr>
        <p:spPr>
          <a:xfrm>
            <a:off x="4884617" y="1248510"/>
            <a:ext cx="1774091" cy="369332"/>
          </a:xfrm>
          <a:prstGeom prst="rect">
            <a:avLst/>
          </a:prstGeom>
          <a:noFill/>
        </p:spPr>
        <p:txBody>
          <a:bodyPr wrap="square" rtlCol="0">
            <a:spAutoFit/>
          </a:bodyPr>
          <a:lstStyle/>
          <a:p>
            <a:r>
              <a:rPr lang="en-US" i="1" u="sng" dirty="0"/>
              <a:t>Block Diagram:</a:t>
            </a:r>
            <a:endParaRPr lang="en-IN" i="1" u="sng" dirty="0"/>
          </a:p>
        </p:txBody>
      </p:sp>
      <p:sp>
        <p:nvSpPr>
          <p:cNvPr id="9" name="Rectangle 8">
            <a:extLst>
              <a:ext uri="{FF2B5EF4-FFF2-40B4-BE49-F238E27FC236}">
                <a16:creationId xmlns:a16="http://schemas.microsoft.com/office/drawing/2014/main" id="{85A371A4-4740-42C4-8B48-FBCE7CE30E19}"/>
              </a:ext>
            </a:extLst>
          </p:cNvPr>
          <p:cNvSpPr/>
          <p:nvPr/>
        </p:nvSpPr>
        <p:spPr>
          <a:xfrm>
            <a:off x="5369169" y="2149230"/>
            <a:ext cx="992554" cy="1801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5776FB0A-DF07-4740-BE3D-105B23637E0D}"/>
              </a:ext>
            </a:extLst>
          </p:cNvPr>
          <p:cNvCxnSpPr>
            <a:cxnSpLocks/>
          </p:cNvCxnSpPr>
          <p:nvPr/>
        </p:nvCxnSpPr>
        <p:spPr>
          <a:xfrm>
            <a:off x="7635631" y="3018689"/>
            <a:ext cx="0" cy="931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82808AA-3CEA-4D4D-8D92-29C1CDC3E0AE}"/>
              </a:ext>
            </a:extLst>
          </p:cNvPr>
          <p:cNvCxnSpPr>
            <a:cxnSpLocks/>
            <a:endCxn id="9" idx="3"/>
          </p:cNvCxnSpPr>
          <p:nvPr/>
        </p:nvCxnSpPr>
        <p:spPr>
          <a:xfrm flipH="1">
            <a:off x="6361723" y="3018689"/>
            <a:ext cx="1273908" cy="31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45C382B-8A15-46A8-881D-AD2F15F6F7A5}"/>
              </a:ext>
            </a:extLst>
          </p:cNvPr>
          <p:cNvCxnSpPr>
            <a:cxnSpLocks/>
          </p:cNvCxnSpPr>
          <p:nvPr/>
        </p:nvCxnSpPr>
        <p:spPr>
          <a:xfrm>
            <a:off x="7655163" y="3950669"/>
            <a:ext cx="953486" cy="391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EEC6D32-CEEA-4198-ADAE-3C14E5BA8941}"/>
              </a:ext>
            </a:extLst>
          </p:cNvPr>
          <p:cNvSpPr txBox="1"/>
          <p:nvPr/>
        </p:nvSpPr>
        <p:spPr>
          <a:xfrm>
            <a:off x="5486590" y="2731143"/>
            <a:ext cx="789353" cy="375136"/>
          </a:xfrm>
          <a:prstGeom prst="rect">
            <a:avLst/>
          </a:prstGeom>
          <a:noFill/>
        </p:spPr>
        <p:txBody>
          <a:bodyPr wrap="square" rtlCol="0">
            <a:spAutoFit/>
          </a:bodyPr>
          <a:lstStyle/>
          <a:p>
            <a:r>
              <a:rPr lang="en-US" b="1" dirty="0">
                <a:solidFill>
                  <a:schemeClr val="bg1"/>
                </a:solidFill>
              </a:rPr>
              <a:t>IBM</a:t>
            </a:r>
            <a:endParaRPr lang="en-IN" b="1" dirty="0">
              <a:solidFill>
                <a:schemeClr val="bg1"/>
              </a:solidFill>
            </a:endParaRPr>
          </a:p>
        </p:txBody>
      </p:sp>
      <p:sp>
        <p:nvSpPr>
          <p:cNvPr id="50" name="TextBox 49">
            <a:extLst>
              <a:ext uri="{FF2B5EF4-FFF2-40B4-BE49-F238E27FC236}">
                <a16:creationId xmlns:a16="http://schemas.microsoft.com/office/drawing/2014/main" id="{770F5B0A-5695-47E0-BD13-23BC1ED5EBBD}"/>
              </a:ext>
            </a:extLst>
          </p:cNvPr>
          <p:cNvSpPr txBox="1"/>
          <p:nvPr/>
        </p:nvSpPr>
        <p:spPr>
          <a:xfrm>
            <a:off x="2404830" y="4165684"/>
            <a:ext cx="760401" cy="369332"/>
          </a:xfrm>
          <a:prstGeom prst="rect">
            <a:avLst/>
          </a:prstGeom>
          <a:noFill/>
        </p:spPr>
        <p:txBody>
          <a:bodyPr wrap="square" rtlCol="0">
            <a:spAutoFit/>
          </a:bodyPr>
          <a:lstStyle/>
          <a:p>
            <a:r>
              <a:rPr lang="en-US" b="1" dirty="0">
                <a:solidFill>
                  <a:schemeClr val="bg1"/>
                </a:solidFill>
                <a:highlight>
                  <a:srgbClr val="00FFFF"/>
                </a:highlight>
              </a:rPr>
              <a:t>User</a:t>
            </a:r>
            <a:endParaRPr lang="en-IN" b="1" dirty="0">
              <a:solidFill>
                <a:schemeClr val="bg1"/>
              </a:solidFill>
              <a:highlight>
                <a:srgbClr val="00FFFF"/>
              </a:highlight>
            </a:endParaRPr>
          </a:p>
        </p:txBody>
      </p:sp>
      <p:sp>
        <p:nvSpPr>
          <p:cNvPr id="51" name="TextBox 50">
            <a:extLst>
              <a:ext uri="{FF2B5EF4-FFF2-40B4-BE49-F238E27FC236}">
                <a16:creationId xmlns:a16="http://schemas.microsoft.com/office/drawing/2014/main" id="{FBED020E-5700-4FCB-875A-C01846194CDB}"/>
              </a:ext>
            </a:extLst>
          </p:cNvPr>
          <p:cNvSpPr txBox="1"/>
          <p:nvPr/>
        </p:nvSpPr>
        <p:spPr>
          <a:xfrm>
            <a:off x="5327991" y="3018688"/>
            <a:ext cx="1057390" cy="369332"/>
          </a:xfrm>
          <a:prstGeom prst="rect">
            <a:avLst/>
          </a:prstGeom>
          <a:noFill/>
        </p:spPr>
        <p:txBody>
          <a:bodyPr wrap="square" rtlCol="0">
            <a:spAutoFit/>
          </a:bodyPr>
          <a:lstStyle/>
          <a:p>
            <a:r>
              <a:rPr lang="en-US" b="1" dirty="0">
                <a:solidFill>
                  <a:srgbClr val="FF0000"/>
                </a:solidFill>
              </a:rPr>
              <a:t>Cognos</a:t>
            </a:r>
            <a:endParaRPr lang="en-IN" b="1" dirty="0">
              <a:solidFill>
                <a:srgbClr val="FF0000"/>
              </a:solidFill>
            </a:endParaRPr>
          </a:p>
        </p:txBody>
      </p:sp>
      <p:sp>
        <p:nvSpPr>
          <p:cNvPr id="52" name="TextBox 51">
            <a:extLst>
              <a:ext uri="{FF2B5EF4-FFF2-40B4-BE49-F238E27FC236}">
                <a16:creationId xmlns:a16="http://schemas.microsoft.com/office/drawing/2014/main" id="{DD9DF37B-AD50-483C-B4C2-88EFFAFDCCDB}"/>
              </a:ext>
            </a:extLst>
          </p:cNvPr>
          <p:cNvSpPr txBox="1"/>
          <p:nvPr/>
        </p:nvSpPr>
        <p:spPr>
          <a:xfrm>
            <a:off x="5403653" y="4202552"/>
            <a:ext cx="1032998" cy="369332"/>
          </a:xfrm>
          <a:prstGeom prst="rect">
            <a:avLst/>
          </a:prstGeom>
          <a:noFill/>
        </p:spPr>
        <p:txBody>
          <a:bodyPr wrap="square" rtlCol="0">
            <a:spAutoFit/>
          </a:bodyPr>
          <a:lstStyle/>
          <a:p>
            <a:r>
              <a:rPr lang="en-US" b="1" dirty="0" err="1">
                <a:solidFill>
                  <a:schemeClr val="bg1"/>
                </a:solidFill>
                <a:highlight>
                  <a:srgbClr val="00FFFF"/>
                </a:highlight>
              </a:rPr>
              <a:t>cognos</a:t>
            </a:r>
            <a:endParaRPr lang="en-IN" b="1" dirty="0">
              <a:solidFill>
                <a:schemeClr val="bg1"/>
              </a:solidFill>
              <a:highlight>
                <a:srgbClr val="00FFFF"/>
              </a:highlight>
            </a:endParaRPr>
          </a:p>
        </p:txBody>
      </p:sp>
      <p:sp>
        <p:nvSpPr>
          <p:cNvPr id="62" name="Rectangle: Rounded Corners 61">
            <a:extLst>
              <a:ext uri="{FF2B5EF4-FFF2-40B4-BE49-F238E27FC236}">
                <a16:creationId xmlns:a16="http://schemas.microsoft.com/office/drawing/2014/main" id="{A9E22D85-703A-42A1-B7A7-3658E48C04ED}"/>
              </a:ext>
            </a:extLst>
          </p:cNvPr>
          <p:cNvSpPr/>
          <p:nvPr/>
        </p:nvSpPr>
        <p:spPr>
          <a:xfrm>
            <a:off x="8608648" y="3298142"/>
            <a:ext cx="1434117" cy="1305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690E916D-B0F2-4420-A81D-C844F3E430EF}"/>
              </a:ext>
            </a:extLst>
          </p:cNvPr>
          <p:cNvSpPr/>
          <p:nvPr/>
        </p:nvSpPr>
        <p:spPr>
          <a:xfrm>
            <a:off x="9032993" y="3754590"/>
            <a:ext cx="754177" cy="5957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3D9E4C06-EAB1-4DA8-BA52-5B51D346795E}"/>
              </a:ext>
            </a:extLst>
          </p:cNvPr>
          <p:cNvSpPr/>
          <p:nvPr/>
        </p:nvSpPr>
        <p:spPr>
          <a:xfrm>
            <a:off x="8948617" y="3652788"/>
            <a:ext cx="754177" cy="5957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890C96C1-0963-4889-8113-5B7C0FEEC97E}"/>
              </a:ext>
            </a:extLst>
          </p:cNvPr>
          <p:cNvSpPr/>
          <p:nvPr/>
        </p:nvSpPr>
        <p:spPr>
          <a:xfrm>
            <a:off x="8864241" y="3532232"/>
            <a:ext cx="707304" cy="5957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7582EDCC-044F-4A56-9864-CF9BF227C75D}"/>
              </a:ext>
            </a:extLst>
          </p:cNvPr>
          <p:cNvCxnSpPr>
            <a:cxnSpLocks/>
          </p:cNvCxnSpPr>
          <p:nvPr/>
        </p:nvCxnSpPr>
        <p:spPr>
          <a:xfrm flipH="1">
            <a:off x="8948618" y="3660603"/>
            <a:ext cx="269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5010929-8F50-4191-8339-3612EF107205}"/>
              </a:ext>
            </a:extLst>
          </p:cNvPr>
          <p:cNvCxnSpPr>
            <a:cxnSpLocks/>
          </p:cNvCxnSpPr>
          <p:nvPr/>
        </p:nvCxnSpPr>
        <p:spPr>
          <a:xfrm>
            <a:off x="8948617" y="3754590"/>
            <a:ext cx="3536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FA5BA3-D0F3-4676-BDDF-4D8C1B35FFD0}"/>
              </a:ext>
            </a:extLst>
          </p:cNvPr>
          <p:cNvCxnSpPr>
            <a:cxnSpLocks/>
          </p:cNvCxnSpPr>
          <p:nvPr/>
        </p:nvCxnSpPr>
        <p:spPr>
          <a:xfrm flipH="1">
            <a:off x="8948618" y="3845743"/>
            <a:ext cx="3770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5AB2F1D-C398-418C-9E94-EF42703E702A}"/>
              </a:ext>
            </a:extLst>
          </p:cNvPr>
          <p:cNvSpPr txBox="1"/>
          <p:nvPr/>
        </p:nvSpPr>
        <p:spPr>
          <a:xfrm>
            <a:off x="9083255" y="4874977"/>
            <a:ext cx="1180121" cy="369332"/>
          </a:xfrm>
          <a:prstGeom prst="rect">
            <a:avLst/>
          </a:prstGeom>
          <a:noFill/>
        </p:spPr>
        <p:txBody>
          <a:bodyPr wrap="square" rtlCol="0">
            <a:spAutoFit/>
          </a:bodyPr>
          <a:lstStyle/>
          <a:p>
            <a:r>
              <a:rPr lang="en-US" b="1" dirty="0">
                <a:solidFill>
                  <a:schemeClr val="bg1"/>
                </a:solidFill>
                <a:highlight>
                  <a:srgbClr val="00FFFF"/>
                </a:highlight>
              </a:rPr>
              <a:t>Data</a:t>
            </a:r>
            <a:endParaRPr lang="en-IN" b="1" dirty="0">
              <a:solidFill>
                <a:schemeClr val="bg1"/>
              </a:solidFill>
              <a:highlight>
                <a:srgbClr val="00FFFF"/>
              </a:highlight>
            </a:endParaRPr>
          </a:p>
        </p:txBody>
      </p:sp>
      <p:cxnSp>
        <p:nvCxnSpPr>
          <p:cNvPr id="105" name="Straight Arrow Connector 104">
            <a:extLst>
              <a:ext uri="{FF2B5EF4-FFF2-40B4-BE49-F238E27FC236}">
                <a16:creationId xmlns:a16="http://schemas.microsoft.com/office/drawing/2014/main" id="{A8ABFDB6-2451-4635-BFE4-E4BF0D8A1E2E}"/>
              </a:ext>
            </a:extLst>
          </p:cNvPr>
          <p:cNvCxnSpPr>
            <a:cxnSpLocks/>
            <a:stCxn id="121" idx="6"/>
            <a:endCxn id="9" idx="1"/>
          </p:cNvCxnSpPr>
          <p:nvPr/>
        </p:nvCxnSpPr>
        <p:spPr>
          <a:xfrm>
            <a:off x="3531681" y="3049949"/>
            <a:ext cx="183748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FDB31D8D-1C11-47E2-BEC3-96AD91B6D102}"/>
              </a:ext>
            </a:extLst>
          </p:cNvPr>
          <p:cNvSpPr/>
          <p:nvPr/>
        </p:nvSpPr>
        <p:spPr>
          <a:xfrm>
            <a:off x="2028701" y="2298697"/>
            <a:ext cx="1502980" cy="1502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3" name="Graphic 122" descr="User">
            <a:extLst>
              <a:ext uri="{FF2B5EF4-FFF2-40B4-BE49-F238E27FC236}">
                <a16:creationId xmlns:a16="http://schemas.microsoft.com/office/drawing/2014/main" id="{16D0E770-C70D-466E-8B8C-F6D8D4E937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0124" y="2354373"/>
            <a:ext cx="1228227" cy="1228227"/>
          </a:xfrm>
          <a:prstGeom prst="rect">
            <a:avLst/>
          </a:prstGeom>
        </p:spPr>
      </p:pic>
    </p:spTree>
    <p:extLst>
      <p:ext uri="{BB962C8B-B14F-4D97-AF65-F5344CB8AC3E}">
        <p14:creationId xmlns:p14="http://schemas.microsoft.com/office/powerpoint/2010/main" val="16579142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FDE6F0-62B1-43AD-8EC6-58A0E4A0674C}"/>
              </a:ext>
            </a:extLst>
          </p:cNvPr>
          <p:cNvSpPr txBox="1"/>
          <p:nvPr/>
        </p:nvSpPr>
        <p:spPr>
          <a:xfrm>
            <a:off x="975218" y="513648"/>
            <a:ext cx="2715633" cy="369332"/>
          </a:xfrm>
          <a:prstGeom prst="rect">
            <a:avLst/>
          </a:prstGeom>
          <a:noFill/>
        </p:spPr>
        <p:txBody>
          <a:bodyPr wrap="square" rtlCol="0">
            <a:spAutoFit/>
          </a:bodyPr>
          <a:lstStyle/>
          <a:p>
            <a:pPr algn="ctr"/>
            <a:r>
              <a:rPr lang="en-US" b="1" dirty="0">
                <a:solidFill>
                  <a:schemeClr val="accent2"/>
                </a:solidFill>
              </a:rPr>
              <a:t>Hardware &amp; Software : </a:t>
            </a:r>
            <a:endParaRPr lang="en-IN" b="1" dirty="0">
              <a:solidFill>
                <a:schemeClr val="accent2"/>
              </a:solidFill>
            </a:endParaRPr>
          </a:p>
        </p:txBody>
      </p:sp>
      <p:sp>
        <p:nvSpPr>
          <p:cNvPr id="4" name="TextBox 3">
            <a:extLst>
              <a:ext uri="{FF2B5EF4-FFF2-40B4-BE49-F238E27FC236}">
                <a16:creationId xmlns:a16="http://schemas.microsoft.com/office/drawing/2014/main" id="{E552C7E6-300F-4E46-8832-004882CA5F9B}"/>
              </a:ext>
            </a:extLst>
          </p:cNvPr>
          <p:cNvSpPr txBox="1"/>
          <p:nvPr/>
        </p:nvSpPr>
        <p:spPr>
          <a:xfrm>
            <a:off x="1625598" y="1331290"/>
            <a:ext cx="7315200" cy="369332"/>
          </a:xfrm>
          <a:prstGeom prst="rect">
            <a:avLst/>
          </a:prstGeom>
          <a:noFill/>
        </p:spPr>
        <p:txBody>
          <a:bodyPr wrap="square" rtlCol="0">
            <a:spAutoFit/>
          </a:bodyPr>
          <a:lstStyle/>
          <a:p>
            <a:r>
              <a:rPr lang="en-US" dirty="0">
                <a:solidFill>
                  <a:srgbClr val="FFFF00"/>
                </a:solidFill>
              </a:rPr>
              <a:t>Software include of IBM Cloud and IBM Cognos Analytics tool.</a:t>
            </a:r>
            <a:endParaRPr lang="en-IN" dirty="0">
              <a:solidFill>
                <a:srgbClr val="FFFF00"/>
              </a:solidFill>
            </a:endParaRPr>
          </a:p>
        </p:txBody>
      </p:sp>
      <p:sp>
        <p:nvSpPr>
          <p:cNvPr id="5" name="TextBox 4">
            <a:extLst>
              <a:ext uri="{FF2B5EF4-FFF2-40B4-BE49-F238E27FC236}">
                <a16:creationId xmlns:a16="http://schemas.microsoft.com/office/drawing/2014/main" id="{9731AF0B-4946-47E1-B974-39B2B8EA7012}"/>
              </a:ext>
            </a:extLst>
          </p:cNvPr>
          <p:cNvSpPr txBox="1"/>
          <p:nvPr/>
        </p:nvSpPr>
        <p:spPr>
          <a:xfrm>
            <a:off x="778932" y="2178226"/>
            <a:ext cx="3956780" cy="369332"/>
          </a:xfrm>
          <a:prstGeom prst="rect">
            <a:avLst/>
          </a:prstGeom>
          <a:noFill/>
        </p:spPr>
        <p:txBody>
          <a:bodyPr wrap="square">
            <a:spAutoFit/>
          </a:bodyPr>
          <a:lstStyle/>
          <a:p>
            <a:pPr algn="ctr"/>
            <a:r>
              <a:rPr lang="en-US" b="1" dirty="0">
                <a:solidFill>
                  <a:schemeClr val="accent2"/>
                </a:solidFill>
              </a:rPr>
              <a:t>Experimental Investigations :</a:t>
            </a:r>
            <a:endParaRPr lang="en-IN" b="1" dirty="0">
              <a:solidFill>
                <a:schemeClr val="accent2"/>
              </a:solidFill>
            </a:endParaRPr>
          </a:p>
        </p:txBody>
      </p:sp>
      <p:sp>
        <p:nvSpPr>
          <p:cNvPr id="6" name="TextBox 5">
            <a:extLst>
              <a:ext uri="{FF2B5EF4-FFF2-40B4-BE49-F238E27FC236}">
                <a16:creationId xmlns:a16="http://schemas.microsoft.com/office/drawing/2014/main" id="{4CBF5526-668D-49AF-8D7B-4C3F02F3DE33}"/>
              </a:ext>
            </a:extLst>
          </p:cNvPr>
          <p:cNvSpPr txBox="1"/>
          <p:nvPr/>
        </p:nvSpPr>
        <p:spPr>
          <a:xfrm rot="10800000" flipH="1" flipV="1">
            <a:off x="1625598" y="3025163"/>
            <a:ext cx="8509001" cy="1754326"/>
          </a:xfrm>
          <a:prstGeom prst="rect">
            <a:avLst/>
          </a:prstGeom>
          <a:noFill/>
        </p:spPr>
        <p:txBody>
          <a:bodyPr wrap="square" rtlCol="0">
            <a:spAutoFit/>
          </a:bodyPr>
          <a:lstStyle/>
          <a:p>
            <a:pPr algn="just"/>
            <a:r>
              <a:rPr lang="en-US" dirty="0">
                <a:solidFill>
                  <a:srgbClr val="FFFF00"/>
                </a:solidFill>
              </a:rPr>
              <a:t>While analyzing the datasets we have observed that there is a noisy data and mostly null values are present, by using IBM Cognos tool we have overcome the problems faced in the dataset(Null values, noisy data). On further proceeding we have seen various visualization tools out of those we have </a:t>
            </a:r>
            <a:r>
              <a:rPr lang="en-US" dirty="0" err="1">
                <a:solidFill>
                  <a:srgbClr val="FFFF00"/>
                </a:solidFill>
              </a:rPr>
              <a:t>choosed</a:t>
            </a:r>
            <a:r>
              <a:rPr lang="en-US" dirty="0">
                <a:solidFill>
                  <a:srgbClr val="FFFF00"/>
                </a:solidFill>
              </a:rPr>
              <a:t> few best of them and the visuals are presented in the results slide.</a:t>
            </a:r>
            <a:endParaRPr lang="en-IN" dirty="0">
              <a:solidFill>
                <a:srgbClr val="FFFF00"/>
              </a:solidFill>
            </a:endParaRPr>
          </a:p>
          <a:p>
            <a:endParaRPr lang="en-IN" dirty="0"/>
          </a:p>
        </p:txBody>
      </p:sp>
    </p:spTree>
    <p:extLst>
      <p:ext uri="{BB962C8B-B14F-4D97-AF65-F5344CB8AC3E}">
        <p14:creationId xmlns:p14="http://schemas.microsoft.com/office/powerpoint/2010/main" val="5609505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57C72-1C48-42F7-8A61-E383B9F901C6}"/>
              </a:ext>
            </a:extLst>
          </p:cNvPr>
          <p:cNvSpPr txBox="1"/>
          <p:nvPr/>
        </p:nvSpPr>
        <p:spPr>
          <a:xfrm>
            <a:off x="1475261" y="245814"/>
            <a:ext cx="1602154" cy="369332"/>
          </a:xfrm>
          <a:prstGeom prst="rect">
            <a:avLst/>
          </a:prstGeom>
          <a:noFill/>
        </p:spPr>
        <p:txBody>
          <a:bodyPr wrap="square" rtlCol="0">
            <a:spAutoFit/>
          </a:bodyPr>
          <a:lstStyle/>
          <a:p>
            <a:r>
              <a:rPr lang="en-US" b="1" dirty="0">
                <a:solidFill>
                  <a:schemeClr val="accent2"/>
                </a:solidFill>
              </a:rPr>
              <a:t>Flow chart :</a:t>
            </a:r>
            <a:endParaRPr lang="en-IN" b="1" dirty="0">
              <a:solidFill>
                <a:schemeClr val="accent2"/>
              </a:solidFill>
            </a:endParaRPr>
          </a:p>
        </p:txBody>
      </p:sp>
      <p:sp>
        <p:nvSpPr>
          <p:cNvPr id="4" name="Oval 3">
            <a:extLst>
              <a:ext uri="{FF2B5EF4-FFF2-40B4-BE49-F238E27FC236}">
                <a16:creationId xmlns:a16="http://schemas.microsoft.com/office/drawing/2014/main" id="{BCFD7AFD-1507-4DC7-B2BA-63A3CD66CF02}"/>
              </a:ext>
            </a:extLst>
          </p:cNvPr>
          <p:cNvSpPr/>
          <p:nvPr/>
        </p:nvSpPr>
        <p:spPr>
          <a:xfrm>
            <a:off x="4975859" y="260050"/>
            <a:ext cx="1554480"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a:t>
            </a:r>
            <a:endParaRPr lang="en-IN" dirty="0">
              <a:solidFill>
                <a:schemeClr val="bg1"/>
              </a:solidFill>
            </a:endParaRPr>
          </a:p>
        </p:txBody>
      </p:sp>
      <p:sp>
        <p:nvSpPr>
          <p:cNvPr id="6" name="Rectangle 5">
            <a:extLst>
              <a:ext uri="{FF2B5EF4-FFF2-40B4-BE49-F238E27FC236}">
                <a16:creationId xmlns:a16="http://schemas.microsoft.com/office/drawing/2014/main" id="{90659034-93C9-4939-BD78-86F520C0BB18}"/>
              </a:ext>
            </a:extLst>
          </p:cNvPr>
          <p:cNvSpPr/>
          <p:nvPr/>
        </p:nvSpPr>
        <p:spPr>
          <a:xfrm>
            <a:off x="4574423" y="1263750"/>
            <a:ext cx="2357351" cy="471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Create IBM account</a:t>
            </a:r>
            <a:endParaRPr lang="en-IN" dirty="0">
              <a:solidFill>
                <a:schemeClr val="bg1"/>
              </a:solidFill>
            </a:endParaRPr>
          </a:p>
        </p:txBody>
      </p:sp>
      <p:sp>
        <p:nvSpPr>
          <p:cNvPr id="7" name="Rectangle 6">
            <a:extLst>
              <a:ext uri="{FF2B5EF4-FFF2-40B4-BE49-F238E27FC236}">
                <a16:creationId xmlns:a16="http://schemas.microsoft.com/office/drawing/2014/main" id="{92245910-4C05-458F-8AF4-24891778BB80}"/>
              </a:ext>
            </a:extLst>
          </p:cNvPr>
          <p:cNvSpPr/>
          <p:nvPr/>
        </p:nvSpPr>
        <p:spPr>
          <a:xfrm>
            <a:off x="4574423" y="2018033"/>
            <a:ext cx="2357351" cy="471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Upload the dataset</a:t>
            </a:r>
            <a:endParaRPr lang="en-IN" dirty="0">
              <a:solidFill>
                <a:schemeClr val="bg1"/>
              </a:solidFill>
            </a:endParaRPr>
          </a:p>
        </p:txBody>
      </p:sp>
      <p:sp>
        <p:nvSpPr>
          <p:cNvPr id="8" name="Rectangle 7">
            <a:extLst>
              <a:ext uri="{FF2B5EF4-FFF2-40B4-BE49-F238E27FC236}">
                <a16:creationId xmlns:a16="http://schemas.microsoft.com/office/drawing/2014/main" id="{6734D63D-7A01-440D-AEAC-77854DC83505}"/>
              </a:ext>
            </a:extLst>
          </p:cNvPr>
          <p:cNvSpPr/>
          <p:nvPr/>
        </p:nvSpPr>
        <p:spPr>
          <a:xfrm>
            <a:off x="4602133" y="2982138"/>
            <a:ext cx="2329641" cy="60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Understand the dataset and Explore</a:t>
            </a:r>
            <a:endParaRPr lang="en-IN" dirty="0">
              <a:solidFill>
                <a:schemeClr val="bg1"/>
              </a:solidFill>
            </a:endParaRPr>
          </a:p>
        </p:txBody>
      </p:sp>
      <p:sp>
        <p:nvSpPr>
          <p:cNvPr id="9" name="Rectangle 8">
            <a:extLst>
              <a:ext uri="{FF2B5EF4-FFF2-40B4-BE49-F238E27FC236}">
                <a16:creationId xmlns:a16="http://schemas.microsoft.com/office/drawing/2014/main" id="{B09A1BE2-B32D-494C-B00E-C2488EE75E71}"/>
              </a:ext>
            </a:extLst>
          </p:cNvPr>
          <p:cNvSpPr/>
          <p:nvPr/>
        </p:nvSpPr>
        <p:spPr>
          <a:xfrm>
            <a:off x="4602134" y="3985837"/>
            <a:ext cx="2329640" cy="52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Visualize the Data</a:t>
            </a:r>
            <a:endParaRPr lang="en-IN" dirty="0">
              <a:solidFill>
                <a:schemeClr val="bg1"/>
              </a:solidFill>
            </a:endParaRPr>
          </a:p>
        </p:txBody>
      </p:sp>
      <p:sp>
        <p:nvSpPr>
          <p:cNvPr id="10" name="Oval 9">
            <a:extLst>
              <a:ext uri="{FF2B5EF4-FFF2-40B4-BE49-F238E27FC236}">
                <a16:creationId xmlns:a16="http://schemas.microsoft.com/office/drawing/2014/main" id="{15D90CB9-8648-4C33-89FA-7EF1EDD6DBE7}"/>
              </a:ext>
            </a:extLst>
          </p:cNvPr>
          <p:cNvSpPr/>
          <p:nvPr/>
        </p:nvSpPr>
        <p:spPr>
          <a:xfrm>
            <a:off x="5039243" y="5803194"/>
            <a:ext cx="1455419" cy="602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End</a:t>
            </a:r>
            <a:endParaRPr lang="en-IN" dirty="0">
              <a:solidFill>
                <a:schemeClr val="bg1"/>
              </a:solidFill>
            </a:endParaRPr>
          </a:p>
        </p:txBody>
      </p:sp>
      <p:sp>
        <p:nvSpPr>
          <p:cNvPr id="11" name="Rectangle 10">
            <a:extLst>
              <a:ext uri="{FF2B5EF4-FFF2-40B4-BE49-F238E27FC236}">
                <a16:creationId xmlns:a16="http://schemas.microsoft.com/office/drawing/2014/main" id="{78ED362C-46A7-47B3-AF31-B7E775E9A09F}"/>
              </a:ext>
            </a:extLst>
          </p:cNvPr>
          <p:cNvSpPr/>
          <p:nvPr/>
        </p:nvSpPr>
        <p:spPr>
          <a:xfrm>
            <a:off x="4602133" y="4882728"/>
            <a:ext cx="2329641" cy="52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Create Dashboard</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54DDC204-E658-48B5-8459-AEB450FE4434}"/>
              </a:ext>
            </a:extLst>
          </p:cNvPr>
          <p:cNvCxnSpPr>
            <a:cxnSpLocks/>
            <a:stCxn id="4" idx="4"/>
            <a:endCxn id="6" idx="0"/>
          </p:cNvCxnSpPr>
          <p:nvPr/>
        </p:nvCxnSpPr>
        <p:spPr>
          <a:xfrm>
            <a:off x="5753099" y="862723"/>
            <a:ext cx="0" cy="40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FA0D6C-E57A-4DBF-9975-B1BFC13BAFF4}"/>
              </a:ext>
            </a:extLst>
          </p:cNvPr>
          <p:cNvCxnSpPr>
            <a:cxnSpLocks/>
            <a:stCxn id="6" idx="2"/>
          </p:cNvCxnSpPr>
          <p:nvPr/>
        </p:nvCxnSpPr>
        <p:spPr>
          <a:xfrm flipH="1">
            <a:off x="5753097" y="1735508"/>
            <a:ext cx="2" cy="353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697EDD-E32B-4854-9D74-D99497204C47}"/>
              </a:ext>
            </a:extLst>
          </p:cNvPr>
          <p:cNvCxnSpPr>
            <a:cxnSpLocks/>
            <a:stCxn id="7" idx="2"/>
            <a:endCxn id="8" idx="0"/>
          </p:cNvCxnSpPr>
          <p:nvPr/>
        </p:nvCxnSpPr>
        <p:spPr>
          <a:xfrm>
            <a:off x="5753099" y="2489790"/>
            <a:ext cx="13855" cy="492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4B98E7-F466-4286-924E-9D0F7EE480CB}"/>
              </a:ext>
            </a:extLst>
          </p:cNvPr>
          <p:cNvCxnSpPr>
            <a:cxnSpLocks/>
            <a:stCxn id="8" idx="2"/>
            <a:endCxn id="9" idx="0"/>
          </p:cNvCxnSpPr>
          <p:nvPr/>
        </p:nvCxnSpPr>
        <p:spPr>
          <a:xfrm>
            <a:off x="5766954" y="3584809"/>
            <a:ext cx="0" cy="401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D5AA31B-86A8-484D-8543-AD73B29AF5A0}"/>
              </a:ext>
            </a:extLst>
          </p:cNvPr>
          <p:cNvCxnSpPr>
            <a:cxnSpLocks/>
            <a:stCxn id="9" idx="2"/>
            <a:endCxn id="11" idx="0"/>
          </p:cNvCxnSpPr>
          <p:nvPr/>
        </p:nvCxnSpPr>
        <p:spPr>
          <a:xfrm>
            <a:off x="5766954" y="4515783"/>
            <a:ext cx="0" cy="36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D34FCD4-F1E5-4508-A59C-B364522F644D}"/>
              </a:ext>
            </a:extLst>
          </p:cNvPr>
          <p:cNvCxnSpPr>
            <a:cxnSpLocks/>
          </p:cNvCxnSpPr>
          <p:nvPr/>
        </p:nvCxnSpPr>
        <p:spPr>
          <a:xfrm>
            <a:off x="5743047" y="5367871"/>
            <a:ext cx="0" cy="43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1173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BEF3A-2FB7-4A29-8442-F15024A73595}"/>
              </a:ext>
            </a:extLst>
          </p:cNvPr>
          <p:cNvSpPr txBox="1"/>
          <p:nvPr/>
        </p:nvSpPr>
        <p:spPr>
          <a:xfrm>
            <a:off x="1318907" y="171926"/>
            <a:ext cx="1058334" cy="369332"/>
          </a:xfrm>
          <a:prstGeom prst="rect">
            <a:avLst/>
          </a:prstGeom>
          <a:noFill/>
        </p:spPr>
        <p:txBody>
          <a:bodyPr wrap="square" rtlCol="0">
            <a:spAutoFit/>
          </a:bodyPr>
          <a:lstStyle/>
          <a:p>
            <a:r>
              <a:rPr lang="en-US" b="1" dirty="0">
                <a:solidFill>
                  <a:schemeClr val="accent2"/>
                </a:solidFill>
              </a:rPr>
              <a:t>Results </a:t>
            </a:r>
            <a:endParaRPr lang="en-IN" b="1" dirty="0">
              <a:solidFill>
                <a:schemeClr val="accent2"/>
              </a:solidFill>
            </a:endParaRPr>
          </a:p>
        </p:txBody>
      </p:sp>
      <p:pic>
        <p:nvPicPr>
          <p:cNvPr id="8" name="Picture 7">
            <a:extLst>
              <a:ext uri="{FF2B5EF4-FFF2-40B4-BE49-F238E27FC236}">
                <a16:creationId xmlns:a16="http://schemas.microsoft.com/office/drawing/2014/main" id="{4B250DB9-695A-46FE-90F1-ABB43868E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8" y="695509"/>
            <a:ext cx="3517452" cy="2648823"/>
          </a:xfrm>
          <a:prstGeom prst="rect">
            <a:avLst/>
          </a:prstGeom>
        </p:spPr>
      </p:pic>
      <p:pic>
        <p:nvPicPr>
          <p:cNvPr id="10" name="Picture 9">
            <a:extLst>
              <a:ext uri="{FF2B5EF4-FFF2-40B4-BE49-F238E27FC236}">
                <a16:creationId xmlns:a16="http://schemas.microsoft.com/office/drawing/2014/main" id="{423E48D3-1248-4873-AC27-6D708A36E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200" y="3513668"/>
            <a:ext cx="4732867" cy="3201830"/>
          </a:xfrm>
          <a:prstGeom prst="rect">
            <a:avLst/>
          </a:prstGeom>
        </p:spPr>
      </p:pic>
      <p:pic>
        <p:nvPicPr>
          <p:cNvPr id="12" name="Picture 11">
            <a:extLst>
              <a:ext uri="{FF2B5EF4-FFF2-40B4-BE49-F238E27FC236}">
                <a16:creationId xmlns:a16="http://schemas.microsoft.com/office/drawing/2014/main" id="{CD6021EF-A777-463D-AB4E-0D06E7E13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695510"/>
            <a:ext cx="3796852" cy="2648823"/>
          </a:xfrm>
          <a:prstGeom prst="rect">
            <a:avLst/>
          </a:prstGeom>
        </p:spPr>
      </p:pic>
      <p:pic>
        <p:nvPicPr>
          <p:cNvPr id="14" name="Picture 13">
            <a:extLst>
              <a:ext uri="{FF2B5EF4-FFF2-40B4-BE49-F238E27FC236}">
                <a16:creationId xmlns:a16="http://schemas.microsoft.com/office/drawing/2014/main" id="{B19F5264-5B81-4F34-9168-73EC61146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66" y="3484243"/>
            <a:ext cx="4732867" cy="3201831"/>
          </a:xfrm>
          <a:prstGeom prst="rect">
            <a:avLst/>
          </a:prstGeom>
        </p:spPr>
      </p:pic>
      <p:pic>
        <p:nvPicPr>
          <p:cNvPr id="16" name="Picture 15">
            <a:extLst>
              <a:ext uri="{FF2B5EF4-FFF2-40B4-BE49-F238E27FC236}">
                <a16:creationId xmlns:a16="http://schemas.microsoft.com/office/drawing/2014/main" id="{B84DB23A-B5D8-4C02-9E53-2384DFFB6C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0366" y="705316"/>
            <a:ext cx="4351867" cy="2668441"/>
          </a:xfrm>
          <a:prstGeom prst="rect">
            <a:avLst/>
          </a:prstGeom>
        </p:spPr>
      </p:pic>
    </p:spTree>
    <p:extLst>
      <p:ext uri="{BB962C8B-B14F-4D97-AF65-F5344CB8AC3E}">
        <p14:creationId xmlns:p14="http://schemas.microsoft.com/office/powerpoint/2010/main" val="902882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85724-1F08-4B26-A0E4-E48C8F9EE763}"/>
              </a:ext>
            </a:extLst>
          </p:cNvPr>
          <p:cNvSpPr txBox="1"/>
          <p:nvPr/>
        </p:nvSpPr>
        <p:spPr>
          <a:xfrm>
            <a:off x="1149512" y="583549"/>
            <a:ext cx="3587262" cy="646331"/>
          </a:xfrm>
          <a:prstGeom prst="rect">
            <a:avLst/>
          </a:prstGeom>
          <a:noFill/>
        </p:spPr>
        <p:txBody>
          <a:bodyPr wrap="square" rtlCol="0">
            <a:spAutoFit/>
          </a:bodyPr>
          <a:lstStyle/>
          <a:p>
            <a:r>
              <a:rPr lang="en-US" b="1" dirty="0">
                <a:solidFill>
                  <a:schemeClr val="accent2"/>
                </a:solidFill>
              </a:rPr>
              <a:t>Advantages:</a:t>
            </a:r>
          </a:p>
          <a:p>
            <a:endParaRPr lang="en-IN" dirty="0"/>
          </a:p>
        </p:txBody>
      </p:sp>
      <p:sp>
        <p:nvSpPr>
          <p:cNvPr id="3" name="TextBox 2">
            <a:extLst>
              <a:ext uri="{FF2B5EF4-FFF2-40B4-BE49-F238E27FC236}">
                <a16:creationId xmlns:a16="http://schemas.microsoft.com/office/drawing/2014/main" id="{C73D040B-34A8-495D-8DC9-5819C651D50B}"/>
              </a:ext>
            </a:extLst>
          </p:cNvPr>
          <p:cNvSpPr txBox="1"/>
          <p:nvPr/>
        </p:nvSpPr>
        <p:spPr>
          <a:xfrm>
            <a:off x="1149512" y="3436760"/>
            <a:ext cx="3149600" cy="369332"/>
          </a:xfrm>
          <a:prstGeom prst="rect">
            <a:avLst/>
          </a:prstGeom>
          <a:noFill/>
        </p:spPr>
        <p:txBody>
          <a:bodyPr wrap="square" rtlCol="0">
            <a:spAutoFit/>
          </a:bodyPr>
          <a:lstStyle/>
          <a:p>
            <a:r>
              <a:rPr lang="en-US" b="1" dirty="0">
                <a:solidFill>
                  <a:schemeClr val="accent2"/>
                </a:solidFill>
              </a:rPr>
              <a:t>Disadvantages :</a:t>
            </a:r>
            <a:endParaRPr lang="en-IN" b="1" dirty="0">
              <a:solidFill>
                <a:schemeClr val="accent2"/>
              </a:solidFill>
            </a:endParaRPr>
          </a:p>
        </p:txBody>
      </p:sp>
      <p:sp>
        <p:nvSpPr>
          <p:cNvPr id="4" name="TextBox 3">
            <a:extLst>
              <a:ext uri="{FF2B5EF4-FFF2-40B4-BE49-F238E27FC236}">
                <a16:creationId xmlns:a16="http://schemas.microsoft.com/office/drawing/2014/main" id="{4CC20682-3342-4DB8-A39A-96A439EB819F}"/>
              </a:ext>
            </a:extLst>
          </p:cNvPr>
          <p:cNvSpPr txBox="1"/>
          <p:nvPr/>
        </p:nvSpPr>
        <p:spPr>
          <a:xfrm rot="10800000" flipH="1" flipV="1">
            <a:off x="2260758" y="1224392"/>
            <a:ext cx="7569042" cy="17043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rgbClr val="FFFF00"/>
                </a:solidFill>
              </a:rPr>
              <a:t>Creating Reports.</a:t>
            </a:r>
          </a:p>
          <a:p>
            <a:pPr marL="285750" indent="-285750" algn="just">
              <a:lnSpc>
                <a:spcPct val="150000"/>
              </a:lnSpc>
              <a:buFont typeface="Wingdings" panose="05000000000000000000" pitchFamily="2" charset="2"/>
              <a:buChar char="Ø"/>
            </a:pPr>
            <a:r>
              <a:rPr lang="en-US" dirty="0">
                <a:solidFill>
                  <a:srgbClr val="FFFF00"/>
                </a:solidFill>
              </a:rPr>
              <a:t>Creating Dashboards.</a:t>
            </a:r>
          </a:p>
          <a:p>
            <a:pPr marL="285750" indent="-285750">
              <a:lnSpc>
                <a:spcPct val="150000"/>
              </a:lnSpc>
              <a:buFont typeface="Wingdings" panose="05000000000000000000" pitchFamily="2" charset="2"/>
              <a:buChar char="Ø"/>
            </a:pPr>
            <a:r>
              <a:rPr lang="en-US" dirty="0">
                <a:solidFill>
                  <a:srgbClr val="FFFF00"/>
                </a:solidFill>
              </a:rPr>
              <a:t>Drill </a:t>
            </a:r>
            <a:r>
              <a:rPr lang="en-US" dirty="0" err="1">
                <a:solidFill>
                  <a:srgbClr val="FFFF00"/>
                </a:solidFill>
              </a:rPr>
              <a:t>Throught</a:t>
            </a:r>
            <a:r>
              <a:rPr lang="en-US" dirty="0">
                <a:solidFill>
                  <a:srgbClr val="FFFF00"/>
                </a:solidFill>
              </a:rPr>
              <a:t> from one report or Dashboard to a Detailed report.</a:t>
            </a:r>
          </a:p>
          <a:p>
            <a:pPr marL="285750" indent="-285750">
              <a:lnSpc>
                <a:spcPct val="150000"/>
              </a:lnSpc>
              <a:buFont typeface="Wingdings" panose="05000000000000000000" pitchFamily="2" charset="2"/>
              <a:buChar char="Ø"/>
            </a:pPr>
            <a:r>
              <a:rPr lang="en-US" dirty="0">
                <a:solidFill>
                  <a:srgbClr val="FFFF00"/>
                </a:solidFill>
              </a:rPr>
              <a:t>Add Extension to new reporting possibilities to the product.</a:t>
            </a:r>
            <a:endParaRPr lang="en-IN" dirty="0">
              <a:solidFill>
                <a:srgbClr val="FFFF00"/>
              </a:solidFill>
            </a:endParaRPr>
          </a:p>
        </p:txBody>
      </p:sp>
      <p:sp>
        <p:nvSpPr>
          <p:cNvPr id="5" name="TextBox 4">
            <a:extLst>
              <a:ext uri="{FF2B5EF4-FFF2-40B4-BE49-F238E27FC236}">
                <a16:creationId xmlns:a16="http://schemas.microsoft.com/office/drawing/2014/main" id="{66C62F37-F2B3-46C4-8419-58A31FE20462}"/>
              </a:ext>
            </a:extLst>
          </p:cNvPr>
          <p:cNvSpPr txBox="1"/>
          <p:nvPr/>
        </p:nvSpPr>
        <p:spPr>
          <a:xfrm>
            <a:off x="1864517" y="4108026"/>
            <a:ext cx="7211749" cy="1288879"/>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dirty="0">
                <a:solidFill>
                  <a:srgbClr val="FFFF00"/>
                </a:solidFill>
              </a:rPr>
              <a:t>Advanced reporting need experienced user.</a:t>
            </a:r>
          </a:p>
          <a:p>
            <a:pPr marL="742950" lvl="1" indent="-285750">
              <a:lnSpc>
                <a:spcPct val="150000"/>
              </a:lnSpc>
              <a:buFont typeface="Wingdings" panose="05000000000000000000" pitchFamily="2" charset="2"/>
              <a:buChar char="Ø"/>
            </a:pPr>
            <a:r>
              <a:rPr lang="en-US" dirty="0">
                <a:solidFill>
                  <a:srgbClr val="FFFF00"/>
                </a:solidFill>
              </a:rPr>
              <a:t>Dashboards are difficult to be correctly sized into a page.</a:t>
            </a:r>
            <a:endParaRPr lang="en-IN" dirty="0">
              <a:solidFill>
                <a:srgbClr val="FFFF00"/>
              </a:solidFill>
            </a:endParaRPr>
          </a:p>
          <a:p>
            <a:pPr marL="742950" lvl="1" indent="-285750">
              <a:lnSpc>
                <a:spcPct val="150000"/>
              </a:lnSpc>
              <a:buFont typeface="Wingdings" panose="05000000000000000000" pitchFamily="2" charset="2"/>
              <a:buChar char="Ø"/>
            </a:pPr>
            <a:endParaRPr lang="en-US" dirty="0">
              <a:solidFill>
                <a:srgbClr val="FFFF00"/>
              </a:solidFill>
            </a:endParaRPr>
          </a:p>
        </p:txBody>
      </p:sp>
    </p:spTree>
    <p:extLst>
      <p:ext uri="{BB962C8B-B14F-4D97-AF65-F5344CB8AC3E}">
        <p14:creationId xmlns:p14="http://schemas.microsoft.com/office/powerpoint/2010/main" val="13489784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777</TotalTime>
  <Words>1292</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Montserrat</vt:lpstr>
      <vt:lpstr>Open Sans</vt:lpstr>
      <vt:lpstr>Rockwell</vt:lpstr>
      <vt:lpstr>Times New Roman</vt:lpstr>
      <vt:lpstr>Wingdings</vt:lpstr>
      <vt:lpstr>Damask</vt:lpstr>
      <vt:lpstr>Agricultural DATA analytics IN CROP YEILD ESTIMATION using  ibm Cognos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DATA analytics IN CROP YEILD ESTIMATION using  ibm cognos</dc:title>
  <dc:creator>Hari Prasad Morthala</dc:creator>
  <cp:lastModifiedBy>Hari Prasad Morthala</cp:lastModifiedBy>
  <cp:revision>41</cp:revision>
  <dcterms:created xsi:type="dcterms:W3CDTF">2021-10-28T04:50:54Z</dcterms:created>
  <dcterms:modified xsi:type="dcterms:W3CDTF">2021-11-02T07:17:45Z</dcterms:modified>
</cp:coreProperties>
</file>