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16"/>
  </p:notesMasterIdLst>
  <p:sldIdLst>
    <p:sldId id="270" r:id="rId2"/>
    <p:sldId id="260" r:id="rId3"/>
    <p:sldId id="258" r:id="rId4"/>
    <p:sldId id="259" r:id="rId5"/>
    <p:sldId id="271"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99FF66"/>
    <a:srgbClr val="5DBFB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BBC52C-5C2A-4F1A-B5D8-2DF54F97F970}" type="datetimeFigureOut">
              <a:rPr lang="en-US" smtClean="0"/>
              <a:pPr/>
              <a:t>10/31/2021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49D951-B030-42F4-B589-3B457E41228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49D951-B030-42F4-B589-3B457E412281}"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ACB5978-19D6-4E53-9F32-ACA1A9810969}" type="datetimeFigureOut">
              <a:rPr lang="en-US" smtClean="0"/>
              <a:pPr/>
              <a:t>10/31/2021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2"/>
            <a:ext cx="457200" cy="441325"/>
          </a:xfrm>
        </p:spPr>
        <p:txBody>
          <a:bodyPr/>
          <a:lstStyle>
            <a:lvl1pPr>
              <a:defRPr>
                <a:solidFill>
                  <a:schemeClr val="accent3">
                    <a:shade val="75000"/>
                  </a:schemeClr>
                </a:solidFill>
              </a:defRPr>
            </a:lvl1pPr>
          </a:lstStyle>
          <a:p>
            <a:fld id="{9E9AF749-B580-4ACA-9360-EE6C1426EC12}"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CB5978-19D6-4E53-9F32-ACA1A9810969}"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AF749-B580-4ACA-9360-EE6C1426EC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3"/>
            <a:ext cx="457200" cy="441325"/>
          </a:xfrm>
        </p:spPr>
        <p:txBody>
          <a:bodyPr/>
          <a:lstStyle/>
          <a:p>
            <a:fld id="{9E9AF749-B580-4ACA-9360-EE6C1426EC12}" type="slidenum">
              <a:rPr lang="en-US" smtClean="0"/>
              <a:pPr/>
              <a:t>‹#›</a:t>
            </a:fld>
            <a:endParaRPr lang="en-US"/>
          </a:p>
        </p:txBody>
      </p:sp>
      <p:sp>
        <p:nvSpPr>
          <p:cNvPr id="3" name="Vertical Text Placeholder 2"/>
          <p:cNvSpPr>
            <a:spLocks noGrp="1"/>
          </p:cNvSpPr>
          <p:nvPr>
            <p:ph type="body" orient="vert" idx="1"/>
          </p:nvPr>
        </p:nvSpPr>
        <p:spPr>
          <a:xfrm>
            <a:off x="304800" y="304801"/>
            <a:ext cx="6553200" cy="582136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CB5978-19D6-4E53-9F32-ACA1A9810969}"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3"/>
            <a:ext cx="1447800" cy="5851525"/>
          </a:xfrm>
        </p:spPr>
        <p:txBody>
          <a:bodyPr vert="eaVert"/>
          <a:lstStyle/>
          <a:p>
            <a:r>
              <a:rPr kumimoji="0" lang="en-US" smtClean="0"/>
              <a:t>Click to edit Master title style</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ACB5978-19D6-4E53-9F32-ACA1A9810969}"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4"/>
            <a:ext cx="457200" cy="441325"/>
          </a:xfrm>
        </p:spPr>
        <p:txBody>
          <a:bodyPr/>
          <a:lstStyle/>
          <a:p>
            <a:fld id="{9E9AF749-B580-4ACA-9360-EE6C1426EC12}"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1"/>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8" y="2743202"/>
            <a:ext cx="6480175"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ACB5978-19D6-4E53-9F32-ACA1A9810969}" type="datetimeFigureOut">
              <a:rPr lang="en-US" smtClean="0"/>
              <a:pPr/>
              <a:t>10/31/2021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2"/>
            <a:ext cx="457200" cy="441325"/>
          </a:xfrm>
        </p:spPr>
        <p:txBody>
          <a:bodyPr/>
          <a:lstStyle>
            <a:lvl1pPr>
              <a:defRPr>
                <a:solidFill>
                  <a:schemeClr val="accent3">
                    <a:shade val="75000"/>
                  </a:schemeClr>
                </a:solidFill>
              </a:defRPr>
            </a:lvl1pPr>
          </a:lstStyle>
          <a:p>
            <a:fld id="{9E9AF749-B580-4ACA-9360-EE6C1426EC12}"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ACB5978-19D6-4E53-9F32-ACA1A9810969}" type="datetimeFigureOut">
              <a:rPr lang="en-US" smtClean="0"/>
              <a:pPr/>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AF749-B580-4ACA-9360-EE6C1426EC12}" type="slidenum">
              <a:rPr lang="en-US" smtClean="0"/>
              <a:pPr/>
              <a:t>‹#›</a:t>
            </a:fld>
            <a:endParaRPr lang="en-US"/>
          </a:p>
        </p:txBody>
      </p:sp>
      <p:sp>
        <p:nvSpPr>
          <p:cNvPr id="8" name="Straight Connector 7"/>
          <p:cNvSpPr>
            <a:spLocks noChangeShapeType="1"/>
          </p:cNvSpPr>
          <p:nvPr/>
        </p:nvSpPr>
        <p:spPr bwMode="auto">
          <a:xfrm flipV="1">
            <a:off x="4563083" y="1575654"/>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3" y="1524002"/>
            <a:ext cx="4040188" cy="732975"/>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2"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ACB5978-19D6-4E53-9F32-ACA1A9810969}" type="datetimeFigureOut">
              <a:rPr lang="en-US" smtClean="0"/>
              <a:pPr/>
              <a:t>10/31/2021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5"/>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8"/>
            <a:ext cx="457200" cy="441325"/>
          </a:xfrm>
        </p:spPr>
        <p:txBody>
          <a:bodyPr/>
          <a:lstStyle>
            <a:lvl1pPr algn="ctr">
              <a:defRPr/>
            </a:lvl1pPr>
          </a:lstStyle>
          <a:p>
            <a:fld id="{9E9AF749-B580-4ACA-9360-EE6C1426EC12}"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ACB5978-19D6-4E53-9F32-ACA1A9810969}" type="datetimeFigureOut">
              <a:rPr lang="en-US" smtClean="0"/>
              <a:pPr/>
              <a:t>10/31/2021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2"/>
            <a:ext cx="457200" cy="441325"/>
          </a:xfrm>
        </p:spPr>
        <p:txBody>
          <a:bodyPr/>
          <a:lstStyle/>
          <a:p>
            <a:fld id="{9E9AF749-B580-4ACA-9360-EE6C1426EC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ACB5978-19D6-4E53-9F32-ACA1A9810969}" type="datetimeFigureOut">
              <a:rPr lang="en-US" smtClean="0"/>
              <a:pPr/>
              <a:t>10/31/2021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1"/>
            <a:ext cx="609600" cy="441324"/>
          </a:xfrm>
        </p:spPr>
        <p:txBody>
          <a:bodyPr/>
          <a:lstStyle>
            <a:lvl1pPr>
              <a:defRPr>
                <a:solidFill>
                  <a:srgbClr val="FFFFFF"/>
                </a:solidFill>
              </a:defRPr>
            </a:lvl1pPr>
          </a:lstStyle>
          <a:p>
            <a:fld id="{9E9AF749-B580-4ACA-9360-EE6C1426EC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1"/>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40"/>
            <a:ext cx="457200" cy="441325"/>
          </a:xfrm>
        </p:spPr>
        <p:txBody>
          <a:bodyPr/>
          <a:lstStyle>
            <a:lvl1pPr>
              <a:defRPr>
                <a:solidFill>
                  <a:schemeClr val="accent3">
                    <a:shade val="75000"/>
                  </a:schemeClr>
                </a:solidFill>
              </a:defRPr>
            </a:lvl1pPr>
          </a:lstStyle>
          <a:p>
            <a:fld id="{9E9AF749-B580-4ACA-9360-EE6C1426EC12}" type="slidenum">
              <a:rPr lang="en-US" smtClean="0"/>
              <a:pPr/>
              <a:t>‹#›</a:t>
            </a:fld>
            <a:endParaRPr lang="en-US"/>
          </a:p>
        </p:txBody>
      </p:sp>
      <p:sp>
        <p:nvSpPr>
          <p:cNvPr id="21" name="Rectangle 20"/>
          <p:cNvSpPr>
            <a:spLocks noChangeArrowheads="1"/>
          </p:cNvSpPr>
          <p:nvPr/>
        </p:nvSpPr>
        <p:spPr bwMode="auto">
          <a:xfrm>
            <a:off x="149352" y="638838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ACB5978-19D6-4E53-9F32-ACA1A9810969}" type="datetimeFigureOut">
              <a:rPr lang="en-US" smtClean="0"/>
              <a:pPr/>
              <a:t>10/31/2021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40"/>
            <a:ext cx="457200" cy="441325"/>
          </a:xfrm>
        </p:spPr>
        <p:txBody>
          <a:bodyPr/>
          <a:lstStyle/>
          <a:p>
            <a:fld id="{9E9AF749-B580-4ACA-9360-EE6C1426EC12}"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ACB5978-19D6-4E53-9F32-ACA1A9810969}" type="datetimeFigureOut">
              <a:rPr lang="en-US" smtClean="0"/>
              <a:pPr/>
              <a:t>10/31/2021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ACB5978-19D6-4E53-9F32-ACA1A9810969}" type="datetimeFigureOut">
              <a:rPr lang="en-US" smtClean="0"/>
              <a:pPr/>
              <a:t>10/31/2021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6"/>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E9AF749-B580-4ACA-9360-EE6C1426EC12}"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100" y="2071678"/>
            <a:ext cx="7500990" cy="1754326"/>
          </a:xfrm>
          <a:prstGeom prst="rect">
            <a:avLst/>
          </a:prstGeom>
        </p:spPr>
        <p:txBody>
          <a:bodyPr wrap="square">
            <a:spAutoFit/>
          </a:bodyPr>
          <a:lstStyle/>
          <a:p>
            <a:pPr algn="ctr"/>
            <a:r>
              <a:rPr lang="en-ZW" sz="3600" b="1" dirty="0" smtClean="0">
                <a:solidFill>
                  <a:schemeClr val="accent6">
                    <a:lumMod val="50000"/>
                  </a:schemeClr>
                </a:solidFill>
              </a:rPr>
              <a:t>INTELLIGENT ALERT SYSTEM FOR FOREST TRIBAL PEOPLE USING IBM WATSON STUDIO</a:t>
            </a:r>
            <a:endParaRPr lang="en-US" sz="3600" b="1" dirty="0">
              <a:solidFill>
                <a:schemeClr val="accent6">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57166"/>
            <a:ext cx="1285884" cy="523220"/>
          </a:xfrm>
          <a:prstGeom prst="rect">
            <a:avLst/>
          </a:prstGeom>
          <a:noFill/>
        </p:spPr>
        <p:txBody>
          <a:bodyPr wrap="square" rtlCol="0">
            <a:spAutoFit/>
          </a:bodyPr>
          <a:lstStyle/>
          <a:p>
            <a:r>
              <a:rPr lang="en-ZW" sz="2800" b="1" dirty="0" smtClean="0">
                <a:solidFill>
                  <a:srgbClr val="FF0066"/>
                </a:solidFill>
              </a:rPr>
              <a:t>Result</a:t>
            </a:r>
            <a:endParaRPr lang="en-US" sz="2800" b="1" dirty="0">
              <a:solidFill>
                <a:srgbClr val="FF0066"/>
              </a:solidFill>
            </a:endParaRPr>
          </a:p>
        </p:txBody>
      </p:sp>
      <p:sp>
        <p:nvSpPr>
          <p:cNvPr id="3074" name="AutoShape 2" descr="data:image/png;base64,iVBORw0KGgoAAAANSUhEUgAAB9AAAAocCAYAAACdxXt2AAAAAXNSR0IArs4c6QAAIABJREFUeF7s3QfUNFddP/BRQEJRKRoVLDQPQUDBKIKUoJEmoBQRgSjGgCKQ0ASMQIgaBEIPHcSAYqgCipQgSFMBG82CggUUaUcUVKQI/M939j/vmXcyu3Nnnp3n2Wf3M+dwDm+e3dk7n/u7d2bub+6dr/jyl7/85cpGgAABAgQIECBAgAABAgQIECBAgAABAgQIECBAgAABAgR2XOArJNB3PAIcPgECBAgQIECAAAECBAgQIECAAAECBAgQIECAAAECBAjUAhLoA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BoCbzpTW+q3vzmN1dnnnkmFwIECBAgQIAAAQIECBAgQIAAAQIECBAgQIDAVgskH3LCCSdUN77xjbf6OB0cgTECEuhjtHx26wVOPvnk6rnPfe7WH6cDJECAAAECBAgQIECAAAECBAgQIECAAAECBAhE4Kd/+qerc889FwYBAv9fQAJdKBBoCXzFV3xF/S8z0IUFAQIECBAgQIAAAQIECBAgQIAAAQIECBAgsO0CTT7ky1/+8rYfquMjUCwggV5M5YO7INBOoD/84Q/fhUN2jAQIECBAgAABAgQIECBAgAABAgQIECBAgMAOCvzyL//ykQmFEug7GAAOeamABLrgINASkEAXDgQIECBAgAABAgQIECBAgAABAgQIECBAgMAuCEig70ItO8YpAhLoU9R8Z2sFJNC3tmodGAECBAgQIECAAAECBAgQIECAAAECBAgQINASkEAXDgT6BSTQRQaBloAEunAgQIAAAQIECBAgQIAAAQIECBAgQIAAAQIEdkFAAn0XatkxThGQQJ+i5jtbKyCBvrVV68AIECBAgAABAgQIECBAgAABAgQIECBAgACBloAEunAg0C8ggS4yCLQEJNCFAwECBAgQIECAAAECBAgQIECAAAECBAgQILALAhLou1DLjnGKgAT6FDXf2VoBCfStrVoHRoAAAQIECBAgQIAAAQIECBAgQIAAAQIECLQEJNCFA4F+AQl0kUGgJSCBLhwIECBAgAABAgQIECBAgAABAgQIECBAgACBXRCQQN+FWnaMUwQk0Keo+c7WCkigb23VOjACBAgQIECAAAECBAgQIECAAAECBAgQIECgJSCBLhwI9AtIoIsMAi0BCXThQIAAAQIECBAgQIAAAQIECBAgQIAAAQIECOyCgAT6LtSyY5wiIIE+Rc13tlZAAn1rq9aBESBAgAABAgQIECBAgAABAgQIECBAgAABAi0BCXThQKBfQAJdZBBoCUigCwcCBAgQIECAAAECBAgQIECAAAECBAgQIEDJXA6WAAAgAElEQVRgFwQk0Hehlh3jFAEJ9ClqvrO1AhLoW1u1DowAAQIECBAgQIAAAQIECBAgQIAAAQIECBBoCUigCwcC/QIS6CKDQEtAAl04ECBAgAABAgQIECBAgAABAgQIECBAgAABArsgIIG+C7XsGKcISKBPUfOdrRWQQN/aqnVgBAgQIECAAAECBAgQIECAAAECBAgQIECAQEtAAl04EOgXkEAXGQRaAhLowoEAAQIECBAgQIAAAQIECBAgQIAAAQIECBDYBQEJ9F2oZcc4RUACfYqa72ytgAT61latAyNAgAABAgQIECBAgAABAgQIECBAgAABAgRaAhLowoFAv4AEusgg0BKQQBcOBAgQIECAAAECBAgQIECAAAECBAgQIECAwC4ISKDvQi07xikCEuhT1HxnawUk0Le2ah0YAQIECBAgQIAAAQIECBAgQIAAAQIECBAg0BKQQBcOBPoFJNBFBoGWgAS6cCBAgAABAgQIECBAgAABAgQIECBAgAABAgR2QUACfRdq2TFOEZBAn6LmO1srIIG+tVXrwAgQIECAAAECBAgQIECAAAECBAgQIECAAIGWgAS6cCDQLyCBLjIItAQk0IUDAQIECBAgQIAAAQIECBAgQIAAAQIECBAgsAsCEui7UMuOcYqABPoUNd/ZWgEJ9K2tWgdGgAABAgQIECBAgAABAgQIECBAgAABAgQItAQk0IUDgX4BCXSRQaAlIIEuHAgQIECAAAECBAgQIECAAAECBAgQIECAAIFdEJBA34VadoxTBCTQp6j5ztYKSKBvbdU6MAIECBAgQIAAAQIECBAgQIAAAQIECBAgQKAlIIEuHAj0C0igiwwCLQEJdOFAgAABAgQIECBAgAABAgQIECBAgAABAgQI7IKABPou1LJjnCIggT5FzXe2VkACfWur1oERIECAAAECBAgQIECAAAECBAgQIECAAAECLQEJdOFAoF9AAl1kEGgJSKALBwIECBAgQIAAAQIECBAgQIAAAQIECBAgQGAXBCTQd6GWHeMUAQn0KWq+s7UCEuhbW7UOjAABAgQIECBAgAABAgQIECBAgAABAgQIEGgJSKALBwL9AhLoIoNAS0ACXTgQIECAAAECBAgQIECAAAECBAgQIECAAAECuyAggb4LtewYpwhIoE9R852tFZBA39qqdWAECBAgQIAAAQIECBAgQIAAAQIECBAgQIBAS0ACXTgQ6BeQQBcZBFoCEujCgQABAgQIECBAgAABAgQIECBAgAABAgQIENgFAQn0XahlxzhFQAJ9iprvbK2ABPrWVq0DI0CAAAECBAgQIECAAAECBAgQIECAAAECBFoCEujCgUC/gAS6yCDQEpBAFw4ECBAgQIAAAQIECBAgQIAAAQIECBAgQIDALghIoO9CLTvGKQIS6FPUfGdrBSTQt7ZqHRgBAgQIECBAgAABAgQIECBAgAABAgQIECDQEpBAFw4E+gUk0EUGgZaABLpwIECAAAECBAgQIECAAAECBAgQIECAAAECBHZBQAJ9F2rZMU4RkECfouY7Wysggb61VevACBAgQIAAAQIECBAgQIAAAQIECBAgQIAAgZaABLpwINAvIIEuMgi0BCTQhQMBAgQIECBAgAABAgQIECBAgAABAgQIECCwCwIS6LtQy45xioAE+hQ139laAQn0ra1aB0aAAAECBAgQIECAAAECBAgQIECAAAECBAi0BCTQhQOBfgEJdJFBoCUggS4cCBAgQIAAAQIECBAgQIAAAQIECBAgQIAAgV0QkEDfhVp2jFMEJNCnqPnO1gpIoG9t1TowAgQIECBAgAABAgQIECBAgAABAgQIECBAoCUggS4cCPQLSKCLDAItAQl04UCAAAECBAgQIECAAAECBAgQIECAAAECBAjsgoAE+i7UsmOcIiCBPkXNd7ZWQAJ9a6vWgREgQIAAAQIECBAgQIAAAQIECBAgQIAAAQItAQl04UCgX0ACXWQQaAlIoAsHAgQIECBAgAABAgQIECBAgAABAgQIECBAYBcEJNB3oZYd4xQBCfQpar6ztQIS6FtbtQ6MAAECBAgQIECAAAECBAgQIECAAAECBAgQaAlIoAsHAv0CEugig0BLQAJdOBAgQIAAAQIECBAgQIAAAQIECBAgQIAAAQK7ICCBvgu17BinCEigT1Hzna0VOCwJ9F/91V+tzjjjjLoefu7nfq56whOeUF3sYhfb2npxYAQIECBAgAABAgQIECBAgMDhEfj3f//36i53uUt1/vnn14V+/vOfX//bRoDAQkAbEQkECGyKgAT6ptSEcmyagAT6ptWI8hyogAT6gfKP+vH//d//re53v/tVz3zmM+vv/cqv/Er1sIc9bNQ+9uvDB13WP/7jP65ucIMb1If7Xd/1XdWLXvSi6qpXvep+Hf5G/A6DjaiGokIcdHspKqQP7ZyAuNy5KnfAGyJw0APLv/3bv12ddNJJtcbNbnazKv++7GUvuyE6ikFgNwVc15fX+0Ffvxx0H14u5ZO7LnBQsXpQvztnfeuj59S1bwLzCUigz2drz4dbQAL9cNef0q9ZQAJ9zaAz7u6gBwPGHNpBl9UNTFUxGBOxB/vZg24vB3v0Zb/+d3/3d9W97nWv6k//9E+r+9znPtUv/uIvVpe4xCXKvryFn+oOPK3rEP/oj/6ouv71r1/vTlyWq771rW+t4/PDH/5wddZZZ1V3v/vdqwtf+MLlO/BJAi2Bgx5YlkAXjpsm8H//93/VOeecUz3iEY+ornzlK9f//7rXve6mFXPW8qzzur7vGuK2t71t9ZznPKe69KUvvafjyHXabW5zm+ojH/nIkf3s90Pfc16/lFyPHmQf3u6/UwHPetazqrvd7W5VM+ZTUrldP6v/lagdzs8cVKzu9++m3d7xjnes3v3ud6+torqTNNbZR6+tkHZEgMCggAT6IJEP7KiABPqOVrzD7heQQD88kTHnYMC6FQ66rG5gJNDXHdNz7u+g28ucx7aOfX/xi1+sV9t45CMfWe/uq7/6q6vXve51Ozd43raUQF9HZK1nH//1X/9VJ89/67d+q97h8ccfX73whS+srnKVq6znB+xl5wT2e2C5CyyBvnMht/EH/J73vKf6sR/7ser9739/XdZ73vOe1eMe97jqmGOO2fiyr6uA67y36buGyLXVy1/+8urEE0+cXORcr2UgOq9ea2/bkkAvvR49yD68m0BPku8FL3hBdbWrXa24XiXQi6kO/QcPKlb3+3cl0A99qDoAArMJSKDPRmvHh1xAAv2QV6Dir1dAAn29nnPu7TAl2eYoawZjzjjjjJp46En4dQ4yzVmnc+6bwZy66933HO1lvSU82L2VDlgebCn399cl0PfXe9WvSaBvTl30laQ7aNpeZWFTS77ugeWx+5NA39TIWE+5DmP9SqCv98HYZdcQp512WnX22WdXF73oRScF2z/90z9Vd7rTnap3vOMdR31fAn3/3oHeTaCnIvLASeq1dOWmg06gjz1nTQpWX6oFDsp6v39XAl3AEyCwTEACXWwQ6BeQQBcZBFoCEuiHJxwOU5JtjrJKoI+LVQn0cV4H+ek52stBHs8cv90smfnOd76zOvXUU6sHPvCBxQOBc5TnMOyzO1j0/OePG8AVl+W13Czh/ulPf7o6/fTTq1NOOcUS7uV8s35SAn38APlhTLDOGkRbtvPDWL/tJdyvfvWr18lAS7i/qLrqVa86KTqXJdC/7/u+r56tfMUrXnHSfl/2spdVt7/97S/w3W1JoOfASq5H9zs52AbvS6BndYEs5f4TP/ETRfUqgV7EtBUfOqhYPajfXVVp7bGTfG7sA5fGXraiSTiIHRSQQN/BSnfIRQIS6EVMPrQrAhLoh6emD1MyY46ySqCPi1U3ceO8DvLTc7SXgzwev70ZAhLom1EPSnGwAhLoEugHG4Gb9+uHMYG+eYr7X6J1XtevWsXm13/91+uHwMZu//M//1Pd+973rp773Ode4KvblEAvcTnI5GBfAj1lzsMRedXMt3/7tw8eggT6INHWfOCgYvWgfndVxUmgb01YOxACowQk0Edx+fAOCUig71BlO9RhAQn0YaNN+cRhSrLNUVYJ9HGRuM6BtnG/7NNjBeZoL2PL4PPbJyCBvn116ojGC0igS6CPj5rt/oYE+uGs33Ve13eTV9e+9rWrrPCT7ba3vW31nOc8p7r0pS89CupP//RPq9vc5jbVRz7ykeqbvumbqq/5mq+pZ2tnk0AftwLQKPjOh5cl0POxBzzgAdUjHvGIwSX6JdD3UgOH67sHlcg+qN9dVTsS6IcrdpWWwLoEJNDXJWk/2yYggb5tNep49iQggb4nvn398mFKss1RVgn0ceG2zoG2cb/s02MF5mgvY8vg89snIIG+fXXqiMYLSKBLoI+Pmu3+hgT64azfdV7Xd5NXT3nKU6qnPvWp1d/+7d9WWe775S9/eXXiiScWQ33xi1+sMgCde7VsP/3TP11d5jKXqR7/+MfX/5ZAP5gEemabX+5yl6ve/OY31/WQus0s9B/90R9dWbcS6MWhf+g/eFCJ7IP63VUVJoF+6MPZARCYJCCBPonNl3ZAQAJ9ByrZIZYLbHMC/XOf+1z1tre9rR4EyPtJmyfr85T9DW94w+rHf/zH6+XMLnzhC5eDVVWVm8rsL++Ie/e7331kv3kP3fWud73qTne6U73/i13sYsX7TVnf+MY3Vueee271jne8o/rgBz9Yfdu3fVtdvgxC3PjGN673db/73a965jOfOWowIu9k/f3f//26vH/yJ39SffKTnzyy78wyuPWtbz3qXcJzlrUNtuoJ+i5sd2Bm2SBTLF7ykpdUr3jFK45YpN5SXz/zMz9Te3/lV35lcb3lnYypryxXmJjIQH0GJ65znetUN73pTet3zX3rt35r8f5KP/ihD32o+s3f/M3qVa96VfX2t7+9/lreBXnLW96yOumkk+r6TV3f4AY3qP/2Xd/1XdWLXlT2rsSPf/zj1Ytf/OLaKLNJ/uu//qt+x2Ji+853vnN1oxvdaOXMhbb9j/3Yj1VZCjKzUN73vvdV5513XvX617/+qDL/0A/9UHXyySfX71ts+qMShy996UvV3/zN39RtJm2nad9xyD5T1uOOO27lPtsx9nM/93PVE57whLrdxveFL3xh9brXve6IQfqNH/iBH6judre7De63Xf4528te23Z38KJ511vK/Ja3vKWur/ShiesMhH7/939/3b9l4O0Sl7hESTXVn2n3mc3+mphNXd3xjnesvuM7vmNl25sy4L+OGOnWZePS7vsTG2ljU/r+YsQJH5wrgR7Xd73rXdXznve8I+fWpt/L7LM4XPayly0u8TrqaT/a8qoDKnnAq6+MxxxzTG/fmJhKf97Xj2WZ3Fe+8pVV3jX7hje8oT6nN+0z/ne4wx3qPnfZtp99dPrlnEva/f7Ya6VlDxg158HnP//5dR+V83jOxV/7tV9b3eUud6nOP//8wRgsOTfutZ/tFiL197u/+7tHXZM11yG53st1yKc+9amjjiHHmGMq3bpmQ9/rvudzWX+bmaU5L7zmNa/Z87kxZVq37X7HfN+15hWucIX6miTX6mmf2c4888zq/ve/f2/x9uM6spsUWBUP7WuhfK4vyZF+Kdd0z372s+t+KPcs6XdyzN1Zy1/+8pfrv+e68g//8A+rP/uzP6v7rPa1cu7Hct266hqwJNnSjfum3eQck2v1XNc194N7OWfFZa/Xyt06mPO6vq++u56/93u/V/fT55xzTv3x008/vU6GX+hCFxrqPuq//9u//VvdR73pTW+q//07v/M71V//9V9XZ5xxRv3v0gR66mrO80ZiJGXMuaK53875Mw8L3O52tyu6Jy65Hi2J1z7YdfSJ7fLlHPe4xz2unnWefilb7mWSRL/85S+/tG73kkCf0jb2es4qCdJl/UPfPU/6h+tf//r1agy3v/3tL3BN29wnvvrVrz7ycEJzbXPXu961vv8eM74015jVnNcbU+q5XU9T20hJXU/9zFwJ9G0Zf5rq6nsENl1AAn3Ta0j5DkpAAv2g5P3uRgpsYwI9gzVJ0tz3vvetB2pWbbe61a3qAYJrXetag/WTm/oMFD30oQ89siTdsi997/d+bz0IkWTe0JZBqAc+8IF1knvZlpu4Rz7ykVVuiksT6BmUS7I4FwTNEnp9+09Zn/jEJ9YJ0qEE5lxl7SvXuhPo//RP/1THxCqL+9znPvUgQ0lyMAmkhz3sYSvrLYMyGTRK0vWiF73oUCgM/j032ElIZ0AqA5B9W276H/SgB9Wxd5Ob3KT+SEmSIAMLz3jGM6qzzjpr6b6zr7SZxzzmMXUSuW9r33ze7GY3q/eZQdYnP/nJdTJ+WZkf/vCHV/e85z2LHjz5l3/5l7od5iGCZVscTj311OoXf/EX64HaoRjLoPHZZ59dP3CTge5Vvqn3PMwyNDgyV3tZV9vuS6B/8zd/c31scVjVH2V5zwwWrdrSF2fALnUw1BfnAZa0vW/8xm8crKvEVfqHVUnadcVIU5i09wc/+MH1QxWrtjH96WCD3+MH5kig3+te96r7vac97WlLS5e4eNaznlU/bDO0raueusnpdbfloeOYkkBPH/akJz2peuxjH7uyH/u1X/u16h73uEedyChpT+nvn/70p9fn9IPqo0v6vpQt7eVRj3pUPaC/7PqjL4F+wgknVD/7sz971Pm8Oc993dd93VoS6OvqZ5s6KL02zYD9Qx7ykPp/zUMAB51Az8Myr33ta9d2bly37VD7nOu6pJtAz3kxiam06/a2LHm4X9eR60yg5/hy7ZNzQfs6qe+8/NGPfrSO49/4jd9YWUW5Rsv1d64Vll1/lyRb+hJkt7jFLdZ6zlrXtXIDMud1/Sr0Ps9cf6X/ybV6HuTJg9d5uLVky/1xEo3Z8mBkrgFybmuuFUoS6HOfN/LA+NB1XO63c//+3d/93UsPe44E+jr7xG4CPQ9Qx/Ynf/Inj9yH/dIv/VI9PrDsPmZKAn0vbeOgEuhXv/rVB2OifU1VeoyxzoMLX//1Xz94nzTHmNWc1xulBkPjBSV9eknfs87PzJFA34bxp3Ua2xeBTRSQQN/EWlGmTRCQQN+EWlCGjRHYtgR6bhhyo9gd2Al4ZnR95jOfuUACNbMeMrizagA3N7aZnZpB8nYSMN/N8mgZAMlAWPdvGXTMQO+yLUvlZfZtnoIf2vI7X/VVX1U/0Z9t1WBEbm6SQMisl/aWhG4GQ/7iL/7iqP+e4ziosi477szQaidpMoOlSX437s1s8dykJVnabO0boGte85rVzW9+8zqRuyyB2y5DBvPzjrhlgwqJsQwk//zP/3w9q6a9HX/88VVulLrJ16F9DtV9/p4YzM14BhhLtswWziz0bEMJ9JQ3+02iu73FOTMZ3/ve9x713zOwlpnfV7va1S5QlO6A8rd8y7esfMhgjH0+m9hN++62mdRznvDu1kmS8mkLfYOy7UGmzJ660pWuVD360Y8e5M1gb+IpM22XJX0OQ9vuDl7EKbOGSvqjzELPwzzf8A3f0Ou1qi9eVlcZuFyWmC8ZsGwKss4YyT6z9GVmlHRja9U5Zag/HQyyNXxg3Qn0zI79j//4j3r27NC2qo+Yo57mbMtDx5q/j02g53rjIhe5yOADGdl3+pu0tfQ1fdc2feWLfxJduW7obnP30VmloZvcThnyYMXFL37xI6uFNOXK8eVcn1mtfSvAdAfWcz5PHHb7qeY8d+yxx9YPkWWGWLZ8v319lofLmhn6l7rUpeqHE9P3t7c5rqGW9SN99Zdj+c///M8jfc7YBPpnP/vZ+oGkrCKT7Qtf+EK9YlJzbZK+qz2wn4c0cv3SbO32lJn9+XwzM3VVeyg5N85hO9RG54r59n7T1nJuSyKxu3Wv1/f7OjLnxCTMmu0Tn/jEkXaY+4LEW/qjbFlBKUnvrI6RrXudkNnizczd9nF2E+g5/5xyyilVjNpb0/7a1/TN31ddr5UkW7p9RY4590zrOmet81o5xzzndf1Qm+jzTB0m8Zd7nGx5YDd1OLRlluu9733velZ3ttyr5KHU3EuVPvR9UOeNvmMbun4puR4tidfmt9fdJ/Yl0LMyRtp16iZb3lGf88oP/uAP9lbv2AT6XtvGXs9ZQzGav3ePKatf5dpg1YP1zX4TE3kwMdf23Qeklv122kTuq5atSDjXmFXKM9f1xl7ruW01po2U1O86PrPOBPq2jD+tw9U+CGy6gAT6pteQ8h2UgAT6Qcn73Y0U2LYEeveGIbObMrM1N4jNDUxu9DO7MjNtm5umJAKztN93fud39tZT/pYB4SYB+1M/9VP1DNgrX/nKRwZ8P//5z9ezhTKbvNnvsiUN8yMZAM4AQ2aJN1v2mxvcDOYmgZt9ZonuzPjtzlBflkDPe+jyzrkMILf3G4dmmewM2mQmW36rmRm6asB9rrKOaRQlCYpmf32zbTKwG+8kvjOQkIH6xEKWlMyMygwuZ0sspE7yVHrfln1nmcImmZYYy0B1EiKps9wQJ4meC7FmhnR+O7MxsqT71C0DgO3ZA0lGJAYzoyJL1uZ3P/axj9VJkyTs20n8VQn0DCgkVvL+w2wpawYxMxsoAyzZ8pkkVtttJrNUMjDWfbq+zz5lzayPH/mRH6mXGs7WV9ahd/O9//3vrw2axEljkFkvTfvOErMZ3EhCpmmvGcDIrPLuUpR9qxykfHmYIL+T5HD6yMR/HsxJe2lcM8Mm9dsYtet1rvay7rbdHbxojiEPpKQfy0B3HtpJf/FXf/VX9UM77ZnpqwZX+/rixE9eR5F9ZssDD0mYt1c9SB+Y1Qq6S1CXDFhmn+uOkSxRePe7373K8qbZuu29OY6XvvSltU/TL+RhgAxOpq85qG3dCfTmOJrzauoyD6ZkdZZ//ud/rvuQPGjWbOlXc97pWwJ23fU0V1surbuS81NfGZu2FtP0YbH88Ic/XL+Ltt2Hpa9Le0n/1tc+//Ef/7E+D7VX5VjmP2cf3X1wqOn700c3bTrXNVlCN+ev5vojfX/aUF590t2WzUxLX53VXbLSQeIw/VTOdd1z0th3oK+7n83xpH3k9SpNMrE5z+aBiCyj21yPxCXXDt0VO8Ym0LuGYweqx7SnnBPafd+qc+MctiVtdK6YXzazO4nIXCM1q7QkOZ1zQrMd1HVk8/ul59N8ftl1Qo4tD71kpYscX+o29xGXvOQlqyToc73dXC8012oxaR5mzDVrlv3OwxvNw7KrrgFLYnhZX7HsnJUHJnNtXnLOWve1cn5zruv6kjaxbGn+nMOT+M6W+so1WndZ/u7+86BOXh+S81OuifOKkbyWp/S1Y/t53uiec3PeyPkzK7ElQdpsq+7fS9pPSbzmt+boE/sS6GmD3euuVQ/Cjkmgz9E2Sv1KYr35TF//0IwNZJWfPDTejL0ksZ7ruvbYSx4ky+sF+sYTsu+8HqJ7XZM+MK8H6NvmGrOa63pj3fU8Rx2PiYe+z64zgd7s/7CPP+3V1PcJHAYBCfTDUEvKeBACEugHoe43N1ZgmxLo3URH3h+aQejcEPVtSQhl8LVJxi1L3ORdlPlcBnezrZohkb8nIZuB0gwk5KJ52c1Td4By1SzlJHqT5GzPyF6WQP/zP//zKu+ebhI5GZxK8rBvCfHuoEU+m98ZSjSuq6xjGkZJgqLZX/cGaGiGW7vOso/MLs7gX3frJkYz+JAY63uPXLfOkjzODO/Mjhu7dWN7aHZE96Z8VQK9PYA35NTdb9+gftd+bFmXDdhllYf27InsNwnca1zjGhfg7M7qWXb83Ta4aunpDPbm80msN1uW826WyW8X4rC07b6B8VWvMchyrOkLX/WqV9WHG4vEf3eJ/L52smy2et9MvDyskXdRLjNdtoT7HDGSxHnaebahB626/Ujp7K2x/UHp5+dIoA/1eRkwb1aySII9beFyl7vcUUWeo57masul1iXnp24Z82BGzqXNQ0Xt31o2MzEPgCXp0/daipxzSvzn6qO7g9Ppo9M/tGc2t48xDwokgdzMDl32Xta+Qe8kN5LoWfUO1+a3xibQ130NlQRJHuJqZgAPzdLOw2W5/mjPmj3oBPqqlZrGnBvXbVvaPueK+e5+05bzAFgeluxbTSHlPajryLHn0+bzfdcJWfEpD+wsez1O+7w5tMJVt9/KSid5GKu7alBJsmVZX5E66Vstp7TPjMW6r5XnvK4vaRfLPDNjP/1r7g9Tv695zWuOeviju++0/8RCHtjK1tRf4r8kgb6f541V9+9959xl/e46E+hz9InLEuipn+6EgGUPGI9JoK+7baScJe29JM7bn+keU+I71xFZYapv1bm+c/HQfXLaTVYnax7KP/300+tEfHdcZa4xqzmvN9Zdz3PU8diY6H5+3Qn0oXjZ9PGnvXr6PoHDIiCBflhqSjn3W0ACfb/F/d5GC2xTAr39/rUM2OQGsj3jo68ikgBLsjkzVZclu/Nkem6AspxmtiTxVr3btZtwz2zwDCK0t+5nliXv29/pJq/6EujdxERJ0rZ9o92X8JirrGMbRkmCotln9wZoaAn11H8G8jN7O9uyG972zWNmWWQgYlUsdAfulyVchyzag5GrZuo1++kOaC9LIHcHcjNon8GEZcvNdW/M+xKobfuhJQJT3pQ1icas8JBtWTvsDjINJRS6gxN9D0W0Y38oqZGyZbZUVh/ILMFsffucq73M0ba7gxdDy7LnmJMIz0yNbMsSpG94wxuOvEezpJ1k4DIzlfMAT7a+OCwZsJwjRrK8c5P4WvbAQNPuuoNzGazNcpnNUrhD7Xzdf193An3oYZiU/w/+4A+OzCLOksZ58Ky7sssc9TRHWx5THyXnp3YZhx7GyG9nJZMMxDYP+Q2tjlLqP1cf3Z6FWLrqynve85462ZhB52x9D530JViWLU/fV2djEuhz9LN5mDEzdZtXqgy9ezbH0B2EHzrfDcXq2IHqOfuI6U0AACAASURBVNrTHLZDx913TbjO65LuteayZFS7nAd1HdkuQ8n5tPl8N3aWrT7U3n8S1s3MzSxjm4HJZe82z/fa17h5/dB55513gYefS2K4r69Y9rqhprwl56w5rpXnuq4vbRPLPNNO8yB188qGVSvJ5LfysHjuYV//+tfXP908ANmti2UPfe/XeSMP1ef8kve8L9u69bzsmq+k/ZTE61x94qoEevfh7mXjJaUJ9DnaRuqnxK801pddo5eMvbTHlrKfZQ/4NL+R++S0mdw7ZFsWQ3ONWc11vTFHPc9Rx2Njovv5dSfQD/v40149fZ/AYRGQQD8sNaWc+y0ggb7f4n5vowW2JYHeff/aaaedVs/46Zt13a6Q7veS6M7FbrPE8JTKKxk0yKBxEvdZTq094LDq90r22x1wL5kB2b3ZyizjdlJ4rrKOtS1JUDT77L4D/cUvfnF13HHHLf3JJHFz4ZT/ZetL4HUHlYZuorOfLFWb5cCbZY2TJMz/lr03u6+A3Zvx0iUVu+/8zBLkzXKize90B65WLTXXfCfv0syy8Rk0y8Bo17bkd7vH2Y3b1HUeVGmcUj/tZSVXLRHb3ne+k9UXsmXmdJZ2zzt4m609yJR9ZtC2u/xve3+f+cxn6qXt066y9Q0IztVe5mjb3cGLvNsvA0qrtryn8oQTTqg/0vdgRjfmS9pJ9tXeb19dDA1YzhUj7RjKu5eTuPu6r/u6pURJfGXWSra8XzltpG8J87H935TPrzuBXtJ/ve9976vyjtz3vve9dZH/6I/+6KgH2eaqpzna8hjzkvPTUAx3f6/7YNfQA075/pB/PjNHH53zVM6fcchWep7qfi/XRelf81qSZute+5TEYdtyTAJ9jn62naBL8vYVr3hF/Z7pVdu6B5bH7m+O9jSHbWkbnSPmu22p73qoW76Duo7slmNMXzTlOqG0XprPldRPSQxP6StK+sx1XyvPeV1fat/1bF/Pth+CzINzL3jBC+pXgPVt7URg+9q85Hp5P88byxL4q9pGyepVy1ZEKonXufrEVQn0HG/3Aa2+5epLE+jrbhtNfZT4lcb6smuJkpjo3tOVPMyWV+lkVnu2vviYc8xqruuNOep5jjoeGxPdz68zgV5yTbDJ4097tfR9AodJQAL9MNWWsu6ngAT6fmr7rY0X2JYE+gc+8IF6FlOSe9lKbnCaymnPqCxJog1Vakmiuz3zYNXy2u3fKtlvyUyKbvm7g/TdWbVzlXXIsfv3kgTFmMG4sfsvmX3cd0zt+Bqawdr3/e6M5m5yeZljyYBkyWzi7v67Dt1Z9SW/291nN+naTXaXrhDQ3W+7PfTNlh4ziJx9l7TBudrLHG17yuDFUP1mlkLivFnmfdnrEPr6oSx5mNnoWUox/WJ7edihuporRtoDySlzknd5P/yq2XRj+7a5Pr/uBHrJYONQsnKuehqKj65xSVseUy8l56f9KOOQf45pqA33HfdQH91t96XnqfxWu2/rG3Dca12VmDTHPEc/O/YhnJRlSt+8Kl7H7m+OWJ3DtrSNzhHzU9rSQV1Hdp3G1O/Y2Cmtk/bnSuqnpBxT+oqS/mHd18pzXteX+q9KoKc/P+WUU468w37Zw9jdRGBW3MmD6BlbWLX/poybeN7oPlDRt3JYSfspide5+sShBHp35a/UR94Bn8kHzbhQaQJ93W2jiY0Sv9JYbz43V/8wtn+dc8xqruuNOep5jjoeGxPdz68zgV46vjd0/7Ap1w17tfV9ApssIIG+ybWjbAcpIIF+kPp+e+MEtiWB3l2S9JWvfOXS926uulguudj99Kc/Xb31rW+tXv3qV9ez7N71rnfVS8Av2/qSDu0bnGVPr3f3V3LjN8d+59jnlIYwdIMxdjCuW4ah/bdnXue73ZmVy46pZKBllUd3hYDSh0OGBiS7CZGS2Y0p59AN79DvLjvW9s15t03MZTC2bg6qDcZsjnY4VJd9dTVUv+t6bcHYAam5YqS73GXKlSUvTzrppOoWt7hFdY1rXOOo2bJT+ra5vrOJCfS56mmOtjymXobOH9nXfpSxJBk01Ian9NHd380y1XmFTMk2VOaSfnfV7wztv/3ddfezc51nS1zbnxnb188Rq+u2HWMwR8zn98fud53XkVlNp/2O6WUefdeMY+p3bOx0y/GlL32pShs8//zzq6xwldmv+feybdl9WEk5pvQVQ/3DHG14rvPgmDaxKsHdXSmmb2WQ/FY7nruvbClJoG/ieeMTn/hE/cqNZkn6qe2nJF7n6hOHEuipu4xlnHrqqVVmS2frvlamJIE+R9toYrjEb0y857Nz9A99ZRjqX+cas5qrPuba7xx1PDYmup/fxAT6Oq8bLnvZy+6VyPcJbKWABPpWVquDWoOABPoaEO1iewS2JYHefoq7JAnersGS5fvy+SRSnvWsZ1VnnXVW9clPfrI4CPoS6CWD7d0fKLnxa++3uICdD3aXsZ+rrGPLN6YcYwc1U5ah/XdvqsaWP59f9m7HVfsaGtxb9t0hg248TTmefOfxj398PYjbbEO/u+x3Vg04dA2mlDVL53YfrBka5NhrGyx9KOGg2vaUwYuh+p0ar0N1OlRXc8VIypUB1byK4Td+4zd6i5klTm93u9vVrzbIaxK+8iu/cuhw9uXvm5hAn6uehuJjSlseU0lD54/saz/KWNL+htrwlD66u8xp6QNmTftalbAo6R/XdQ5d9zXU1LJP6ZtXGYzd3xyxum7bMe1zjpjP74/d7zqvI4899tiNTqAnCfvOd76zXrWleR96SZ1tWgJ9jmvlkn66z2psvI3pE7r3qn/9139dZWnvPPDQ9+qJbpK9+7qekgT6Jp43uuX+tV/7ter0008/irKkfyzpc+fqE0sS6DmgP//zP69fJ5cHOrK13wlekkCfo2000CV+Jf1J+zNTzsdT2upQfMw1ZjXl+OIzZD1XPQ/97tj6XcfnNzGBvs7rhjwAbiNA4IICEuiigkC/gAS6yCDQEtiWBHrpzWJf5ZfcHCWB8oAHPKB+/22zXeYyl6lOPPHE6lrXutZR77j9whe+UL32ta+tB9ayHbYEejfpV5IY6LpOvYlb1TjHlGPKINPQ/tdxAzP24Y54lMTnlIG2dd0Qd+N7in3KP3cCPb/RTeoMDXJMieuhOOqrq5L2so6Btm7bnjJ4MVS/U+N16MQ8VFfrSMz2xUhTriwtn9lzWeZyVTIgqydksPVGN7rRkaUwh45trr9vawJ9v9rymHopafdDMTylv+l+p6T9DbXhZce9qvx7GXQc6odK+sdVdVVi0nx/3f3s1LIPmYyJzXx27P7miNV1244xmCPm8/tj97vO68gMhD/iEY+o8m7aVds973nP6kd/9EeP+siY+h0bO/mhJFdf/vKXV/e///2PJOfy36997WtXeVVWdxbcv/7rv1ZPecpT6jJuawK9fa08pk9qV9zYeFsVF0MJ7s997nPVgx70oOqcc86pd/Owhz2sfhjiQhe6UP3vj3zkI3XCtZmp/Tu/8zv1g4TNNrT/bvtZdf3VdxxDcbmuvrfvHr6k/QyVL8c0V59YOiaSdpr6ve9973uEOOMcd7nLXarPfvazRz2g0/dA8Fz3kVPOWSXngykxMaWtDsVHaf30HdOq8kw5vhLrueq5pI2U1Os6P7OXa9kp1wTdfqCvna3zuiEPedsIELiggAS6qCDQLyCBLjIItAS2JYG+l6d5h56AT+IkgwZ5Cj1bBq0yC/32t799dbGLXewC8VRyA1My2N7d8dj9ppxZUm/sbMjrXOc61UMe8pDqmGOOqYswV1nHNsQx5ZgyyDS0//Y+827mPDjRV/+rjutSl7pU9chHPrK60pWuVHz4U27eS27iuvGUm6opTybf6la3qpcBbLYp9vnumAT6da973eprvuZrig2bD6YNH3/88Ue+NzTIsdc2ONcM9HW17SmDF0P1OzVehypzqK66v7uuGOmWKwOOWYHk7W9/e/0aj7e97W31LLv2lv4hsXaPe9yjfp/7QW2HIYG+rnoaio8pbXlMvQ2dP4b6uL7fKjnnd79X0v6G2vCy415lPHQdtcqy+37H7pK5Uxzav1di0ny+XY/r6Genln1K37zKeOz+5mhP67Yd0z7niPmS66xuGQ/qOrJbjjH1OzZ28lvpD37iJ36inr2c7U53ulN933TFK16x98GykvopKceU9jbUP8xxrTz0m8tiu8SptF2UJLjf8IY3VLe97W3r15RlpZ0XvOAFdR1me9nLXlbfB2fLQxFZCjwz1ZutZP+beN44qBno6zjfNPZjErSZIJB7lTzwki31fO6551ZXuMIVRifQ13UfmXKUtPfSWG8+N0f/0FeGof51rjGrKcdXYj1HH1jyu2Prdx2f3/QE+n6OP63D0z4IHBYBCfTDUlPKud8CEuj7Le73NlpgWxLo7Qve7nvYhirgLW95S3XCCSfUH7vmNa9ZvfjFL66OO+64I19rL2OXC9dnPOMZ9WBQY9fdf8kNTPt9z8veLTdlvyWD+EMe3b/PVdax5RhzbFMGmYb2P2WfY4+x7/Pd5ELpu2WHylsSp1PKP/S7y/a56l2AUwcbh8o/NMgxpQ3O1V6G4nPoWPv+PmWAaqh+u3WVWduZjb3Xbaiu5oqRoXInof6xj32seslLXlI99alPPfJu15wrMpOnO/NvaH/r/PthSKCPWep7lc1QfExpy2PqoqR97kcZS9rBUBteRx/9ute9rrrJTW5SRNh9jU63z9jruarEpCloST0WHdT//9AXv/jFeuZmHpzL1n1FzrJ9TembV5Vr7P7miNV1246phzliPr8/dr9jPz/mGMd8dkz9jo2dxHwGIlPf2XIOzHXRN3zDNywtYolLSTmm9BVD/cOUfQ7VxVzX9UO/2/57SYL7P/7jP6pTTjnlSHL113/91+t/55Vm9773vavnPve59S4f97jH1X1b+764ZP9d+004b+znO9Dn6hPHJNCbfiyzzpul3FO3Z555Zv0wfdputpIZ6H2z9cfE5Kr47HsX/dh9T2nLQ/1DXxmG+te5xqzmut6Y4lZSNyV9esl+1vmZTU+gT1nJcJ0+9kVgWwUk0Le1Zh3XXgUk0Pcq6PtbJbAtCfQPfOAD9WyHv/iLv6jrpzTJmM+2E155iv68886rvv7rv/5IPb/oRS+q952t7+/dgCi50fi93/u9I4mV0vdil+y3fdNWUtaSYJ6rrCW/3f7MmIGGksG47u8P7X+uxOCQw6c+9anqbne7W/XSl760/mj3nePLvl9i0D7m/MaTnvSk6uIXv/hQkVb+veR3uzv4/Oc/X79jOkn0bN2ydG+yn/e859VLR+51Gxrk2Pa2PWXwYqh+M+D6kz/5k9WrXvWqmi8PHGXgba/bUF3NFSNjyv0P//AP1cknn1y99a1vrb9WugLBmN8Y89lNTKDPVU9D8TGlLY+xHjp/ZF/7UcaSwd6hNtx33EN9dLfdl56n8lvt2Vh9DzGWXPusqqsSk+b7c1xDtR8OK31gckrfvMpg7P7miNU5bEvb6Bwxn98eu9+Duo7sOo2p37Gx0+0LSq7XShxLyjGlryjpH9Z9rTzndX1pmyhJcGdf7f6rec/5P//zPx95P/rVrna1+gHCq1/96kf9dMn+N/G80Z0V35fUL2k/JfE6V584NoGelfbyEETuw7LlAdDU+5/92Z+tTKDns+tuG00QlfiVxnrzubn6h7H965xjVnNdb8xRz3PU8diY6H5+ExPom3LdsFdb3yewyQIS6JtcO8p2kAIS6Aep77c3TmBbEuhZXu5e97rXkXeUn3baadXZZ59dXfSiF11p3n2Kvm92UMmNcvtHSm7Qujfo3XfH9RW6ZL95gODWt751/W663AC/5jWvqa5//evvKe7mKuvYQpUkKJp9lgzGdX9/aP/dAa98Pk/nL1uJYOzxLft894nyLKf4nOc8p7r0pS+98idKDNoPR6zrqeaS3+0WvDsbJ8tf5z3SzdZN3qwrMbnrbXvK4MVQ/U6tq/Qzv/RLv1R94QtfqI499tjqUY96VHX5y1/+SAwM1dXU313ViNKfpkzZ8sqAzCK9ylWusrLdtR/IyvvQU+7u+17X1TcM7WcTE+hz1FMchuKja1VyPh3ybf996PyxX2UsSQYNteG+4x7qo6eep7qzVfsSzHutqxKT5pjnuIZqPyCQJY5f8YpXVHlVzqptSt+8zv3N0Z7msC1to3PEfH577H4P6jqy6zSmfsfG4tjPlzqW7HdKX1HSP6z7Wnlqfzk23sb0CctmD7dXYUv/laW+U44HPOAB9e6XXY+XJNCnOsx53sj9VR7izbbsvqik/ZTE61x94tgEeo71ox/9aH3czcOvWc3vq77qq6rU/6p6XnfbaGK2xK+0/28+N1f/MLZ/nXPMaq7rjTnqeY46HhsT3c9vYgJ9U64b9mrr+wQ2WUACfZNrR9kOUkAC/SD1/fbGCWxLAj2w7ZvevEssN5BDyeM8WZ4B29zMJOGcgYETTzzxqHpq34iWzBbvvvuvb1Cim7jPbNonP/nJK9/r/OEPf7ie2fnGN76xLl/ffj/96U9XP/uzP1tl1ny2u9/97vVT5Je4xCVWxl6ePv/7v//7eun67jvT5yrr2MZQkqBo9jllkKlk/095ylOOvO87Ayt5H2BmXwxt//iP/1ivapAYm7K130OYfWQ2+k1vetOlu8qy0llqMbGQbdkg0Ic+9KF6JneWzM0Wg8xAGHpvc2IiD2lc+cpXvsADBG37kmRBypo2ltjOtuzBjwzq5NUJaavZb5bz+8Ef/MFBziR+LnKRixy1qkTzpZJBsPYPlAy+zNVe5mjbUwYvStpWe6AlfXHi9Xu+53uK4zWxkOXQ2+2lpK7WHSNTHh7Ke0Dvete71scqgV5VfUu0r7ueYl0SH2Pb8mDn0vpAyfljP8pYkgyaq4/unqee9axnHVm9Z5ll93qpWSJ4nXVVYtL83hz9bM6VOc++/vWvr38mD+VkoGbVebbrstfla8f29XPE6hy2pW10rpgvOR92y3hQ15Htcoyp37Gx0/380GoUuf94+MMfXuXByVXXqyXlKLlG69ZHSf8wx7XyXNf1pW2iJMGdfX3uc5+rHvSgB1XnnHNOveusyJb70WalnWUPgJfuf7/OG7e85S3r+6Jv/MZvXErUXbK+mXHfvYcuaT8l8TpXnzglgR6UP/zDP6xOOumk+v6uuy17UGKOtpHfLvErjfXmc3P1D91ylMTHXGNWc11vzFHPc9Tx2Jjofn4TE+gp4yZcN+zV1vcJbLKABPom146yHaSABPpB6vvtjRPYpgT6xz/+8TphnORNtrx3L0mY9izGdgX87d/+bb3c7jve8Y76P9/hDneolyrrzuzNxfQtbnGLOnGXLTMj8+R93+BnntTOTWa+02zLnurPMvNJFJXsN5958IMfXD396U8fvd8MSt3//vdfOhs/gyNZujvLt+W9Z/lsd7BgrrKOaRDtBEVfgq29rymDmiUJkCxbmMGFpn6HYizJ4SSn73GPe1Tf8R3fUT32sY+trnSlK4057PqzGdRJXGWZxGzf933fV5177rm9yfv8Zh6y+Jmf+Zkj77NblkDPZzModt/73rfebxKWT3va06o73/nOF3iQoil0YjEz7zNAkOPJZ9srPXRvPoeM/uqv/qqe9TDUDvsMMhh2jWtcY6ln0x7zgSc+8YnV8ccff1TCv2SQo73z0sGXudpLd797bdtTBi9K2la3robegZpZOFlBpImBvmRRSV2tO0a6D0MMHUc+n1VMnv3sZ9dhs2zAMe0uA6cXutCFqkte8pKj+4PSL2ziDPRl/dmmtuVS65LzR0kMT+lv2t8pSQbN1Ud3+8ecp1bV68c+9rG6jaRfy5YHHtP2r3CFKxzFXtrvLqurse/ZXXc/23eezast8kBY3wo2SU6lP2xcclzrTqAPvVpjrlhdt21p+5wr5kvOh90yHtR1ZLsc7fq98Y1vXF/PXe5yl+vlHHud0NcPLLtebe4/zjrrrCP3QsuuV0vKMaWvKOkz57hWnuu6vrRNlCa4s792kru9/7wqLA8N5qHW7la6//06b6R8P//zP189+tGP7n2YubuMeT6/7OGAkv6xJF7zG3P0iVMT6N2HWdp1uup6dt33kfndrt/QOask7ufqH7q/XRIfc41ZzXW9MUcfWNpG4vulL32pykzsY445prrYxS5WUt2TPrOpCfRNuG6YBOpLBA6JgAT6Iakoxdx3AQn0fSf3g5sssE0J9DgnWZnZfx/84Adr9u/93u+tMjCTAaIsRZYtN1CZCfSwhz2seve7313/t1Uz1rtPpCfJmBvJJEXzvSw5nHffvuxlL6sT0Z/85CePqvK+ZeHzgW6yJf8ts5SSnEySNQn6lDXvIHvMYx5T/f7v//5R+12WmM93MlsgT6s2Wx4OSAI+A1NN4j83yu985zvrmezNvpclZucq65i20Z7ZmcGazGrJ6gGZMf/Zz372qHd3TxnULEmApLwvfOEL65ndzYMPMc2MssxuaB48yI1mZj5nVYEkpJsVDlYNmg9ZdGcGXPWqV60e+tCH1kv2f+3Xfm19c5kl+HLjnoc82nG4ann2T3ziE3U8Z/WFZssgU+I2M8ybFQmy9PKb3vSm+jcTk9n6Eordm89V7TCDU2mfGcDMNjS7Pvu+y13ucqR9p/39wi/8Qv3f2g++pM0+97nPrffdOPQ9+FIyyNGul9LBl7nay7rb9pjBi8ahtG11++KsmJDYud71rnekD0oSOTGQAc0mBpatxlFaV+uOkW67y3Gkj77uda975JyStpdzQOIt/VQTy7/1W79Vt5FuDKW/yAMdifczzzyzus997lMn09e9bWoCPce57noqjY/GuLQtl9ZJyfljP8pYkgyas4/uPpjYnKfy6pHm/Jhrj7e97W11e8kqQE17WTZjfa91lXNcHvRqZoBnBmWuqb75m7+5vnbINVH7gch197M5vu7yuGn797znPetEeR7yzHk2g8NZsSGDOM05tom/vSbQP/OZz9T9TB5oyPYDP/AD9cNzeW9xrmGzNdfI+f9zxeoctiVtdK6YLz0fdst4UNeRTTne8pa3VCeccMKRYuV6Ovc0SU6kjpKgaO4Pp1wn5H7o9re//ZH9514ss8xvcIMb1Oe97DN9QK6Pzz///KN4cn3/yle+sn7gsb2VlGNKX1HSZ6Yc675Wzj7nuq4vaROlCe7sq3sf3Ow/D17nXqHvQaAx+9+P80ZT5lvd6lbVAx/4wHp8IHGe81FWCXvEIx5x5Potn121MlxJ/1gSr/mdOfrEqQn0lKe72l3jturVWXO0jbHnrJKYn7N/aP9+SXzk83OMWc15vbHuei5tI/ndU089tV5d8TKXuUyVsZSMa82xbWoCPcd60NcNc3jbJ4FNEZBA35SaUI5NE5BA37QaUZ4DFdi2BHoSl7nAzqBkN5GdhEdmOyRp3N6ShMvM7pvf/OZL32fdvclZVWlJVuZ9uc3ydpldm8T6xS9+8Qt8LQM3p5xyylEz1pftO8ntJAlf+9rX1h9ZlkDP33LsWYq7mQnZ3mccsr397W+/gMPznve8owbV2h+Yq6ylDaD9Hr7ud7oWUwY1SxIg+d0MtsQpg0ZNEr0pT5IFmcWTBzO68bdq5YISg/xuluNPObu/2/f9293udtV73/ve6v3vf//SJdyb7+WBk7SZ5t13zX/PQOe1rnWt6r//+78v0G6WPWzRts/3s3R9Bqea7drXvnY9Y70bf/n7kFHad+I/Cf7mIZlmv2nHeT/1Bz7wgQv8LYmKs88++wIrK5QOcjS/MWbwZa72ss62XTp40Y6v0raVusorDjIo343XZX1xHkLJqiGpy+5WWlfrjpG0uwzWJOndPY7EcmaQv+td77rA3/L5/K+7mkd3sL7ktSAl/UPfZzY5gb7ueiqNjyltucS/5PyxH2UsSQbN2UfHKsm5PGTWPBQz1PfnPJFzWx5+7FvZZ0y/21dX3ffltj+z7OGydfazze8tc+krc5KbSao3r+zZawI9v9FeMrb7m91XLcwZq3PYDrXRuWK+9HzYLd9BXUc25egu89suXzdRNuU6IQ8R5kHeJMhLttx/5bq5WTo691w3utGNjvpqSTmm9BUlfeYc18rZ55zX9UPuYxLcff1HXl+VVbHyEE7fNnb/c583shx77v+bB+dX+axa5SvfK+kfS+K1KcO6+8S9JNBTpu6s+Py3VQn0/H2d95GNy5hz1lC85+9z9w9NGUriI5+da8xq1XXYXq831lnPpW2km9TO5Ik8DJjJA+veNjmBftDXDeu2tj8CmyQggb5JtaEsmyQggb5JtaEsBy6wbQn05oYkMxuyLHV3Fk8XPE+iZ+A7ScJVW25y/uRP/qROMq66+c4sqwwEn3feeXXyJNvQ8oi5GUkytj0DuFuWLG2a2UJJcJ5xxhn1n1cl0JsbxSR+2rNwlx1jqcNcZS1pCKmDJNf6Eln7mUBvYiwD23lIYSjGklTPzJs8LT30bvEhh9w85cY8y+x3E/TNd5OMyMBl6jQDRonXVTPQm+9lf0kyNzPmV5UlMzMSV9/yLd9ygY91B5Szv5R51UBqypzZH0m6tJeDX1aGJCyzgkR3VYbu5/OkemY9J4nbt+Rb6SBHs9+xgy9ztZeUYx1tu3Twou06JmHQvE5gqJ00szETt6mzvm1sXa0rRlKWzDDPLLms4pGHUlZtKX/6ozw41RfL3cH6VUugDvUHQ3/f5AR6U/Z11dPY+BjbloesD2sCPeeGOfro973vffUsv6E+OrMA8+BUZkT3zWJsrmVyjZRX7JRc+/TVVfrinA+zikp7W3VuXFc/2/69v/zLv6xOO+20lQ9N5joy58M8eNkc8zoS6JlFmllcaSvdbT8T6HNdn65qo3Ndl4w5H3bLV3p+zPfWeR3ZlCOzvNMmuteS60ig5zfywFleM5P2vWzL+TKz369znevUr7TK61yy9S3XXHK9MqVfH5NALSPndgAAIABJREFUT9nWda3cmMx5Xb+qTYxNcHcfYk4/lnuGZdfsY/efss553kgfmqT/UP+bVYbS9x533HFL+UquN0ritf0D6zzf7DWBnskGWWkpKww021ACfY62MeacNXSNNvVaYmz/kN8piY+mvDkPrHvMqtn3XNcb6+oDS9tI91WKOW9llcXuA8olMTD0mU1OoKfsB33dMOTn7wQOq4AE+mGtOeWeW0ACfW5h+z9UAtuYQG8qIDeAeaL9Fa94RX1z0sw8z6zBG97whtWP//iP1++SHpPUzJLDGRDOzMok1HMTkYGt7C8X9M3+8h72ZuneJIeSHD/xxBOXxkbKmoRs3hOY9wBnsDezMLO/7DdJ+CQAM5iaZGC2oQR682O5QUnyJ0+UN/vO3zILNIPWmfU5xmHOsg41niSyMjMlDxPknXwZoMtxZBZ/ElbNNmVQsyQB0i1fLBJbqd+sONDEWGIiS1X/8A//cHWzm92sXpFgnduHPvSheqnBPFDRzOSOQ+oy72hP7GQmT5Y2T8KgJIHelC/L9yV+X/3qVx+J8cRwBjgzKy6D+3mfe7O0e/e4+uy//du/vfqbv/mbenWILKPblDltMWU++eSTqyte8YpLEyh9domFeKd9t/fZtJsMgmV5+2OPPXYp/ZhBjuxkyuDsnO1lr227dPCiDTilbcUt7SP9ZtpLMzM18ZQ2kr449bYsgZbfH1tX+c46YqR97O3jyIMpTXsfE3MZLM+smkc+8pF1v5B+POeKVcc+te84DAn0ddXT2PiY0pZX1UPJ+WM/ylgy2LuffXSuOZKoy/VN0+8358e8AzzXTkPvs1xXXWUZ0LS9vN4jTmm3OU8nCdT3MNhc11CZnZvrsVXXkekP8pBY+ols60igZz/57Vw7ZBWd1E0SmHmIIQbf+Z3feSTE9yNW82N7PYeV9o1zxfyU8+GmXEdmIP4973lPnSxMPOZ+JtdkucbLw2LNkv5TrhOaY8w5ONd+ubdJH5BzZnM9eZvb3KY+9+caLa8vyDX8S1/60vqrfQmSknJM6StK+sy+ONvrtXJ3n3Ne1/eVf2yCO9eyecgx91/Zlr0fvN1v5h6kWaK/9J41MTPHeSPLH9/xjnesr+Nf85rX1PcjzT1x+sHco+f1Hre4xS0Gz0kl/WNJvC6rl73es+81gZ5yZfWyPNQSo2wlCfTmeNbZNkrPWSXngv3qH0rio+88sO4xq+acP9f1xl7rubSNJAby2p28Fi8rXuR6pVlNsaTex3xm0xPozbEc1PjTGEufJXCYBCTQD1NtKet+Ckig76e239p4gcOSQN94SAUkQKAWWMeAMkoCBAgQmEdAHz2Pq71uroCY39y6UTICBAgQIECAAAECByUggX5Q8n530wUk0De9hpRvXwUk0PeV248R2HoBA9VbX8UOkACBQyygjz7ElafokwTE/CQ2XyJAgAABAgQIECCw1QIS6FtdvQ5uDwIS6HvA89XtE5BA3746dUQEDlLAQPVB6vttAgQIrBbQR4uQXRMQ87tW446XAAECBAgQIECAwLCABPqwkU/spoAE+m7Wu6NeIiCBLjQIEFingIHqdWraFwECBNYroI9er6e9bb6AmN/8OlJCAgQIECBAgAABAvstIIG+3+J+77AISKAflppSzn0RkEDfF2Y/QmBnBAxU70xVO1ACBA6hgD76EFaaIu9JQMzvic+XCRAgQIAAAQIECGylgAT6Vlarg1qDgAT6GhDtYnsEJNC3py4dCYFNEDBQvQm1oAwECBDoF9BHi4xdExDzu1bjjpcAAQIECBAgQIDAsIAE+rCRT+ymgAT6bta7o14iIIEuNAgQWKeAgep1atoXAQIE1iugj16vp71tvoCY3/w6UkICBAgQIECAAAEC+y0ggb7f4n7vsAhIoB+WmlLOfRGQQN8XZj9CYGcEDFTvTFU7UAIEDqGAPvoQVpoi70lAzO+Jz5cJECBAgAABAgQIbKWABPpWVquDWoOABPoaEO1iewQk0LenLh0JAQIECBAgQIAAAQIECBAgQIAAAQIECBAgsFxAAl10EOgXkEAXGQRaAhLowoEAAQIECBAgQIAAAQIECBAgQIAAAQIECBDYBQEJ9F2oZcc4RUACfYqa72ytgAT61latAyNAgAABAgQIECBAgAABAgQIECBAgAABAgRaAhLowoFAv4AEusgg0BKQQBcOBAgQIECAAAECBAgQIECAAAECBAgQIECAwC4ISKDvQi07xikCEuhT1HxnawUk0Le2ah0YAQIECBAgQIAAAQIECBAgQIAAAQIECBAg0BKQQBcOBPoFJNBFBoGWgAS6cCBAgAABAgQIECBAgAABAgQIECBAgAABAgR2QUACfRdq2TFOEZBAn6LmO1srIIG+tVXrwAgQIECAAAECBAgQIECAAAECBAgQIECAAIGWgAS6cCDQLyCBLjIItAQk0IUDAQIECBAgQIAAAQIECBAgQIAAAQIECBAgsAsCEui7UMuOcYqABPoUNd/ZWgEJ9K2tWgdGgAABAgQIECBAgAABAgQIECBAgAABAgQItAQk0IUDgX4BCXSRQaAlIIEuHAgQIECAAAECBAgQIECAAAECBAgQIECAAIFdEJBA34VadoxTBCTQp6j5ztYKSKBvbdU6MAIECBAgQIAAAQIECBAgQIAAAQIECBAgQKAlIIEuHAj0C0igiwwCLQEJdOFAgAABAgQIECBAgAABAgQIECBAgAABAgQI7IKABPou1LJjnCIggT5FzXe2VkACfWur1oERIECAAAECBAgQIECAAAECBAgQIECAAAECLQEJdOFAoF9AAl1kEGgJSKALBwIECBAgQIAAAQIECBAgQIAAAQIECBAgQGAXBCTQd6GWHeMUAQn0KWq+s7UCEuhbW7UOjAABAgQIECBAgAABAgQIECBAgAABAgQIEGgJSKALBwL9AhLoIoNAS0ACXTgQIECAAAECBAgQIECAAAECBAgQIECAAAECuyAggb4LtewYpwhIoE9R852tFZBA39qqdWAECBAgQIAAAQIECBAgQIAAAQIECBAgQIBAS0ACXTgQ6BeQQBcZBFoCEujCgQABAgQIECBAgAABAgQIECBAgAABAgQIENgFAQn0XahlxzhFQAJ9iprvbK2ABPrWVq0DI0CAAAECBAgQIECAAAECBAgQIECAAAECBFoCEujCgUC/gAS6yCDQEpBAFw4ECBAgQIAAAQIECBAgQIAAAQIECBAgQIDALghIoO9CLTvGKQIS6FPUfGdrBSTQt7ZqHRgBAgQIECBAgAABAgQIECBAgAABAgQIECDQEpBAFw4E+gUk0EUGgZaABLpwIECAAAECBAgQIECAAAECBAgQIECAAAECBHZBQAJ9F2rZMU4RkECfouY7Wysggb61VevACBAgQIAAAQIECBAgQIAAAQIECBAgQIAAgZaABLpwINAvIIEuMgi0BCTQhQMBAgQIECBAgAABAgQIECBAgAABAgQIECCwCwIS6LtQy45xioAE+hQ139laAQn0ra1aB0aAAAECBAgQIECAAAECBAgQIECAAAECBAi0BCTQhQOBfgEJdJFBoCUggS4cCBAgQIAAAQIECBAgQIAAAQIECBAgQIAAgV0QkEDfhVp2jFMEJNCnqPnO1gpIoG9t1TowAgQIECBAgAABAgQIECBAgAABAgQIECBAoCUggS4cCPQLSKCLDAItAQl04UCAAAECBAgQIECAAAECBAgQIECAAAECBAjsgoAE+i7UsmOcIiCBPkXNd7ZWQAJ9a6vWgREgQIAAAQIECBAgQIAAAQIECBAgQIAAAQItAQl04UCgX0ACXWQQaAlIoAsHAgQIECBAgAABAgQIEPh/7J0J1HU1dffPEmSQTxkFBVEELCBI8WMQBKSKYFEQBZlRGaTMgyCITLoQELAoIigFmaqVeVKZKgUUKghSEKqiqCitVdSKxU+LovitX7ryNG/ec052zj157rn3+WetdynPzUl2/tlJdvYUISAEhIAQEAJCQAgIASEgBOYCAjKgz4VZ1hi7ICADehfU9M3UIiAD+tROrQYmBISAEBACQkAICAEhIASEgBAQAkJACAgBISAEhIAQEAJCQAgECMiALnYQAvUIyIAuzhACAQIyoIsdhIAQEAJCQAgIASEgBISAEBACQkAICAEhIASEgBAQAkJACAiBuYCADOhzYZY1xi4IyIDeBTV9M7UIyIA+tVOrgU0JAo888kh1zTXXVO9973urRRdddEpGpWEIASEgBISAEBACQkAICAEhIASEgBBoRuD222+vuA/vtdde1cILLyyohIAQEAJCQAj0hoAM6L1BqYamDAEZ0KdsQjWc0RCQAX00/Kbl63/4h3+odt99dzecN73pTRX/vfTSS0/L8CZyHH/+85+rm2++udp///2rJZZYorr88sur1VZbbSLHIqKFgBAQAkJACAgBIZBC4PHHH68uu+yy6sYbb6y+8pWvuOqvfvWrq0MOOaTaY489Up/rdyEgBIRALQL/+Z//We22227VLbfc4n7/3Oc+5/5bZdgI/OlPf6owbnz4wx+u9tlnn+rUU0+tllpqqWET3TN1Vj0NGJ1wwgmu93333bf6+Mc/Luf7nudiGpsT36Rn9bvf/W610047Vd/85jdd5bvuuqvaeOON0x+qxkQgIAP6REyTiBwDAjKgjwF0dTlcBGRAH8bc/PM//3O1ySabOGL+8i//ctaNpdaL2TDQmn4qMJ7jbY+n/Y9//GMnoJ977rnVWmutNf2Dn/IR/vd//7fLJvB3f/d3bqQnnnhidfzxx0/5qMsPb9x7aPkRqgchMH0IaN1O35x2HRFyz7XXXlsdfvjhTu6Ji4xdXZHt9p3WZjfc5vpXQ75PyoA+mdz5xz/+sbrkkkvc3ek3v/mNcyw/7bTTquc///mTOaAOVFvXVV+GUK2VDpM0wZ/0xTcTDEGSdBnQkxBNdAUZ0Cd6+kR8QQRkQC8IrpqePAQmxYAeXhw8yldffXW13XbbjQT673//++qoo46qzjrrrJl2xmHALqWo4tLJ2E4++eRqlVVWcf9/ww03nA8z68VsJLD1sRmBb3zjG9U73vGOGeP5BRdcMDXR57/97W+dd/z5559fbbbZZtXHPvax6hWveIUZm0mvKAN6mRkstYeWoTbdqnXvTrekGkJguAhM27odLtLDp+y2225zmZB++tOf1hIrA/rszqHW5uziPS29Dfk+KaPg5HIZDlaXXnpptd9++zkj+hFHHOF0G5Oezt0q61vXVV+GUK2VyV0rXSjvi2+69D0p38iAPikz1Y1OGdC74aavph8BGdCnf441wgwEJtmATirHs88+u1psscUyRjxv1W9961vVDjvsUH3nO9+Z+WGaDOgPPfSQM8Q++uijbnwHHHBAdcYZZ1SLLLLIPEBYL2adgdaHZgSeeOIJl3bt+uuvr172spdVV111VbXeeuuZvx96xS9/+cvVlltuOUPmKaecUn3gAx8YOtm90ScDem9QztPQtCn7rXt3GTTVqhCYHQSmbd3ODmrT18uTTz5Z7b333i4CnYLsc9JJJ1Vvf/vbnYyPkYF/sew6fUgMZ0Ram8OZi0miZMj3SRkFJ4mT5qeVoIdjjz3W6TGIPicz2y677FJ5XdYkjs4q61vXVV+GUK2VSeSm7jT3xTfdKRj+lzKgD3+ORqFQBvRR0NO304yADOjTPLsaWzYCk2xAf/GLX1xdd9111QYbbJA9bj7Am5m3ofBiDosM6HoDvY6hZuMyiYKYt918Su/zzjuves973lOrHJgNejotrMRHMqArhbuVr3Iu9NOm7Lcq1axYqp4QCBGwKmNLozbudTsUHErj3Ef7JbG6//77q2222WYm+vyzn/2se5t4kg0jfWDeZxu5MuO412afY1dbs4dAyX1i1FHkroFR+9P3/SPwk5/8pHrnO9/pnjlDX0NU+hprrNF/R7PUolXWt66rnHtT2xC1VmaJAQbSTV98M5DhVCXGIwP6UGa3DB0yoJfBVa1OPgIyoE/+HGoEPSIwyQZ0YMALmTexuijZ4ogXD+s0GdDD1GBrrrlmdfrppyuFe8f1MxuXyTB1O5kReCd7ySWXrKV4NujpCFXrZ2EK9ze+8Y3uHTulcNcb6HVMk3MBnjZlv3XvLrFG1eb0I2BVxpZGYtzrdig4lMa5j/ZLYhW2/drXvrb6/Oc/76LQVfpDIFdmHPfa7G/kamk2ESi5T4w6jtw1MGp/+r4MAiGPTXoqd6usb11XOfemttnRWinDu0NttS++Gcr4SoxHBvShzG4ZOmRAL4OrWp18BGRAn/w51Ah6RGDSDegY4P7+7/++Iho9t/zTP/2TSw/JW1phmSYDuhUT68XM2t401it9mQxTe5OajgisbbfdthHK0vRM4xwOYUxK4W6fhZwLsJT9dlxVUwgM5cwf97odCg6TwJElsSrZ9iRgOxs05sqM416bs4GJ+ugfgSGv5dw10D86arEPBH7+859X++yzT/WFL3zB6X8uu+yy6nWve10fTQ+2Deu6yrk3tQ1Wa2WwrFCEsL74pghxHRotMR4Z0DtMxAR9IgP6BE2WSJ1VBGRAn1W41dnQEZhEA/pqq61WPfXUUzOpHq+++upqu+22y4Kad7SOOuqo6qyzznLfhW3KgK4U7nXMVPoyee+991Zve9vbHF/j2HHBBRc0Rp9DX2l6shaUKpsRkAHdDFVWCjYp++24qqYQsCpjSyM17nU7FBxK49xH+yWxKtl2H2OfhjZyZcZxr81pwHwujmHIazl3DczF+ZuUMXNH5okzyiGHHOIy7C288MKTQn42ndZ11ZfhUGsle4om+oO++GYoIJQYjwzoQ5ndMnTIgF4GV7U6+QjIgD75c6gR9IjAJBrQ99prr+oFL3hBdeaZZzok9thjj+rss8+uFltsMTMy3/rWtypSZH/nO9+piPY98cQTq4svvrj65je/6d7Uuvzyy51RfbbKuBVV1ovZbOExxH5KXib/9Kc/VQhuCPyUj33sY+5pgrZSkp4h4j8tNMmAbp/JnAvwuPdQ+6hUUwiMH4GhnPnjXrdDwWH8HJGmoCRWJdtOj2xu1MiVGce9NufGrEzfKIe8lnPXwPTNzvSM6LHHHqt22WWX6utf/7p7A/3KK6+seKpuWot1XeXcm6RjmFZuyR9XX3yT33OZL0qMRwb0MnM1lFZlQB/KTIiOoSEgA/rQZkT0jBWBSTSgv/Od76ze9a53uX9E6/J+8lVXXVWtvfbaZix5W3q//fZz9Yn2PfLII6v9998/24DOZfyWW26prr/+eneJ+/GPf+wM8htssEG15ZZbVjvuuKN7xzH1Rnudouov/uIvXHuf+9znqhtuuKG65557HL2vfvWrq7e85S3VrrvuWq2++uqtbVuVBdaLWQjws88+W33729+uLrroour222+vHnjgAffzhhtuWJFa30Jf2O++++5bffzjH68WXXTR6vHHH3cp2f7xH/+xIjKbNPuM+/Wvf73zOE+NO2YE0r1dccUV1XXXXTfTHg4SG220kaOT1G+x53ps6Ewx11133VVtvPHGqWq1vzPP0PG1r32tkZ9HpadujhdZZBHHuxdeeGHFkwZLLbVU9ZnPfMatibjQ/5133lldeumlbp34+fY4osjYdNNN3fy1FcsFJOZbjy2ZI7761a+691HvvvvuiragmTdT6Z+U9zmONLw9x7rFeYax0V64fnfeeefqpS99qXlOoY+1wJrw+wHr/zWveY1z9Pmrv/or1xbOEexBFJx3jj++vzfQ+9qTZmtthuCGfaZAj3FrUvaTrQTFGmuf9fWrX/3KOUfBqzhjMTfPec5zUt3N/E57X/rSl9w68O35OWbdbLPNNlk82NSxZe+O9wTOit12262qWyfwNfsTNG6//fbV0ksvPU/Xfs+98cYbq6985SvuN7+23/3ud1ebbLJJteCCC5pxYs8Fc84u9gv2uPB82GmnnapXvvKVI2NfR2OoOPGYpAjvckaEbYb896Y3/W8WF+aRLDlf/OIXe+G/rntWSF8Ki/AsTtVt+x2e4omdUH5BPkB+2X333Z1sxBqCtyhW58VReKtPHPo6E0MMPb+E64a1u84661SbbbZZ1WXdDJFnRpVnYr5jz0MmuPbaa91Z7uUT5Eb2emRx9vrUHlZ3jqy00kruXOfMRk6ifOhDH6oOP/zwUZZHNQofWzoeFePZOlNLyCzhHtyEVRdnxr7X55///Gd3NnI/ue2226r77rvPySi598jZOH+g9ZFHHnF3BH/n83SSPYs1tuyyy1Zd7pMWfg6xCu+Gofz15je/2TnYjyJXxd/6/ZM54j7q7+I5/dbtV/4uE96n2K84B633Kd8u93HuHNybQxqRj2iTu1EKmzrMRpWLwjb7pjHOJGhxPG/ii4ceeqh6xzveUT366KMuJTzy2rrrrtvIR+E99q//+q/dk2vLLLNMY/0vf/nLTidE4R7IGll++eXdf1tkfepZ11VfhsMmulgP3MkvueSSXu7ho5yDYTAMGLEvbLHFFsntBF2TP79TGf+6yk9JIhIVSsiXbV3m8k1fZ1dMk7+Lhuchep7111+/esMb3tCoVx1Ff2CdK4v+qs/zA93ngQce6PYXCnsU5+/iiy/eSjJPW/gnINnPuIujl64ro/J3kxzl73/cwcENORxd28orr2yFe9bryYA+65CrwwlBQAb0CZkokTk7CEyiAR3FCIosFFgcxpQzzjjDGaVShmrqPvnkk9Xee+/tFG0UhBG8lrncIKxYlLhc3PjuhBNOcMqOpoJy4YADDnDp4hEAm0qsqGJcKOo4zOM32n0btE27RxxxRKPRsu+Lme/73/7t36rjjjvOKcfbxn7wwQdXRx99tFMG1ZXYSEcKNuaFi00TrrSFwZH5TilDEezOPffc6qSTTmqdp6233rr66Ec/6gzzvoyqfMxZwaGw2yQgj0pPfPlmzcBfGBfDEhucUHpcc801br4RgtsKFxyeRcBI0lQsF5A6A/pLXvISN+d+3da1j4GQtH6W7BEPPvig4yOMoU2FNYuhFqeNVGpAFIs44rS1B30f+chHnCKkbwN633tS6bWZ2g9S68diQCdC5bDDDmvl20MPPbQ6+eSTk0ZvLpmsFdZM2zpgDZAdBeccy3nUNE7L3l1nQOcse//73+8USU2FM+7Tn/60o9G6R+K4xp7xwhe+sHVqOK9OPfXU6pOf/GTj2eUbwIGBuqk2UdRgaEWRgLK5qaAIO+WUU1zfn/rUp1y1lAHdOv66MyKkIzZg0O83vvGN3viPvkbZs/o0HKfWpmUv8vILZ4VXeKZkrz54qw8c+j4TwZP9BQPNMcccM+Ns0oQz64Y960UvelFqKgbLM6PKM37g7A0YztnnMT62FdYwSmKcEZpKLIsjT6C8/MQnPjHPJ6M4vvXBx8mJryq3t4fOeqlvYifQOgN6n2eqZZ+AZus9ympg8jjkGNBLrM+f/exn1bHHHuscWNsK40dO4S7V5CBa+vyx8CzyMkZMCg6jFIsjQ4ov+Z37IPdDzvWmOzH1kP257/GsW51jpEWu6rK30C+yPY4EKbmPczwlo0GDVZbkPk57OHW2lRQ24bd9yUW+zRI00na45q3GpTqM/uu//svd8wjGoKA3wJGwqeQYqDijOK+9ozR7MnLvQgst5Jq38qR1f8s1hDaNsY4unB37uodb9hRPW9Nd4be//W110EEHzegCwfiDH/xgtcACCzTOXTzXbfrDUWRuy75WV6eEfGmhJYdv+jy7wvOY/b1N7+nlgTrd4tAM6Dmyadv5ET5VYXHu+cMf/uBkBZxEKG0OIn3wd50chbPv3/zN38yjK0nd7yw8WrqODOilEVb7k4qADOiTOnOiuwgCk2pAR1C6+eabXRQThYhnjLkIF6mCYRqBAuGdiBQunf/xH/9hjoJCYEfpESvUUHJgvPje9743n7EWT8BzzjmnWmGFFWrJC5UfRNS/6lWvckZLS+EihhG9zpjc98UMeu6//35nyMDbPSzQTHSmjzT0v+FAgOKjTvETCryk1Mcz8bTTTksOG6y54OKl36SsQOGCEHn++efP0x5RA0QoPPzww/P8HV4gcphUcJSnn37aXXrx5qc888wzznjjDft49YeGHww3bR7rTYMifTuXPpQvFC5//IvHNSo9IdYIsiuuuGKtsTc0OKE0RAjnYhUqrcAQPkUBigAe/4ZnOgJ0XeliQId/iOKMea6ufdYaxunllluutn8uNewdZJyIeZX5Q0EcO2+0rTE64SmIPffc00QfuKE4wXOeMooi3g+wxJ5Ucm02rQWyIXjDJ3WYH2+s9jznlaIYQ7hE+xLuoexFRIWwR7QpW/23qfnlgggP4rQVFhTGL3/5y92eGBZobVsDyQ3OqFSLL65Ep7IeU44u9M9+hxEdOuOzrIk+FFXg0JRl4oknnnBzEjvl+L3yF7/4xUxkqO8jtV6pR0Q8UfDxeq2jk30HHiFCjtJmQB/1jAj7D/kPT3v4D77qg//62LPgUYyzvoRzAR9zJjz3uc91PxOpgIxDhpLcwpmBQpKz11LIHoJzBKVNwdIXb42KQ4kzsQmzlExZ+pwbFau2+Y/lmTZ+pJ06+Yp1wXNLyKPxmc2e87vf/W6+vZC9GYMl2YzqZEerLN713O6Ljy1ra1SZseSZWlpmsRhurQb0EuuTMxpHbjAOCw5F3E9C2cf/3naXKnn+MFc4a4eyWRP/+T3LR2lb5iHFy01rpkn+anOytt6Jm/YWf1ZCc3gf5L8t99ImWaZtv2qTJZvuHhhknve8580nb1lo7FMuApcSNHqe4Ywi61PXbIS+ndjIzVpDjqmTgWIDFW20Rb/HUaSxTGrlyXEb0AlsYJ/p4x7e5zkY4mLRBcbZBuqic/uQuVP7Wt3vJeRLKx1WA3rfZxf0NZ0x7Ldk40RfEt+l4vNwFP2BFSOL/oq2+jw/4iwLqUwb6LPJRHfHHXe4YdU5iPTJ37FVw4rKAAAgAElEQVQcxd2XQLV4n5AB3cplqicEhoeADOjDmxNRNEYEJtmAjrHWv38FhBjY8DpvK3HKL+8JTOSKJY1onSKFVPJEnvp0tAgmCDA+Cs4LfdTjb3Xp5eqiohAcUUIjCBFphFEAz1lSxqNM9JF4XIiJkPHpesLx930xI70ZkYheMOKSTmQyKYG9UYWLLAaZMFIAowuXr9gruM5j1I+bfjCCwqMIYyhKUep7RWnbRQmBDoXP2Wef7eDwESxEcXgnC+rAM0QreIMTjhUopesiIq1Y5i7n2BuaFHwYwlIll54m71wcF4iaIJ0cxnwwX2uttVz30IIXacjDzPcqq6wyE92BMgGeZA14HGkTHJdccsn5hmG5gMRj841gNKUflIwYoVmP//qv/+qM0GFkOtkhUE7WFdYaa8ob44jywFEChTpOKKxfjOh4ovoMC/DPeeedV5HSPS7wJpEKodGQtQ6v4hBCm2CEQpEsB3GEeldFvKej1J5Uam2m+Dr83Xqh55u6PZR5Y25wliANL3soF3VSw+G04vfQtvcTWRNcWNlPfGF+cXLBeM7+xBxgsGXOfRQkBmr2ZRwmuhTL+q6LMPRj5okSjEWe/zCsg2fIfyhtSXVch5NPH8h692OiHuts8803n29I8Z7LPs63RKKF+wDrhX2ZteD3FSL2DznkkFqDVnzm1NHKHkr0JGs2jkJtMqD3fUbk8B/7JcZsv1+m3u/se89i8qzK2FzeRYnF2e3n1ssIKLlJO8j+ivKUtYGDQWj4bFKwlOKtLjiUOBNJ5cvZguxEifcXnyqT7C4+qoR6OE5ydtVlR5kknukyD3wTG6M4y9mXSfPp5VH2e/asUM5jvTGPdc8+NWUowBCIfOiz2+BskvtkT0k+tqxTy5kStpOzp+WcqbMhs1gMt1YDet/rE2cR5BIvs/o9Ev7yjsb+Hsldzxuu2+56OXOVc/5AB/sOGR58YZ2xnvyTTURM/uhHP3IOecj9oaHDMg9tvBsbVvxdDkc97izIX/T/L//yL+789/IN9Ygm9mmzfR/WNRDvn9w9yDiHzOSd1eFjssy8733vm3GEYE9A5kDejAupqvfZZ5+K6GVKfPfgb+g1oJt7gb+jNLUZ82/dfZw6t9566zzyLnIhfay33npJOW7Uu3MJGkOiWUs8f8YYKcgfb33rWy3b4Xx1mPOtttrK8W+cZj2sHBuo+A2ZhyCJumx74Z237slBK09aZbace1MbUDn3cJwkCAIIsyA03cP7Pge5r3tdYNsdxY81fMKxKWtBCfnJwpQl5EtLv9Sx8E2JsyuW/+r2HP9kJOdhyGNtd0fLeKzY+HoW/RV1+zw/Yr11KtNG+FxEU8R6n/zdlOkIHQBZPXgiE7mG85I7XirjXO6c9FlfEeh9oqm2pgkBGdCnaTY1lpERmGQD+hJLLOEuzAhJFMu7naHwEwraTW/9xQDHihQiEjGs1EXkIfDxVjNekl6hgBEOgSKOfImVH6kIxtijmwsjkda8PxeWPi9mCHEYiPBmpGAg4oLkja1hv7GCrEkxHhvpUACAEQJXXFDkUJ+Lqi9N712FSnzmGQUUl+y6lH6xErbJ4GLFMndRfv/733fKczzpoZUxtaVA9+3n0lOHNRG6RGzWRWLFhv226BdoQoFKRgiMAG2XWMsFpO7i3pZqm3RirCvejaU0KTNiY3dbZohYcde0xmJc26KZ67ysRzWgl9qTSq3NnPWRcwGO99DUug/5FZqaUjaiIOXC6pWZXOBxBqozWsX7MnU5H9rSCTbhYVnf8cWVMWNgI1q7LiMJhkvOSfZHX1I4MSaUU97Z4AMf+IA7c+MxhZFAqSgnzgfWiU9p2eQMhfNCeManaP3JT37iolHD8TXt532fETH/oTxAoYozVN3+auW/EnsWc29Vxuas19hAEGd1iduKz94mOaEEb3lacnAocSbG0WxtjpbxumlyvJgknukyD3wT89pb3vIWt96QnesKjnbICN75swnnunWM4ysyWp38mLM+SvKxhQ7LmRK2U+pMnQ2ZxWK4tRjQS6zPMP1z6q6HzIijt8+khUMaDmhxRq9S508sr7dljOGOhnED5z1/57XMQxvvxud0W+axOHK6LnWtZQ3Ec57KkhPLSE2Gw3De25x44vsU/13XZryf1DkMeGxjGptSXfctF5WgMeSXeA0jcyOjdimhYRxZ86abbqp1kgqzGPp+6gzj/rfQoFVn/LLwZI7MlnNvasOp7h6OMzJZAuscBaz38L7PwdjAyPjRVdXJ3XHK97p7Xyn5KcWTJeTLVJ/h7xa+KXF2xePGuZh7X90dNj4P2wJpLOPJwYe6Fv1VifODjKQEKlHa0rjHd+a6/aZv/q4zoBNEgy6iKetqLu6zVV8G9NlCWv1MGgIyoE/ajIneoghMsgF96aWXdum1iZ7FaJeK4gLI8C2Z8HJtMaDHQnpbtLKfNBSeRMRwqaM0CXux8oPoLKJk295SiyO96ozJfV7MYkNS6m3ZWMFZd1EJldcpowv4xZ7flstPyrECgZMIeZ/etsn4asUyd8FaeK+uzVx6YqybIqp9Xz/84Q+dIuLXv/61+xMX0jrHBl8/vgQ1pZmyXEDisaUUWNAQepU3RQ+Ea4ZLCN7ebWOKaY3XWDzmNuOHxylWMoxiQC+5J5VYm7lrI+cCHO+hqbTscVrFOsNw7DTU5EQRjivErS2KJYWFZX3HF1cL/4UXcWhoUsh7+uInJpr2xzB9HmsLJVvTMwq0HSrRmhQCOC3g+ORTfBOlzl5d57zg6Y0VxXXnVKxA6OOMKMF/jKnvPcvjlGM4TvGq/z1UrjVFAIZtxU5xTQb0ErzVBYcSZyK8yJryzl+pt1fjM6kuY80k8UyXeeCbcB/DCAk/pyLCOb9RKLL3Nzn5xeu4KXuSdU2E9UrysYUey5kStlNiT5stmcViuLUY0EusTxwyfKQ0z82gtG1625z5CPdVnrzAMTt2FCkxV/SNEhyHQUrK6Eud2MnHMg9NvBsbu1LnNO2QnhlnF+SAOiOoZQ0w5zg+Pv7444405Cru400lNpjEb1z774jQTd0zfd2YN+tSipOVzWfFSsmacYpyHI7QM8TZgcJsWim8LXfnvmmsm4PwntCWej21R8bzWHcWhzhiNCfDAY5blDonhxj3OuOuhSdp3yqz5dyb2jApeQ/3WTX6uiuEeyQppOHtZZZZZr7hhemwm3SGpeSnFP+VkC9TfYa/W/imxNkVBpFAT1NgjKc1zBTRFnRiGU8OPtS16K9KnB/xXbhJv/bLX/7S3Sd4ppBSt4f1zd/xWTVq9r3cOemzvgzofaKptqYJARnQp2k2NZaREZhEA3qoZI0v2HVvvXiQEGpI6+zT5oWXHSIi/JvNTUrc+B0aS8p4+o6/q0sx1sWIGgtKJS9mXAJRpJAylGJ5Z4p6ofKF6B9Su/Mumy/x21UohtrS+/CmJZHIzB2lzvgYOlVY0nnRTmjMQaF1xRVXVKuvvvo868t6yc1dlKGCIUfZlEtPLta547AoI60XkHhsvAGIEqutpNZwrLhNGQ7pK1aoxO/Th2+pUd+yJ1hxsuBfck/K5RfL2rSMKayTcwEO99CmNRy2zZ7GZYl/lDplYZgakDptTwP4tuOLLlG2bU4aTZhY1ncXXop5NuUIBX08ZUBUOyVnj2qbb4siIozcaYsICvux4FbijCjBfyX2rLqzt485jR0t6qL/6vihi+yT2kcsvFUKh5A2y/qMnbDaoqdoG57g2QXet6bwjERoTJskngmxshoH+CaW+y2ONXXf1Rm6ctdxihdH+T2Hjy39WPbGsJ1cLCxn6mzJLJY9bRzr0zJPcR3LHllirmInQ+s6y1nLbXjEkapNz8eEbcRyaHx3yF0D1vmyyKrhfbjNyOf7xAmArEEUMu4h14aZf0KjoeV9WWRTZFoKb3uTjj50RiwhF/VNY918hM7TdY4B1jmkXsi7dXeCUO+CMxb6CJ45Y67q6sdrqHSgA2Ow8KIFkxL3cEu/cR3LOWjNHhDOb50OoKT81GXsbd9Yzq+cPvvimyYZommPiu/MqTspa4qMaDhrUciCWecsUWI8Fl7MwdzXTdEa36+a0riHe3hdVowS/B3zYawn64LHuL6RAX1cyKvfoSMgA/rQZ0j0zSoCk25AB6wwEqXNsBum3cJDjlRzKB/jS1OTkBcaOi2XVT+R8QWqTriwKEhixoiVVXWRgVZlQUrhYYnWrGPc0ABS5yGf6jdu03JhsEQix+3Gke2jXHJzF3AuBr5969z6+l37sY7HMje0ZbmA5I6NdlNryJK9oG6sIT/FayxXOUT7VpwsuJfck3L5pc9xWS+VuRf1GNPUpTXcv9pSNIbtxntlKqK0aZ4ta6AL5pb1F9OUywsW3rXQEUZspSKscvbFEmdEav+pwyTFfyX2rFLnQa4h2NPRBbcUf1l4qxQOIW2W9RmnXMQYTkQbb7F2SRk+STwTYpWzx8QRSymFa9hPuPa5L8ROmyX4McWvTb/n8LGlD8uZUvpMnTSZpe/1aZmnuI6FJy11cuWfXMNG33tqTvRyOLbQ8EwWHCJNc+SDLnOUOstpM079jS7gyCOPbM0+0EZL7IzC++onn3xy5zdmS8hFfdNYh0fO2ZGa29DBtC7bQ+jUQRQoxvODDjqouvjii92zdqFeib7Cs6pJhrXuy9ZxWngxhQO/W+ka9cxI0WI5B+N9us4RMZbH6hyiS8pPqXHm/m6RL3Pa7ItvcvkhdohkHRHpvt5667Vm4UyNrcR4LLyYoqvudwut4fnRlLUtdNKqcxApwd9982EX/Pr6Rgb0vpBUO9OGgAzo0zajGs9ICEyDAT2OEqyL8I4jSeN0veHFpMk4Hgo4Td5/TZOREo66KD/oKxUZaL0ApS5mXRUpqXGl+o3xTAlq8TynUtDlKFWsWOYuyNBIVBel39ReLj25WMf9PvXUU9Wdd95Z3XjjjdXDDz9cPfjggzPvHNbR2JSa3HIByR0b/ad4LVR8UP+uu+5KpnylXhtu4WXFEvFEeykezuGfkntSLr/0OS6PQWrfzL2ox9im2h/n/FrWQBfMLesvximXF3Du+vd//3e3V9xxxx3OaYao2bYSr8dSe3mpdlP7TxelSYk9y9ORO6epfamUjBD32wdvhW2OgkNfZyIGnz333HPmfW7o23TTTatddtmlQum+yiqrVAsttFBqCtzvk8QzXechXGtt70HWAZZap6nfTZNgqNQ3Hxu6zDaIdMEidaZOoszS5/qM5+nZZ5915+Mtt9xSka2GvvjvptJ0Py0xVyX3Egu/hrzS9HSMpZ2wjkWuittEzvr617/uUgvfc889LvqR99abStO9E0MRqeF9+mq+x2Fq9913dw5TRFIuvvji5iERgUnWvaOPPnrmm6WWWsqdGzw3tO6661b8d9tTcP7DUnJRnzQ2AROe4YyZZ01WXXVVM45hxdARsC7rkb8ThL+Fjgex/il0wm1K7W/lSausktqDrcBY6Qrby92H+jwHQwNjXQakUFfYtI+Oe88LsexLvrTOdy7f9HV2QR9nH1nOuEf4svXWW1c77rijk4Vf8pKX1L6J3ja23PFYcOpyf+7r/OCpUjIx3nrrrY7UOI177MRc5yBSgr+76CEsWI+jjgzo40BdfU4CAjKgT8IsicZZQ2AaDOix52ldmrlQcK5L650yoMfpc6yGWT+RKUN37qXDt5u6OFovQKmLWSw0dmHQOkVnqt86RQaXUC6slNhIGwtyXeisE0z5mxXL3D67Cvm59ORi7ceB0of30k866aRWpVE87qEZ0OM3InPnifpxREKXuevrslF6T8rll77GFc5LDr5d9tBU++HvXfiFb5qUZqn2LOu7C+ZdFAA5vPCjH/2oIrKKMy+nxAb0eGx1b9TXtZ/CrdQZUYL/SuxZdbKD1fmnbT678BXt5eDWF2+F48jh7VJnIu1imEF2ve++++aDGZl18803r3bYYQf3fM6yyy7bOBWTxDNd5yE0SuRkg6K/Rx55xCllcQKkxPtODj/m7G9h3RJ8bKEltTfGbXTBou1MnWSZpa/16THGcIRTGWelfw/dMoezaUDvMv+MocueWjf2lHxmwSuuk7MGSHfLs0zcZdqcGuI+2vQDv/jFL5zB+8ILL6wln+jL7bbbrtpmm22q1VZbLZmFhPvZqaee6p5HI/tRXGiDcwODOinbF1xwwdp+S8lFdNYXjU3zndLf5PBJ/GZ5aKQKs0uFKfjDqPVYTg0d5JsypVh50rqu+lo3VrpCfHP2jL7PwTC9Pvqm6667rtpggw1myAszxjU9R1FSfrLyYd86F2u/Vr7p++yCPtpkvlg/dXstjkA8z7DTTjs5g/oLXvCC5LCs40k2FFTIuef0fX7Ee1McyBXuQxY5IWfcYd1YD9ZFD9G179LfyYBeGmG1P6kIyIA+qTMnuosgMA0GdIAJ330hXduVV15ZrbnmmjOYXXDBBRXRvZQ6z9TUBSwWEHIN6KmLT86lI2SEFN3WC1CKvj4M6NAdKytT/cZMnxLU+lIC1Bl/rVjmLtSuQn4uPblYMw6UPbx7/9nPfnZmWFxkUOavs84687zH98wzz1Q333yzM4hQptGAHl9Kusxdioet/FN6T8rll77GFY4/B98ue2iq/T4M6LlnhR+/ZX13wTxHAeBpsfLC3XffXe2///4uQssXFLjsFy996UvnYW0iuNhX8KqvOxu6jI12UriVOiNK8F8fyrwmRYp1Tq37URe+om0rbn3yVpMMZXEkKHEmenqIOGJePv3pT88YeGP8MaYTqUMk44orrjjf9EwSz3Sdh5Tc28azKT618qN1XcT1SvGxhZ7U3hi30QWLtjN10mWWPtYnGKMI5z3vww8/fJ6IOwycOMgsvfTS80wF2VzOPvts9zeLYtzqVJKSf7rMPzT2dbak6LPwfFzHugYwYp1yyinuny/svRtvvLFzpI0zgnz1q191GXcoKZmPqGwiLs8888xW5wnOIwxKr3vd61qjyIkEJSMYRnT4qs6QDl3rr7++M95jTI8N6aXkIo9dHzQ2zfco50Fdm2Ekc5gVLkxHf/zxxzvnF96kDyM/wzTtocG97QkoK09a11Vf68ZKV4ihdc8ocQ7GBkayM+DAjJ4zzrCAYwyOKm1nXpf9pW2PtrRXUr5M9W/hmxJnV0gX98GLLrrIBW2E0ehhHXRQzOsBBxzgMmw0Fct4UpjEv6fkR1+/1PkR6rrjoKQwE0bTGVTiftD1rp6L/WzUlwF9NlBWH5OIgAzokzhrorkYAtNiQI/f0AkF5yeffLLae++93cWSUpfWJnUBGzVyIhRs6pS01ktHzAjjikDfcMMNTR6gMb0oI0ix5ov1QujrpwS1+HeMN6TIyy2kjjr44IPn+azLZdLSb+ihnvM0QC49uVij5EFB4BVI4EgU+vbbb18tuuii8w0tNTf+A8sFJHdstJ1aQ+HvKMJwAKgbR9ucLbHEEhXztfLKK7tqXS5oVpxSvFN6T8rll77GFY47B9/U/NfhmWo//B3+RwmW+y4xERDHHntstcgii6SmNHu/6YK5Zf21nTNNRsaf/OQnFWlWb7/9dvf5lltu6d7j/L//9//WYpaiIx4bexH/UulIU3tHqTOiBP+V2LO6nr0p5k3NZ9P3Ftz65q2Qlpx9rtSZGGNDPxjNSOt82223ufTBsTIRIxmG9o022miezyeJZ7rOwygR6GGUDv3PZgR6ST5OrU9+T+2NcRuWtRl/UzICPXWPylnL0N3l/OS7UdYn38ODO++8s0vXTiHlNrL1y1/+8trzzTIPljo5c2WRqZt4LncemtpJyWcWno/rWNYARiL0BLxvTeG+cMIJJ7j/bop87EIr/eBISHYDjO8YFeOnbuibO9h+++1nSmGMMZc2SDePLEbbcTnmmGMq/i222GIzP5WSi+rmqCuNFn6zOo+08U74TnAYbRnyNfhuscUWM83UpXYP3z9vu9tbeJKOrOuqCy/W4WGlK/zWsg+VPAdDA2OIefjEUN3b9n4MJeWn1H41W/LlKPttibOrjh4cHr73ve+5dOU4tHzta1+bLwMid0wcy7iX15W+1kHYtuWeU/L8iPXZPkNGrAO3OIj0pQfrKkel1sM4fpcBfRyoq89JQEAG9EmYJdE4awhMiwEdwK655hpn3KPgxU8KWTz0Qm9i0qNdeumlTlERlpQBnbqhMJbzHhvCFIcy/yh171xbLh11TJFKDW+9AKUuZhahsQvTpvqN20wJaqnfu9Dov7FimdtHLgZd6cntJ/S2R9A+99xznaKvyYBlxd7CS12wTq2h1O+580b9UKFrdX6w4mShp+SelMsvfY7Ljz3nAtxlflPtp363zFHXOpY10AVzy/qLabbwQpjlhXOWKAKywTSVFB1dHURSuHXBzDKHJfivS5sWWqljmVNrW9QLlc78d/wWaFNbljH2zVtNsl8qAr3UmZjCGcUqxjaici655JKZCEOiIUkLu9JKK800YcEz1V/T733zTNd5CMfYFtlXNw4iRTfbbDP306te9arqiiuuqFZfffVZwa8kH1vmNLU3xm104aXUmTmNMkvO+oyfHNt2222dHLnccss1TqFlHix14g5ScxU6m9Q9wVV6nwjpq7s3W3g+rmNZA/Fbs6RIJxNXU/pz+khhaaEVXcETTzzhMuidc845M6mMuX+RrQdeyS0YXG666SYX7R4+D8J/k8ba3+dKyUUWeq00luY3334crYyxnCwAZH0566yz5nvKi+9Cwy28gNMsxj+MfJ4/+Fvd/dnCkzkyWx+8SH9WusJ5sexDJc/B0MAY7lmWt+gZh4V+C093qTMu+dLTmuKbUmeXBSvWJGvsU5/6lNPh+sLzFJyfSy655HzNpMZj6Teuk7q3Ur/0+RHqnbwumvsX6e3J/tak5y7F3+M8O7rMYds3MqD3jajamxYEZECflpnUOHpBYJoM6KGHqX/nnHRaHIgIUpQw7VYIoMWAfvnll7uoAUqbB2s8MWEaL36ri6TrIrTHBoY6o771ApRSjMbtoMR917veNTIPpvqNO7AIaiWULl0vkxaAQr7C8ePzn/989cIXvjD5qXVufUO5WOfSZZkbaLFcQHLHZrkYxP2SQhGlyCglfFPNuidYcbLQVXJPyuWXPsflx55zAe6yh6baDzHIWZuWuUvVsayBLphb1l9MW4oXnn76aadgRrnRdMbFbVro8FE9fBu+OdmGnQW3EmdECf4rsWd1PQ9S/BqmMaVu+HZo27cp3ErxVhccSp2JKWz97/6dSFK4+zS98buqk8QzTTJ4ypEhjOyjDauzBnVD5WPdnp7iR+tcxfVK87GFLsveGLbTBYvUmTrNMotlfWLg4a52ww03OKgtdynLPFjqxDySmqvwTp2zzlLygoVXqRPySpga2/p9XT3LGiBqG8Mne2ydk01duyksc2n+wQ9+UO25557VnXfe6T5NpYVPtU9qaAzml112mataJ0+VkItSdIW/W2isay8MJOCdZJwN6gxqObSEPEwGgF133dX9IxKW9NE4VYRp/MP3t/0zgRdffLF7poESR6yHtFh4kvrWddUXL1rpyjkzZuMcDO8NyKHwPbo/ssel5qKk/JTiv3HLlym+KXV2pXAJf8dZjcxLzCkFXS8OQjiT5p5vOf36upZ7a+nzI3S08A6kDz/8cLX77rs7MsHm9NNPrxZeeOH5hliCv7voIbpgPxvfyIA+Gyirj0lEQAb0SZw10VwMgWkyoMfekQgRpD3jEkoKzDZBy2JAj1M/NqXIiScrFHb4rU7Z10X5EXs5eq/n0MPZegFKXcxij+xRL/Meo1S/MZYWQS00avaRzs3TYMUyd7F2mXv6yKUnF+vc+pa5gW7LBSR3bLSbwjE28NStl9y567InWHGy0NKlf9q17Eml5t8yLl8ndaEP20rNf12/qfbvv//+aptttnEe5W3nR86YrHUta6ALL1nWX0xjihdK0RFGixJNct1111WkxG8rFtxKnBEl+K/EntX17E3xbezQ55XIKUV2CrdSvNUFh9Q66CKvfPKTn5x5B3e99darjjvuuNanRWKHzBNPPNEph32ZJJ4J8crBNsagTWEY9hGnuawzhKT4MbUOmn4vzccWuix7Y+kzddJklr7XZ+4cWGRba52YR1LyT9d1lrOW2/i2i/zFXfW0005zTzNQyJq1xx57zHRjwb/LHpDCkrGQNp1CGniMeauuumrrsm17suCHP/yhex/917/+tWuDc4DIw7aSevqib7moBI1d5HjL3hjXCfcpHF5I1+6DBmKnNb4N399GVmUNkIUJY37K+cPCk/RhXVcpXrTiYaUr58yYjXMwnDsyw7E2kBHICBBmp6zDoaT8lMLdOr++nS5YttGQ4psS/IBDBU99EV1O2WqrrapDDz209amuONtV3XqkrdR4UvNR97vl/lzi/AhpieXYT3ziE9WPfvSjCscRSptDaQn+7psPu8xLX9/IgN4Xkmpn2hCQAX3aZlTjGQmBaTKgA0SYRov0sXgl8pYZpU2hazGgx0IL7XHBbYsWjt80ahLeQ4ELWrl07bbbbq1CZJiy3kfcb7755vPwg1XgtQjuREygjECpwgURofUNb3hDkv8Qdp/73OfW4mTpN+zAIqg9/vjj7qJLhLEXoo8++ujk+3HML4ayVVZZZaQ0a0lAogphNBXziKc6b8yninVufTu5WIf1LdHV8dtYsWLf02G5gOSOjbYtlxbey/Jv2+NcQSqwtjTTnmYUQaxz5qftIgPfoXBteieRb+P335pwSs0/v5fck3L5xbI2LWMK6+RcgC3zH/efav+pp55y714SGUDZZ5993CU1fDuybkzs+7zfRmrg3DfTfXuWNdAFc8v6i8eU4oWYjjrDVNhm/EYcv8VvEfO32EmMKHeULXWe9b79eB+qU66UOCNK8B9j6nvP6noeWNZu+FwOe+VVV101k8K07vuYD+oc3krxVhccSpyJoZGkLfWip/d3v8S8XAwAACAASURBVPudUzB6ubbu/JgknukyD3wTpoF92cte5owLdVFIId8hW6FQR4Ztkpm7rGPL2ijNxxYaLGdK2E4XLFJnakmZJTQQWlL7P/bYY+5Og4M1pW4t9b0+4zlIZeqI75BNTsEl5ipeZ8jKRDCvvfbajewW05vKJtHGt7Gy33L+x/J1HPlrWQMhlpbU9XGfdQ7mXRxH2p5oi41IZ5xxhouMbnpiC5xDh8Q6PupbLipBY8wvcUQz0eI4FoxaQt6D75dZZhmXDaDNKT+Ufw477DCnj2qKWA/ps/Ak9VNyuG8ztQdbsbHSlXNmzMY5GJ4xrF/m4qSTTnLnflMWynAMpeSnFO4l5MtUn+HvKb4pcXZ1cbwlUwXZIHCIoAzZgN7X+RHPY8grq622WoWugvuyRVfXN3930UPk8OVs1pUBfTbRVl+ThIAM6JM0W6K1OALTZkCPlTMhgCgc995771pMLQZ0fwEljTuCCoXLGim66hT6KIcx0BEF79Ntxu+OeWJiAzoKwQsvvLB6/etfX3sh5j1MH1lPG03OAdYLkOViRvomFAO8z0ZB2Quma621ViOfEunKNxTGvu66684zHku/YeMWQQ3ceaeMSxMFRSmphRG4m4xZzA/vk0HP3/7t37q68ZzGWPImuB/bKAs1VhKhoOIto1TJpScXa3gSb2DPu23vAPp55htfhmhAx0uXNFeeTt4U5K3BFVZYoRZueAlHDNbwK1/5SscbK6+88jx18fYlQsGCE3Xe//73uxRkKZxS8+9/RylWYk/K5RfL2rSOydcLL/R1T1SE7ZVSIMfz27bnQ8/vf//7Co9wFJoHHXSQOx9SBvc6XCx7dxfMSxjQw+gbxsL5RWpa/9ZwOL5nn33WKeFxZPnVr34181OdAZ12cVhAce73cvZdjB51imIU2QceeKDzwPelKVqo7zOiFP+V2LPAJlzfqQgp67qtkxGIwqpzUmJub7/99mqvvfaqSBVMqVNOl+ItP6YcHEqciXE2kNR7u8h+8D9vHVLq+HuSeKZuHixGt5///OfOoYmoSUrqLI9l5qa3M7usY8v6KM3HFhpyZcYuWKSU8NBZSmaJzzZoaXKe5ezht/PPP79VFut7fcZnNveopj3SyxLe+NO0R/L3UnNVt5c0vdnO2c4TVAcccMCMPGxZy228G8pf3OXazn+wJXXthz70IdfkW9/6Vje/yy677EwXFrkq5iPGQ7t1chwyB4Zrfy+mozoDeqybYL9qwpE2qE+7nj/jNuOMe218RHs4NnC2+GwldSnc+747l6Ax5pU4rXTOcx5tfBfv174u2QwwQNXxQuww0CaDhn1beDKW2drWlWUP7nJeNBkqw7ZS+9BsnYOhg52nr8lpLsailPyUwryEfJnqM/w9xTelzq7Y8bZtj4fe2267zelxUpnhcvQHVpws9+cS50dMX+z853/HeYhxL7DAAo1D6pu/u+ghrHjPdj0Z0GcbcfU3KQjIgD4pMyU6ZwWBaTOgA1oYme1BTEX2WA3oXEIxjKB48YWoU9JuErnsDbQo91CKEC3nDWttEeuxAZ22l1pqKdcPkegvetGLXNsYW7/4xS86b1qENEpbpFffFzPohB6v8MZQ8r73vc/9LUzVyqWW97+g0xtJ6hTDpYx0eKiicLj22mtn5mn//fd3Colwnkj3d8cdd7j5u++++1zdJsVGHPmFcwNGmDXXXLN65pln3Lfhm2jWBRx74H7wgx+s+NcWSUDbufTkYs0c4nDiMYTPwBRjMvPOmHmnj/WGwTA0hkFfUxSq5QJi5dsQ49TF3dfFeEdUsV+XGG1IrcjbeV4pwiUfZQjR5Dhf+Ii1uotdrOiiH/YEHDIwti+44IIVFwz466Mf/ehMul5PzygR6LRRak/K5ZcSl6gwAgdPbqK1iCBkLyTy5HnPe94MC1jnP+SZlMKAuozrqKOOckozXzC+4AgB7zC/fh4eeOABF8X2pS99yf0tpdRs2yMsa6AL5pb1F9Nl4YUw+wvf4xUPRiixORs4uzD6nXfeec6xLC5Nis84uot9CIU2hnIcX/y5iAGey6/fx337TUq/vs+IUvzHOPres2gzjEbjv1lb7O2LLLKI4/lFF100eQbV8W+o3PJ8wPnKUwiLL754hZHlZz/7mTPgIxOE50ZTdFcp3srFocSZGBs2/NmJ881KK600I1PWySpEXMPf1IvLJPEMtFv2mHiMOLfxHryXR9dff30nc+IQ4mUxeJlIJQxH3umgLWK9yzpu28fD30rysYWGXJmxCxaWM7WUzBKfh5wVJ5xwgpNjOYOQ69hv2PtIoR2fFXWyWIn1Gd9R4Vtk/k022cTd5zj77777bid73nLLLfNMbVNEW6m5AjPWJg6Mvvh1tummm7pzAoxYg8jHGIW9bE39UQ3oyNfIX2BBAR9kaxzIvWGcM+Xb3/62k6+RGX29ugwoFrkKxwX65H7nCzI9jnxkFaIgl/CkDOP1d3FfFxkV53LOu7DEZyPvrDMWMo75/YqxcK9iHwvHQlY67qZhiZ2pOD9Zf2SGa7vL0EaTM3/fclEJGkMMHnnkkWrHHXeseAPYknXCsk/6OmFGC/+3Nsf5+C7PNxaaLDyZc0Za9mALDla6wrYs+9BsnIPxPQca65xGmnAoIT+lMC8hX6b6DH+38E2JsyvWofg9HtluueWWm7mHUA99VKj/bHKEZFw5+gMrTpb7c6nzI6Sxrg9+jzOuzAZ/d9FDWPGe7XoyoM824upvUhCQAX1SZkp0zgoC02hAj9O+AmQqbZPVgE5bCHFcejEahgWDN6nt8Az0Cj3/O8Y5Il1R3NWV+NKxzjrruAg+S2mLWLJegKzKS5QpN998c4UxOh4jY+NNN1KSx781efBb+/U45Ahq0ICRhdTzYUE4B9//9//+X4XBKywpg1edV7P/vi6C0jJ/1AnfnmtSvtS1lUNPLtb0Fyuo28aD8obU5aS5o7znPe9xayQ0cvJ3ywXEyrchPZaLO/VR9rG2MPCHij5+w+i3/PLLO0V77BDQts4YE0raMAK/CSt4DGUu64gyqgG91J6Uyy85a9O6LuLor/C7GDfr/IdtWBQG1K+LVvPt+OcW7rnnnnmG1RaFbRm/ZQ10wdyy/mL6LLxQZxRpGycOSBhSUbBSWJP+jcn4u5x9aMUVV3RntF+/bVEzfZ4RJfmvxJ5VJyd53Osi6Cw86/dXsgawtuL9ta6N7bbbzim/H3300cb0qCV5KxeHHF60nokYLTDOYCQJS5uswv6C0wOOmXXOdpPEM4zZssfE/IM8yvMayHnxec2+jJIxlvHAjQwwKNPrcOuyjnPWRuyA29ceaaUhR2bsgoX1TC1xjwKD2Mm3DRfWFwZgHJ7bZLG+12dsFE7NHbyKTOozn7EHve51r5vns3HMVR3dYIqhl3OXMqoBnTaeeOIJ57wbZpbh76zll7/85RXp0cP1Dw2cQRhgvIOjp9UiV1E3zljRNkfQgWHdOzvwVBuR+PHzbuzJGGBx2I3Pxle/+tXV//k//6d68MEH5/uN+vyLo57Z/zAokeUovnO33WVwhmAfanp+rk+5qBSNfj663p1Ta47f44hySzrmkB7asNznrTxpPSOte3AKAytdYTuWfaikPOdpqTMwWp458N+XkJ9SePN7CfnS0i91LHxT4uyib+R/nEYxAIcFvSpyNGsxdlTi78hyG220Ue0Qc/QHVoys9+cS50dMY7zXND0RWje2Pvm7ix7Civds15MBfbYRV3+TgoAM6JMyU6JzVhCYRgN6nDaMSw+e4htssEEjpjkGdBpBOMfDnOiGWHEXduKj5fBmRxBsKuGlA4UDbRPBTdq4JiU0bRPhTjRt05uw1guQ9WLm6eeSj1OCj7RsGhdjJvqMyDYUVXHJ7TdXUGNuwNBHEbctKow3eLZigGkqeAiTehi64zKKAR2FBWnjeS/N4rHu+86hJxdr+kD5AU0oqH30Vh02KPFRWKE0QtFDaUoLbLmAWPk2pMVycff1ffpgMjzEUUjx+FBEER2Ep3OsjAvrMocY5cOsB3FbRAwS1YJTB3sHpQ8Deok9KZdfctem5YBjnnA8qlM4zqYBHVoZH8rPMKtG0xi23nprp4zAUadrsayBLphb1l/XfZpzkQhzHMzazi3OQyLIUIp7B6dU6jkcFA455JDW9co+RN/888rsVNrJvs6InP3H42tRWJXcs8hmQ0rSWIYZxYAOvShn2D9Q7DfJR8gv8AFrBRo4X9reFy3JWzk4lDgTwQzFJFGBGMXbZErqEgFKXRSHbZlqSpxzOVjl7H255024LojW5cme1Flu2Ze7rOOccZbkYwsdOTJjFyxy9rS+71FeZmXvhx9ihXuID2sImZXzh2j0lCzW9/rkfOQ5GBwzmwr3J/YD7q4YPe+//35XtS4KtvRcIWtggGq7k3p6yYiB/E/pw4BOO9ZzmnkF06bnzyxylZ8PopsPPfTQ+Yw64Xx5mR4DEE8pUdrucESYw59k58FxrK2AJ3IuzshNd3z2ePiCuwypkNsKZy73V+ry/9uKFW/aSN2dS9EYR3yzVriD9VXI+gJW7BMUizE8vMvzDfsh8mjbOW3lSesZmbMHt2FlpStsw7oPzcY5GEZLW/SAMRYl5KcUb5aSL1P9el71eom2O0DfZ5enDUc1eBfdZ8r5FlmOjCM+I0jd+HL0BxZ8qJNzfy5xfoR0xg4+qUCxUvzdRQ9hxXu268mAPtuIq79JQUAG9EmZKdE5KwhMowEd4MIUUU3vg4cA5xrQ/bdcMDDO4zX59a9/3XmBczFF4UF6NlKL4Z2eSscdXjqIVicSaYkllnDR7KSCJwWlj3DEU506GCDwvp/Ni1mIGYoAonsYf0gf4yXKlvGTtjV8fy5mauuF0H/XVVAj3R7emjfeeKMzCKMc8PPEO73wCG9cN72RHtKNIo3UUERMMucoOVDaoFgiA0GXEjt95LyvbqUnF+twHE899ZRzliD1sscPwzIpHDF+MN8Yl0OP2Kb3xiwXkJIX93BcXOJRvmP0JnLeR6sxNowTb37zm50CkMh6S6E93vVlzfr9wK8HcEKpiCMJaR9xKqH0ZUDve0/K5ZeuazOFK/sMXvk4HqAg5GJNdCER/ygWfbEqbsL+uiia4E0UoERD+TmmTWhCacve7NdDamxtv1vWQBfMLetvlH0apQXnIIZrjBP+3AIfsOHtOv8ERKictHjPs9eBe7wPsVaJNiMFLqnieVLEakD3Yx31jJgt/utzz2KuiN4jUwi4ci4iX3AeouDv8iRJyDuPP/64Oyvb+ICoSuaLp1TaDOi0W4q3uuDQ55kYYkY0LDIVmOFU4CMLmRf4nOhOnzrZur9MAs/knjfx2BkjqbnBjjPdn+XgBl7I4pZ9ucs6ts6Dr1eKj610WGXGLlh0PVP7uEeF42dfwaHzpptucvdB5AYv1+2yyy4zayik1yKL9bk+fepx5EXkRnjW30ve9ra3OZ7l/sSZhqxDSnJK3TvMszFX8C1GARy82+jlTMHYiFG5LwN6uP9fccUV7s7t5xV5AtkaJ+TU3miRq0I+QsbibMKo0ybTY8TmvuuzBIARMmpToV3uHMgy7PN+v8q5P4dt47QGfWADLl7u4n762te+ttp8880reMqijwjbHVUuKkljaEBaY4013Dv0PKnWZwnPJUsEcxz5bEmpbOVJ6xnZZQ+uw8xKV/htzj5U+hwMnRkszg9NfNOn/GTlzVLyZVv/OXzT59kV0uR5gn2MJy9wivQOpV3u2Fb9gXVecu/Ppc4P6A3v/036Nsu4RuXvLnoIC13jqCMD+jhQV5+TgIAM6JMwS6Jx1hCYFAP6rAGijoTAmBDIdfoYE5nqVggIASEwWASIYkCRjlMXJRWBPtiBiDAhIASEgBAQAkJACAiB+RAII4zJToQTe1OkvuATAkJACEwTAgRY4QyI4xTPvBB4tcwyy0zTEGd9LDKgzzrk6nBCEJABfUImSmTODgIyoM8OzupFCKQQiL1JiTYhil9FCAgBISAEbAjEkWB178XaWlItISAEhIAQEAJCQAgIgSEhQBYN3kwmM0CX9NxDGotoEQJCQAjkIhBmpLA8FZHb/lysLwP6XJx1jdmCgAzoFpRUZ84gIAP6nJlqDXQCEPjGN77hUh+Seow3t0n1veSSS04A5SJRCAgBIVAGAdJCUnhvtK2Q/o/3Ko844ghXjdSlpPElbamKEBACQkAICAEhIASEwGQjQGp07so8zYC8d/LJJyv6fLKnVNQLASFgRIAU/wcffLB7IksOREbQDNVkQDeApCpzEgEZ0OfktGvQTQjIgC7eEALDQYB37E499dTq+OOPd0SRkon3YdveuR8O9aJECAgBIdAvAt/5zneqPffcs3r66aerc845xxnFm/ZDos15C92/G80++sEPfrBaYIEF+iVKrQkBISAEhIAQEAJCQAjMKgI807PvvvtW1157bfWa17zG3ZNf8YpXzCoN6kwICAEhMA4EcBS/9NJLq/322885ECnYpr9ZkAG9PyzV0nQhIAP6dM2nRjMiAjKgjwigPhcCPSPwxBNPOOXA9ddf75QDF110UbXGGmv03IuaEwJCQAgMG4Fnn322OvPMM2ciypdaaqnqve99rzOoL7/88jOG9CeffLIind3f/u3fzhjPpVgd9tyKOiEgBISAEBACQkAIWBHAyfyMM86ojj766Or5z39+de6557p3gOVkbkVQ9YSAEJgkBDCY88QjjuA4D2E8J9DmV7/6ldsDcSDadtttJ2lIg6VVBvTBTo0IGzMCMqCPeQLU/bAQkAF9WPMhaoQACDz00EPVzjvvXBF9iWBMKvfllltO4AgBISAE5hQCvHV57LHHVp/4xCfmGTfG9LXXXrt67LHHZozmvgIp2y+55JJqs802m1NYabBCQAgIASEgBISAEJg2BOLIy2OOOabC4LHgggtO21A1HiEgBISAQwDjOY7j6AHjctBBB1Wnn356teiiiwqtHhCQAb0HENXEVCIgA/pUTqsG1RUBGdC7IqfvhEBZBMJ0xKRo4m3fFVZYoWynal0ICAEhMDAEfv/731dXX311deKJJ1bf/e53W6nbeuutqw9/+MPVOuusM7BRiBwhIASEgBAQAkJACAiBHATIRnTZZZe5d3+JvDzggAOc4WixxRbLaUZ1hYAQEAIThUCTAf2d73yny8bxwhe+cKLGM2RiZUAf8uyItnEiIAP6ONFX34NDQAb0wU2JCBICDgG87W+55ZbqsMMOq57znOdUV155ZbXmmmsKHSEgBITAnEQARcKdd97pUtjdfffdM8b0DTfcsNpggw2qHXfc0T17oYikOckeGrQQEAJCQAgIASEwZQj86U9/ctHmOEfus88+LoUxWYhUhIAQEALTjMDTTz9dnXTSSdXnPvc55zy08cYbV+95z3sqnMUXXnjhaR76rI9NBvRZh1wdTggCMqBPyESJzNlBQAb02cFZvQiBrgg88sgjzvP+yCOPlLd9VxD1nRAQAkJACAgBISAEhIAQEAJCQAhMFAK33357xX14r732kuFoomZOxAoBISAEho+ADOjDnyNROB4EZEAfD+7qdaAIyIA+0IkRWUJACAgBISAEhIAQEAJCQAgIASEgBISAEBACQkAICAEhIASEQK8IyIDeK5xqbIoQkAF9iiZTQxkdARnQR8dQLQgBISAEhIAQEAJCQAgIASEgBISAEBACQkAICAEhIASEgBAQAsNHQAb04c+RKBwPAjKgjwd39TpQBGRAH+jEiCwhIASEgBAQAkJACAgBISAEhIAQEAJCQAgIASEgBISAEBACQqBXBGRA7xVONTZFCMiAPkWTqaGMjoAM6KNjqBaEgBAQAkJACAgBISAEhIAQEAJCQAgIASEgBISAEBACQkAICIHhIyAD+vDnSBSOBwEZ0MeDu3odKAIyoA90YkSWEBACQkAICAEhIASEgBAQAkJACAgBISAEhIAQEAJCQAgIASHQKwIyoPcKpxqbIgRkQJ+iydRQRkdABvTRMVQLQkAICAEhIASEgBAQAkJACAgBISAEhIAQEAJCQAgIASEgBITA8BGQAX34cyQKx4OADOjjwV29DhQBGdAHOjEiSwgIASEgBISAEBACQkAICAEhIASEgBAQAkJACAgBISAEhIAQ6BUBGdB7hVONTRECMqBP0WRqKKMjIAP66BiqBSEgBISAEBACQkAICAEhIASEgBAQAkJACAgBISAEhIAQEAJCYPgIyIA+/DkSheNBQAb08eCuXgeKgAzoA50YkSUEhIAQEAJCQAgIASEgBISAEBACQkAICAEhIASEgBAQAkJACPSKgAzovcKpxqYIARnQp2gyNZTREZABfXQM1YIQEAJCQAgIASEgBISAEBACQkAICAEhIASEgBAQAkJACAgBITB8BGRAH/4cicLxICAD+nhwV68DRUAG9IFOjMgSAkJACAgBISAEhIAQEAJCQAgIASEgBISAEBACQkAICAEhIAR6RUAG9F7hVGNThIAM6FM0mRrK6AjIgD46hmpBCAgBISAEhIAQEAJCQAgIASEgBISAEBACQkAICAEhIASEgBAYPgIyoA9/jkTheBCQAX08uKvXgSIgA/pAJ0ZkCQEhIASEgBAQAkJACAgBISAEhIAQEAJCQAgIASEgBISAEBACvSIgA3qvcKqxKUJABvQpmkwNZXQEZEAfHUO1IASEgBAQAkJACAgBISAEhIAQEAJCQAgIASEgBISAEBACQkAIDB8BGdCHP0eicDwIyIA+HtzV60ARkAF9oBMjsoSAEBACQkAICAEhIASEgBAQAkJACAgBISAEhIAQEAJCQAgIgV4RkAG9VzjV2BQhIAP6FE2mhjI6AjKgj46hWhACQkAICAEhIASEgBAQAkJACAgBISAEhIAQEAJCQAgIASEgBIaPgAzow58jUTgeBGRAHw/u6nWgCMiAPtCJEVlCQAgIASEgBISAEBACQkAICAEhIASEgBAQAkJACAgBISAEhECvCMiA3iucamyKEJABfYomU0MZHQEZ0EfHUC0IASEgBISAEBACQkAICAEhIASEgBAQAkJACAgBISAEhIAQEALDR0AG9OHPkSgcDwIyoI8Hd/U6UARkQB/oxIgsISAEhIAQEAJCQAgIASEgBISAEBACQkAICAEhIASEgBAQAkKgVwRkQO8VTjU2RQjIgD5Fk6mhjI6ADOijY6gWhIAQEAJCQAgIASEgBISAEBACQkAICAEhIASEgBAQAkJACAiB4SMgA/rw50gUjgcBGdDHg7t6HSgCMqAPdGJElhAQAkJACAgBISAEhIAQEAJCQAgIASEgBISAEBACQkAICAEh0CsCMqD3CqcamyIEZECfosnUUEZHQAb00TFUC0JACAgBISAEhIAQEAJCQAgIASEgBISAEBACQkAICAEhIASEwPARkAF9+HMkCseDgAzo48FdvQ4UARnQBzoxIksICAEhIASEgBAQAkJACAgBISAEhIAQEAJCQAgIASEgBISAEOgVARnQe4VTjU0RAjKgT9FkaiijIyAD+ugYqgUhIASEgBAQAkJACAgBISAEhIAQEAJCQAgIASEgBISAEBACQmD4CMiAPvw5EoXjQUAG9PHgrl4HioAM6AOdGJElBISAEBACQkAICAEhIASEgBAQAkJACAgBISAEhIAQEAJCQAj0ioAM6L3CqcamCAEZ0KdoMjWU0RGQAX10DNWCEBACQkAICAEhIASEgBAQAkJACAgBISAEhIAQEAJCQAgIASEwfARkQB/+HInC8SAgA/p4cFevA0VABvSBTozIEgJCQAgIASEgBISAEBACQkAICAEhIASEgBAQAkJACAgBISAEekVABvRe4VRjU4SADOhTNJkayugIyIA+OoZqQQgIASEgBISAEBACQkAICAEhIASEgBAQAkJACAgBISAEhIAQGD4CMqAPf45E4XgQkAF9PLir14EiIAP6QCdGZAkBISAEhIAQEAJCQAgIASEgBISAEBACQkAICAEhIASEgBAQAr0iIAN6r3CqsSlCQAb0KZpMDWV0BGRAHx1DtSAEhIAQEAJCQAgIASEgBISAEBACQkAICAEhIASEgBAQAkJACAwfARnQhz9HonA8CMiAPh7c1etAEZABfaATI7KEgBAQAkJACAgBISAEhIAQEAJCQAgIASEgBISAEBACQkAICIFeEZABvVc41dgUISAD+hRNpoYyOgIyoI+OoVoQAkJACAgBISAE/geBRx55pLrmmmuq9773vdWiiy4qWISAEBACcxKBb3/729W1115bHXLIIdXzn//8OYmBBi0EhIAQEAJCQAgIASEgBIaKgAzoQ50Z0TVuBGRAH/cMqP9BISAD+qCmQ8QIgbEg8Oc//9kZvT7/+c9XN9xwQ/XAAw84OjbccMPqwx/+cPXGN75xLHSpUyEgBCYHAfaRm2++udp///2rJZZYorr88sur1VZbbXIGMFBKtT8PdGJE1gwC//mf/1nttttu1S233OL+9rnPfc7991wvF1xwQfWe97ynestb3lKdc8451cte9rK5DonGLwSEgBAQAkJACAiB4gigwzrhhBNcP/vuu2/18Y9/XI7dxVGfzA5kQJ/MeRPV5RGQAb08xuphghCQAX2CJkukCoECCPzxj3+szj333OqYY46pfvOb38zXw1133VVtvPHGBXpWk0JACEwLAhh5b7/99mqvvfaqfvzjH7s9g31lrbXWmpYhjmUc2p/HAnvxTqfN4Dxt4+mDAUKHIvbEbbfd1hnRV1hhhT6aVxtCQAgIASEgBISAEOgFgX/+53+uNtlkE9fWX/7lX06FE7QM6L2wxpxoRAb0OTHNGmQHBGRA7wCaPpleBGRAn965bRsZSvmzzjqrOvnkk6tVVlnF/X+ijYdYvvvd71YHHnhgde+991aHHnpodfTRR1eLLbbYEEmdOJpQ8P7DP/xD9c53vrOR9hIG9J///OfVFVdcUV1/dLKPUQAAIABJREFU/fXV2Wef3SlK9dlnn61Ij0qU66233lrdc889bgxEeHHxI+Jr++23r5ZeeumseZm0drMGp8pCoBAC3/jGN6p3vOMdM8ZzIi8VfT4a2OPan0ejWl9bEJg2g/O0jccyh9Y6X/nKV6p3v/vdbm/cYYcdqr/7u7+rllxySevnI9f705/+VB1//PHVRz7yEdcW+/RnPvOZavHFF0+2jfy90047Vd/85jerV7ziFdVVV11Vrb322snvfvGLX1S77rqrk80oKLGPPfbYyt85kw2oghAQAkJACAiBgSIwjbopGdAHymwia1YQkAF9VmBWJxOIgAzoEzhpIrkcAjKgl8N2yC0/9NBDTon26KOPOjIPOOCA6owzzqgWWWSRQZEdK/54Q/If//EfB2vsHxR4BmIee+yxapdddqm+/vWvu9oYnk899dTqDW94Q7XQQgtVf/jDH9zf+f+jFpw26Oe8885zb4IS7d7Vw/lnP/uZU8ZeeOGFrWQttdRS1cc+9jGXSnbBBRdMDmHS2k0OSBWEwCwg8MQTT7jUeDjE4MCCkWW99dabhZ6nu4vZ3J+nG8nhjW7aDM7TNp4+OQZHGJxUDzvsMNcsMtYRRxxhkkn6ogNHw5133tk1t+6661aXXXZZteqqqyab/8IXvuAi532xpuaP7xjI7VtssUWyP1UQAkJACAgBITBkBKZVNyUD+pC5TrSVRkAG9NIIq/1JRUAG9EmdOdFdBAEZ0IvAOvhGx2lADyNaAKotwnlaLylDYZBQOfriF7/YvVuK8bzP4qPNMZw//PDD8zTdxYAeGuvCxjDcveAFL5ivD5wuiL5673vf26qwnrR2+5wjtSUEuiKAYwwGIdYYhXXOm7+KNOyK6P9+Nxv78+hUqoUuCEybwXnaxtNlTtu+eeqpp6qDDz64+vu///uqlKzV1n8Xg3Ysf9M+chT7fcqpMjTYd5Hz+sZf7eUhoLS3eXipthAQAnMHgUnSTeXs5TKgD5+Hc+Zz+KMZFoUyoA9rPkTNcBCQAX04cyFKBoCADOgDmIQxkBCmcF9zzTWr008/fdaiunMM6EDj02Q98MADTgF55JFHKoV7TzwTCuI5aT1T3ddFm9d9k6tYpd0PfvCD1SmnnOKawzhOJPqee+5ZLbvssu5v1IFXjjvuOJetgIJxnVT1TW+5T1q7Kfz1uxCYLQTC1O3jSE88W+McRz+l9udxjEV9zovAtBmcp208Jfj1q1/9qosC/+lPfzrrqdx/+ctfuqd6br75Zjc0MvNgDG8r8TfU/au/+isnSy2//PKNnxJxjyKSf5Q+ZcsS86I250dASnpxhRAQAkKgGYFJ0U3l7OUyoA+f43Pmc/ijGRaFMqAPaz5EzXAQkAF9OHMhSgaAgAzoA5iEOUZCrgF9jsEzq8MtJYijYN19993nG8urXvWq6tWvfrWLwqLkGtBDYx3ft6VCjSPKDznkEOcosvDCC89H16S1O6tMos6EQAMC//3f/+2MMLzpizPLZz/72XnS/Qq40RAotT+PRpW+7gOBaTM4T9t4+pjjuI1wv+Q3azr0PmjhOZ6jjz66+vjHP+6aI0vIJz7xiep5z3teY/P3339/tc022ziDvy/s8zfddFOjMyL1/uu//su1z1MeFJwe+aesJH3M5Oy0obNndnBWL0JACAiBkgjk7OUyoJeciX7azpnPfnqcO63IgD535lojzUNABvQ8vFR7yhGQAX3KJ3iAw5MBfTiTUkoQDw3ovENO5BPvkGM85x30TTbZxIGQY0AnqgnlL2+HUt761rdW559//kzkeR2q11xzTbX99tu7n9ZYY43qyiuvrMi4EJZJa3c43CNK5joC9957b/W2t73NGVje/va3VxdccEG15JJLznVYeht/qf25NwLVUGcEps3gPG3j6TyxiQ//6Z/+ye2Vv/nNb2Z9z8Rx8d3vfrej0BJJjmPUfvvt5+oju5HZh5KKXv/+97/vIu0xwFOuv/56J6+pTA4COnsmZ65EqRAQAkKgCYGcvVwG9OHzUc58Dn80w6JQBvRhzYeoGQ4CMqAPZy5EyQAQkAF9AJMwx0iQAX04E15KEMeAftlllzmj+Zvf/Gb3NrkvXS9ocVRTSolLf//xH//haLjjjjtc99C00047zTMBk9bucLhHlMxlBHgDkMsmewjFsh7nMl5dxl5qf+5Ci77pF4FpMzhP23j6ne3/be3JJ5+s9t577+raa691WTv4380337xUd/O0G0aU0zdP3Gy44Ya1fcfR8meccUZ17rnnVo8++mgyep1U9Ztttplr9xWveIWLRF977bVnZYzqpB8EdPb0g6NaEQJCQAiME4Gcvbyrfmac40v1nTP+VFtD+H3axjMETD0NMqAPaTZEy5AQkAF9SLMhWsaOwCQa0J999tnq29/+dnX55ZdXt956a3XPPfc4HFdbbbVqo402qnbZZZdq0003rRZddFEzvr///e+ru+++2ymz7rzzzplIC6IuaGvHHXesXvOa11QLLrhga5uxEvGuu+5yqQ5pH6XS5z//edcPRmQic1/72tc6erfddlvzu95hW9/85jfnoZWIXsv4uyg7+ebqq6+ubrjhhop+f/zjHzsF4DrrrOOUZRgmX/nKV1bPec5z5sEo7qsNwLqI5DCa+U1vepN7f3HppZeep5lQ6A/reJq/+MUvVl/72teqX/3qV45PmNO99trLzWlMbxN9nu8uuuii6vbbb3e4M/4NNtig2mqrrapdd921evGLX+zmFizAqIleM2NGFRnPLbfc4iJ6iOT2cwANW265peNT3vtuSpU56lxY6X7mmWfcWqmjo+sFLY5q+spXvlK97nWvayXp6aefdhHrn/rUp1y9ulSik9audQ5mY01Ay1NPPVV96Utfqi699NKZNQYPsraItCMF7GKLLdZIdpe9yMJDdXVWWmklt3aJrCMSkPKhD32oOvzww2vpm2vngpW3qMfew57HvtrVSPKTn/yk+sIXvlDdeOONM7zjz0X4huj2ZZddtpWsprTI7NfskTjN+DPd79e0yzkZnyOp8f/85z+vrrjiiuq6666riL4nitTLHWDBflT3RESqXf973/tzH/hCW90ZvMgii7hz6MILL3RriXn7zGc+49b8KOWPf/yjm7eLL77YzRvnqZ83zjgiW1/60peau/DtMW/MmZcXwz0qdvKyNM6+B98iM/ZxFvt03tCL3HjJJZeMLCtaxkEdsrCwnsEIo6rn7RyMuuzjJeYmXPfhfLNOkeeRtXPn+/HHH3f7yG233Vbdd999To6E39dff/3qDW94Q1LuCuchznjDExg8RbPQQgtZp6tzvdihEB5717veVdteuL+vu+66Lt07ZyV3Lu4t3GXgj7pCpiB/pr7lLW9xT3ukMpOU3lsfeugh9xY7DgDI6dwJGFdTCeX4v/7rv3ZjWGaZZRrrf/nLX3YyOCUV3c+Zxd6GzBTe4XLusH2fe03PLtUN+MQTT6yOP/74znwY7znhugr3+tR9JiagxNpvGmSTfO33inAfZV65C3J2xXdOf58Hfxx9wztdeK+0gt0Hb8Vn/r777uuyf6FTqRsf++rrX/9651iz+uqrz3fvi/cd654X7iPgxnp5+ctfboWi6nuNtHU86v5ludPE/acMafH4/bplDslGgszBPoc+BHlr5ZVXrh3iqHoH32i4x4zKU01z0VVPZWaqoOJQdFMx7aPs5U18iLxLBj/uPqPq0qC3bzm/bf5S6yT+NpSHh3A2jTKfXfh6Ln8jA/pcnn2NvQ0BGdDFH0IgQGDSDOj/9m//Vh133HEzbyg3TSaKrTPPPNMZ1Nve3UNQwqB92GGHOcVYW9l6661dtB0G4zbhnYhXjJwUFKEveclL3DuxKFqbCkZ20t9y0W4rDz74YPX+97/fKTnbSmr8OcpOBF0Uq8ccc4y73LcVjNInn3xy9aIXvWim2qhGgS6XFC6GvGvNvHJBbCqHHnqoo7fNwMe3GEpOOeUUp+hsKihUicLkEorSkG/6MqCjZME4ccIJJzjlbVNB+XTAAQdURx11lFPwxmXUuehj8+yiKKBfDB8oKMGVt9ThSZQ1qZK6PE1au6nx+t9jBV/fa4J9gQs1F462NdbnXlQ3tqZnAGI+Y39FCY4hICx1yuC5ei5YeYt6GL4xRlEwTLA/Lb744qYmWMPspZ/85Cfdem7bUznvSSPc5BBXpyRF8YyC3zvO1LXPWXveeeclnXD4lj6IvjzppJNa919khI9+9KOmfamOpr725z7xhc74DCYalXXP+g/LqG86I98wbzjktPEEaxZlfZuzQs4ahhc+8pGPOIeN1DvN1n2Ps/jggw92707z/1NnMdjxtElfsqJpIVaV4+fTTz/drZW2tQhG8P92221X63SYI1OWmhvuB8jHGFraSmos/lvWPbjA623YpOY6poWziT2KNlPGaOs8WurFDoVthqzQIMwTPBizkJX9G+rcQbbYYov5uo37+MAHPuDuTQsssEAtibO1t8aZhtjPMeI0lfB8w+CO4QBH1boCP4ONNyo34YqBl2eFONPaZCb6QG4666yzzBkC2D9GOfdmU0n/s5/9rDr22GOd81VbYV1xR2MPTd3R+l77qfUUy9fIPzj1p/YK7tH8YzyW8w4nFe6VOKa1nU198lZ85rNOOCPQYeAY03QHZb5YA/B/GGwQZyuy7Hnxej3kkEMcDTkOipMkG3a5F6futnUGdIId/uZv/mae/afpDtWX3sGvpdiAPgpPxetzVD1Var3X/T4E3VSKrtS44vtvHR8+9thjvenSoMey76G/ssj5qfHxe2qdhG0M8WyazbPZguc015EBfZpnV2MbBQEZ0EdBT99OHQKTZEBH4UDqQwS8sHDBJEX0ww8/PM/fEcDOOeccFw1cd/FE6cGF98ADD5zvQohH9e9+97v5lBz0xaUfb+u6NmMlIhcEoraJUEoVjBFERi633HK1VYm45f3C2IjdRisRJj6VYtioVdnJpQRlOQqMsHBR5i3p733ve/NhF4+DlJUYdPF6pnCpQ4D2CklSSPoU30sssYRTZIee0LmXFLypiRjBQNOm9PTjoR5Ryk3ZBX772986+tuMMb4tcGH8KLMofRjQ6R9lU2z4S80BvL/CCivMM2/xXMBLXpEHbxNJ6iPy6+YixcOW37soCmg3TAua83Z6+O5nXTTUpLVrwZg6Ic59rwnWMHsbEWlhYc8lQsS/fep/g7dG3YvCfiw8FNaBr3G6QHkdl1iBMJfPBStvoRBFUcpeTanL7NDU1hNPPOEMi7HxFd75i7/4i+pb3/rWfPv2/vvvX5122mm1hshYSYhymjaIjk4VoprIKLLGGms0VkVZzPl3/vnnz1OnSe6wtNnUWR/7c9/4Qmt4BrP3rrjiirVG7q4GdNbczTffXDHPsXxDlCgKvFhp33ZuN61heAz6KUR+hm1ynmJUIzNBk6ECeQgDIgq5WLZoonOHHXZwjiKxXBfLYBgm2LP6kBVTfO9/b+OVun28yUBCe1aZstTcfOc736n23HPP+fDDWP685z1vJlNTKKu1zXeT3Ne2T+G8yLmYMvaF0d3Q02SMts5jTr3wXfOm6PDYIOyNzaFRmTWAXBqvFcuzOZ7e2dxb4zExV9xtyKQRlz/84Q9uz/fOAvze9kQJewH3SBz0KHX7YNPe4eVujFXhvYh22uSmvs89zsvwjtN2N8BRjDO8S2m6x/t7YNivbz+1rvpe+5ZxxTLoKqusUitf1rXFHsF5wbhSjhSeDziDcbSvK33zVnzmc4ZxJ0cGS5Wmc5QsNTgB+HMTfnvrW9/a2FyYMYJK6FFw3sopfa+RuO8+9y/LnSbuP2UYjMePXgQZM5Yx6u7TfeodPN2hHNkHT/l2+9BT5fBV3Xgs2RH7voc30TzKXh7yIXdmeIbzvw9dWt9yvnXOUuvEtzPUs2mU+bRipHr/g4AM6OIEIVCPgAzo4gwhECAwKQZ0FH14QXulOEosvPj32GOPmdSACNGk50Wp46PJUYyTerHu/b3YII3HP4YAUjL6aDcuEXhdE3njL7ptbTZFkKFwOPLII100AakaofVf//VfnYdlGJmOFztOAnEhPdg+++zjov4o0ErEA4Z8b/glxRJvDdKmV0Jz4UaZQ+risFiVnRgXSTv305/+1H1OukcwQrkK7/hUR0RKhMomDNLQV+ctnvsGeq4B3Y+Tizw8g1Ke8WMYZj7JDoCRJZxPjDk4BMQFQxGKMwzovng+IU0jilLmEry5ZKCcDC8aoxrQ6y6GzAG85NPlMwcoLVHSh1Fk1ONv4fvjuRfwEptlF0UBdFj4oI7e1Hep35swSH2X+r1ru9Y5CXEuvSbifaFuL8awiIIZY3aXvSj8xsJDdeOnDdYkijyf7eO5z33uPIrJuXwuWHkrjg7ijMVRLVVio5TfozE++KcniKT6wQ9+4M5cnF98Yc/mchs7OsVKwqZ9mnZ/9KMfOSUwkee+4AjAmVYXIUnb7P1nn322q+4zfBAVR1QihTood0MZAf7iLHjhC1+YgqT1d6vixzdSAt947w0JRglK1Pbyyy9fcVZiJF5rrbWyx8xaJXOPl1ti+YYzDiM68+95grlgHpFP4hK3h/xF9hacDT3/sEeRpeZ973vfjFNmk7xE+9BAZDPZEPwZX9cushLObuFZXMe7ObIiBiKcVcLI6iZZ0Qp+Ha9g0MEwxnwi37Fm/uVf/sXh7rMCgDtypk9X7fuzypQl5ibeA9jbuR9sv/32M7I8dUg/znrHeYLCnsNY1ltvvflgC8/vunXvn/QhM1E4L2S+IlqyLVoU51z2EOaQ0mactc6ntV4Y/d709Ea4v4fpzkPZvSnrSPjOetvTHuPYW8Oxt6VZj50AwJYofJxS67JJhLg0jZkzkshPv3cgM8GjGF690yqGe+4nyPf+fsIey1kSp8Avee4x3tyzx8J/v/jFL9ydzN95/TrlvPROJ/4+w7ryBn0wR3b0GW/CvkqsfctY6uRLfzckkwjZeBgLRlbOrDB7DWuKexlzHN8n2Vd4egVeC88QdB3IIXXOOX3zVtOZj94FxxLWAmc9exwGWQIR0Lt4h7Q3vvGNbsxeRqI96qHb8HOfSuMeOvpYItbr5qzkGul7/7LcaeIxptZo0/iZRzL48OSQ12FgRPfyaim9Q10k7Sg85fEooaey7AGWO36pe7iFPl8nxSdhWzn0kt48lKfQjTbp0uijbznfioFl/JN0NlnGY8VG9eZFQAZ0cYQQqEdABnRxhhAIEJgEAzqXUAy0pOP2Sq+maEZ+RwmLQp63uil1qb9igzSRGFxYm970w9jNhcN77jYZJ+uUom1pwkkXRLue1iYlTRj50WbAZ7wItbvvvvuM0btO0WpRdsZRGG0GWS5cRIT5FIZtgvRsGNBT2QdijJrSORLJiAILBTYFBU5dZDe/ofjgXUiU0F5JNqoBPb4YEvGLQacunXFd/xgY4K8mZe44BPEuioJYoZODa+qSm/q96cBIfZf6vWu71gMsvgj3tSYwOqE898YuFJ1ET9Y5y8SRQdSFf0NjpWUvisds4aG68eNQgsHNK6zjduf6uWDlre9///sOR4wlKLeJoMQ5LFVioxROV2RVqcv+QUQehiWMj5Qmw12dkrAp6pd2MByivPUR5W2GFBz2OJPZz+kfhTZvndfxT+x40TUaO8Qwd38ugW+89/LfGD44M8luk0p5nuIJFOsYVXxGgrYzNjb6EsHGPC677LIz3cRySyqzD3sUUefeqNpkmMb5ArnKZ0Bqi4pEHkJGhc/gnboU0HWyYlumBausmMLb/x7zdls0dhxph8GLJzFCo55lHy81N6HRtmmf8OOO57vOgSZ2EGpy3qnbT+qMR3VzEq7ttmho63xa68XR73WRoGH0Z/j+dxhp3WQoDvegtrfDx7G3hoZx+OSmm26qjeqNo2XBts0ZIEx3X+dYEPNTKqI6vJ9AJ0bHzTfffJ4pLnnu0VHu2WPhv/Ae2xZdX7eumgzIfa99yzioE8uXbTqEOucr2mg76+I7tcXZhTb74K2mM7/pyRvGx7pHVvIlzqpBHeQ9nOspbUZxzvmDDjrIvctNSRnbm+as5Brpe/+y3GnicabWaNP4mYc4O13Ydim9Q2xAb3tGycJT0FxKT2XZByx3/FL3cAt9vk6KT8K2YnpT9x6rLq1vOb/v8U/S2ZQznzk4qa4i0MUDQqAJARnQxRtCIEBgEgzoRPRgvCV6hFJnhIknlcsbigwUPnXpqUjlS3QKhYt8W3q08ELo22xSasRKxJTylrZDT+smZT7RR96Q0BYJQXvxpalOOWdRdiLw0pc37qfeDIwN401RibNhQE+lZY9TLja908hFE+MgJfUOInVipUeOoTfmYQxIGBtxHqFYohrpn2hK1gglpcwdhyDeRVHAWCyX1brNPfVd6vemAyP1Xer3ru1aD7D4ItzHmoAniTQh9SmlzoAV0xfiULe/WfaiuE0LD8XjJ20ma7npLVb6mOvnQhfesj6nEEcgoSBlTpreNocWsqoQEeujjuuU6PF5Z0mhHho8mhTTscIHIy/nQRO9RGAzHus5bcE6Z38uhW+897ZFflvGFNcJFdGcscgNREY1lVh+iBX1cRp8ZEei25tKrIBtUtZjMMYZjWLh+Zh345TXpWRFyxzEBooUb9MmRlWcZjBA1xkfLft4qbkhAtJnImhziGEccSrvujTmoYMQ36RSrIeRzVaHovBcbEqlbpnL3Dpx9Hvd8xshbbFsHMrEsZNQ/LRH01oa194ar/W6O03IH5wNZFrAaZZS51wT81Ndavsf/vCHFTj++te/du0gQ7XtcbHBvS5DQalzz/NTztlj5UEcGH0mC9IDE+3V9txBaNRoMrj2vfatYwnly5TTDm3G53OTDiHsP05jXrcPleCtujM/9bxJnLWhbm2Fzg700ZTGPXXGW+eo1BopsX9Z7jTxuFNrtG78dVnAwnZL6h1iB88+eKqUnsrCY5Y7fol7uIW2sE6KT8K6pejtW87PwcAy/kk6myzjycFHdf8XAUWgixuEQD0CMqCLM4RAgMAkGNDj6Ou2FEF+aKTjIVLMG92JDvMKi1h5WBehXsckFq/oWIlIFBIK3LZieYM5VFq1RXX4flBykvaewlvWKCtyoz5jJU7Tm4e+Ty5eDzzwQPX000+7P5HmvS6iv7QBnbFeccUV1eqrr94IO0ovBCX+UeoUyLGR3aJkjhUPoxjQ4+h36xtw8Xdtb82NQxDvoigYBdfUJTf1exMTpb5L/d61XesBFuLc15ogjTLRmj4ThyWNcBzxFu7FjMVieInHbOGh3PHrXLByVuVSdnqDlXWPC6P6LM5Inpr4uy9+8Yvu/VBfYiWh5T32Rx55pNpxxx2rhx9+2DVz1113zReJeO+997r05DjwWZTdtBMqiC1rLoV4zv5cCt9478Upi0wro6anp91YWduWptZjFRvBLPM9Ks6xLNSW9j/sC8cPMixQML6T2p33uOv2vb5kxdRYYz618nZseI3p7bKPW2i1rIHwjmBxbuBM4iyj8AY2qf3DDCrxmZXKJoGsSAYDHBgpPGOwzDLLtA4vdOJhP8NxZNVVV7VAMnKd8D4RO+TG6ys22oXOArGBPF4nTTw9zr01lMvqZPpf/vKXznH45ptvdk7YZBAj9Tp3Kss9IeVsYZm8+EzjWS6f3av0uefbt6w7y1hGqWOR8/pe+1Z6LbSFbcXOJZZ7fKzHSO1DFtotvNXlzI/Phzqeje/UTQ42oSNryiGqbcyTJBvm8hPjTq3RLuMvqXcI916LHGnhqVJ6Kstastzxc++hFt2UhbawTopPwrol6B23nJ8zfiu2lvVa6mwqMR7ruKe9ngzo0z7DGl9XBGRA74qcvptKBCbBgJ4Tfe0nicsqynHv8R8ac+PokpxLaRgtXncB6KJEtAhicUpBlMa8k9fmvd/GsBY6wRBhAmGNgjGcSIytttqqMQWyZZGUNqBbFKiWy2fMJ6kIfD92y6XKglNopLKOiXZjJUWbgWEcgriF3+vw6Ypr6rvU701zlfou9XvXdi28Q50uOKf4wRK5G9MX82O8jix7UdymZWyWOmG7OhesnNUtG0R4jluUx56aOLIpNspYFcLh6CxnkCUzTIxYTOuoxpTUegz7L4UvfXTdy1IcZYlaq2sjnJtURp4UDV1kAeu8Yozj+R9KbKgtte9ZxpsTtRm2Fzpm8gYuT/X40mU8FlotayBW+u+zzz7VySef3NnJI3amIqsFEUq8lT7qkwV+zLnnkwUra5024324JuuifsPfY+NWuK+Gb6fHdI1zbw2jeuvGFzpBEfmN8dynk4YPeO+e+6QvodwwirEvxMhyplnqxLhbzj3/jWXdWfmtaz3LGul77VtptdAWt5WLaYk91co3uWe+td0wk0vd+osdeKzOanXzZqVpCLJhCX7qMv6SeocSPFVKT2XZByzjKTGvFtrCOjn7Tgl6xy3n54zfiq0Fp1JnU4nxWMc97fVkQJ/2Gdb4uiIgA3pX5PTdVCIwdAN6fAFoSrWdMzmh4NOm5KlrMyU0dbnwptqEjvjtT/6GQZs3OTFoE/Gy+OKLm2Gw0hm/YUwHm266qYtCRVm0yiqrVAsttJC5XyrmKHGoP65LSpxuri5KsW7gFnotgIVCct27im1tWAVsaz0LvdY6Fn7vE9fUfKR+bxpX6rvU713bLYlzih/CyDVr5HFKiWPdi8JxW3jIUqepzbl6Llh5KzTWxpG1dW3EPJDzpmWKf1K/19GTOoNiJa41+0gXXu5jHy+Jr/UMtvJOWG82zliwIWMGRu977rnHRQrzpndTqZvrcC9pews5B4MuvJK7pzXRE+7zfTgg0E+X8fQxN/RN5DfPihx99NEzQ15qqaWcnMozI0R48985xm8ypZA9gGh0X7beemuXuQIZ+CUveUm14IIL5kz5PHXDubSmfe/cWfRh7CwWZoUJI8zr1kK4N8ap/EPDfJMxedwl3+xlAAAgAElEQVR7axixWPcUgZdxwt9Cg3+c0Skcs/Vc43mHO++8s7rxxhudo/eDDz7oHF+biiUCva5O3F7q3Avrp2TBUXnx2WefdXfBW265pYL/uGvy302lyYm4xNq3jK3LXpyLaZc9tQ/e6nLmW+WwVIa0MPuHNTtK03xZaQq/T62RUvtXCX7qMv6SeofcO7GV/hJ6KsseYBlPiXm10NZ1Ly9B72zI+X3co3wbQz+bcs+RXH6Zy/VlQJ/Ls6+xtyEgA7r4QwgECEyaAd2iJEhNcKjwyInspd1U6tcuF16rwEo6NxSEF154Ye0QiY7Ybrvtqm222aZabbXVWqPEc+hE6Uya+/vuu2++frngbr755tUOO+zg3ttedtllU/BPjAG9q9LccqlKgRSn+7MacHy7YerYNkPnOARxK7/HGHXFNfVd6vemuUp9l/q9a7sp3vG/d8E5xQ/h71Y64nqxkjlnL8oZW+74dS7YZzTFJ3FLcRaCnHM8ldLQqmTLUZLGbdqRmbdm3du1OW1ZcS6JL/R23ctSYw3XaKpu0+9Nb+OSNpJnT+C1NsNM3G7KgJ4rMzbRXWrfs+Bo5StLW75Oznj6nBvfP06mp556qkuTX2eMRCZGTsWgTsr2lPGbfee6665zb1fX8Q8Ged4u32mnnZxB/QUveEEOXPNkiOFDq4NmVicNleP9ItynQie5pqxL4X7Q9O0BBxzgnBrIvBCWce+t8ZvlIf0hLmGWlDBqPXbiDp3JUtnM4NHzzjuvOumkk1qdeOJpmyYDOvjz1BeZsfx76Baebtt3+177Fnpy5UvazN13c/bUPnmry5lvlcNSzn6hHJ6Tqahuzqw0DUE2LMFPueMvrXfIlSNz6O9bT2XZAyzjKTGvFtrCOjn7Tgl6S8r5Fiys45+Us8k6Hgs2qjMvAjKgiyOEQD0CMqCLM4RAgMBcNKCHQm+uMjTlnZxz4fXTkCOw4m2Pt/6ZZ57ZqnzAaIqih3ff66JucunEqx3cPv3pT8+8GxsvJIzpROwcddRR1Yorrti4zlIYxh+O65KSMy8hzRZ6U5tQfHHMNaBbaRiHIN4Hrpb30zzGKSzC3yeh3RTvdNlX/DcpfujDgB7zcu5eBK0WHrLUaVq3c/VcsPJWik/iduI5zjGgpxTPOUo2T1fqDOrLyJM7zhg3K84l8YWm1B5q5Zu4Xh+Ktbq1ijHhlFNOcf98QT7ZeOONKwzucdacr371qy4alCIDerfZtO7jfc9NSC2RQ0TzYkS/9tprG6N6119/feeMijE9ZUj/6U9/Wl100UXO8BlGo4f9YkzHMQyjMf/fUmLen00DemxE9sbuZ555pjrwwAOrz372s1VbFpbQoOwzGCywwALuvfDPfOYzbvhNxvch7K3hk1hhBpUwOjZMHR1GrYeR9aHBPZWZAgfoI444wmHrC7yCA/I666xTgZ8vzANvsMMjlGkxoMN3rMvDDz98nrWEQwuy99JLLz3P0vn3f//36uyzz3Z/S8lkJdZ+2zrOlS9TckxdX9Y9tW/e6nLm58hh4RvnoQNcbMBF/jn22GOzMoeEOObQNG7ZsAQ/5Y6/tN4hV47Mpb9PPZXlDLeMp8S8WmgL61jvEXxTgt5Scr4VB8v4J+lssozHio3qzYuADOjiCCFQj4AM6OIMIRAgMBcN6KNEGoaKI2CMlV7WC2/IhF0EVoQ90pDidYvi9+6773Ze/WFBYYwCeb/99ptPSdiFTtrGgI9Sg7R7t912m0uNGisVUXRgaN9oo41q11rKeBF/NK5LSjgvr3rVq6orrriiWn311ZP7h4XeVCOjeoKHKSenJQK9yzoB5zAavy4V/qS1m+Id/3uXcaUuZuHvPCGB0vg5z3mOlSRXb4MNNnBKMR+Z1mUvsozNUickXOeCfRrDqDvL8xKjREin9sJcJRujTJ1BcZtEr8LvuYWUzwcffHDuZzP1U+vRVyyJL330cabVgRCuUeQVDEmLLrpoFl5LLLFEBT+uvPLK7jtkI4x4vF1Mod0TTjjB/XdTlHAK59y9xDKAUvuepe/UeC1txHUs4ykxN020YvREJiZ1/+233+5k5bgcc8wxFf8WW2yx5JBJ3fu9732vuvXWWysMsF/72tfmiyLecsstncGPczFVxmlAh7a6dOtPPvmki9InJW7bvh4alL1hk3W22267VXfccYdbczfddJNzWInLEPbWpnfew30Ovtliiy1myK9L7R6mwm/Di3sTEdfeoYezhCj07bffvna/s5xpljox9qlzL6xfYo/g/rzzzjs7/qLwxAI48KZ8naN3132377WfOrtSxn3/fS6mlj21BG91OfNz+PGxxx5zc4/+gOKfRcBZ6V3vepfbY3HgIQMI94WuJYcm30dqjZTav7rweoqfcsefkrVT85DSO+TKkbn0e/r60FOlxmpdIyXm1UJb1728BL0l5PwcDFLrhLYm6WyyjCcHH9X9XwRkQBc3CIF6BGRAF2cIgQCBSTOgo4TgX85bhvGEh8JcKmog/pZIpc0228z9uc6oarnwttFjvYjHbaCYfOKJJ6orr7yyOuecc2ZSTqLIIuJh2223neeTLnTWLRwuKihDiM655JJLZiJ+UJyRznCllVaa77PUBTX+wHLpKiH0p5wlmjYSC72WTSgUknPeKY1THre9UTwOQbzLXIFX+I5WzrpNjXHS2rXwDnW64JzCKvW7lbawXpe9yDI2S52QDp0L9tnL3eNiRVicBret59/97nfzRDbGMkAXJVvqDOrSph09e03reiuJL9Tmzrd1hLlr1NJuqISnPmm9ifxsizRO4dzVma6N3lL7ngWjcLxt8oGlLV/HMp4Sc2OlEeMwRl2yN4XPEfHfPFGUe6fAoH7vvfdWn/rUp6pLL710hgwM0BgSllxyyVbSSvC+FQvqhXugjzb3BmF+b4v+jCPYMYCtsMIK7vko5rjpWQXaHcLeGr9jjLGcbF1kzzrrrLNq6Weu3/a2t7nxeWww9OE0kcIrjGznTkZ0PgbEJp6zYGSpE/ND6twL66f2xBxeoy7GOZTTtEvhTso6WW655Rqb6muN9L32S8nXMRCWPbUEb3U583P4MTbUenkQJ6etttrK6RHe/va3VxdccEFyH23jwxyafDupNdKlTcta6cLrqTXahdaSeodcObIL/XVYd9FTWebMMp4S82qhreteXoLeLm3mjrGtfmqdTNrZlBpPn9jNtbZkQJ9rM67xWhGQAd2KlOrNCQSGbkBnEsJotxxDYtMEhlED1PHez5YJDz1s69I9Wy68cT99C5c/+MEPqj333LO68847XVd1KUm70NmGj38vkhTu/v3JpvcAUxfUuJ9xXVKIrN91111dpBEl9b6hp9tCr4XXLr/8chetQWlTSMZtxdGIbU4n4xDEu/J7PB9xhFAdprHxjQgglDVhmbR2LbxDnS44p/iha7r7Npq77EWWsVnqhHTpXLByVlWFe5P12YPcqHVPTRgtyN9w1CJKyZcuSjbLGVTCyGhH+H9qptZj2F4pfOmjrzMtHn88DzxPgyFrlIISHqMW56A1c0wK53hvsJw9qTGU2vdS/fJ7uH7DlNSWb5vqWMZTYm5yaSbdMQbzyy67zH066ju7KOfJuESblLbo65DW0Bl33XXXdfSsuuqqucPpXD+MIqcRMllxZ2AfoaR4PIxgR65ac801Zxx1U04ZQ9hbwz0N+pH1vbxPOn4cb8KnHn75y19W3D9Jre6NexdffLFLR57CK/e8tJxpljqp/bbt2YDUnpjLeBixwe+GG25wn8bneF17uTJciqY+134X2nIxteypJXiry5mfy4/hMwqcQdyveSqDpxMoZ5xxhnsWI9exKeSBXJr4dlyyYQl+6jL+knqHXDmyC/1te0COniq1l1jXSIl5tdAW1snZd0rQW0LOz8EgNf5JO5tS48nBRnXnRUAGdHGEEKhHQAZ0cYYQCBCYBAP6F77whRnFjDVCm7eQSM346KOPutEeeeSR7o01SmxgRPF1+umnVwsvvHArb/B240EHHVShNKHUKVksF964k5TASoQsY6GQghQFV0rRlkqlZaHzk5/85Mw76+utt1513HHHtaZXtaaRtVxQQ4wsl64UhnUTmxJCY+OrlU8s9Fo2oTgC/uqrr66222675KdhRAKV2xxEUhgkO+tQoctc1a3btggpT1ZsHK/DIubbobdrhbwLzil+CKP1rYaCFL2WvSh3z6R+7vh1LqRm6n9/z8WWL0ODS056zlDRWvcubxclm+UM6iJ32BG01Uytx7CVUvjSR19nWjzq2Ihn2XtTyHXhzRTOXenkqZuPfexjjmSefyFdMfsmpdS+l8KH37vs40Ttnnbaae7ZIgoRtHvsscdMd5bxlJibH/7wh84p7te//rWjhfeiX/Oa17TC0PZcx9NPP12dfPLJLrqcQkQkb3u3GXJiJx+Ls2WpNWWZf+rEmYrgU5xFr7rqKpPDZihbYRglDTfYU2iL+1FTGcLeGr/jTrp275hVN39h1D3nEPOHwY8MXyknlNy5tpxpljox/pZzz3+T2hOtfObrWfaHuM3UftH32s8ZU4q2urZyMbVgVoK3upz5ufwYZyPBgYi9h391cl7O3Pi6uTTxnWWNlNi/SvBTl/GX1DuU4NVSeioLv1nGU2JeLbSFdXL2nRL0dpWfc8fZVD81fss+O6SzKTWevnCbi+3IgD4XZ11jtiAgA7oFJdWZMwhMggE9NoJZUi6G79nUpXsmNRhREhTeo0MQrnuvL2QEIjJ45w5DC0rQa6+9ttp8883n4ZUSgliXC0347nPdG9gWOkMjPApJ0lSiJGsqscEZZZr3Jg+/sVxQw/rjvKTEfMLlHmeCphK/R9f2/nhqk4kdNoh6+f/snQn4tkPZ/+dA1iK7SIkkZHtly5Ylsi+PJTxIyL6UJSE6CpU1O1myJVuWLEWyl7X38aSkVKRXIakoWd70Pz7TO7//PPNcy8x1X9t9/77XcTjq+d3XNctnZs455zxnzqFN5p577uj82TRCX8AgUYdBp6zMMb9XWaC5dN09lPx7rbXWssZLQofmPddee629Z5KnaPPNsKXbFOeyhRkbk7hLmFMKPLvvvruBXdkdsowL7o/FiRTemR46rsvCe2PIJk/CMhe1a5V+Nt7nhZh+xTv+iVzmQubGlVdeufDz0GDKZjQ2rhXdeU1/4w5xZBgPDjvuGPb7WxUjYcwc9Mwzz1iHCqeieRgbhx12WGEocN5DblPXRRZZZKDTUy5P7u/myYok4wNvii95xMzBsX0nfI/2dPfEI6PRMxZffPHS5HCeMBc6h7T7wB/3MYb4Z5991p6M5J7sIs7+HFF0RY0rR6gLhHItRgcLIVSRaVkgQ4MmshSncdEm0pBTeEI5pj5NtE3ovI45ueif/g71gjC8cEwoYU62cnqZkN48MQ50P2LE3nvvbU9czjjjjKX9vs4XfEcQa5kXXnjBPPbYY5mbg8N8fbkLQ0Jx0yd4yiJJ9EG2+mMAeTPXXHPZE/hFeqK/mevAAw+0myzYdJC1mdrn5cvPmGhS4X2sWWuppuY9V+4yXTC1H4byoWyTRSg/s9ql7rGfUqcqsjiVaYxMbaJvVZnzU/tjeA3EYostZtD30GOws5x//vlmttlmS2mSqd5NLRMJdKUbhnaesgggnJrdddddrR0qT2+pUv8m7Q6pemRM+ZuyU8V0vJj6tCEnysqaIneaKm/den5Znf3fy+o/bHNTWX1S2OjdKQnIga4eIQLZBORAV88QAY/AMDjQWWhxLx0GCx4c3oR/c3eRhw360ksvWUP3eeedl7uwwFCE8wcDEg/3sXF3eJ4zjnu+CYv+4IMP2vfz7jmMWfCG5S1TWMMFTdndcbyPQaeo/jHlDE8yl90lCiNOJU2ePNlWMTaEe9lCsctFylNPPWXr5Nq9iP1bb71lLr/8coMx1IWxH8SBDkMMvYRxx6jAQ6hJQkZmGboZJzgf9txzz7H8yzabdKGIl/X3IgGd0icx0uJwc46RoggCw5ZuzCRWhXNMf+AUPw4n18eL+iTlfP31182pp55qHQQ4Tem/vgM0NKQVOdF4lxCqe+21l2FjFU+ewbtK/cf7vBDTr3gndMBxemjbbbct/dyX5Tg+uT8Yx1O4qYKEMKDTZ5jLeXifDTPIYP+JMbKFBYsxkoZ6R1l5yYMxccQRR1iH84knnmjrVhbZpghazHj0v2+CL+nHzMGljZ/zwtNPP20mTpxoI0bE6GK0Cw465rkllljCcl544YXHUg/blvmYjRpZm3xwCqMrXX311WPf521UCMtZlG4op3DkM0b88PQxOliqrpjSBr4cL7uXmTEGwy9+8Ys2i0033dTql/PMM89YljH1aaJtwvsr2ezJyeC8TRjIFXRZt7kzK4S77ygtYwOAO+64w/Zh9LSYyCyccmfTAvKPp8iZSF/CsTTttNOat7/97SlNXPpu6LRxH8RsAOBd33nhvo1xEPdBtoZ6hyt/1iYt91vosI3lhWxzdzvzTdFaCl0UGeTkIe937UCv4+q0cJ4uGqdOZyRih9Mzs/S8JsZ+6aD5vxeq6Jep83mMTG2ib1WZ86voYWxA2XzzzcfWt479OeecY8fAoE+VMnWlG/pXRFDvos3J4XzM+1l6S5X6k1ZTdodUPTKm/Clrd+oWa6eK6Xsx9WlDTpSV1Zc7ZbK8qfLWreeX1dn/vUzuDtvclNKeKZz0rjFyoKsXiEA2ATnQ1TNEwCMwDA50ivv888/bBQJGPx6c6JzMYqcyYc15MIzdf//91tB300032b9hRMNwufTSS0/V7hhhubPbOWJWWGEFG2KTcHzu7jsUK06VYGxzjuGiE+sxC96wIDEKq2+g43vu+MRQz6k/V1YcuNx/Th3cib08p0NMOUNDI/libMYJttBCC405PQjtedddd9kQ7w8//LCtXtEJrfC0Dg7iE044wbz73e82GBanm266KU75dblIwcjGTnhO3brH9ZPVV1/dnp6EE32IRT8GRWfw4f1BHeihE4k0ORUJa044OscTjj+Mxpwic/nHnFgvW1g0ISxj+ntevhjMGN/uSgPeO/jgg61T1p2yh9mkSZMsI3ciijFbFD1g2NKNaZcqnGP6AzLx0EMPtSeB3cOGos997nPWmc34dfKYdsD46+RxntE0NNgg35Bjyy23nE0PGcMJdjZOhWOsTgc65R7P80JMv+Kd8JTm0Ucfbfiv7L5KNnfRd5zjiPkJRyQnkOeff377PTIXecqmOU79uifvxHqMkS2sV4yRlG+Yq9A73Ckf/sbmDeZBX/5mzYFlG91iWMeMRz+dJviSfswcHFOfvHfQ0ZhjfWcJMn6jjTYac3zTL3BgEbKT/uMiATHvssnN9T2cL/Qx+o97mDNxWBIBgwfH+fXXX29lCX3Bf/JOv2VtUCNfyokj35+LkVM4ydjMycM7GGacbORvMTpYyKuKTM9jntVX0CnZKOoc4+iUjz/+uNXPfJ2SuRQZ7T8x9WmqbUKjOHMCY2fttdcu7D+UP2uTYbgJFTkFG9YLnLR2fY33kA3MVa4f5W2u9VmFOnDeJlJkG32HMlIGNjAQTh5neh1PePcnaWZF7MrLy78KwL1TZqB373UtWymHH8rflavIeRfOe7G8wtOitCXzCpuA0E3ffPNNu3YjYhKbDZ3ccGXKOuHe5LxHvn4UM3RrNnkgG5FzrNNmnnnm5C7oR4TiY9ZS6A2rrbaa7d/IENbwyHeuv/CfvGgidY/92EpVkcWp83mMTG2ib8Egdc6v0h/DsseOp9g2qlKmrnTDvDUoB0ecbszG1UceecTOB25N5VjU6UBvyu7QRJ9qyk4V08di6tOGnCgra4osb7K8der5ZXX2f4+Ru8M0N6W0ZwonvSsHuvqACOQRkANdfUMEPALD4kCnyOEpcFcNQn9h8Hv00UencF5imDj77LMNJ0yyDPsYRAlFvM8++0xlsMAxjbEPB5D/lKUZs+ANO2CMwsoiAcMOxjTfQUtaOJk4mRLWn994n//C01ex5cTIheGZk3/+g7Fj2WWXNX//+98zGWFswYGbxT08NeCnm+UM63qREhqaiwQIXAgrS3hZnkEd6KRB/hhvMaz5zxxzzGE3hnBK3m0Ccb/jeCCiAv216IlZWNQtMGP6e1Ge4WaaMjkQc4KMNIYt3bJ2qcI5tj+EUT78srhQ3g888MBUsjMvckiWU76ofhhTXVSGuh3o43leKOtT/u9++N+UkJuMMxzm/qlf0kVWcUUIpyJDBwKncXBIIvPCp0kjKXkhW9ERbr755ug5sOwUbCzn2PHop1c3X9KOmYNj65T1HvoNsgFHUajfoN9hQGYDY9gv8k5y5umKWXnT73CsO4cN154QSSbrqpQswzJpOn2IjWyhQz6v78bqYH6Zq8j0KnNp3liknmxqwZHsbwYgj9j6NNE2yGwc2WykC3Whov6Ds5coF1lt/eSTT9rNom4TnuOIDGLOYTNH2Nb8nTXHKqusUjgcfMdz0Ynt0JkTc7o7ZRxmOYRTZHl4apK8iUjDdQUxT5eylfKFJ8pjrnzw5z3SiOUVbswr4kM/YmM4IeV5uG4M/d93Wjc974UnO/3y5l3PVdbmKWsp0mLtjtx3ul7W1QBNjP2yevB7FVmcOp/HytS6+1aVOb9KfyQf/2oU/l0UASKmXfx3qpQp1oFOPnXLL+Yc5iQX8a6ovszFbOBH5+Cp04FOek3YHVL1yNj2a8JOFdPXYurThpwoK2uKLG+yvHXr+WX1dr/HyN1hmptS2jOWkd77DwGdQFdPEIFsAnKgq2eIgEdgmBzoFPv3v/+9PVnqTsPkNebGG29sT6Dg5C16WHyz451dvu709CBpxi54/TxiFVZOA2Hk5aQn9xQWPRj5MHJgeMkKIZtSThRLdjzjFA8N2GEZOFHAuxgQi04jsvBkoczJdf/powPdLSYx1mPECg38rvwwhxEPdeOpw4FOOmzm4CQ8UReK2sCd6OQEXpazKWyvmIVF3QIztr8X5QsDokK4k6x572I854QLp8JCg3/WN8OWbhGjKpxT+gPGDTb1cPquTC7EyOMY9vRvTuARDpUxhsGpbgc6TMfrvJAy1pHhhCjnDtiUU4vkgQxFnnKaOE+e8h4yjPmek3p5d6XHGtn8uqUYSfmOvknkC3fyuYgTp50ZEwsuuGAKzsx3U8ajn0CdfEk3xlA4aGUZc1y3Qcj+Ml0sRq4/8cQTVlaEDlC/nETK4aQ6coRIODxlfRkjIJs/MLSEDlQ/7bK+m6KDuXSryPSydont2+h2jNm11lorU7dLqU8TbUP/wTFN/yEEe9HDPMImHt7l/+c9GOYZgxdddFGhnOJ75jhO6rsoB0X5+6HPi+7PDuUUmztY+7hoO2VtG/O7P7Z5P+YOeZdulgO+7EqmsEyx/Y/v6pStpEfkEPqAi3QS4wz35z3SoH+wwbUs+gr9k7mSzVgumllW+7DxmPKwicdFWiIqGu3ERiL3ND3vUV424WZt2q7qQKfszE1sskCW5D1uLbXiiitahyLjmicvOkATY79s7FSRxanzeaxMrbtvVZnzq/RH8gmvkWCdy93edTxVytS1bvjf//3fhuvG/CscQhboP1/5yles8xzdmKduBzpp1m13SNUjU9qvCTtVWR+MqU8bcqKsnCmyvOny1q3nl9XdzdHYzvLGiUtjWOamlPaM4aN3/j8BOdDVG0Qgm4Ac6OoZIuARGDYHOkV3YSU5PU54dXfSkUUFDsttttnGcAIsxmHmULBQIIwwYT1xqLuT55zuJlR3bJqxC16/E6YqrCwqOJnAfdcYYlxZOTVEvQmtuckmm0xxP2XY6auUk8UafDiJR77upA+McJgTstaFNY8ZZBgnL7jgAmucZNFK+UkHR4XvfOjLIgWlFcMvC3wM/XDH+IqRB4ceziQMmzHljeGT9Q7tRhtgpGSXOm3gykC700/hWGbMc2mnGnSqlnuQ/p6XZ54coP44VTmFP2HCBDPnnHMmFXvY0s2rXKpcSVlo+nnSJ9nYw/Uark/yOyfRcbbQDrHyGOfUfffdZ0+jIoeRC1n9m3Du3LmNHGrCgT5e54WUgRJGEqlyb+Uzzzxjw9bi8MK5gDMF4zknLZnDuB/Tv2c5q3wpRjb3faqR1H1H6G9OIN5yyy1j5XX9c80117RRV/xw3ik8s94dVD7XwZdyNTmnhfVGF2Psc6IYPcfpN+h36Acbbrih1fPc1T1FjOkbbNJDx3CyyelJbMDBMcXGjDAUdYwRn3up6QeU05+LccrTD8r6bhUdrIpMj+mD7tqEq666yuoW3E2LMRFWMEK3KdPtUuvTVNswh9Ae1IV6uPWBkyvrrLOObZtYPclnw1VKbO5wG8aqzHFwxYlKVCdkB/2HMmU91AUdGWcJ/R3HJXp2rH4X0/Z+34+5vz1M0z+RnTcXx5SjbdnqyuTLtpjNA+E1BKkbBpAbhF9m/ebmPGQb4wuZ5HQln2tWP2lj3kMX5nQzm4yYo+m79HkcnGzOrvo4HZtrp8K1FGOTdQzzPiGryYcrI3jKTifXPfaL6ldFFqfO56kyta6+VWXOr9IfycevI1fusTltySWXrNq1pviuSpn6oBvSjnBgre9khNNb0C3QgZgPfNnVhAPdwazL7pCqR1Zpv7rtVEUdMaY+bciJmMESK8vbKm+den5Z/VPk7rDMTbHtWcZGv09JQA509QgRyCYgB7p6hgh4BIbRga4GFIE+E/DvJ6rrBHqf66uyiYAIjE8COKgweBNiFcMezp7ZZ599fMJQrUVABESghIBkprqICIiACPyHgC8Ps5zA4iQCIiACIiACbRCQA70NyspjGAnIgT6MraYyN0ZADvTG0CrhcUggDAmZdXfhOMSiKouACIwgAf+ECKfkOClGJAw9IiACIiACUxIIo3Z85zvfMVtuuaUwiYAIiMC4I0B0j2OPPdZex8Vz2WWXmR122GHccVCFRUAEREAEuicgB3r3baAS9JOAHM+bbNcAACAASURBVOj9bBeVqiMCcqB3BF7ZDg0B7tYinBr3aM8yyyyF5X7qqafMdtttZ0OI8nAnOndc6hEBERCBUSTwyCOPGO6O5ToJZCT3++oU+ii2tOokAiIwCAHu+/3EJz5hfvGLX0hWDgJS34qACAw9Aa5t4I57wvhzdQHXGrzvfe8b+nqpAiIgAiIgAsNHQA704WszlbgdAnKgt8NZuQwJATnQh6ShVMxOCHCnHvciHnbYYfa/ww8/3N5bmfXgaD/00EPNWWedZX+u+z63TgAoUxEQAREoIICM/OpXvzp2ioi7fTlFVOc9vWoAERABERhmAkTrQD8844wz7P3r3J+66qqrDnOVVHYREAERqETAX1uTwEEHHWRPo88wwwyV0tNHIiACIiACIjAIATnQB6Gnb0eZgBzoo9y6qlsyATnQk5Hpg3FE4De/+Y2ZOHGieeCBB2ytudP84IMPNmussYaZfvrp7d8wBEyePNl87WtfsyfV3XP88cebz372s2baaacdR8RUVREQgfFG4PnnnzfcX3nDDTfYk0Tf/OY37QYiPSIgAiIw3gkQqpjTlXvuuad55ZVX7IYjHEbTTTfdeEej+ouACIwDAm+99ZZ57bXX7MZKTp4TqYj/kIdsKOL6nw9/+MPjgISqKAIiIAIi0EcCcqD3sVVUpj4QkAO9D62gMvSGgBzovWkKFaSnBO655x7z6U9/2vzyl7+cooTLLbec3S3vnOv+j3vvvbfBgV4W8r2nVVaxREAERCCJgB+eeLPNNrPG0XnnnTcpDb0sAiIgAqNG4O677zY777yzveZip512MqeffrqZddZZR62aqo8IiIAIZBL485//bCMT3XrrrVP9rs3m6jQiIAIiIAJdE5ADvesWUP59JSAHel9bRuXqhIAc6J1gV6ZDRuDpp582Rx99tLnkkksKSz7HHHOYI4880p40mmmmmYasliquCIiACFQn4DuKuA/9lFNOMQsssED1BPWlCIiACAwpAU6eIxPRB9mAqY1FQ9qQKrYIiMBABPIc6FyLxn/abD4QXn0sAiIgAiIwIAE50AcEqM9HloAc6CPbtKpYFQJyoFehpm/GIwGMoZwguuqqq8xtt91mHnroobHwc8sss4zZaKONzOabb27mmWee8YhHdRYBERjnBJCRnDA68MADzTTTTGOvtFhyySXHORVVXwREYLwSuOCCC8xuu+1m9cMzzzzThivWIwIiIALjicBf/vIXe20F1/zwrLPOOmavvfYya665ptUV9YiACIiACIhAlwTkQO+SvvLuMwE50PvcOipb6wTkQG8duTIUAREQAREQgZEl8MQTT5grrrjCHHLIITpZNLKtrIqJgAiUEXj88cfNddddZ/bff3/zjne8o+x1/S4CIiACIiACIiACIiACItAiATnQW4StrIaKgBzoQ9VcKmzTBORAb5qw0hcBERABERABERABERABERABERABERABERABERABERABEegDATnQ+9AKKkMfCciB3sdWUZk6IyAHemfolbEIiIAIiIAIiIAIiIAIiIAIiIAIiIAIiIAIiIAIiIAIiECLBORAbxG2shoqAnKgD1VzqbBNE5ADvWnCSl8EREAEREAEREAEREAEREAEREAEREAEREAEREAEREAERKAPBORA70MrqAx9JCAHeh9bRWXqjIAc6J2hV8YiIAIiIAIiIAIiIAIiIAIiIAIiIAIiIAIiIAIiIAIiIAItEpADvUXYymqoCMiBPlTNpcI2TUAO9KYJK30REAEREAEREAEREAEREAEREAEREAEREAEREAEREAEREIE+EJADvQ+toDL0kYAc6H1sFZWpMwJyoHeGXhmLgAiIgAiIgAiIgAiIgAiIgAiIgAiIgAiIgAiIgAiIgAi0SEAO9BZhK6uhIiAH+lA1lwrbNAE50JsmrPRFQAREQAREQAREQAREQAREQAREQAREQAREQAREQAREQAT6QEAO9D60gsrQRwJyoPexVVSmzgjIgd4ZemUsAiIgAiIgAiIgAiIgAiIgAiIgAiIgAiIgAiIgAiIgAiLQIgE50FuErayGioAc6EPVXCps0wTkQG+asNIXAREQAREQAREQAREQAREQAREQAREQAREQAREQAREQARHoAwE50PvQCipDHwnIgd7HVlGZOiMgB3pn6JWxCIiACIiACIiACIiACIiACIiACIiACIiACIiACIiACIhAiwTkQG8RtrIaKgJyoA9Vc6mwTROQA71pwkpfBERABERABERABERABERABERABERABERABERABERABESgDwTkQO9DK6gMfSQgB3ofW0Vl6oyAHOidoVfGIiACIiACIiACIiACIiACIiACIiACIiACIiACIiACIiACLRKQA71F2MpqqAjIgT5UzaXCNk1ADvSmCSt9ERABERABERABERABERABERABERABERABERABERABERCBPhCQA70PraAy9JGAHOh9bBWVqTMCcqB3hl4Zi4AIiIAIiIAIiIAIiIAIiIAIiIAIiIAIiIAIiIAIiIAItEhADvQWYSuroSIgB/pQNZcK2zQBOdCbJqz0RUAEREAEREAEREAEREAEREAEREAEREAEREAEREAEREAE+kBADvQ+tILK0EcCcqD3sVVUps4IyIHeGXplLAIiIAIiIAIiIAIiIAIiIAIiIAIiIAIiIAIiIAIiIAIi0CIBOdBbhK2shoqAHOhD1VwqbNME5EBvmrDSFwEREAEREAEREAEREAEREAEREAEREAEREAEREAEREAER6AMBOdD70AoqQx8JyIHex1ZRmTojIAd6Z+iVsQiIgAiIgAiIgAiIgAiIgAiIgAiIgAiIgAiIgAiIgAiIQIsE5EBvEbayGioCcqAPVXOpsE0TkAO9acJKXwREQAREQAREQAREQAREQAREQAREQAREQAREQAREQAREoA8E5EDvQyuoDH0kIAd6H1tFZeqMgBzonaFXxiIgAiIgAiIgAiIgAiIgAiIgAiIgAiIgAiIgAiIgAiIgAi0SkAO9RdjKaqgIyIE+VM2lwjZNQA70pgkrfREQAREQAREQAREQAREQAREQAREQAREQAREQAREQAREQgT4QkAO9D62gMvSRgBzofWwVlakzAnKgd4ZeGYuACIiACIiACIiACIiACIiACIiACIiACIiACIiACIiACLRIQA70FmErq6EiIAf6UDWXCts0ATnQmyas9EVABERABERABERABERABERABERABERABERABERABERABPpAQA70PrSCytBHAnKg97FVVKbOCMiB3hl6ZSwCIiACIiACIiACIiACIiACIiACIiACIiACIiACIiACItAiATnQW4StrIaKgBzoQ9VcKmzTBORAb5qw0hcBERABERABERABERABERABERABERABERABERABERABEegDATnQ+9AKKkMfCciB3sdWUZk6IyAHemfolbEIiIAIiIAIiIAIiIAIiIAIiIAIiIAIiIAIiIAIiIAIiECLBORAbxG2shoqAnKgD1VzqbBNE5ADvWnCSl8EREAEREAEREAEREAEREAEREAEREAEREAEREAEREAERKAPBORA70MrqAx9JCAHeh9bRWXqjIAc6J2hV8YiIAIiIAIiIAIiIAIiIAIiIAIiIAIiIAIiIAIiIAIiIAItEpADvUXYymqoCMiBPlTNpcI2TUAO9KYJK30REAEREAEREAEREAEREAEREAEREAEREAEREAEREAEREIE+EJADvQ+toDL0kYAc6H1sFZWpMwJyoHeGXhmLgAiIgAiIgAiIgAiIgAiIgAiIgAiIgAiIgAiIgAiIgAi0SEAO9BZhK6uhIiAH+lA1lwrbNAE50JsmrPRFQAREQAREQAREQAREQAREQAREQAREQAREQAREQAREQAT6QEAO9D60gsrQRwJyoPexVVSmzgjIgd4ZemUsAiIgAiIgAiIgAiIgAiIgAiIgAiIgAiIgAiIgAiIgAiLQIgE50FuErayGioAc6EPVXCps0wSGxYH+5S9/2Rx11FEWxx577GFOOeUUM9NMMzWNR+m3QOAf//iHufHGG821115rfvjDH5qXXnrJvPe97zWbbrqpOfbYY8073vGOFkqhLERgOAh861vfMhMnTrSFXX/99Q3/nnPOOYej8CqlCIiACCQQ6Lt+IN00oTH1qgiIgAiIQK0EXn/9dXPPPffYtcBdd91lfve735k55pjDrLfeeubEE080CyywQK35KTEREAEREAERGDUCcqCPWouqPnURkAO9LpJKZyQIyIE+Es04tJV48sknzb777mtuu+22qerQxkaJf/7zn+Yzn/mMOffcc23+X/rSl8wXvvCFoeWpgo8+ATnQ229jyYn2mfcxxz//+c9mhx12MLfeeqst3mWXXWb/racZAl3rBzG1kgM9hpLeEYF+EpBM70+7SLdNb4s//elP5qCDDjKXXnrpVB9rg206T33RHoEf/ehHZrXVVrMZLrPMMubKK680iy22WHsFUE5RBLpe/2qOjmomvVQDATnQa4CoJEaSgBzoI9msqlRVAnKgVyWn7wYl8Nxzz5nddtvN3HzzzZlJyYE+KGF9P4oEZGRsv1W7NiC0X2PlmEVAhpz2+kUf9IOY2sqBHkNJ74hAOYFf/vKXZp999jEPPfSQOeCAA8xhhx1mZplllvIPB3hDMj0N3v/+7/+a0047zUYHW2SRRez/X3nlldMSyXl7vOu2qWyJzsIG8PPOOy+T6LA50Kn/pEmTzHe/+11z9913m0cffdS88sortm70sRVXXNFsscUWZqWVVlIEwlpGXLeJxDjQU8dEtzUazdy7Xv9qjh7NftXHWsmB3sdWUZn6QEAO9D60gsrQGwJyoPemKcZVQf7973/bMPzsnHfPwQcfbA488EAz//zz2z+htBOm3/XRJgB1vTBook5Kc7QJjHcjYxetKznRBfX+5SlDTjtt0hf9IKa2cqDHUNI7IlBM4F//+peN/vSVr3zFvsjVTUSmqss5m5e7ZHpaz/zpT39qttpqK0N0EJ69997bnHTSSWbGGWdMSyjj7fGu26ay5dqzCRMmjJHcbrvtDA4ANjZMM8005tVXX7Xtwv/v88N8f+edd5ovfvGL5t577y0t6lJLLWUOP/xw2w+nm2660vf1Qj8JxDjQU8dEP2s63KXqev2rOXq4+88wlV4O9GFqLZW1TQJyoLdJW3n1noAc6L1vopEs4N/+9jd7+vyaa66x9dt9992tQ72O0yYpRpiuFwYj2bgJldLCKAHW/72a0r/TUx8/X3DabdtttzWTJ0+2lb7vvvvMqquumglAcmL89IuimkpetdMPmtQP6q6BHOh1E1V645HAeHagD5NO16RDa5g4xI7RlPkhhe0bb7xhIzSwbubZaKONzPnnn2/mm2++2KL14j1OGJ9zzjnWIe5Om8cWjCgVREKow24Qm6feq4+AHOj1sWwypSbWvymyXuuuJltXafsE5EBXfxCBbAJyoKtniIBHQA50dYcuCITOqxtuuMFsuummtRQlRTFvYmFQSyXGSSJaGKU3dEr/Tk99/HwhB/r4aeu6aip5VRfJ4nSa1A/qrkGKg6TuvJWeCIwSARfCnTDO++23nznkkEMad471QaYPk07nh1RecsklzfHHH19blIBh4hA77lLmhxS2Yb89+eSTbTj3YXo4ef7tb3/b7LnnnmPOc+7A5hoHQrWzGYAT5m+99Zahvj/4wQ/M17/+dfPwww+PVfOoo46ykSt0En2YWv4/ZY1xoKeMieEjMBwlbsJOliLr+zBHD0dLqZSDEpADfVCC+n5UCciBPqotq3pVIiAHeiVs+mhAAinOq9SsUhTzJhYGqeUdz+9rYZTe+in9Oz318fNFigySnBg//aKoppJX7fSDlLHZTonyc0lxkHRdVuUvAiIwJYE+yHTpdP9pk1Hk0NT80Id+O6gsefrpp83EiROtI5WHU/Rnnnmmee9735ubNKfUjzjiCHP66afbd7jqgUh266233qDF0fctE4hxoLdcJGWXQaCJ9W+KrB8FWaeONRwE5EAfjnZSKdsnIAd6+8yVY48JyIHe48YZ4aI1aSBPUcybWBiMcLPVXjUtjNKRpvTv9NTHzxcpMkhyYvz0i6KaSl610w9SxmY7JcrPpSkHSdf1Uv4iMB4I9EGmS6f7T08bRQ5NzQ996LeDyge/vd/1rneZK664wqyxxhqlyT733HP2Cribb77ZvvvJT37SnHHGGY1HqygtmF5IIiAHehKuzl5uYv2bIutHQdZ11njKOImAHOhJuPTyOCIgB/o4amxVtZyAHOjljPRG/QSaNJCnKOZNLAzqpzW6KWphlN62Kf07PfXx80WKDJKcGD/9oqimklft9IOUsdlOifJzacpB0nW9lL8IjAcCfZDp0un+09NGkUNT80Mf+u0g8oHw7Tgr+I9n/fXXt+0/55xzRiV7wQUXWCc6z6KLLmpPoS+99NJR3+qlfhCQA70f7VBWiibWvymyfthlXRlf/d4fAnKg96ctVJJ+EZADvV/todJ0TGBUHegszn73u9+Zq666ytxxxx32zqyXXnrJhvtaccUVbbivbbbZxoYKcwz8pjj33HPtvVw87Iy+8cYbzfLLL1/YWuS3/fbbmx//+Mf2vZNOOsneSZaVPr+/8MILtnzXX3+9eeihh+wdYNz/tcoqq9h02Ik9wwwz5OaZtfhYaKGFzJ133mko/w9/+EP77Re/+EXz2c9+dqCexh1k3EtIWW+//XbzwAMP2PRcebfbbjuz+uqrm5lmmik3H19hLivMl770JXuvWczjcyh7f4899jCnnHLKWDnzFgbU99FHHzUXX3yxuffee23dXd/ZfPPNDfWNXehTJtJ7/PHHzTe/+U3bPqTHs/LKK5t1113XtvcHP/jB3L5SVi/3e1ifyy67zOywww42/wcffNDu8K+jPlX7b1i+snrdd999ZtVVVzU//elPzVZbbWWefPLJqPHoO2A+/vGPm0svvdTMNddcudlxt54LAfjRj37UGnLmn3/+3PefffZZ893vftfccsstdrwjW+aYYw7zkY98xGyyySaGPjLPPPMUVi+v7z3zzDPmkksuMbQd9WBcXXTRRWbhhRe26aUsPPl+1113HQuRuNJKK5nzzz/ffOhDHypDX/g799LRn5BfyC4nD5Cn5MH9hRtuuKGZddZZo/N5/fXXzT333GMuv/xyM3ny5LExstxyy5llllnGjrkyGVOUWbgIL3qX/K688kor33gkJ1a0fbpM7lUxdMQY0fw+72T4jDPOaJ544gnbX/w5if5CKNAsmfqPf/zDzuXXXnutnR/9cUv9tt5668I+m1e/l19+2dx00032Pk8nDxgLyBLkb9lcntUXpR/kj9AU/aBonNNuyPDrrrvOyjN0uFgd0aWb6iAZVDfNqo8/v/vyGPnFeNhss82S5THzEPqCrz8zx62wwgpm7bXXLtSf85jnjRM3ZzB3zjLLLNFzRhNl9DP/17/+ZfXQr3zlK/bP6PNf/epXzfTTT59ZRtr22GOPHdNdnf6VVyF0fu77RT/hOeeccwzyrS1+YT5/+MMfrLy666677E833HCD2XTTTXPL8+KLL5odd9zRfP/737dztD9nZn3k63FZTq8U3Yb06+j3eTIdHQf9kzXA/fffb3Uxp+MxDzKmUvqqz2OQNUvItY61WfSAM8beRU0fufXWW+1nZX2cdxgXzNXonm7946+nWIujL6e2P2k7XRQdmbUN7eTL8E984hPmPe95T24V614zDbLOLWNbpd/Qh/3w5mVjGlB/+9vfrHMapzTP/vvvb++6L7JHpPQh3g25007YLWLXDCELt1bMK0db46RrGRrWv+45N7ad3TqWKAFufYi9A92csP3ox+jKq622mk0yb/4oGxNZ5eGb73znOzZCAWtJp9ctu+yyZs011zTbbrutWWKJJcw000wTWx1Th67oZ0b/R16xZvDXuyk2NdLLkpmsjRjnF154oV3nMG8he1mXhw/rbmQytimnA7t1PJEdWMPwoPswPnmq6N9VZJezJ7Y1Rw86l0R3Jr3YWwJyoPe2aVSwjgnIgd5xAyj7fhEYRQc64b24IwvlsehhkX3AAQeYww47bCpDyM9//nNrTP/FL35hkzj55JOtAln04FDDqMKD0x1nM8768EFxxlB2zDHHWAN+3rPxxhubE044wTpWs57Q8cCObAxxp5566hSvV1F2/QQwfBxyyCHWQVD0YFjFuLjWWmtlOoIHMSwU5TuIYp7lGMOgidH0rLPOys2WRc43vvGNqHBzv//9782RRx5pnaJ5D31xv/32s32R/1/1yTIGbbDBBrXWZ5D+W9WBHhp0ygzNsWMRzqHRu8hIjsGbPs79e/z/vIcFK23OJpy8TSVZfY/F/ac//WlrBHRPaFiINTLi5Kcvs5DmIZ2zzz7bbtCp+sAKY/KBBx5oNyUVPYwRHA84JvM2Ebnv2azyuc99ztx2222lMubrX/+6rUNZmmFCdTvQJSembqoqxq4qDnTGFvPciSeeWChTjzvuODsGp512WmskQr4W9duyMRLWj/mWuf6ggw6yRrC8B8MVG7eK7vZ03w4iX/38pR/kixIMZVdffbU9/ebL2vCLmHk5xYFeh24alhH9AtmJIbZMHqNzbrnlloWGY/ofug9siua4GDauPLG80SFj5HsTZcxj5+sSZZvrUh1P/ka/oo26dfPLq+sbb7xhZSSyiufzn/+8oX8jP7Oen/zkJ3bD4B//+Ef7M04L+lfe4+subIjEqD/bbLONvR6r2/BBXf0+a87CqYMeyMaavIeNnay53Ca7FJ1qkDWLn09da7OUsqfO8TE6M/oya2wenDY8MSeS0RtZqxWtTUmbNTAO4SwHcN1rpkHWuWVsq/Sbv/71r2annXaymwx5yjYB8U7quE7pP/67/tzJJirmsPe9731RySFr2ZDDJicevsvTr9ocJ13L0Kbm3KhGMcbgkEWuH3XUUbn2LXSHQw891B4g+NjHPmaTrsOBzjzJpu7DDz/cOs2Lnk996lN2s9t8881X+F7s3BurD7GRgw28rGGKdE8KhT502mmnWU4xcyoyk4M76G7ot/6TtdEpZlwwz7GOR671yYFe9xxdx1wSO0b0Xn8JyIHe37ZRybolIAd6t/yVe88IjJoDPTxx6XCjgLKzGaU6VFr33ntvu7vaP03ASbV9993XnvzkyTL2+E0ZnlTBYI5xZfbZZ5+ixXGYY6A677zzpvg7Cz/K99hjj03xdxaV7AxdfPHFp+o5/mKa0xxLLbWUVczDZxAHOidCQ4ce6WM0mnnmmcdOibo8WURgfOX0X7i7F0eec0pjtEBhdQZa1z4uHTYP4FCOeVjss2Byz5/+9KexcmE8YWH2tre9zf7MhgY2V7BDlyc0nmC8+ctf/jLmdCzKv6ht3HeUDUcbO3v9h7ZiR3O4yMvqizEM3DthfeDCZhDnRB20PoP239dee80uWjklx/Pmm29ax5PbSMJpubnnnnusmDjAiPwQOrnhxELRtaNfr9CAwW9FG2DCU2B5J2qef/552yfDhSl97AMf+IDlHDoc9tprL/O1r30tc1NE2FaclKfvhX2ligOdsnKSzbU78oWTVDjoqz60ASfM6M/+xh83xkjXb0v+jTxgswMntvIc3nfffbfZeeedpxoL9IVXX311KnldtS6wxWjDyQg39vNk0Dvf+U5rNHCn/iUn/n+vKZJ7ZQbgrL6X6kBngxbyvGyzhet/GH3oe2G/zRsH1A/HOHNq+IT14+ScO7VRNq7YXEdZ5p133txXB5WvfsLSD7IxYxDFQYjxPpTXzDVPPfXUVIZfNlOyaSqr7WId6HXppn6t2OC5yy67TDVnFOlnRfIYvRcZGW4eLJrjynQWZCf6NZGQ/Ic0cXqgI/lPmXxvooxFY9d3cjOfIXfyDNqh44mINETIyHPs+JFv8iLl1M2vTE75DkBOCyILw3WMS4Nx5Ee3KnLOhWskxg26uK8XxDrQ6+z3oUynPsjOUA/L4hYj07O+G2TN4tKrc21W1if831Pm+LyxmpUfY2vJJZccO61a5EBHFyXqAfp1uIbKk+FsfGWj23TTTTdF9nWvmfx1Lhn5NgfkAHqFWxuH69wytn6/KVs7ubUuuhJOAcYbT5lM4h0/Al+qYzulL/mbk/gur41S0gzf7WKcdClDqX/bc4Zjjm7FuhwbV8xDX3QRGwd1oOfl7eTKr371q6n0ujL5XbeumJeekwtsPvDXpDAs04f8vgbDBRdcMHNDUWjXyJtDs9oNmUXUHWwcPFVsioPMeU3O0XXOJTF9Xu/0m4Ac6P1uH5WuOwJyoHfHXjn3kMAoOdBxnOI0cqcGMCKyyxNntnOOoywRYgvHnDMSomBjJHKnx10z4YyeMGGC/WdZGPcwbFeWw45FDcbJM844w6ZJvhgfOQVP+m7hwykOTgo5Rz/lZ0HrOxZ5N283OoYHvnEnI1hAs4s09QkVbNLjpBNMXJg1nJWEe4SzO9lHvQj95oeNC/Nu8o7TWCOc4+2HpnLlZOfv0UcfbcNX0XfYNfz000/btnOnc3iX0w+8l3VCh3DjhLd0hjjXH+HnTiVzcoeTlPRFZ8zH2IwRL+/UT1E75p3wzqsPzl1O0runqD5191/yLDMY+XWlv3OaHk5FJ8HCsUgatMOZZ56Z6cj2+2LeXXqhIZA+jqzBKeeugaCP/OY3v7Fj1482wCYGlPIyw52rK44FTssQ9pm+x6KbhbEb/2X9O3TCUT7kETIh9dR2yJ/Qnc5gifGPUwY4ul3dKOsjjzxiDj744LGw8cgeFu9cLxE+hKnefffdbTh8HvopGyxwkro02WiCPGHR7vIuSjNWzqXIoNRxNV7lRMp4du2U6kB339H/iIxCn0GeMv6IusA49+Upcpc+hKx13+AAwyBEf/3tb39r+5w/ZvPkYF4UA054YZwnWgzpMi9yOgpZ7m+44R3yyjsJ2uYLAgAAIABJREFUJ/3gP62bMjZjxzvvof9xyo2oBG6+zZJjWfNynhyPcaDXrZtm6S5Z+gVyi5OH9GcXIYH5AHn64Q9/eCp0/tySpZ+6q2jQn/0T75waJ8xvOL/gNGXuoV+7h7GCzoTznPcZg0SHwJnqdMiiTSx1l7Gs/4Syvyj6je94cunicHen7Py8wk2BWae9m+BXVt8YfYg0wo2H/K1IL/PDvfNuFpcy3aaJfp8n07PmCtZEbKzz+z6nLbkmZ5Anpt5++k2uzcrqETvH0785PUm0IvcwV6Mfu6t43LqKyEiMHX9DU5EDHZ3B10VDvZG82QiF3u3mdeQZax1ChftPqm6XsmYin5j5wZUnli3vp7zLhmUiQblIEUVh3MNxHXNivazP5P0e6v+8x9qB+SK0d1TJo6tx0qUM7WLOcG1Dv2Kt7cax00mIUkKkEcYlm7uxt7FZwt+IPagDnY0SjG3Xx0M9w12dg0zybTh5OnkTuiJX4nAgxfGhjNjOFllkkbFNNawduB6DtY2zAbKBE/mYtZEtL+IF3zDmuYqOPsHmT3d1G5vJsV/4axPKgg7GpnHW3pSD0PtEwQwjfFRxoIfjN2XOa3KOrnMuqSKj9E2/CMiB3q/2UGn6Q0AO9P60hUrSAwKj5ED3dzOX7drEIcbC0J0E5+QxTg//FDoLcE5OOgdo0SlW7hnCQYVinOds9xcXRSe16RbhqcysU7GhAx3HG6ekWESk3O2U1Q1DowIGTRwTeffAh+GicYCxSFpggQUye3lTBnIyS1HMs4wnbKSgrlllD/tNnsGQncQsRtiNzVN093S4czrmLsk80ZFVn6LTc7H1Ib+6+2+qEch3jDN+vve972VuDPHHouOU5xjnd/8UWF6kidBozwKcU9OhU5z0aHtkhYuKkLehJK+tSDtv3JT17yxHf9kJ8JhpKDzVX7ZzH8MVstM5bfKMzL7MJsoGBoall146s0jcxcvdec5AMqjhOkUGSU5MOV/myb0Uo65r5CoOdDZdYIBjzgufvJMoRdEgYuVgliGn6NRUOB7RDejjbI4Jn7rlq/SDqcUIm+CQIbDhKTo9TT8iagd6otPrsq7liXGQ1K2bUnb/tHPZpsVQHmdtEAnDj+dtGCDvcLysu+661lHlNoI68mymYk51G59wvLM5MGsDSejs4F0cKf5GwibKGDP/+Y5xDM/M0eHVLGHUKpduXhj00FGV5dSqm19MXWMj8oTXXLm08zYM+Pef552CjdHd6+73WTK9aK7gGgY2OHK/Lk/R5swY3mU6XZhG02uzsjLHzvGhflWkM2Y5q/Ic6KHzp2y95kfU2HTTTe2an/vW3dPkmok8YuYHV5ZYtqlrJ5ixycMdLihyiofjOubO9LI+U/R7VgQq9DoOFrB2xQlbxZ7R5TjpUoZ2MWfQvuFmiLIIfWG7D+JAD9enOIOxhbmDHn7/Q69DZ0cH4mHdiSOZ6Bf+U7euGOouZZF7/PUu+h1jd5111plqKIUOdMYLa36izeVtmA+/SVnDUIA+ONDrmKPrnksGkYP6th8E5EDvRzuoFP0jIAd6/9pEJeqQwCg50FGY3U5JQmQzEfoO8RCzb9TMMuiESnmecy08SZJlUAkVtTwjnCsjO0Y5veaccFlphgbyQU4uh2z8Het5O/fDbzCQ4bx398YXObhSnFepwyPGCJdnPClb9PGd73DNc8yGi9i8sOCuHOHis+yO7zwmWUaDvCsAXBox9Wmi/6YagcLxmMXIH4u0DVEQ2AzBk9Ufw7GbFVY0ND5xtQNjLe9uc/LixCvh3t3pl6wNOlltlRc62m/vvP6NAR+nA//xMG4xEmAsy3L0p4yrMPw5BgpOAOU9YVvlGew4zVUk4/z0Q15FYfxj6pYig5oaV6MmJ1IMwK6NUh3oZRstSDfc/JZnJPP7SYwcDOuHIx9nWpGeERrishxqTchX6QdTSwGu1cH5xROzUS2U41nzQ4yDpG7dlPJznYY7TVl2N3c4z2WF5v71r39t03Mh1fMcof64dRFhskKbh5sIs5xXYQv5c1tWneouY8w8wTu+0zaPtT+fMDey4Y+T9XmbC/z3s/piE/xi6+uHZs/bAOC3Faf4ON2L4ygveof/ft76J0Z3r7vfhzK9bHMgDP0NFWVjL4Z5TL1dOk2vzcrKGzvH+30oZs4OHVt5DnR/o1nRhjRXj1DPC+VaU7qdyz9mfnDvxrJNXTvxvt8eRWHcy2RwWf9I/Z25iTDeRPNyG279NHAIuqh6rM+L1l3+d12Pky5kaJdzhm9PK9vQRzvR7vQ1bFtF+ljMmEB/Jh23qanMfhLKBDa1brvttlN03bp1RSJdMZf+9a9/tflwwCJrI60rROhwzzvAE27uz4qy4VcsTLdos4H7Ltw01rUDva45uu65JFX26f3+EZADvX9tohL1g4Ac6P1oB5WiJwRGyYGeijTGcO8b1fNOlocOtizlPVzM5e0m9evgG+3YEHDVVVfZELHu8cuf9XsqD/c+znv/zrS8+9zD9MPviu6NT3FepdYjxRgVGk8ILcp/RaGun3jiCcPdt+6++vvuu2+Kk9AsDFk8Y1TkyTOghvXyF9wY+Qntzj3zKU8T9SH/Jvov6cYsjv36lxlh/TCh9D9OMRAyjU0dWUbb8KRAltMgjC6RdQoxq43KolJUaSvyyerfhMcL755r4j7BlL4YYzj0+3zeHbB+nrQjIQB5uKccuVflqgO+T5FBVdpqPMqJ1PFMO8TMwykynTTDcV22YY1vytqrirzim9B5mdXPm5Cv0g+mlFah4bDouhL/SzZBEW2EJ2tejpFzKXIzdkz4BuuYzQCcAmdjCc+MM85or97wT4Lz+/bbbz92J2nZpj/GGA4PHF88hAeda665xqoabmKJiRgSloFTar6Rue4yxraLr1fkRb/xZRTXMHGXKX0j731/bZG1QbYJfrH19a/LyZJX/nyIM+7EE0+017lwXUDW++H953kOjhg5X3e/D+csok7gVCh6CBfMCT+emLFXxj2m3qTRxtqsrKwxc3w4/3K9A5tOsyJP+PmVccBByIlywjDzZG1MDcsfbuYM13hN6HZ+GVLmhxi2Lu2Ud/nGjwDBv7NOlod88zbPlPWRKr9zzQlXgSAb/NDeflqcTEdW0p/cFSBZefVhnHQhQ7uaM0L5HmszitH9Y/p5qNtlbXT0+wn9fNKkSea1116zf6YvEbXSPU3piinjIpRLeU5rX2Zia7r88ssLrz8I5QC6ypZbbllYtNiypNSvTNb7aTUxRzcxl6TUX+/2k4Ac6P1sF5WqewJyoHffBipBjwjIgb6abY08IwjhgjGmYBjiydoF6ju68066VTmxEN7lHDr3YhYfVbpauJu3bDHi5+EbBYuc+inOq9Q6pCjmVRYGZWUPjUexRgifXdVTLU3UB/5N9F/SjVkc++1fFgbUH4uMVZznnBi/6KKLbBh97q5ksewe/0RbHnP/lHSMk9elHY7f0DBbpa1IO+zfODqQDf69vmwc4K7lopOxqeMq9f0Yw2EYbh/jJne/tVHusnHs17dKW5WlP4pyInU8wzhmHkuR6aTZRHtVkVeuD/kOl6yoJU3I1xiuqWOa94dVP0g9vezY4Dz92c9+Zv+Z5XiOkXOpnGPaLgy1SzQEZH7Vu2PDEOTMl5yc5670og2FeXWLiegQfhvKxNDRWncZY9sldBCE6wDfSedOd9Lf3LVObG4jCovP0dcrshzKTfCLra+vu2RtHPY3MlAv+h31YSzwfrjJ0JcZRdfpxMj5uvt9U3NWLOssnQ4Oc84551RJtCF7y8odwyt1o4vLs6z9Q5267KSpS9efX8PNKk3pCi7vlPkhhq1LN+VdvgllZ1ZUKL/disJGl/WRQX4nGhuHBThJ6zaph+lRNiJQsUk9a77rwzjpQoZ2NWekOrBde8boOTH9PNwwgTOcyHNEyKkS/r8pXTFlXMTKpTKZGeaZugGt6nqqrK4p5Y7pA2F+ZX2ribmkrM76vf8E5EDvfxuphN0QkAO9G+7KtacERtWB/tZbb9kThrfeequ9T5yTi/w778lzoMecqvZPUWbtiA93wMechqOcZUpjmYJYtcuFjp+UO9DKnEauTLHvValDimIeu0jxy1FW9qrGozras4n6NNV/Y/p42P7+Qj3rZJcbi/5vvvEs7Mu+wSHLoBTyLLo7MCxrWVuU/Z7X98P+zd2GOJ3dPbMxYaWrjCv/G8r+4IMPWsf9Aw88YE8i5p0a4buie2P9Oyp5F+MH9xRj/OBUI6frm3jKxnFYX9qevsQTE8KuLP1RkxNVxjPfxMi9FJlOmlXGVll7Va0f3xWdbm9KvsZwrTKuhlU/8HkUOfFSmaQ4SEi7Lt2Uk99h1BFO6G233XaGcOnLL7+84d8pzu+s+2g33nhjG3Fn9dVXN+9+97ujrwPx9eK8cMypcybv11nGlLb2Dc/hfObLcvcbThxCud911132HnhO4Lu5zN8okBfZqil+MXUOZVIYjcBn4X7zdalwg4G/8bEoMlWMnK+735ets7J41S1bY+pNOdqQvWX9I4aXv5GV9MIoXbG6bbiRoIl0m9IVXB1T5ocYti7dlHfdN35Y6qww7v64jo2cVtZfqv7OPPnkk08a7oLmlCybbcOHTV44Spnr/KcP46QLGdrVnNHkWia2n2Pj22WXXey61D3oLOhDbI5fZJFFzPTTTx/VHZvSFf3MuR7o3nvvNbfccovdKELEGvSCvCfmBHqMntVVHwnrFTvnVV13lc3RTcwlUZ1LL/WagBzovW4eFa5DAnKgdwhfWfePwKg50AmXSmgmTjK6+9BjqBeF4fNDcYXGrvDETFbYy3CBHlOerHdCo1SZglg1nzDEU6zxg/wIw0YYUHdiPy8MaIyzomr5UxTzJownYd2q1CPPqFqWVhP1aar/VlkYheGQ/THhj0X/pLjfn8NoAP4psKy+Go7vGMepayPKijLOfzyh0b1KW5FOeOcZdwJyasM9GJXK7r0v60d5vxP2DGMWHIo2JIXfF20aQmYcdthh5sILL8zMlvoQYm6TTTYx3IdY5URBVsIpMqhKW5WlP2pyosp45puYeSxFppNmE+1VtX58V3TnYlPyNYZrFTkwrPpBUzxiHSRN6KacKuSqDq57yTK+Ii+33npr61AnZPt0001X2OSUkdPDzJNZ8h2HPPenc18oxulZZ501Nz2fS5V+xjdZG9bqLGNKufwxHDqffOex0yP8U+vhhg3/hFteVJum+MXW2Ze5fjv49fLXTf6JrvCUr39veVFEq1g5X2e/j3XQ+NzqliWx9W5D9pb1jxheVfmUcfDTLStn3u/h2G1KV3D5x84PqfpFTDuEDIocy2GUjZTIc1XbIvY7ZP7//M//2AhiZ5111thmYb7PWu/0YZyEa7U2ZGhXc0bZWievnWPkREo/ZzM34f0ffvjhqbJkU/0666xj9SE2h8wzzzy53S+mXLF9N3yPuYvoCsccc0zhpvPwu7oc6CnyyJWhiows41Mm6/3vU/qA+66sDZuYS8rqrN/7T0AO9P63kUrYDQE50Lvhrlx7SmCUHOgssrhb/LOf/ewUCywMhyjMYUg8FmRnnHGGbZkiB3p4x7nvtPMXanlp1GUgDxXoMgWxapcLFcsUB3qsolt1wRVTpxTFvMrCoKzsdTjGqGcK90EWOmX1aar/phqMXB39sN/+nbR+aE//flv/1Lofpt13juedSAz7c4oDnfIWLVar9L3QKJM3Hpo4hc7C/7jjjrP/uQejxKqrrmowSoa7+wlbze56nrKoG5wq42QhdyAWbXxihz3OHe7FTTlZmcWprN/731Rpq7L0R01OVB3PMfNYikynHE20V9X68V3Y1v5mnabkawzXmPk0fGdY9YOmeMQYJJvSTWkbTupxegknOvpv3immFVZYwW5Uwple5kjn6iI2YWHodZFNwn6AMx2nAKF0+f/hU4cxv2jeqKOMKf0/DIHs7mf3o1SFVzj5Jzr9cNO+wz3vip+m+ZXV3den/LtV/Wut/Ihb/olLX58KHXPhVVR+OVLkfF39PnbN4pezblkSW+82ZG9Zv4jhVZVPGYc6nB7hOr0pXcFxjJkf3LsxbKu8674J7/31nbr+Bpis6F5l/aKt39lwe/zxx5sTTzxxLEtCuXONxAwzzGD/1odxQjnalqFdzRlla528vhEjJ1LGBPlwshs5cvbZZxdeAbDzzjsbop8tuOCCUxUvplxV+jt9l7566aWXjn2O7oRjf9lllzXTTjvt2N/ffPNN8/3vf9/2ZR450HewEUV58g7mpMzRTcwlVfqEvukXATnQ+9UeKk1/CMiB3p+2UEl6QGCUHOg4sz/xiU/YcO08hG5ilyd3Hmc5W2KVZIyfhD1C8eXxQxD6IdHY+crCzi3iXPOGC3ROBRGmOPUhlOZ+++039lls+VPzGWT3dnivkE6gG7PyyisXntTKax8clWFourK2bMIY1FT/pS6pi2O+8fuYf5rEN76FRtqs0O7+KbC8sKKDnEAPDcdNnEB3/WGzzTYzGK19oxKyiM1E/qK8rP/k/Y4MJAQtd8rzYGA76qij7L/zTiGmGA5dvuRDKHhOEuB8v//++21EEf8hb8YGd76XOYKK6pti9GliXIX5D7ucqDqeY+axMsN62M5NtFfV+vFdygl06QdT86qymSzsEzH9rIp8jJFzTemmYXnZLIa8ZP678847rRwNn8MPP9zw3yyzzFJaXZyiv/rVr2xEITau/fjHP57q1NR6661nN6Iy//iPzwV9l99To4esuOKK5ogjjrB3z+c9g5SxFEDwgn8djNtI++KLLxpOXGPsDk9eZ4V2J2KMH/km74qktvjlMcgLM+9H5ArvoM4K7e7fR5wVNtrPP1XOu28H6fdVdNC6ZUlsvdtYm5WNiRheVfmUcfDTRQ/E6cR4Snne+c532vG38MIL28+a0hVcmWLmB/duDNsq7/p8rr32WjNhwgT7J388+huTt9hiC4NtY/bZZ09B29q7bGbyr34KN0X0YZwAo20Z2tWckbKW8jtJjJxIGRN+2mzK5pAMTleuASC0e7gZkH6Do32VVVaZou/GlCu1s1MeImO6DejoRNgnGYtZMixWLpXJzLCcKfLIfRtblhQmKeWu0gfK2rCJuSSl/nq3nwTkQO9nu6hU3ROQA737NlAJekRgVBzo4V3lOJQwds0777y5tMsULP9Df0HmTlfwv/69uIQ2JtRw+DShfJJHSvlTuly4GCo6MRKmG9716k7phO9VXXDF1CNFMa/SNmVlL/s9pg5V32miPlXSjC1/lYVReLcc/ZMTyRhUTjvttCmMQq4cDz30kNl8880Np6dcaEKcAhj/efLCFYZ1zzstllXfV1991RxwwAHW8czD4pn/nMytytXv36TrHBjzzz//FEYlFugXX3yxWXPNNWObI/c9/9QZLxE2mA1FRQ7sKgv1sAA41J9//nlz9dVX27sOXVhhjKfs4kfOV31SxmmVtipLv+z3qvWK+a6J+pBvlfEcM4+lyHTK0af6UZ6iO9CrlDWmjWO4xqRTNncPi37g81hqqaXMVVddZT74wQ9WQTDFN2VyrmndtKgCOC+/973v2cgeflhT/s2Gz9QoHsy9zKWE0SWcrnsIi4q+7TtcyrgMDD4ngZQyppbBvzfTOcvZsOt0i/CaJf/Ep3PyME/vs88+dv4qinzVFT+fiX9fKs5yNsy5zcRZ1ww99dRTduMyzgq3YZB7jNmgyP+WRaJJlfN57ZfS75uas1L6Vmy921iblZU7hpe/Xk65jqqMQxNzWpX5N0V3SxnHMWxd+6S867dpuMmd+ZsIE5zgJnIXz0knnWRtG6nzQ1nf8X9HbqLb87BBikiB4eGDovT8jTy85+shfRgnruxtytCUvpbSVmXvhn0qb1NYmE7MeK7az8O8cGDT54iqw7rYReohghoHPRZaaKGxT5rQFf1oBKxfmU+ZK/PGWKxcKpOZIQd/E2DewYHwm9iylPUT//eUclfpA2V9q+z3lLro3dEhIAf66LSlalIvATnQ6+Wp1IacwKg40P1TDjQJCvJOO+1U2DopClQYvhHll3DQ3AU5efJkew8XBkVOu2c9/sLGDzs9SPdJKX9KPiHL0ChYlJYfmrLISJ1igEgpO++mKOZVFgZlZQ+V/Zi+mFrHvPebqA95NdF/SbfKwihsY3Z0b7/99vY/Tshl3ZvqnxJzpysuuugie0Kbp8gJ5J8Wi11wkmZoVAj7QZW2CuuOAR65Q+hYHozUGPYxYPOstdZa1lC/wAILDNTFOMmIox6jQ6zzqW5jzm9+8xuzyy67mHvvvdfWpcwYX1bhsnHsf1+lrcrSH0U5UWU8x8xjKTKddmuivQaRV/68mHVdRBPyNYZr2RjJ+n1Y9QM/4kiZzE/hUibnmtZNY8pK6FAc5ldccYV9Pe/e7Zi0eAdjNCe3SJMnK+SvP2b9EOCxeQz6XkwZU/Pw9QiiA8HzxhtvtHpEnqPQ58AmW75zukp4Yt0vT9f8KIvvpCJUPw42omBdc801U0TicuX25a5bEz322GNjG93CE+sh/1Q5X9Z+Mf2+qTmrrGx5bc01NXAIrxzj/TZkb1m5Y3j5kRdIL9ahVtb+oU6Vt0G7rA5N63Z++mXzg/9uDFv3fsq7fh7hhi42BbPRl+sYiKKBHLv++usN0T+afHzHcllkiqxyFF2L04dx4srcpgztas7wr0mj3rE2oxgdtWo/z+u7bMqmfxPC3TnRw0iJTeiKV155pY2QyROjD8WuYcpkZsjBjxITO+5iy5IiL1LKXaUPlPWtJuaSlPrr3X4SkAO9n+2iUnVPQA707ttAJegRgVFxoDehYIXN5Idrx/D1sY99bMxJn+W087/3ldaiUycpXaNMQUxJK1xgYyjDccgTG84tXJgXORvLnEtVy853KYp5lYVBWdnDE9KDOvpSWDRRH/Jvov+SbpVxy3f+CZdwLGZdG8Ci2Z2wwEBEH+GOV5zL/r3oWax951eKcckPiZhlXK/SVjH9G6MixgEXrg7DN+HcY0L25vW1KrKmzHDIaT5CCfMQBh558/73v7+wu/u754sMzTFjpmwc+2lUaauy9EdRTlQZzzF9K0Wm025NtFdVeRXOi1nOyybkawzXmHESvhNeTTEs+kFo5M2LOhLWlxCgGIR5OLFO2E0cxu4pk3NNjInf/va3BsfHX//6V1sM7sfEYVn0+PNYqIO+9tprdn7kdDnPBhtsYJ0qRScQy67r8U9r13GnbhNlTO3/Yd/HgY4zmf/yNiX48wDrhLXXXttssskmNusih3Ld/FLryvt+G6MnHXjggWavvfaaIpJP2EfCDQOPPPKInduzNg6FZSqT83X3+6oyvW7ZWlZvx6kN2VvWT2LkWXj1Ud71ZqntX1WGF9WpKV0hdn7wyxbD1r2f8m5Yf39tEo7rlE3CZX2l6Hdf52F+uO666+xd0LFPGKYdWcyBBp4+jBNXjzZlaFdzRlXeMXI0pp+ffvrp5qabbrLIP/zhD5sjjzyy8GqHsqvZqsqZIl0xVsa7fhMrl1LTDcdNXuRMfxzGliV27PJeSrlj+kCYd1nfqtrGKXXUu8NHQA704WszlbgdAnKgt8NZuQwJgVF1oJftgA3vI4pxavuGMBxiOH1cSOGyHfbPPPOMdbbj3OLB6HrYYYeV3uHLyXfCJy+yyCJTGTPLFMRBuqC/wGZxS9grt3s2L93wnk9CV++6666Zr5c5lwYpe4piXmVhEFP2m2++2YbnYqFGX8Gpi+G07GGx/ba3vc3MPffcZa9m/t5UfZrov1SgysKI7/zFD6ev55prLnsyuWgc+30aQzDOgrwT6z7cMHz5vvvuax3SRXcvvvzyy/ak1iWXXGKT4nQH98T6TuwqbRWz8ES2EYIR+eIeNgrssMMOlUMy+rImJiTns88+a0/Ccw8vT9YmkioLeXiyOYBn2B3o1GHU5ERomCq78oCNLS4kMDzyxm+KTCedKmMrRq6H8mr33Xe35S/anOKHNaZsbE7jKodpp512bHw2IV+lH0w9Rfqn3rJCd4ZfhHpiVn9OdaDXoZuGzuuYkLv33HPP2HUe4TirYgDndC8nqbkKhSfcuMYcSMhvTl7xxIwV3oM5966zWcG/M72JMlZRsnzHD9ej0BZEfsnbkOFHr8JZ9aEPfcjqAmXzaN38qtTV3+TFOmD11Vc3t9xyS2bEAZe+H6r2U5/6lOHUPsxiHHNlcr7ufl9VB61btpbV22+7ptdmZf0kVmf3N5yjo+PgXHrppXOTD2Vtnn7H2EG3dvqCH4GpqOxsvmBd5W9+alJXcGUpmx/8MseyrdpvXV5+JA3+Rvj0SZMm2Z/L5qey/hH7e6jzxM4PpI/eiH2B+YUnS5Z2PU4chzZlaJdzRsibTWXuirSsPhG2YZ7uHzMm/I3VZdEgKUt4vRobEN31Ba6sdeuKvoyPOfkd2tOyykhZU+YO3g+jaWKXZAMC9sy8J1zP55UlduynljumD4R5x8zRdc8lKfXXu/0kIAd6P9tFpeqegBzo3beBStAjAqPiQA8N5ijRnDB1oY195NxLeOqpp9qTRC6EU4wD3b/P0E+v7ASrW/BxPzOOOx4W8dwjiQHSNxL66VK2I444wirIJ554on3XvyMsRkGs2tWyeLJgxfiX9XCXGU4yNhLwlBmnY5wVVcvuLyjK2qYpRwsh5ODB3c089McifryD4ZFveLijlFCfqXfQNVUfFrt191/qGS6MykJ8uj7hnyj3+0mWo9r9Hhpf3d+zTqyHfc/vU2VjN3Rg593XXaWtKFfMgplFMqfdzjvvPFsV7kPnO8ZllSccr0Wn2llsk7fr++SX5UAPF/LcZ44hZN55580sYlinQSM7pNyTWKWtYmTcKMoJ/y7N8IoBv2EZw4QM5USji5YwbA506sMVEoRwzrq/kz576KGH2rmeJy+CRRPyVfrB1GLk6aefNhMnTrShqXmK5FjYP2k7nEBrrLFImU40AAAgAElEQVTGFAmXOUia0E3DqAZF+i6FZU766le/OmYkzjotHRrAy+7ovOOOOyxLNpjlnTBHH2QjldOzi8YK5XS6ORsC2KjGuPI3pzRRxtT5MJTrfF92gtI38Lv8YsLo180vta6hvuG+JwQtm9kYE+ETbqJyv8dEfCjTbZro900Z51NYD7JmKVtbpK7NysodyyuUtUX63VtvvWUuv/xyK4+drMhzoGele+aZZ+ZeU4QcZ+P6nnvuaZZYYgm7ll544YXHqtmUbuf3+6OOOsr+s+jKBn6PZZv6btim4cZF93tMlAgcwug1yLzpppuurLvk/h46UHmRTb9EpQo3OYR6Ixtz2Zzj9MaYDcptjxO/zP74blqGdjVnZK1l8mxwtH3YhoM40P1NW/BF1znooINy+yd3oXPAgesXebJsAHXrin4o/7IyOluQ01N5vy4HOmmFfaSIF/L4c5/7nL2yxz11O9DL7HQpctGVMWb9U/dcUlkY6sPeEJADvTdNoYL0jIAc6D1rEBWnWwKj4kCH4rXXXmsmTJgwBnSFFVawJ71WW201uyBDCbv//vutMZtQS/5TdhrEvRvmwd/LTtm5bzmxg9OHUGXuwXmAs4kT5s6RzgL1rrvusmGoHn74YftqlvEhRkEcpHexyODOYXef8mKLLWbLRMhWZ9TEMAtTNiNwjzRPzIn1GOdS1bL7J61Igx31GE9mnHFGezKRk8Ou3zdpPKF9OPXrFvk4MQ8++GD7t9lnn32seiw8uY8bhi+99JL9e9kCMI9Nk/Wpu/9Sh3AnOHd246hfcsklzZtvvmmrOf3002dW1w9J614ocsCHJ9j4JsZgxHuhI4w+jrGPkzDzzz+/7U8YBWhrys/udffknViv0lakWWZkdvmG47fMQV003rI2D7FzHSMFJwV5cJxztxzOAheZw6WZd/rMd8LwLicW2DS08sorj7U7xlXuP2d8uBP9eZsSUmRGeIKSCBsnnHCCefe7320IF4xx0BkIq7RVrIwbNTmB/IUljjXXprQdp5zgyfzGCdOLL77Y9hVnMOfdYXSgU25/LCCvqOOjjz5qT6W60JK8h3GYBXqW4blu+Sr9YGppgIzmxCL6gOt3GFJpF5wrTgd74YUXbP9kHnZzcl7blTnQKUUTumloBGbsUBYi3Tj9jPqycYwTRui9rs5s0COssr9BL9yghIxFFhPxg01N7l3eQ4dlTDs5v/XWW9ux7Os11Bu5yQYSTvq4h3cxyFJeNw7QIzkBiWHWjZesTQFNlDFlzuDdLAdxmQE4jLZCOjHrhrr5pdaV96uUPWvDAOsDrr0qemJ0m7r7fVPG+RTWKWsW0m1ybVZW7lheyB7aE6exe1iTIzeIZMA6jHGPzozeHuoCRRGG2MjE6WN/AzzyeaONNiqUfci0cGNQk7od9fajJmFnYD2KPsxcg54588wzj/GJZcsHKe9mtSkRuDbffPMxPY13yhz86BRElUPusxmXdWvZtUtF/SlcV/HuUkstZduWss0333xT6OCsA3B2sjHYzcusq5mriQYSPl2OE78sbcrQLueMcD3nbEZcWTLbbLMZ1nLPPfeclQu+blWk+8f083CDIOlhV2PtvdBCCxXa1vIOe9StK2LnYew4+x+yCHsguih9GHsH/RtdkQM+rn+7fpR3TWTMnBmOi1CP4nfWMOh7bC5CL6MfYX9kTeyvYXi3Dgd6ypwX0wfCOsauf+qcS8rmTv3efwJyoPe/jVTCbgjIgd4Nd+XaUwKj5EDPWowVYecECDtQnaGfXerh6aLwexb7nAQn9DNP2cmTrO/32WcfG7rXf0hn2WWXNX//+9/HQqm53/NOF8UqiIN0PZRcFrOhQwxnCCfuHnjgganqgfMQo2vR7vRY51KVsocht/00wlOrTRpPsk5YurKwYMLw8Otf/3rMwe5+G+TO6ibrQ/no/3X1X1dfP9Rj2N733Xdf7qnp8ER5zCYYP/wqecWEFXVl4iQPDnP/ZDW/0Zbve9/7rKE5XPQSlhBDwRxzzDFVV67SViSSsmAOd5oXOfDKxlpojCp6HyY41t1GJU6sccIovJoAwwcGTcrlO1JJGxnz9re/3Toiw994n/8Gudc9PM3m1yd05FZpq1gZN2pyIsuAV9RXGLduDh42BzpzI33cbZIqqmfMBpY65av0g+zWyLriwuly6GA4z0N9p0iOxzjQm9BNkRsYYzmlHfY/DNds7EK/DecknCSc8M66JoZQ5Bid3WZIR5D5i7HJnBuy4e+cTlpllVUygZM/JwtdNBT/JTZK8YR6ZJFTpIkyls194e+hgzjPuO2+C+/b5O9l1z65b+vml1rXrA0DZWX37+Ilv5iQtbG6Td39vknjfCzrlDWLS7OptVlZmVN4IfdwyuAQKntYAzNH4iDlKXKgI8NxmjLuQt2wSPZlbUxuUrejHuHpWJ9D6IhKYZvybhb7LJlUdO0aafhzHf+uI9w77UdkEtom9WGeoAxs6s+L1tbVOPHr0qYMJd+u5gzGJfYf+kk4LrPadssttzSPPfaYvQJlkBPopM0GVDZ0c12Z/xTZ1sr6T926IjZGbGMx6wV4EFadq+l4dtttNytH/Q03sXNmFnv0OBz6/in3vPGHDZLNkUQM46nDgZ4y51WRdbHrnzrnklT5pff7R0AO9P61iUrUDwJyoPejHVSKnhAYJQc6SGMWYxgDWXStuOKKdsc1xh6emPDR4SnWolCGeU3M4oY7lP0TQXnvsiuUHfsLLrjgVK/EKoiDdrUnnnjCHHLIIVPtQg3T5XQBi2BOEZeFHo91LlUt+4033mjvnQ6Nx2060F3ZcQByv1a4izesG/2SE/7sSC66X7uISdPGIPKuq/+6erAzG8c0juHwKXKg+3fL8V2MMzzcABMTVtQvE/KFPs6JviIDQUxbVmmr1AVzVjj5stC8Rf0LWXDAAQdM5WDxv2FHP6fwMYpwEpmn6KQ/pxJwQnIqEWNK0QNXFu8YE7JCZqfKC/oDcoKIH/7TpgN9FOUEMgKZ50KXZ7ULhi360gYbbGDboMiIlrJphLyqjK2YOSk05CCfkANczRI6Fv06o2cw53OiquypS75KP8gnjVxkIxTGkqJ2i5HjMQ50StKEboozEf0VBzXhzYsexhvzLO8WhcjFEE2dOF1YZgTfeOON7QklF4UkL3/GI/OOH2Un713SJH82M+Q9TZSxbFz6v4cO4jKHMt/6d6rGXBnl51c3v5S6hmWPcYaHzrnY61Zi5Xyd/b5J43wK59g1i59mE2uzsjKn8qLvsmGH+S9Pnrg1OadFiebAU+RA53cXBhp55iK15ZUdpzrR6Ih+EW7sbkpXcGWhnISYz9ok2qUDnfL5G4G47o45kehfWU/WtVllDveyvuR+Zw3A6WV4OIdh2bc4zQmNXzRPuDS6GCdh+X3536QMdfl2NWegWyHH2dgX2l9c2dA/iEzDXI/uz0a/QR3opM2GHaLrYN/Ly9uVAXsV77Lxr8heVaeuyBji8A2HEFz4+Kx+Tt+mv7DpHLnBkxflJnbOzMqH9S+bkPyomOF7bj3PoR93FUUdDnTyiZ3zUucc0k5Z/9Q1l5TJLP3efwJyoPe/jVTCbgjIgd4Nd+XaUwKj5kAHM4uxxx9/3N6Bzj1LhIZEYcdhTliwbbbZxswzzzwmNPIU3Z/sN5+vsOIkYGE+7bTTJrcwIY85EXvLLbdYpRqF35WTcGQo0X5Y0TCDFAUxuXDBBzAllDsKL0zdiSEMEyxACIPqwvLF5BXjrIhJJ+8dFGJOBLNjF+MmbDnRClMcdS4seNPGE1c++NEPCXF9++23j/FjBzS7ewldTZgz+uUgT1v1oYyD9l+/nix8CXXIqRL6GQY1FrgY3ZZeeulcJP5YxEjHYrBoMRyGIo8JK5qV+TPPPGNDreG0cGOXMmMYoR2RM2VtWaWtKEvqgjkMDV12X25Z/6PcOJxxsNBWLMJdP0aGstBnA0joZCgztpEuxjNCLGNcYLzw1D1GwvrBhygI1Ae5RH7INPqe27hUpa2qyLhRkhMYnnAwM6a55gMebn5D3jEPw5pw7ttuu22hES21zzfVXr4hh7ogPzhF+/LLL1vjM/LdyQPqxlhgTHCNTOp9oYPKV+kHZZLM2HZD/8KA6GQZ7YrREF0hRo7HOtCb1E0Za5T/qquuMoTmdfqZm5PWWWcdWxf6ZNnmRsrpriMhPRwbOKicQZr+ziZJwiUzl6T0a8YPm6XQyRxv8quSZlNlLO81xrz44ot28y0nsmDAnEUUmqLHD5lcFio5L506+cXU073j399K6H/mxqINbOEdyzGbk6voNnX0+6aN87GcY9csYXp1r83KyluFF3XDiYkOWLQm90NdlznQXTnR6dEvkOHoj05vdGvTDTfc0DrjOc2Z9TSlK/h50UacPmVjKWsGNhIg8zgBymZQ96SwTXk3r019HSHG/sEmR9bPrGHZHHvsscdmRjIp60N5v8MJPZE5gn7COsCd1qU9cfJjG6E9+be7ciUmv7bHSVimtmRomG9XcwZrZNb0OF6dPkKfR2+YOHGi1UU4hcyVdqwn63Cgu7oTRQhdnLz9PoQNiLUdkS5S7FWkW4eu6MpHWhyoQG9w6wX6M2ViHDq9yo+YlxftMnVtFPYP5CdjDXtp0Xre32xTlwM9ds6rIuuqrH8GnUti5JDe6TcBOdD73T4qXXcE5EDvjr1y7iGBYXGg9wWd74BDof3e976XG2K6L2VWOURABERABERABERABERABERABERABMYvgXCTC6HzcWbqEQEREAEREIHxSEAO9PHY6qpzDAE50GMo6Z1xQ0AO9LSm9k8Vcoc69y3NNddcaYnobREQAREQAREQAREQAREQAREQAREQARFoiYAfRSP1SomWiqhsREAEREAERKA1AnKgt4ZaGQ0ZATnQh6zBVNxmCciBHs+XHduEoPv0pz9tP4oJGR2fut4UAREQAREQAREQAREQAREQAREQAREQgfoJcP3MVlttZcPJx1zLUH8JlKIIiIAIiIAI9IeAHOj9aQuVpF8E5EDvV3uoNB0TkAM9vgF+8YtfmF122cXeE8T9Tddcc4358Ic/HJ+A3hQBERABERABERABERABERABERABERCBFgk8//zzZo899jA33HCD4So6IulxL7QeERABERABERivBORAH68tr3qXEZADvYyQfh9XBORAz2/u1157zUwzzTR2h/YDDzxgmFgffvhh+8FBBx1kjj32WDPDDDOMq/6iyoqACIiACIiACIiACIiACIiACIiACPSXwBtvvGGIoIdNY/LkyeaEE04wN910ky3w1ltvbc4991wz++yz97cCKpkIiIAIiIAINExADvSGASv5oSUgB/rQNp0K3gQBOdDzqX7rW98yEydOnOqFlVZaye7YXnTRRZtoEqUpAiIgAiIgAiIgAiIgAiIgAiIgAiIgApUI/OhHPzKrrbbaVN8SSQ87x6qrrlopXX0kAiIgAiIgAqNCQA70UWlJ1aNuAnKg101U6Q01ATnQ85svy4G+zDLLmLPPPtusssoqQ93uKrwIiIAIiIAIiIAIiIAIiIAIiIAIiMDoEchyoOM8P/nkk80WW2xhnB1o9GquGomACIiACIhAHAE50OM46a3xR0AO9PHX5qpxAQE50PPhcD8Yk+mkSZPMcsstZ7bZZhuz6667mrnnnlt9SgREQAREQAREQAREQAREQAREQAREQAR6R+AnP/mJ2Xfffe1VdIsttpjZaKONzH777WcWWmih3pVVBRIBERABERCBLgjIgd4FdeU5DATkQB+GVlIZWyMgB3prqJWRCIiACIiACIiACIiACIiACIiACIiACIiACIiACIiACIhAhwTkQO8QvrLuNQE50HvdPCpc2wTkQG+buPITAREQAREQAREQAREQAREQAREQAREQAREQAREQAREQARHogoAc6F1QV57DQEAO9GFoJZWxNQJyoLeGWhmJgAiIgAiIgAiIgAiIgAiIgAiIgAiIgAiIgAiIgAiIgAh0SEAO9A7hK+teE5ADvdfNo8K1TUAO9LaJKz8REAEREAEREAEREAEREAEREAEREAEREAEREAEREAEREIEuCMiB3gV15TkMBORAH4ZWUhlbIyAHemuolZEIiIAIiIAIiIAIiIAIiIAIiIAIiIAIiIAIiIAIiIAIiECHBORA7xC+su41ATnQe908KlzbBORAb5u48hMBERABERABERABERABERABERABERABERABERABERABEeiCgBzoXVBXnsNAQA70YWgllbE1AnKgt4ZaGYmACIiACIiACIiACIiACIiACIiACIiACIiACIiACIiACHRIQA70DuEr614TkAO9182jwrVNQA70tokrPxEQAREQAREQAREQAREQAREQAREQAREQAREQAREQAREQgS4IyIHeBXXlOQwE5EAfhlZSGVsjIAd6a6iVkQiIgAiIgAiIgAiIgAiIgAiIgAiIgAiIgAiIgAiIgAiIQIcE5EDvEL6y7jUBOdB73TwqXNsE5EBvm7jyEwEREAEREAEREAEREAEREAEREAEREAEREAEREAEREAER6IKAHOhdUFeew0BADvRhaCWVsTUCcqC3hloZiYAIiIAIiIAIiIAIiIAIiIAIiIAIiIAIiIAIiIAIiIAIdEhADvQO4SvrXhOQA73XzaPCtU1ADvS2iSs/ERABERABERABERABERABERABERABERABERABERABERCBLgjIgd4FdeU5DATkQB+GVlIZWyMgB3prqJWRCIiACIiACIiACIiACIiACIiACIiACIiACIiACIiACIhAhwTkQO8QvrLuNQE50HvdPCpc2wTkQG+buPITAREQAREQAREQAREQAREQAREQAREQAREQAREQAREQARHogoAc6F1QV57DQEAO9GFoJZWxNQJyoLeGWhmJgAiIgAiIgAiIgAiIgAiIgAiIgAiIgAiIgAiIgAiIgAh0SEAO9A7hK+teE5ADvdfNo8K1TUAO9LaJKz8REAEREAEREAEREAEREAEREAEREAEREAEREAEREAEREIEuCMiB3gV15TkMBORAH4ZWUhlbIyAHemuolZEIiIAIiIAIiIAIiIAIiIAIiIAIiIAIiIAIiIAIiIAIiECHBORA7xC+su41ATnQe908KlzbBORAb5u48hMBERABERABERABERABERABERABERABERABERABERABEeiCgBzoXVBXnsNAQA70YWgllbE1AnKgt4ZaGYmACIiACIiACIiACIiACIiACIiACIiACIiACIiACIiACHRIQA70DuEr614TkAO9182jwrVNQA70tokrPxEQAREQAREQAREQAREQAREQAREQAREQAREQAREQAREQgS4IyIHeBXXlOQwE5EAfhlZSGVsjIAd6a6iVkQiIgAiIgAiIgAiIgAiIgAiIgAiIgAiIgAiIgAiIgAiIQIcE5EDvEL6y7jUBOdB73TwqXNsE5EBvm7jyEwEREAEREAEREAEREAEREAEREAEREAEREAEREAEREAER6IKAHOhdUFeew0BADvRhaCWVsTUCcqC3hloZiYAIiIAIiIAIiIAIiIAIiIAIiIAIiIAIiIAIiIAIiIAIdEhADvQO4SvrXhOQA73XzaPCtU1ADvS2iSs/ERABERABERABERABERABERABERABERABERABERABERCBLgjIgd4FdeU5DATkQB+GVlIZWyMgB3prqJWRCIiACIiACIiACIiACIiACIiACIiACIiACIiACIiACIhAhwTkQO8QvrLuNQE50HvdPCpc2wTkQG+buPITAREQAREQAREQAREQAREQAREQAREQAREQAREQAREQARHogoAc6F1QV57DQEAO9GFoJZWxNQJyoLeGWhmJgAiIgAiIgAiIgAiIgAiIgAiIgAiIgAiIgAiIgAiIgAh0SEAO9A7hK+teE5ADvdfNo8K1TUAO9LaJKz8REAEREAEREAEREAEREAEREAEREAEREAEREAEREAEREIEuCMiB3gV15TkMBORAH4ZWUhlbIyAHemuolZEIiIAIiIAIiIAIiIAIiIAIiIAIiIAIiIAIiIAIiIAIiECHBORA7xC+su41ATnQe908KlzbBORAb5u48hMBERABERABERABERABERABERABERABERABERABERABEeiCgBzoXVBXnsNAQA70YWgllbE1AnKgt4ZaGYmACIiACIiACIiACIiACIiACIiACIiACIiACIiACIiACHRIQA70DuEr614TkAO9182jwrVNQA70tokrPxEQAREQAREQAREQAREQAREQAREQAREQAREQAREQAREQgS4IyIHeBXXlOQwE5EAfhlZSGVsjIAd6a6iVkQiIgAiIgAiIgAiIgAiIgAiIgAiIgAiIgAiIgAiIgAiIQIcE5EDvEL6y7jUBOdB73TwqXNsE5EBvm7jyE4HhJ/DLX/7SbLvttmby5Mm2Mvfdd59ZddVVh79iqoEIiIAIiMDABL71rW+ZiRMn2nTWX399w7/nnHPOgdMdtQS+/OUvm6OOOspWa4899jCnnHKKmWmmmUatmr2tz7///W/zxBNPmMsvv9zcfPPNZtKkSbasK6+8sqFt1l133d6WXQUTgfFO4Ec/+pFZbbXVLIZlllnGXHnllWaxxRYb71hUfxEQAREQAREQgQQCcqAnwNKr44qAHOjjqrlV2TICcqCXEdLvIiACIQE50NUn6iTw5z//2eywww7m1ltvtcledtll9t/D/Pzzn/80n/nMZ8y5555rq/GlL33JfOELXxi4Sk2lO3DBlIAIeATkQI/rDnKgx3Fq4q3//d//Neecc445/PDDzSuvvDJVFuNtY6DmliZ6mdJsksB4dqCPot7cZF9R2tUJjOdxVp1a9peaZ+smqvREoB4CcqDXw1GpjB4BOdBHr01VowEIjIoD/YUXXjBXXXWVueGGG8wZZ5xRaQf6W2+9ZR5//HG7g/322283DzzwgCX73ve+1+5s32ijjcyECROST1ENW7oDdCd9Ok4IyIE+Thq6pWqOoiGwKSNJU+m21NTKZpwQkAM9rqHlQI/jVPdbnDynj+644465ScuBXs+mr7rbTumJgCPQV8deuEaqo8XCE/ZN6c3/+Mc/bFSU8847z6y55prm5JNPNosuumgdVVAaQ0qgr+NsGHFqDTeMrVZe5nvvvdfss88+5tlnnzXHHHOM2X333c10001X/qHe6A0BOdB70xQqSM8IyIHeswZRcbolMMwOdE6PPPjgg+Yb3/iGue666+wJkqoh3J577jlzxBFHmAsvvLCwQeaYYw67mOR0ZIxiNGzpdtsblfuwEJADfVhaajjK2ZQhsMvaN2UkaSrdLlkp79EjIAd6XJvKgR7Hqe63nnrqKbPddtvZNQQPa4evfvWrZu211zbTTz+9eeONN+zf+f/j5dHcMl5aenTq2VfH3jA70H/wgx+Y9dZbb6yTHHfccebzn//86HQa1SSZQF/HWXJFevCB5tkeNELNRcD+jPP80ksvtSkvv/zy5oorrjDvf//7a85JyTVJQA70Jukq7WEmIAf6MLeeyl47gWF0oLvT5jjOH3vssSmYVHGgP//88/buSU6v+w8nz2edddap8njHO95hQ/ESnrfIiT5s6dbeuZTgyBKQA31km7aTismBHo9dxpd4VnqzOwKj5kBvqj5yoHfTR7/73e+azTbbzGb+rne9y14bgvN81J4UXU1zS7etP4p6UNNE++rYkwO96ZZX+m0S6Os4a5NBXXlpnq2LZHw6KXqQSzVF55cDPb4t+vymHOh9bh2VrUsCcqB3SV95947AsDjQs06bZ8FMdaCT7tFHH23YYc2Dc5yT6LvssouZZ5557N94Z9KkSebII480t912m/0bznWUq1VXXTWzTYct3d51TBWo1wSqLEZ6XSEVrlMCo2g4bspI0lS6nXYAZT5yBFKMT8NQ+abqIwd6N63vc99qq63M+eefb2abbbZuCtNgrim6muaWBhsiIulR1IMiqj3QK8Ps2PPLDoTUKyOa6i9+CPd1113XfO1rX1MI94F66fB/PMzjrG/0Nc+23yIpepArXarO70K4v/zyyzZix6677hoVqbR9Gsoxj4Ac6OobIpBNQA509QwR8AgMiwPdV2T8BlxqqaXMcsstZy655BL751QH+iOPPGIwnv3ud7+z3xPC8aCDDspUesIT5fvvv785/vjjzQwzzDBVnxq2dDUoRCCFQJXFSEr6end8EWjKENglxaaMJE2l2yUr5T16BFKNT30n0FR95EDvpuXHC/cUXU1zSzd90eU6inpQ00SH2bHXVwd6022m9IePwDCPs77R1jzbfouk6EGudE3p/O3XXjnGEpADPZaU3htvBORAH28trvoWEhhGBzr3kO+44472HnKc59xhuNpqq9l6pjjQ//3vf5tTTjnFOsx5Nt10U3PeeeeNnTzPAnfttdeaCRMm2J8WX3xxc/XVV5sll1xyileHLV0NERFIJVBlMZKah94fPwRG0XDclJGkqXTHT29TTdsgMGrGp6bqM14cuW30uZQ8xgv3FF1Nc0tKD6r/3VHUg+qnNGWKw+zYkwO96d6h9OsiMMzjrC4GdaWjebYukvHppOhBLtWmdP74UuvNtgnIgd42ceU3LATkQB+WllI5WyEwTA70K664wjrNN9xwQ3s3uXuqKvZ/+9vfzG677WauueYam9TJJ59s7zUvev7whz/YMtx11132Ncq07bbbTvHJsKXbSkdTJiNFoMpiZKQAqDK1EhhFw3FTRpKm0q21QZXYuCcwasanpuozXhy5fRsQ44V7iq6muaXbXjqKelDTRKuu/5suV0z6cqDHUNI7fSAwzOOsD/z8Mmiebb9FUvQgV7qmdP72a68cYwnIgR5LSu+NNwJyoI+3Fld9CwkMiwP9zTfftGHVXXn9SlVV7H/961+bT3ziE+YnP/mJTe7uu+82a6yxRky6FtMAACAASURBVCGv1157zZ5YP+uss+x73J/Of365hi3d2CHic15//fXtHfBzzjmnwejzne98x9x4443mxz/+sXnppZfMYostZlZffXXzqU99yqy00kpmmmmmic3G3jlPVIGLLrrIcKcQii9306+44opmvfXWs232nve8Jze9KouTGOU6q58ttNBC5s477zTnnnuu+eEPf2jL9MUvftF89rOfzSzfW2+9ZSZNmmSuv/56c/vtt5sHHnjAvgevVVZZxWy33XaW20wzzVTIKzS0ubvzXn/9dXPPPfeYyy+/3Nx///2WHREbPvKRj9i0N9tsMzPLLLNEt0XeizG8wm9pF9rz29/+tpk8ebLlEFv3cOMKG124bmH66acvrAsRJlxb0A/J+33ve1/mN9xbddNNN9l3XD9+73vfa/vvFltsYTbZZJNCdlnGz+2339488cQTNrIF0Su4KmLrrbe2/WX22Wev3A6DsPQz9ReIe+yxh43IQd975pln7Oag2267zTz00EPmlVdesdE+1lprLbvp6IMf/GCmLM6qEPcp3nDDDVNwdfLhk5/8pOXLpiM2Jt166602icsuu8z+u46nLlZ+WRhnjPtvfvObVlbRrq6vUKePfvSj9nX6KW3N86Uvfcl84QtfKKxSU+mmcKQf0w60maubL3+32WYbW9esuTivb/nzRV5ZYuR23jv0V65xod8gm5ChzB8LL7xwStWnevfZZ5813/3ud80tt9wyJhOcPEUebL755oURa37605/aK2KefPJJ8653vcvOkcsvv3xumXy5+vGPf9xceumlZq655sp9/wc/+IGdE3noc4zn+eef3/676zmiivHphRdesHPjzTffbOcId7XOyiuvbLiLlc2KSyyxRJI+4fQTP03687LLLmvWXHPN3DRD50ZRR/JlZ2qHS3XkEuEILldddZW54447zMMPP2x1rtgxijzac889bTFj+iTvkR9zGfMiz0knnWRlW5YMQMd5/PHHrWxERrp53rUh6ZTNH1l9Z8YZZ7Qy6cILL7S6FuOQe8uZm2OecDwUfRMTyWpQ2eDyr7uug9QzT77Spo8++qi5+OKLrQ5Hm7r+hgxEt2QtEPvU0Udi8grr4/QK8mduQ8epoz6UBdnFmER+OZ3J6fX0edaW4XVfYfnK6uT0/C7nlawydjkWUtb/XMO233772chxPOgxyBP02jJ9pqxtqvzelAOdNTR9hfFaZR1YZX3n1gz+nISMXmGFFczaa69tYvXGPI7/+te/rP78la98xb5StgZknjz22GPHdO6yNQVrnH322cfqXDznnHOOYV7Pegadg7PS9GUS8sO3DbD2Yu0eHh6p0ueyvnH6MzqSy5f5eqONNjITJ06044S5PzXSY132jrbkeFfzklsbUk8O57B2cWsvxtA666xjttxyy1wbRNh3WXOgG80222yFXYS1Df3K6YLMXdjZqj6+/cm38dB/0ali7Vt+/lXbpIoe9OKLL4718TIGWTp/jC7fhs0lqx85+wRrqA022MDaefyyxNgnypiMwu9yoI9CK6oOTRCQA70JqkpzaAkMiwO9CHDKAtpPh4UCxmeUT+5Sx/iBYa/sKVOShi3dsvq630MHOgtS7no/8MADrdMi7znggAPsQjbGcYuRjkUyjsy8hwUFyh6OvKz752McMWHaMQaDsJ9dcMEFdrF96qmnTpFcniKKI/WQQw4prBsJYXDAOVxk1Mlyjrz73e+2RoXrrrsul92qq65qKDeGvUGeGF4ufRZAOI+PPPLIwn7i6n7aaacZFu/+g/EExZaxx8OGADYJsCjIe8JIEPvvv785/vjjp+ozGJswqJF+UT+mXb7+9a/bjQ5ZxrawTegbbPrBKIODwz0xzsS8OtXB0k87XMzBh/7DpgO/zP43GM4Zo/Q16pf3YGTCeId8wMmT9+AAOeKII+x/dTrQ62blyh8zjhlnGPrgG+tAbyrd2HGO8QOjy1FHHZXb9qRF+++9997m0EMPtU6svCfVgRojt7PewQn66U9/eoqxG+MAK+KCToAMPv30061+UDQXIddwSGZtegplUJFRljxSDFqhgTg0KHc9R6S0fyxvGLEpj7aZe+65C7s2ch2d7vDDDx9zxOd9QJroKPPNN9/YK310oD/33HNWTuL0KXoYo+hdhx122FR6189//nO7iesXv/iFTSIm8lJsv/z9739v53k2s+Q9lA0nFmXj/2c9Yd/BYc/87Bxf7psyp4ifdhWDapaeFNtXkY1FssGVre66DlLPLPmK/sJ87zYNZ7UXnL7xjW+UbkDm27r6SMy8luV4wXhcZ33IA7l+zDHHFM6bG2+8sTnhhBOmWGNWdaB3Oa/43PswFmLX/5T1c5/7nDn77LNtFVg7IPvQP7twnlOGJhzoODkHXQemrO/ow8gG5HORrhQj98vGtD8PhRsGw29j13/uO7/ORRvL6piDw7IiE+mbbN4uepCzyBmcqSmHEvLSjNH5aTd0fdbkH/vYx2xSMfp1zHqGtGLsHW3I8S7nJWxGbMilD7BpPe9hXYl95L/+67+megW7DjYxnpiNkW+88YbVwdg0z4McJI2qG/ux3ZWV37V3kR3Fr9ggbVJFD+rCgV6nzQV2jDt0/5h+hL2F9RGPHOj/6XlyoJfNwvp9vBKQA328trzqnUlgPDvQOamL8T12QeAAYhzceeed7T/ZoYujzFc6hy3d2KHhL/Y54ccJOQzZRYtmlzbvcXI/z+GGM+D73/++2WuvvaYydnNi76mnnprKOJWXZowjJqxzjMHAr/+iiy5qN13gGA6fLEWUPhE6efiOBfHMM888dkrLpcWiFaMEJ1eyFsrh4gAlnCgA7Foue9hxjFNv3nnnLXs19/cYXnyME4MFGo5vv59gvIIhC3gWXuFvnJxwY9MVglNnLPLcu5xG23TTTXPL6J/S4SX4YHjwH/oK7Iga4D8Yvzmp7qJTuN8od1bZ+D1sE05cuF3kftpVHeh1snTl8Y33OFU4sfu1r32ttF/QPzEas6M8z/hIRA/kpDtFWpQoBpm//vWvY++mOEay0m2CFfngdNpll12ixhn9mwgJOKx4ihaoTaVb2pD/9wJRAnDMhZuBaOcll1zS/OpXv5pK/iJHzjzzTLPAAgtkZpPiQCWBGLkdvsMc9Je//GWq9ogx8OWxCU+pufeQCR/4wAdse4ZzHvMW4yZ0CIZObjYe4AzkNG34hAYtfi9yboanTsIx0/UcEdv+ebw5tYKT/E9/+tNU82PZHMb4hzMGQv8p68/+vIjsd8Yl0vDLQV+gj73tbW+zyXNqh/GT1a5lY7BsQ6b7njl31113tU4X/8GwzZVGyNlwAxj9jfnN37zIWN93333tKSeestNK4cm/PEMrvHC2hjoIehLRXcJ5IKtsWfMSnBdccMHMjYcp8wRyAkcAp+14fF5OH3G61jvf+U67ASqMYFGnbGiqrmE9kZm+juX6C/mH9QzlK9FUSA9dq+whkgxRBxZffPHcV+vsI2XlyZpTGM/I77rqwyZDZAwRhvyH/sSYfOyxx6b4e8iIiGZs3OHEKQ+R1ji55zYvOhnoEjnuuONsBJMu5xVXlr6MhRgHOjKPse82gcTorzH9a9B36nags/GVNAddB8au70KujkeRrlQk98t4+uWiDXEShZutXRrIGpySf/zjH+2fyjZd+9F88qL/1DUH+/XM0/2LbANla68yjvyepyPlfQs/F4GmTL+u294Rzkt1y/Gu56W8dUxWW+TNs6kbI8OofkVRhcr6U95an/nr1VdfnUovLbKj+ON3EH2yih7EN4Po/DG6fJM2lxQ7Av0IuzV2Vx450P/T8+RALxvt+n28EpADfby2vOqdSWA8O9BjDbwhuLLvyn7P64pl35X9XjXd2KGRdSKLRSyhjHAgEM4cAySLarez0Rl0MapxeghnTNZD2oRsdkZWdiVjWOIUNk53DEY40VFu3Okm8ubUCyHd/SfGEROWIcZgkHciDYcoRmV3WgmjOjuF3RMqtbzHTt0JEyZYIxsPzhNCd3FiyZ3WpX7XXHPNWIhev8x5u2s55cIpd4wKOO9YJP/sZz+zyrF/Mp2Tphjjqz4xvEibEJlsHHAOp5122snWcZFFFhnbGEDd6S+U2/WXrDDnLG4os6tHWQg/P1RtlvEExwAOKgxr7qF8XMmA8xzZCD/C0OIcce3CwoNNMzhIY9qE9mYjBCfX6RvkSxpvf/vbk/DXydJl7MsU9zeMXxiFd9xxR7vJAg6wv/LKKy0HZ9wlpDJjkd3u4fP000/b0H/O2eNOLbMgxuHq5AR9njEdnlBPcYxkQWyCFQyQdf4pSPoLTHC0IKfoy0Qg4aRZGEUjb4HaVLqxnSvLkEa9GI8uXDbyF4MLJ7IxQvvjmb85OebnmTpfxcjtvBN79FlOXxAmF2chdcLIV3ZKOWSUZWinzem3Lmw9kQ1+85vf2JNA/klbDC/05XCTGGOAU48wKzo1FRq0KBtjkE0KWSd1fRmMLGKuWHrppceq1PUcEdP+tCfy94wzzrDldqd2cdz5mxIZI7zDuHJ9j1MsRBXJ2sCDARe9wBnPQ7nuQrBymsedwCF/Nvmhd2RFtompT+yY89+LMbrhvKcfurmPOYV5FL3DOcfdGMXJ5juKmKtcmE6XLxv/0D94yk4rhf0ya1MHVxTQV53jxpWPPFxkBtqCDTq+/MC5j9Nn2mmnnQJd1rzEC+gFhAznmgLmUeanD33oQ1Ww2019RNvgiQnB34RsIO+m6xqrq1GWPPmKPo5ehPyivyEDmeMZk/744WQ374XtSdp195H/x96ZwP831fn/PpC1jYSURrRoE1mGJCOlBSWyFC0SobSJRNujwVhatWiVlokko2RrwWBCmqhGaSWTmSypVFIa8388T//znfM7v3PveZ/7veezvu7j8XuU7+fcc895nvfZ3u/zfh9Lo5fWh0NQ7Cn801WfeOzyaxy8v/yaiDQc3GSu8Gtb+ixr09TcVHIH+rjmFdhMUl/IGdDjQ7K0E2MkUWO6IihZ5GuxaYY2oPvypPaB7EM5FBR6ObftA61jRjh2peTfh1+Gd/jdrrm7i2ncn7si+oT7P58nBnfvRR1+Jz6Q8qY3vcnND+E4NvQcnBpvU/Mmdea6N8YiDtfwsBZlvbfpppv2FkEOETFn+/WU/zaHDgj9DRMOybB+wFkhjEjWZUCvoe+oOY5P0rzk+y3zLesm9jE///nPXeQ7HznDr4Pia+BwRmAtzZqWJ3cwMjwwklsDdgkZV5fst99+LnoWT6y7428coERe2QN7HR86Mvb56A3jp0abWMe0sCyla37LmrKWziUen6gH+543vOEN7lAjcx39CF1LiX6i9wAzpS/KgD6lDadiVycgA3p1xPrANBGQAX1v11wlXqG5RVXu9zb5yL2X+71vvlZ5jTf7KLtR7nOnTkqJzV1oGNG8ErttsxsbkLo8G2PFDR7IeH+sscYaC9WwGGLiOlsW16n6YzxCUd8WTi0uC4ZTmLXdg8tdghhrvIcMBwjYwMZeninjSFeofMLOYWDijjOeLsOMRR4svOIQejnPg1BeUMZgLODuL/+woUdZi5GDp8ujIPaySxnbuX6ATabf0KHkQZmfMp7ESgHSslkNFSypNiFULQaZtlC1FtakGZql/268mesKxQp/0iM7/kkppDBsYBjxJ7lz3j4oaTBghF5hizGgj4pVV1SNlGdOmwE9boOh8rXKVmxsJBoDsp0KSY5ClKsT6Mte8YbBgbElngNK5yvLuJ1SpGFUY1xo84S3ciBdrBAmX6IopBTtKKwwJoZynjrwFBog6QvnnXfeEgesfPniCBv8PWUY9+lDBVhKWTbuOcLS/qGXWG6cQJlI30CRzNN2gCf25EeJ1HbII86z66CfpT4lsubTWpRuYejanPcOYw/znfeK5TAChs7QC53DiEQP8QbvrkgHoVymFK30Aw4R4cHEwxoHw0zKsB0f1mlTxKfmJdaPRKUZKtyyhXvYnjXGhnjM4b+Zg4esq2Wt5uuZGl9z6/FQ1toOCNWQEUtfa5svGA9SEZjivtN14Ck0QOUiRsUeem3rmxID+rjmlVrzZN++0GVATx0OzEVDs8jVUGlqGNDbouFQZus+0DJmxOvstgOEfDfuV12Hb3NsQ8N428GneP/n80wZxvktjuaTim429BzMd+P1T9uBedKyB2XO9kb0rsM9OYax0TMXPSQev9rm7Vr6jlrj+CTNS136kdQ4lppDrAcj4yvxcsb2LnkK+wXrZw6vhwd5w3djnWDqAE+tNrGMaXE9S9f8ljVlDZ0L5Q5D+PPfXfqs+DoT0ssD/W+tLwN6bvbQ7/NKQAb0eW151TtJQAZ0GdCtXSPe7OcUEfGmtG3zGiqiUNCyAMeTsO2JF8KxEc9iiInztiyu4/q3eU+FeROaEY8pDhG0eczHZSH0OEZ5f0dpapMRK9pyIW35Rqh4yN0fl5MJCy9OTtPmhObmQcne1a6xQial1I/D8rWFcc/JSLxJSx3E6NpMpfjFbdLlaZTjG/9egyXfiI0CudCAsTdi6lAMBxLwuPfh/roUa76esXJoMQb0Gqxi2ewyyvk6xcrK1Aa1Vr5W+Yq9FiwyizIHL0M26DxtytBS5YNl3E4p6FLRIKz1D9PFES4Ic80YnzpI4N/Ds4JDMt4TPWWsjA26qT4TekBhNN9+++3dQSue1Pgfe0yhuGF8DY2L454jLO3P+O29pZn78QDtulokHP/bvGZoRw75+MNiuXvn47mC9QeHArvG/5IDlzlZtCjdMPj5iBaEREfJExrE42+ESs3UQbNYJtsUqLGcpQ7exQfRcmN3rLxPtU88L6UiDeW45n63cPd51BobUnPw0HW1rNV8PVPjay4se3iQp+3ATw0ZybUvv9eqT3zoNxfBID5U2HaAtcSAPq55ZdL6QpsBnXUKYwvrT3/Yr+uQsUWehk4ztAF9qH2gZcz46U9/6vap/pqrNu9uzyyMmJALv97FOVwDtO1jw/IT2Y59C5HE2taqYfo24/DQczB1JKqXj6CX25PHc3Hq+kCrfIbrg65Idz6/+PB0G6Na+o5a4/ikzEu0Jev8tdZaq7UJ4zknNYfEe++2g5Hc9c37Pnx3bo3cJVdEtfCHiHOOGXE7pq60qtUmljFtsWt+y5qyhs4l1iNY7rO36Ces48kspZMBfZZaU3UZkoAM6EPSVF5TT0AGdBnQrUIcbvZR4p5++unNBhts0Po6my4WI/zjSSmZYgNOygARfyBWHGHM4Z+XZYshJs7TsrgurX98yteyqKVcltPBsaKNe7kx6nU9eJr6e8Vzd5jlZMLCK5dH/Lul3eJDGW1h3MOT2CnFROyBZwlpH29OOZUfHgjo0yaljKzpLSzJK9zMoVzCu7gr7DX3maGEhBdPyigch4Y766yz3B3BXU+J4tjKwJrOwopDLRiZCC3HQ1jWXXbZpfMT48zXWvf43jxLvcg7fi91kMViQA3LaeEVp4nHfmu9U+liT1uL3JJPzkM37mepeTBUaCFn9DGuvuBgSSp9PA6mlNd9xqMh54jS9re0nWXeiZVJqcMF4bdYg1x99dUN9xHzcH0HXt7xU6M+fMOidLOwCdPkwhqT1hLCMzaWxYrWOCqM1bOQyA5Ee+EhegWh3VdeeeWFKpTOS6V8SrmPamywzMGldbX0GZ9nn/H1uuuua3bfffeF+74vu+yyJSJs1JIRC4ca9eG7saEojpaUKlto+GvbP5Wug8J+Mqp5ZdL6Qmqse+QjH+lChhOm3RvPcxGwLPI0dJqhDehD7QMtY0a8H8odnKId8J7mYAMPEUpWX331YqThWqktok/YL1jTXnPNNW6ebUsfzoU5I6C1wJY5ODRkW/bkMGfvyrPiiis23DGdipjWVUb0C3ivY/jkseolcvWpqe+oMY5P0rxk9f4N5TolL3Hbth2MDOevrihXFlkP13Lc5c6B5q5+zZ6GqHM897///RvmQh/Jr2abWMa0xa75LWv50rWtRecS6ydyYzH1tOy3Le0/a2lkQJ+1FlV9hiIgA/pQJJXPTBCQAV0GdKsg5zZQqXxyC0qLR2sq39CbOt7w9lkYWhbXpfWPPeFyivywnuGGPqVsK1W0kXdp+bvkwsLLKlc+nbXdwlBVFu+6VKg7i9dUXP7YaBUbE/q0SSkja3ory1KjkCXf0g01dRonO0udShVd1g1qrXytchJ6wFgUeD7fuC+kDNk1ZMvSVta6x+lCTwqLIsi/H89hKSV2qOBIjVmhcQWvEYzneMCfcsopLiQ2xgAMu/4Jvb/aPJf69Kkh54jS9re0m2XeiRW5GMPx5uce+rarVizfrlEfvptbI1nKFqextCNRcTh0x/2qPLmIL6nw9tYoQ3H5wvk3Jb+1WIflKOFec2yoXVdLnyldg4Ucc/nXkhFLv+gzX+Tqw3f7RHOK5wnLoaecInwc88qk9YXUWId3HVev+OuZuOalLWy/RY5qpRnagJ6TF+s+0NIH4jDprFNgzL3cQ12zkeIeGwnjeSs8YO/XWqyXMBQzFnHVCAevwzKGMr0Yb9ywvJY5OD6Iyl3SXPnVdYh5sbJYesDQfy9Xn5r6jhrj+LTNS7RDfFgtNYdYDvSGe3SL00qXzMVXT7EXPPTQQzsjJLXlV7NNLGNaXK7StZllTVmap0X2w3289UCEJd/FjjXT+L4M6NPYairzKAjIgD4KyvrG1BCQAV0GdKuw5jZQqXxyC8o4JHfsvdJWtq5FaJ+FoWVxXVr/OM+2cOOpOubKM27jSK58qToR7vjSSy9tzj33XOethFeA9w5JpW87lZ3zfg09I1J3qfOtcANpDcebk6s+bWLte3G6oVgOvZmLo0PkQpv6etVkNwSrGvJSSw5LZCocn0vvwcuN7UPLFvXK9cGSuodp43zbIluk8reUKVRaprygvHyFv4VGmnjuCA2QbWXt06dK57gu3qXtj/fJL3/5Szc/XHzxxQ1zDJ7hXU/begEvl3322Wfhjm/y2Hrrrd0dohhs119//Wb55ZcvEpfS+lgzz/WjOJ977rnHsbngggsaoqBQV/677Wk7GGOJdJNTtJZ6Ifoy5uSsFuuQkZV77bGhdl1L1mqWsSyWs1z+tWTE0r9q1KfmGqd0zB71vDKJfSEeSzDgcBXIlVde6UTEEh7ZIks10kyzAR0e8d3Y/G3HHXd0ESmYbx/ykIc0yy233ODowoOn8R4jHG/8bxh3CeXOuiJe54ZGu7ZrYWrNwam7rVdbbTW3TuFasU022aThv4c8kFBrPK6p76gxjtfiYBH2PvUh31tvvdVdj+YPPaYOzOQORsYHKCzR97rqxEGaww47bOEqJtJyaHXvvfd2h1aJNHG/+93PgsUdeAqvf7McCCLj3HqSNLl1SqqApWszy5qyNE+LrNTST5gabcYSyYA+Yw2q6gxGQAb0wVAqo1kgIAO6DOhWObYsUuO8cgvKWIFgLUuYLvbosyw4S5WA1kV6mG8cVsl6OMCyUSpVtPUpf1dblGxG2GBxr+dRRx3V3H777eYmbjOg55R4oXGpzZM0lEtzgaKEseGqT5uUfntolkNv5vr0PRjUYDckq9w4lmpHC4ta+VrkKvbksR528Hlz7zdeXjypQyhDyxbfsTC11D1OE3s+WEMqko/lqpL4/srQayr8djhehfPHm970Juep7EMdhh5TbUqmPn2qzxzfxruk/W+44QZ3DYu/S97ahl1z6hVXXNG8+tWvbq666qqlsuOgwnbbbdfgmUjY7DXWWCP7yZL6ZDMLEljHAGSIAwVw8vehW77TFVkivJc2Nh7EfSIlZ/E6wFKeOE3KaFGLdfhtK/faY0Ptupas1fqMr7n8a8mIRdZq1CfO01KOVJpUxIfSMXvU88ok9oVwzmJcX2mllZpbbrllATnGHKLC+Our+rZXjfem3YCO/HHVDeuT1CEujL8cYNhjjz2cQf2+973vIBjDMSXe/4f7Pz9nhWvd2EMzjOaTizxUYw5mn3Lssce6a0xSB8of9ahHuXUKBnVCti/2QEJuvG5roNzasKa+o8Y4Pm3zUmqffMwxx7i+Fz7xnBAfGAnbqSTqWFfHxbB/+OGHNyeffHIyGdEpuPJsp512apDntkhQNdukj9yXrs0sa8rSPC2yH37XegWFJd9BBuspy0QG9ClrMBV3ZARkQB8Zan1oGgjIgP43A3rJ3YO5BVDpHTdeTsaVr1VOcxuoVD65BeUQBvR4E9BnYWhZXJfWfzHKkZwiLfd7qi1Ky98lFxZevM/G6pBDDnH3YvkHpQrGi4022mjBIMRvd999d3P++ee708Q8XUas8I7zUIESGwXbwuYPYUCPDY592sTa92qxzI05cflyfSv3e1t9h2Y3tNzlxrFUvSwsauVrkau4fKUG9Jzs5H4vlS3SW5ha6h6nieWvxIBOXpZ2DEMdhvc+hxE1wusmQk+RMMx1aMToCtfXp08NOUdY2//yyy9vDjzwQHc/qn9QsjFHPPShD12iqTiAxVyClw1P7lAa0Scox0knnbRwR3Pc9hhdOAiCF80666zTKj7W+pTKn0V2UIpyzzL3hvuwxHwHhTpr1wc84AFLfBZP/g984APub11K0viO89CoZ1G0DqHwTLVjLdYhJAt30tceG2rX1bpW6zu+5vKvJSOWftZnvsjVZygDemqO6TNmj3JemcS+YNlDTqoX+mL2iKmxyeKxaZnjc30g7nvMx5/85CfdQelwfgrTse/j0DF30fP/F/PE4ePxhH/KU57ShFFV4itHQq/1MEx7aHCPDyqGZaw1B/MNosoQkQ0jOvN8W2S2zTbbzBkqMab3NaSXtq1nkJObxchybtyrMY5P27xUshYJ7ziPDyiGka1K93xdfZZoCvTD9773vZ0HPDlsTT+jv8aRFWq2SR+5L12bWdaUpXlaZN/y3T777cWM0dP6rgzo09pyKndtAjKg1yas/KeKwDwb0HMbgraGDD3vUmFvpy1fq8D2qVduWHpSmQAAIABJREFUYRd7D2BUxYOg5Ln//e/f4JG33nrrudcsC844f8viurT+izmRHd+XGCtGchvOFL/S8ne1gYUXGyq85TglzYMnCF7ou+66a7KNS9rt+uuvd2HufJhGH+I4DF/GxhHviM0333ypqoRySbkwRJXej0u+Rx55ZLPiiiu6/Pu0iVXOa7EcejNX0oZh3YdkV4NVbhxLtaOFRa18LXK1WA/0UBEzzx7oVo7hmB4e+gn7YHynYSq0e+gx1RV2v0+fGnKOsIwtN910U4PHxEUXXeREdvvtt3d3gD7xiU9MjseWeScl+4wJGJUJe37hhRe6eSNW9GNoxtC+5ZZbJruPpT6WfhensYwBrCX23HNPF66dh7mPufRhD3tYMryrtR0xCiBjHHLjCeXpE5/4RMNBDx48+Y8//vhmhRVWWKL4cXtsscUWvbwMWSMQrtY/tViHhbdwJ/1ivG4tY0Ptupb0GcucVbp2riUjlr5Woz5xnhz2YQ1Z+hDq+uCDD17itT5j9ijnlUnsCykDOh6PGM1POOGEBWPkq171KjeGle4vS9u1JP1ijI599xyWuaFkzAjry/UGP/7xj12IaQ52fPOb31wq6hhzPIe72HMt5gnXn/7g12233ebWExzEjj0xU6HdkYUwmk/XNWu15uCYAQcniTTDWpB1EZF04ueII45o+LfKKqsUI+zbtjm5qanvqDGOT9u8lOrvKQ900rUdjIwPnnzxi190nuFDPqwpOeiK3HIdEwdk46uYOLRK2Q844IAlDoLUbJM+cl+6NrOsKUvztMh++N3wcHZXu1ryHVIupiUvGdCnpaVUzlETkAF91MT1vYkmMM8G9PD+7S5PrrgBc4ukacvXKqC5DVQqnxyrPnnmyttnYWhZXJeWNc4zNo501eO6665z98hxVziPP2Hv3+mjaCstf1f5LLxCz0o2TJz6R/Hfdp9bSbvFimnvOcCmjXu3UPQ973nPazACrLrqqktVJSeXORlL/d6nTazfqcVy6M1c3C7Wu6SHZFeDVaiss94VbpHnWvla5apP6DfyjsOWpzbtQ8sW37UwtdY9TBfn2+WJFOd/5513Nq95zWsa7hLk4dAQ/+JxLr47l/kALww8n0888cQmDkVKXqEniY+mgXIaJTRPW4QNfuvTp4acIyztHxppMXrgxYbnWNtjmXcs7Y9BHWM0HnOE9/UeX1tttVXDYbV11113qWws9bF8u3Q9Gd9V/tznPrdh3FhzzTVbP1fSjqHi26+D+V/Gbr7D06ZoHao94orUYh1+x7oGqD021K5rSRv1GV9z+ed+79NnrO/UqE+fPK3l7TNmj3JemcS+EBuh/UEovHXf9a53OY9dHssexNpOQ6WbNQN6zAXZZA3zoQ99qDn11FMXfiYkOXNLam9mZRvqWbyxnDl95513dhFq4isS/vznPy+stXxUlrXXXrt55Stf6aLadEVqqT0Hd9UZY+h5553nPHvD62j4bw62ld6PHh/O7zo0EJYrt6aoqe/oM+bm5p3c71Y57JOuT334juUOdF+ecG/p+wdtz3UKRHtivU2f5BBmzYe94s0339x84QtfaD74wQ8uXPXAeEy/Yz3rn5pt0ifv0rWZZU1ZmqdFVnKH2VPta8m3plxMat4yoE9qy6hc4yYgA/q4W0DfnygC82xAD08k0ygWA2esLE+dAJ22fK0CmdtApfLJLSjjRW1sKLaWLUzXZ2FoWVyX1p+NLxuXc845xxUvdedhW/3CsHKPf/zjm9NPP73ZYIMNFpL3UbSVlr+LvYXX5z//eec1x2O5IqG03cLQlYQ4xvCBAYYwyDwozzACpBQMfa9Z6GLSp02s8l2LZY3NnPeapW5WY/OQ7GqwCsM/pgydfTeotfLtI1fWepF37ImWMhrXkK3SMcLKgXShJ5JVbnkvVkhikH3xi1+c/HTIhLXDC1/4QvcPT63UYZPQo8ofCDrllFNcKO/cmqVPnxpyjsi1/1133eU8n1Gu87QdPAhBWuadkjb3d7gSwt0b0dvC4ObqU/LdMG1ujRSvI7rky+db0o6xVxIH3ZhPLYrWWMYsZbNwqsW6hHuYtubYULuuJX2mz/iay7+WjFjkqEZ9+G4fjy9LefuM2eQ7ynll0vpCONYRdYrx+6lPfarDjcGJMMWExebhcNZpp53WbLjhhpbmqJ5m1g3oHiAH1ojugsGXB+MZRmEOrPV9wrUR0Uto17PPPtutjeKw1f4bYT/hUBjv+fVX193BtedgCwNkGX7Ukyd3X3tbnuHVQKSx6iVya4qa+o4a4/i0zUu0Vezl36WzDA+S+4OROGTsvfffrq1siypkkcW+aX72s581++yzT3PppZe6LHLX4A21nuRbuXVKqk6la7PcWj6eq1OR2+JyWGQ/1CNY77W35Nu3naf5PRnQp7n1VPaaBGRAr0lXeU8dgXk2oMdGgC5vLt+wsXE8dXp32vK1Cm1uA5XKJ7egjDdzljbIlbfPwtCyuC6tf+yN2+URHdYpPu2eMub0UbSVlr+Ls4VX6eajtN3CcO2UFcXCGWec4f61KVB8nULvhSGUOeTbp01ysux/r8WyRr7h4Y+uMPph3YdkV6NOseLCEvrOIs+18rXKVZ/vk3eonOG/U/NgjXawMLXWPU7XR27JIzzIkxt3Qt4obJ/+9KcvGNtThlsMvIQ051AQecOUQ0J4boT3oqfq3KdPDTlH5Nq/T1ta5p33v//9C3cwbrrpps2b3/zmzrC91rDEufr0lbvcGmkU7RhGAojlsiuKSOz9OtSdmrVYh22U4x6mrTk21K6rpc/4utbok7VkxNLfatSH7/ZRWFvK26evk+8o55VJ6wu5OQuvZIw2/ronSwQPS1sNkWZaDegcfmNdgnc5D1G/iMLT5Q2du5aslGe8vw73f23G5XAsZF7joMVOO+3kPh3eix6XpU+/zMnlz3/+c3cX9G9/+1v3uXe84x3OK7jrCfue1VAW59dXL5GrT998LfqOGuP4tM1LtGO4Tsu1f3ww8n3ve19zww03uCt72vZspX0QPQpXCfDc9773dYeQH/7wh3dm0+UtXbNNStZBvgKlazPLmrI0T4vsxxErh9JPlMrDLKSXAX0WWlF1qEFABvQaVJXn1BKYZwM6jRZ6S2677bZOMf3gBz+4tT3PPPNMd4czT9cCdtrytQhwbgOVysOyoOQ+NH8XIEwJK9UVxtV/hw3oAx/4QHeaPXzijVzXyXL/Xtiu/O2yyy5b6nR8n/qHxhXKSchY75Xdxjy+a43QwPvuu+8SyWts6C0y4NNYNiPhRsHi3RrXG4WC9yZPlS00LvE7d1HecccdLnxfzoOUdPvvv3+DtzLPfvvt58aC3J1yeFJwxx/RAOI70/u0iZV5LZY1NnPxwQY22GxKlltuudbqxm3f5gVq4VWDVayMwMMYQx1Kg7Ynvt85Jc+18rVwIk38fQ75oOBgXG174jvmiS7x6U9/2hl4wydU9lmuSLn++uvdFQ9e0Z3iZVEmWOsep4vl1nJnKuMIcxf153npS1/q7vdsG0fCA2PMcauvvrrzxuhaS4RzyGtf+1qntG7zWA/r1Gc86jPHtfHOjS1xW+aue2C8Zy5k3PZPap4OFXSWMJVxVKG2eSdXn75yl1sjxe2Y8xiL+2dO0Uq5w/mcfsy4xt94ciFeibBDv+UgQuwB2sUEg8q97nWv5FhTi3VYnhz3MG3NsaF2XS1rNV/XPuOrJf8aMmLpb7Xqc+ONN7qDT0TM4kGWCBXetcbx8y2ytP766yeNjX3GbPId5bwyaX0hN2cxb7Cn5L5dH2XE2l4WGVtMmmk1oPcxlpaEn7YyDQ+ybLPNNi4a0E9+8pPWq23C9S4HEB/3uMe59Vru4GONOTg+UNAVMc3zuOSSSxrqyWOZ19s4xnoJDp37a4FS78Rrr7Zv19J31BrHJ2Ve2mGHHdzadq211moV/fhe89xeg4zCtUWoH7HoYyx9sM8BbPZKRHziSXlg12oTyzolrnPp2syypizN0yL78T7eckWGRT9hkYFZSyMD+qy1qOozFAEZ0IciqXxmgsC8G9BjT7pjjz3WhRVNKUJQmrBoveiii1zbd4VAmrZ8LcKcU1Sk8rAsKDkVS1gp8ufBQ4C7ktoOMrCZQ3GFQuQxj3lM8853vrNZb731lvh8uEjNKXU5Rcs9aN5wQ0ZDGdDjxS8KfTZKbNxTD3dF4cWF0pqn7U7WPoq2Pu3XJheWzQjf8/eRk09X36K/UG8vA6TPGdBJE94RHJa1y5vAp4Mxhyu8Uo2QyoT/W2GFFZLV5g49TnGj6MC4RtrQUNanTSz9jjS1WNbYzNE/udMZYx9P7u5JNnL0Py/zvLMYA3otVrG8dMkzMvXGN77Rha30T5s818rXKlso5TjUg2Kcp6sfpJTRbXcxxmNEl9L69ttvdwaIj33sY528LMoEa71T6cL+gNwSXpwQn/FhGd7FUBnfsRrf6Rd/Iz7043/vUobFilb/Tq6P9BmPhpwjcmNLzOLv/u7v3H3kXkEcsrvnnntchBEOKyAr/knN0yVrL/LBQxEDMPdCdo09YX1y3v8lMphbI6XWEG13xfs56qijjlqY1yyK9vB+2LDslnqi2GXu5o5LntwahzR+vuf/M34QSjf0XszJTgnftrQ57vF7tcaG2nUtuZu2z/hqWQvWkBGLDNSqT2qN0zVXUFbWBEceeaQzarBnYV6J15rxmG1Zx5L3KOcVvjdJfcEyZzFXs17zB3Jzh5mZbziUsOKKK3ZGL7HIYFeaaTWgU6fYWIqsMo+2eaFfeOGFbp/POnOoqF/x2EO5yJuQ/dttt10SfXjAzifIhUOvMQfHntfMm23zul9vhjKcK3OX3KXG47ZvM7ag83rZy17WEIGRp21NUUvfUWscn5R5CaYHHnhgc9xxxy3lEOLbPtxr8DeLl3F8KNnLBJEPWP8su+yyixrCYsNtLroH6Tko6/d5qYhFtdqkZB3koZSu+S1rytL1nlX2YyegofQTixKQKXxZBvQpbDQVeSQEZEAfCWZ9ZFoIzLsBnU3M8ccfvxCGiHZ7wxvesHCPll+8Xn311S4UKHcO8aDs5dQuIUJTz7Tla5FXi6IizseyoOQdlON4lnljJhs0PFc5meuNlGzkMCbg+YmyirRtxrl4sUx+LCgJ2bb88ss748cvf/lL990TTjhhCaU85RnKgE5ecQhBTgIjS3h7+rpRnssvv7xB8e1lrEvJM27jiFVpiue8v3+Q+rBh4uAD/efuu+9uuBOLhT+G6dAwArecRyJp4lPZ/M3i7Uo6NiaHHXaY80DwDyd3MXwiL/4QDW1D/8cA+pWvfMUlTSk7+rSJpd+l6jkUy1qbuV/96lfNy1/+8obT5DyU96CDDnKGcg7GYJBEQUk/Y8Ny1VVXLYEiZxzs4hbLxFCs4s0/ZcALDaU4B3iQF2SKujCmeFnxZW0zoNfK1ypbsSHY14sxCk85bzy+5ZZbnIKP0J1+nO7yWI83/rTDW9/6VhdNY9VVV3VKf/o8BnxC/8UyMGoPdOpNWzAm+Hu5vdxiuF177bWdcphyo0jkkIgPh8i7Fo910oWe+b6NugwlsbeXdYzrMx71mePb5MwytsQHoJgbGX+f85znOBlhjMCwTeQWvAjjJ+UdHRtL/FxC+6y77roL8ky4yIsvvtjNxV722g6skUfo/cV/4wnOXIaRBVlfaaWVOkPYtnGyrJFi5dhmm23m7ox/8pOf7MZW2pr1A3J7wQUXLPGpnHedTxx/g79bFa3IzV577bWgYGd+Zx3N32hH/zA2n3LKKW6d4+f7lKLPIjvW8W0x3MN3a40Ntesae35yWIr56SEPeUhDKGbmLb/WsSprQy6WtSDph5YRS/vXrE98vzblwQjCujWcN1PjTJuhIY6GQVQ05pnHPvaxbr3Mw/4l9YxqXqk5T/bpC9Y5Kz6c3GawpF2Z74lOtdpqq7nQ3uwLajzTbECP163MQ6yF8S5dc801F+ZC0rEHZMz3UU0sHpIW3vH1K7yTO/QVe81a57kac3B8eI99J+sB9BRdeg/K3HZw1cKNNOGBBv7b6yUIaX+/+92v4RAJ+zj6JHN0uD/vOpRXQ99RcxyfhHnJt9mOO+7YHHrooQ3rO9aTrGWJtMiey0e5Iq0lAhrp2g5Gdt2dbpUfny6WIyIZMA5sscUWC3MVsoSuhzHA14Pxou3AcY02KVkH+bqVrvkta/nSOc4q+3E0NC8ni9VPlMrDtKeXAX3aW1Dlr0VABvRaZJXvVBKYdwM6jRZvrH1DsqFYY401mmuuuWbBYMBvOY9K//605ZsTYKuiIszHsqAkPRsFvM9QPnnjTNgOGC9QpMdG1rZTlhgdUHBjDLE8tDMLVf/tIQ3ofJ+FOAcEvALBl2njjTd2XihXXHHFEsVExjDOoIxIRUMYt3HEqjQlUgB18CfXu9qCTTmhYwlpzIMBFsP6yiuv3NmE4XUJJLSENvMZpjxf/W9sAHnitmnzlOzTJhbZ9GlqsKy1meuS+VSd8TrFUOujeyzGgE7+NViRL3KPATiMlNDWhihoMR6df/75LklXRIVa+VrlCyUnG236W/igQN5www0bPBniPszhJiKF0B/anlgR0lUexjyURhjq23hZlQnWeqfSMW+jQPcetT4N9XzYwx7m7puN5yGugGAuglfuiT3KLQbOMFQp+eeuqCBNn/GozxzfVl/L2JI6vNHFD4MSSl2UtDysGVAmxg/KMiIJoaALH2Rso402av7whz+4Q1HhQ/uyZuBQSMqLLg5dHL67mLu/LWuk2HibkzG801gv+agSjIdPecpTOl+jf+MVy/UAPDlPvjAzDpUwzmFAjMcJuHIv5k9/+tOlfuNQFQdY4ysPLLKTY5D73cI9zqPG2FC7rrGnY1in2BDSZ3y1rgWHlpFc+/J7zfqQP7LOoUB/UNCXqWucyXmahvfcxnVM7Ut8mlHNK/57k9IXSuasb3/7227u9GNUyhAVG7Utc61FFlNpptmATn0Il87BNH/o29eRdRBjCzIZ73n5O5GZttxyy77Ylngv9ijPHbwOrzvwGeWuKSFdjTmYMZHDBUQzi+dN9E9teg8ip+GR3HXVUg4uay/2zsyDsc4l9e4uu+zSfP/733dtnotqM7S+o+Y4PgnzEjoL1qM+ClJX2+Xmj/jdeO/QduVWTl7afkeOOGSEw0ssR+i37n3vey+lQyUv0vMvdd1VjTYpWQf5upau+S1rytL1Xonsx4dXutrUX7nm9wiWiI99ZWSa3pMBfZpaS2UdJQEZ0EdJW9+aeAIyoP+tiVCIE97Ne561NRybGjx/OEGdu+9uGvPtEtgSRYXPx7Kg9Gl9qDBC+cbeiHG5LO3AwpNNJgrarg0iockIx0/IaTzSeIY2oJPndddd504Xx56pcd04fYwxBmNBWzi8cRtHSpSmKORRMnZtDjFasJn/3Oc+txANIudJ4LnFHgWpO+O75Bo5YQMYesW1peeEODKNESZ++rRJyQRB/xiaZc3NHHX7zne+4/pWl8GZtueEPcZblGE8izWg12Dl2wpFF0o6H1kh1YZ4suI5hmIdr2ue3Aa1Vr5WGcNbgb5DeWMDcZiH98rmcFLOYEw74BHL2BorUsM8GfPo//DCG72NV4kywVrvVDrmC8Zgop10zR3UHw9mPJEx/lsePBKZ47z3ukVBHxs3GYM48NA2P1COPuNRnzm+rc7WsQW5w8Oc+rSxRuaQt3322cdFMfEGqy4PaRTeeGlhFO+SZ8qP/JEWpX4X07PPPtsd0Irzq21Ap4yw4XoF5LLtQR6p7+abb+6uJ+F6Gh5LKOg40kEfRSuHTVlH59Y4uX5jlR1Lf2tLU7I2DfMYemwYRV0ZP5Bbv7719RmlAd1/cygZsbR9n/nCurb132csYI/ho2J1lQuDLevMddZZpzUZURo4wIVcxE+XAX1U88qk9YWSOSt1BU18CDu+AqjkQK5FJsM0025Apy4cVmMsJbJIzhDL/onoFxtssEEpqtb0zHF4TXtDkMUYHh66zhmDY3kfeg5GJqkDa0LC4nc9rIMYG0jL/1/sg/GTcQYDftsaya+9aDv6Avt4C7Mh9R2jGMfHOS+x3330ox+d3Svj3c0+uaT/xAerWJ+hw1xs+PZQ9vAwZ59H9CgOWXQ9rP3YC+Mg0XZdXq21gnUdFJa/ZM1vWVOWrvdKZZ8DLvTnrjU4+gn22ZTF61xy+onFjjXT8r4M6NPSUirnqAnIgD5q4vreRBOQAf3/modF4A9+8AMXuu3rX//6gucpHjRsGPC423XXXZsHPOABRW06bfm2Va5EUeHzsCwo4++hUCccKQYqvJG9pxhGcxTcz372s5tnPOMZzls598CejRGeamFeeBejIN5jjz3cPeoorQg36sOf1jCgU1bKw13rLMrxtvXezb5u3CG39dZbZ40x4zaOlCoZCS/Fgp4wvBiB2axTZ+rKppxT1RxICU9LWz3gQhZsQvEcJeRl6UM+tD8KGNrIewQgKxxmoP/7cqby7tMmpWUk/ZAsa2/mKC+GLJh2tT3zEBt7bzxdrAHdcx2SVdhWjFH0X0Kae1lhnkA+kGcOf2BQDb1jLBvUWvmWyBlyfNZZZzmvIl83+iJGORQ4u+++u/M67zI0xt9DucnhmPPOO68hbDeK1tSYF84X4wjhHpf7xhtvdFdMoNj04xYKoCc96UlOabvzzju7KDWlT9jvOOTFgYwunnEoRksIxj7jUZ85vq3uJWOLD4tPv8c47udFxl7GXe5O9dd+hIcPLEZeIhogz+SL8teP63jHsJ4gnLJlzqWelJMDWygxGdOYx8iHQ0AoD9vCK3fJR8kaya8lGXcYf1gb+b6JLNI3kcfYy85qBArbrK+ilTJSLpjH62jGR8YQ+k5XvymRndK+t5i1afitocaGUdSVcmPowrsZQxfrN/oT8o/x1xt0S5W15Fu6FvTr4MXKiKXdR1UfynLTTTe59eu55567MFf4vkmEHcYI9hr+SpSu8rNmItQt+xbmYOYcDvnQVkSEsYy5teaV1LfH2RdK56z46qY4ohTsMfJyeI59BMx9NCqLzJWkmQUDup8XmVdPP/10FxqcA/DeIGvdP5VwC9Pedttt7rAYEVCYX9hnECmo6wmvjuFdIilZDdK15mCM2fR1GFI+vwby603udGeOL117W7jSfxlvutZerOHRkXAIy2JA9+P8EPqOUY3jQ6xdLLzj+nCVILoo/s4eCR2k33vR/rQ9V68861nPyuqG4u+H37LqVCx1SKXhW+jZ6IOstb3uzu+NLWu/ON+h28SyDgrLULLmt6zlS9d7fWS/S4+AnCFHPOw7ZUBfUuJkQO/b+/XerBOQAX3WW1j1KyIwCwb0ogorsQiIwEwRCJUhi/EEnCkoqowIiIAIiIAIGAmEhzRQtKLIxVNFjwiIgAiIgAiIgAiIwHQR4PotHDMwyHO1D9carb766tNVCZV2cAJ33nln85rXvMZFneOxHPAfvBATmKEM6BPYKCrSRBCQAX0imkGFmBQCMqBPSkuoHCIgAqUEOB1M+G+85XiG8lwuLYfSi4AIiIAIiMC0Egg9iaVondZWVLlFQAREQAREQAREoHFhuongxGO5+knM5oNAfC0Y0W64YmbeHxnQ510CVP82AjKgSzZEICAgA7rEQQREYFoJEDaTEHyEs7WG75vWuqrcIiACIiACIjA0AQ6i4Ymy//77u6wt4Z+HLoPyEwEREAEREAEREAERWDwBrjA7+OCDXXj+Bz3oQe5aHa7i0jObBDgE++Mf/7jZcccds1escTUZV5LyIBtcK7nJJpvMJpiCWsmAXgBLSeeKgAzoc9XcqmyOgAzoOUL6XQREYBIJcGccin7uxOU55JBDnDf6CiusMInFVZlEQAREQAREYOII/PCHP2z22WcfF+aT+yrPOOOMZtNNN524cqpAIiACIiACIiACIiAC7QQ4FMld5AcccEDz+9//vtltt93cfderrrqqsM0ggZtvvrnhCsNrrrmmOeGEE5xxfJlllknWNFzvk+ClL31p84EPfKBZZZVVZpBMWZVkQC/jpdTzQ0AG9Plpa9XUQEAGdAMkJREBERg7gXvuuae566673MlaPM/ZDPKPzaGU/mNvHhVABERABERgCggwj6JcY+684oorGpRGV111lSu5DqJNQQOqiCIgAiIgAiIgAiLQNA0G8z/96U/Nsssu29x6663OeH7sscc2t99+e3Of+9zH3X3+3Oc+V6xmlACHXl/2spe5NT3t/ZKXvKR59atf3ay//voLhvQ//vGPzTnnnNMcc8wxzXe/+11HAt0ZYf632mqrGSVTVi0Z0Mt4KfX8EJABfX7aWjU1EJAB3QBJSURABMZO4Ne//nWz1157NRdccMFSZTn++OOb17/+9W7zqEcEREAEREAERCBNILwXM0zBNSgoWh/xiEcInQiIgAiIgAiIgAiIwIQTwHj+ute9zjkVxM+rXvWqBh3JSiutNOG1UPH6EiAi43ve8x53zz1GdP9gTN9oo42aW265pSHEe/jw24c//OHmBS94QTbke99yTdt7MqBPW4upvKMiIAP6qEjrO1NBQAb0qWgmFVIE5p5AmwH9iCOOaPin8FNzLyICIAIiIAIikCGQMqA/4QlPaE466aRmyy23FD8REAEREAEREAEREIEpINBmQH/Ri17krrp74AMfOAW1UBEXQ4AojRdeeKHTh/mIUm35bbbZZi5CwbbbbivjeQBJBvTFSKDenWUCMqDPcuuqbsUEZEAvRqYXREAExkDgN7/5jQsv+6Uvfcl9fbvttmsOPPDAZptttmm962kMxdQnRUAEREAERGBiCTCHoii6+uqrm4033rjZfffdm3333VdK1oltMRVMBERABERABERABJYmwLU8Rx11VPPZz37WhW0nJPfLX/7yZscdd2xWWGEFIZsjAnijX3nllc3pp5/eXHrppW6dz8Nan4OyeJxvvfXWikiQkAkZ0Of++UjIAAAgAElEQVSoo6iqRQRkQC/CpcSzTkAG9FlvYdVPBERABERABERABERABERABERABERABERABERABERABEQAAjKgSw5EIE1ABnRJhggEBGRAlziIgAiIgAiIgAiIgAiIgAiIgAiIgAiIgAiIgAiIgAiIgAjMAwEZ0OehlVXHPgRkQO9DTe/MLAEZ0Ge2aVUxERABERABERABERABERABERABERABERABERABERABERCBgIAM6BIHEUgTkAFdkiECAQEZ0CUOIiACIiACIiACIiACIiACIiACIiACIiACIiACIiACIiAC80BABvR5aGXVsQ8BGdD7UNM7M0tABvSZbVpVTAREQAREQAREQAREQAREQAREQAREQAREQAREQAREQAREICAgA7rEQQTSBGRAl2SIQEBABnSJgwiIgAiIgAiIgAiIgAiIgAiIgAiIgAiIgAiIgAiIgAiIwDwQkAF9HlpZdexDQAb0PtT0zswSkAF9ZptWFRMBERABERABERABERABERABERABERABERABERABERABEQgIyIAucRCBNAEZ0CUZIhAQkAFd4iACIiACIiACIiACIiACIiACIiACIiACIiACIiACIiACIjAPBGRAn4dWVh37EJABvQ81vTOzBGRAn9mmVcVEQAREQAREQAREQAREQAREQAREQAREQAREQAREQAREQAQCAjKgSxxEIE1ABnRJhggEBGRAlziIgAiIgAiIgAiIgAiIgAiIgAiIgAiIgAiIgAiIgAiIgAjMAwEZ0OehlVXHPgRkQO9DTe/MLAEZ0Ge2aVUxERABERABERABERABERABERABERABERABERABERABERCBgIAM6BIHEUgTkAFdkiECAQEZ0CUOIiACIiACIiACIiACIiACIiACIiACIiACIiACIiACIiAC80BABvR5aGXVsQ8BGdD7UNM7M0tABvSZbVpVTAREQAREQAREQAREQAREQAREQAREQAREQAREQAREQAREICAgA7rEQQTSBGRAl2SIQEBABnSJgwiIgAiIgAiIgAiIgAiIgAiIgAiIgAiIgAiIgAiIgAiIwDwQkAF9HlpZdexDQAb0PtT0zswSkAF9ZptWFRMBERABERABERABERABERABERABERABERABERABERABEQgIyIAucRCBNAEZ0CUZIhAQkAFd4iACIiACIiACIiACIiACIiACIiACIiACIiACIiACIiACIjAPBGRAn4dWVh37EJABvQ81vTOzBGRAn9mmVcVEQAREQAREQAREQAREQAREQAREQAREQAREQAREQAREQAQCAjKgSxxEIE1ABnRJhggEBGRAlziIgAiIgAiIgAiIgAiIgAiIgAiIgAiIgAiIgAiIgAiIgAjMAwEZ0OehlVXHPgRkQO9DTe/MLAEZ0Ge2aVUxERABERABERABERABERABERABERABERABERABERABERCBgIAM6BIHEUgTkAFdkiECAQEZ0CUOIiACIiACIiACIiACIiACIiACIiACIiACIiACIiACIiAC80BABvR5aGXVsQ8BGdD7UNM7M0tABvSZbVpVTAREQAREQAREQAREQAREQAREQAREQAREQAREQAREQAREICAgA7rEQQTSBGRAl2SIQEBABnSJgwiIgAiIgAiIgAiIgAiIgAiIgAiIgAiIgAiIgAiIgAiIwDwQkAF9HlpZdexDQAb0PtT0zswSkAF9ZptWFRMBERABERABERABERABERABERABERABERABERABERABEQgIyIAucRCBNAEZ0CUZIhAQkAFd4iACIiACIiACIiACIiACIiACIiACIiACIiACIiACIiACIjAPBGRAn4dWVh37EJABvQ81vTOzBGRAn9mmVcVEQAREQAREQAREQAREQAREQAREQAREQAREQAREQAREQAQCAjKgSxxEIE1ABnRJhggEBGRAlziIgAiIgAiIgAiIgAiIgAiIgAiIgAiIgAiIgAiIgAiIgAjMAwEZ0OehlVXHPgRkQO9DTe/MLAEZ0Ge2aVUxERABERABERABERABERABERABERABERABERABERABERCBgIAM6BIHEUgTkAFdkiECAQEZ0CUOIiACIiACIiACIiACIiACIiACIiACIiACIiACIiACIiAC80BABvR5aGXVsQ8BGdD7UNM7M0tABvSZbVpVTAREQAREQAREQAREQAREQAREQAREQAREQAREQAREQAREICAgA7rEQQTSBGRAl2SIQEBABnSJgwiIgAiIgAiIgAiIgAiIgAiIgAiIgAiIgAiIgAiIgAiIwDwQkAF9HlpZdexDQAb0PtT0zswSkAF9ZptWFRMBERABERABERABERABERABERABERABERABERABERABEQgIyIAucRCBNAEZ0CUZIhAQkAFd4iACIiACIiACIiACIiACIiACIiACIiACIiACIiACIiACIjAPBGRAn4dWVh37EJABvQ81vTOzBGbBgP7nP/+5Ofnkk5uNNtqo2XLLLWe2rVQxERCB+SLwxz/+sTnhhBOaPffcs9lggw3mq/KqrQiIgAiIgAiIgAiIgAiIgAiIgAiIgAiIgAhUICADegWoynImCMiAPhPNqEoMRWDaDei33357c/jhhzcf+9jHmn/8x39sjjzyyMbXaShGk5TPP//zPzd77723K9IznvGMhv9+wAMeMElFVFlEYGIIMCa89a1vdeV5xSte0bznPe9pVlpppYkpX64g1157bbPbbrs1d955Z3PSSSc1z3zmM2d6fMvx0O8iIAIiIAIisFgCv/71r5u99tqrueCCC1xWn/3sZ91/6xEBERABERCBcRDAIeSSSy5xup2LL764+cUvftGsttpqzfbbb9+8853vbB784AePo1j6pggsQUC6SAnELBKQAX0WW1V1GoKADOhDUFQeM0Ngmg3ov//975s3vvGNzrB0n/vcpzniiCOaQw45pLnXve41M+0TV2TaFq3TVt6ZFZw5rdi0G9BRnrzyla9szjnnnObv/u7vXKSNbbfddiaM6Bob5rRTqtoiYCAgA6cB0gwkGVc7j+u7M9BkqoIIzAwBrUPrNKW4lnO99dZbnQ7rM5/5zFIvy2GinKfeqEdA/bseW+U8PgIyoI+Pvb482QRkQJ/s9lHpRkxgWg3onNLF2/xd73qXM56/5S1vaV73utc1yy233BIEQwPaLGxApm3ROuryht8bqitNo+fyUHVP5fOnP/3J9bWPfOQji/rMZZdd1my11VaLyiP38rQb0KnfzTff7Lznv/SlLzkj+hlnnNFsuummuapP/O+jHhsmHkhLAS+99FJ3iOKmm25qjjrqqGa//fZbap6b1rrNW7m5koGIGETM2WabbZp3v/vdzSMe8Yh5w2CqrwycJkxTn2hc7Tyu7/7bv/1b8+QnP3mh3fqug2ZtbzP1gqwKTCWBeV+H1lpfzjvXv/71r82JJ57YHH300c3666/v/v8WW2zR2kdYG7KvZm2YemZBfzWVA4QKnSQw7/1bYjGbBGRAn812Va0WT0AG9MUzVA4zRGAaDej/+7//25x66qnNAQcc0OCFzoldNikrrLDCUi0za0qmaVu0jrq8MqDXH5xkQK/POP7Ct7/97eb5z3++C+f33Oc+1x1eWHPNNUdfkAG/OOqxYcCijywr5jeM594jZZNNNmlOO+205uEPf/jIyqAPDUfga1/7mgvF6Z9jjjmmedOb3jTcB2Yop3EZOGcI4VRUZVztPK7vyoA+FWKpQs4JgXleh9ZcX84zV7rO9773Pbdn+8lPfuJ60kEHHeQcPlZcccVkzzrzzDObXXfddeG3F7zgBQ3GHIzvyyyzjLvGi3f5/3pEYNwE5r1/j5u/vl+HgAzodbgq1+knIAP69LehajAggWk0oP/whz9s2Fx897vfdeGMMS603QslA/qAwtIjq1EvsmVA79FIha/IgF4IbIDkHBr6+Mc/3uy///4uN8a1ww8/fKo9kUc9NgzQDCPPoqaCc+SVmcEP/uhHP2r22GMPtxbhyXmTzrsBvaTPj8vAOYNiOtFVGlc7j+u7MqBPtDiqcHNGoGROsqApXRNY8qyVpub6cmiutRiU5FsS0azEgP6Xv/zF7efe8573uOLssMMObr+31lprlRRPaUVgZARmsX+PDJ4+NLEEZECf2KZRwcZMQAb0MTeAPj9ZBKbNgB6Hbsd4jkdm2yMD+njlbRIX2bMmE6Nu4diAPskh7ksUHqPmWPq9W265xYXv/vKXvzwTodwncWwobZNRpPchNu+44w7nrbzvvvtO9cGJUTAb1TdKleVhCPenPe1pzXHHHTdXIdxL+vy4DJyjkh19528ExtXO4/quDOiSfBGYHAIlc5Kl1KVrAkueNdPUWl8OzbUmA2veJfvJMIT7Yx/72Ob4449vDeEez0Vc7UM4dz0iMKkEZrF/TyprlWt0BGRAHx1rfWm6CMiAPl3tpdJWJjBtBvRLLrmk2XPPPZv//u//bnbbbTcXynjVVVdtpTRrxtJpW7ROYnlnTSYqDxFLZS8D+qiJ/9/3wv40yQcXLIQmcWywlFtpRMATmDZl+bhbrqTPj8vAOW5G8/b9cbXzuL4rA/q8SbjqO8kESuYkSz20JvgbpaG5WtjXTlNiQC8py7jmopIyKq0IhARmsX+rhUVABnTJgAikCciALskQgYDANBnQ8T4/7LDDmhNPPNHV4Itf/GKzyy67dLbnrBlLp23ROonlnTWZGPWAJgP6qIn/3/c4OPTiF7+4+frXv9486EEPas4666xm8803H1+BFvHlSRwbFlEdvTqHBKQsL2v0kj4vpXIZ22lNPa52Htd3ZUCfVklVuWeRQMmcZKm/1gR/ozQ0Vwv72mlkQK9NWPlPC4FZ7N/Twl7lrEdABvR6bJXzdBOQAX2620+lH5jANBnQr732Wud1zh3oT3rSk5rPfe5zLpRx1zNrxtJpW7ROYnlnTSYGHhKy2cmAnkVULQF3oXNP3iGHHOK+8Za3vKV529ve1iy77LLVvlkr40kcG2rVVfnOJgEpy8vataTPj8vAWVYjpV4sgXG187i+KwP6YiVG74vAcARK5iTLV7Um+Bulobla2NdOIwN6bcLKf1oIzGL/nhb2Kmc9AjKg12OrnKebgAzo091+Kv3ABKbJgI7h6PWvf70jwF2wbGZyhiOLsTRWpF122WXNVltt1eDxTsh4DPWXX355w8Z4tdVWc8b7F7zgBe7u9VVWWcXcIhgeuW/s1FNPXciPl7fYYouG+1D32GOP5jGPeUyzzDLLtOZpWbSGCronPOEJzec///nmUY96VGc5SzeGGPKuu+665uMf/3hz0UUXNVdffXVzn/vcx3nD7rzzzs3uu+/erLHGGr020dwdduWVVzannHKK4wV3n/f222/vQvg/9KEPNXOPE1pkwpL5Pffc4+qNFzAewVdccYV7DdZbbrmlk5Gtt966WWmllTqziw3SX/rSl5rnPOc5Dfflnn322c2//Mu/OB6/+MUv3IGRv//7v3ey8qxnPSubt6UepWlGYUDnvm+4nnPOOc13v/tdV/fSvkL6UrkO+zzfpX15Nt5444a+ZG3TkCly8oMf/KD55Cc/udBXwrq88IUvbDbYYIPGj8W59vjWt77l+hje6NaDRKk8/+d//scZ4P/pn/7J/cyde8cee2yz/PLLJ4tAnz/66KPdOzyf/exnm7322qu1uL///e+bV77ylc1nPvMZl+bDH/5wQ9h5/7SNZdSLMfe8885rqCv5wH/bbbdtXv7ylxex4lvI0umnn+7kyefn+yjsn/KUpzQrrLBCaz3C8fQZz3iGG9Me8IAHuLt7iYJCH/3mN7/Z3H777a7v0+df9rKXuX7aNZbn2tn/bpHhVGj/FVdc0Y3RsAzHJ1jusMMOTUru/Jhz5plnNt/4xjdcnfych8xxgO2+971va9HDuZQICbDZZJNNWlkxTr7kJS9pnvzkJxff637TTTc1X/7yl5tzzz13gb8v60477eT6CHNQ1xOPZe94xzucfN94443Npz/9aSfjzD+0KfPR/e53PyfzF1xwQbb5UnOvRbk+ivVIakzycyzzCrJB+4XlDWU/W/n/nyA2Fna9F19J0WbgZH3AGu1Tn/rUIOuyocfntjrGsubHz9Q6k7ZgDfq85z2v2XXXXd14Ez7I52mnneZk/1//9V/dT35M69OfKANrXNYarLnCeQ/ZZz3HeLbccstZm96lYzxhPcOaNx4jX/rSl7o8f/e73y3Rp3Lzii/AYsf1eTWg33HHHc1XvvKVJdrEryuRN8bOrn1NihvjBXPNxz72sYa5g/Va7oqtxbZfThC/973vNc9//vObn/zkJ24s83NR23vhWPfMZz7TrVtWX3311s987Wtfa9iP8PzDP/yDWxesvfbarelr1ze1rgrHVD9mfPWrX52IdVUMauhxuOYeNSx73B+65DK3Hx9qT5nrG+HvlvVlmL4m18Xu/dvmWLiyh2bO9PNbqK9gXxfPsdQ5XFfnmPq1o0+Xm1/6rI1+85vfuLny4osvdp/J7dl8WULdGXMu8/HDHvawXJVaf/d7n3B/Ds+NNtqo2WabbUy6rDjzvm3PGuNVr3qVW5/zWHWD//7v/+7mOvabuWhuQ4xNbdevDT0uWxp1VLrIuCxD6XXi8Zd9+FCyOEmy3daWNcpokZt5SCMD+jy0surYh4AM6H2o6Z2ZJTAtBnSUbBhPzjjjDNcW3siYaxiLsTSlsH7IQx7iNicoFNseFJyf+MQnssZpNpwYmQ8//PDmqquu6iwyhheMVGuttVYy3SQY0DFoYWh7//vf74xbqQdDxrvf/W73E4pSHosC/pprrnEGDBR8bQ95s1lFHroMX23vW2QiJ1coCw899NDOcpLHZptt5lhh/GszkMabfhR36623XvPa1762U15Q3h133HFu0zrKp6YB3SJbvq70Fdg+8IEPbK1+iXII2XvjG9/YoGDsemjT9773ve6QRM7o/Z//+Z/Nm9/8ZmeMa3tQPBx88MFufOD/557bbrutedGLXtScf/75RWNhKl8MkBwE4skpgeMx+NWvfnVz/PHHt/bBUCGdUmDHYxkGMerEISkMt6kHPowPjM05Yw5yitH+qKOOas2Pb+y4447NCSec4AzzqSc2oGPg+fa3v+36J3Vse17zmte4sbzkkFUqL4sMx8oZZO5973tf8853vrNT7o455pjmgAMOcAfRLHMUCuCTTjrJyX7qiedSDqDdfPPNrg90sUKByVi2zjrr5MTfzTm5+YdMmCf4LvVrO8SUMqCjANx///2XKK9XfGNQGYcBfcj1CPxodxh2zbHM38xDHLbgHcv8HefXR0ns2yqlgOagxVDrMspaY3xuY5pS7j/2sY/Nzjlhn7OOacwP73rXuzrnRsrJ2hTDeW6t4cdJxiLLesOaLwbbI4880v3zh1JyBnQrg9y4njNwZAeingnG5YGOgeILX/hCg4KwayzOrW9ibqxXmYs5LBfO223jxVDtl8Mfr1fiA3zx++FaKGdQiQ8TdhmyRlVfX594LcAajX3spK2rQv5Dj8OWNULfPWosN0MZ0IfcU+b6Rvi7ZX3p09fkOsTePzXHciCQPcOHPvShViwcPvvoRz/qDtOGz6QZ0DnczPhNm/FYDlCX7tu6ZIc5hMPIRxxxxMKh9rb0OV1W+N5i2x49HPogHpxR2G8zhnc94aEC1iHkseqqqy71ylBjU+1x2dLnR62LLBk3fFqLXoe0Q8vi0Pn5+ixWtsN2rVVGi+zMSxoZ0OelpVXPUgIyoJcSU/qZJjAtBvTQm+Dxj3+8W8S3GTzaNodtCp14A4zCgRONnFjOPRifPvKRjzRrrrlmMikLVjzAY+USiakH3iDeu9Zn0GWYH7cBndO+3EPftRn19cDYhYLYe2Z3KeDhhPHswAMPXIoHHozXX3/9UkYwDACEss4Z0uKGWawBHaNQbGDhG2zCV1555QXvrZADvPDSSXmkxpt+vL28x3lO/jhNjmfzox/96GTSsK65vFK/+2gM4W+1DOgY2jAko+QNHzxmMZLfeuutS7HN9T+rcggvPjz34r7It++8886lFM54bGHwxdjW9nDCnX4fjyNt/f6ggw5yBumcwfUvf/mLM7ajAOCxnrhPlTM0ctNfOTxARIzUE57Y5/ec8ib00Ep5dIVjGV6OsD7xxBOzYko5UYZjdG07wIAiH0Z4xIUP7YYH9fe///0l/t7Vj0KDB+WkLow9bYeHwoz7jlFtc1jspevThSw5rHOve90rexCEd2HJ/AXH1ByVagxYYTR5xCMesdTP8Vy69957u8NuFla5vszH2sYIlOGPfOQjG655ib/FnIJxPnU4JR7LaFu8fOI+6w3oeLQz/+E1wsP7KEj8N+k73kP//ve/v4vugBHaP3080Idcj5TO37QJBk2ePgZ0xgyUrf4Jx3DaDK7IKg/RazCkEjmBJ5YlDED0xSHWZeRfa3xuG8BiWSOKDLLTZcz0edHnOLjCnMPBGMuDVxay03Z4pGtt2jXvnXzyyZ0HAilb23yaKjcy8Nvf/nZh7u0yoA85rs+TAR3ZQxbe/va3L9EE9EE8EekL8TzZtr6JubWtV1PjxZDtl+sDsZGb9RWHSvz4Er4fr6n4jQNEGMZTTxxdp01mR1nf1FqAKADMP8x/uWfU6ypfnqHH4dI5zrpHbePHemExawLyHXpPmWvr8HfrHqkW1yH3/vEcy9qDNSFr0NyT2gPwXqjrYH/o52v2EqyB/Z6eA1vsX/2Tm1/CtdHdd9/tIq35A0h+z+vzCtdGRIbC4OvXnDlnklB3Rn7otnbZZZccjqV+x3jH+Mm+Kny8nufHP/7xUjqa3Jp+qLaP97EcGNpuu+1a6xiP39SLsT7eTw45NoV7tKHHZUtjjkMXSblq6HWGlsWh86PeQ8m2b9saZbTIzbylkQF93lpc9bUSkAHdSkrp5oLAtBjQQ+8APKJQ4KdOi8aNZjGWtp0gZ0OElzFKcU7+soD5j//4D+f9HHqmE8Z83333TcpLrEjEuwOPSLw9fahkjOicfg09JV/84hc7D+84XO44DegsCDFw4a3kH18fH6qcUFc33HCDU/ZimAmNGV0KeBTjePZ5Ayb54r2JMQgDOd/GiM7ixnvzsnHj1Dgh3Usei0y05ffDH/6w2WeffRaU+BjN8VomzKpvK5RxhFjD+9FHHKCsRE/wIR/D/ONNv/8NGeCAAAdFkBXy5TAC3rKhh35XqMxpMaDDACXUBz7wAVd97z1K9IKwn6OsIg0MvGzhDY43dMqYalEOEVZsv/32c+GgeWLZ42/0UdqPvu9llIMuKE7XXXfdpcSFsKF4AXpjD3KCPCAn3qBB6DiMIShofF1QcmMoyl1NQR/A4M9DmFLGIMJLlz6x7HV5adGf8eYNHwzuT3/605f6bKy8Thn5U94dtDsKGthxKIk2pc0Zb0P2XV4GsSzR91Ce4xHuvRJIgyKJMdcrxFBKUcc4okHKi5Y8MWZjnKX9UaKhYMSLEqWdz5ODLRwIQUnb97HIcIqln7+QZ2SOsZmw5x/84AeXkDlkE/lGHlNz3s9//nM3FodRFPDoedvb3raUnKbmUs8K2UHpyHgOK8ZIxvMwKgvjHd9KRRaJFbg+Xwz/5IusUMef/exnrl3D8tImfCs+bNU29iKHeLTgkcSBFuZ+DH2xbFgM4mG7W9LXWo9wZQNGIcbZcP6mHVmP+HoyvjEOlMzfVtm2rF98XiUcmJc5rEBoUv90rctqj88pHilZS/UN5nkM6/T7cJ5Hqe6vyonHHh+SM15zdCmSU2tTZOGpT33qwhxFnyOPcJxkTCMU7oYbbphsdtZ/HJxh3OTx4y/99MEPfvDCWJnq/6RvM0YOPa7nDBxWmS5NN2oP9FS/Z21JW2M8Z9xkfCMCCQdY/HjcdlCqrV8yj3BIlOgkHIrhu+Rx73vf2yEauv0s3GGNByrrq64IO//1X/+1RGhk8mYNwlyZOngVjuMY0Vgbxv1hHPWl3CXrKg530+becDfKdRVlHXocrrlHtcgbaSxzfJhXjT2ltayks6wva3Idcu/ftp5jDRyuc7yegoMl6BD807au9b9bWLWtX7oOhpXMReyH0Dd5HVQujHu4b8sdeu6SGw55oGthn8ATzyHICGtHdET+cDfputb0Q7U9V9CwrvUHsHPtaLneY+ixqda4bO3r49BF1tLrDC2LQ+dHmwwl2759a5TRKjvzlE4G9HlqbdW1hIAM6CW0lHbmCUyLAR3lqPdk6vIkiBvMYixNKYS6wu/+6le/csp17tzpUrSw0UHR6T1qu07jpk4rpk4KWxTQte5AjxUDufqgzMZo4o2DbQb0FCcUVyhb4yc2onBXOF6mubtuw3wsMpHq+PHmHOUg5cRDPvVgrEJp7E+/cxiAgx9xvVKb/i7P1ZQnQNup8mkxoIfezTlPGJS98PF3cXcp/SwKj/BwTs44cOGFFzrjgFcipIw0bOZRSnKqnQc5Id3jHve4pcQkPlWcuyPRZxD2ceQPg8bDH/7wXvNVqGBp83CO75nzH2rzfo9P+Ke8JGKFAkbQNu9GxkfSo9T2T5vxnm+RjjIgS13RH2KlQkrJFRs8MK7S7/EgTR3aiGUkFzo212gWGY5ZciCEPkJZ46ftJHuXpzbtj6LOe/S3GSPiuTTXl/FOQOb8GNkVOjesI/mipOMQSSoCCX0QY7FfM7QdYEqNvRxIIu/U/BOzLFWWW9LXWo/giUXdUNjzMH+3zbMomD/3uc+5gye5+Tsnv+HvlvWLT5/i0CWj1nXZKMZny/ohJ8Nx3yDP3HhG2xKZA282nrbxOT40xqFUZIExOPVwcJQ1rz8Q1nbAE6Mph8DCftcVLSRVxzZDw9DjeonRokTGc2lHbUDnuhEO2fmDf1zfwCG91CGl2JhHWgwT4YG+VL/E85KDT11X0AzdfjnO/B4axinbeeed13DwMX5ir05+bzOM81sYXRo4DX0AACAASURBVKftAOM46kvZ4rVAW3hq0o5zXVVjHK61R7XImk9jmeN92lp7ypLyWtaXtbgOvfdvW8/hjJCKEmhd13qeFlZt65ehDOj0WdanGKZ5uozi8b4tZ2xvk5s4Qkfb/M/78f687RDx0G1/5plnugPqPKmIZ2HdwpDvqYNSNcamWuOypa+PSxdZQ68ztCwOnR/tMbRs1yijRW7mMY0M6PPY6qqzhYAM6BZKSjM3BKbBgJ66p9Qbz3INZTGWxgqhXNgpvhkandqMCaFSBsMARq74jq2w/Gw8OCWN0oonZcyyKKBrGdDDO6NyhsbURqrNgB4qmiyc4s18myGtTTYsMpF691vf+laz8847O+Op1fudk86c2vZGi5TBNZZvjF+w7grljXGejR9eQzx4auOZnQv/nesvlt9rhHAPQ+UhA3gGtF2LQBnDjVnqfu0ShUd4OKfL64g847qnDvPECuvcna6xMcNicC0JvZ5r05Bl21gWfo9IESimkb22wwth+rZDAbFBNBeWPfYSS3GKN65tBwI8k9jgk2r/2OCRC8seHx5YTIh9ymlR2oUsLWMz0TwwtHmDmMVTPjQatBkX4rmUshNRoOuajXiMTHmPxF43ufDUcMOrHsOO90RPjZEpBXZbePpUPypRlvO+JX2t9Ug4f+fu+C2Zv3PjS/i7Zf3i09fiMIrxOcUklrUuJbR/P1QKW+Z5xjP6D3MaT9t8FuaL0Zx2SRkWw3qwzsJY6A8mpbzbMdLihfzNb37TvdoW+SHMNzb6p+bLGuP6pBjQS/pPW9q2tXVsCLAcOA37aGo9EHNri9wSlrVG+1m4xYrn1JohjJbDvEaUKA6T8KTW63F0HeY4DkyGh+nGVV/KPC3rqhrjcK09qkXWfBrLHO/T1tpTlpTXsr6sxXXovX9qPdd1xRmcLOtaz9PCqm39MpQBnfzj67TawrgvVlfi68J4xlrCO43k9qjxd9F9ceA4fIZu+3Dt0XVYKj5UkBrja4xNNcZlaz8fly6yhl5naFkcOj/aZGjZrlFGq+zMWzoZ0OetxVVfKwEZ0K2klG4uCEyDAT1ePOQMUmHDWYylsUKIu/9QbnY9hNPx9x+nDESx4sZq4AzzxTiFF1gYNtaigK5hQI+NQoTMxtMo5cUScsuVNw69ZeEUs+XQAf/a7kOO29EiE/E7KKZZWPEuD0pDTjHnrhGI30t5q/Q5IBKfQrd6Lg8xqLWFybPmXdJ/2/K0KqksCo9QOZQ7uU55UPjjOcfDPcfcae49tOJ26fKOD+sWlgFPP0K7r7zyyq1IY2NySkFhbY/bbrvNKUfOP/98dzAk5aUV9mOiHfgQw23pQ6VUmxEnzDM11sXl5y56IoOg8OAhpHt8kCpWSObuwiOfUBlFW55++unu2gT/hONp6ve4nMgAYwX/eHJG/Fw7WWQ4N87G34jHc0sZr7vuuob7bv398ZdddtlSRrc+Rql4Dkj1wVgBdNZZZ7k7s3NP/N7ZZ5+9RMSQeCwrnUus45AvpyV9jfVIn/amzKVylWuPkvxqcBjV+Jzi0Geej+8vtcyd4fUeKcNqrEC2ruUs3mzhuG85pAEny5hRY1y3fDcnz31+T10J0ief8J02A3p8UKrrWgOfX3wIgigt4cHfPv2yRvtZmYVjTmqeC9c/rM9ZY+y///5unZdKH4+lqQO8k1LfSV1X1RiHa+1RrXJWMseTtuaesqTMufVlLa419v591nOWda3nmWMVci+ZX0rS8o24Tdo8y8ODcl1XWOTk5Xe/+52LQMNVFTypQ0NhHrQt183cdddd7s9cFRJGt6nR9vHhwbYyhmvw1MHhGmNTvJYealzOtRu/j1MXaSlfmMayPxpaFofOr4ZsD13G0naZp/QyoM9Ta6uuJQRkQC+hpbQzT2AaDOilm4uw0SzG0j7554zUpScGfZnZGBF+E290vPYwjIZhES0K6FzZUkKd2xjGSjWLIjfeNKSUfBav0lR5wwgAOa/h+H2LTMTvxO2Z20CG74dK5ZQBro9infzjU+ixorPW4DVrBvQ4fCdGtEMPPbSXN39f7+NQRiyKjj5jVps8xIoHQl+jkPFPuAH34QJ/+tOfukMk1JdQ9aQPD7CEXv1t3gqWsSwss6WfWCKDxBziMShWiNcYT0v6Zm5stoyz8fcsLON3LMqNvnIZXqOQGiNDebIccvFlj9s2PhzXh0Opwqc0fR+GORmlvxIJhTmDJ+dB5Mtc2kdzcl2SXw0OoxqfUxz6yJqlz8XfyjGOZcG6luM74fiaUgKXHkYjT0s71xjXLd/NyXOf30dpQC/xrgz3IFw9RCSO1FjRh1uN9rOyDw+hpMIdh+to1j4Yz4lwcsopp7jrd7iKCgOQf8L+07ZWG2d9c/2/z1pg6PrUGIdr7VGtcubTWcfsmnvKkjLn1pe1uNbY+9eeY3OsQu4l42RJWv+NMAx5alyLDae5e8G7ZCY+7IExnCgdz3rWs5plllmmRNxc2hptT77hXr5tnxCOjymHjRpjE2WrMS5bwI9TF2kpX+n+aGhZHDq/GrI9dBlL22We0suAPk+trbqWEJABvYSW0s48gWkwoMcKvxJDocVY2mfzklNYDxU6KxZAyyI8V7aUUOc2hrGxNuV9mMo3V95a+XZ1XItMxO/H7dkWMi313ZxCpc+mP7UJLVGEL2Zgq21A5wT4L3/5y+bcc89tLr74Yhf2mNPsXU+bPObkmjxTd8qjIOCucxQE3F1+v/vdz4Ssr7KptM/GYxbXPhAqvO8TGjBjr6uwTv43NuWEcqd94qgKoQKiK7x+bmyI65LrJ7HCyOJVzTdy439p25CnRe6sbWXJa2iWfcYxC8u2OseetmF/jtu95B7HnMzkfs+1UW5sz80jQ3nx52R0HPNsn/VA+E6uX6byz3EY1ficKlsfWSuVL76bGwtCRl3jcynfWuNvrXz7yFduPLD8Pso70MMDDW1e6qXzbCm3Wu1nYU2a0HsrFTHHMwp/Cw3G8Vo/PJSQmovGXd9c/y9t7xr1qTEOT8ocZx2za+4prX3DslatxbVGvrXnWMta3LMvGSdL0vr8r7322ma33XZbuB4uHqfikOaWaFxdckNEjn322Wfh2ifSbr311u4qKA4Srb/++s3yyy9vEr0abc+HuV6P6JFf//rXm1QEnNg7OKUzqTE2WdZlpeOyCXTi2qjSKw/bvlM6zwyp1xlSFqnfkPnVku0hy2iVnXlMJwP6PLa66mwhIAO6hZLSzA2BaTCgWzekqUazGEv7bF5yitrFlLlL+CyL1lzZcpxShqc+eVo2DUN446ROX3cxtMhE/H6XgSc3WNx6663uXlA2dTzxpq3Ppp98+shtrqyW32vcge6/e8MNN7hw/P7eYkt5SLMYAzrv00bc1XzyyScnP4kn0i677NLstNNOzaMe9ajWU/dxv7eWP0xnMWrEbZ8KZ17y7bDccX8KFcZedkOv9fg+7PDAU5e3sGUsC+uQ6yeLPdjhvxV74PcZ+0oUbbl2suQ1NMtUmSxzWt8xqSvv2COkRNZz4fRzMpVrGwuTMA9L+j4MczIa/t52f32qrqVyleNVkl8NDqMan1Mc+siaRV7ib+UYh+N56dUvXeFu+9TPso6pNa73ka+cfFt+H6UBPZw7LGVLpYmNxKXcarWftT7xneXh/B7OLeFaJVzvczARjv6anjAaSsoAM+765vp/zC3Xb2vUp8Y4nJsD2+SllFdO7qxjds09Za6M4e+59WUtrjX2/jlZ7ruu9e/lWIX5l4yTJWn9N3IHS8N5viRqU5fsXHHFFQ1Xvlx11VVLJeMA0nbbbeeM+kSnWWONNVqzqtH2fCwe6+PoaKFxPBVdhDxqjE3kWzrO9JHlxcp3ybhRUp+h9TqUcyhZ9HUeKr9asl2jziXtPS9pZUCfl5ZWPUsJyIBeSkzpZ5qADOj9DJG5TaV1E10qXJZFa65sqW/mNoZ98rRsGoZYbJYqgfsY0Bej9MxtjvtulHL5wn+xCtSUYbqWAf3yyy9vDjzwQHeFgX8wVrMpf+hDH7qE2N5+++0uxCgnznkWa0AnD65NILrFe9/73uYrX/lKa9fEkwulKveChmHLh9p8d9XHF2poA3p8v62P8hGGDovviwu91sOQ0KHiJlY+h1AtY1mYPtdPhlL0xgbaPmNfbjwtGfcteQ3Nsq8ixjImlea9WFnv4peTqVw7lc7zlvR9GOZkNPd7Wz1L5SrHqyS/GhyGUI5axucUhz6yZpGX+Fs5xuHvpWunrvL0qR9lz7VzrXE9992cLPf9fTFryfCblnXsYtd/fC8+UFvKrVb7lfAPQ/tyl+/73ve+ZuWVV25CL84wxHHotR6GaQ8N7m0HkcZd31z/j7nl+m2N+tQYhydljrOO2YsZB0r7YFdfya0va3GtsffPyXLp2jNOn2MVpi9po5K04TfCO87Dg8/W+8BLxlCf9o477nDG4JNOOqn5/ve/n8wCY/pLXvKS5rDDDmvWWWedpdLUaHv/EfImchxjNdeMEep+1VVXdT+He1YOAhx//PHNCiussET5aoxNfGDocdnadtbxyJqfT2etTw29zpCyGNZ70mWbsg5RxtK2nqf0MqDPU2urriUEZEAvoaW0M09gGgzocQj3kvDZFiVTn81LblM5zkVrrmwpoc5tDPvkadk0hPmy6dpoo42alVZaqajf3f/+92/wCllvvfVM71lkIs5oMd4C8Z1Io/RAX6wCdVQG9JtuuqnhLvuLLrrIod9+++2bo48+unniE5+Y9Pa29q+cXKcEhlPsGOg5kUwYeTaAcQh5ZJWw6QcccECz3HLLLWQTl2uLLbZo7nvf+5rkMkxE3ptssknre4s1KqYyDsOWei+t2267zbXL+eef7/6Xe++oO08qtDt9N/TQ6hqrrRtwX9acciz+ncMXhOIvfXbcccfm4IMPXnitz9jXR+7aymnJa2iWqbJY+lyfuZRv1fJAjxWJsTEoJ1M52bEwCfOwpO/DMCej4e+pO+bb6lkqVzleJfnV4DCq8TnFoY+sWeQl/laO8WI80EuuWrBGisi1c61xPffdnCz3/X0xhrPwm5Z1bJiGuRCjb+mdtZtvvnlz5JFHNiuuuKL7fCm3Wu1Xwj9cg4eGprCvxKFtU6Hdw71ofHVN2zplqHWItb65/h/nkxuXarRfjXE4NweOao6zjtk195RWWSFdbn1Zi2uNvX9Olvuua/17OVZh/iXjZEna8BvXX3+9C6F+5ZVXuj/7/VYulHmJfLSl5cA5V61dcMEFzYUXXujKwJ4wfDigh6F9yy23XOLvNdref4Drxfbdd9+GkPVhNLf4Koq2vWmNsYmyDT0uW9vQOh5Z8/PpLPWppdeJy7oYWUzVezH51ZTtsKyLKWNpW89TehnQ56m1VdcSAjKgl9BS2pknMA0G9L6bi3hz2HYHYJ/8c5vKeNFacm97l9BZFq25sqXyz20Mw82+JcS0dZHdp6yL7ZQWxWP8jbg9S+6RisOexrLQZ9NP+Sx3dU2LAZ1T4ngG8RBa7ZOf/GSDx3PbY90U5uTaIksY1G+++ebmC1/4gjMg820eDMl4wT/3uc9dyMZaLst3u9L0GbNy3wzv7vLGcu7d2nnnnZ2nfxzaPLxPznsyrr322s0rX/lKxyXn3WgZy8Iy5/pJ7vdc/dt+7zNGDSF3vjyWvIZmmWJhke2+ctl1b1zcrl1RDeJy33nnnc1rXvOa5uMf/7j7iesh+OfXPYuVGQuTsEyW9H0Y5mS0r7K+VK5yfawkvxocLPxzdej7ex9Z61PeHONQVkrC+VPvSy65pNlmm20cgvggRnxYJXU/dIpdrp37cLO0Ue67ljz6pBmXAT11NVOf8pdyq9V+JWWPjSes34kghIfkiSee2KSugfrWt761sPZhDuYQAdcwcbiTx/8tjkI07vrm+n/MLVfe3O8l7eDT9hnXct+ptUfNfTf+3Vq3mnvKkjLn1pe1uObWLCV18Gn7yKq1vXyff+tb3+o+lxtPS8bJkrQhl3jO9WtjDn+3eWH34Wp5B4Me+8WPfvSjzac+9SnnAc6z1VZbuWvr1l133YVsarS9z5z9OoefDjnkEPcnv29tO0TVt/9amIRphh6Xrd8fpy6yll4nV/cSWczlxe8l+dWU7a6ylpTRUud5TSMD+ry2vOqdIyADeo6Qfp8rAtNgQOdEKQadc845x7UNi/MXv/jFpnayGEv7bF5yi6S4zGGIY1PBWxJZFuG5sqWyzm2iY2OtNQpArry1FvddjC0yEb8ft2dsTOz6XujxlfL+67Pp53ux0WmoQxo5+YzLm1Mk5PK766673Gb3Qx/6kEsaG7lS71uVHjm5zpUt/v1nP/tZs88++zSXXnqp+ykX3rRkrCopC3e2v/CFL3QKXZ7TTjut2WOPPUqyWCpt6G2O9zt5nn322c3rX//6JU7yhy+G/fuLX/yi85qnXN/85jeX8liPP5gbG+L0ln4StncYqnUxYGqMpyXlschwDZZxGS19rs9cynfC0IqpMTKMatDm+ZdiGkf/iPujRaa62srCJHzfkr4Pw5yMWg5bpepZKlc5uS7JrwaHOM9a43OKQx9Zs8hL6bi6mIhOYZQS7jn93Oc+1zzwgQ9cKIL32uUP1n5qaeca47rluzl57vP7KA3oYX9LtVef8vfhVqP9SssesiDCD+sUv1ZJHfYI10M+FPApp5zi1kM8XYdox1nfkjGWeljGpaHrU2McrrVHLZUz65hdc09ZUubc+rIW1xp7f4ss91nX+ndyrMK8S8bJkrRx+cPrKbhuAmM1B9C5koInvge8RDb6pMWAfdZZZ7kQ7t6IHkfdq9H2YVlD3Yhfh3Agyh9+6jqEW2Nsomw1xmVL+4xLF1lTr2OpN2kssmjNy5pfbdnOlXfoOue+N2u/y4A+ay2q+gxFQAb0oUgqn5kgMA0G9D6botSGZ5Qe6LHHg9XIyGnvI444orn77rubNdZYozn22GObBz/4wQuyZlmE55TpKcHNbQzDu/94v+3+qDjvXHnDuwZ5t82rY8jO1seAHp/0ju/WaitfeIc0aVJK5b7yHSqzvcHz4Q9/+JCoknkNbUDvU3+rkion12y06W88hFrHUJdjGHKPx5S+/b600az1L8k3lnEM6GeccYb798xnPtN5la+++upLZBmWAyX0U5/61GannXZyaXKHhnJjQ1x2i5yEhticB7yVTY3x1PptPybmvF5qsIzLaJG5PorAWO522GEHJ2v+3kLKER5CIgIKCjpCC+eeULmYipxikamub1iYhO9b0vdhmJPR2BN/qPk7x790PRCmr8FhVONziksfWbPISynjvmu5P/7xj82rXvWqBiMiT8ro2KefWtq5xrhu+W6pfFvSj9KAHhoSiJhz3nnnOY/AxTx9uNVov9I6hJ60HMh++tOfvnAQOzbwkDeKaK4RwhDF3MEci2GKuSm8Fz1VjnHWt8ZaYOj61BiH+45rpbxycmcds2vuKXNlDH/P7ZFqca2x9689x+ZY9V2/9BlT/bfCcO38Ldy3lUQL7JKZ97///c1XvvIVl2TTTTdt3vzmN3detRfLTHydS422D8sffh8GhHPHAYf2Yx7kv7fbbrtklWuMTXyodJzpI8upCvWtz2J1kX3Kbxk7h5bFofOrIdtDl7Fkfpi3tDKgz1uLq75WAjKgW0kp3VwQmAYDOg0ReqAddNBB7lStv5Ovq6EsxtI+m5ecwpoyhUoH7h/EEMXmo+1BYUOo2f33398lie8cti7C43CtuXDj4Z1RfKPN2B+GYyK8Nhu1DTfcsLU+hBTCmxhvD562Awwf+MAHFu4cxuh16qmndobv9h/8+c9/7ryf/J3M1g5rkYlUXqExhm8SqmzPPffs/CxtQRpCm/HQvtzPFT7xRsNi3PjVr37lQp77qAzWAxpWRl3pahvQc6Ff435CWVN3tfP3nMIj7it4Ue+yyy6dmD796U+70/VtMk2bcC8dm3g27yhnMSznHrxl73Wvey3h0df2DiH6OE3PN4Y8PBGOWYTqpUw/+clPWg+2hEYVlMqPe9zjGvqzRXFTQ6Fw4403OqU40Rh8+x9++OFL3FOfYko9UEStv/76C+G9fTrLWB/nmZO7nCyEv1vyqsEyLqNFuRHPpRbvF8ZG+st3v/vdhTYjXG4YGjdWEmLIO/744zuVeHfccYebV+ivPC996UudbK6yyioLVeuj5Am5WJiUpq+1Hgnnb8t6xDp/l8hyiZzW4jCK8TnFpI+slcoX37UwjmWBd3KGVdaRHABkzmlTQsf9lMNpKKSWW265VjGJ10gpY2aNcb2PfJXIelvaURrQGQPZT3z+8593xdlvv/1ceNtwDEyVk77/4x//uNlggw2WujO9D7ca7VfaFqFim/0LhwGJJNR10C5c87/2ta9t8GIkuk5ujTrO+lr6f8jOMi7VqE+NcbjWHrVE1krG7Fp7ypLyWtaXtbgOvfe3yHKfda1/x8LKpy0ZJ0vSxuUPD/rw26Me9aiGcZ+52BoFJicv4aFxrlhDR/Owhz2s9bX4wGZsQOfFods+Lkwos4ceemjz/e9/vzn//PMbIrGwJ2CP2vbUGJtqjMu5dvO/j0MXGffF3Jxp1esMLYtD51dDtmuU0So785ZOBvR5a3HV10pABnQrKaWbCwLTYkAPF4ApD7W2xrIYS/tsXixGFQzTGDa5O5mHu5JZCK255prJ4uItwv3BV155pfs9pUi0LMLD0IPk06U0Y5GLIeLtb3/7QpnajLE33HBDs/feezfUPVefe+65x4X35LCDD+PVZkBP5ctd06HnfQiMhTYGsgMOOKB5zGMe07zzne9s1ltvPXN/tchEKrN4Q8BGEoM4RsPUw73ZsCTcPU/qLjD+HueLcppw5oSXXGaZZZbKmrunCSHvPadTd3GbYfRIOLQBPVYAYNwhtK6/azUsInLFwQ0MY7fffvvCT30N6LFXXa6Pkp6N4Mc+9jH37VRfift9Tk7I59prr3V58bz3ve91RvH4bs2QAwpxf3hjKCUJ+cfKP/6WO7Efbu58Gds81sM6WMayML1FOYYscacpym5f9q6+RBrGJwy2lIexhH63wgorLHzaMtbH3ahE0Zbrgpa8arCMy2VRDMdzKX355JNPbrbddtukPMP+jW98Y3PSSSe5z3UZdsM65sZIDEAY7zk84eUAz0H6d6lMdbVP6T2mfRim1gFxmSwyev3117uDCn590TXWlczfOflt6/M5L85RrctqjM8pJpbxq0+fi9+xjAW33HKLWxeyruZBFrrWXBxy4eoSLzu77babW8uGUSLIJzX+EokEuUvNZzfddJNb8/o1Enm0eQMPPa6XyBdeXMz9jDtdhwEsfWGUBnTKA1sO4/p1OAdaCUMeznFhuVlfvu9973PjJweVSBsa3Eu4+XxrzMsW1mGaeJ3pf0sdrPK/xVeA+L/nxuRx1tfS/0vnwBr1qbFOrrVHLZG1kjVBrT1lSXkt68taXIfe+9eeY0NWKQeHkHvJOFmSNtW2HOzZeeedndE8fHJRwKxywv6UOd87AhAZkWvX2ubC+FBsarwcuu3jusRl9r8TUQTHjmWXXba1+jXGphrjsrX9xqGLrKXXGVoWh86PNhlatmuU0So785ZOBvR5a3HV10pABnQrKaWbCwLTYkAPPUVTd6S2NZbFWNpn82JRWFMmDL14q3KPGA9eo4S/2nLLLRc2H5wWxvP1uOOOcwYsHrwoCdtDWOnwsSzCCQ2HUdwbWHn/DW94gzMqrb322k6RiTfGt7/9bWes86G5/HfaDOgsiPk+G0f/bLbZZs1RRx3VbL311s4bEMMFdWXjhoLVK+1I32ZA5zeMonjK+PR4hVB+Dkt45R3fR6EFF4xi3hOqS0GbkguLTLTJU6xI5rQ37UlId19OGFx++eWOC15bPF0e6/Gm36fn8AGGYt9m1B8jCAs871XZJSu1BrChDeiUM1YAwBXD2nOe8xynpEde8VDF65/T7/GDkpi08WNRDl144YXuYIhXPtBHMahuscUWzfLLL++yxKDE/ee0qWffdXCB8WGvvfZa6PcYBumD/C00OrCxJSQu+foDATnlBHKADPCPp+s+t1IZiEPv8X7O0BV78VvLZBnLwvJblWPcD88YRpg+/xx44IHu4AMe5v5QCkaRiy++2PXfq666yiVNGRWtY31YVovcWdvGklctlmEZ+xh/eX+11VZzjDFUeNmnP33nO99xMhzOP10eqxiwDjvsMDf2d42RzD8Y2/C09E+bx7pVptraClnjwMXXv/51l4RDLSeccELzkIc8pOEOQBSMoZKxD8OcsYbvWmQ05eEx1PxtleVLLrlkiYNRHATjIBzRhGgL1hB+TVpzXVZzfG5j0UfWLPISf886FsRrUy8LjPd+3qPMyDZKZx8hgrmsy2M9jo7DPMlaBkM5hyIZf5nPOfRG//djr69Hm7wPPa5b5QtZIWoQbcEhSObr3DUvXf1h1AZ02pBxE48//2AMYX3FOtuPT6xbr7766gZvQT8mc7iEsOV4bPvHyi1mMHT7WcecMF14xYD/e5eRKQ6zzTuPeMQjXDSxruhbpBtXfa3939ffOi7VqM/Q43DNPapV3krXBDX2lNayks6yvqzJdci9v1WWS9e1Pn0YfQwPZtYvHGBmTmO9t/LKK/caJ/uOqf5jcRTBknHKIivMDexL/b3qvMN+inX1uuuu27mnanMcII8h2z6uR5texXqNydBjU61x2dJ+pBmHLrKGXmdoWRw6P98eQ8p2rTJaZWee0smAPk+trbqWEJABvYSW0s48gWkxoMf3yrQZzOIGsxhL+2xeLAprysLGE4MfSuLQmMxvGOjw9kBpFT4YjfEGQlEZP9ZFOGGXMXR7j6EuQUbBieIarySernDgGDEwLuKhknvIF4MUClGeLgM6C0S8jtmUxZwwpmJERoEbeh2TZ87YmCqjRSa66oYRAGO/P+zg02688cbOq4fw2uEDB4w5HKRIndiON3rr0+h+uwAAIABJREFUrLOO83bydcUAhbIO47k/iOHzTyk4c+2y2N9rGNBjj9FcGfFoRVHvT8QjOxw66er/bXLNt1GiYryLZY82vfe9791cc801S/1Gev6lwqHS7wkXh+E2bjP6NQr4n/70p0v9hqGBwy9dIVb7joU5pv732KM8F3otLg/5WMZn61jmy1WiHIM5Bht/xYHPg7640UYbNX/4wx+WGnfb+pJ1rA/5WpSS1vaw5FWTpS+nxZgXz6VEBkGh7PsVsk/oRw5dxGN5LvoD5SCqB4eKfFQXX7aufPG0ZZ5gHI2fEplKtRcGFjbctFH8pEID92E4lAGd8sWHELpkkL7CFSlclZKbv62yHIf4Dt+Lx+fa67Ja43Mbiz6yZpGX+HvWsYA5ikgmjJNxX2xbm9LPiBZBhJGuCClta6QUGyLNYIC46KKL3M9d8j7kuG6Vr3D8pXwYTZgT+z6jNqBTTtqXaBw+ck5YdtqaJ163tkUCsnJL8Rmy/frwjz3KLVfNhNHP+GZJxJ9x1Nfa/z2/knFp6PrUWCfX2qNa5a10TUC+Q+8prWUlnWV96dcOk773L5Flz6hkjm3zaiavOEx5yThZkratbdExEC3EP12RNUrkw6dlHY/XOZGcwqdrT8UcwnyJg0FqvVBb73PmmWc2u+6660JxKQeh3ePIOSkeQ49NNcdlS3uOQxdZS68ztCwOnR/tMbRs1yijRW7mLY0M6PPW4qqvlYAM6FZSSjcXBKbFgE5jhBsEq9elxVjaZ/NSYlRh4YpyEAVW7G0Tb0QwoOEtklL2k7ZkEY6HH/dp+5DrKYHGOM398hjPMfLz5O7TZpNKeEcMfbHB0X+D8rNx4nQyHk08XQZ0frdyIi3lJgwXnjSlITUtMpHr/Nddd13DvVqx9378Hl5dGG/aQhiTPt70s4DbfPPNXcSA2Egf5o+nNAcZuKdylE8NAzrl5zAJHuYoadrkis06/YNwssipN5C2jQdW5RAesRdccIHzyuKutK4H2UZZwh30bWFQ/fsY3jm1n5MT76VLH+QwS9cTenw/6UlPclclpA7b9JUJrpLYaaedFjzyLcbwcGzuulM0LFPJWJbqJ6l79cL8MRowRvloFV08OHxBFAAOr8RPyVjv37XKnaWNLHnVZkk5LYrGeC7FW5MHxV5spAvrzmEv2mqttdbKImFsYEwlEknbOEEmlj7VR+EaFxCjAspKohmEzyQa0CkfBgb4MXfk5m/SUzee3Pydbbj/n+Dss892ecbyMEoDes3xuY1DH1mz9Ln4eyVjAWsuouWw1uham/KNHXfc0RlbOIBkeSzrTxTaRx99tJNFDm7x5A6MDDWuW9b9qbDfXNuDR3rfZxwGdD9/clAwjHbTVoeutrZw62IzVPv14U/UGfZhPjqJxRjO+E6UEe4+56EPsEbtOkASlm3U9S3p/14uOBDi+9+o1lUho6HXybX2qFaZK1kT+DyH3FNay+nl+a1vfat7Zdr3/rXnWOYDnBtSh63HbUCPI4Etdp5KyRBrR6IWotvpWs/zLroP0hJtsWusrKn3ia8tQm/FWGcdu6nHUGNT7XHZ0uetrH3UoCF0kTX0OtR1aFkcOj/KaOVNWotOs0YZLXIzT2lkQJ+n1lZdSwjIgF5CS2lnnsA0GdDD07+5sMK+4SzG0j4KoT5GFTZ3l156qfNIR2npjaN44Dz72c9udt99d2cI61rcly7CCQ+Pt95ZZ53lFEBsevgG3pYoL/kuYeLDfHObaL8wZMPPJo3DAXjRs+jG8MtdXNRljTXWcJ6GKKnwiLcq4Flww4cQzPDyHvosMNmMUWbyisPbWzurRSYseWF0xcMfgwAMvAePLyf3fvrQ9l35tW36abtzzz3XceA7KGUwCm233XYuVPCznvWsrLHVUo/SNLUM6F6uqCdKdIzjnileUkRmINQ68nv33XcvoQh92tOe5kKr41EUPhbjY5g+7KNEPPCy5/sMhxYwLiPb1gc5IR/6IOFwfZ365hl6iFvuc7OW06e77bbbXPQKPDQZJxiv8BruesJQbbm7AX0+pWNZH+UY3+KeXbzI6Et+DPRjFWMv4+BjHvOYhTCEcT37jPWlctfF1pLXKFhajHltcykHtJB/xspwHmIex5j65Cc/ufgg1I033tjgYfKNb3xjIU/GRw6V0EeZh3L9tK9Mxe2FdwCeLRwYgBN9m7mKQwHhoYzFMOySkVIZRbHTNn8zr2AwYiwtlSvLWMO3WRdgNOVwDmsSIn3QDznA5MOHj2pdNvT43Magj6xZ5CX+Xp82Y82FFyR9lLWXn/doF9YwrOeYC0oPK6Lwo42ZQ3y/Z31EnvR78mS9yzzGQU6enAHd13ex47pVvli7IpfM3ay7MPgTmaHvMy4Dui8v9eawIO3i15X8xhqLg56ss7ra2sotx2ex7ZfLv+33sH9YDCr0DQwJXAvCw7VMT3/604s/P6r6lvb/PuPSEOuqGODQ43DXHLfYPaql8a1rgjCvofaUlvL5NJb1ZZhfTa6L3fv3keXSOZY2Ihw24wFrTw4hMnZyqIpD1eE4y5VdjLW5eW2IMTXMgys30Ps89rGPLREFc1q/nmePzj7ZR1ljvcC6l2hSFt1H+MHFtn2q8OGBKUu0kTYAQ4xNoxqXLY04al0kY8aQep2wjkPL4tD5UdahZbtGGS1yMw9pZECfh1ZWHfsQkAG9DzW9M7MEpsmAHisyuDd8l112mdm2UcXmg0CfTf98kFEtYwLhXXcoBDB4cGhFjwhMAoEhFIGTUA+V4W8Ewjs/rQfgxE4EREAEREAEREAERGA0BMJDzBYniNGUSl8RAREQgekhIAP69LSVSjpaAjKgj5a3vjbhBKbJgA5KvGTwAvF3aRLGta8n8oQ3jYo3JwRkQJ+Thh6gmng84KmJ1wPXM+DhmgsjP8BnlYUImAjIgG7CNBWJ4nDHeFfhNb7yyitPRflVSBEQAREQAREQARGYZQLxVSPWKC6zzER1EwEREIFSAjKglxJT+nkhIAP6vLS06mkiMG0GdLzQuX+O0HuE4f3MZz7jwkXpEYFpJSAD+rS23GjLTUj/gw8+2HmFEiL6jDPOaDbddNPRFkJfE4EOAjKgT7Z4EFKb0J677bZbs8oqq3QWNr4/knsvuT9SjwiIgAiIgAiIgAiIwPgJcD0EV2dxlZz12q3xl1olEAEREIHJIiAD+mS1h0ozOQRkQJ+ctlBJJoDAtBnQQfbDH/6w4X5p7l7ivj7u4V5rrbUmgKaKIALlBGRAL2c2j2+cdtppzf777++8z/E8f/3rX98su+yy84hCdZ5QAjKgT2jDNE3z17/+1R08PPzww92/I444wh1CTD0Y2rn390Mf+pD7ufadmpNLTSUTAREQAREQAREQgckjEK7rKN0hhxzSHH300YpMNnlNpRKJgAhMOAEZ0Ce8gVS8sRGQAX1s6PXhSSQwjQZ0wlWdeuqpzQEHHOCMSccee6zbNCy33HKTiFhlEoFOAjKgS0ByBDg0tM8++zRXXnmli7jxkY98pFlzzTVzr+l3ERgpARnQR4q76GM/+9nPmr333ru54oor3Hvcaf6GN7yhecpTntIsv/zy7m8oYzmYeNxxxzlPdf/owE4RaiUWAREQAREQAREQgUEJ3HPPPc1dd93VoLvD85y9IP/QhSky2aColZkIiMCcEZABfc4aXNU1E5AB3YxKCeeBwDQa0L2i921ve1tzzDHHOC+qD3/4w84r3ddnHtpOdZwNAjKgz0Y71qrFzTff3LziFa9ovvSlLzlPUDzRN9xww1qfU74i0JuADOi90Y3kxUsuucRFsfjRj360xPc23nhj57HkjevhjwcddJCLeJEL+T6SCugjIiACIiACIiACIjCHBOI1dohABx3nUCBUZREQgcEIyIA+GEplNGMEZECfsQZVdRZHYFoN6NQ6DDO62mqrNe9///ubPffcs1lmmWUWB0Vvi8AICciAPkLYU/YpPAy4dxhvULwLPvWpTzXbbLPNlNVCxZ0XAjKgT35L33DDDQ2HDz/96U93FpY11Zvf/GYX6WellVaa/IqphCIgAiIgAiIgAiIwowTaDOhcycM/HXSc0YZXtURABKoTkAG9OmJ9YEoJyIA+pQ2nYtchMM0GdIjcfvvtzVve8hZ3Vyf/i2JY9wLXkRXlWoeADOh1uM5Crtdee22z2267NXfeeWdz0kknNc985jMVZWMWGnZG6yAD+nQ0LNfg/OIXv2hOP/305qtf/WrzrW99ayEE6BOe8IRmhx12aHbeeedmjTXWmI4KqZQiIAIiIAIiIAIiMMMEfvOb37grC4lIxrPddts1Bx54oDtYLeeRGW54VU0ERKA6ARnQqyPWB6aUgAzoU9pwKnYdAtNuQIfKn//85+bkk09uNthgg2bbbbetA0q5ioAIiMCICRBl44QTTnCRNRjf9IiACIiACIiACIiACIiACIiACIiACIiACIiACCyOgAzoi+Ont2eXgAzos9u2qlkPArNgQO9Rbb0iAiIgAiIgAiIgAiIgAiIgAiIgAiIgAiIgAiIgAiIgAiIwZwRkQJ+zBld1zQRkQDejUsJ5ICAD+jy0suooAiIgAiIgAiIgAiIgAiIgAiIgAiIgAiIgAiIgAiIgAiIgA7pkQATSBGRAl2SIQEBABnSJgwiIgAiIgAiIgAiIgAiIgAiIgAiIgAiIgAiIgAiIgAiIwDwQkAF9HlpZdexDQAb0PtT0zswSkAF9ZptWFRMBERABERABERABERABERABERABERABERABERABERABEQgIyIAucRCBNAEZ0CUZIhAQkAFd4iACIiACIiACIiACIiACIiACIiACIiACIiACIiACIiACIjAPBGRAn4dWVh37EJABvQ81vTOzBGRAn9mmVcVEQAREQAREQAREQAREQAREQAREQAREQAREQAREQAREQAQCAjKgSxxEIE1ABnRJhggEBGRAlziIgAiIgAiIgAiIgAiIgAiIgAiIgAiIgAiIgAiIgAiIgAjMAwEZ0OehlVXHPgRkQO9DTe/MLAEZ0Ge2aVUxERABERABERABERABERABERABERABERABERABERABERCBgIAM6BIHEUgTkAFdkiECAQEZ0CUOIiACIiACIiACIiACIiACIiACIiACIiACIiACIiACIiAC80BABvR5aGXVsQ8BGdD7UNM7M0tABvSZbVpVTAREQAREQAREQAREQAREQAREQAREQAREQAREQAREQAREICAgA7rEQQTSBGRAl2SIQEBABnSJgwiIgAiIgAiIgAiIgAiIgAiIgAiIgAiIgAiIgAiIgAiIwDwQkAF9HlpZdexDQAb0PtT0zswSkAF9ZptWFRMBERABERABERABERABERABERABERABERABERABERABEQgIyIAucRCBNAEZ0CUZIhAQkAFd4iACIiACIiACIiACIiACIiACIiACIiACIiACIiACIiACIjAPBGRAn4dWVh37EJABvQ81vTOzBGRAn9mmVcVEQAREQAREQAREQAREQAREQAREQAREQAREQAREQAREQAQCAjKgSxxEIE1ABnRJhggEBGRAlziIgAiIgAiIgAiIgAiIgAiIgAiIgAiIgAiIgAiIgAiIgAjMAwEZ0OehlVXHPgRkQO9DTe/MLAEZ0Ge2aVUxERABERABERABERABERABERABERABERABERABERABERCBgIAM6BIHEUgTkAFdkiECAQEZ0CUOIiACIiACIiACIiACIiACIiACIiACIiACIiACIiACIiAC80BABvR5aGXVsQ8BGdD7UNM7M0tABvSZbVpVTAREQAREQAREQAREQAREQAREQAREQAREQAREQAREQAREICAgA7rEQQTSBGRAl2SIQEBABnSJgwiIgAiIgAiIgAiIgAiIgAiIgAiIgAiIgAiIgAiIgAiIwDwQkAF9HlpZdexDQAb0PtT0zswSkAF9ZptWFRMBERABERABERABERABERABERABERABERABERABERABEQgIyIAucRCBNAEZ0CUZIhAQkAFd4iACIiACIiACIiACIiACIiACIiACIiACIiACIvD/2DsTsL2Gs4/PRURCK4ilta8NgtKEUksqCFpBKUHUUo0ttlIRa3tpqpbGEvtSey2xRC0hKEpqrQ/VVmqppU2VKspHKY3v+k+/eTrvvHPO3HPOzLO9/7muXK33OWfOzO++Z7vvmXtIgARIgAT6AgE60PuClFnHKgToQK9Cje90LQE60LtWtKwYCZAACZAACZAACZAACZAACZAACZAACZAACZAACZAACZCARYAOdKoDCfgJ0IFOzSABiwAd6FQHEiABEiABEiABEiABEiABEiABEiABEiABEiABEiABEiCBvkCADvS+IGXWsQoBOtCrUOM7XUuADvSuFS0rRgIkQAIkQAIkQAIkQAIkQAIkQAIkQAIkQAIkQAIkQAIkYBGgA53qQAJ+AnSgUzNIwCJABzrVgQRIgARIgARIgARIgARIgARIgARIgARIgARIgARIgARIoC8QoAO9L0iZdaxCgA70KtT4TtcSoAO9a0XLipEACZAACZAACZAACZAACZAACZAACZAACZAACZAACZAACVgE6ECnOpCAnwAd6NQMErAI0IFOdSABEiABEiABEiABEiABEiABEiABEiABEiABEiABEiABEugLBOhA7wtSZh2rEKADvQo1vtO1BOhA71rRsmIkQAIkQAIkQAIkQAIkQAIkQAIkQAIkQAIkQAIkQAIkQAIWATrQqQ4k4CdABzo1gwQsAnSgUx1IgARIgARIgARIgARIgARIgARIgARIgARIgARIgARIgAT6AgE60PuClFnHKgToQK9Cje90LQE60LtWtKwYCZAACZAACZAACZAACZAACZAACZAACZAACZAACZAACZCARYAOdKoDCfgJ0IFOzSABiwAd6FQHEiABEiABEiABEiABEiABEiABEiABEiABEiABEiABEiCBvkCADvS+IGXWsQoBOtCrUOM7XUuADvSuFS0rRgIkQAIkQAIkQAIkQAIkQAIkQAIkQAIkQAIkQAIkQAIkYBGgA53qQAJ+AnSgUzNIwCJAB3pPdfj000/VrFmz1NVXX61uv/129eSTT+oH1ltvPfXDH/5QbbbZZtSfLiYAGR9//PG6hvvuu686/fTT1cCBA7u4xqwaCZAACZAACZAACeQhgHn1K6+8oqZOnaruuusu9dhjj6n33ntPDRkyRK299trqq1/9qtpyyy3V0ksvreaaa648hWhyrj/72c/Ubrvtpr+6xRZbKPz34MGDK5XiD3/4gxozZox6+umn9fszZ85UG2ywQaW8+BIJkAAJkEDzCNCu1DzW/BIJkAAJVCVAB3pVcnyv2wnQgd7tEmb9ogjQgf5fXJ988ok6//zz1dFHH62Ne26i0SpKtTryYTrQO1JsLHQbEEjpMGiD6rAIJEACJNAUAt3cd/7zn/9UkydPVqeccop3Xm0DPuaYY9QJJ5zQFU70lDKlA70pzbBtPpJSd9qmUiwICfRBAu1gV/rVr36lNtxwQ03/i1/8orruuuv05jUmEiABEiCB/xKgA53aQAJ+AnSgUzNIwCJAB/p/YGCHMIwW3/rWtwr1o5sd6FjkTZkyRf3oRz9SK664ov7/OHXf1xId6H1N4qxvKgI0+qYiyXxIgAR8BLp1ntKtfSfkBef5xIkTRQp9+eWXq9133130bLs/lFKmdKC3j7TtNUKqUmHTyHHHHdfILqXu2GV88MEH1fjx49Xs2bPVpEmT1Lhx41S/fv1SVaNWPu+//76O/nXRRRepESNGqNNOO02tvPLKtfLky51NAOPHo48+qi688EKtC8cee2xHVahd7Ep0oHeU2rCwJEACLSJAB3qLwPOzbU+ADvS2FxEL2EwCdKD/h/ZLL72kdtllF71YQ8Iu3ZNOOkmNHDlS9e/fX/3rX//Sf8f/78b0m9/8Rn3zm99Uzz//vK7eAQccoA2fAwYM6MbqFtaJDvQ+JW5WNiGBXEbfhEVkViRAAh1MoFvnKd3adz7wwANq5513Vq+99lpjXn3IIYfokO0LLLCAmjNnjnrxxRfVI488om666Sb14x//uGtCk6eUKR3o7dNpdaoDHVHV4Dy/8sorNcxhw4apa6+9Vq200kptAffuu+9Wo0aNapTlxBNPVEcddVRblI2FaC6BN954Q1/3Acf5M888oz/ubjJpbomqfa1d7Ep0oFeTH98iARLoWwToQO9b8mZt5QToQJez4pN9gAAd6P8R8i233KK23XZb/f8///nPq6uuuko7z/tK6lbDdKz86ECPJcbnSeA/BFI6DMiUBEiABFwCnTJP+fvf/67Gjh2rZsyYoauA+ST+uyh1Y9+JTac4eX766afran/5y19Wl156qVp11VW9GHBaD/94B3pvPHSgt09fSAd6Hln0RQd6N/b7VbXDPm0+bdq0Xtd9dKIDPaddKcZWQQd6Va3keyRAAn2JAB3ofUnarGsMATrQY2jx2a4nQAf6f0RsL0ZwEvviiy9WgwYN6nr5mwraoVGHDh2q76tkCPd9tfF34MCBfUYPWFESqEqAxsCq5PgeCZCAhECnzFPoQFfq7bff1lci3X777Y05Nu44N2sOibw7+ZmU4yEd6J2jCf/85z/Vd7/7XXXBBRfoQu+7b/w6IqXu2ORMCPd3331Xn+7ee++92zKE+2abbaZOPvnkrg/hnkvOndNalPKdNveVvxMd6DntSnSgd5KWs6wkQAKdQIAO9E6QEsvYCgJ0oLeCOr/ZtgToQP+PaGIWI20rTBasNgHqQW2EzKCPEqAxsI8KntUmARLoQYAOdKVeeOEFHb79iSee0GwQLnrMmDF9RlNSjod0oHeO2rSzA71zKPaNkqbsIzqRmDtOmjp89rOfVZtvvrl6/fXXFU5PI3W6A73KRpoymcbYKngCvRNbB8tMAiTQbAJ0oDebOL/XKQToQO8USbGcTSFAB/p/MMcsRpoiGH6kJQSoBy3Bzo92AYG+bgzsAhGyCiRAAgkI0IGuVF93+qYcD/s6ywRNsmlZ0IHeNNQd/6GUfUQnwnDHyY022kiNGzdObbHFFgpOdDuSAx3oPSUcY6ugA70TWwfLTAIk0GwCdKA3mzi/1ykE6EDvFEmxnE0hQAc6HehNUbQO+UjMorRDqsRikkBTCPR1Y2BTIPMjJEACbU+ADnQ60FOOh3Sgt32TbxSQDvTOkVWrS5qyj2h1Xap8H+MkrhFYffXVdbSS1VZbTc0111w6K7cd0YFOB3oVHeM7JEACJCAlQAe6lBSf62sE6EDvaxJnfUsJdKoDffbs2eqWW25R06dPVw899JB666231MILL6y+8pWvqNGjR6vttttOLbbYYoV1Lwod5nvhi1/8orruuuvUkCFDamkT7vq6+eab9Z2QTz/9tHrllVd0frhrHHe+IbylvYD0fcwt98yZM9UGG2ygPvroI/XAAw+oq6++Wj388MP69I/hscsuu6htt91WzT///GIeV111lRo7dmyP590FrXnG923sHke5vvGNb6gddthBDR48uEder776qg7pCfn98pe/1L+B7/rrr6/22GMPteGGG4rv5vv00081y6lTp6p7771XPf7441ofUIZ1111XjRo1Su20005q2WWXDd6/mcuBDrndeOONPWSP8q211lpqxIgRItm7wkOeM2bMUD//+c/Vo48+qhlUqXNIqX/zm9+ob37zm+r5559Xn//859Wtt96qhg0bVviabezdcsst1ZVXXqkWWWSRwufvvvtuLSOkr371qwpGpSWWWKLweXNnHtrSY489pt57772G7uy6665q4403VvPOO2+oWsHfbeOWHX7P6O5dd93V+P7aa6+tNtlkE/Wd73xHrbLKKkE9sz+euj5z5sxRv//979Wll16q7rvvPvXkk0/26GfAKKaMaF+zZs1SF198cSM/o2foZ9G20NfmMgba/Qv6TVMfMEffjP4NJ1cGDhwYlKl5oCqjf//73woLLPQTSLjj95xzztHtriyhbYI7xiok9AXbb799Nh23T5zgNA9kgz7Y9ENow2bcRL8Lft/+9rfVl7/85YYBUwzTeTDXGOWWp6oM7XxidVZi1PU5TyF7tKGLLrpI3XTTTbqv3nHHHfU9uQsttJAXdd05DjItGrPBDmMGxmDci4s2ZbdptCl3zC7TB9Mn2uMv5h/rrLOOGjlypHj8Demc1DHdrL7blNflHKqHmbeZ54r08LXXXtNzujvuuCPJWIO7j2+77TZ1zTXXNNo/5kVo95irYe5cNk8M1cvud0LP2g4RiVybpcv4DtoEGNnjjZmfSseb2L6ljFcVB3qdevzlL3/R8//7779fFwsnQU866STVv3//UrGefvrp6rDDDtPPQKfAcPnll/e+88knn+g+6LLLLtO8UUd7/gqH2jLLLFP4vaK+GH3RFVdcobA+QZ4Y2/CNFVZYIaSSSX7P6UCv2x/Erm/scQJz7UceeUQzQlvA/Avryq997WtqgQUWqM2uio43a9xxK1f1uzH9oyTkd921g10erPEwx4csMVfBuHPPPfc0ZG7sFHvttZdu08Z2VEfw0C/869evX69sJHOtOt/2vVt3TZ3TrmSPJ6F6u5sNik6gYz5w/fXXa7tUivVA7vmFqXcuvfVxWm655fS6F3P1X/ziF7oIP/jBDxrjnCsL6DPm02Bqt5/Y+YMvX6zrYYtMlW/dMdgtY+q1eur8Qu2Gv5MAHejUARLwE6ADnZpBAhaBTnOgw1kGQ85ZZ52lHWdFCcbbY489Vu23335ex0rOhY5bJmmZ8R6cGKjfoosu6q2azzmx1FJLaQPXtGnTCnnAmf3Tn/60cBNAVQPm0KFD1ZFHHqngTCxKcHKdd9552jmORfH555+vJk2apJ3cRQmOqcmTJxdyMO/99a9/Vcccc4y65JJLSts1DHOHHHKImjhxYqmBONbAFOpMsECBY//oo4+vTffQAAAgAElEQVRubJgoegey/9GPfqQ+97nPlWaLRQUMHccff3wpQ9T5gAMOUBMmTNCbKaqmf/zjH9oxfMMNN+gsID8Yd4oSNrbAsIYEhzsWktjI4EtwzqLOxx13nP65zFAr1Z2tt95anXrqqdpJXCe5TphTTjlFtzEYiIt0F8xRF9TDZxSyy5OjPn/60590vwcDclFCGQ866CDdFkKOX0nfBd067bTT9Of23HNP/b+207aODJ566qlg/4L84ag744wzdB8TMuzVZQQjCpxNYLPqqqtqAxT6wbJkt4kyx0IqnXAd6HAm/PrXv1aHHnqodioUJfSRaI91nGi5xii7zHVlaPKKdXJJjLpu/bGBCH3B+PHje/QbRW1E0uZQ/tAcB8/4nI5bbbWV7qPOPffcQj2Ase/CCy/Um5HKEvJHPjA6lM3HYvqcsu9J5il4P3ff7ZYxtQP98ssvV3feeWeysQbzEPRTkFNZ+4/pR31yinEQpXCgp9RlGL6xuQXjZxkjM95MmTJFb34tSrF9S5nexzgXU9TD3SiGjclwqGGzRVFy54kHH3ywwpzJt5kR4zr6IGzmKEro36AjmHv68vD1xdiMus8++/SQX6oN0NJ5TA4Heqr+IGZ9gzEWaztsgihLGCuwnsOGQHN6WMrKfi5Gx5s97phy1v1uTP9Y5kDPNU/E2g6b/MrsKxjLv//97+u1Zcym1VidkMy1YvMsej7VmjqnXSm1A/2ll15Kth5o1vzCyM9d36TSW9eBDpsZ5u9nnnlmD9UpioaAjSdHHHFE6bhm5g+w82HTfWi9iucl6x2Tr3QdnGIMtqGkXqunzi9VX8F8upsAHejdLV/WrjoBOtCrs+ObXUigkxzor7/+unb8wBBoJxhavvCFL6jf/e53vYy4+++/vzr55JN7OYrefvtt7VjETnIknAgzRjMYiVZeeeWGMWDBBRdUP/7xjyudYCgqM3bvw0n+t7/9rXGi0tQJzkfsdl188cV7aZy7QIOBCqcZcZIjlGLylZxAx4l5THJDxkaUC04jONFhCHIXI0XlPvDAA7UBrmiRju8i/BsWPXaCURO76G2Zmt+x6EeeRQ6iGANTiDcWldgEAEelnWCAgMPtueee6+WILZMR8nj//ff1hgGXYShPnJJdcsklQ0X2/u46ucEQ9RowYECv5//1r3/p+uIkkklwrsKh7EtwusCxhEUqkk/v8Hc4rJEvjDt2QluFrJ955pkef4e+4QQ2HJxVk22wwGlRnGBCXxJKkAUW9DipVrQ4zlGfJ554QrN0+4I11lhD4WSAiXghbQvQNfSRZY42k5fRP3NCKYUDHZEpEI3CLTf6zg8++KBXvwNdQP8CI3pRSsHozTff1CfP4eBCwmYW9ENFCc4IOAswhiAVORZS6oRtCMIJPESCgMGmzMlpyo/nDj/88OAGkKL65hqjzPdSyNDkFevkkhh13fojQoOJEGIz87WRlHMcfMstLzZyYZ6EqCWhFOpDi/qHsvlYaPwNlamKAz113+0r44cffqg3nuCUJtLHH3+sTy+bjVZmvmfePfHEE3tEcbH1EO0Vz8NBG0qSsQY6gDkPTk3ZCXLCSUK0JztJ+tGy/hU6ZnQP80PT55h5mXkXG90wn0eSyDWnLmOuhjkL5n92H2nWAnCw2HVBmUOcYvuWMllLnYsp62FvFEPZ0Gdss802hcW0IxXhIV+UFcwlMW5iXeaO64hqBKeOuzmxaDxy9QFjHNZ17vyn0x3oKfsD6frm2WefVThp7LKEs3y++ebrtWaV9EOhvkyq460Yd1D2FN9FX2v6R+Rpr//RH0NX55lnHo0Km46x1nPXWbnmifj20ksvHXT+GTnWnSeG9EEy1wrlIfk95Zo6p10J/a+9FiuzWdljKxjY6wGsB9FXYo2aYj3QzPmFkafr6E6lt3a+sAGCFTbVucnnQEcESHfzFt4r6zMhT0SnKtt4VGTnKrJ9oB+BvQf2OZ/9IeUYbLikXqunzk/SD/AZEgABOtCpByTgJ0AHOjWDBCwCneJAdxevWLBjhzYcRiY0N05evPjii3o3vH0CEwtWDIplJ0KlhoUY5cHCAg6os88+W79mTozhlKYdthWLLjyDU7NmQYNdpHC0uBPgoh3OWDBh5yuMlAizCEPab3/7W32Cwz6ZXuTsqWLARJ2MHHDSH3IAYzhRYWwEU/uECYzCJlQsZAcjGsJjYfFgwk3i9A9CsJu8UfZNN920F3YYHpCHqRsWKXgXJ0ONcxwLBYSihLHaLDxRXjhrzQlpN+OUeoAFFcJQIuwi0u6776537pvwdyb0PAzltsMZzisY491TNz6HPPKE3E3of1NnnCBAnY0+4Tn8rWqoRSwscdoL+ZWFWXdDf6LeZWGubaMZFqw45b7mmmv2EIvbjszJepyWxQl3JDwDgy3avtnQAV3ARpSiaA6htuzb8Y82DEc+6oQNLmifaL8IqwZjlzH+4koG9EGmfPa3ctQH4fVRJmPwNO0B1yeYDSjQQ2y8sPUCjhWcqJ977rl74IAeQS9xYtkknE4EXxMuHf3tyy+/rDfGgLNtjKnrQEdoynHjxulrOpDwbbQJ7Ng3/Tg2BUBf0McZYzwibWATBvoVN6ViBDZor2inSOjP0X8Xbcpx24TPEZFaJ3wnnUxfbfe7GFdxDQTGSNNupKfqi9pPrjEK30slQ1P2WCeXxKhbVH+0SRjLECUBRnJsrICT+jOf+YwuTo45TtHJaLQnjEXoy6G3pi1jgxBOnpuEjR94zu0f8LvNztcnmxD7GH/tU4xFc5tQf4zfJfMUt2wm3xR9t6SMMeX06WGovJjz2H1e2VgDHcMGNsxDTXLnIZhXIEQpxi8z94JeYp6EMblqkjrEpLxy6jKuMoDx254vYT654oorNozbmNeir8R8y/SVZdcwxPYtZZylLFPWA/MabAwzc+xQGHfMAbAOQCo6sY5xCaHhzXjtjusYW+FEx3rNrOHQt6BPwlzaTkX6gHaOU+uInoG+DfoN52DVeWCs/qc+gZ6yP5Csb9zy++aSeAZhhDE+YKMQEtZ/mI8NHz48Fpl+XqrjrRh3co13sX1EM+aJkDciD2CzjIlcho19GA/gNDdrnNBaupISWC9J5lp1v5F7TS1pb1XrEJN3zHoA1/DY7bpsPdCq+YWvPin0tihCBNazsCeYaxwxf8da0yR3w5EpC9bfxuaC+QOuRHFtXOgzzRV2ri6g3cHOZTa8+myIvvkbZIa5gGtLQf4px2Dkl3qtnjq/qu2L7/VNAnSg9025s9ZhAnSghxnxiT5EoFMc6O6iGQ4MnE70OcVxWgRGQ7PTGwu9skkqxB2zGJGqB3ab405JOK5CO/QxCcbi1ISyLjKK+ozzZWF3EeIcxiTcu45U5MyUGKbdBS3qVCYHd/KP7+Odsl23WIjg5K4xyhx11FFaNq4B3w6JHDoJBMcEjH/m9HKZwyuVHrgnscsc2K7sixasrkMeJ8pgGPed0IfzAiE3ceLPGIVhhIQuSEKGuTpuOwEhQ9zJai8gzfPuqSX8vcgxjt/s+8/NHXyDBg3q8XksHqG3qEdIf9ydy0Un2iVt2HWgl4U1huEXz6OcJuFag80337zXp1LXB/0dnB+ICoAE5wc2yqy++uq9vu0ajIpOZ7nGzLLICKg7HGQwnhtdq+tAt9t3mTEAFYTBZ7fddmtsVPFtEkrNCCdNcf87+vbQCTe7TRRtPkmtE64hKHQqwWUYuqahrP3kGqNSyxB1qGLAxlgCZxGS7ySKr/44aYsNIGVXJuSY4/icTHD6YTOVL8KNO1YW6asbrrlsk6KbZ5nDN9QvS+Yprlzx36n67lD5zO/Scprn3bEGcxpcS+ML8Rkz1uDaBoyrxmGJzQzYMOULie0agfEs5he+zRMSDlKHGPKS8GqWLoeiJNh9Jdpz0SbP2L6ljKmEpdsm69bD3ShWFsYdbRwRo3DXOJLP2Q6HPJwBJoIY5hRFkZHczURw5mH+vthiizUwFekD1iRVoy1J9Dr0TA4Heqr+QLK+cdetZWtnd71WtuEqxK2Kjjdr3Mk13sX2EbnniaGoM+76Ck5FhLm2DwSE5Cz9vRkO9Nxrakl7k/Jwn4vJ210PhNbR0vVAq+YXbn1S6a1v3YS5MjZvFZ0Sd/UUZcG4hogqvjR79mx98Mc4xTHHw+YUd8xyN7GH7FyY4yFfY+vzRTpLPQajfqnX6qnzq9q++F7fJEAHet+UO2sdJkAHepgRn+hDBDrBge6ehAiF9ob4cDoRRmtziiF0SjBmMSJVDzvkFk6i4nSXz2ht8rMNF3j+1ltv7TUJdw2NoZDfyNs+GVJkEK9iwJScakb4K+zCNSkkBzfccZHDH4sac7odYbYw6Sm7t9eelJcZAlPpAXQWZTeLmZBDyjUeYfcwQnCZBOcRjNkmrKvkdDWcpTg9CEM4Uh3HhbshwFcfO9Q7nObYVY2FJJLPqemGhgd7OIJtB7+74Cu7FxDfgf7gVLXZPFN2+j3Ujl2HVigsu3vS2McoR31cI0Zo04C7w9tXThih4WhBCjmw8Yy7CaSuAx3hzqUydA0YvisGUjNyDapFzN27ZH0G5hw64RqCQuE23asUijYuhdoMfs81RqWWIcoaa8CWGHXd+kv66lxzHJ9xL3S1hb2pqWjz0wsvvKCNiib8d9FmIaMvdgQTGG/xfNn90UV6JpmnuHINbV7E85K+W6L75hlpOc3zOcYad8OJzwnp1skuR1mkGQkLiUMshlcuXf7jH/+o0N+98847ujiYg+D0clFy+/6iK2pi+5YyphKWOephr0lQvqIw7m75fP2B7fzD+gZz3DLOoTx9+lA3aoJEr0PPpHagp+y/JOsbRFMyp/1DfYA7h//617+unUFVHKoSHW/VuJPruzF9RO55Itok5rEjR44sVHHIG2s5ROtAKttAFGonod8lc61QHmW/N2NNLWlvVesQk3eO9UAr5xd2fVLqrcupKEKbLTN7M3VRtBRXxrjuBH0sNiAh+ewj2JwNGxsifSBJNjRi3MWGSaznfBu7U4/BKFfqtXrq/Kq2L77XNwnQgd435c5ahwnQgR5mxCf6EIFOcKDbJ/gwWb755pv1/WCh5L7nc0ibPGIWI6HvVv1dYkBwDbO48xeT7LKEXdbmXuCi05ISg2+VBa17L2LIuYd6YNMDogsg1XXEGS7unVkwEplwXDa7VHrgGll9zmH7u1iMIrw97lJFQph37Dg2CffW4uSgWXD57pf06YD7XugeyzI9so09Pke2fTc0FnGIjABDC8rse9512vmMru7itOi0l11u2+iLzRVTp05Vq6yySnSztOuLzQc40V8WBhT3cqPOWAwj+U6npq6Pe0pMuknCdpAjKgFCu+NuSyRXLkV3drtAY4yBIWHY5cN9fTDKLrLIIoWvQccQ8QJpwQUX1HfXmZOTORjhO/bGpKKNHXabKDI2ptYJlM298zDUBsAIC0f8QwptVCmTX44xKpcMY3VWMgZWqX+uOY5bXmyowr+yKCSzZs1SuLf9mWee0WKeOXNmr2gjOO2CcPQPPfSQfiY0rqNPQVQZbLRBQnSMsvZcpF+SeQrezdF3h/os+3dpOc07OcqLUNiI5mOu9Si6vscutytXnDgsc3KWMZHMZ837El65dDlGrnhW0ge4Olh3HhvDUlofST3cuUBRGHd7o6zP6eo6q0IbaVEHd9Om23dV0QcpmzrPpXagp5p7ok6S9Y292TgUXQd5os9AX4OE+7pxVZcvwkWIqUTHWzXu5PpuzPwj9zxRImvI0B1XQmvbkNyLfpf0T1XzxnvNWFNL2lvVOsTknWM90Mr5hdSeY7OV6G0sJ3eDtDQig/ueL/qeexIbkVuGDh1aqi642hDzcuN0t+dvOcZgFCblWj1HflXbF9/rmwToQO+bcmetwwToQA8z4hN9iEAnONDtHYkSZ4oRn3uqqMzZHLMYyaUeEgOCxNDolk+y2JDkW2VBK6mTW94Yo4JUFhIGUgOT5JvuAgnOcJzGxj3iRaHAyvK1T4VIDR3IzzWAShwoReWwN0P4TvHbjmucyoLz3IT1RFgzhPnGxgCT7FMdRSddJNET3PK67T50OrKovrF6KGkfqetT9eSwfcrUZR9rLDT8YnmV6bt7FQD0FnfPlkWZKMovByPXAFfUJu2Tt0WbG1LrBMom7e9sZqnGQMlYEjtG5ZJhrM5K2niV+uea40jK68pCMma7IZvRvyMqDO6/rXJFiGRMxTNStjnkKi1jTDmr9p0SuUoiCbh1cttZKHJOGROJHpn3JXKV1LmKLsfIFc9KyxGrg6lYSusjrQdCNGOTHZJv3uc6un1RVqpGeLDHRjeakLT8Uh6pnkvtQJdsvpCykIzxrmNx3Lhx+vqR3HfIS/qLVo07ub4b00e0yzzRbe/uBtxc7ci3IbnOt5qxppa0t6p1iMk7x3qglfOLKvWR6G1svm6kwZjNJDY/30b/mJPYRodgd8LGVxNNxz6IkWMMxndTrtVz5Fe1ffG9vkmADvS+KXfWOkyADvQwIz7Rhwi0uwPdNQwUnYDwiUxqVMC7MYuRKuqBE3R//vOf1fTp09X999+vYCzAieOy5Dv5JTE0unlKFgWSfGN4mjJIjCJueWOMCngX933jOzNmzFDYcYvTqPjvolTmgE6pB+6doijPRhttpE+FwWm54oorqv79+4vUyS5X0V3hRRmlqpN9qt53D7rZiWz/Zht93NPv9gLS167dBa/0VKxElyXQY/Uw1D5y1Keqs7usT3DDtvr6IR+/WF5lMnDvQMWz2ISCu86xCQUnWAcNGiQRoz4hFXNa1mQa6jddo6obFcI9Ne0zruTQCZQ/VHYfuFT9RJX2FypvLhnG6myojYNrbP1zznEk5XV1QTpmu/ehIp+tt95an17HOLfUUkupfv36idqo9CEp2xxylZaxig7kKK99MkjihEO5q+hLERepHkl5VSlbTBlMPXD904MPPqjn6jBGP/XUU3ojYlEqcuzEyrRMv1pZj1AUI7tvLoqykmNOUUUfYtpw1Wc73YGOKCGTJ09WEydObCBYeOGF9boF10Dgbl/8d+qNUlIdb8W4AxA5vivtI9ppnggW9rpOOrbEtqfc7bsZa+pUc+q68/XQ/LpK/q2cX1Spj0RvY/N1+6yYCH9l/Z2r+3Wu1DKyzTEGI++Ua/Uc+cX2O3y+bxOgA71vy5+1LyZABzq1gwQsAu3uQHdPxMTsQo4JS5tzofPyyy/rsKnmPnapAtKBXh7CHfLFJgSwNfehS9g2y4GOsjzyyCMKIbAff/zxXkWDsXHTTTfVodlxOnWxxRbzFt+9F17qSDaZpQqJ7953aN/9abdTO0qEfWrdXQTaO6x9IYDdRaREtr5niu4oDeUnNW6ZfEIGnxz1cRfhoTr5fse1GPb1FrFGBJNnLK9QWRGODkbcSy65xPsoTr1uv/32avTo0fo6hqLIDjkY+ershrq3N5wUXT2SQydQtioyTDUGSp2ctlBD5c0lw1idDbVx1Cm2/jnnOJLyuo1L6sjAeIDrdNCv+zaswcmCO3HHjBmjHeoLLLBAqMkHf5eyzSHXYOGsB6TlrNp3SuRqt+eYstvPxmxYrapH0jYjqXOdMsAQfOGFF6pJkyapt956S4ys3RzoqesR2uBjb4QsihDm3i0rhms96J5+r6IPVb4b+06nO9BRX+jQSSedpK/28W0ewXwL6xY41BGyPcVGqXYed8Akx3gnHafaaZ4IFtJyx7Yd+/mc7btZa+pUc2ofx5i8Q/PrKvm3cn5RpT4SvY3N172iULrZHGVxw63bNpAcup9jDDZ6k2qtniu/Ov0Q3+1bBOhA71vyZm3lBOhAl7Pik32AQLs70F1DZIwDHeKTLjKkz8WqxMMPP6z2339/ff+nSTA+wHG6zDLL9MgORjvc9fvaa6/pv9OBXuxAhzED92Efdthh+oSpSTDmwBk9ePDgHmxx+v/ss8/Wf2umAx3fw4kmGBzOO++8xr2yrh7BmY573ydMmKCWXnrpHj/XNcilNHbY4brs0H32KSU7hKftRLRDhdtOo5VXXlndcMMNas011yytd2zbM8/H9hnmvVhuoUVvKiOYXZ8UjkW3r4k1IlTlJZEnTkPh5M8ZZ5xRukkGp2DgyMN9ve7JqByMTNntvN1rCuwd/0V34+XQCZStigxTjYGxzkNJeXPJMHUbR11i659zjhPqk3xtUOrIMO9ivnLppZdq56M9Ftt5w5kOZ+wBBxygTy9WTVK2OeQaU2ZpOav2nRK5pjBwx27WsxnF6JGEl6TOroykZYAB+PDDD9fzb5Ogp5inr7XWWmruuedu/P3jjz9Wd955p+5jkdrJgZ6jHqijfce57ch2HVFFIWxTGO/deXsVfYhpw1WfrTtfx3dz9V8xYzwieyH6ApzoWGsVRWFYZ5119EZHONPrONKlbbUV446tCynHO6mc22meWEU/q7SlnO27bhuVyi2mvcUyisk7x3qglfOLKvWR6G1svu64FuNAL5vz5ND9HGOwrbMp1uo584ttX3y+bxKgA71vyp21DhOgAz3MiE/0IQLt7kCvczorZpdxzGJEqh6zZ89WuLfvvvvu06+MGjVK3yX3pS99yXtaUmJAkBga3fJJFgWSfKtM6iV1cssrWZxi5+/OO++sw7UjIbwgTg7hzidfaEEJA+STQw9M/bDAgCMfoebvvfde9eijj/ZyOMBICEf7+uuv38ASo8c+3UwZbs++R8s2pNoyc+8c94V2t+8/LwpJ7+obNp4gjHdsQljhgw46KPa15EbMHPVx29d6661X6aTniSeeqENzIknbSpV2Gy2E/38BG2awwQgRHRBaFxuT3CswsAkF9dhvv/16GHJzMDL1+Oijj/SmlylTpug/2SH87BCHRVEQcuhEVRmm6vskY0nsGJVLhpKxxi6rZAyMrX/OOY6kvK4sqozZyANhZp977jl1zz336HsRH3rooV4neTEHwkY2bJqqkqRsc8g1przScpo8c5TXbs8YN8G8KEpHUd3WXXdddcwxx6gBAwbEVF8/G6NHEl65dBnzMkQxwtiBBFaYS+6www5q4MCBveotLUesTMsAS1jmqgfK9dJLL+k5Nuas9jgHZ+Luu++u23xRlBV3PMI4jU0JPrZlDBZccEGFqEUrrLCCfkwqh2jFrflCXeccPh+rO1IWVcd4bITFfAtze6xnMQ9z09FHH63wb/75569EUKLjvoybMe7k+q5Uzu00T6yin1UUQqrTVfJu1pq6anuT1Ckm7yprulD+rZxfVKmPRG9j861zAt29k7yZJ9BTjcE+Pa2zVm9GfpK2xWf6LgE60Puu7FnzcgJ0oFNDSMAi0O4OdHcRFXMX0AcffKAOOeQQdfHFF+saw0iGfz4Ha2ixUEVpfvrTnyqc0kXC6USc0lp11VULs5IYECSGRvcDkkWBJN8qC1pJndzyhowKWPxikgOZIW277bb6TrbFF1+8kK2EAV7OoQdFhYLBExsAcHLv8ssvb5zw2GCDDRQWU8stt1zjVbtc2JRxzjnnKCyCQsm9xsA+NR561/e7excfDGo49WuciG6YTeTx2GOPqe22205HVjAnlGBwhTPFMIeR3m2XVfStSp2K3gnpofteqLyh36uUvUr7Cn3HNgq44d3L3o3lFSpH2e/Q69dff11df/31ui2YENJoEzhFiD7BpByM7LLZp/NMyGM41sePH6/LUsYwh06gbNL+zq5Hqr5PMpbEjlG5ZBirsxJ5xdY/5xxHUl5XFqlYY6xA33/uueeqa665pvEZhP7FeL3QQgtFdwFStjnkGlNYaTlNnjnKm6o9x9TbfjZGjyS8cumyHT0H48f555+vncVFdzxLyxEr0zLOEpa56oFyuQ4nsw6DI3WrrbbSc9eiKCtVx6OQ3knlEMon9e/d6EB3Gb399tvqjjvu0JGB7Oup8N+4yqbK/egSHZfIKse4k+u70j4il65XmSeCRZX7ryUM7Wdy1dl8oxlr6pxjcEzeVeQcyj/0e6y8Y56vUh+J3sbm6/ZZ7uGBsjrNmjVL7bTTTo2ohIi0BlsKkqv7ZbZLKbfYuknzDT0Xs1YP5YXfU+cn+Saf6TsE6EDvO7JmTeMI0IEex4tPdzmBdnegA799V3LRaVWfmNwdnnBS4rSEL6VeDHz44Yc6JCSMx0iSCbDEgCAxNLr1k0ycJflWWdBK6uSWN2RUgPEGTuTbb79dv1omV5O3hAGeTa0Hku7D3K2HEO4mTKJ7J/h1112nT9wj+ZzURd9xTzdK9DBUZls+OLW166676n84cei7M/XNN9/U8kLYU2Nkveyyy3T4faSyRactj7rO/1C9YvXQfV7SPlLXx223krYQ4oAwzEaeeNY+VV32bqjdhr5b9fcXX3xR7bXXXurBBx/UWbhhh3Mwsstq8zJtEye2MFY9//zzWvfLNryk1gmUTdrf2fVI1fdJxpLYMSqXDGN1VtLGq9Q/1xxHUl5XFlXG7LK2i41iiKoCxwoSnJRwvmCjWGySss0h15iySstp8sxRXjtPXGtz9dVXq0UXXTSmGrWejdEjCa9cumzPrSScpOWIlWkZbAnLXPUw5bKv78F1PJijYlMwruxBmjx5sp7/+ZynbvltZ0FVJZPKoWr+Vd/rCw50wwZXBqBfv/baa/WfttxyS71pcJFFFonGJ9HxmExTjju5vhvTR7TLPNHdRJ1rXZa7fTdjTZ1qTu3Tv5i8c6wHWjm/qFIfid7G5uvaoooijfnkd/fddzcOEayxxhpq6tSpapVVVmk8aq8JQmtISf+UYwyWfNd+JrRWb3V+sd/n891HgA707pMpa5SGAB3oaTgyly4h0AkOdHuiWRYm0BWJbfAJnaSMWYxIRF9l8ScxIEgMjW75JIsCSb656uSWN2RUkJS1CgO8k0oPzjrrrMadzcOHD1fHHntsacjKUBhfN1TYjTfeqLbffvugKtqnkvCw1BlalrFdFizsNt9888bGFNfxj3ywQWYbugIAACAASURBVABXF8DQinYI+cLwCkObfS+675u33HJL4zRx2d31QRAVHgjpoZulpH2kro9rFKhzZ62pj6uLMJCecsopat555y2lGMurKDPcHY5QoEgLLLCA3kC10korlX677JqCHIzswrin89DGYFg20UcQAWXvvfcuLH9qncCHJH2+W6BUfV+O/jmXDGN1VtLGq9Q/1xxHUl5XD0LzEGwORH+O0+VIOIGKSD9lpw7LwlXGdM1StjnkmqOcJs8c5UU/Onr0aB35pc6mhZh628+G9Mh+ViLXHLqMMuRgXyXfMs4SlrnqYcplh2vH3+A0veGGG/S/0PoKG8owHuJZJBOJqMpJZVOeKvpQVZdj3utkB/of//hHhegC77zzjq7yCSecoKOnlSV77KozRw/peKvGnZzfjWmz7TJPdMdybKKGzqROudt3M9bUqebUPrYxeedYD7RyflGlPhK9jc3XXfuVRWFx14x2FEXfwaAq7f3dd9/Va2ds3EY64ogjFDYFIuUYg1Ov1VPnl7pPYn7dT4AO9O6XMWtYjQAd6NW48a0uJdAJDnTXcHPggQdqh07ZHXqYSOLe4yuuuEJLbs8999R3bxbdzxazGJGogrv4853MtfOBkxGOln322afx55kzZ/Y6pSUxNLrlkywKJPlWWdCGjCI+liGjglvW0K5f927IMiNPKj2wHXowQCGELe5nL0rudQMwXJmTPXjn/fffV9B7nNxGwkIN3yg7UebWGwsptAcYO+skeyGGKwlw2gSnf8u42ptZDj30UO18KTqxbpft1Vdf1c55nFhCgnwmTpzY445rX13AC/3GiiuuWCmcJPIM6aH7XUn7yFEfRGJAyFk4viFbbGIYOXJkUMQwKMwzzzxeHbKvn4CMYSxfc801C/N0dW2LLbbQ/AYPHhwsh/tAFcMW9BoRHJB8387ByC63rd9wln/88ce6rYEdwswPHTq0kEMOnZD0+W6BUvV9krGkyhiVQ4a28R93RMPBU6bn7l3Abj+NelWpf645jqRPcmURGrOrGA2xoQRRLXB1B5Jvo5Wko5CyzdF3S8pnnpGW0zyfo7yYA2M+iZN2SOPGjdOhd0N3FKMvx132OA0Ve2e6zSikR/azEl45dNkd5yXRfTA+IRoQrt9B8vUBVeYPZfolYWnrUMp6mHLZGyHxtyFDhijoGPouSWQwrL+wJkPCXBFz4rIrrcx34dTFPNe9sqiKPsS04arPdrID3XUylUUVMHweeOABNWLEiIZc0d9AN2JTSMdbNe7k/G5Mv597nig5nIA+AGXGxmmknBuzcrfvZqypU82pfW0pJu8c64FWzi/s+qTU2yqc7LUf2gOu5DPRAov6QHcO4dtk7UaCk1yPYefrW8+kHoNTr9VT5xc7BvF5EqADnTpAAn4CdKBTM0jAItAJDnTXGIVJKkKjwyDrM/DBAIiFPxxtZpHn3ovrKkHMYkSiQK6xadlll9Whxo2hwc5jzpw52kEF49Jbb73V+IkOdL8zzF1Yl90vj7uIzzzzTDVp0qRGePRmONDdk98nnXSSDunfr18/r/rAGAsn6NNPP61/9zkYYKjCwgwGSyTs/EcYdN/JYOgfDJT77bdfo96SBVgV3TbvlG1ScQ1z5p2QIwX1mDJlioLT3bTlsraPZ+BIxp3qMPT85Cc/0f1E6PS0r94xxi28LzH45KgPwsjh5DkctUhoD1iQr7766oXihH7iHSToxbBhw3psNHj55ZfVbrvtpk8yI+FOcWzYWHzxxXvlif4L4YEPOOCAhq7VcaC7hq2yb6MweB4blC666CJdNt8p/ByMbBCuA1TSJswzOXSiiiEo1RgocYa5SiQpbw4Zukb7sg06GJsxpzB6hjqkcqAjL7u/STXHkfRJrixCjgw87xoNQ/dG33vvvbo/qXsaWqpbOfpuydhonnHLCT6mv23WWIPvIBoGnB3mapiyOQOeN/MlzJ+xYQ/zi5DDvYiLRI+KePnmBbl0GX2Puccb5Smbq5lx04yLRX2A257rjIfIS8IyVz1s+WLj43bbbdeYg5rfQvqN53xzClxtsuSSS3pVCOMiNk5iDrvaaqvpudwKK6zQeLaKPuAdnCgeNGhQrc0hZX1BJzvQ4Sy2T0aWra3AAGtttBez2Td3CPdWjTu5vmuPU6FoXLnniWaeX9Ymf/vb3+pIEo8++qhuAjvuuKNeFyy00EIxw6Po2SrtW5Sx9VDuNXWqObWvXjF3uEvm1+43JGVv1fzCrk9Kva3CyWePKlt/v/7663ouCHZIuMoI853llluuhwjc9l5mQ8SL7vrEtw5OPQanXqunzs8ABUts+Jh77rnVZz7zmdhugs/3IQJ0oPchYbOqUQToQI/CxYe7nUCnONAxsZowYULjTnEYmOGwgdN5iSWW0M4fTJKwaxMON5y0MUlyYl2yWIjVBdfYhF35Rx55pNpmm230ghMneeEwxY5VODvd5Au3LTUg23lJFgWSfKssaCWGP7feEuP3TTfdpHbYYYfGq+uss46+Z37DDTfUu+JRn4cffljry4wZM3p8oizcZCo9cA1LKACcfNBFLJTMxg+EJr7//vt1iPfHH3+8dEHlbgzBwzidjXdx0trk+cYbb+gQ6QizawznkhPrMfptn9w075UZUd1THHhHcuITz+H0IhaD06ZNaxRx//331zztevtYhpyvZXWW6KH9vrR95KgP2vjYsWN1/4eExfb3vvc9/TfbuAUnJKIYYEOJ2azjcxi4J02QJ9oY3ttoo4109A/oI74HucOIZnQNz9Z1GNgON+Q3atQovSlivfXWU/3799d1hOMed6qhTCbSCNp+0Wap1Ixs2bsbpsxvoQ0i5rnUOiHp813dT9X3ScYS99vS8qaWodtmoT/HH3+8DrmPdgO5op3A0IqrBEwfbcqf0oGeY44j7ZNseUjGbHfTCrihfSIKBDbZmHklnkO/jTaKfJHqGN2lupWr75aOkW5EmU022UTPSxGJAtEpkEw/hv+fq7yQP+bNOHlkEvhjHoqNhGZDH/ryJ598Um8Iue222/SjIedZiIVEj0weErnm0mWMiWjvZn4BXcZ8A45bjKOQF8YZzDmxGdPe5IryF0WXipVpGU8Jy1z1sMvlfgO/SedxeBYbhREVwcwVoIMIOfv1r3+9sVEDfS42XOIaJMzf8Sxk4m7SidUHbDCETCG/MWPG6PzLIjiF9Lvo9052oKNO7mZeyAhzA0Q1MptpfDLCu3U26Up0vFXjTq7v2qf3wQ/R1KCjAwYM0BtyMc+2rznIOU80+mzm+XDomzEKZcG1YfY4jjaJiD2Ym+dIse27Shlyr6lTzal9dbOjbsGmAd1BJBDYAbBJaL755mu8Jp1f29+RlL1V8wvXgY5yp9DbKpxMn7nXXns1NpbA1ge7DOwups+ErsEmhTZ01113adShE+uusx3zEaxPIGdcb4Zk8kVUTjN3K4sal3IMxvdTr9VT5wcdxRwDYxN4/+AHP9BXTsGZzkQCLgE60KkTJOAnQAc6NYMELAKd4kBHkTGZhMPcnLQ01cCkEuGxEf7HNW4hbCUcRAsvvHCp3CWLhVjF8S3OyvKAkfWvf/1rIzQkTqzDQWoniaHR/YZkUSDJt8qCVmIUccsrMTy6zoaQbHAyApsVzOltnGzZeOONe72WUg9g7MCpczj07IRJ/FprraX+93//Vxut7QRdxkIYCy/f/ZCoNxwVMOTaCfqN0MMIMWycqOZ3GCdxqgB5p0ruifLQHZj4rn2nF/5bEvbTlBd1Gj9+vEIYZynLug4AiR7aZYlpH6nrA4PmnXfeqbCxwJU/5I47xF944YVev2ETEhbevlOGRbrm0yHoNDYrwGGMVNeBjr4TBnMsfG3HPPJee+219S7yp556qtdveB7/fPXJwchm4W6YklzdYL+fUickfb4rx1R9n2QsqTJG4Z0cMnSd8mV9JPQcRm1sUkJK6UBHfqnnODF9kqm3dMzGPYvYEGaMgeZ9jEVwumCMME5z8xv+ft5556n111+/0lAk1a2cfbe04PY1GO47bnShnOX1RU4w5cGGJKRHHnmkRxFDp50kDKR6hLwkcs2py5gPYvOHO3b66gkdhvEa19Yg4UQm5mO2wwJ/j5VpGVMpyxz1cMuFzcmITGBS6Hos+32M61jXYNOBO67D6YDN0Jinu+s43ya/GH1wn0WZfBuUJXodeqbTHegYY7GZBDJ220OZjBDpApErqm5KkOp4K8YdyDzHd4siF+F7vhOk+HuueSLmNpAdrkwwCXNtRO9yxwf8HoqqFmonod9j2ncor7Lfc66pU82pfeV3o9zZz7jz0pzrgVbML+z6pNTbKpwMd2yGweYwd85b1IZQboylmHcURSZE3tjQZDvnzffQFy+22GK91sGYu2GODZuXz4aUcgxGWVKv1VPn544rkutt6vQnfLezCdCB3tnyY+nzEaADPR9b5tyBBDrJgQ68MLpg4YbTA64BxsYPIy52gGI3d9ld6eadXAsdhMTECXM4PYvKi4k0TglhkoxFs3ESHnXUUXrnv71TUmJodNVQsiiQ5FtlQSs1ithllhoewRMhSaEPRQl6AIf0uuuuq0OZPvHEE/rRotPSqfUAi3PsfEUZXKOgW2bsoMazcC74Fj7meegUQoRhJ3JZniZKA3QrtIEktuvCaW+EMzaRHiTOcPdOL7BGuyirq10u1BXOXnMqqazM2HiCnd5LL710bNUaz0v10LwQ2z5y1AdOZYTTNDvRy9qFpH9EnWAUBfei/su0MURWwKkVpLoOdOSBE+aIHoHTks8880ypHFEGGI3gzAiF60/NyBTMPZ138MEHa26h8uTQcUmf7wJN1fdJxpIqY5T9TkoZwmEAPcM1Ea7xy/4m+mf0dxifcRodKbUDPfUcJ7ZPwvdjxmxsEoPeIKpF2XwM+W699dbq1FNP1XdrV01S3crdd0vKj/4AGz5RFjc104GOb0MPMOexI48U1QFygkyxya9OitEjiVxz6jL6gIceekhv0jPX6Pjqjo2N6ANwZQk2aiEVhV6O1cEy1lKWOerhlsu9p9R3f2tZXVDG++67T88f3Yge7ntwEiCyFKImuE6GGH3wRRqBk3jTTTeto+LedzvdgY5KQUZYK0FGCF9elrDOQD+HZ9176mPgSnUceTZ73DH1yPHdW2+9VWETiruWK3Kgoyyp1g7uPBFrK/Rb+N+iBBkjuhmchTFz2xhdMGMWNtoguhWSb64Vm2fR87nW1Knm1L5yo41iY7xvk3EzHeitmF/k0tsq6yZbNrNmzVJHHHFEcP2NtQTsVjg0I7F//OlPf9L2TBNpre7cLdUYbMqReq2eMj93XNlss800Rxz6YCIBlwAd6NQJEvAToAOdmkECFoFOc6Cbor/66qs6pCIW9zB8YUEJJwp2F44ePVrf04fdmdKUe6ED5yFOZ8L4bnZz4/QPTgfjblATKtJ2SvomehJDo1tnyaJAkm+MwcqUIcYoYt6JMTxiov373/9ehyyHUQ4nurHAh8McOrDTTjtpPUC4fDjXEHIOqejUTC49wInFm2++WcsfBlpzsgO7k+Ewx+ldExpbqrOQGfLECUDcSYc8Td0RVg91h15JFmjSb9rP2XKCkxXGjpDjH858hLJFQrk333zz6E/Pnj1bn2afPn16o+2beo8YMUKf3sedmSakffQH/v+FGD00RoQqBp/U9UGbQDuAbtxzzz2N/ga6gFPR0A30kdL+EYttGAZgKC9rY7ZhPYUD3cgN/Q5O++GaC7QdE7Whan2Qb2pGpqz26bw6J9zq6oSkz3fbRaq+TzKWVBmj3HdSyxCnweAYu+OOOxSiCcAhDAcO+udddtml0T/bnHI40FPOcZoxZpurc6ZOnarDOcIpZpwBmOPASIh5DvqespM2kn5aqlvN6rtDZcYGOhjrcOoWYzTmqDCeYmMNIsZUmfPUGWvAD5tF0DeZOQPySy0n5Bkz95PItRm6jHsysfkMY41ZV6APwNwMc0ajw3Y0Hcw9fM7YWB0s06UYlsgnZT3cctmyQqhYRATD1QSxCU4rhLQFO4zvZlw3fe7XvvY1vRHPhKp184/VB6y7MP/EyU04fOHo8EWqia1HqFxljtCib8XqjpRF7BiP04DoJ9C3Y0w0a1ez1sYGBKyzUqwzYnW8meOOLafU30V+mDsjigX6ZYydWBdiHYPNo/ZVH66+5Jgn4koGrKmvu+66HusHlAnjODb6I+JfrnWlPe+vsp6q035Tr6lj21ts2TEHRtQRrKlhC8OcFWM5riSBvcOkZq0HmjW/8NUnhd5W4eRbl6DPxMYYrJdNn+lbS8TI29i63HaJfDFOwt4TO8euOwb7xr6Ua/UUa3+MYYgGhU3PmEtgzQZ7W+7+K0a2fLZ9CNCB3j6yYEnaiwAd6O0lD5amxQQ61YHeYmz8PAmQAAmQAAmQAAmQAAmQAAn0CQL2VSVVnMN9AhIrSQIdQCCFw7ADqskidhkB6m2XCZTVIYE2IUAHepsIgsVoOwJ0oLedSFigVhKgA72V9PltEiABEiABEiABEiABEiABEmhfAjgti/DNuCYGCVG1xo4d274FZslIgAQKCdARSeXoRALU206UGstMAu1PgA709pcRS9gaAnSgt4Y7v9qmBOhAb1PBsFgkQAIkQAIkQAIkQAIkQAIk0GICCBn9rW99S4emRbhYhLpHOGcmEiCBziNAR2TnyYwlVop6Sy0gARLIQYAO9BxUmWc3EKADvRukyDokI0AHejKUzIgESIAESIAESIAESIAESIAEuoYA7hKdPHmymjhxoq7T4Ycfrk+jzzvvvF1TR1aEBPoSAToi+5K0u6eu1NvukSVrQgLtRIAO9HaSBsvSTgToQG8nabAsLSdAB3rLRcACkAAJkAAJkAAJkAAJkAAJkEDLCcyZM0d9+OGHCmtEnDy/4IIL9L/33ntPLbvssuqGG25Qw4cPb3k5WQASIIFqBOiIrMaNb7WWAPW2tfz5dRLoVgJ0oHerZFmvugToQK9LkO93FQE60LtKnKwMCZAACZAACZAACZAACZAACVQi8Pe//13fbz5jxoxe759yyinqsMMOU3PPPXelvPkSCZBA6wnQEdl6GbAE8QSot/HM+AYJkECYAB3oYUZ8om8SoAO9b8qdtS4gQAc6VYMESIAESIAESIAESIAESIAESKDIgX700Ucr/Jt//vkJiQRIoIMJ0BHZwcLrw0Wn3vZh4bPqJJCRAB3oGeEy644mQAd6R4uPhU9NgA701ESZHwmQAAmQAAmQAAmQAAmQAAl0HoG3335b33P+85//XBd+0003Vfvvv78aMWKEmmuuuTqvQiwxCZBADwJ0RFIhOpEA9bYTpcYyk0D7E6ADvf1lxBK2hgAd6K3hzq+2KQE60NtUMCwWCZAACZAACZAACZAACZAACZAACZAACZAACZAACZAACZBAUgJ0oCfFycy6iAAd6F0kTFalPgE60OszZA4kQAIkQAIkQAIkQAIkQAIkQAIkQAIkQAIkQAIkQAIkQALtT4AO9PaXEUvYGgJ0oLeGO7/apgToQG9TwbBYJEACJEACJEACJEACJEACJEACJEACJEACJEACJEACJEACSQnQgZ4UJzPrIgJ0oHeRMFmV+gToQK/PkDmQAAmQAAmQAAmQAAmQAAmQAAmQAAmQAAmQAAmQAAmQAAm0PwE60NtfRixhawjQgd4a7vxqmxKgA71NBcNikQAJkAAJkAAJkAAJkAAJkAAJkAAJkAAJkAAJkAAJkAAJJCVAB3pSnMysiwjQgd5FwmRV6hOgA70+Q+ZAAiRAAiRAAiRAAiRAAiRAAiRAAiRAAiRAAiRAAiRAAiTQ/gToQG9/GbGErSFAB3pruPOrbUqADvQ2FQyLRQIkQAIkQAIkQAIkQAIkQAIkQAIkQAIkQAIkQAIkQAIkkJQAHehJcTKzLiJAB3oXCZNVqU+ADvT6DJkDCZAACZAACZAACZAACZAACZAACZAACZAACZAACZAACZBA+xOgA739ZcQStoYAHeit4c6vtikBOtDbVDAsFgmQAAmQAAmQAAmQAAmQAAmQAAmQAAmQAAmQAAmQAAmQQFICdKAnxcnMuogAHehdJExWpT4BOtDrM2QOJEACJEACJEACJEACJEACJEACJEACJEACJEACJEACJEAC7U+ADvT2lxFL2BoCdKC3hju/2qYE6EBvU8GwWCRAAiRAAiRAAiRAAiRAAiRAAiRAAiRAAiRAAiRAAiRAAkkJ0IGeFCcz6yICdKB3kTBZlfoE6ECvz5A5kAAJkAAJkAAJkAAJkAAJkAAJkAAJkAAJkAAJkAAJkAAJtD8BOtDbX0YsYWsI0IHeGu78apsSoAO9TQXDYpEACZAACZAACZAACZAACZAACZAACZAACZAACZAACZAACSQlQAd6UpzMrIsI0IHeRcJkVeoToAO9PkPmQAIkQAIkQAIkQAIkQAIkQAIkQAIkQAIkQAIkQAIkQAIk0P4E6EBvfxmxhK0hQAd6a7jzq21KgA70NhUMi0UCJEACJEACJEACJEACJEACJEACJEACJEACJEACJEACJJCUAB3oSXEysy4iQAd6FwmTValPgA70+gyZAwmQAAmQAAmQAAmQAAmQAAmQAAmQAAmQAAmQAAmQAAmQQPsToAO9/WXEEraGAB3oreHOr7YpATrQ21QwLBYJkAAJkAAJkAAJkAAJkAAJkAAJkAAJkAAJkAAJkAAJkEBSAnSgJ8XJzLqIAB3oXSRMVqU+ATrQ6zNkDiRAAiRAAiRAAiRAAiRAAiRAAiRAAiRAAiRAAiRAAiRAAu1PgA709pcRS9gaAnSgt4Y7v9qmBOhAb1PBsFgkQAIkQAIkQAIkQAIkQAIkQAIkQAIkQAIkQAIkQAIkQAJJCdCBnhQnM+siAnSgd5EwWZX6BOhAr8+QOZAACZAACZAACZAACZAACZAACZAACZAACZAACZAACZAACbQ/ATrQ219GLGFrCNCB3hru/GqbEqADvU0Fw2KRAAmQAAmQAAmQAAmQAAmQAAmQAAmQAAmQAAmQAAmQAAkkJUAHelKczKyLCNCB3kXCZFXqE6ADvT5D5kACJEACJEACJEACJEACJEACJEACJEACJEACJEACJEACJND+BOhAb38ZsYStIUAHemu486ttSoAO9DYVDItFAiRAAiRAAiRAAiRAAiRAAiRAAiRAAiRAAiRAAiRAAiSQlAAd6ElxMrMuIkAHehcJk1WpT4AO9PoMmQMJkAAJkAAJkAAJkAAJkAAJkAAJkAAJkAAJkAAJkAAJkED7E6ADvf1lxBK2hgAd6K3hzq+2KQE60NtUMCwWCZAACZAACZAACZAACZAACZAACZAACZAACZAACZAACZBAUgJ0oCfFycy6iAAd6F0kTFalPgE60OszZA4kQAIkQAIkQAIkQAIkQAIkQAIkQAIkQAIkQAIkQAIkQALtT4AO9PaXEUvYGgJ0oLeGO7/apgToQG9TwbBYJEACJEACJEACJEACJEACJEACJEACJEACJEACJEACJEACSQnQgZ4UJzPrIgJ0oHeRMFmV+gToQK/PkDmQAAmQAAmQAAmQAAmQAAmQAAmQAAmQAAmQAAmQAAmQAAm0PwE60NtfRixhawjQgd4a7vxqmxKgA71NBcNikQAJkAAJkAAJkAAJkAAJkAAJkAAJkAAJkAAJkAAJkAAJJCVAB3pSnMysiwjQgd5FwmRV6hOgA70+Q+ZAAiRAAiRAAiRAAiRAAiRAAiRAAiRAAiRAAiRAAiRAAiTQ/gToQG9/GbGErSFAB3pruPOrbUqADvQ2FQyLRQIkQAIkQAIkQAIkQAIkQAIkQAIkQAIkQAIkQAIkQAIkkJQAHehJcTKzLiJAB3oXCZNVqU+ADvT6DJkDCZAACZAACZAACZAACZAACZAACZAACZAACZAACZAACZBA+xOgA739ZcQStoYAHeit4c6vtikBOtDbVDAsFgmQAAmQAAmQAAmQAAmQAAmQAAmQAAmQAAmQAAmQAAmQQFICdKAnxcnMuogAHehdJExWpT4BOtDrM2QOJEACJNAMAj/84Q/V8ccfrz+17777qtNPP10NHDiwGZ/mN0igIwj87Gc/U7vttpsu6xZbbKHw34MHD+6IsrOQJNBOBP7+97+rsWPHqhkzZuhiXXXVVfq/mXoSYJ9DjSABEujLBF599VV17bXXqunTp6tf/vKXGsXaa6+tDj74YLXnnnv2ZTSsexcQ4BjfBUJkFUggQIAOdKoICfgJ0IFOzSABiwAd6FSHvkrgn//8p/rud7+rLrjgAo3ghBNOUMcdd1zTcNA43TTUyT7U6kU0HejJRMmMMhNoVVtp1Xcz46ydfavHu9oVYAZNJ8A5igw5+xwZJz4lI/CrX/1KbbjhhvrhL37xi+q6665TQ4YMkb3cpk/l6kty5ZsDYyeVVVr/Tz/9VE2bNk0ddthh6pVXXun1GjddSUkq1Y36Ia99ez/JMb695cPSkUAKAnSgp6DIPLqRAB3o3ShV1qkygU5xoP/hD39QY8aMUU8//bSuKxdllUXOF/+fQKsdCt24WLYXmUbRbrzxRrX99tvX0ruPPvpITZgwQU2ZMqWRTysMi7kW0e+//74+WX7RRRepESNGqNNOO02tvPLKvZi1yoHu6uomm2yirrzySrXkkktGydU2DOPFmTNnqg022CAqDz7cGQRytZVQ7Vv13VC5Yn5/8MEH1fjx49Xs2bPVpEmT1Lhx41S/fv1isuj1bKvHu1qF75CXpf14h1SHBn2hoLqhzxFWlY81gQAd6HLInbSO6qSySiVw77336og/r732mvcV2mqkJOlAl5Nq/pMc45vPnF8kgWYToAO92cT5vU4hQAd6p0iK5WwKATrQm4KZH2lDAq12KHSjMcXnQEf4vrPPPlvNP//8lbXgd7/7ndpxxx3Vs88+28ijmxzod999txo1alSjbieeeKI66qijevFqFwc6CoayTJw4McqxQgMLPwAAIABJREFURwd65SbQcS+2yuDUqu+mEtB7772nnefYoII0bNgwHRp1pZVWqvWJVo93tQrfIS9L+/EOqQ4d6EJBdXqfI6wmH2sSATrQ5aA7aR3VSWWVSODtt99We++9tz6BjrTsssvqDX/f+MY39Hrvk08+0f8GDBggya7PP9Nt+tFNAuUY303SZF1IwE+ADnRqBgn4CdCBTs0gAYsAHehUhxQEOnHhl8OhEOPg7ERmIV3xOdA///nPq5tvvlmtu+66ode9vyNEIO76Pvzww3v8Tgd68+5Ad3XVGMsuv/xyfWJemlrtQI9pn9I68Tk/gVYZnFr13VR6EONAdyPzlEV0yDHepapzs/PJNfbGONA7oS/KxanZ8jbfy1WfTu9zWiUPftdPgA50uWbkatPyEsif7KSySmr1xBNPqNGjRzdOn2PT39ixY5WxK0ny4DP/JdBt+tFNsuUY303SZF1IwE+ADnRqBgn4CdCBTs0gAYsAHehUhxQEOnHhl8OhEGMU70RmIV3xOdDxzuTJk/V981UMK+4pB1OGbnKg26F/N9tsM3XyySe3dQh3IwOcNLngggvUoosuGlIN/Tsd6CJMXfFQqwxOrfpuSqGZEO7vvvuujkSBU16+EO50oFejnmvslfbjKHXMXKFaLeu/lYtT/ZJVyyFXfbqhz6lGlG/lIEAHupxqrjYtL4H8yU4qq6RWdr/3la98RV199dX6FDpTNQLdph/VKLTnWxzj21MuLBUJpCRAB3pKmsyrmwjQgd5N0mRdahOgA702QmagOvPuLjrQ06tukQMdTuErrrhC4TR6bPrFL36hQwLiZKadusmBLmXSKqeL7wS6KfMpp5yiDjvsMDX33HMHq0EHehBR1zzQKoNTq77bCsHRgV6NejsYqlvVl8cQawdOMeUNPZurPn2pzwkx5u/1CdCBLmeYq03LSyB/spPKKqkV+z0JJfkz3aYf8pq3/5PU9faXEUtIAnUJ0IFelyDf71YCdKB3q2RZr0oE6ECvhI0vOQQ6ceFHB3p6NbYXmUOGDFE4Qfnaa6/pD914441q++23j/roRx99pCZMmKCmTJmi37PzpAO9tSHcjSBx4uSGG25Qw4cPD8qWDvQgoq55oFUGp1Z9txWCowO9GvV2mK/QgV5NdnXeyiX3vtTn1OHPd2UE6ECXccJTudq0vATyJzuprJJasd+TUJI/0236Ia95+z9JXW9/GbGEJFCXAB3odQny/W4lQAd6t0qW9apEgA70Stj4kkOgExd+dKCnV2N7kfntb39bLbDAAuqMM87QH9pzzz3V2Wefreaff37xh3/3u9+pHXfcUT377LPqs5/9rDrhhBPUZZddpp5++mlFB3rrHOgbbbSRevPNN7VckCAjhHJfaKGFSmVLB7pY9Tv+wVYZnFr13VYIjA70atTbYb5CB3o12dV5K5fc+1KfU4c/35URoANdxglP5WrT8hLIn+ykskpqxX5PQkn+TLfph7zm7f8kdb39ZcQSkkBdAnSg1yXI97uVAB3o3SpZ1qsSgW5zoNuGhy222EJh0jt48GD16quvqmuvvVbddddd6rHHHtPhoHGaFc/svPPO6stf/rKaa665Ggxx8vWBBx7Q799///3qlVde0Q68ddddV2211VZq1113LQ1HbS+EELb61ltvVcOGDdOLfZzExX8/9NBD6q233tLlWH/99dUee+yhNtxwQ+9dp2XCnT17trrlllvU9OnTG3kuvPDCCneSjR49Wm233XZqscUWC+qHb4EwYMAA9fOf/1xdcsklCqG0ke/FF1+sttxyS32nNZxmkjRz5ky1wQYbFD76ySefqEcffVQ7R3H/KxwDhveoUaO0jJZZZhnJp/QzkN99992nLr30Up0v5IeTspAzHLlf/epX9XN2HeCcPe6448TfwINFIct9mbj5Fy2WwQK8Lr/8cvXwww9rFkaeu+yyi9p2222jnNCp2ZYBsnl861vfUrvvvrv+h1PoK6+8sj6pvOaaa4oZQ7/2228//TzCuB9xxBFq//33j3agg/WMGTO0Lht9sPVrp5120voRuqPd10bgNP7973+vdQ069+STT+ryjhgxQn3ta18T6a7UEVbF6ZJC/q6uYpGBfm2fffZpyPLCCy9U3/nOd0oZVnWgI5LBbbfdpq655ppGH2faM/QC/ZxvY0ad9ilV0nYZc3zlTTU22Hl/+umnatasWXocMPpu2hLGGrQljDdVDE4pdLXKd112v/nNb9Q3v/lN9fzzz2s9N+N3kU7Y7Rdj45VXXqkWWWSRQhW6++67FcY1JIxFKPMSSyzReL6onZddpeB+zN1gVLRhbM6cOeqpp57S4w3GXvRftjwx5mAOFZNS6F2VDW5F/aibV6guofmKRA/wjJ1Pqr4I8sIYhvks5rKPPPKILg7mkWuvvbaeH2Dcwea1uqmKQd+04alTp/Yon91fx5bPzMdxxy42z5kxFvWFnkNHsalr4MCBParcLLlX6XPeeOMNdfPNN6vbb79d1wlzVKT11ltP4cqbMWPGqNVWW63HusRUzu4/8DfMa7bZZptScf/jH//Q4zPmYEgHH3ywwvUr8847r/c9lA8yRBntNRPWKlj/bLzxxoXvIkOf7uA9jB0XXXSRuummm3SdpZvvyipXh6XJ19WVq666So0dO1bZ7S1F/4i1KK4zgtxN24XMv/71r6vddttNz0OxNsRaECn1RtEUrFxZvP/++1oH7fkZ+iO0Say3sO6C/oEn5uFIhm+ZXHPli29WnVMWlTdnWSX9eA65ut9N3Z9W7WP+8pe/aF2CbUbS/2GzL9ajd955p6g92fO/KutWn7xy6kdVjqacRWuYInsV2jU2yLt2szI9rTqGl+WJvtm39jZjKMabVVZZJbiul7QvjvG9Kfk2ei233HJ6XQjbDWyGSD/4wQ/0NW++ZGyz9957r3r88ce1TRT2rnXWWUeNHDlSryclthmJDO1ncnw3lZ0pti58Ph0BOtDTsWRO3UWADvTukidrU5NAtzvQYeS/7rrrFAZF9w5lG93RRx+t8A9OGBiT4UiFw6YoYUJ32mmnaaeez+nmGo/gjH/99dfVscceqx2iRQmGwJNPPlktvfTSQcmiPieddJI666yzSuuGySi+C0eka2C0P+IuECZPnqy5XX/99T3KAsMHQnGncqBLeKMOcEDDAFhk8DOFhIEOjtYy+cGZ/+Mf/1g7LswmgHZwoMNoBq7Tpk0rlD/K/tOf/lQbzEMpNdvQ91wdAlssnrAxAgk6hfqFHNV49u2331Z77713gwXa8tChQ7XjCbovMSxi0Y73jj/+eL0wK0pwGB1wwAE6XDx0rSi59UNoeRiDf/KTnxS+g/zQV8Dg069fP+9zuRzoqeTv9mdoKwceeKDad999G/3Dqquuqp06ZRskYh3ocMag/0E/VNZvYrGNSAcw7tu6lcppVab3rvGpVWOOXcbUY4PJW5Kv0Xe8A+M5kr2ZrYhlKl2tYuhyy+Q6m84//3yt60UJG9jguESCwx1OJ2y28yVsQPjRj37U2KyF/hDjeP/+/RuPN8uBPn78eF2Oc889t7BuGGewOQYOs1CS6AfykMxJ6EDvvZnvT3/6kzryyCO1o6osQWaTJk3S8zR7Y2hIfu7vMQ506DU2/B166KHaEBoqH+Zf2HATmgugX0Cdsfm1LPnGgNQOH+m8wGzc9T0vbSN4F04K9A2LLrpoj6ywIREbE++55x79d18f4n77iSee0BvNQlfqgBn6O+hP2Zxp6623Vqeeeqp2UPiSqzvYVIT5D/ocO1/J2FDEPQVLk7fPgY7N0qn6R8lcFPNQzEHhANp888110STzXEm7TsnKfE/a5rFOPuaYY/Q/iQM9V74od905pcs6Z1lbJdei76bqT+v2Mf/617/UxIkT1emnn66LetRRRynMmeaee25v0aV9n3nZnkNiIyXm9IMGDZKIo9czOfWjLkdTWHcNAxvPr3/9az2Wl627DjnkED2XDUWVqzOGF0HHXAh2LWxGKkroTw866CCtK/j/dVLMuiJFX9sJY7zrQIddCuP8mWee2QO1z7YG3cW6I2SbTSlDFCrHdyVjO74ttTPV0VO+W48AHej1+PHt7iVAB3r3ypY1q0Cgmx3oMDysuOKK+qSDJOE0Bk6Jw5FWtmgwecGJjkm172S1azzCyQLs0C9z4pt8YYiH43HxxRcvLDac8VgYuM5tGKa/8IUvKIS+dr+Fk7twzhctJOwFAtjBie9zQmNxtcMOO+iFE06mIH388cf6FI0xjOFkkG30O/HEEzVbO2FhiR3hKJc5fWN+x7MvvfRSLwMejImHH354oSMSIaX32msvfUIrlLCzHE4LsEKq4kCHTG3nA+phdAf6gW8YAzYMjpCZSa6OYIcuFiSSsod0JAfbEE/87ltkQsbQfyScrMKCF06mUMLuZRjeoMfY6Q6nAU4eSE/mYMc/DHbuYg76D0f8c88910u/wPWcc85RSy65pLd40jbivoxvwiiNDTI+h0FqB3pq+fsc6DAsw8gCA5Npv+PGjdNGrSKDSowDHQtd9MnYgGEn9HHLL7+8glHMTmhvOEWLk/8m1WmfIf00v7tGhFaNOaY8OcYG5I32BON+mbPVlMG0MXPCrsxJklpXYwxdRTJ2ndyYE2DzDyKyuMk15uJ3bJiBU8uX0J/BiQRDE5LvJF6RAx2biiADnJ5AQhuBcdKM9XC8mJPHCy64oN4ktsIKKzSetTe9YXMD8kMbCSX0v4iwgU0yRSm13qV0oH/44Ye15yshRvi9rB+v2xcVzW3gLJ9vvvkap7LtNlg25kjqI3Wgo71go6rrHEVfjbkkkj0/xH+HxkQ888tf/lJHZnLnh5hffvDBB73m6e4Y0Cy5S/ucojZi5st/+9vfesnRN9f797//rQ3P6CeQEG0Kp/NR/6JkR/Mx8ymMo3bC/B3OBmwKtBPyRb/yzDPP9Ph7Wb/g6g5OkpnoP3YmVR3oqViasrj9DTZUY22Qon+E0xbjB9hKEuSJU+hIKRzoqVmZOhS1T18dUY933nmn0ZbLTqDnyjfFnNKtW66ySvQkl1yLvu32p3Z/Zfr6eeaZp/G6b92fqo+x+1xEb8B8qugKKaxJ7BOwZRuO0LdibYO5ExL6WKwjQxu9ipjl0o9UHFFuew2D0+WIogRbi8ReFbLJ1B3DfVyx9sNcw7WVrLHGGjqyhDtfwPwda8mQo7+szXGM7z33t/UGti7w99lbXdta0VqyzH6ZQoY5vpvDziTp+/lMHgJ0oOfhylw7nwAd6J0vQ9YgIYFudqAbTDiZ8v3vf1873rCLGMY+LD7gyLNPWcCpByMRjKDmHYRXxaQboaIQlhTONTgQzMKi6F5nX6hVGAxxig0nwWGQwmkMTL4QhgyDtn1qB05iOKh9p63dSaDJFwsKE+oI5X3xxRd1/ewdujAK4Vu+k7BFpzURYhEnhRBiFotLOPZXX331HlooNbTaL2HyjVO5ZrED5qjzJptsossHOcGJjvKaOqCuOA2HkO5ugjPAPhGL33FKB4tfOBGQJ5wdcOrg5Iy7OaCKA90tQ0yI7aJwvHC04wQ9nCFw8MP4BuM5FvT2yTPsiscJbV9KzVba5fgWmVjQwnFsFru4wgAn48oSdvTCUYQT3kjG4IE2InGg+wyW0AVwNWFRoV9wyCOCg92m8Rz+5guB62sjcGDghBxCqJrT6+hfICucTDf6jbaJ8KnDhw/vVfXUDvTU8i9yoKM/gLMQskIKOUWkDnQ3X9OW0Y/D6I9xCzJGqDi0b9N3wqAPQxoW874U0z6lOu/WCe+1YszBd3ONDWgraIs4kWKPqxhfTOhkjDkvv/yyOu+88/QGMNv4VuYkSa2rUkNXSL4oF04goh6+MOvmfTecKP6OcKGYK/g2q9ltvSg8qFRPpf0GylR0esw314Eczz777MYJL7wPozLan++UVw69S+lAd2VdZb4S0hf8HiMPqYx9ssOYg9NX2MhoogqBF04kQ05wViOVjTmS+kg5uW0YcxhEfYFj2Mw10V9jw9X3vvc9bbBHwuZTONIQ9tNNCEuLDVmI7mD6VHt+iL9hboExFXM3M86W5Smtj4SN/Yykz4F8ME6iXSGZKAxYQ9iOH8xj8QzmqKYPRXQVhFy3nTjYvIp5uTlRXhbG3d2043MgueUzp6VwytBseMQzmL+h3zcbRbHJEf29e0q+aH4L3UVoXUSLgbMNYz3G7c985jNi7KlZVukfsRkZaxGTyvpHyAZjgpGnab+ICGDWpHCGYu4Ch5R9Qr+uAz0HK9QZYwQ2xpq2bPQF61BsQMXG4aL1Ld4vcqDnyjfHnDJXWSUNIZdcJd82z0j6PTu/lH2MZB6Fb7t9H/5WNp+zw73jWUQ+MdEgYtjkbCMpOaKcvjWMsSvhgAPGZ9OeEUECdiTT/2NTJQ5yYFN6M8ZwXKuEvtTYE3xzIYyJ2Dhvr+vhQMcmiqIoBSHZSnQ9dZts9zHepzfgiPUe5gUmSiLGefugkc3SN88wofmxAce2efnmQSG5Fc3TUnw3l50ppk58Ni0BOtDT8mRu3UOADvTukSVrkoBAtzvQsTMZhmzfyQw4BTA5g0PbNvaXnULFhAkGDnNXdpEB3DUehRxLMJ7A+WtOO5SFgXUnn9hdjVM6Pqc4HJFwcGHBg4RywOBo7l8tmlzi75j84gQTTnSGdl/HGiZdZ3cZc9c4D0clTsi497q7zs2yndG+najt4EAvixLw17/+VYewx92JSEVOmhxspV2Nb5GJk5D2aSnoOXS27DoB2zgCnUVI+0033bTHQr/MsIgrE7DJwhiXcYoZxmvfN7FYw+kt7HA2/UDRfd6ujoVOZrq774vqLnW8SJwuOeRf5ECHXuAUCuplrh0oc2JLHejuyXYspGH88G0ock9m4lnI2mcokfCT6rp5zq1Tq8YclCfX2ODqZ1kEDN+4WuRAz6GrEkOXRMa2Yxx90B133OGNNmNHyjD5lt2bad9fXBQeVKqn0n4D5fI50EPjLhxt5jRqmdE5h97Rgf5fLbVD0JbN4fAG+kNsWDNO9DLHXqgdSOZ1bgSGUHQct3xFGwHtaxFC14Pg/kw488x4X5SnpD4hJr7fJX2OK8Oy6ADuOsMXuce94qbsVCVOUmMjLNgj+ZzttpMXOgbnAxzdvisA3HmNzxnqc6AjAhM2QdQNp5uaZVH/CGbYTOmLBoY1hKR/dDeCxM4Z6zrQc7CCMxoOKXtdWabP7voWvH06kytffC/1nDJnWSV9UA65Sr5bZDOQRJJI2cdIIvmgrG7fZ8pf5Bi37z+XRPYoYpZTP1JyRPndNQw2d8FuNmbMGK/txx1vi644Sj2Gw56FDdOI5oGEvhRjvXugA7+5zs26/SjH+Kv0gRc7+fQG4yVsL0VXB7nXY5Ud6nHH2JgIhm67zPHdXHam2H6Yz6cjQAd6OpbMqbsI0IHeXfJkbWoS6GYHesjQCHSuEcp21hWhtRdYeMa3EHONRzCII3xf0R3IyAf5YuJpjFw+w6dbXtxDDENGmTMSp3RguDKnuItOzbtG8KKT3j4usYZJewGIzQK4O7nsjlXXUeAydyfHZaeITfldh3SrHeghwzPKbYfhLHJopGYb08UULTLtndRlO9bNt3CXFjYLIGEnM/4bp7TccNkIG+veBe+eXi86IWXXC4ttnK6E8xWpaKFm1w96CyPgyJEjCxG5J3eLHGtSR5jEsZZD/mUOdFTeNagX9UsSB7prJCnaMGNDt+VS5uiT8IvRdzxr16mVY07OscEOgRlyZhnjlb3RrMi4mkNXJYYuiYxdx6DPSGiHekfbxsY0GB6RfE48NzR8UXhQqZ5K+w2Ux3VIhxw5eMd29hf1Xbn0jg70/2opxjkTdaesf8Mbro6FwtuWtQXJvM69VgBzL9fQan/DbVdFjl9E3DEOurKIDj7dLrpyQVIfSd/gPiPpc+wQ/pg74ARz2TVNtoMMz9966629rkGy++UyZ09ofHQ3MoU2ObrOIZ98XNaSeZiUfQ6WufpH24kkmR+g/UJeYIpU1/GTgxWiPWBzhQkzX+YEMTJ1N874HOi58s0xp8xV1la2Aem3zXOSfs88m6OPsfu/onvQ7TIish/sGnC+F20ss58P9YNlvHLpRw6O7rosFJbd3bxQxD71GO5ugim7BgKycTcvFTn6JXov0fUcfW07j/Gu3khO+b/wwgt6LmuuYAtFeLAjgWH8xPOIzhibUn83p50ptm58Ph0BOtDTsWRO3UWADvTukidrU5NANzvQJYYH974r3P2EMHqLLLJIIVmcuITxAOEykSSnL0ITfeTjTsh8ZbFPu5WdUncL777nM8bZCwQ4EHEq1w3LWAQlxjDp1rPIoV9mdIWzE/+M/rqbGiRhwqsY6EPNTer4QD4uM9zfDONzWcKOV3PHs0+/c7AN1dn+3dYhu3zYSQyn6mWXXaYfxw5yGM59kQ1ch4ztiArVH3m7Jw4kuuB7z3dKS7KIdnm5Ti5fXyB1hIX0K5f8Qw5098QcFrroR7EpxE4SBzqubbBD/pddVWDydo1VcOj7NuSE+MXounlWsqnDzjfXmJNrbHCNZQglDEOJLxpAUV/gc6Dn0tUqbbRI7iFjqh3uE6fJEe54n3320ZvgfMZXl2WR8Uiqp9J+A/Vzxzt3DPUxmDVrlsLdxebu45kzZ/Y6hZ9L76qMz1IeMfOVmD5B+n3kKZUxnrWdcJJ5LfpD9KNIAwYM0KHUQ+3VV89cnCR1tw3Hknk52hxOuiIh6g3u43SjkOSqT8o+x8hBokvuvNc3Z3H7WZ+zw97gKNlEjDLaDn6wnjp1qlpllVUaalRlfhvT1mKelbDM0T+6Y729GbSs/LFzihgWoWclrOyNVdJ1qKTt5co3x5wyV1lD8qn6u0SusXnH9Hs5+hjbueYbI+w2jQ1GuFILV4vAduN73m2vdRyuufQjF0dzNZqvL3f1Apt84GjCP6SijQYpx3B8E/lhEwSS9DSyXQZsykdo9/nmmy9W1XtE95JEW5B8QNIm23mMt8cpid6AibtWD9lGsWZCNCXYGJAQbaDMPlvEPfV3c9qZJLrDZ/IQoAM9D1fm2vkE6EDvfBmyBgkJ9HUHOlBKjHk2cokhQPKMT4y2odQ3IbV39EqMiuYb7j2tPmdtzGLYLXtMfd2ySBep9ulr98RLrIEZ5a9ioA81vRhdimFmvhsyrOVgG6qz/XuRAx3P3HTTTfrO1tDi13bI4JQkrlnAvddIZfmbctin9STOBvOe69zyOZiqtJEPPvhAO9bgCEbyGbAlC2lJX5VL/iEHOso2e/ZsfWoK95Ij+e6ilTjQJadeXZ10ZVfUp8S0T6neh9qkL5/Yckj6ilxjQ6zhwdQ31FZy6Wrou1K54rlQOE/biYSrUuA8NxuF3L4L+dmnIFJESpD2G1XHO0n+ufSuyvgsKS9YSNpTjJ6YZ6Xfl/Tl9vddYx3uBkcobOkGxyp1yclJ0v+5VyNgPD7iiCPU/PPPX7U62eSess+J0SV3Y6LvNL/dfxc5xyWRjVzobv/tbgbK1caqCF/SLnP0N25krKKII26dqswpqnDxvSNhFesYk/YlufLNMafMVdZUcnTzkcg19tsx/V6OPsbug3xROuy+D30jxkzMV9AOfRs/sHkbaxhck1Z2DY+EUy79yMGxSn/T7DFceurdlY3d9kPRe8rkGqPrEv3AM5I22c5jfBW9ceuDdRLCvg8fPjx4VaSUq++51N/NaWeqU0++W48AHej1+PHt7iVAB3r3ypY1q0CADvT2cqC7u03tE1+ugafszkNXFSTGoToLhBhjme10QDl9p9p8qlxWPnuxKt0dLGES26Qki0qTZwwz805owZKDbQyDMge3ewrEd1rKDe/qOpslDnRbBkV3DBfVKSS/Km1EsltfspBGmUPlyyV/iQMd5YMRHczNXfJuaE+JAz1nWw7xi9F1aZv05RlbjlBfkXNsyKVTufKt0kaL5G47QHz3oBtdtX+zDZxuH2cb88rGb6l+SPsN1K/KeBfKP6fe5ShvnbFX0jeEeNl5SGWMd9z7PPE33FOKSB244mLYsGH6v30RXSTlLnom1O/43oPcHn30UT0WPPLII/r00FtvvVVYjKLTazB4TpgwQd/FbdKyyy6r7zrfaqut9EmkQYMGRVWvSn0kH4jtczAn+POf/6ymT5+u7r//fm1If/LJJ0s/VTRPtq+78YVxtzeX+k7tuXMuadjiEMvQ7xKukmdSsczR31TdfBaa50u4+J5JwSqXvuTKFxxSzylzlrWKbFPItcp3pf1eLl5uvu5pVrvvM7/ZczBsesQ8zCTb/hK7drT5Nau+qfrqKv2NZP6ScgxvdV8q1XWjBynbZLuO8VX0BnzcK9/wt6233lpHu9poo43UUkstVXrdZZW+KvV3c9qZqtaP79UnQAd6fYbMoTsJ0IHenXJlrSoSoAM97JRy0UoMQ5JnfCIrM8C6O3Bj7uyWOPFiFwh2+WPq6zrRqqiuayiULObc71QxmIXKGlOOGGbmu6EFSw62oTrbv5c5uBEeD5NTMELyhYK2ney+01IhB7obgk9qYDB1uOKKK9Qee+yh/9O3EaNqG7H1wncnrdTxEtKvXPKXOtDduybdOz8lDnS7jjG6Zz9b5JwM8avyvVCb9OUZW45QX5FzbKhSP9Q51FZy6WrouzEydu+Ttg2uNnM7GoxthHU3ANmntctCF0r1Q9pvoM5VxrtQ/jn1Lkd5jexD7SlGR+xnQ7zsZ6UyNu/AGI27SRGC1GxQsvMbMmSI2nHHHbVDHSHb+/XrV7UajfdiOKHvx3UpmJeCgzSVjdG4LmnixInqkksu8WaH00vbb7+9Gj16tEL955prrtLPxtRHWn5JX2fn9fLLL+vrhzDXiElFDnRX5+xNO+58yHcC2m1nMWWyn3WdUblY52KZo7+J6Q/selUdc8tkl0rvqnBCuUL6kCtffDv1nDJnWWPbXyq5xn43pt/L1ce4ZbDjrKrnAAAgAElEQVTn/XbfZ0cis0+tu5Hs7FOl0mgRPm659CMXxyr9jXT+kmoMd/vSKvrqi1IgzSdmXZG6TbbrGF9Fb8Ab66qbb75ZR+PzzRWxGRR2kjFjxmiH+gILLCAVU+lzqb6b286UpLLMpBIBOtArYeNLfYAAHeh9QMisopwAHeid40CXOrGKpB9a8MQsENxvhIwjRcYhuab2fNINzR2qW8pFblmZY8oRw8x8M7RgSeGUigl77rIIObjt+9tWXXVVdf3116uhQ4c2srF3Wvvuiwzl7xoYYh3ooTYQ+l3S9nyOeamhNaRfueQf0/fAeIBTgigLEhbCCF//uc99Tv/N3LWH33xOgRTGziK5h/hV6Y9CbdKXZ2w5Qn1FjHxiy1OlfvhGqK3k0tXQd2NlbIeStu9QtMNqH3fccdophjuX7VPrdshI29kcCg8q1Q9pv4E6VzHqhvLPqXc5ymtkH2pPsTping/xsvOVyth+Z86cOeqpp57STvRp06Z5Hel4fp111tGOZzjT6zjSpZzg3D/xxBP1P5OweQrXeGCzY//+/XsgfeCBB/Tpa6TQGI3T9zixdMYZZ6jbbrutUDQYV2GQ3XjjjQtP4kvrEyt/aZ/z8MMPq/3331+fyjcJjv9NN91ULbPMMj0+i1P7V155pXrttdf034sc6O4d57YTyXYW+SJo+PqF2Lqb590NvblYm++lZpmjv4npD2zuVcfcItmlZFWFE8oV0odc+eLbqeeUOcsa0/5SyjXmu+ZZab+XyvHrOzRgz8MQYePqq6/WV5ug39x99931fed77rmnOvvss/X1H/bpcHse5jrF3CspYvjk0o9cHKv0NzHzlxRjeAoHetk4GpKvVNdztMl2HeOr6I3NGW300ksvVRdeeKG+G92X4EzHnOaAAw7QUZZSpLrfzW1nSlFH5lGNAB3o1bjxre4nQAd698uYNYwgQAd65zjQ65z2kuyYlC4QfOoVMo4UGYdg1FtrrbXUwIEDI7RWqQUXXFDfZbbCCivo92IWc+ZDVRe5ZQWNKUcMM/PN0ILF/j0V2xjBhBzc7j1UkydP1osj9EO4f27vvffWjgEkOF3x33YK5S/R87L62OGXO/0Eekr5xzrKrr32Wn0ftDkpiZOThx9+uA7tG+NAR8heGLlCJwtdma677rrqmGOOUQMGDOjxU0z7lOp9qE368oktR6ivyDk2VKkf6hwaT3L1VaHvSuVqnrOdUHbkE/s7rrHVF9rdvv88FB5Uqh8xDpoq410o/5x6l6O8Rqah9hSrI+b5EC87X6mMi8qCjRoI+w3du++++3S4dDfhCg38q3pvuIQTTvVgrEZ/j4Rx5/jjj9f/XXRyqErd8R04lVFPON9hqHbDnuPbcOLvt99+3o0DkvpUkb2kz5k9e7a+XxeyQho1apS+k/dLX/qSd3yL0aWbbrpJ7bDDDjpfu4+yN//4NiTiebedwaGPcTc2IQTrQQcd1HgtF2t8IAfLHP1NjAxt3lXHXJ/MUrOqwgnlCulDrnzxbbu/STGnzFlWabtLLVfpd+3nJP1ezj4GedtzEPuEMdoQrvrA7+eff77eqGWSL7S7ff+57yqMGD659CNXX12lv2n2GO72peutt16lk8mYH+DKm9gk0fWcbbIdx/gqeuPjjk0tzz33nN7sgjnLQw891OvaH8yXsAkG9oBUqep3c9uZUtWP+cQToAM9nhnf6BsE6EDvG3JmLYUE6ECPd76GDAESY0GReMruhXUXT2542DKRf/DBB+qQQw7Rhk4knJbDP/vOTMkCoegbEibm3VSTbrsstuMz5Jww71Vd5JZxjllUxjCTssvBVtiV6MdCDm48Yy8E7Ts5bWMvQrNec801avnll+/xeUn+tgzcEH1ldXGvObBPm5r3qrQRyfUJUkNrSL9yyT/WgY62hftrseBFgtES7JBiHOih04kxuolnQ/xi88PzVZjHliPUV+QcG+yQ5DEhEENtpQo3iXxC35XkYT/j3mcJhyVOuUK/p0yZ0sNhZd6zI22YUKAwDsEIZPQQGzyK7qyW6oe038A3q4x3ofxz6l2O8hr5hNpTrI6Y50O87HylMpaWBQ6AO+64Q5/Ufvzxxxuv4b9xXUqV+9ElnOyTfvio2SxVdvI9Rd0xrr7++us6is0555zTCAUKJzpObm+77ba90EnqI+VtPyfpc+zoOpjf4OQVovAUpRhdsjf5ID/0UZhbwUGP6BhI9mZF+5tV2pmEUS7W+HYOllU4hGTkysUOr1/GMOXYmJqV6zwoui7HrV9IH3Llm2Pel7OskraVqw1Iv22ek/R7VeceMWWx77iHsxybt/A3bNr1zVntq8LMGuP5559XsB3gf+uuO3LpR5U+SsKxSn/T7DE81NdK6lnnGYmup+5r7fK24xhfRW8kMsCaC2uoc889V9uBTMIVRbD1LbTQQpJsop+J+W5OO1N0wflCMgJ0oCdDyYy6jAAd6F0mUFanHgE60OOdKiFDACQiecYnOXtn9BprrKGmTp2qVllllcaj9h2qUkcxXnYn35dffrkOb2YnyQKhSNti6usuhBCeEw6JOsnmJt09nmMxGrOojGFm2IQWLDnYxshF4uBGqK5dd91V7zI295wj1LF9P7odErlIR4tCzdv32El1Ad9wT1Om2mTi5uvb+CI1DoT0K5f8Yx3o4Pnss8+qvfbaS586R8IJOGxowJ21JvnC0to6ZIdkjNHDomdD/Kp8I9QmfXnGlkPSV+QaG+z2irpInQCh8SSXroa+W0XGdp44wYL+y/RhPgfCm2++qXX9zjvv1HoPw9pll12mDjvsMP35UHhQqX5I+w18s8p4J8k/l97lKm+d+VlIdyS8TB5SGYe+6f6OO0fhMEcUEKQtt9xSO5QXWWSR2KxE81icCMfGEIxzvjlriv4vVPAXX3xRjzUPPvigfrTIASLpR0Pf8v0e6nM+/PBD7cyBQRjJN7dw843RJThs7PkT5hjYMIvQxeiD4ETCnaOIzBKSh2/jYBUmuVjnYpmjv7Gv8wBD9574Iq5V5hS+vHKxsh2W0nWoRB9y5ZtjTpmrrJK2lkuukm/bz4T6PftZe7xL1ceY/O3T5gj1jPUjomHccMMN2imOgwODBg1qFMdu62az9jPPPNPYdOWeWI/lgudz6UcOjlX6m9Tzl9AY7vYfPhtWFTlJ3wnpeu422Y5jfBW9kfLGcwj9f9555+n5LFLRNTQxeUqelXw3p51JUkY+k4cAHeh5uDLXzidAB3rny5A1SEiADvT2caC7u5ZxdzAMn/Zuy7vvvrtxii1kFLPVxD7dW3SKMLRAKFM7iXHEvO8alcwJvSonpEye9ilJ/O3GG2/s4ajzlb2KwSzU9GIWlTHMbEOBOcHrcyDnYBuqc5FBpcjB7S4EsThCyFXjbC1bJEkc9FV0AXWw79LDf/schVXaiJvvVVddpcaOHdsDq9RYHtKvXPKv4kDHCUHwgiPRJGxowMYJk3wOdDsKR+oFc4hfjK5L26Qvz9hySPqKXGODuwEE7fWUU05R8847bymuUFvJpauh71aRsd2nQJ8333zzxgY0X3uG7pvTnxhvUSacOMV4bt+LXlQWqX5I+w18p8p4J8k/l97lKi9YSNpTFT2R8DL5SmX8xz/+Ud/t/c477+hXcQ8sjP5lyZZJ0TgsqZ+EUxUjaqjuGAMQeh4JYeCxSWOllVYqLXLo+pWccg/1OTl12UCx5/joYw499FB93zoiBIScnPYG1Dr6YgtIojsSHXSfycUyR77umq4ojL5bxyptyscyR53wnSp9vkQfcuWbY06Zq6ySNpFLrpJv28+E+j372Rx9jMnfPiDg9n1F9gW77LAX/PrXv9bjjH0veiwP+/lc+pGDY5X+ptljuBsJqm6UgFjZhnS9GW2y3cb4WL3BJgOsi3C6HAlXLGCjX5ntzz3841tvhWSZ47s57Uyh+vD3fAToQM/Hljl3NgE60Dtbfix9YgJ0oDfHgV4UPtEWJ05s7rLLLurpp5/Wf/Yt/NxwmQceeKB2ZpTdIf7uu+/q3dhXXHGFzhenUhBa2b0XM7RAKFM9iXHEfh/fN/clwmCHME1l4SzNuzAmL7roononqp3cu7Vxuv6ss84qvSPLva8KhmkT7rJqMwstKu18Y5nhXcmCJTXbGBYSBzfys0McQ+4bbLBB43qBMiOjJH9XF5AfjOvQm6KEHcc4FYbTpUh2aHn7Hfv7cIxhMTdy5MjCfOFIM6EE8RDqipCzQ4cO7fGO1PEi0a8c8q/iQEcFIQuc0L3ooou8jHwOdPRXCMGIHd5I48aN0wxD9/hChrhHDRE7iu5Ml/CL0Xdpm3TzjC2HpK/IOTbYoQmhwzjduuaaa4rb0xZbbKGdyIMHD+7xTg5drTOOFVXIdvaj/jjNi9OuZc4m29gFZxb6PGwekYS8leqHtN9AvXIZ+HLpnet8klzHYV8Pgjr7+hf8XdKeYvsBPB8jD6mMXQOiZC75wAMPqBEjRugq1HGISjjZcxLJFQ/uvMtnCK9inMT8do899tB1LupvJPWpIvdQn+O2vVAf4N4rX6bLprx21Av8be21127cER86+fzqq6/qDUGIBoUE3Zw4caL3HnmbD8Z3tP8VV1yxlxE8F+tcLHP1j/Y4gHULTsWaqzx8uubKvk77zcXK7fOx2QWG57JrG9Cmd955Zx2ZCMnnCMmVb445Za6ySvqfXHKVfNt+JtTv2c/m6GNM/rZzFW1so402UtOnTy89sWpvbP72t7+t0H/COR3abCRllEs/cnCU2BVi1zA5xvDbb79d28iwqVey/jZlxhxqnnnmKbUBhOQa0vVmtMl2G+Nj9abKhjJEVEK0L1yBVTRuhGSX47s57Uyh+vD3fAToQM/Hljl3NgE60Dtbfix9YgJ0oDfHgY47gC+55BK1ySabeHdbYkFw5JFH6nBFSHgehpbhw4f3krg9kcdiEWEhMcH0OY3gVILBFcYwpLL7IUMLhDLVc41loRBoL7/8stptt920QxgJ91XiHssll1zS+xkYlWDcw0nl1VZbTf3kJz9RK6ywQo9ncWIYRnawRCq7i9PljedTO9BDBv8qBkbJgiUHW2m3I3FwIy938WHnj3B7e++9t/eT0vzhQICxDkYMJDjGET7Zd2oWuoUNHNAtoztF98ba30e+OAmI8q6++ure8kJnYdRHGGykotO7UseLxOmSQ/5VHeios2s4tUEVObjctlwmP+T30UcfqTPPPFP3ddhUBFn7HO5V7y0r039Jm3Tfl8jRfkfaV+QaG3w6hU0piy++eC80c+bMUVdffbVCKE3TnoocWjl0tc44ViRn+0S5/UzRZjQ84zo+zXuSExRS/XD7jbLQ8LkcRKhXLr2L2bCEU4bjx49vXBmBckkd6KH5inT8k/bjyE/aF7kRW0L3Z2POh7mP2QyYO4S7W2e0e2zq9PW/cJ7DeYxNZCb5HOju/ADzw6L+xswn7I1a0hDuqeQe6nPc/gPze4SgNZscbP1C/4kNSthg+tZbbzV+KtJl84C7Wc/8XXKiEu9OmTJFn1pHCq0r8Az69mOOOUa3fczHsQax51fSMUvatux62ne7p2KZq398++239ZUCRufL2i/kcN999yk49MycsY4DPZfe+fQFbQnOLd9pQrR79M2Y15WNg7nyxTdTzylzljXUJnLJNfRd9/dQv2c/n6OPsfN312b4rWgjtOm/oJOICmSnFBHxkF8u/cjBMccaJscY7utLy9bfkAM2SqD/RcK6ftiwYaUnnovaQEjXm9Em222Mr6I37oaysnEDsrj33nu1rRC2nDoR6XJ8N5edKbYf5vPpCNCBno4lc+ouAnSgd5c8WZuaBOhAb44DHWJaeOGF1bHHHqtPgJuw7DCW/c///I/evX/bbbc1pFm2ox8LkwkTJjTuU8SkEkZLGNyWWGIJvTjARBsGGBjFcHrTpLIT66EFQpmqffDBBzoUExYzSNgogG/jpO3HH3+s/9a/f/8eWcBIiJOmxskCQxHqjdD1xviKesARgdPk2CiAZ1Ff36Tbd9oVp2pg5IOzHacjYCR7/PHH1amnntqDNwqWwoFun4LCDmmc/MGOdmxuQBip+eabr8GgioFRumBJzVbazUgd3MjPPS2Iv5n76JZffnnvJ6X5uxtHkBl0Ae0Pp6XMZpM33nhDh1aGQdboYdmJdZ+RZsiQIXrzyzbbbKPbOBIM39CFSZMmNYzgZSd3pY4XqWMttfzrONB9p+mMcIucAmin6ONwQtmkHXfcUXNGP2FOOkHOTz75pG67pv8sM1DHtE+pzkvbpJ2fVI7mHWlfkWts8IXjX2eddbR+47QPIqBAFhhz0DfD2WXaE+pQ5EDHb6l1tc44ViZzOySnea7MAeeeesA7EmcWnpPqh3s6A5uGMLYttdRSerxBOzFtJZeDCOXNpXduv4i2D+cwon5gPgGd+/Of/6x1CPW2HY4oV1H/UmW+IukPpP048orpi9zoROAAHQGHsrkSvlO0GUxSH0m/g81L6Ksx3zMJYy3u/EY0ECQ40HAHN/oFMLJT0Yk/23CK53FqF3O59dZbrzGXxPwZd6eiHzIRlso2ieaSu6TPsaPuoD72vAHrAUS5QPSpCy+8UG/oc5PvShn3Gfcb+D20kdPkgb4EjoZp06Y1skUIeGxMsOdMOO15//3367kU5tJIvg0OEt2R6KDvmRwsc/aPri5D9uA3evTo/2PvTMC/G8r/PxclVNZIRWTpERUSWR5LEdn3LSpCZN8roa5SRGiVLZRQEsqSp4SyPbaQFkWRUpQIkbT4X6/z+8/XPPOcc2bmfM58Pud8vu+5Llc93885c2Zec8/MPfc9c09xNzNy/PDDDxebERjf3HFsEAc67HKwIl/Ky13WnAol2XUoTkk2QqNjI9OMwaxvrazY9qzaSJYr3xw6Za6yxvSLXO0a8237TMy45+bX9hjj5u2feOY3rj5hnpx11llLq+Ve+2EfqNuEmMImZx9pm2OuNUyOOZyycgWa3WDEBqpDDjmk+Jt73SHO9rPPPnuGNXjdoYpQ28bI+jD6ZJfm+CZy49vpmDfQ6zhowIZsa5PmOXQRdDurM2IDoM+67RxqN/t7ju/msjPF1knPtU9ADvT2mSrH8SAgB/p4tKNq0RIBOdDjjdUWeYxhyH8GBy6LHutUQOnHSciizzf6hk7bUI5HHnmkcJi7J3n4e12+hEJmAWGdfL4IxSwQ6sTODfPrP1dmyEb55BQOBjrX2cK7GJjYDIBB0edTtwhC0eb0sj3ZXldeHG0o4ldeeWXxWBsOdP++a/f7fv4xcuSXP3bBkoNtzJAT6+AmLz/EHX/j1Byh1KsMHin5s2BiYcbJZDch/4Sfvv/++ycW4fZ3Nm8QCYF+VJb8PjL77LPPcKqmilHVpg/7fKzjJdax1nb7D+JAp47+yQFb77pTdfR7ImeUhX/HiUKaPn36DMjrTqPxYEr/jJF3nontk25+se2YMufYZ3PMDeRd1Z/KOCHvzGMYyUl1DvS2ZXXQeayq3f0T5THhqt37Ksk3NjxorHz4p5PdsvuOl5wOIr6bQ+6oH5vQcNDGpAUXXLDYJGf1ibrxJVVfifl+7DieOhaxgQVjIpE1rOHYlqdOV8J5SlSOuutL6uoVq6Pg4N9ll11mOP1flS9jNI71adOmFY9wSpCIFX4ZGRfYoMKmSl8/JDz5y172MnPnnXfO9BvP81/VlR852j1mzCkzttaxZxMqDjob8hpdmY0Jdcm9asI+VxfRx88L2cIBap2i9nfG8+WXX9784x//mAgLb3+r2rAWKzsx/cp/JgfLnOMj5WUjM+O6L8tl9d9yyy3N3Xffbe69996BrmAg7xysbJk5gccmaH9TTFmdiLaAU50T9qS6SCy58s2hU+Yqa6hf5GzX0Lft7zHjXs4xxs2bfuWfKA9tOiJqDZtYbKSy1VZbrZiLqtZ/sVzc53LJR5tjda41TI45HF0Imw2bu3xdiHZbcsklzX333TfTb3WRcWLaNUbWh9EnuzTHN5EbWDOvcZiHzSpuwjbDuoW1lj+n8HcidK666qoxzVX6TI7v5rAzNa6gXhyYgBzoAyNUBmNKQA70MW1YVasZATnQh+NAZycsCQOo7xB2Ww6DJ+EvF1pooWCDsmDEmczp7DqjjD35TojqurvSYxYIdYXCSYZTn3z8VGXItiELcZT5JxT8PDAU41xlF2rdXXssqnDKuydp/Ly4c5sTUxgKjzrqqOLnNhzo1AcHbJnRd5gOdOqTg21IKFMc3L7zB4cUp9RWXnnlys+k5E8mnI7DgEwb1/U7e3oGR03VBhPyc7/PaS1OER1zzDET0SDKCs6intORW221VeXd3LGOl1jHWtvtP6gDnfLcdttthQPRNXqEwtJi1MaJ4p7krxKOjTfeuDBQY+ivSin9MyTr9vcmRoSUduQ7qc6ItucGW1faA4ccc1TVnEP/wem52GKLmbXXXrt4tc6B3rasDjqPVbW7e88mz8Q4w5F1Qhtz9zkpNjxoinzwDaLacCrUTcN2oPPtHHIXI3N8m7DHXJFBGGrLom58aaKvhMaE2HHcynysrmCfx+CPrkQ4yrrEfIYuxrP8/6YpZdy55557iihEvlHU/bbVuzBkEi2BVBeVgZO5ONqJPIJDsS4x7qBjcSq27KoW+26Odo8dc9BHOGHOxr6q8ZP2Qg9hQwI6hnVmh05T2vq5pyqJesMmWyJBxSb0JMZ3G/Gp7j0c+szNiyyyyEyPpchObNnc59pmmdOBTrlxriAndWtA2/boMozpbCAe9AQ6326bldsORFBj3K3btExUJ6I8sZkV+SSFrjLJlW/bOiV1yVXWUL/I2a6hb/N77Ljn59XWGOPnyyYV+hcpxhnuOyOrrv6IYVH3TC75aItjzjVMjjkc1myeY8O9G7mxrA1i7V+hNo6V9WH0ya7M8U3kxnLmQBHrHGyjoU1lzIfYUGxEo1Bb1f2e47tt25kGqZ/eHYyAHOiD8dPb40tADvTxbVvVrAEBOdCH40C3xgJCRuMkvPTSSwujOgsgHGw4GjCYTJ06tdY5XNbEDz74YBEOG6OqzZNFAwtIdldvvvnmhpNZoRS7QKjLh92YhNLktMzNN99cOCMJ9YtBjlO/VQkF9Kabbiqc3tddd93EKRec5uw43XDDDQsnzFxzzRWqRvE7+XHSgfDclAMnA5w5LQNneLOZwF2ItOFA59ssGLn7Ggc9bcLigBOznIzHuGtTEwNjkwVL22zrGiDVwe2GI8PIxumwuvBcqfm7rOl3GPetPGCsxFlPaNhtt922kI+y+xvd+rrfZ0c7zkRCCbOYR+Zd2eXEDf0PBxqbA+pSrOMlxbFmv9dG+7fhQC87TRpyoLvthyOFEyW2/fiNfsVJPSIH0LfrNtbYvGL7Z9RA08ET6G6525ob3DzZhICzjI0pjLGE0Ld9ibmGvsR844bUDDnQ25TVNuaxqrZ386bvs1Grbszww1vHhgdN7ecYhRg7MUYxljCWMW8y71rnVm4HUU65o8+WjbH0f04wb7fddmaZZZYpIl0QytOebg6NL031lSr5iB3HBxmLcMQxBl5wwQVFeGYbhcPqfOuss06h88XMZ6ExLlVHQcbYvIAc1uld/sm/0Clp8mVuJbQ5TkXGHJLV6ZjDmWtj9Fzea7vdU8Yce70SawKc47b9kGXmMe77pF5cfcQGCHsFU919vm47ujoiui7XoFSdxq9rf8LuE0HjiiuumFhX2HEe3QZ9jT5nr8Px80qVnZAslv3eJsthjY/MyayR6tqeE7GMY/SlNhzosGuTld8W9Cd0M/qnXYOyduN6F2QQ3Yx5EocXG05JIQe67ac58iVv5LMtnTJ3Wev6Rs52DfXJlHGvLK9Bxxg/T8a+DTbYoFhzs6kD/aduM5V/p3TdlTwhFqHfc/URvjsoxyZ2hVQdte05nHqjF6ILsLa/6qqrJubSpnpBXRumyHruPtmVOb6J3PhrSWxz6LKE++cQjT3o0GRtH+qD9nfbPm1/lzmlDTtTbD30XPsE5EBvn6lyHA8CcqCPRzuqFi0R6IsDvaXqDi2bYRiPhlYZfUgEREAEREAEREAEREAERKCTBHyHUIyTspMVUaFEQAREQAREQARmIKA5XgIhAvkIyIGej61y7jcBOdD73X4qfcsE5EBvGej/z04O9DxclasIiIAIiIAIiIAIiIAIiMALBB599FHDNVDcEdvWyWXxFQEREAEREAERGD0BzfGjbwOVYHwJyIE+vm2rmg1GQA70wfjp7TEjIAd6ngaVAz0PV+UqAiIgAiIgAiIgAiIgAiLwAgGuiNh6662jQxiLnQiIgAiIgAiIQD8IaI7vRzuplP0kIAd6P9tNpc5PQA70/Iz1hR4RkAM9T2PJgZ6Hq3IVAREQAREQAREQAREQARH4PwKPPPKI2WOPPYq7qLmr/JxzzjGbbbaZ8IiACIiACIiACPScgOb4njegit95AnKgd76JVMAREZADfUTg9dluEpADPU+7yIGeh6tyFQEREAEREAEREAEREIHJSuC5554z3If67LPPmrvuusscf/zx5rLLLitwbLPNNubUU081884772TFo3qLgAiIgAiIQG8JaI7vbdOp4D0lIAd6TxtOxc5OQA707Ij1gT4RkAM9T2vJgZ6Hq3IVAREQAREQAREQAREQgclK4IYbbjBTp06dqfqLLrqoOffcc83qq68+WdGo3iIgAiIgAiLQawKa43vdfCp8DwnIgd7DRlORh0JADvShYNZH+kJADvQ8LSUHeh6uylUEREAEREAEREAEREAEJiuBMuM6zvMTTzzRbLHFFsau7SYrH9VbBERABERABPpKQHN8X1tO5e4rATnQ+9pyKnduAnKg5yas/HtFQA70PM0lB3oerspVBERABERABERABERABCYrgdtvv93ss88+Zvr06WbKlClmo402Mvvuu69ZbLHFJisS1VsEREAEREAExoKA5vixaEZVokcE5KkCsvkAACAASURBVEDvUWOpqEMlIAf6UHHrY10nIAd611tI5RMBERABERABERABERABERABERABERABERABERABERABEWiDgBzobVBUHuNIQA70cWxV1akxATnQG6PTiyIgAiIgAiIgAiIgAiIgAiIgAiIgAiIgAiIgAiIgAiIgAj0iIAd6jxpLRR0qATnQh4pbH+s6ATnQu95CKp8IiIAIiIAIiIAIiIAIiIAIiIAIiIAIiIAIiIAIiIAIiEAbBORAb4Oi8hhHAnKgj2Orqk6NCciB3hidXhQBERABERABERABERABERABERABERABERABERABERABEegRATnQe9RYKupQCciBPlTc+ljXCciB3vUWUvlEQAREQAREQAREQAREQAREQAREQAREQAREQAREQAREQATaICAHehsUlcc4EpADfRxbVXVqTEAO9Mbo9KIIiIAIiIAIiIAIiIAIiIAIiIAIiIAIiIAIiIAIiIAIiECPCMiB3qPGUlGHSkAO9KHi1se6TkAO9K63kMonAiIgAiIgAiIgAiIgAiIgAiIgAiIgAiIgAiIgAiIgAiLQBgE50NugqDzGkYAc6OPYqqpTYwJyoDdGpxdFQAREQAREQAREQAREQAREQAREQAREQAREQAREQAREQAR6REAO9B41loo6VAJyoA8Vtz7WdQJyoHe9hVQ+ERABERABERABERABERABERABERABERABERABERABERCBNgjIgd4GReUxjgTkQB/HVlWdGhOQA70xOr0oAiIgAiIgAiIgAiIgAiIgAiIgAiIgAiIgAiIgAiIgAiLQIwJyoPeosVTUoRKQA32ouPWxrhOQA73rLaTyiYAIiIAIiIAIiIAIiIAIiIAIiIAIiIAIiIAIiIAIiIAItEFADvQ2KCqPcSQgB/o4tqrq1JiAHOiN0elFERABERABERABERABERABERABERABERABERABERABERCBHhGQA71HjaWiDpWAHOhDxa2PdZ2AHOhdbyGVTwREQAREQAREQAREQAREQAREQAREQAREQAREQAREQAREoA0CcqC3QVF5jCMBOdDHsVVVp8YE5EBvjE4vioAIiIAIiIAIiIAIiIAIiIAIiIAIiIAIiIAIiIAIiIAI9IiAHOg9aiwVdagE5EAfKm59rOsE5EDvegupfCIgAiIgAiIgAiIgAiIgAiIgAiIgAiIgAiIgAiIgAiIgAm0QkAO9DYrKYxwJyIE+jq2qOjUmIAd6Y3R6UQREQAREQAREQAREQAREQAREQAREQAREQAREQAREQAREoEcE5EDvUWOpqEMlIAf6UHHrY10nIAd611tI5RMBERABERABERABERABERABERABERABERABERABERABEWiDgBzobVBUHuNIQA70cWxV1akxATnQG6PTiyIgAiIgAiIgAiIgAiIgAiIgAiIgAiIgAiIgAiIgAiIgAj0iIAd6jxpLRR0qATnQh4pbH+s6ATnQu95CKp8IiIAIiIAIiIAIiIAIiIAIiIAIiIAIiIAIiIAIiIAIiEAbBORAb4Oi8hhHAnKgj2Orqk6NCciB3hidXhQBERABERABERABERABERABERABERABERABERABERABEegRATnQe9RYKupQCciBPlTc+ljXCciB3vUWUvlEQAREQAREQAREQAREQAREQAREQAREQAREQAREQAREQATaICAHehsUlcc4EpADfRxbVXVqTEAO9Mbo9KIIiIAIiIAIiIAIiIAIiIAIiIAIiIAIiIAIiIAIiIAIiECPCMiB3qPGUlGHSkAO9KHi1se6TkAO9K63kMonAiIgAiIgAiIgAiIgAiIgAiIgAiIgAiIgAiIgAiIgAiLQBgE50NugqDzGkYAc6OPYqqpTYwJyoDdGpxdFQAREQAREQAREQAREQAREQAREQAREQAREQAREQAREQAR6REAO9B41loo6VAJyoA8Vtz7WdQJyoHe9hVQ+ERABERABERABERABERABERABERABERABERABERABERCBNgjIgd4GReUxjgTkQB/HVlWdGhOQA70xOr0oAiIgAiIgAiIgAiIgAiIgAiIgAiIgAiIgAiIgAiIgAiLQIwJyoPeosVTUoRKQA32ouPWxrhOQA73rLaTyiYAIiIAIiIAIiIAIiIAIiIAIiIAIiIAIiIAIiIAIiIAItEFADvQ2KCqPcSQgB/o4tqrq1JiAHOiN0elFERABERABERABERABERABERABERABERABERABERABERCBHhGQA71HjaWiDpWAHOhDxa2PdZ2AHOhdbyGVTwREQAREQAREQAREQAREQAREQAREQAREQAREQAREQAREoA0CcqC3QVF5jCMBOdDHsVVVp8YE5EBvjE4vioAIiIAIiIAIiIAIiIAIiIAIiIAIiIAIiIAIiIAIiIAI9IiAHOg9aiwVdagE5EAfKm59rOsE5EDvegupfCIgAiIgAiIgAiIgAiIgAiIgAiIgAiIgAiIgAiIgAiIgAm0QkAO9DYrKYxwJyIE+jq2qOjUmIAd6Y3R6UQREQAREQAREQAREQAREQAREQAREQAREQAREQAREQAREoEcE5EDvUWOpqEMlIAf6UHHrY10nIAd611tI5RMBERABERABERABERABERABERABERABERABERABERABEWiDgBzobVBUHuNIQA70cWxV1akxATnQG6PTiyIgAgMQ+OQnP2mOOuqoIoc99tjDnHTSSWaOOeYYIEe9Wkfg3HPPNTvttFPxyPrrr2/49/zzzy9oIiACIjByApN5Pnj++efNPffcY8477zxz+eWXmzvuuKNoj1VWWcXAZd111x15+6gAIiACIiAC9QQm8zwm2RABERABERCBvhKQA72vLady5yYgB3puwsq/VwTG1YF+ww03mKlTpxZtsdxyy5lvfetbZsqUKb1qGxVWBHIT+Nvf/mZ23HFHM23atOJT3/jGN4p/DyPJ0DQMyi98Qw704fLW10RABOIJTNb54D//+Y855ZRTzOGHH26eeuqpmYBdf/31ZvXVV48HqSdFYIwJaG1njBh0V8An6zzW3RZJK9ko18RpJdXTIiACIiACbRKQA71NmsprnAjIgT5Oram6DExADvSBESoDEegtgVEaC2RoGq7YyIE+XN76mgiIQDyByTgfcPKccfk973lPJSg50ONlyH/y6aefLqLcnH766WattdYyJ554ollqqaWaZ6g3awm4OkZbqPzoRHIey4HelmzlyGcyzmM5OI4qz1GuiUdV59Tv/vOf/zQHHnigOfXUU6NeJZLOW97yFrPhhhuaNdZYw8w111xR77X5kF/mQaPeufMQ5UzV03w5G7Q8bbLqUl6TWYe77rrrzN57720eeughc/TRR5vdd9/dvOhFL+pS84xdWeRAH7smVYVaIiAHeksglc14EJADfTzaUbUQgSYERmkskKGpSYs1f0cO9Obs9KYIiEBeApNxPrj//vvNDjvsYG6++eYCLtGSjj32WPOOd7zDzDbbbOa5554r/s7/V0on8MMf/tCst956Ey9++tOfNh/5yEfSM9IbUQTkQI/CNPBD2kQwMMJsGUzGeSwbzBFkPMo18Qiq2+iTqQ509yPzzTefOeKII8yee+451Cvb5EBv1NQjf2my6nBEo8J5fs455xRtsOKKK5pvfvObZskllxx5m4xzAeRAH+fWVd0GISAH+iD09O7YEeiTAz1lYdo3A4MWbWPXtXpRoVHKXUp/7gXMjhdSDvSON5CKJwKTmMBknA++973vmc0226xo9Ve96lXFFSo4z5XKCaTqK5PV+Doq+ZEDfTjk+7a+HQ6VbnxlMs5j3SDfTilS55h2vtqvXAZxoNuaEnXnhBNOMAsssMBQKi8H+lAwBz+S2r/GSYdLscHIgR4UpSwPyIGeBasyHQMCcqCPQSOqCu0RkAO9PZaD5JSqVA7yLb0rApbAKOVOhqbhymHK4m24JdPXREAEJjuByTgfuHXeeuutzRlnnGHmnnvuyS4KlfVP1Vfc8J/rrruu+cxnPqMQ7iOWLlfm119//eIKg/nnnz+6VHIeK4R7tLCM4MHJOI+NAHO2T6bOMdkK0uGMU5zR//nPf8wf//hHc/HFFxch33/9619P1Ozwww83OKyGEZY6pcwx6BXCPYbSzM+k9q9x0uFSbTA2hPuTTz5ZRE7addddh9JXmrXseLwlB/p4tKNq0T4BOdDbZ6oce0xADvRuNF6qUtmNUqsUfScwSrmToWm40pO6eBtu6fQ1ERCByUxgMs4Hk7HOg8j4KPWVQcqtd18gIAf64NKgTQSDM8yVg8b0XGSHk6/mmDDnps7o3//+90VY6ssvv7z4CFF3LrnkErPyyiuHPzrgE03LXPVZOdCbNchk7l+ywTSTmWG+JQf6MGnrW30iIAd6n1pLZc1OQA707IijPjCZlcooQHooC4FRyp0MTVmatDJTLd6Gy1tfEwERiCcwGeeDyVjneImY+clR6iuDlFvvvkBADvTBpUEO9MEZ5spBY3oussPJV3NMmPMgzujbbrvNEG0HZzqJ/vLRj37UWFtk+OvNnhikzGVflAO9WTtM5v4lG0wzmRnmW3KgD5O2vtUnAnKg96m1VNbsBORAz4446gOTWamMAqSHshAYpdzJ0JSlSSsz1eJtuLz1NREQgXgCk3E+mIx1jpeImZ8cpb4ySLn17gsE5EAfXBrkQB+cYa4cNKbnIjucfDXHhDkP4oz23x3W1TWDlLmMiBzoYTkpe2Iy9y/ZYJrJzDDfkgN9mLT1rT4RkAO9T62lsmYn0GUHuqtshEB84hOfMEceeeTEY1UGBu6S+fa3v12EjbrxxhvNY489ZqZMmWLWWGMN8/73v9+87W1vM7PMMkvoc8Xvzz//fLGL9oILLjBXX321ufXWW4v8Xv7ylxchqdZbbz2z7bbbmkUXXXSm3bW+Mh/64PXXX29WX3310GPB31Fep02bZr773e+am2++uSh/THn9jJsYcEKGBZ+JbdMHH3zQfP3rXzff+MY3ivuzaKuzzz7bLL744sH62gf8vMlrxx13NP/617/MT37yE3PeeeeZm266qcgfHrDeYostzFZbbTXT/YyU55vf/Ka54oorzI9//OPiE8jQqquuat73vveZqVOnJt1T9L///c/ccccdhUxeddVVZvr06TPkucMOOxR1nmOOOaLry4PcHUU7n3/++TPJ+s4771zI+hNPPFFwQCZIlkvoQ3/5y18KuafMt9xyi3nqqacmGLz73e82a665pnnJS15Sm01IHkJlqPodnr/85S/Nt771rdZ4Ul/qSui5u+66a2L3/CqrrGK4W3W77bYzyyyzTO3Y4S8cbZ8uk8H55pvPrLbaaoa232yzzcxLX/rSpjgm3muyeLMszzrrLHPNNdcUckqy9aatl1566ejTA4OMmS6AskU4ZbnnnnvM6aefbi666KKijbbZZpvi3r15553XVI0B1JGxkD7NnWPU0Y6Jm2++edEGKXe0VjWUy3+PPfYwJ510kpl99tmLMjP+uH1/hRVWMBtttJEp40u/vvTSS4s6/uhHPyrmHCsvlJc6zzXXXEny8tBDD5nvfe97xZhm50Wb5yabbGLId8EFF6zNs63xmzn6sssum2HcYg5lvGJMpjxt9Ae/MpSf9me8tHOBK+sxfdzPs635tiuy4/Y7wm8ihyuuuKLh79/5zneKf7t6Vcqc2GQ+4H5N+i76AG1n52+rf22//fbmta99banc/upXvyr6NuM5affddy/6ZJVs/fe//zUnnniiOeyww4rnGSP4LjIZe3rKH7fqOtRyyy1XzGHoFqQmhscYPa1MttA1rJ7zgx/8YGKOZ1x6+9vfbnbbbbfG476bn9uvN9xww5nGrUH1ZOSBfmvbOFaPbmM8pM2Gwda2k7sGYexeaaWVzDve8Y7KNUjSBNHiw7kc6G2u7ajuqOYhu95B17RrAfQt9IGddtqpWE8yxrLOIPnjRF1TDaq3u+OJe3991fjfZF3t6sP0W6tzMvZQ1ybroUHmiVTRT53HBtWJf/jDHxa2BptY82266aa1xWbdxxh+4YUXFs/tt99+5rjjjqtcs7UpN1ZeF1tssWJNgX6OHkv6+Mc/bg466KDSsg9rnKuaZ5Eh5o+vfe1rE/ph03XaoG1eBshdx7Amd+0I9B3WkWVzbKp88/ygzmi3j7B+Zv2zwAIL1BZlUBkctMx+4brsQHfXMu4Yau1UTcZQV2a7osOxFt5nn30KPZzEPeHI1qyzzlorS7fffnuxjvzzn/8cvEZgENuPLyN1hbI2AdfOlzqXkD/zJ+vXiy++eMKewd8ZA5iPsUmzln7Ri15Uy2gYc32TsSf3O3Kg5yas/PtKQA70vracyp2FwGRyoN9///3mgAMOKIysVWn//fc3n/rUp4IG+ocffrgIO3XmmWfWtgtGVvL88Ic/PEOegxoGU4UBpeqMM84wRx11VOFwqUqUd6+99iqMxCwOq1KMYdZ/N6QMljlg1lprLfOBD3xghjZLMRjZMpQ5z5ZddlnzoQ99yLAYqEp86ytf+UrhHCePU045xRx99NG1DN/znveYE044Ibgg5Js4zw499NDCYVSXMIYee+yxhfE6ZKxnoYMCjayzqaMqYfhHhvkv1oEey2DjjTc2xx9/fGFkr0oheUiVcZ7/wx/+YI444ohiw0WI5+c+97miXet4sjEA7l/84heLTQJ1iQ04PFtlCChzoC+88MLmwAMPLBY7VYnNHF/96lcnHClNuPBOqgM9hiXjxb777luMb/z/ujTomOnm7bM855xzigUh9+u545tr5C0bAzbYYINi49XJJ59cWXSMDqeddlqxKWSQ5DtTkNPPf/7z5rOf/WztePzpT3/a7LnnnoVRAIMjrOv6tTtmhcobK9/MBZSXclRt5Bl0/MZAyeY2FrB1czRjYUzfDdXd/s54GcOV5+nj6AcLLbRQbfZtz7ddkR2/37H57JFHHilko67NMNh95jOfMYssskhr88Gdd95Z9N26uRO5ZSMezgJ/QxftDlfmaxLjF+MIhuay9LOf/czgkMfxTsJwh9MhZWNbHxzo1In5CEdGla4IK9gzd4UMceRBnoyxdXMo4yy61ZZbbjmxEW1QPTnVgd7meOjPuRhI22QLG5gyXtZxTZmjY8fMQZ7L4UBvc203qnkoZs6gLVmb4VB/5zvfWTRDzHqoLb3dN6qz4ZaQzG2tqxnTQ2sy6pyiAww6T6TKesq6pg2dGCfQe9/73mIDJokxmXXIbLPNVll014HEQ2x+Y9z1Uw65QV5ZzzDXov+6yT8IwW/DHufKHOhsVmlrndZGm/vtxFqNfsPmz7pUNsemyrdtE3iw+YFU5vyry9fVZ0PjV1syOBkc6GyiYGN1SB+3Y+gXvvCFYi4JpS7rcIwl6PckNmNg+2Fzb11io6zdqIMdjDzYZO+mWF2Qd6psP8N0oMfa/Sgv9jnmqeWXX74SU+65PiRzo/pdDvRRkdd3u05ADvSut5DKN1QCXXags5PadWxwotAaadmFv9RSS00Y2lAIcOTY5E7+b3rTm8y73vWuwvkZcoLxPovPgw8+uNIwSBl23XVXwzfchCLKyT+3nPZ3nNIYz+zppmeffbYwxLNTmPTvf/+7OCVjDZbsFnQdcThROOnVJLFLEyepv1jFGIMT+Te/+c1MhlKMyF/+8pfNa17zmtJPDsOBTps9/vjjxQkzN4UWXGUF9hdPnErCsFJn9Lf5sFsTJzo7z32GVe0RY1zH+eBvDiA/FrlzzjnnxMkL+w3ai/7AqdS6KAmciuckvL1jrE5mYPn3v/994tm6E+jIJs47Tvi6ib6I3N99990z/B1unFx+wxveUFqEFENTjNxX9cuq8uFcQcaRhTInOo4hxhScem6yffOvf/3rTG1Ev8Go8MpXvnKmIvuGGcYDDFe+fJfVtS7fGDY8k+JAx8CGM9ovG2MpJ7N82fLHN79MbYyZbp4+S3ZV24ga7nN1DvTDDz/c/OIXvyiiNIRSSJZD7/v82Qjz4he/uHbzjtvvkSlk1N8gUPVdyouBkjmyKlXJN/3i9a9/fcHGny8/+MEPFo7Qss0S/hibMn7zLv2BE0huoiyve93rDPLojzmMx2ywGiRhdOCUbxnXKlkPbWjJMd+6fXeUsuP3O05E0n9i9KrQGBY7H9BmV155pUEW/XEIHQlnmu/4rdLpGMsY4+2GK055stHQ3yDhy3ZM/yqTS/QZHGCcpiPV6bTzzDOPOeaYYyYi7QzjBDrRK4jsQx8PJcYAdGo2R1RtQqsbY8r6te+YH1RPTnGgtz0e+mN+m2wZY5Ajf+NX3dgdmqND7d3W72060Nte241qHsJpz6Zb9OuYRHQiTqGTQuuhNvV2d93HaTbmeMbWmPE/tK6uWregbz/zzDMzrdXQ6+t0gDbniZg2sc/EzmNt6cRERsHoz3dJyAYneuFTldAn2QxJYi7D8cp47KZccoNOSr/F0ecn34E+inHOn2dxtCH3bazT2mpzlxsb+nbZZZeZyldnRwjN2yF5H9QZjV7D+otUdwK9TRkctMw+k66dQGcOwTHMOOCOx9ZWygYtbF7+b6F1VNd1OFfHQ39k8+c666xTKcLUn/Ue62MS8y6bQVwdti3bD+tWK+d8y7UZoasxd2MHIBE1CzstUelS55K6dWzd/MkBsKpDOTnn+tD4Msrf5UAfJX19u8sE5EDvcuuobEMn0GUHug8jdmHKe2U7/1Cu2CmL4ZXwYTghWaAR+pDTNDbMIw4/nGY4l/2EAkQe9sQoixR2e7KL0TrHUWb+9Kc/GZze1sAVOt3UxDgaIyxlhhl2q3Pq2YactuXllK17Sojn+FtZOOBhONBt/VA02WHKCVAYUycUz1DIL5dP2UkmKw8YElhkcJLqueeeKxYZyJp7sg0l1IZ29mXIhstCDuzJ0JAi7y96kSN2kBMy3vKmLNdee20hX26+hN1zQ/a59XzggQeKMI92c4eNKMCCgc0QVubJF0XRP8la5UCnjhhsv/SlLxWfs/kSXcHu9uUZHMKcIrMbE+gXGGvK2iqlP4dknQUP7WKdofbELKHq7c5i5IaTpixSbL3p64TufvOb3zzDJ/z6luXHCzhEYMJpe7sw5XQsIRF9p0LV6UM2/9Af2YDDqRHK+fOf/7w4OemeTMexw8adpinWgX7vvfcWpzKtwciOccimPW3JqRc2k7jjBQ5QjE1++LQcY2YVS8rKBhMiC7AwxbiIgfBlL3vZTGEHLUdOM33sYx8za6+9djG+sIuffoQTiZPnNjFH8FwoPFxV+5RdSWLbnjLAlm8TPpiNHS5b6oWzD+5l8vK73/2u2JDlRl6oK69vmLRjIeOEvXKEsvz2t78t+rObLwYBxg7/5GnVadHQ+O2HxoYfcw+sMerSj8r6blMnpts+vtGedqC+yII9wQV3Tii4kUeq5sZc821XZKes35XNo8hX2RzDxkTktOx6j9j5gLmNa0es85w2I08MQcgk+gxOdGTUyi1lpC9zgtxP/snysvGbeYUxkTE+xnEcO0bH1pn8muiIMXpamWzRZ3HmUWc2g9EHmevYbML8aTco1J34KRtjcOKyYeHVr351kSdjzE9/+tOiray+Bd8qHSeVQawDPcd4SJvlYuvmW6aL2atXWIO4pxKrdJNYeW3juTYd6LY8baztRjkPueMLdbI6F2Fm55577mJMQ8fF6I8j2t0gVOdAb1tvT1lXE9UKXcGuBerW1YTJ5QoNrpEh+WM6f2MeZlxAL7ZjP5vZWLOwnvdT2/NErOzHjOlt68RsxOeaHfRDUl0Yd9+BVHZifRhyQznZ4Moa0V5Tgs7uXlU3inEuZZ3GOh5nsDvGVq3T2m5z+Pk6d9lajWeITuDauNDx6UtvfetbY8V6pvVx0xPofthtdAzWO/6m3LZlcNwd6NgxOJBh7RCsUbAdLbHEEhMHLrApMS5jb7DjsnvNmS8MfdDh2BiAbYrT9KTQOh19f+uttzbYOdxrqGzdc9h+bN6xNhj7fMxcwrNl61jWz1zhY202tCX2JNc+V2X/Is9cc32jAWeIL8mBPkTY+lSvCMiB3qvmUmFzE5gsDvTQ6V2c6Dge7QKUHbo45PzEAt+G+AztgEdhYZFhT+zizMPZVnbHZqphMFYuOOWM0djWixN+KJtlYUcxurFzHSOnVcIxOuO89p2BMYZZv4whZbDMAYNyz67aqpPwsRz8vJEH8uWkdlkIUt8hy3dCMuTfqVp1H1PZaTYWkFURBnCo4diyzmEcBRjSfCYYAHFi2h2vIUN/WR2rHOi+A6HuJLyvzFflGZKH2LbFuMjiiTCSpFC/xPgGT+6YJJXd/+eGOAxxxGmGUZOFG6nKqVBmmKm7MoJQf/Q9W84qQ0Msp5jFG4tRHCTsyibhpMQg9MY3vnGmz/jOwipDbo4xs4wljhkcaVWh5KvGFzYJlUUM8MdvnKowxPnTJPnOFAzGyE3ZVRlVJ9LqToCnlNc3TNaNhcgEdz+740qZg6vp+E0IWAwa1iiO04eNGGVOVn/jEc8ynzXZ1IBDkDneRpioOyFddpqtLOxprvm2K7Lj97vQ2OjPMRisLrnkkuK0Rap+wPNlbVYVKcc3/nEvLLrYggsuOMOn/fnDNyr543CbJ3lT5sAmOmKMnubLVt2VFX7Ye0ByBY4NJ+2CTdl04J80qwqrmcog1oGeYzyERQ62/v3FVRua+L4/J8SGOG0yv8W+07YDPaSXx67tRjUP+c7jULQbX7+uc6C3rbf7RvVQFKdY9q6OWGfUR8b8PMscljnmiSbyXRXaum2dmPqyudZuuK0L405kIdbV9iqSMmf7MOQGvRvbRFU0tVGNc2Vrizq9O3ad1nabI4/+OrVuc71vnwg5GuvkfRBntN9/y04A8+22ZXCQMpex6NIJdL+vhHRUtw3qDnv0RYcjmgUb/ElERcE+9opXvKJUhN2Q72U2lRy2H1uQGBuMW+iY9YGvIsKm0wAAIABJREFUPxBFizVRVQQSDmdgV7IHJKo2g+ea62Pn0VE9Jwf6qMjru10nIAd611tI5RsqgcniQA+Fj/N3ZVc5P1n02ZMyhCFjsi1ziNtGdBdNdaHVUg2DMULi78ysOw1s88Nxw85FHBOkKoNbjGHWL2NIGWwrTGoZGz/vutP19n1XKedvdRsg+B0HNotSdqSTqhye7mmBupNxbj38U3JlRiMcUJy+taEd6wyrNm9/UV3m7PaNUaH7znxHfhWHkDzEyDjP+HcAxjjVMPrjtKPflxkg3esjcPpwGrnMyWrL6C66ynY185zfx0MhjXnHDbXYpgPXDW3ucvaNyHUh/XnPX7yVbTzKMWb6LGPGtrLxpe6KAer3wx/+cCLaA6EnMVD50Qpi5dRdPIeMxOTJKVrCI9uFbt0JLluGmPL6xtaY6yb8UNdlY2GT8dvfsFHl5HQZuxwH6RM/+tGPitNPjAH0WU5w1N1z78+N/jiYc77tiuz4/Y4xnJPKdfdg+3NXleE2Zj5wDXoxbeY7UKucvf4cZ/sE4RTdzVnMFZw2q7qWJHYssM/F1Nk+20RHjNHTfOdxKLwr0ZWIAECEAVLZmO+fMgvpDOTjygl60fe///0ZTiOWzaGh+SnGgZ5rPKS8Odjed999hePJXmtRJdNWbpCBDTbYYCJ6As/H3HuaKsuxz7ftQG9jbTfKechdI9ZFX7B8/U0sVQ70HHq7b1Rvgz31ckM6hzaK+noGziKccG7o21zzRIyMx4zpOXRi917fOltDSH8ahtxURaty+Y5qnMu1TsvR5kSEsVF1Qrow4wYbjO1GbxxtOBr9u59jZLypM9p33g1z7Gpa5ioeXXKgE4EMmyXX8ZHYBF+3lvEd7myQZtONm/qkw7m2ryrdkbr5dSqzo+Ww/ViuORzorp0SpznfcKN4lMmva/+q2kCRa66PGV9G+Ywc6KOkr293mYAc6F1uHZVt6AQmgwMdR/cFF1xgll566Uq+LC6YOPmPFGPwi2msGANmE8NgzLf9neZlJ+bK8onZoR5bLzf/kGHBX+DgyOe/qvs1YxjYZ/y8/bvWyvJyQz3xe8hYyzOEjOVUO6nMSenfV1d10sovj/8ezl+Uf8I72uQ6z+pO+rl5xxjlfYd/6I4p8ncdylX9LyQPse3rn16pun7BzY9wemw2ILQdiVM9dQvOUFliDPU+a+4eYyNHXeJEq73nOXTXZaiMocUbYyBGOMIsk2JPq7mGO3Y2E9p9zjnnDBWn8veYsaUJyybjyz333GO4X/3uu+8uynv99dcHF6dVFQvx99/zN3XFzEkx5fUdx1Ungv3y+O9deumlM0TNaMLX3yQQc02Bv1GoSd8llCGOX2SXFNocZVm4/dG/uzHnfNsV2YmZL3y58TcWVJ0QCc0Hfj4xbea3c51O4Yb8tY4s7kLHQG1P62Fwxnnchk4Cp1CdU+dqn33MWOrKVt19pDZv7iMmcgp9lVSmS/mneGJ0Bj/fsvkxVf5i5uVc4yFscrD1x7+QXso8wvVUbAAiEU2m6nRW40k74cU2Hehtre1GNQ/5m25j1wMx/TqH3u5+ty32iI6rQ4ZOEPI84zHRTUjzzDNPcae2jUKTe54IiXrKmB7Ky/4e097+erXsZLnPpuygQBfkhnqPapxrsrZoc52W0ubu2jdmfQhTxjoSG064mq4s0lNILlOc0cw7f/zjH4sNqlx1Zq+fqItelEMGU8ocqj+/d8mBHlNe95kYe1ifdDh/HmUMZhOBr6e7+mDMhvQYrjE6ps0ndR0Xmkv8DQFl0RTL6uC/VxaxJNdcH8N0lM/IgT5K+vp2lwnIgd7l1lHZhk5gMjjQYxYWgA8pK00aJ2bhS76phsGYsri7k2MZkK/vuCkzOsfWyy1niG+MUh9T77JnmuSdohjHKsjs7ueEhQ3LXaXol9XBdZCXGa9SjVCxctfkFLR/Sq3slFRIHmLbOuX0is2TBRdOUbtjm7uWq0JexZQjRlaa9PEm/ayqvKHFW2wUDj9/Vy5DpyBiWMbUuQnLYY0BTfn77+Uqr9tfYozVtlx+n/YdXE3KG3Ni3ufiy2nVdSt1suaPw7F5uM4oTl0zr9orA3LOt6G+OyzZadLvKJtr6G26oSrm5HNZm7vzV93pRv8O5PXWW6/YoGZD/MdErYkZ31J0IvfZJuxjxtIcspVyMs6to+sYI+KLf9I/lUHMvJxrPKReOdj6xk9CfnO6kfts29rYkSrHKc+36UCPXdeEdM1RzUP+ScDY9UBMv86ht8d815eFEHuedzex8G/WnNzTWxfdrUrmcs8TIVmPqW8oD//3GO4xThH/pGbZxqauyM2oxrnUOYa2immfHG3ub9rkWihOmS+wwAKpn0t6vuy6ppQM0JmJFLfnnnuWRi/KIYNyoL/QQjFrtT7pcP4cUrWudfWxmA24MTIdo2PafFL1wdBc4kfpCG2mdOvj9rGyjbNNxrRQeWN4jvoZOdBH3QL6flcJyIHe1ZZRuUZCQA70F7CnTv7cGY7yNG3atOIEK8Y//l2V6ow9TRZtIYFx61N2Yrnu/RCLHMpVjFIfqnPV703yTlGMYxVkP8+yUwJVdagrj3/SLua0Kt8JyV2ufPl2SMZi2tpv16qrF2LyqnqGk9nsoL/iiiuKsLW0wx133FGbZdlJ5RDrsgyb9LOqgoUWb6knPux3UsrY1pjZhOWwxoCm/P33cpTXz7PurszU8jQpr7vpp+pagdRyxPT12NDeMXnZZ3LOt6G+2wajmPmuSb+jbP7puLLxMTQfuCdiyDM2GkQKO//Odss15sqFFFkpk5nQnN2EfczYnMKHcsf0c7ctQyGZU7ilMgjJdM7xkHrlYEu+/j3Y/G3jjTcuoqWsscYaZuGFF669ViGFedvPdtGBPqp5KJfOlUtvjxlPfHkJjes8j7P0sMMOMyeffPLE62xo3WmnnYrrB4ia4EbbqpPJYcwTdd+Pqa/7fls6MXm69/uWhXF3N7KVRZjqktyMapxLnWMoZ2q/aKvNOd3N9QVEU7JpvvnmK65+4jqkFVdc0fDvtjdWDeJAZ57CScXp97Jy5ZLByeRA58qt6667rrBZcFDgzjvvLA7GVKWyKEJ90eFsndyr/MoiMPrRN2KczW3ZfmwZU/XB0FzijjtVVwdWtXlozAr9XpZvqLxt65I58pMDPQdV5TkOBORAH4dWVB1aIyAH+gsoYyd/lCocaOySt/ehxzTIMB3ofkijkHHWL38oFHkO5SrGMBvDueyZJnmHjK9l3wkpyDGOhKo6+mHH3QVAk/rxnZCxYJCFsluPsju2YvtbXZs3rXesHD3wwANFP6c/pKQ+OtB9eU+pr322ahHX9pgZkttRjgFV3EJjg/9eE9kOjVn+6e2YqyxsuULXnDQprzsGNJE33knZBGC/EeKUWpbc820XZCdmvqjiFsM7NB/4ITNT24jn6+6GtfldffXVheMGg5xNn/vc5wzhEds2RIfq7NaxyZgXo6flkK2UeqW0YyqDkNzlHA+pVw625MtYzNUbbBgs27SL04Q7brfbbrvCoT7XXHOlYM76bBcd6H2bh0L9OpfeHvpumeDEjgWsb3AEnnnmmaXyR6SFLbfc0myyySZmypQpZpZZZil9bljzRFUnia1v2zox5anboB0T5rhLcjOqcS51jqGcsf0iR5uz+eTYY48trs4qc5LSV7bZZpvCoY7TmshJg6amcrLhhhsW/ZvoMlWpad5+fr7NYTI40JGF0047zRx99NETofJj2jrkQE+1H9Z9M7V/hXQ4d31K9IUjjzyy+BMbS1gbWp3d3azGXHL++ecbIg9WpTZtP/YbqfpgaC5xI+fERuOxZQld9xY7prn8QuWNkcVRPyMH+qhbQN/vKgE50LvaMirXSAjIgf4C9pjJnwUQYc8OOuig4o4um1iYsKN7/vnnn6EdObn6pS99qfjbMB3ogy4WQopeDuWqiQMmttM0yTtWcXfLkMKN92JP0fFs3cKjSf1CefJ7W4vZXAu0pvWOkZubbrrJfPCDHyzuD7UJY8Q666xjXvva186QBfe6cT+udbpMVgd6mUznGDNTF+FlshzjPG4yBlTJVmhs8N9rItuh8vrcYhjELpCblLcNx0UT406IU8z44D6Te77tguzEzBdV3GJ4h/SvNhwjMUYmrvUgtCghLEmc4uL+ziWXXDJVLILPh+rsZtBkzIvR03LIVkq9gpCcB1IZhOQu53hIsXOwdXmhb5x11lmF0dxdj7jP4EzHkLzXXnsVpxFHncbVgT7MeSjUr3Pp7aHvlslWyljAiVqiK7BhqW5zOtFq2Dyy5pprzrSpaVjzRFU/iqlvDp2Y8vinLN3NhW5oe0Jof//73zerr776DNXoktyMapxLnWMoZ0y/yNXmfJ8T7ZwyxomOfarqtPFKK61UbFLBmT6IIz1F3+V++O23335ibcxctdtuu1VuRswlgylljpkj/XEmxZZTpks3mT/ccrIB6eCDDy7sEDYx32OvWH755c2ss8468fd///vf5sorryzklpTLPlPGMbV/hXQ49xvUh4glyP8WW2xRROSYd955i0fc6Buhu8Lbtv3YMqbqg6G5xM0vZm3jsgpxjRnT/PYNlTemX436GTnQR90C+n5XCciB3tWWUblGQkAO9Bewx0z+nCBmMUC4dhKhstjtyU7GstNJsUpIqlIZEpZBT8S59+OUhdaNrZdbzhDfJg6YEAf7e5O8Qwpm2bdDCvIgJ9D9u/1GcQIdB3KTu8IJ27bvvvvOgCwkDzFt26RdY/J96KGHirvqr7nmmuJx7sNld/Nb3vKW0pMvMbLSpI836WdV9QvJpl+HVVZZpdHJNe62w+lkU44xswnLJrIS064x8sQzIf5+PjnKO8iJy9Cc0qS87hjAuLLUUktVniyr4rzyyiubj370o2b22WePbYqZTmqlGr/8D4XYhAoWmm+7IDvUoUm/472YfhSaD9yxEAcARsE55pgjhHaG3+eZZx7DndeLL7546XsYuTmZggPdNUIffvjhRdjRQYzOZR8M1dl9pwn7mPkjh2yl1CulAVMZhOQu53g4rDGf7xD29je/+Y256qqrivukb7zxxplOoKHDsJmXMXaUqesO9D7MQ6F+7c/Fbentoe8OOsbZ9xmH2ZQ6ffr0IgwxDg3/2qSqe5SHMU/U9Z+YsS+HTmzLdNFFF5mtttqq+KcbccW9Z953Ltl3uyQ3ZYyHMc6lzjGUM6Zf5Gxzl9UTTzxR9JUf/OAHxfqVPuQn9Bn+e+lLX9poKkhxRrOpA/2cE8EkNm1gu1hsscVKv51LBlPKHAOlbQc6G9xglLKOseVk4xGR8lh7k5jDsEsyDpTpyDFrtZhxLIaT/0xq/wrpcG7+jz/+uNl1112LTSRuNDz/WoC6qxNz2H5sGVN17VAbDHICPWSLjBnT/LYNlbeJvAz7HTnQh01c3+sLATnQ+9JSKudQCMiB/gLm0OSPkZzJledIm222mcHwXReOKlYJSVUqY4TDrU/KPZR+qF52C7Ozec4555z4bGy93HKG+MYo9TH1LnumSd4pinusgjzI3bt+yCVOanACg+Q7cGLDGofkrgm32DYKyUNMPn75WETy36Chdt27BAn3xSkv7sGtSjGyEmJdlneTflZVxtDiLaYOMW3iPpNrzGzCsokst8kkxN9nm6O8fp6c4qIfuqcTqtr4mWeeMfvvv78544wzikf8vtakvG2MAakyyfN+u7pjaZP8eCfnfNsF2aGOTfod78XcSxuShTbHwqo2vvfee4uNUzfffPMMj+CsufDCC4uNVG2mUJ3dbzVhH8Msh2y59SrTH5syTGUQGr9zjofUMQfbGHYYjG+55ZbiTmk2hNhEKF/WLPZUVkxebT/TdQf6oCcBU3j5m2LrDPtuvqF+3WQujil36LtleaSMcVVlYE36yCOPmG9/+9vmy1/+8sS1BYzLnLhkLW5TkzLG1D32mVB9c+nEtny+TOFIJTpeXXhj+26X5CaGd45xLnWOoZwhmcvd5nWscCoSbYCoDrfeeuvEo4NcS5PqjPY3D+DoPeyww0rXHblkMLXMIflr24GeGg3MLd8vfvGLIkw/B3sYE0855ZTicE+VHSSGcV90OJcD88RJJ51UnMQn2TD+7pgYusYph+3HljFVHwzNJa4MsjGSNcqb3/zmkOgWvxMZYq211ir+/5ve9CZzwQUXmKWXXnqgeTRU3qiCjfghOdBH3AD6fGcJyIHe2aZRwUZBQA70F6iHJn8WIhhXL7/88uKlr33ta+a9731vbbOFFlb25SaLtpC8EIKU0/KkkNLo5uWfyilzSsbWy803xDdGqQ/Vuer3JnmHjK9l3wopyL4Mld0NXlUHd7dpmcLLwoGrBUhbb7114eiae+65a5HFyF2uhVRIHmLbmhOF7KYnpWwUqcr/2WefLRZgGJ9JMU75GFmJYe2XqUk/q6pXSDb98sWMb6E2yjVmNmE5rDGgKX//vVzldftL7DhB2XzDrC8fTcrryiRG3vPOO88ssMACIbEa+HdfLjE44TgZJOWcb0N9d1iy06TfUTY3fGLZ3MUzofkgx6YHlxvyi1HXXrmDUwaj1Gc/+9nisbe//e2Fs+Y1r3nNIGIyw7uhOrsPN2EfM3/kkC23L6y99tqFI/nVr371wNxSGcTMy7nGQyqbg20KRE6mfeUrXzGELCVVhW5OyXPQZ7voQB/VPMRpUTaYYPgmxa4HYvp1Dr095ru+fKSMcTGy9dvf/tbssssu5rrrrise9zc85J4nQmUM1TeXTmzL5Ttr2STJxsedd965CNvMycxLLrnEELmnLHVFbkKc3d/bHOdS5xjKEeoXuds8hhUhvpkHuI6G9K53vavQZ17xilfEvD7DM6nOaGTyuOOOm1insxmdclQ5+3LIYGqZQ1D8cYb6bLfddqHXJn537+ROGfvLPuDqWzHrqJi1Wp90OJeJu1nXrm/ZTGg3v9ZtGs9l+7HlS9UHQ3PJfffdV9h4qTMpdgMez7pRz8pkJjSmheaOYW5EjO50EQ/KgR4BSY9MSgJyoE/KZlelqwjIgf4CmZCykmNhZb/eJO+QVPsher7zne+YLbfcMvSacXezVillOZSrGKU+WPiKB5rkHWN89T8XUpD9k+JVofT8fH2jSJnjy3Wwh4wkKXLnOj9S71mqa69Qf4tt6yble/LJJ4vFPCcOSYceemhxSoOUS1aa9PEm/ayKW0g2/TBnbSyActW5Sb652jVWTkP8/XxylbfJOEHZ3BCgbng8W+4m5XWNHcN07jSVdeZUxg3uEFxwwQXNscceO+FQzTnfdkV2mvQ7f87baKONCsOtfwo2NB/4ziaeJzTooNFGrPxiAP3ABz5QhG4nBCbMCTPqXuXBN7lDtK1Q7qE6u2NCE/Yx80cO2WrSr+mTn/nMZwzXKZA4QYXTZxAGMTpcrvGQcrfNFgMvJ0kxCJO47xPnWF0fqLv6J3buavO5LjrQm8hrG0yargdi+nUTvThUp5jv+nmExjjY2w2wc801V3HFxpJLLllblLorT3LPEyFGofrmGsfdcrm6GhuYDjjgAPPBD36wuIc6tGmyC3IzynEuR/vkyPN3v/udwRn497//vWh6TjATLa0uDRLy2c23iTPan4vZpM5c9pKXvGSmIueQwSZlrmPpb4oI3avt5+X2UX4jUsQ73/nO0PBS+nvbegYfaTInjkqHc6G4B4BYpxLOnUNPjMusMfk398KXpSZr2Bgd034rtZ1Cc4l/2ClWBp9++mmzzz77mLPPPrsoWlnEyhxzfSPhHvJLcqAPGbg+1xsCcqD3pqlU0GEQkAP9BcohZcVfBIVOC/j3EtU5H5sssELy4StJOGsxPNSd8PPLjFPx61//erFr3U2+syCk/Lt3E5FPmXOuifIaYmB/b5J3imKcoiC7CycU+tNOO20iUkBVffwQaJwu564nN2EcISIC92CSYu5t9fN171W3eT/44INFvoQ5JsU6EZA/yrTEEkuUGnhD/S22bf2d3DGh6dx6+6GvfFkJhcMnbBjtgfPFprI7lZv08SaLmCpuMYs3Fpo4LliY0eeRh3e84x3BpsBI/+IXv3imsSXXmNmE5bDGgEH4u+/mKq8/TrCQ5nRI3X3SbDjZd999i7mAhGOLk7ruHYpNyku+9BtOO5B23333IgRf6G5G5inu/CXk3CyzzBKUz7IHXCMdDlNOAb71rW+tzMvv5360i5zzbUzfHYbs+P2OOxsZH+sceISVZEy56667JuaPMsd3zHyAzCGHJPQpwlPXXa1hmWBsRu9hvi1LDzzwgNlpp52Kk2T+3MmpDto6dUyMEcqYOtt8fGNZ6PoFP5xllf6ZQ7Z8J1adsdzWz797skynTB33Y3S4XOMh9WqbbROHKycP3/3ud0/ohWU6XoystvVMFx3oo5yH/PVA6KoIfx6q6tc59PYm+mhojGuy8Qw95H3ve18hkuuvv37Rz+aff/4JEc01T8T0gVB9c+nEbtkeffTRYs7ixDlphRVWmLhDPmS36ILcjHKcS51j4BvqFzna3N8YFaOLuWGbB9kM38QZzbj1hS98odjMQapbX+aQwSZlruvv1Me9FiFmDWHz89dTVXa2mPHG1zNiok36dp+y8PF90uF8Tm4Ydg5H3H333cVYGOKcy/Zjy5eqD4bmEvJ162o3/q6++uq1ooNuzUYq1hRVmwpCY1rZB2LKGyvTo3pODvRRkdd3u05ADvSut5DKN1QCfXWgh0I155j8feWq7m7kf/3rX8W94UcffXShpJBSHOhthJTlmyyYCPGDkZDE3VOE+S7b9cuCAIP0nnvuOVHmKmekv0Cvc3zADQfNxz/+8QnZnswO9DI5wgH7xje+sbTvc/cfvDDkk1COMYJyOs5N/gI1dBcWBuu99957Il/yKjOuluVLeHOMslXOK2QeJwkLBkLg8qwvc20p2375WEQQXtre7+RDfeyxx4pThKeffnrxky+LZQvjqvz+97//FaHocOqQr019daCz0QUe3DVJYoyrk02eIWKFDX/NeLHiiitOONRyjZlNjFxNHLwxDpjYCTt18ZyzvG5ZGCfq+jPOaoxz9BlS2b2j/L1JeXnPdVCG5ih+t3MrZcL5z3wWcriXtZEv64TsZoPZK1/5ytIm5UQG46W9H7tsrMw133ZFdvx+x1h75plnFuHNy5zozAMf+tCHijDSpDojY8x84Du6aTPuxK0Kq85YzsYvdJplllmmmIsWX3zxGdoXeWKuQp7K5ldfrjlBz5i40EILxXb9yudi6mxf9uelug0EPIvBkFOHbDAjDdOB7vfrkC7i64ibbrppMT8T5cFNvvyF9OTY8TvHeEi5c/Rb3+Eauu/06quvLjaHsAaoi/LB6TE2AfFMWxEWygS/iw70Ls1DdetK+vU111xj3v/+9wf7dQ69Pce62t94FpqHeZ5NW1X6O22ZY56IHexDY3oundgtn795yv4Wc09uV+Qm1zgXascma4tQv8jR5n5UurpxgzqjxxMx6cgjjywQDDOEu2Xub5Lj3m50bj8aUQ4ZbNuBTp38aI2ECcfu594l7ctbmT2MQxRc5dE0mhLyRzQaa2ukndm0WDaP2/W63SxK+aruX3fXZl3X4VzOfrvY35B9ruSbddZZS4eBXLYf+zFXH4y52ig0l5DvX/7yl2LjORvCSaE1ERuauQLFrmOr+mBoTAvpdm1EMAyN1Tl+lwM9B1XlOQ4E5EAfh1ZUHVoj0CcHurvrnN2r7KRmFx1OPEJ+zTnnnBNcck3+F110kdlqq60mvrPSSisVCtnUqVMLwxOLr5tuuqlwSEybNm2GdioLe2sfeOaZZ4pQjBhmSRik2a277LLLFuFiSbPNNltyu/vODzLgNPERRxxRnAy2DlCUsLPOOqvYUWuV8LoT6/6dVuR7yCGHFLuLuesSuWIH62233WZwql122WUzlH0yO9AB4SuxU6ZMKdoE5tYZRNshS2zCYMcoKXRi/eGHHy4WYpwkts/vtddeheMHJwPtTbvg4EVRvPXWW2dol6rTSZxios0If2UTxnkMWa4cYYS99tpri7rYvKsMYjGLg1iB9zcZ4Kg56qijivGBsJAky5PNHFYeq+5iI0Tq5ptvPrHxhPbBEYRhn8U+DDlRycKXTSd+KruLKodhJpYPz8Ua8xk7d9xxxwkDLSzp2/zNNXTggCQEGPJpNw+ULdxzjJlNWDZx8MY6YGLaIZa/zStneTFCc98z85Q7TrARxI7fGBNwvjEPcSrcpqoT603KS5685949zd9Y1NPfcPpZIxD994477iiMPbb/hoyGoXbBucpJNutkxADG2LXqqqtOfJfTIlx/Qnhp5MHOoV/84hcnxhb7nVzzbVdkx+931Hu++eYrmBGVwI4PbCz66U9/Wswx7txfFxUldj5wQ63zfWSEfHFs27kT2eWEFm2EjNuTFmXORn8DR9kc6J/YqTNQhmTO/T22zvYdf4MG8sr4ywlD+gnzL5EZ2PCFYdrqcpYTkR6Yy9yUS7bKxhg2KmC8s45x5OSXv/ylOf744yeiW6DjVJ3CTdWTY8fvHONhypybMub7DkR4wZVxjM0/dk3Hc+hryIcdt+qMpUQ04jk2aDKvh8Jop8h5lcyXnR4O5ZtrbTfKecjd5ED97Xpgk002MXPPPbehn6Db01cZe9zNmnUbs9vW23Ox9+vPuIZMr7LKKhPrXhhw/znybCPhVG3mg2Hb80RILu3vMWN6Dp3YL5+/huH30MEDm0cX5CbHOBfThk3WFjH9Ikeb+9F9GAuQP6KG1elCcIiJ1FbFaxBntKtvkP+wbA6DlLmKQ9mhE9bL2Fy23XZbs/DCCxd6Gc8Ran/69OmFg921DfIsNokmm4BtufwIj4yL2GvYOEp5sCEydiKDfN+dP8ijKspen3Q4t438tua32CvCcth+XP3dPdiBDZs2mn322Yt1MFHg3E0UMXMJefvrWOzSzJM46a3dmPyJTskmAhsNrO4bjqQdAAAgAElEQVTEesyY5veL2PLGjMOjekYO9FGR13e7TkAO9K63kMo3VAJ9cqBX7SoEmL+DMtfk7yuUocZily/Kij0BjqKz5pprlr7mhuLxHyg70Rr6tv2dMmOMQHF2E4bvN7/5zeb++++fcCDY3zFGc7ILBasqcX80C3K7k7GuPCivKIc46kmT3YEOA4zhhC+2xk3LD2M4p7VZbLkJhjiyMJTWnRCqyresfVDmcapzqoVUF94TJxOOeOuct/lRruWXX9784x//mAgTaH+rc3C1rWz7mxJsGTBGYrC/8847Z3AoINucjKSP+ju/yxxhdfLNhhcMnJSBhAODjSpuymWYiR0HYh0lZacX7TdghmH9vvvum2nMqDIE5Bgzm7Bs4uCNdcDEtEEsf5tX7vKy6QSHuY024Lbx6173OoPT0De0sNMdAz5zh5+alNfm4UeFcPPGiE7yx8NQpImYNikzgNn3+C6nk3Hauyk0N+aYb7siO36/4zQ3xnbrqKVNqmQndLIwdj5gbGZ8xejnOohpI8Z6NoCgc/myW+b09k9EMWaXbYxIjXISI3s8E1tnd0zwN5vUfYtNm1b3HPYJdMrlb2wLjTExOk6Knpwyfrc9HlLXXP0W3ZuNTHZjpeXKuEw7s3nE1yv5O/oOm4P85Mohv4XCPMfKd9lzXT2BTllHNQ8xpqHbw8Yf08oYbrnllkVYWuQgFIq5Tb0917qa+rO5iY1Qfv1ZD73sZS+bSX+HC8/zX5nzqc15IkXeY8b0HDqxX0Y/BDO/l139VVW3UcsN5Wp7nItpxyZri5h+kaPN0UvYJEUUJrsJ1NaxThfCbkPEnbrr/OpYDeKM9iM/sXY+55xzSqMItSmDZU7VGHlwnynb8FU3doXyH7Qd3Px9J2rdt5kzOFhw3XXXFY9x6AL7oHsIyb7fJx3OrbO/YYXDKeiOfrQDn1MO24/9hn9dkPvtMptozFxCHowDbI7FPueve6rWsXX2L/KMGdPq9EidQA/1fv0uAv0iIAd6v9pLpc1MoE8OdJQEnLpli+xhOdBpDhb4hELHIFuVMGRhhFp55ZULJzPhX0l1ISdZWODQwOjmp0Ec6OSFI4DFM6dyfQXL/RYGTBxhGGnLnCR+uThltt9++03cHVrGg4XcMcccUzjP2W1JkgP9/0jdc889hjua/BP6Pkd2lCJvVaFym7QLCwoiDrBw4rQaKXQ/JrLDbml7qq9ueMIZwS7YRRZZpPSx2MVByhD4hz/8oTgNaU+oVL278cYbF8ZKHP9ViT7DCXM2n1QZNekv9BVO1SHTdnNB2f20uQwzsXxSjflsOGC3ckg27QlU+nbVPdptj5lNWDZx8KY4YELtkMp/GOWlXRhXcBrWGe5j2rhJeV1mvM/86EY0GKT/htrD/m7D4hKi3o/I0XRubHu+7Yrs+P2Ok6okDLh1egU6EPNGXdjzlPkgts0oG/oHUYI4fetuPMNQxt/R5UihOyz96C51EXpiZS+lzjZPODMu2+gRZd9iXiKiEWE9iQxQ52jLLVuxOkOsjpOiJ6eO322Oh7RLTrZsXEF+6IMhpyv6Dqf8y0LL+mFLKXeKoy1W1u1zXXagU8ZRzUOMR8hL3Vhq9U3ak37NRqGQA506xfZBnq3T23Ma1TlhzslMIs+wOaAuoY+w5sfxU3YdWercXjdPDCLfdU6EtnXisnKyrrNrbqJtsVmSqHaxaZRyY8vY1jgXW+cma4vYfpGjzRm/sS+hvxL2vi4xfmBj4ln+f9M0iAOdb7p3MPPvutPwbclgLgc65U/RR62uyQZQDlBUrZlT24Yy3HjjjYUT1Z4wLssDvZXNWuedd15hSyWFwonHtkEXdDhbZw4G7bDDDhMHfNgwAvOYMPlt237cdrj00kuLudtfLw3iQLcySMRKooDWrWN5Nsb+FTumuXVrsp5JlfPcz+sEem7Cyr+vBORA72vLqdxZCPTJgQ4AFtnstCSsLIsFFiTssCP8IItpm3JP/jb0JGHPOb3LKTUWJDjMCf1M+CZOvfq7wFGcvvSlL1WGa2KXMs4/TlhxshtDAUopxmdOiw+aWBxecsklxQKG/Nnha8tN2DzKjSE5Rsm0ZSHELQtz8kWBRzEkD04fo6xvuOGGxW5X15goB/oLLYks0RYo1siSPWmJ4Z/TQiwC1lhjjeSFFrJEeFpCjNt2IU/yQg5pH9oZYzwbHEghB7otNSf3uHPpiiuumMjbyhGn2ml37pytuiOdfHIp27ZvsiOXkFUuT3aQI+PUPeaeTxvGGi44x21ejDmcROVuURsiDaOEDXW97rrrFv2YE4A25TTMxIwLqcZ8O94yttG3XZa2fzNmEGbUv6u2rDxtjplNWDZx8KY6YOraIZX/MMv74IMPFuH9mFPtWMHcs9pqqxXty5wWauMm5S3jRdtiSGfssnMUz9Hn2EBEv4vtvzH9wj5D+TmRwXiJIcKe4GQ8Yw5rMje2Nd92RXaq+h2b4xgjmMNcHQDDHHMNV9yExtsm8wGGLtqKU1i0nY0WYOdO2o0x317j4cqDb8Tl+4zhdeX03xk0lHuTOlMHnG1sqkRPtLJapscRzn277bardbQNQ7bsPHrBBRcUuidhMtHdmUeQkXe/+91JOk6sntx0/G5jPKSdcrN1uRIGG8OpNcymjJdssMBxyRy//fbbFxsrm55ODI25XXegu/raKOYhZA/dsU7f5CQbV+pwXVKMA70tvT33uppyuvMwjiA7pjfROW29B5knQvLs/54yprepE5eV022vkO2hrp6DrveayI1bnrbGuZi2bLK2SKlfrjZHJ0BfZo5lfrVrVavHr7POOoUen2rfKWM2qAMdmxGOfLvRPWYMG1QGczrQLSN7zRS2EeyUbtQ75uO3vOUtxVoCG0yZThojn6FnYMum9zq7DzouZSQqFAndER0aGalKfdPhuM7I2mTqrs8M1bcN248/lhHdjYMrrHHR14iygs0MHcy9qjNlLnHnOqJQsh5jbWDnT76B3MXav1LGNPvtJuUNyfOwf5cDfdjE9b2+EJADvS8tpXIOhUDfHOhDgaKPiIAIiIAIiIAIiIAITBBoYlwWPhEQAREQAREQgeERwOHFht6DDz64+Gjs5ujhlVBfEgEREAEREIHuEJADvTttoZJ0i4Ac6N1qD5VmxATkQB9xA+jzIiACIiACIiACItBxAnKgd7yBVDwREAEREIFJT+DRRx8tro+78sork6IUTHpwAiACIiACIjApCciBPimbXZWOICAHegQkPTJ5CMiBPnnaWjUVAREQAREQAREQgSYE5EBvQk3viIAIiIAIiMDwCLjXjey3337FNXB198UPr2T6kgiIgAiIgAh0j4Ac6N1rE5WoGwTkQO9GO6gUHSEgB3pHGkLFEAEREAEREAEREIGOEpADvaMNo2KJgAiIgAiIgDHmkUceMXvssUdxxy73G59zzjkT9x0LkAiIgAiIgAiIwMwE5ECXVIhAOQE50CUZIuAQkANd4iACIiACIiACIiACIlBHQA50yYcIiIAIiIAIdIfAc889Z7jz/NlnnzV33XWXOf74481ll11WFHCbbbYxp556qpl33nm7U2CVRAREQAREQAQ6RkAO9I41iIrTGQJyoHemKVSQLhCQA70LraAyiIAIiIAIiIAIiEB3CciB3t22UclEQAREQAQmH4EbbrjBTJ06daaKL7rooubcc881q6+++uSDohqLgAiIgAiIQAIBOdATYOnRSUVADvRJ1dyqbIiAHOghQvpdBERABERABERABCY3ATnQJ3f7q/YiIAIiIALdIlDmQMd5fuKJJ5otttjCWDtPt0qt0oiACIiACIhAdwjIgd6dtlBJukVADvRutYdKM2ICcqCPuAH0eREQAREQAREQARHoOAE50DveQCqeCIiACIjApCJw++23m3322cdMnz7dTJkyxWy00UZm3333NYstttik4qDKioAIiIAIiEBTAnKgNyWn98adgBzo497Cql8SATnQk3DpYREQAREQAREQAREQAREQAREQAREQAREQAREQAREQAREQgZ4SkAO9pw2nYmcnIAd6dsT6QJ8IyIHep9ZSWUVABERABERABERABERABERABERABERABERABERABERABJoSkAO9KTm9N+4E5EAf9xZW/ZIIyIGehEsPi4AIiIAIiIAIiIAIiIAIiIAIiIAIiIAIiIAIiIAIiIAI9JSAHOg9bTgVOzsBOdCzI9YH+kRADvQ+tZbKKgIiIAIiIAIiIAIiIAIiIAIiIAIiIAIiIAIiIAIiIAIi0JSAHOhNyem9cScgB/q4t7Dql0RADvQkXHpYBERABERABERABERABERABERABERABERABERABERABESgpwTkQO9pw6nY2QnIgZ4dsT7QJwJyoPeptVRWERABERABERABERABERABERABERABERABERABERABERCBpgTkQG9KTu+NOwE50Me9hVW/JAJyoCfh0sMiIAIiIAIiIAIiIAIiIAIiIAIiIAIiIAIiIAIiIAIiIAI9JSAHek8bTsXOTkAO9OyI9YE+EZADvU+tpbKKgAiIgAiIgAiIgAiIgAiIgAiIgAiIgAiIgAiIgAiIgAg0JSAHelNyem/cCciBPu4trPolEZADPQmXHhYBERABERABERABERABERABERABERABERABERABERABEegpATnQe9pwKnZ2AnKgZ0esD/SJgBzofWotlVUEREAEREAEREAEREAEREAEREAEREAEREAEREAEREAERKApATnQm5LTe+NOQA70cW9h1S+JgBzoSbj0sAiIgAiIgAiIgAiIgAiIgAiIgAiIgAiIgAiIgAiIgAiIQE8JyIHe04ZTsbMTkAM9O2J9oE8E5EDvU2uprCIgAiIgAiIgAiIgAiIgAiIgAiIgAiIgAiIgAiIgAiIgAk0JyIHelJzeG3cCcqCPewurfkkE5EBPwqWHRUAEREAEREAEREAEREAEREAEREAEREAEREAEREAEREAEekpADvSeNpyKnZ2AHOjZEesDfSIgB3qfWktlFQEREAEREAEREAEREAEREAEREAEREAEREAEREAEREAERaEpADvSm5PTeuBOQA33cW1j1SyIgB3oSLj0sAiIgAiIgAiIgAiIgAiIgAiIgAiIgAiIgAiIgAiIgAiLQUwJyoPe04VTs7ATkQM+OWB/oEwE50PvUWiqrCIiACIiACIiACIiACIiACIiACIiACIiACIiACIiACIhAUwJyoDclp/fGnYAc6OPewqpfEgE50JNw6WEREAEREAEREAEREAEREAEREAEREAEREAEREAEREAEREIGeEpADvacNp2JnJyAHenbE+kCfCMiB3qfWUllFQAREQAREQAREQAREQAREQAREQAREQAREQAREQAREQASaEpADvSk5vTfuBORAH/cWVv2SCMiBnoRLD4uACIiACIiACIiACIiACIiACIiACIiACIiACIiACIiACPSUgBzoPW04FTs7ATnQsyPWB/pEQA70PrWWyioCIiACIiACIiACIiACIiACIiACIiACIiACIiACIiACItCUgBzoTcnpvXEnIAf6uLew6pdEQA70JFx6WAREQAREQAREQAREQAREQAREQAREQAREQAREQAREQAREoKcE5EDvacOp2NkJyIGeHbE+0CcCcqD3qbVUVhEQAREQAREQAREQAREQAREQAREQAREQAREQAREQAREQgaYE5EBvSk7vjTsBOdDHvYVVvyQCcqAn4dLDIiACIiACIiACIiACIiACIiACIiACIiACIiACIiACIiACPSUgB3pPG07Fzk5ADvTsiPWBPhGQA71PraWyioAIiIAIiIAIiIAIiIAIiIAIiIAIiIAIiIAIiIAIiIAINCUgB3pTcnpv3AnIgT7uLaz6JRGQAz0Jlx4WAREQAREQAREQAREQAREQAREQAREQAREQAREQAREQARHoKQE50HvacCp2dgJyoGdHrA/0iYAc6H1qLZVVBERABERABERABERABERABERABERABERABERABERABESgKQE50JuS03vjTkAO9HFvYdUviYAc6Em49LAIiIAIiIAIiIAIiIAIiIAIiIAIiIAIiIAIiIAIiIAIiEBPCciB3tOGU7GzE5ADPTtifaBPBORA71NrqawiIAIiIAIiIAIiIAIiIAIiIAIiIAIiIAIiIAIiIAIiIAJNCciB3pSc3ht3AnKgj3sLq35JBORAT8Klh0VABERABERABERABERABERABERABERABERABERABERABHpKQA70njacip2dgBzo2RHrA30iIAd6n1pLZRUBERABERABERABERABERABERABERABERABERABERABEWhKQA70puT03rgTkAN93FtY9UsiIAd6Ei49LAIiIAIiIAIiIAIiIAIiIAIiIAIiIAIiIAIiIAIiIAIi0FMCcqD3tOFU7OwE5EDPjlgf6BMBOdD71FoqqwiIgAiIgAiIgAiIgAiIgAiIgAiIgAiIgAiIgAiIgAiIQFMCcqA3Jaf3xp2AHOjj3sKqXxIBOdCTcOlhERABERABERABERABERABERABERABERABERABERABERCBnhKQA72nDadiZycgB3p2xPpAnwj01YH+9NNPm0svvdRcdNFF5kc/+pF57LHHzKKLLmo23XRT86lPfcq8/OUv71MzqKwiIAI9I3DuueeanXbaqSj1+uuvb/j3/PPP37Na5C3u3/72N7PjjjuaadOmFR/6xje+UfxbSQREQAREQAREQAREQAREQAS6SuDBBx803/zmN80VV1xhfvzjHxfFXGGFFcx+++1ndt55564WW+USAREQARFIICAHegIsPTqpCMiBPqmaW5UNEeijA/3ee+81++yzj/nBD34wU/X22GMPc9JJJ5k55pgjVHX9LgKTisAoHb7j6EgdJc++CO44tntf2I+6nP/85z/NgQceaE499dSiKJ/4xCfMkUceOepiNf7+DTfcYKZOnVq8v9xyy5lvfetbZsqUKY3z04siIAIiIAIi0FcC4zbHd6UdpDd3oyWef/55c/HFF5uDDjrI/P73v5+pUNoQ3I12UilEQAREoA0CcqC3QVF5jCMBOdDHsVVVp8YE+uZAf/jhh81uu+1mLr/88tI6y4HeWBSKF3/961+bvffe29xyyy1m//33Nx/+8IfNS1/60sEy1dudIDBKh+84GoRGybMTAhVRiHFs94hq6xFjTC7j+n/+8x/zhS98oYg0s8QSSxT/f5VVVsnOXA707Ih78YFRyV8v4KiQIiACk4ZArjl+0gCsqKj05m5IwNVXX11EGfvzn/9cWiA50LvRTpOhFJNZ77zuuusKu+RDDz1kjj76aLP77rubF73oRZOh2VXHIROQA33IwPW53hCQA703TaWCDoNAnxzo7AbmdPnBBx88geaQQw4xBxxwgHn1q19d/I0FPafPbb2GwXBcvvHf//63OCF4zDHHFFUiDD6n/IfhnBgXhl2uxygdvuNoEBolzy7LmVu2cWz3vrAfdTlzGdd/9rOfma233toQiYa01157mRNOOMHMPvvsWassB3pWvL3JfFTy1xtAKqgIiMCkIJBrjp8U8GoqKb159BLw+OOPm1133bU4gU7iikCcd1tssUVxqACHJv/l1jtHT0Il6AKByap3PvXUU4Xz/JxzzimaYcUVVyyuU1hyySW70Cwqw5gRkAN9zBpU1WmNgBzoraFURuNAoE8O9CeeeKI4fX7hhRcW6NmFiENdJ6SrJZET5dttt5256667ioeuv/56s/rqq5e+IAf6OPTo6jq07fBNyW8cDUIp9e+DZOWozzi2ex/asgtlzGVcH5UhSQ700UtVF8aTUcnf6OmrBCIgAiLwAoFcc/w4Mk7Rr7swz41jG6TU6fbbbzebbLLJxOlzHHg77rhj7eGMlDZOKYueHT8CqX18nPTOlH4iB/r4yX6XayQHepdbR2UbJQE50EdJX9/uHIE+OdB9Z/B3v/tds+mmm3aOaZcKlOJAp9w2hPsdd9xh9t13X3PooYdqg0KXGnSAsqQsWmI+k5Jf6mIx5vujfial/qMua8z3c9RnHNs9hqWeGU4I92WXXdYcd9xxQ4mSIgf66KW6C+OJG0pzmPI3evoqgQiIgAi8QEAO9HhpSNGvuzDPxddsPJ9022u11VYz5513XnEKvS6ltPF4UlOtYgmk9vFx0jtT+4kN4f7kk0+aj3zkI0VkCIVwj5U0PZdCQA70FFp6djIRkAN9MrW26hok0GcHet1p6mDFJ8kDqQ70SYJlUlYzddESgpSSX+piMfTtLvyeUv8ulDdUhhz1Gcd2D3HU7/9HYNyM63Kgj16yNZ6Mvg1UAhEQAREYxzk+Z6um6Nea53K2RFzeKe1lc2zyTlxp9NS4EZjMfVz9ZNykeXzqIwf6+LSlatIuATnQ2+Wp3HpOQA70njdgoPhyoI93+6bUru1FS0p+47hYTKl/SjuN6tkc9RnHdh9V+/Ttu3Kg963Ful9ejSfdbyOVUAREYHIQGLc5PmerpejXmudytkRc3intJQd6HFM99QKBydzHm/QtyY4IDIOAHOjDoKxv9JGAHOh9bDWVORsBOdCzoe1ExnKgd6IZOlGIthctKfmN42Ixpf6dEIBAIXLUZxzbvQ9t2YUyjptxXSfQRy9VGk9G3wYqgQiIgAhAYNzm+JytmqJfa57L2RJxeae0lxzocUz1lBzoEGjStyQ7IjAMAnKgD4OyvtFHAnKg97HVVOZsBLruQHcVrRCET3ziE+bII4+ceKyJwfuTn/ykOeqoo4o89thjD3PSSSeZOeaYYyJP32DwjW98w+y4447mf//7n7n55pvNN7/5TcN9Pdwh/vKXv9ysvPLKZvPNNzc77LCDmX/++UNVmPid/H75y1+ab33rW+aqq64y06dPL36bMmWKWXXVVYv81lhjjRnKxu/+wrvug8stt1yRP3kOsgCkrNT3kksuSSqrX7ZhsY1phOeff978/ve/NxdccIG5+uqrza233moee+yxiTZdb731zLbbblvciWb7UFm+rgyuv/76xcIBOaCdvvOd75hLL73U3HjjjUXetANt+v73v9+87W1vM7PMMktMUQ1lveeee8wZZ5xhrrnmmplkj3IuuOCCAy9a3LqECub3nSqDEPd6cRXD1772NXPTTTcZNnzMN998hjvnkPHNNtvMvPSlLw19bqZ+c9ZZZ02w4MdVVlnFrLvuuubd7363WXrppWvbLPZjTRaBf/nLX4p+cvnll5u77rqrkDG3fNttt51ZZpllotuedx988MFi3HHlFIYrrbSSecc73lEpp4O0ZyyjJoZAZIKxlL53yy23TIx99DX6xRZbbGE23HBDM9dcc81UjKeeesrsvffe5pxzzil+23rrrYt+Mffcc9cW+Xvf+14ha6RXvepVRRsxdpclW76zzz67GOuRWTvWMy5sv/325rWvfW3t98pkZ/bZZzff/e53zZlnnml+9KMfFf2AslPfpulPf/pTMT9de+21RRbkv+mmm1Zm9+ijj5r3vOc95sorrzRl84P/4s9+9rOC8b333muWWmopc+GFF5o3v/nNxWNVxnXmizvvvLPo803myiYy5Y7nP/jBDwq5QlZiZMrWuUqf4F6+b3/724XMDDqWx7ZzG/Xxv9XWPO63j71q51//+pf5yU9+UtwlGjvW+zIU4lN3rU9bc3qM/A1Ll2k69oc4hn7P8V3mRsZ8+pHtn1bfZd5ec801zUte8pKZivaLX/zCbLPNNuZXv/pV8Rv9+53vfGeoCoVuf9BBBxXPMcZ+9atfNfPOO2+WMX9Y8lBVaXe+cXUz247umLjCCiuYt7/97Wa33XZL1pUYCy+77DJz/vnnT4yF7hi7ySab1OpzMX3Lr2PMOq+N+Zbxi3Hr4osvnpi3KAu80NvRs9FPQnezDmNN4I616Jmsz2xZmder1o/BTuM9kGuO98vBd9AVkCu3PqH1cF197BrM1cXR45Zffnmz1lprmSa6uPu9QfTrYa2X2tBlU2WG53PMHzCbNm1aoeOyfmBt5erlofV6E12DukydOjUKQWhNbHWXp59+urALMM7YerAWWGeddcyWW25p/DHUrv/Rq5Blt68zLr3vfe8rZDrFnjCI7QOZOvbYYydscaynsJOxFq1KrB9Yd1BfEmuKU089tVgDDZJyjBtNde8m8rX66qtPVL9ubvzvf/9rcPxhvyTB8stf/nIh/3WJdka3Yt1CwiaFjJWlQWwXg4yFlCVkly0rb1vzdZvrmUFkWe8Oh4Ac6MPhrK/0j4Ac6P1rM5U4IwE50GeEG1LUygxhG2ywQbFYOPnkkytbioX+aaedVhgBQ+kPf/iDOeKII8zXv/712kdxkH3uc58rHOq2HYftQMdxe+ihhxZGs7pEWVlUYZircjgPg22IPb8//PDD5qMf/WjhyKpLLE72339/8+EPf7jSKOgby1hI3nbbbeaAAw4oHG9ViXw/9alPBZ3HOIHg+sUvfrFwCJUlFqEnnnhi8dPOO+9c/K/rzI9hwjODLILKFn8YHg488MDCUFCVWEBi2HY3eVQ9G9NvaLN99923aLPQ4jLEJcWBHtNO9ntsoKBNF1hggdoi0F8Yc1D4q9qeDKrqPEh7htjY31MM4hgmMFDTN9iwUpeQh2OOOabYnOSPJ8gLxn8SxhuMUSuuuGJlds8991whDzhUSHXOFBy/jPV14x39jc1clKHM4cM3fNk54YQTinbEEesmu0Erlrf/nF+3j3zkI4UxYtZZZy3N8vbbby8MdH/+85+L3+sMKn49/M0KZcZ1NjcMOlemyBRlZHPScccdV/SVun6CTB199NGFAanM2FjmqLn//vtbG8tj27it+rjfa3MeLzM4Lbzwwo3G+kGNjraObc7pMfKXW5cZdOyPlTX/uRzfJc9TTjml6HvIdlXaeOONzfHHH184dd2Ew2GfffYxbGgiMb587GMfq11Xt7gAACAASURBVBzjeOaJJ54oxmc2/JAYf9FFynTTNsb83PIQak/fgc54iN7FBoIq5ugNsIRLyCmM04S5izmsTq8tW7O4ZY/pW35dmzjQU+bbFL0EGWV+xWFVlXKvCZDXD33oQ8VGkroUaouQTPF7rjnefptNXRdddFGxHq6TK56nPl/4wheKzbJ1CVllo87hhx8+sYG16nl0cdZhCy20UAyOGZ4ZRL8exnqpjXEtFUqO+QNHGRtNOfhQN38wnu21117msMMOK3XMNtE1qH+bDvRnn33WHHzwwcUmkarEJt0vfelLxYbVWF0QWee/0Gb0tvQk8mF+xaFPYoMbDvGyDWr0R+brT3/608WzbLhivnKdx6lylmPcoAyxvMvWEk3kK9aBTtnYdM3alTXOG97whmI+XnbZZWvRuRvH2fzFBqXXve51M7zThu1ikLGQwoTssm6B256v21zPpMqxnh8+ATnQh89cX+wHATnQ+9FOKuWQCHTdgc5uYuuYRgFl0WeN4CyU3VOIGC9wjtkUY1jxMYcUNV8JZlHCCRjKGUooqJyMRbmtShgJdt1118JZ6SYWFdT17rvvnuHvOGvYacpuedry8ccfLxaI7PAm1TGbZ555CifU4osvPpFnilOQ02Qf+MAHZjJssHiYc845J3ZC28xZwNKW7Hgtc1DkZhtqH36v4m9ljR27viGHRTkGybLFqSuD7AZ/17veVThH6xw5tpw8x2K6yniJ4Zi2rtu44bJnMWUjGTRxoONcQ95t+utf/zrRxsghJ1te/OIXFz9zepdNCJyqJfmLEAy3sLE7zuvahpPBLL5f+cpXVj5G2XDO+fm96U1vMpyKsie9bQZ1bRYjJzwT21ceeeSRYlzynaOcXMJJ7nK03w7VuartaYfXv/71xZjky5hf50HaM5ZRrEGcRS/RMGhD1whm5YrvYVRyf2M8wfHCaSrX8eGfSGTzCE6AquSf0i5zplA+TmV/8IMfnEmWcM7jSPWNd3X915Ud+s0iiyxS6pQf1IHuy+lGG21UnM6vOmnpnsrkXbhRj9lmm20mfJx6wMHCHEJi7qTP27bwx3M27zA/DTpXxsoUZarqe8gVhiL6gJvqnEbuWM64wliO/LUxlsf2pzbrY7/Z9jzutw9zIxsxmoz1GJRxYHAimfTvf/97hnHAjqG2Lhhh/c0ybc/pMfKXU5dpY+yPlTf3uRzfZcxk89Lpp58+Q5Gq9N0qHdodT4k0w+ZTNk9VJTdyRlXEkTbH/JzyENOWLh+cGej8n/nMZ4KvVs2x7ovUjT7+8Y9/fIb8qsZY2pboI5zy9VNM3/LfiVnnNZ1vq/QSysDY88wzz8y0HqB+bL6t2iycc03w4x//uDhx6uu7dWWtaougcJQ40Nua4/k2jjX0EfQKd46FL85DHKeuPYB36mTL5ol+x5jjz/usj37zm9/MpMeFdPEqToPo1znXS22OazEyYp/JMX+QJzrn5z//+aT2xGbymte8ZoZ3fF2jbn3Li9bh29aamH7LZt+6TQC2wDhK7Yljf11Z1SaM0ay7qzbPtq0nsYGHTbW277LuIBqWv0kN/ZOoXXbTbqicIZnLMW7wzUF170F12dDc6EYPo7xsKsGWWJX89dt+++1XzOPupu+2bBeDjIWUP2SXtXXMMV+3uZ4Jya5+Hz0BOdBH3wYqQTcJyIHezXZRqUZEoOsOdBdL6n3eMYYVH3tIUavaRcrud3bRrr322oUjlR2wDzzwQGGk4uS5TXWnY1BWCfNlHQwYoNh5j1HCOjxYHBCmm0WjPaWJQ54QzjZ07iDMYp2ChMvcZZddJoziOM059bDVVltNbGrg9COhg6mDLSsGOU79sIvaTznZxnQvFszwtyeiqRNlZ7FqneMo6DjcWDxbxzV1YnFoQ0C73yrbecvzfAdn3GKLLVZsJsAQQPg5FuPWQV+3i5hycNqC07o2IYOc4rKh/a0MfuUrXykc0K4RqokD3WcYKyu8VxUZgU0vRDBggwJOOuQb2cIpx25om+oWg374N9tuyKK9foHFOUYW9xTqoAv1mPoj02xy4MQAqaxP83ccizzDCTvbTkSXYFFbdirO/bY9WUHUAus0sFdAIKcux9g825CPsnavcgjTTzCuWMMvcsGJEgy/dgMJskH0hkMOOWRigxE79MmTfmQThlWY0z9IoTDuP/zhDyfGo6oT63756Gs49jCSUz76I050Fl82cgjtwtiPcaiu77i/4dzgVP2rX/1qg4GDTSNvfOMbY4avymfcedMPs+6+5Ie/5zfmM2SN8vjJN9j4oZNTx3Pk30YB4FtVc2XIkGTL6RtsbT9hMwv1oV/RT376058W7WajClTNUSljOdcpUH57kij2REhdQ7ddH76VYx5PGet//vOfF9Ea3CgkdWN9bNtbjjnm9JgypMp+ip6YY+yPGWDa/q4/N5bNYzzD5gv0GqsXoY+hz7gRWhh72UjFJg3yQZ4IeVuVeH/PPfesnR/aHPNzykNq29nn0UVwJBLulXnGbsBlIxvrC+vIqduQwBzFBjXmW5ve+973FmshNiiRZ9mahY0Q6MzMR26K6Vt+fWPWeVVXgYXmW98hbdd5hCO2uiXjMvLmymjdmixlHklZExBid/fddzecKiT5Ogp/YzMp6y/GXKtrlelQMTLFM6lyHTvHkzdrWjZoW30YuWI9tsQSS0xswGaNCSPWEHZ8qDvt6jvrfFm14ZnRHV1dhI3M6HtVEYVieMWsF2w+KXNo6nqpzXEtpt72mbbnD8YVfzME7Yks2Guw7HqdCG3u2o/n+FvZNVBl5Y1dDw3axnZMZi1E1ANsA/Qxri9w7SiUkbUR4drLxnEirOCM98ekqlPJOfQk/2R52TjDuhdbiN0E0HSziiuHOcaNHLp36lwXeh5ZZ8xirCJhN2S8rYo6ELreK5ftgrKl9BOeD9llbfvnmK9TxuLU9UzK+Klnh0NADvThcNZX+kdADvT+tZlKnJGAHOgzwg0pamUGAxbsLMbKTsiieHOKz56wqXJI+A7R0E56jB+c1rQhssp2j1Kz1E0HMYqtzwBjGDu6q8IkP/TQQ0VZ7cYAnE4Yz/wd4LnYxnYfN5xViL/frlWLFd9Y5kcM8MuG42WnnXaa2I3NCUcWmH7y27Vu4Yls4UTFYGyNUbEGgTp2MbJSZxBiAwGOg7JQ6n4IuKo7vXCWYuzFkEJCFnHAlDkdfYNLzB3Pg9bfDYkdOs3l3x1XZbj2w8+y6QKlvyxSgS+ndcbwlPaM7VOhRT/5+GHGQ0YUDIY4S6xzsszhRthPNlCQ6sK4+3fHlTnby4w8ZSdY+JZvaOG+ccb+BRdccAZkvkGfTR/0dU7lVV1xEcvcf853jFdtYvBP7tt8qu4Udk9xrrbaasXd1oybNpWN57RtHbuYuTJGpigD8w3jBvUP9T3/JGxZGH9/LA9FVIkdy2Pbte365JrHywxOdVeSxI71cIpte8s0x5weU4ZcukyusT8kgzm+68tzXXQi3zDqj2H+pik/GoZbPz/ke5mO1faYn0seQu1mfy+bb6qulEJf5HnGztAcwIY25kzrjGXDHqccyxyN/mYdnsXx7p6IjOlbfp2bONBj5lvfIU30FuYud45zy4LxnLDFNtJGlZMu15rAHevqHPiU2Z+bQqcVq+Qs1xzvjzehiFFufao20Ph6Zp0T1dfF29gAl6Jfl82hbayX2h7XYsefHPOHvxmCCBiMJ3Zji1s2NkqinyJHdg3M+Ed/rdK3U9qrbJwNrbH9NmZcYbM7kY3KyuSPn3wzFO0iVgfNoSdRPg6RYM+wERXdtao/z4RsLjGylmPcyLGWaKLLxsyNRGpiAzYHBkL2DTfke5ldMoftokk/4Z2QXZZncs3XOdczMTKtZ4ZLQA704fLW1/pDQA70/rSVSjoEAnKgzwg5pKiVGZ1DYdndE45VJwBReFnQX3XVVUWByoxLvji4IbKqlOUcDnRXSa87ZemWF2cLJzFZBJLKDDa52MZ2IzZB2FOIhOhFkaq7M8xddJY5kPiubywLhWX3nV1Vdxa7oZZDxjLK4RuEQov7GGYpBgZ/ERJykvJ995RY1cYT34AbCnntL7KqNii0VX/3CgocuWwYCIWit3dQVzl+77vvvqIv2fDTVQ5OWwdkcIMNNphwJPJ82T2RKe0ZwyfWSOBfO8E4yAmMquQbQsvCjGPQ56qIG2+8scimKoy7f4q6TB5cRw9twgmHNddcs7J8/phb1j7+aZyqk+qxnEPPueNF1ZjilolTDJSJ8ajqJLh/ry7fcI2XucbzGEOS7yRjE5JfPp+ZO0cxr33/+9+f4R7GXGN5qO34PUd9cs3jucb62PHE5ZljTo+Rv1yyn2vsD8lg29/1HTmh/slGJyLG2HC5ZRvqXH0MJwSbNF/xilfMVDV3o1CVY6ztMT+XPITazf7uzzdlV5+4efmn08rmRX/zYtVmMTdftxxlOl1M3/LrnOpAj12zuJvwYu/ldddkVY7cXPMIUZvq+ofLzZdHHItsQrVXLsXKVS65/t3vfmfQU/7+978XRWGTbJ3O5TvOyvQ9xhzGDbvpPKT7+3oceh9XpTVNKfp1rjm07XEtlkXb84e/YaosKolfNv9EdOiqj5T2KhtnQ2tsv43rNkKTv3/CmL/VRTTk91h7Qg49yTJxZc4dR33nOrY3IqJUXVkXI2s5xo0cuncTXTZmbvTHwSp7iL9xvEyOctgumvQT3gnZZXkm13ydayyOkWc9M3wCcqAPn7m+2A8CcqD3o51UyiERkAN9RtAhRc03GBCqkP/qTg3ec889Ztttt524v/z666+fwTBPCfzTA1WhttzSEnYLJ5F1unNKxzcytO1A9xXvspN6ZaIbc9IzF9tcXSnGcOffm3vBBReYpZdeurJILJJR4PiPVGZY9hfFVdEH/I80MQjUsUvJz1+EcO8ijtK6xAkDe09m2QYR36AQMojYb7nORE4gENp9zjnnTBaTlPrHZh7TX33ncGjTAPLCaW0MSCRO55c5FnLUJ2bRH8vGfS40Tvv3u1WFcXediGWbm3xDXSgsHmX0Hfxlc4TLGrnldIwbkrgJk7p33E0UZc4ld+xlM9BnP/vZIoQ+c0vZ8z7fMmN0rvE8Rqb80xOhkM6w4z5bTkqzuYvkj1E5xvLYdm67Pjnn8RxjveUU0/axTMuei5nTY8qQS/Zzjf0hZm1/19+8EdM/3T7ABkdfl3KdvmUbYGwd3bG3bDzPMebnkodQu5XVOWa+8cdCQn5jZHeTGzafv8ecYvblyF+zxPQtv84xfTZ1vvWdJrE6tv9e2ea+XPOIq9fWbSCx/NjMzLVhpHnmmcfQp6ruR66Ss1HLtS2XX44yefWdS3VRKsiXcYAQ2dxdTOJKgqroAzH9MEW/zjGH5hjXYurNM23PH360JK752HLLLYPF8d/DScjGn7KU0l5l42yqAz20juMb7mGMujnOlifGnhCEVvJAzJjr9k33GjPW/YxVbNix98gT3YP5g7D1w0wx40bburetX+pcF/u8e/CgamOiu3E85sqbmDaJsV006Se8E1rv55yvc4zFMTz1zGgIyIE+Gu76avcJyIHe/TZSCYdIQA70GWGHFLUYhdtvvhjFMuX0gM0fI/jdd989sUu/bIEf8223vKFFo7+LP2SEcPN2F39lBtBcbHN1p5hFZMwzfvlCMphqjGi6aAlxC8mK+37s4s99J8Qudne9Xw9XDuvueG6z/qG87O8x/dVfLBK2nhMEb33rWwcK/53SnrH1adLuMXmH+gh5uCHqqk7zu0bnMmdKzEm8svK6Royy05I5WNdxc+tRxsIdUzD6c98ncxKcef6SSy4xK6+88sQn3HmgKqpKrvE8Rqa4x9fePZ/Sx12nApEiOKFqU2g8KuMfI6cx8t52fXLO4zHt49c5lm2TvGP4prRxTBlyyX6usT/EqO3vxkSX8cvkj8V+ZA9/U0iZbuq3S5nTN8eYn0seQu3WVPeLKW9MZC2/fL7O5m+8iulbTcaO1PnWPzEb49yy5XJlu2yzQuxY59YzZh5x9R3eZeMe90HXRdGKlZ+q52LkxH83RsdNLVdMOfzxAWc4IfmJzsRd07lTigzm6Ac5xrVYZm3PH64+FApV7ZbRH3/qDkCktFeTcTZHG+fUQd28U8ewe++9t4j+wPUWOGwJ637FFVcUGyv494UXXmjWW2+9WHFq7bmYcaNt3dsWPrX9Y593N4lU9Q13Q3XswYMQ9JRxPbVvhea/nPN1LPdB+keIrX4fHgE50IfHWl/qFwE50PvVXiptZgJyoM8IOKSoxSjcqQYDP8+qELtNRCFFqSX/kGLr51e3g3tQDmWnCFLzbMKMd7gzjbpOmzbNcEoGxwr/rkp1C5WpU6cWr8Uu9EMy6O6IJt+yiAZl5Qy1bSqrlPxyLEKabiRIXfxXcUmpP3lwGuCPf/xjYTi49tprC3nihEtdqmpb/05Y8th4442LSBdrrLGGWXjhhZND4aXWJ0ZemrQ74yGGFhwk06dPL07Pc0d1VaraZe9fi+GH9fRPJJU5U3L1tRys69rDPxXvOwTcCCj2N9dB4rNz7z+vOt2fY66kjjEy5Y6hZRsYYmTXf6bJuBEay2PL0XZ9cs7jMe3TlG2TvO232prTY8qQS/apS46xP0YO2/quPxaFwrfbssVwd52IZdGR3FPTVfpYjjE/pzzEtF3qfBNTXnfzWei0pS1jKN+YNm4ydqTW3x3rqzbfVXEPzROh38vyjZlHcFJy0vPkk0+eyAInMc4qnMREHpp77rljxCX6mVB7lmWUuiYljyeffNJcd911he7MpvE777xz4i7rsm9UrR3L7pFGX95hhx0MG+2WWGIJM9tss0XXP+XBFBnM0Q9yjGsp9W9r/uCbbn+o0j+ryhbTl3g3pb3st1LeydHGTccO97229CQ3T9a+559/vtlzzz1n6reh0PUpMuY/28a40bbunaLPuPWJlRd/s4ofncGP3BdzCKZN20WTvhXqsznn61jubls1meMHkXO92x4BOdDbY6mcxouAHOjj1Z6qzYAE5ECfEWBIUcthMGiSZ2yzpxorQgtA13FCGWKdtzzrh5z3nThNOKTWL8SNhQJOTXam2/vQQ+/w+zAd6E2V81DbxtTTfSYlvxyLEL/tU8vP86nG0ab15743ZOrrX/96UjGr+hdyyqlgNtuUbeyYb775DGHxuLMRA+Fcc80V/G5KewYz+/8PpLQ7ISZZ7GP8rNus4n+7ygEDI05S29CzvqHNHcti+m9snf3nCIlOiHY3/GcO1qHyud90Q8u64dhdDu6JJd8J7Z7KqDLA5BrPY2QqNI+HWJX9/v/Yexf4/6Y63389ovx+dENphjRiHKFcjhK5JY0SIkKhi1LJZUSRiHqIkpgkMpJLUS5JJrlWdDCIzkSdKUUlc5quY87RTOmQ/o/nPmd9/+u3fnvv9V77s9fnsj+v/Xh44PtZe+21nuu93uu93u916aJ3+ypHX/n4epUcxy3tE/O1su2Sd99juqUMpWQfbiV0v6U/9PXdmI3l23Vp6u45Do8mrTs5I1wo1HQsd3xHdZfyxTq/pDxYypc73ljKG+okSxnq0sRHnFv6VhfdkVv/cPGYdeGrL1fqyi6rrgvradX/zLG4R/i8886rbRJOK+Ko65133tmts846I++8tshJXJCcORvBoE9/+tPuhBNOaF1EGX+jbfE1izLp+3fddddSjNgNu91227k99tjDsTNzlVVW6SraS72XI4Ml+kEJvZYDp6/xI74+yLoAy5eVOdib3vSm6n/bFv7ktJfPO+edEm1c1x5W3dG3nRSXhb6Mvj/nnHMWftpiiy0cfqA11lgjR5SSafvUG1Z+yUJFCXLbPyd9KIexnRMuHK+zkeJ69O27IP+cfkL6VBuUHK9zuHt2Xcb4XPlR+jIEFEAvw1W5zj4BBdBnvw1Vgx4JKIC+JMyUoVbCYdAlT6sI5DgrLIZtPAnPCaCnDNEuHHLr18aNCSR3cR5++OHV0WL+2XjjjStnysorr7zE6+wmPuOMM6q/WQJwVkdcSga7Gue5k5aUjOXkl2r7um+l6tlHAJ3v5shwWE5r/W+//Xb3zne+s9pJ7R+clzjqnvOc5yxRdXZaX3jhhY7d05ayke7888+vnIyhzIaZEkzHcXHggQc6/rvpsdYnJRfh79Z2x+HBfXj+TjzywJmJg4VgRLwr6Oabb652I/G0OdDCu3bjxRKWu+L6cDrW9fsSrFPtEh7tFx4tG+7UD4+xD3eKhse0xw7M+ChlX45S+twiUykdmmLVRR/VvdNXOfrKx5ex5DhuaZ+YVUrX+/S5eZcY0y1lKCX7Ibc+dX9Ofxj1u30F0OuCZPGiKe5ZZexjnhPvfG+6N7eEzh+HPLS1Ye54YylvHwH0eOy29K0uuiO3/mF6q93uy5Wak1h1XVjPHP3/2GOPVadUnHbaaa2LgAkesgBz66237nz1j0VO4vZK8fHpWQzw7ne/u7KH/YP9it280UYbLXFf+6OPPuquu+46B1ue1Oll7Eyljc8666xqR3vdg/1JoJVd/auvvnqOiqxNmyODJfpBCb3WBUrf40duAN3aDtZ0IYOcd0q0cVcbtISdVFeWq666aok75z/60Y9W10x4P2QXeYrf6Vtv5OjenPLntn9O+lDHsmiK3f9c8cgTnkRRd0pPWIdSvoucfkJ5Um1QcrzO4V43v8q1H3JkSGn7J6AAev9MleMwCCiAPox2VC16IqAA+pIgU4ZaCYdBlzytzW91Vvj8UobtKDvX4jvYpm0HOnXj3lyO+ePhWD92PjDxqJvgWRxhljRxW6ZksEuefCPVtlaZsspKmF+JSUgs25tttplpp3VcT4K2m2yySW71TTx//vOfV3e/3XTTTVX+3PPGruj/+l//a+3un9z+6gtNcOBHP/qR+/rXv17d/X3bbbcttWOHb7Pgg2Bo3dO3fPANS7vjvOH49Le//e1VsXBcHnfccdX/N+2cT/URXz/uen7rW99aLYzh8bsWU8fc+ffDvka5cNwuXrw4S1ae/vSnV/eJr7nmmgvvlWCdKlR4/2O4mCC8Dy++k7buaPfw/uy63fW+HF3GNYv8W2TKKh8pZuHvXfRuX+XoKx9fn5LjuKV9Yu5Wtrl5lxjTLWUoJft18tqH7s/pB6OOOTEbFpOFp3NYy8KVJYcccshSycNFU+GpI+GVL216q4TOH6c89DG2W8ob6iTaD7si9y7pTTfd1B1zzDFu0aJFVbEtfauL7sgdb0fZ0ZbSrVZdF9azi/7HrmJBJjuuWWxIMCS+MgibBvuXo5WXXXZZa9dbSGeRkzhTyxjPIgBObPILKpEv5mK77757rf3VpRyUi++wEJqrum688cbq6qB4ISoBEALtm2++eTaf8IUcGSzRD0rotVGAdB23Rt2BHi6c1Q70/9uCJeykWDZ+9atfVYudufbPP+uuu6675JJL3AYbbDCKKC28W0JvdNG9lsrk9vGc9JzmxsKf008/vSpKeNViePVK3Sk+vuwlfRc5upDypNqg5Hidw92z6zLGW2RGacoTUAC9PGN9YTYJKIA+m+2mUhcioAD6kmBThlqXiXrKYRDnieOAf/pYlZv6dixWKcM2zq9p92GduMZHG7JLgt0P/inB1tptmJRjONH+PLvssotjov2sZz2rMQuLkWxJE38gJYOhgy7nCPJU21pZ+XQ5+ZWYhOTKdm79Uukt9T/33HPd/vvvX2XFSnB2i+M0aHr6qhPOKQIJ3IfJ6nP/cDQlcr3iiisuVQRLfVJM4t8t7R7fVX7SSSdVO4/aHLqpPhKWI3SY+aPIWczD8facChCv0A/f7dJ/LYxKsLZ8N3SeECxnkQJ/g3edLgnvDPY7fe677z5HYIp/t+3+KaXPLTIVygf97xOf+IRbfvnlLYhG0ve5utxaoL7rU3Ict7RPXG9rP8vJu9SYbilDKdm3yEsX3W/JN5XG+t0ubFLfDn8PF02FOi10ssZHh5fW+V3q3JctQN1yxxtLeXPGYGv7WfpWF92RW/9QH4Wnr1jqwek422yzTZX0BS94gbvsssvc8573vIVXrbou/FYfrAmoE8T64he/6M4888yFa3IIorPLmzlP7mORkzhPi1yHp+VQPmwVFjQ3zYm7lKOurgTgWEDNiU6f/exnF+5r7uOo6RwZLNEPushdrjyMkt46fvCNsD/E1wu1lYE+wDyff3jabMOc9vLfzHmnRBvX1T2lO0rZSWFZ+AbBWoK68fPGN77RffKTn+y0+D3Oq4Te6Nv29mXObf/c9FdccUW14IjH2zsE1g866KBK36d8RyV9Fzn9JO7vdXPOkuN1LnfKO+26dhQ9PfR3FUAfegurfl0JKIDelZzeGyQBBdCXbNbUZKPLRN3iMGCH4tFHH10VJmdCmBJKy7fDPFKGbbj7kPfaVrDGZQsdmHWOpVJsU4z4Pa4XzhMmdm2PxUi2pIm/kZLBcCcV74ari9vKm2pbC6ccWQnTlpiExHla2iy3jqPwfOSRR6rAJEFsHsvCmNz+mqoPDkF2z3APGg/OyGuvvbY6Gj1++pYP8re0Ozuk2B3PDuk6vVBXx1QfCd8JnSreGc6xnfvuu2+VrOkuXH6L2yNe9JPi3/R7CdaWsoS7zTnSn/vh2cV5+eWXV0FxTgJ42tOetpBVqJP9QgPYeWd7vGM9LEMpfW6RqfCO9pe+9KVVAGnVVVe1IGpMU0KXWwvUd31KjuOW9onrbWWbk3epMd1ShlKyb5UX0uXo/px8U2kt3y3llPZli3dZoePRddjZPG0LP0vo/EnLQ+54YylvmGd4JUhKPtp+t/StLrojt/73339/dRoVx93yWG1s0oYL9uq4WHVdWM8ce8fC/8c//rHbb7/93C233FIlzz0G23/DIidxeSw2bjjeWWSrSznaOPn7ujnCHbuUJz4xzcI5TJMjgyX6QQm9lsvAkt4yfoTy0XaaSPy98BQmfmubk+W0l/9OzjslWQ66MQAAIABJREFU2riOb0p3lLKTwrKg8/bZZ5/qdAfmoBzbfvXVV1cnPvCwYIXFDKNuGimhN/q2vT2X3PbPTV934g73n/vFz21+xtK+i5x+Aq+UDJccr3O5U94uY7xFNypNeQIKoJdnrC/MJgEF0Gez3VTqQgQUQF8SbMpQ6zJRtzgMwqNyrXfmcI8bQXd2AvIwKcHZED6Wb+dM8uPj01J3KPm841XOqWAN76XusSNNbv2aulEpI7mLIZ2SwdgJ0BYAzGnbXBWTMwkqwTe+07SrEzC33lZnSQldwcSWI+DZXc6zww47uEMPPbTV8ZC6OsFany6cLO1eoo+EZY2Pa2c38gMPPFDtvOZpc47jcMCxQ4CZh77JkbOjOnpy+k4X7k3vhLJAYPld73qXe+c73+k4BaCpbmFZuTf429/+dhWISu3MKyH/1MsiU+E9f22LRkJO6BPuZLz11lurP7PjjTvh/VNaTtvaue/6lBzHLe0T19XKNifvnLQ5bWzJt4Tsl9T9bbJX4rtd7N0cPRie0oOtiS2JncQVJ9jIn/vc56odWHVPCZ1fQh5yeOSON5bydtFJqTJb+lYX3ZFb/642dmxr1J10YNV1YT1TcwLawi/A5tobxue//uu/bsVtPcq6LROLnMTvW+Zsue1lKQe7XL/61a9WxXnhC1/o3v/+97dexxPLgGU+2sYqp04l+kEJvZbqz/xeYvyIr0nALt1tt92SxQkX06Zs/5z28h/OeadEG9cBSOmO0uXgTnLm5v4arYMPPthxytgXvvCFhWu78HlxUlrb6WzJxi100kqXcS41l7DOY8I657ZTbOMzz6Ut/Il4LJbmerO6x6JPu+j1Lv2Ed1IyXHK8zuVOebuM8Rb5VpryBBRAL89YX5hNAgqgz2a7qdSFCAw5gB5PslLHjcf35dYF5EoZlvGu4tNOO61y+LUFasJ7q5qCGRZnRShalgkgdywTOMdoJTjB6mF2a7Q98R1bdcZ7KbaWrhMbyamd9fFdW02LHroY0qnJAvUJj9ey3CMWl7ft7jcLL9JYZMXnVWoSwip2Al3IIg5xdom87GUvS1aBQOITn/hE98xnPjOZtilBqv6xPLcdG8s34rvA+RvBvHC3eJfAF5Pmvffeuwoe8DTtpEnVpwsoS7uHfSR1rBxliO9msyycCOvGnbssPiJobNm9wr3x/q7dHEfPT37yk0q+0JHxU4K1pX3CRSeUa6uttqruR20LModOx7e85S3ut7/9rSMAVrcIKixDKX1ukanYWcxJECw8WW655RoxxXIV2wuldLml3UrUp9Q4bmmfuM5Wtjl5lxrTLWUoIfsldX+bDJb47oMPPlid8MOJHjzYPEcddVTyHmYClOjttdZaq9U2DgOZjCksFOIOZewEdqKz83CZZZZprHbfOr+EPFj0hk+TO95YyssYyhUg7NDjedvb3lYtSlthhRVai4Yt+qMf/ag61jy+Mz12hL/vfe+rZKOprbCZ/BUkfLTJDs+tf2xjcwc3edSd3BNWljGDcdHPjQgabbfddkvwsOq68KXUnKBLQJFFJOyw5uk6H7DISSwMljlp2F4WGy2eX9YFu8MFA23X9vjy/v73v68WpzJX5Zn1ADp16FuvWXRQifEjXqiCP4L2bZvPxXPg1EKqLjoj5x2LHdHVTsrRHaXsJMqAfuYebsZfntBXgb+NuRtXSuSMH20yV0JvlLC9qUNu++em5xuhjU+w/NFHH60WD9IOcF9//fVrcZbwXYQfyukn3j487rjjqiya5vuhT6zP8boL9y5jvEWXKk15Agqgl2esL8wmAQXQZ7PdVOpCBIYcQMfRzzFF1113XdJAx2A8+eST3Qc/+MEF0uMMoMcTDQxAjqT2d+nFzf/QQw9VDsdzzjmn1ajMvevUYtjGxjXOCJwMz3/+82ullHv3YMkKWJ6m++RKOWMsXaeuTk33VXOPFLtYvUOW/McdQGcHLUdQY6jztN3Z/vjjj1ervTmy2R9H2NVh1jQJSh2TXGoSEk/CU7JI+QkIIo88LFTZZJNNOu0oTvUV+jRBOxz2PG19mja65JJLqkAtfds/cQCdv8eBr9T9kDfeeGMlKwQerEe4p9rT0qdIY2n3WEchp+jiOkc8QU4WIninS9uEOixjeJd3+PeUg560dX2NO0RXW221Wgy0O4GhAw44wK233nrulFNOcWuuueYSaVOy4xMjFzhw+DcP7fekJz3Jir82Xfhtn6DNmRgHNfw7qd34pfS5RaYoI+MN478PZrT1k3j8f/WrX12NrausssoCwy5OkVTgI6ch+65PqXHc2j5h3a1s47xzrhBgbOhjTLfUr5Tsl9L9KTns+7uxvYte46oTFnrFQVVfNvoxp3+gv9CppG1bEBM6VH0efKcuqBnXv2+dX0oeUu3mf7eONz69tbyhTuLdD3/4w+7www9vbBdvO5966qmOnYikDcf52GZqW7BGWuZ2nKDCAmSePgPov/71r6tFASwW48HGbhv3uTubY9H9scR77LFHFdRbccUVl2gmq64LX0qNI3FAsW0+QL6kx45KzR9T8mWVkzAfSwA9vGqGd9mxyiK4ZZdddqkieXvez4VIUBfsjncft+VJHrQni3Pvueee6pt9HuGesq8tY0wMwiJXfeu1lHz43/seP8j35ptvrhbuM69J6R50BTucscn9HDi1SSFXZ1KG8J1JtXHcJindUcr3QTk4rYoFRV4/x8zjNuRubo5673rCVwm9QT36tr3JM8eWrUtv0Uf0DRYq+sXzXjY4WYvFNE2L3Ur5LurskVQ/4Z2UDJOm1HhdShdTZj+/X7RoUetpKFY9q3SjE1AAfXSGymGYBBRAH2a7qlYdCQw5gM7KZwIx/mg7EL3nPe+pVsNyHyp1JziBkY9h74938yjHGUDnm3GgmYAbqy6ZgHAsHw+rqG+//faqXr68bTuQ492nTDg/9rGPuWc/+9nV0Wo4JEKnhHXSGDuL2NXJkXisBPdGuS8rgWZ2ZvC07Vgv5Yyxdo0rrrjC7b777gvJX/SiF1U7lbbccsuq3BjSsMfRe/311y+RbdPOWYtTI3fCS3omOLQVASL/UF5Ys6t08eLFlawwcSXIgCPPOw5I30cAnclvuMCDXfs4KJgM0JaUweuXkpOQ8H416ka/oZ8zEQ+dlwTbL7jggoqRD1KnnGhtsmPpKxy1vuuuuy44eegn733vex0BOsqG/sFBxykOOHjip+548dj5iWwSWGA30bOe9awF5qQjWEB9cVryNDl1+S2nPa19ytLuONWPPPLIaqeCf5j04zBllxoPgfMrr7yykmNfF582tROadHXf4O+pU0n8N1jcwG4734dw1DOu7Ljjjgv6jj7JyQYcFYqOaAvcWmSHb8f86hZUWNvCp4t3q/H31EKCcPeWzyfFrpQ+t8gUZUT+kSvawo899BOCHD4wjgPj+9//fjUmsjPDp+PI/u23334JtKV0ubX9+q4P3y0xjlvbJ6y3lW28K3Dbbbet9AY7adhdwxMuMCkxplvqV0r2S+n+lAyW+G58tCtlIBhKYI8d5j6QzqkZ3/zmNyv78q677qqKmgoQkiYO1PG3V77ylQ4n/TOe8YxUlasFbX3p/FLykKzE/0tgHW98ftbykg4dizPeP9gY2DiMkX5ugS36ne98pwps+nlL04KWOKiCHsaG2Xjjjav8kAd2sLPAOLZr+wygUx8WwmFX+QCQt7Fx+ns9AwMCFCyU9MHWth1wVl0Xtq0lgBAulORduDHebbbZZgtlZbzj/nN4huMdfYI+lftY5STM1xJAj0+Dw8ZlPs78ArboeuqBfmcxc7jolG/VnfaEDGLv+wWtPh0LOdZYY41WfdO06DuHV459bRlj4m9b5apPvWatf4nxg/ZkIQ4bCfzDvIFxIhw/CKyxcI7FzN5+t+xYz9WZlGFa2jhXd5Swk+LF7XWLUuNTAdoWOVpkrYTe4LslbO9cW7aLTogD4Z6hJfhewnfhv5/TT3jHMv6VGq+7cLfoYuxfNkxwgs9KK61U+emwnfRMloAC6JPlr69PLwEF0Ke3bVSyCRAYcgAdnNwPTpDR7wpoQ8wknaAfEy6ecQfQ+Wbs0PblJfCG0//uu+9eIhCKM+Gss86qHIN1q3bju8fD+tc5m3ImjRjBOBjjgBaOLnYG3XHHHUvghi/HLeKQqttJUMoZY+1W8SQp9R7McZj5FfA427beeuslXrMY0vF3rJMFyouDDAdS6oE9DjImTjx9BNCbVjfX9Z1SkxC+VbcTyfOgf3AX5P3337/gBPW/te10TvHkd0tfqXPytOVNQOiXv/xlpQd4cBLjFIof9BqOP78wxf/ORIx+TSA37pf8HV2x+eab1xYhpz0tfEhjbfcmvVf3HdqUwLpfxMLuaU5YSB3HH967S76pIxzDb9OOtAWO2XAhCmnQzSzIQhfEjtymBRoW2anj10cAvW5Heds98JQjvAeQ/7ccq1pKn1tlinLGi9JCvfDc5z7XsZggbLO2MaqkLrf2pz7r47/Z9zie0z6+DDls63YW+3zi/lFiTLfUr5TsU88Sut8ifyW+S2DyoIMOclzFEj70w4022sj9x3/8RxV4DR+rk71u0RQBF3S4ZYdbnzq/pDxY2s463vi8csobn4YVlofgLU88F2g7jacuKN9WRxavehu87wA6tiUObmQ0HtupGzIWy2dqTpaj63y9LXMC5BUnPAv7YhuFOdmTn/zkpeaP5E96/kkdvV/XBjly4t+3BNBJGy9eaJMB2p1F5rfcckuVjHt+mRctv/zyS7xG0IKFmSwYsOob2pPFwQRdLXqjqZw59rVljIm/Y5WrPvWaRff4NCXGj6Y5MPOgDTbYwHHylF/84svBoldOkqBd255cnUle09LGYb0suqNvOym+jozxvG5RKuWMT0UYdV5eQm9QzhK2d44t20UnUO44EG65voL3SvkucvsJ6S0yTLoS43UX7hZdHKah7JaNADn6Vmm7EVAAvRs3vTV8AgqgD7+NVcMMAkMPoIPin/7pn6r7xMMj3mJEBEE+8pGPVMFzVrnzTCKAznf/5V/+pVpF7XcINDXnTjvtVBmWOBrbHiaQHNnELp7wGTWATl733nuvO+KII5bavR+Xh50bBJMIEDY5IUo6Y6xdAscTx1BS1qaHyTkOlU033bRanEFwiafuOFmLIR1/xzpZ4D2Y4RTmRILYaebz9eVllwU7Z3j6CKCTz1VXXVXJVuxcjPtOqUlIyI7FJewuiU+SiPnCg/5FP2fBTNfH6mDBycoOcxY7NLURDgZ2crE7FnY+oNC2MxhnILLCrvqmfH3d0BXssvU7upvqbG1PK7OcdkeXcOdkvCgg/BY7gdhxijOO0zR41l577co5g8Os7WFRAacSeD1ouQs3zI/J+U033VTtePE7IZu+x3jC6RWsKK9bLGSVnRI70CkzC5k4PpfHEgyP7wG03DtfSp/nyBT1QzehH/2pAE1tlhqjSutya5/qqz7h9/ocx3Pbh3LksGWXETs36EPxU7fApO8x3VK/UrLv61tC91vkr8R3rfJM+VhMxu7Z1Vdf3VLcaoeqP1WIQCunmGC3WZ++dH5peUjVxzre+Hxyy0t67N/wdJ+mMlnmLcgE47M/PaQuL2wm7IUddtihskGxCfoOoPNdZICTpzi5LDXuW+qWo+t8va1zAnaYs7CQEwC+973vtYoFdjAnAhBsbrsKoS2TXDkhL2sAHe633XZbtXjB7+yvKwuBbewZFlH60+bajgUmWMiJc8zh4nlLnD82AWlZdDpK8Nzna7WvLWNMXNYcuepLr6X0Tvx7ifGD+RVXyHFaX1t7oi8IzjLPQvZTT67OnLY2ztUdfdpJLExlfuYXgrNohRMA6vRMfJpe2ymFqTbz+rqE3iBvq62Smkv4euTYsl10At+Jd+XjC2U+ZNH5pXwXlMuqC0lrHf9KjNdduFt0cXzdQOpYfYvsK83oBBRAH52hchgmAQXQh9muqlVHAvMQQAfNww8/XN2biwMN4xpDmBXIrMZkAv6qV72qWsEeTpomFUCnvP5oWXY/cDyg38FBYIbg55577lmVvS44UycKTFxZ7UqwDQcGdccpgCEdOiO7TBopKzv8MYgJMIVl5RvcI+ePFZ+UMyane3j2HPtGfdhhwqQOxyvHccOe0wDioFKdAWwxpOOy5UwW/ISBAAhOhLbyhkc39xVAZ/JLvuz2YBcr/YrdLvQpnHj+mMtSk5CYHW1He9HPw37j+zrHWu68885L3G2cIxth2py+AicWsnACAMFx30fYxcSOCO4o90dTEqDFIciT2iXt873sssscR3ji4PVOJPJmwQr5W3WFtT2tzHLbHYcsAW70FDoFZr7t6F84Rln0EO+IRvbf+ta3thYrdPZa78KtyxCnAg51jsdnx5PfgYZuRt8xltC//LUbdXlYZYf6c9cvYxZPHzvQySecvFscKsgFMokjjKft7mlf31LO9VyZ8joSlvQTFmiwKwOHIbKFTME4NUaNQ5db+1XY77vWp0539jGOd2mfXLYEQVhgyKkQlBmHOE5L7Jm6hTR9jumW+pWS/bDN+tb9XWSvjzHHf5drOjgl5Jprrlmw0b3dxVUx2BTrrbde4x3pdeUP9ecoO3xG1fnjkIe29rOON6Pobt6lbxDAxRb04zd/72KLsAOO8Y4+znjLvMXLA3Ycdjj6m+Pc99prryrIWiKA7pkgA5zWgW1Jefy4j73L2GGdk+XqOr6fOydA3rBNuBYILr6sfdvB45Br5u4siqUufu6OrQVzbEJv24YnDFnsOxbL05bY4zDyO5VpT+w4TuxK2QRWnenTWe1ryxgTf7uLXI2q13LrH9tifY4fMKM9sYe87qnTF9aFELk6c1rbOEd39GEn0V9Z4Og3gKCT6btcNdj0xO9YT5lpk79SeqNv29tqy3bRCZ5PuGA6ddpYzLSk78LiO+oy/vFOX+N1F+4WXUy7s6mBK9+4goq5iz+xp4te1Tv9EFAAvR+OymV4BBRAH16bqkYjEJilAPoI1dSrIiACIiACc0yA4xxZzINzLecu3EkiCxe9vOAFL6gCwKlTBCZZXn1bBERABERABERABERABERABERABERABGaBgALos9BKKuMkCCiAPgnq+ubUElAAfWqbRgUTAREQARHoiUC4o4RdGRypb92N0lMRsrMJjyAeZQdl9of1ggiIgAiIgAiIgAiIgAiIgAiIgAiIgAgMmIAC6ANuXFVtJAIKoI+ETy8PjYAC6ENrUdVHBERABEQgJBAeEdjlLtxJ0OQIOu5r5M53Hssx9ZMop74pAiIgAiIgAiIgAiIgAiIgAiIgAiIgArNGQAH0WWsxlXdcBBRAHxdpfWcmCCiAPhPNpEKKgAiIgAh0IMAdbtzBd8ABB1T3Xu+xxx7u7LPPdiuuuGKH3Mb3Cvd077rrru4Xv/hFdZf9hRde6FZbbbXxFUBfEgEREAEREAEREAEREAEREAEREAEREIGBElAAfaANq2qNTEAB9JERKoMhEVAAfUitqbqIgAiIwHwTIGD+hz/8wS2zzDLuN7/5TRU8P+mkk9xDDz3knvKUp1SB6F122WWqIVH+I444wp155pkzU+apBqrCiYAIiIAIiIAIiIAIiIAIiIAIiIAIiEBAQAF0iYMI1BNQAF2SIQIBAQXQJQ4iIAIiIAJDIUDw+bDDDqt2mcfPwQcf7E4++WS3ePHiqa8u9fj7v/979/SnP9294Q1vcMsuu+zUl1kFFAEREAEREAEREAEREAEREAEREAEREIFZIKAA+iy0kso4CQIKoE+Cur45tQQUQJ/aplHBREAEREAEMgk0BdAJQp966qnumc98ZmaOSi4CIiACIiACIiACIiACIiACIiACIiACIjAkAgqgD6k1VZc+CSiA3idN5TXzBBRAn/kmVAVEQAREQAT+H4FHHnnEnXDCCe6iiy6qjm3fYost3P777+922mknt9xyy4mTCIiACIiACIiACIiACIiACIiACIiACIjAnBNQAH3OBUDVbySgALqEQwQCAgqgSxxEQAREQAREQAREQAREQAREQAREQAREQAREQAREQAREQATmgYAC6PPQyqpjFwIKoHehpncGS0AB9ME2rSomAiIgAiIgAiIgAiIgAiIgAiIgAiIgAiIgAiIgAiIgAiIQEFAAXeIgAvUEFECXZIhAQEABdImDCIiACIiACIiACIiACIiACIiACIiACIiACIiACIiACIjAPBBQAH0eWll17EJAAfQu1PTOYAkogD7YplXFREAEREAEREAEREAEREAEREAEREAEREAEREAEREAEREAEAgIKoEscRKCegALokgwRCAgogC5xEAEREAEREAEREAEREAEREAEREAEREAEREAEREAEREAERmAcCCqDPQyurjl0IKIDehZreGSwBBdAH27SqmAiIgAiIgAiIgAiIgAiIgAiIgAiIgAiIgAiIgAiIgAiIQEBAAXSJgwjUE1AAXZIhAgEBBdAlDiIgAiIgAiIgAiIgAiIgAiIgAiIgAiIgAiIgAiIgAiIgAvNAQAH0eWhl1bELAQXQu1DTO4MloAD6YJtWFRMBERABERABERABERABERABERABERABERABERABERABEQgIKIAucRCBegIKoEsyRCAgoAC6xEEEREAEREAEREAEREAEREAEREAEREAEREAEREAEREAERGAeCCiAPg+trDp2IaAAehdqemewBBRAH2zTqmIiIAIiIAIiIAIiIAIiIAIiIAIiIAIiIAIiIAIiIAIiIAIBAQXQJQ4iUE9AAXRJhggEBBRAlziIgAiIgAiIgAiIgAiIgAiIgAiIgAiIgAiIgAiIgAiIgAjMAwEF0OehlVXHLgQUQO9CTe8MloAC6INtWlVMBERABERABERABERABERABERABERABERABERABERABEQgIKAAusRBBOoJKIAuyRCBgIAC6BIHERABERABERABERABERABERABERABERABERABERABERCBeSCgAPo8tLLq2IWAAuhdqOmdwRJQAH2wTauKiYAIiIAIiIAIiIAIiIAIiIAIiIAIiIAIiIAIiIAIiIAIBAQUQJc4iEA9AQXQJRkiEBBQAF3iIAIiIAIiIAIiIAIiIAIiIAIiIAIiIAIiIAIiIAIiIAIiMA8EFECfh1ZWHbsQUAC9CzW9M1gCCqAPtmlVMREQAREQAREQAREQAREQAREQAREQAREQAREQAREQAREQgYCAAugSBxGoJ6AAuiRDBAICCqBLHERABERABERABERABERABERABERABERABERABERABERABOaBgALo89DKqmMXAgqgd6GmdwZLQAH0wTatKiYCIiACIiACIiACIiACIiACIiACIiACIiACIiACIiACIhAQUABd4iAC9QQUQJdkiEBAQAF0iYMIiIAIiIAIiIAIiIAIiIAIiIAIiIAIiIAIiIAIiIAIiMA8EFAAfR5aWXXsQkAB9C7U9M5gCSiAPtimVcVEQAREQAREQAREQAREQAREQAREQAREQAREQAREQAREQAQCAgqgSxxEoJ6AAuiSDBEICCiALnEQAREQAREQAREQAREQAREQAREQAREQAREQAREQAREQARGYBwIKoM9DK6uOXQgogN6Fmt4ZLAEF0AfbtKqYCIiACIiACIiACIiACIiACIiACIiACIiACIiACIiACIhAQEABdImDCNQTUABdkiECAQEF0CUOIiACIiACIiACIiACIiACIiACIiACIiACIiACIiACIiAC80BAAfR5aGXVsQsBBdC7UNM7gyWgAPpgm1YVEwEREAEREAEREAEREAEREAEREAEREAEREAEREAEREAERCAgogC5xEIF6AgqgSzJEICCgALrEQQREQAREQAREQAREQAREQAREQAREQAREQAREQAREQAREYB4IKIA+D62sOnYhoAB6F2p6Z7AEFEAfbNOqYiIgAiIgAiIgAiIgAiIgAiIgAiIgAiIgAiIgAiIgAiIgAgEBBdAlDiJQT0ABdEmGCAQEFECXOIiACIiACIiACIiACIiACIiACIiACIiACIiACIiACIiACMwDAQXQ56GVVccuBBRA70JN7wyWgALog21aVUwEREAEREAEREAEREAEREAEREAEREAEREAEREAEREAERCAgoAC6xEEE6gkogC7JEIGAgALoEgcREAEREAEREAEREAEREAEREAEREAEREAEREAEREAEREIF5IKAA+jy0surYhYAC6F2o6Z3BElAAfbBNq4qJgAiIgAiIgAiIgAiIgAiIgAiIgAiIgAiIgAiIgAiIgAgEBBRAlziIQD0BBdAlGSIQEFAAXeIgAiIgAiIgAiIgAiIgAiIgAiIgAiIgAiIgAiIgAiIgAiIwDwQUQJ+HVlYduxBQAL0LNb0zWAIKoA+2aVUxERABERABERABERABERABERABERABERABERABERABERCBgIAC6BIHEagnoAC6JEMEAgIKoEscREAEREAEREAEREAEREAEREAEREAEREAEREAEREAEREAE5oGAAujz0MqqYxcCCqB3oaZ3BktAAfTBNq0qJgIiIAIiIAK1BD70oQ+54447rvrtHe94h/v4xz/uFi9eLFoiMDMEPv/5z7t99923Ku8rXvEKx/+vvPLKS5T/3/7t39w+++zjrr/++urvF110UfX/ekRABERABERABERABERABERgVglontNPyymA3g9H5TI8AgqgD69NVaMRCCiAPgK8OX/1D3/4gzvssMPc2WefXZE4/vjj3bHHHjvnVIZf/X/8x390W265ZVXRDTfc0F166aVunXXWGUzFh16/wTTUACoySR2qAPoABGjOqzDuALqcVHMucDNSfcnpjDSUijnzBCZpw808vEIVkP7rH6zmxf0zVY7DIzAp3TOp7w6tBRVAH1qLqj59EVAAvS+SymcQBGYlgB46SgH/6U9/2u2///7Ol9/SGPFEV7vuLNSa08iRaCnoAAAgAElEQVRxMBq/WX176BPpoddvVuVuiOWepA5VAH2IEjWMOj322GPu9NNPdyeeeKJba621qv/ebLPNlqqcAujDaG9LLX74wx+6gw46yN15553u0EMPdUcddZRbYYUVLK/OXRo5U+euySdW4Xnvl5O04SbW6IYPT1IupP8MDZSZRPPiTGBKPpcEJqV7JvXdoTWyAuhDa1HVpy8CCqD3RVL5DILArAbQ2fl68cUXu3XXXdfcDgqgm1GZEspxYMI0uERDn0gPvX6DE8gZrtAkdagC6DMsOAMv+ne/+1332te+1t13331VTQ888EB36qmnukWLFi1RcwXQBy4I/696f/rTn6rTjT7ykY9Uf3nKU57ibrjhhtpFFfNBpL2WcqZKCsZBQP3SuUnacONo4y7fmLRcSP91abX2dzQv7p+pchwegUnpnkl9d2gtqAD60FpU9emLgALofZFUPoMgMKsBdO9UPfnkk827UBRAT4ssq8b32msvd88991SJb731VrfFFlvUvjiLjgOLwz1Nab5TDH0iPfT6zbf0TlftJ6lDFUCfLllQaf5/AgqgSxpCApMOyExDa+TYrnKmTkOL5ZVhFttM/VIB9Dopn7RclOxLOT6SPA0w/tQ5c4BZmxeXlIHxt5S+OCsEJiV3k/rurLSLtZwKoFtJKd28EVAAfd5aXPVtJTDLAXR2oXCU++te9zpTKyuAnsaUMzmcZPAnXZP6FDlOyK7fGPp7szaRzm2Podcvl4fSlyMwSR2a4zwrR0A5i8DSBMIj3Ndff33HQkkd4T7fkuKPBP7Od77jDjnkEHfEEUeYF88OgVyO7Spn6uy1+Ky22bz3y0nacNMs5ZOUi5J9KcdHMs3tQ9ly5gCzNi8uKQPT3q4q3+QITEruJvXdyZEu82UF0MtwVa6zT0AB9NlvQ9WgRwKzHEAHw4tf/GJ34YUXurXXXjtJRQH0JCKXMzmcRcdBjhMyTWs+U8zaRDq3lYZev1weSl+OwCR1aI7zrBwB5SwC3QlYxvM+HUt95tW91npzHglYZN1zkZzOnoSozWavzSjxJG242SRWvtQl+1KOj6R8TUf7Qs4cYNbmxSVlYDTqenvIBCYld5P67tDaUgH0obWo6tMXAQXQ+yKpfAZBYNYD6DTCu9/9bnfiiSe65ZZbrrVNFEBPi2zO5HAWHQc5Tsg0rflMMWsT6dxWGnr9cnkofTkCk9ShOc6zcgSUswh0J2AZz/t0LPWZV/da6815JGCRdc9Fcjp7EqI2m702o8STtOFmk1j5UpfsSzk+kvI1He0LOXOAWZsXl5SB0ajr7SETmJTcTeq7Q2tLBdCH1qKqT18EFEDvi6TyGQSBWQygs9t81VVXdf/tv/23qg04yp1d6LvssktrmyiAnhbZnMnhLDoOcpyQaVrzmWLWJtK5rTT0+uXyUPpyBCapQ3OcZ+UIKGcR6E7AMp736VjqM6/utdab80jAIuuei+R09iREbTZ7bUaJJ2nDzSax8qUu2ZdyfCTlazraF3LmALM2Ly4pA6NR19tDJjApuZvUd4fWlgqgD61FVZ++CCiA3hdJ5TMIArMYQN9www3dqaeeWu06v+mmm6p22Hbbbasg+mqrrdbYLqME0H/+85+7r3zlK+6aa65xt912m3vooYfcSiut5F7ykpe4nXfe2e26665ulVVWafz22Wef7Q444IDq99e+9rXuM5/5jHva057WmD50ljHJOeaYY5xvq/ilP/3pT+7YY491H/nIR6qf3ve+91V3Wy2zzDJJGY2NrrYX4H7ppZe6ddZZp0rW5Dh4/PHH3d133+0++9nPultuucVxZyWLHDbddNOK0+tf/3q38sorJ8vmE/Ad8rn44ovdPffcU+XHQzk233zzKr+tttrKLV68eKk8w0lf6oPveMc73Mc//vHafOre/dd//Ve3zz77uG9+85vVz//wD//gXv3qVzd+5re//a17wxve4K677joXs6x76bvf/W4lK/fdd191RcHll1/uNthgg8b8H374YffVr3614uRl9K/+6q+qaw5e85rXVHK6wgorpDAkf2+aSPP9L37xi+7KK69c+D5tRNu85S1vqcrxhCc8IZk/CbgD91vf+pa77LLL3J133unuuOOO6r2wPq961avcU5/6VFN+PtGDDz7oPve5z7mrr756IU/u1t1xxx3dvvvuW+UPuy233LJ6xdJOOQX44x//6G6//Xb35S9/eaFv8P7GG29ccdpzzz0rTssuu2xrtl0mSxYHSJ2TftGiRZVsn3feee4b3/hGpffQX8hUzhPm7fsaed97773uC1/4gvv617++0CbwoE323ntv97znPW8J3fef//mf7qqrrnJXXHFFVZ5QF6Nf9thjjyy5QF+hU5DbsAwW/dJWf9qa8en888+vZPlnP/vZgvy++c1vdi996Uur1w877DDH+MBz/PHHV7o89fTR13OcZ6ny5Pw+ij5v+g794Utf+lLVrxkjYM2Ys9FGG7ltttnG7bXXXm699dYz65+670zTGI7Mfv/7369kCxnzYyK67OUvf3ltv8lpI9JOsr5W/WYJKlrzsvBpyqupP9LHsRG23nrr5AlJ8fd//etfV+Mfeokx8He/+92CzYNe7JJnXR0tDMP3ugSMGHcvueQSd+ONN7q77rprQWe/6EUvci972cuqcY+xt8nG5fuWcoZj3Cte8YrqHWxNrx8YN7xt1NU2qet73r7dYYcdqr73l3/5l0tchxSWxSJnpBnFdm2SU+yqW2+9tbLNsUMIBvl5DHY0i5BzbERvp11wwQWVPUN+nsX222/vXve617nnPOc51io3pgvrA1vacZNNNmlsV+YFb3rTmyo7rs2WquNE+2GTnHPOOZWNwViCTYE+XHHFFWvL2KWvxv0oBYl222KLLRaSjWqr9TUOW/plzNnXBRvp5ptvruy/aZTHkjZc3N6THG/jsvTRry1yEX+3bhz1dnjYn0Pb9aKLLqrG2PDpU/+N4iOJ6zcOO7VNj4RtktI38Vxk2uf9o+rTFI+2ucf1119fzZH9PC8cAy22jdW+ybXDmmw17weh7zBm43tgDF9zzTXNGOK8fT+s0+nwYOzCZ7D77rsv5f/z9iH+Vb8xqq7fWwvXl58l/h6+B9o59LF5O5I5Pb6b//2//3elj5AJnjr9VFePLjaERedZmSnd/yWgALokQQTqCSiALskQgYDArAbQCeTi5CAgiWOR5+ijj64GvyaHSZcAOnmfdNJJ7pOf/OTCd+oECCfU+9///ipIXhfI/e///b9XAcxf/OIXyWDo//k//8cdddRRVTCXB6Pz3HPPbXTehIFZ0qcCuW1GV1vnsATQDzrooCoA9KlPfaoxKwzOT3/605UDuO3BUYkDC64Y+W0PjtjTTz/dEUAIn1GckClFEbdTauFCKAPkTcBnt912a/xMONltW3SBs4PANbLfxglGp512WrXooM1Rnap33UT6pz/9qXvXu97V+v1DDz20WvTS5qD985//XDnSyAtHe9uDHLFohKBpqj5MqAj6HnfccZXzvu5hknfkkUdWMvQ3f/M3VZK+Aug59dppp52qBTAE/5qeLkGhLgF0FiohV8hX+FgnheE7cQCdfv2JT3zCnXLKKY31pE0+/OEPV3qVBUEEC9GNbbJBm5111lmVnKcexpAjjjiiWniS0i+MAyzUSska+VjyxaGA/MLFGkDvs6+PO4Dehz6P2wgeBBkZ+wl0tD0s4kH//MVf/EVKLGp/n5Yx/F/+5V+qMZGFQE0P/eaQQw6p+gr/3eWZZH2t+s3ipLfmZWEU58WiTQJ6XCPEwo2mBxsOe44gcerBTv37v/97d8IJJzSOVeTBOPGxj32sWmA0ymNhGOafE0AnLbYgY4i305vG3pS8WsoZB9AZp7797W/3YptQburAeMRY0PQwF/i7v/u7yhnNIjDemYYAOsFkFmuxeK/pYUxiruEXybbJFYtksfXbxk5YEIjZf//9sxeQhN+O+x1B11/96lfJuQGLAj760Y+61VdfvbYqdf2Z+SPzmNBObGq/UfrqqAGfuD9YbbW+x2FLv6wLoD/72c+eanksZcM19alJjrdhmfrq1xa58N9lfsTCJvpdahxF/+KP8T4GawC9q/7rI4A+Tju1TWf3HUCfpnn/qPo014ay+BTIE/v7wAMPrHwLjIdNT05/IQ+LHVaXhgXFb3/725fw1XTxc9QF0Ndff3333ve+191www2N9Qzn59bxEz8v49szn/nM1mbq288S6ieLXwo7n81O/GMNoFsZpOz9Puc5uX1hSOkVQB9Sa6oufRJQAL1Pmspr5gnMcgB9jTXWqAwVDCseHJlMptjRUvfkBtBx0ODUi4NHGMH/5b/8F/fP//zPSzkF3/nOd1YOm9hpHQe52Y3Drri6h0AAuyCYUPp6+R0XdenDncq5hvC///u/V4Y9K0C9Uc4E2js7CSb6Xb5Pf/rTq4CPX6Ua82QFJvkRwE89rNRk99y6665bm5QJJw5ngjyh4xUHNLuxmbyE5SQTfmNnDRME/+CUILjin9/85jcLu/VoR3g98YlPrH5mhzzyxK5Y6xNOenCW4lBv2qVCfQ4//PCFrHFm4oh90pOetNTn4lMFmk4hoA1OPvlk98EPfnCJPKjbc5/7XEf9w6eOkbWuPl3opH7BC17gXvnKV1YO/zYHuX+X+hJsqFvkwuSHhTGx89K3E3ngXAkdm/Qzvo2jtCmwiSyhIwgmWR5OlfB9L7c/1eXfVC/SstP697///VILD2gndnw3BWy7TJZyA+jUHcdznYN81AA69aLftU20PUvamAAz7RvLRlN7ol/oi+iKpgcnfOxIIC3Bg+WXX35BT4TlwGmHbm47SeEHP/iB22+//ardCKmH8tH/GUt42nag993XxxlA70ufhzyb+jXygiPnRz/60VIBSHZYIkvPetazUk2z1O/TMIajz+kDsWyhh9m9FS8iwHHH+JCzq9RXfJL1teo3i9PRmpdFIOK82F3kdx2l3rfIHmMb4xS7X+NxGzvse9/73hJ/T9lRqTLxu4VhmI/FcUt6dutgW8aLKdvs5zZ5tZQzHOPYVYVtgs0xqm3SVp86xugg2ptxkqdLAH0U2zWWU+xO2FjGpJScYs9wihJznVjfsCucoEq8SLHN7rPIaFwfTgtinmFp17b6WPtzXfuN2lcfeeSRakEXp0vwPProo0vYt9iGYcCAwCF8/RP2B6utVmIctvTLmDNjEguIp1UeS9lwbbI+yfGWcvXdry1y4Xmw65Qd5qlFkKRnfo/97U8ftATQR9F/o/hIKO+47dQ2GUNnhuMxvP2ie+9b8XMbAnb4v/wz7fP+UfWpZRzyabBt8BWxADx8UnOPM888s/GUzJz+wjctdlicBnsIeY71bhc/R5w3/kx8cqnNLpQdu5VF7vjrYoZN7XDwwQdXc5m6DUpef9X5j/itq5+li36C5f/6X/9rQZe1+UpGtSFCVn3Oc3L6wtDSKoA+tBZVffoioAB6XySVzyAIzHIAnUAHx1uzOtEbhG3OkpwAeuz8wzDm2GGc1/6oSVby//jHP652CoW7wep2wjM5xVnij+dt2638ta99zXH8YfgQJOT7dU9oeMMCI73rrrOc+72aVvyy0/kDH/hAdUQxjns4PfDAA+6MM85Y2FVPPWBBurqj5llgQHDLO8je+MY3VrtN1lprrYXgFTvAWeXJDlJvtKeOWsydpKQ6ecir7Zh16oHsENTzD3woz6qrrrrUZ2JnCoFGvyvaJybIzk4nnNT+gRNMCZ7Tt5m842hgsud37VqCi231rtvV7/sHTlUWtjAJpw9xZCvt7HcVsGCCBSkEuOKHfDn6yjtRmMCzY5zJjw+4Ux92lL3nPe+pHMI87JpiksJ36x6cBuFJFegNZIkTIbhGgb7JYhnaBkdv6PztMrGMyxA7h3z/YKGPnwzCip1h6BIvy7CiH9Qd299lspQbQA/rQb9ipz+yitwRgHz+85+f6h5L/F63+4E2pv/CBBboCq7LQIfh6PH9nzYjQMgJHv4dFvcQfEYmfvKTn1T6NdTDbfoldpCSPyvnOV7OLxhCv3A9A7Li+w5yzlUKsX72FcU5gZ4OF13RJ+l/LDxCjsmXKwnYPRovTmgKoJfo6+MMoJfQ5yyA4IhgZIIn1n30a3QJJ5P401xIxwIeZGW55ZbLkt9Jj+GxreP1GDLr9QgscEiFfQenEw5ky5UuIZBJ1teq3yzjuTUvizA07UZD9pArdoOjk+jjLGyEfagL2mQPe4qxHDuJx+9c4uQWFofykIbAUzhOsOuFRSGp3TlN9bMwDN+1OG5JH+ZbVxd/FDqBQY7E9A+n5Pzt3/7tUgviLOXMsU2wHbHVw/G2yTap07+xncs4hL7BVqc9wuBulwB63F6W+vt3muS0buxkLGRhbNgGnNbz1re+tVZkYjsNDuhTFsUxvqE3CKLjiPTjMe3PqVPo6y5PXX28zcnpNMzJ+DZ2FGM23w5PqWnqd02c0K0slOMUGxb60f7YzU9+8pMX+mHffTVXTzXtJm2z1UqMwxa5zJHH//E//ke1kDA8KWGc8ljKhkvJ/STHW8rWd7+2yAXfje2aurkkxyJz7H/cr3nfEkD37PvQfzk+Er47bjs1JWfh7zlzgJyxdRrm/bn61MqtbkEE9h/zWH9NFH2ZK/78SQmhH4u/1V09Z+0vvpwWO6zJR8ciRk6F4RRIfHTUCV9Hjg1Zl3fdmIwtTGAdWQvnu/h1/PWOzJlD35G/XiSeezMmbLfddrVNVcLPwofwXbJgz/ubvC2LP48rQ72vq87uaNJP3pbv04YoJe/WfjGUdAqgD6UlVY++CSiA3jdR5TfTBGY9gA782CnQ5DDOCaDHzj8c8KyQrts5y25oApl+p3NTkCUMjLMSlIDdM57xjCXkB0cNAzjGZvg0BcbjncqUg53NXZ+cyWGdAc0ChqZVtji3KJvfXdUUQGayjHFPoIontYuOyRoGLsED2LcZ2bmTlBTHODDetNqUHaY4tnBWhk9dYJzfw1MF2BHNHYHx8a8Ekjna3QeccUQTKKkLDMUBQ9JivOcGVShbPJGGedvO3LB9eL9uMUh8HH5qFxT1Yde5D8w3Odi4V+ptb3ub+8pXvlJhT+3YiydhowbQ4+9zSgH9o+koX5yHyL5fEMTEvG7C3WWy1CWAjiOZ9mLXh+Xo8rb+Ejt8aRcWLNQda9e0a6PphA++a9Uvsd5CJmiTcHdXWA8C+kyW/ckaBArQ3Uye4yeuY9vOu7odmk0B9BJ9Pcd5ltKDbb+X0OexvmjqJ5QLWaId/OK1tkU8qXpOagzHxghP20Fm0Xl1i1jivjOKDptUfa36zTKeW/NKtT2/1wWCcvo4gXDs1brra8KFXqkxNR6nupwI4utrYRiysThu4z7fdr1SrLdf/vKXV4FXv2ggp5yxbcLYgm5nd1Td+GWxTfh+bL+12bksDMBew271jvNpCKC3jZ2//OUvK7vj6quvrnA3zTfi4GLK3g9PIHj1q19d2f6rrLKKpastkSbud6mTh1gQiVPej9nI0pVXXlmdMhU+df2ZXZcsCGhbhFyir+bqqdjWSNlqJcZhWFr0Rx3ntiudJimPpWw4i9BParwt0a8tchH7O1LjXmyLw9QaQO9D//G9HB/JpOxUi6yRJmcOMEvz/jpbbRQbKeQZL4jg9D/Gubqd0XW2AAvJGGtje8TSX3LtsDofHX4o/Jl181er3JAuzpu+2+Ynjcdk8kj199jP07TxqJSfBf2EPzn07badeFhXxya569uGyLUfctp6ntIqgD5Pra265hBQAD2HltIOnsAQAuhxIILgFMYoO1PbDE4cLBh8seHLZJLdF34FfOroIL7B7kgcL37HBceZs5MoPDo1PJq9abdyuPOY1dLsZuIe8Canf5geY/Taa69dqt45QpwzOawLRLUdy045QgdBEwN2k2IocwwSD4GDtvvSY8dQ2yKC3EmKhV14NHuTgR9+l90wTKJwrjbtkg3T18lpHFCxOCfDPNt2v6fqHE+kU8dzxosM6hjFx+QREGM3etMTOyaajsMncI6T10/W2nYPk4aV43DCgcwzSvCJ9+m77BDladJLcR1ZVMHCCLg1LQjpMlnKDaCPumssrlcof2276/177GJjkYRfTGAJfFr0C0emspveL7ix7IxjQQu75/wCmLoFG7Eeagvq+jrGjuK6AHqpvp7jPEvphLbfS+hz9AV91Ad82k5ooWzxuNZ2hUpbXSY1hscLKFLOwNihlOLTVOdJ1deq3yzjuTUvi4zHebEIiPG/7Yj8eAdL0/gXnlzRZJv6MsaOvVFOHrIwbLOj63TW/fffX+lLf4VM00JBny9j0w477LAw5pGeE0bCx1LOErYJZQhtvKZgbFjWeNHOpAPoqQWJlJ1d8+zm5mmyD0Onb9tiEM8i1rspOWjqg3G/Y+ziqoO6Bc0+j3jMrrO143wtpznEwca++mqunooXeafsmBLjMKwt/TKu27TKYykbzjK2kGZS422Jfm2Ri/i6Ok4eIWDVdjpQHFSzBND7krc6W5Kd8bGvybf3pOxUq7zlzAFKjK2l5v3UP1efWpgxFyNYzqlWPJbxAluAUwHZtMAzygLBXDuszkeXutrMwoE0cd6W+W7oDyGPOj9p+P14g1CTnVvKzxLrp7aFoL7cFv1UwoYoIe9WWRhSOgXQh9SaqkufBBRA75Om8pp5AkMIoNMIsdFSd5S3dQf6N77xjcowJoBlcZZ5IYjfi+8tj79fN/ELHYkEgjnqidWqPHXpw53KowRFfR1GCaAzSeCftp2q9957r+PeUH+XZ9vk09q5LDuifF6WSb31uz5d2GZ1JwuE5WM3+SmnnFIdTf71r3+9uqMzPokgnjTUBT/i4GLbEYe+nPFkgF1sbQsTmjjEd6Fddtll1dG1TQ9BaYxS/uFJORyt/FOT/5gjffrcc89tvKM+bM8tt9yy+t9RAugs7GHxzQUXXFDlZXEOkS5+r25xQJfJUm4AnYk+O+lyjnVra7vcvhcvvLDITUq/xDterDIRv8cCB/ocVwD4J9TF/I2jlnfbbbdWcbborlJ9PdV/rP2w73QWJrGjm7qw0Kpp7MHxxXGB3JPIwxUXTadAtNVnEmM4+pMAHguveJoccHG5w6AfNgRHuy+//PJZzTWJ+lJAq36z6BRrXhYwXfKKj+atG/PjRT1tp+j4chKc5hoSFgK94AUvcKlxuKl+Fobhu5b+GdsaqQUf6HpOk8HZzMPJCvHpTJZylrBNuoxD1MFSXovM+TQ5+cVyyl2jOLjbHnbWcdJMk90TBw9Szm/yiRc6WuYIdWXs0u/i8tb1uy6cSvXV3DqG8tC3rUYbWPq5Vc67cJ6EPJay4az9fBLjbal+bdFX4YJX6wYASz8pIW++DXN8JJOyU63yljMHKDG2WssZprOW2SInud+PT6KxzPH4RvweC1bY9BA+lv6Sa4fF+qTr+FvHyTo+hO/G+jVlF/Ium5I4/ZOnbiFiST9LqJ+svmCL3JWwISzfzZX3eUyvAPo8trrqbCGgALqFktLMDYGhBNBxUhLQ4N5s/8R3KVoD6NwH6I/saTpqvU5AuPOIXbPchcNT57QKd3nUBca80xtjjQD8okWLFo7+rgvAXXrppQv3Crbdq24V6JzJYRcDOid/a5lzypE7SbGUIWx3327hcdChM5k253hIZIyJYJ1RHq5ab9qlb9lpG5c9dgR33ZVoCcTG37ZOei28fZpUnrnOC59vl/rVlTvehWeZLPp8Qj1R5xztMlmy1KtE//B1ys07p1/7b6T0S7wjJBV4Dds17HN1AavwtAPrwgtLHUv19VT/yemLfaa1MIkXNBAM56hmdrFyJ13JZ9xjuOUEj7r6hnIzyuK6cdeXulj1m0WnWPOyyEzXvMJgUN2Ybtn9G5cvtje77u61MAy/bemfsVOTKwe4iuSFL3xh56tALOW0jHG5tkk8jlvtJkt5LTLXZfzsIqcpdrG8WTmEst31pIQu9YFbOCbXjdld8i3VV3PL0rd8xbJo6ee8YylHbt3IdxLyWMqGy+nn4x5vS/Vri1yEvharjWKRJUuauE1S8madY4T5TtJOtchczhzAyif8bk7+lvKSxppnFxlIlSH0t1nneOQZ2/B1gWxLf8m1w6w6PFXvut+75J2an9d9J8WlpJ8lXIRs9QVb5K6EDWH5bpd2nrd3FECftxZXfa0EFEC3klK6uSAwlAA6jRUfox4fE2wJoMdpmo6G7mpQhruGYoMsDPj53zjKjPt32aUc34Ud77CtW9WaK8Q5Bu64DGja9ZZbbnHXXHNNtXP97rvvXrhbsq5+TfcIW509ucziXTZxoDR0yvjfwuBGfOR8uEq3bqcr5QsNe+vxoF3aq47FOCbSlJWjuwkK3HHHHdXutIceeqixaep2J+fugvOZd6lfilPdwoo2OUuVoctkKZVnqf7h65maCMc8ushrSn/Fv+fozFTepfpkqXytjqhcfZhK35c+59SZ/fbbb+GIf7671VZbVcf+44xda621qitQ+n7GPYZPWo+Nu760l1W/WXSKNS+LnHTNq+1kjNh+sJy0kcMoVS8LwzAPq16O72knD64l4gQi+umzn/3s1iO443JbymkZ4+J8U3owlH/etZ6aZClvqm3C33Py6yKnKXaT5NClPrCLd7zFbZebb8m+mluWHHmok7O+xmFLOXLrRnknIY+lbK2cfj7u8bZUv07JxTT1JYu8+TZMzQPitp6UnWqRudTYF+aR6o9138vJn/f7mPf7cnTROSlmYX2afDNNeaRYpPpLl/mx1VZL1bvu9y555/YdvpviEspln36WUvqpVL4l5L2LXMz6Owqgz3oLqvylCCiAXoqs8p1JAkMKoNMA8V2h4b08lgB6vFK0LRgbN7jlqOrwzvLY2AudPeHOyHC1YrjLKNxNmbMatk1Qcwzc0gY0u5i41++EE05oDZ7G9Rl3AD028sNFF2D++SsAACAASURBVOEih7CNwlX/8a6ccJVz0w7ZcDLWVfHkLA4Z10Sa4wQ5Fo02RBatT13QIUeWR61fXTnDRRK5/TN1FHmXyZLFAZKarFrboy5dbt4l9EvKod5Wv9/85jdu7733rq5e4IkXyqQcJF2dEKX6epfyjtL+JfQ5i2s4meWuu+5aqmgcCbrddttVJ7hwisMqq6wySvEX3h33GB7rsS6VyHUshd8Yd335tlW/WXSKNS8L1655xW14ySWXuL322qv6ZKznLOWoSxMvxLPmY2EY5mXVy9jDV155peNkpLqxfKWVVnI77rhjxYGAOtcVtT2WclrGuPgbKT0Y5tl0IlAf412qvSz193l0kdMUu/gO3FR5636PFwFb8+hSH/JO2YC5+Zbsq7llyZGHkHPf47ClHLl1o7yTkMeULuhqw1nlnHTjHm9L9euUXMR9yXqCnkWWLGniNknJm0+f0il1bT0JO9UicznybuUTfteaf5/z/lHGwDZm8YYV60JHn2fqKPJUf4nLZrHDLGksctKX3uvSd1JcSvlZurJL6Z5SNkTqu13bed7eUwB93lpc9bUSUADdSkrp5oLA0ALoOO1OP/109653vWuh/di9zdHq3H9K0JCANE+dARwbITkBdPJMTRjiI73CY965n5m7SnH8h3dghivEw0lmGAzqejRiLOQ5Bm4XA9OaP8Eq7nyl7fyDw5WAyEYbbeSWWWaZhb8/+uij7rrrrqscLjyTCKCHd1yFR25zPymLOAi6hXdGhqtQQ6dsPElrOpa1j6Ba7gTQAy81kcax9+EPf7j6xz/0hS222KI6fSHeTcqxuJxK0NSXrbIW94Eu9asbLMKJX24APVX2LpMlS71Sk9VRBsXcvEvol9hZaN1NSL1TzFO6v6sTolRf71Leru1fSp9THnbSIVtnnXVWdUJJ3YMe4R69I4880q2++updq1G9N+4xvI8AOuXOkfUQ0Ljra+lrvnwWnZLqtznC0DWvuA3DxTd9OdRybdUchiGjXL2MDXT++edXiyE5TaHuwbbDNj/wwAMd/50aT5tO3bGMcXHeKT3YJU++YZHNHNnLya+LnKbq2UegLdcO8ny61Id3+7ajSvbV3DrmyIPnWGIctpQjt26UdxLymNIFXW24nH4+7vG2VL9OyUXuOJKjC0rIm/9+Sqc0tfW47VSLzOXIe6o/1n3Pkn/f8/4cObEw8mksG3Da8kv1h9Tvcd6W/mNJk8NgFDvQMh53sftK+Vm6skvpnlI2ROq7Xdt53t5TAH3eWlz1tRJQAN1KSunmgsDQAug0Gk4CgoMEoXm4fxEH3hprrJEMoI+yA926QjVcMel3AfOuD+7Hd4HVHe3+jGc8w4U7lbvuPoqFPGdy2MXAtOT/2GOPOe6I8oFU7rdlF/ruu+/uFi9evFS/zClH7iTFqgRCuQl3+zHp5F5efo/vjKw72j08VaBtt044MYUPQfjcu3833XRTd8wxx7hFixZZq1mlKzGRZuHLZz7zGff2t7+9+gYBr+OOO676/6adaanJuUXW6irepX51+YyyMjq1U7rLZMlSr1L9Az65eef0a88/1eYprm0dIb4rchI70Pvs66n+k6UUWhKX1OfhZ/nO//yf/9Ndf/317sYbb6yOdo8DdgRwCLRvvvnmI1VvnGN4LNObbbZZcrduXeUYTzfZZJNO9R5nfSmgVb9ZdIo1LwuYrnnl7EBfZ511HP089+F49EMOOST3tbHoZQrFosEf/ehH1WLCb3zjG+62225b6mSh7bff3p1xxhmVPRM/lra2jHFxvik9GOZZd492E3BLeXMaKye/LnKaYhf+jn3GQtY6e7ytTk9/+tMd9x6vueaaOVU364Pc+Uwup9gm6bOv5pYlRx7gUmoctpQjt26WeUYJeUzpgjqh7WKnpoR/nONtCY4Wez/mVncvdB0niyxZ0sR5p/SfdY6Rattx2qmpsuTIu5VP+M1U/iXm/f77XWSgjZfVv9eUR3iSZN0CQIseDfO26B1LmpSMNP3eJe/U/LzuWykupfwsXepnmbuUsiH6lveucjHr7ymAPustqPKXIqAAeimyyncmCQwxgO4n3+w69w70gw8+2H3wgx+sAoZtO9C7HivGN3//+9+7Qw89tAoE8jRNCMM7TX2wnCOsuLsVp398tDaTDO5mY0c2jqtrr73W4UQ/9thjK2eU/xs7dUd9cgzcLgamJf9wNzd1I/AMGy+rcR1zypEyxkfhF96fR5kJ/vp2qztC96c//elCm/vd4Pfdd5/jbi3+3bZDPDUxHaUeqXdLTKTDnfp8/6STTqrkfdlll20sTopBHPC03nfdpX51hQzzyTn6lbzYXb/NNttU2dY57btMliz1Ktk/cvPO6deef0q/xL83nfBQ157xsfrc8bv11lsvJA0dJNb78Sx1TMl5qr82/V4q3/h7JfV5W91xVHL/JDtfOemFRUw8jJMsfmBBXddnnGN4Sqa71iHnvXHWl3JZ9ZtFp1jzsvDomlfblRwWHWApW9c0FoZh3n2Vl4D6nXfe6T71qU+5iy++eOETXLmALl1xxRWXqJKlnJYxLuaU0oNdF11ZypvTZjn5dZHTFLvU7zl1yU3bpT58I3W/c26+fcl+Xf1zy5IjD3yv1DhsKUdu3ShvSt5Sv+fKGOlL2XC5ZRnneFuCI/VNyUXXgKRFlixp4jaxcujbHitpp6bkLjX2he9b+YTvpPIvMe/33+8iAzm8ck59jK935KTJT3ziE2755Zdf+GSqv8Rls4xFljSpOjf93iXvLn0nxaWUnyXWT9YrD1Ny14WbpY1S37XkoTTOKYAuKRCBegIKoEsyRCAgMNQAOpOSU0891R111FFVbQnEEszkrtS2ADppCUofffTR1XvWQAhp44BdeDx7KHShAUW5COL8+te/drvsskuVrC7QF+5kpl777bdfFaC9/PLLXbxjfRQBzzFwuxiClvzDnfXhceh9GPIpY3wUdmEbcRQpCxzYEUYb1clRyI9TEnAicwSxl4N4x3pYtrAeFkaj1Ct+t8REmjvi2H1GkMu6yys1OQ9PbqAO1lMautSvju/999/vXve611VO3KZ+3dQuoSOvrn27TJYs9SrZP3LzLqFfwhMecmSCtOFK9zoZDU+UsN71aqljqb6e6j996YyS+txSRn8XM0e4+yB6fHqAJZ9JjeFxX2+yK3LrkJN+3DaLVb9ZdIo1LwuPrnmFuqNuMVXYF+ucq5aydU1jYdgk+/y969HxPk9sdU6F+Nu//dvqT00LQi3ltIxxMaeUHgyDWbxr1R2W8ua0WU5+XeQ0xS623eMFZDl1yU3bpT58IxyT+1qIWKqv5tYxRx5gUWoctpQjt26UdxLyWMqGy5X3cY63pfq1RS7CReevfOUrqyvbOF2v7bHIkiVN/I2UvPn0Fh9GbnuTvoSdmipHauwL37fyCd9J5V9i3u+/30UGUrxCHWqd45FnfLJl3eYaS3/JtcMs88tUnZt+75J3l76T4lLSzxLqJ6sv2CJ3JWwIy3e7tvU8vacA+jy1tuqaQ0AB9BxaSjt4AkMNoNNwv/zlL6s7xa+++uqqHXFcco8yK/F5mnb4hs5Odg5feeWVjuOuUw/HUr7mNa+pjOW6Hcfh+2GAjJWoDzzwQBXgb7oj8Le//a1jxSt3fWPIEZilbuxUDu9FT5Ux9XuOgVvKgE4ZzHEdcsqRm3eKV/h7uICCRQ3vete73Dvf+U7HKmsMZk4/iHfRh+X50pe+5L797W9XCzhSO5bDnTV9nkBgqW+JiXSJPOMVxPTNc889d6mdbXGdu5Sljls8aSZAcPLJJ7vllluuFTN3wnFixgUXXFClq1v53GWyZKlXyf6Rm3dOv/ZAU/qrq0zE91LWTabjnYr059122621rS11LNXXU84tiy6wpCnR7p/85CfdV7/61erzL3zhC9373//+1uOER7mapamO4xrD2anLQkDsgza7xdIWo6QZV30po1W/WWTLmpeFTZe8Yt1RFygIAzdd74m2lL8ujYVh+F5KZz3yyCPuxBNPrHaX83CFDSczNZ0gRJrU9RiksZTTMsbFDFJ6MD5ZyjqOW8qb02Y5+XWR0xS7eEFik02bUydr2i71icf6HXfcsQrQhScbdMm3VF/NLUuOPFj7T04/92kt5citG3lPQh5L2XBWOQ/TjWu8LdWvLXIRnrRl9bVYZMmSJm6TlLxZ5xhhvtNgp7bJXmrsC9+18gnfSeVfIk///S4ykOqnXfQDeYanf/D/dZtkLP0lVz+nbLVUfdt+75J3an7exT4t6Wfp4gu2yF0JG8Ly3VHae17eVQB9Xlpa9cwloAB6LjGlHzSBIQfQaTjuQt13332rIGb8NAXQ42OlCGYR+Gq77+/hhx+ugtqf+9znqs+8+c1vru5yXGGFFWrlJwyKbLXVVo4AOcfNNpUpdMISXOWYS39HuPVoaosg5xi4pQzocCJhWeXLpIadvvDjadsRlTtJsTDzacJAB0Ft2vWaa65pPWI/nFi95S1vqeQA4zq12hV54wQCVkTzvO1tb6sCLE3y5svIbi/uIX3e856XfWe6z6PEpDfMM7X4hHL8/Oc/rxaU3HTTTVWxmvpNuKiFNuE0AHa6Nz3xnWyjBjMI2LPQhYd7bZG/1FULnEhB+zMxpMxf/vKX3XbbbbdEkeNJY2oRTXgNBBk11atk/8jNu5R+iWWCI77RH21PrGO4puOtb33rEq/ECx/e+MY3OhxoT33qUxuzjuW4TneV6usp51aO7mtLW0Kfh85lf3rHc5/73MZixEGwUXfN8qFxjuEsAuQaE784j12wL3vZy5JNRGDyiU98onvmM5+ZTJtKMM76Wp1BFp1izStVf36P87KMu+FVLeTByTTsQFpmmWUWPvnggw869AW7ennomyyaaLvChHToHOzVtdZaqzVA3Va31O74+N24PnFf6rJI6Te/+Y3be++9q/vReep2eVvauoRtQnnicRw7goU7TU9833TdnacWeQvTWOrv03eReQs75jTMc7wNwalJ6667brIqP/nJTyodhD3T5YnrwylcLCxsW5TBfACdec899yz0qXgRaxdOpfpqblly5AEAJcbhON8mOc+tG/lOQh5L2XBdZH6c422Jfm2Rz9jXwrVdLL5qW2Qc2+J1Y0UpeaMdc3wk02CntslezhzA0h/jb6XyLzXvr7PVrCfHtPGK9QOL8mnjNvs6tgU4UQ4/IX6O8OnbDiPvLnNoq67qkndO3/HlsOiRUn6WWD9xMikB1ja73KKfStgQXXSeta3nKZ0C6PPU2qprDgEF0HNoKe3gCQw9gB4br2GDtt0xHRptOH24pxEH3xOe8ISlZKLuuHh2OvijuOuEKNxRHv5eF5jxv4cGtv/bqAG+uGw5dwSXMqDDo9ApX9t92ASgaUfe8Y81gN7n0fd1xr7/W9OEid/jQKh/x7K7h4UTBJH9scQsqDj88MMbnQ9//OMfq3u3cD6yKIS0qYB7neyWmEjHcscR+CxaqSsfQUecp1/84hcXitfUlzmym998WoJt559/fq3TlyAzAXkWMnBsK8+o/YurGQiysCiCB51w5plnutVWW612bMHpy/UM3/rWt6rfm+6Dpaw4mgjG+HI2ObNJy8kVnIaQqpdlstp1UMzNu5R+ifNFJtC7z3/+82ur9qtf/aqSIfobT9sd2nGfbNNd9Nv3vve91fHFKd1Voq+nnFuU6T/+4z8ceoMHp+aTn/zk7OYvoc/jHR1tnClwHEzpw5k2zjG8To+1ySx19mMj/33aaae5TTbZpHOQlTzGWV+rM8iiU6x5WQQ7zot32sZdHK5HHnlkZT/yNO2yQ0effvrp1ak1PCmbkzToDwKCMDjllFMq+zR1ukldHeOxty14/9BDD1WB/XPOOadVZ8WLlLiOhmBmU8AzXOg6bUe4U9F40QDjOI7zZz3rWUshffzxx90XvvAFhw3jbbO+A+gp27WLzFvsOk7KYkGyt7dT9gxyzaKQAw44wK233nqVnK655pqWrrZEmrg+LEY877zz3LbbblsrU/HYSvq6RQ9dOJXqq3FZ2q5wAo5F94UQS4zD1nJ04TwpeSxlw+UK/TjH2xL92iKf8cJedH/bWMHc76CDDlqwxWE66QA6C57/5m/+prZ5S9ipfdjkvrDhHCB1p7elP8YQUnOMUvN+ypGrT639k1MTWHDtN+W02X/IN/Nyxj9vC2CLc4pNbAuVsMO6zKGtHLrkXSqAXtLPEtvlfeinEjZElzHW2tbzlE4B9HlqbdU1h4AC6Dm0lHbwBIYeQKcB411+vlHbAuix45OJHQ4xdl+suuqqlfGLEURACgPLH69K3pYd6/EuHd5LHdsdH3PJO6lJT64AxzuBmCh87GMfc89+9rMdR3Oy8tKvvixlQBMsYHcnO295YE9bMQnBEfboo4+6H//4x+6KK66oAsI4dcOn7shr/3t4ZBx/415s8l20aFG1WpdTBtp2taR4xkd8kT61Ozhcpe7zb5uU+zSUF+c8uwf8Q8CVoByBX99OLPD4zne+U+3M98cetwWSU3UsMZEmSEdd6Ev+YUceOxLYLe/7MdcpwIuJWPi07diPT6FYZ511qiOfd955Z/e0pz3N4fDmugccPgTiQnkaNYBOGXEgc/+yD16/6EUvcieccILDCc6VEjy0JbvvCIj7HVOpHevxRJ6d9eS78cYbV23PiQicNsCdyTDzE3i+N8870Kl/vFDBywQ7CvyiDfrN7bffXjGlP3pd1LZjnXED/RMGmJBjAl0EDmgX2vquu+6q9Krvj16Wmxb/lOjrKecWZQrTdN21XUKf0zb0Vb+AhLLCnbF3jTXWWFjoRh/45je/WfV3mPO0LYBI6b7w93GP4ejdffbZZ0GPoB/e8573VH8LjyWGN9c/ILdel6UWGFjqPc76Wp1BFie9NS8Lg7oAOu+FYxU6Hbm7++67q/4T9vG2HSzYXtg53u4hXxY9IdfsMPeLN+tkui2gm6pXbMdhbx133HGVDYZcYeciR4w3XC/j+1Gbzor1IHmiAxkHCTp7G4t01BdZ9WN606IxS1uXsE2oZ3wyDX/z4zgnDWE3opMY43GwxuNtHwH0HNu1i8xb2V1yySXV6UfensCWQK45It2PnfBivsIJLCwe8afppBZSNMlqXb9baaWVKr3OaV9e/2HL/dM//VO1S8zS77pwoowl+mp8SgqLA7CH119//WrOw+PtRf7b0h9CniXGYWs5unCelDyWsuFSejj+fZzjLd/uu19b5TP2z3hfC4FyFhoz7nHM/K233lr163j8GXcAPcdHUsJO7cMm97LGTmjGZB4W9+EPYS4Nc/w9yy+//IJYWvtjKMepOUbJeX+uPrX2z3jDjLf/GItCO42gLov1Wejux8q2Hesl7LAuPjorhy55lwqgU+ZSfpb4KtA+9FMJG6LLGGtt63lKpwD6PLW26ppDQAH0HFpKO3gC8xBApxHjVeX8rS2Azu/sPCRgHu505e84rjkulmBpHLxltynOapw7qSfeUZ46tju+C5X8mfDgYO3rie/rDPONg24lDejYGG6rH+XimORbbrmlSsaR2QTWw8mffz8+kinMNyUPFsZ1O8pTR+yHR/XxDcux9b4sdTvC/G+bbbZZ9Z933HHHEkVHfgmqbrPNNpYqLZWmxESaj8RBzbbCUQcC69dff32VjF3+7PqqO0qNCS8LXJjMh0Hkpvy5t/p73/ueu++++0begc43cCZz1D4OoVhf0EY4EVjgED7Uj53J3JfbtKCjLqjaxgwHiV81P+8BdDgRkCAQEC/GYAECOznjfsPEGTnC4dR2hBv5EXwKT8VoahcWsuD854QAnrYgdd99PeXcojx9OetK6HMcmSyw4bSX8KGdNtpoo2r3fF2/YszEkTXKQin/vXGO4XUnSfhyoC/++q//2t1///0LAXb/W9tpHrkDwLjqa3UGWZz01rwsLOK80B+MQX5xVFseliA3+TBOcGS/VaZHWQznvxEvzmirB/2LgDEO4jadxfjJgha/+MjniW3M+EOANda9/J1xb/PNN1+qCJa2LmWbUJh4UW2KEbYIR5fz9BFAz7Fdu8i8lR32FPYj847YnmIhGguMWQQY2zqjLOKJ68NiNPS//37bnKyt33Xh5Nu9RF8Nj6KN5YsAYnj9j6U/xHmUGIct5ejCeZLyWMqGs4wxYZpxjbd8s+9+bZELX9ccuVx99dUrXez1y7gD6Dk+EurXt53al01O2eId8qHsxXMRa38M87DMMUrN+ylHjj7N6ZvIHwsC8TOFD7bNBhtsUJ1YE9uELDDj9DnGqqanbzusi4/OyqFL3iUD6KX8LPBo8hXUscKvxgIUf71g22lnfdoQXcZYa1vPUzoF0OeptVXXHAIKoOfQUtrBE5iXADpBKgxejq/2jyVgioMGxw87KdqCb343BLuZ2+5KDwUK44ljN2+77bbqz5ZgOEdB+6Phm466HFVoKRe7Oti5Fz7jDKBjDMMFZ7LfkVtXLwIhBLUInrILhid1vOVVV11V1S928FnkwcKW8nA8Oo8lGM7qeoL+HDHJk1sOJjLs7Al3HDaVc6eddqqCYgSYuj6lJtKU595773WHHnroUk73sKw4EdmZg4Pe312dOr0B5xAOHdolbnefN/2JXfAwQj6Quz52oJM/8sxuZo7ojXdQxO2Q00bUhV24/ojgujalXjDdYYcdqnq1LQzIcXrlyk9u3uOYoCNvRxxxxFI7weO6sduQcaDpyNg4PTqUAEO4mzRO4+WYYBk7PnlSu7z77OsW51ZfzrpS+hxHFkciMnY29WvPnTYkLcG5PoLn5DuJMZydzfT5+PSCWL662CSpPj2u+lqdQRadYs0rVXd+j/MiqIVdiF6Pg8FhfpwUxJUkf/EXf5H8DHJMWr9zt+0Fdr4z7hNUGOWhf7IQIFUP+hD2DTqL3egpnUXwAB3CiQipxWuMe5zK4U+cietjaeuStgnlQd8wDuA4b6oP/Q59xMN4y9NHAJ18rLZrF5nPYeevu+E4/5Q9Q1D9Ax/4QHUdTdvCszb5jeuDPPG02XP8nup3XTiF5ey7r7JLnEXbyHr89BFALzEOW/plF86TlsdSNlyOnh7XeOvL1Ge/tshFyIIFqxxt3aZPmO/jx+Efv3h63AF0b/dZfCS+fn3aqX3Z5JSN9iaoi+8kHs/GFUCnHKXm/Tn6NKdfkhafItcoMXdrm3v4Hcv4FlIba/q2w7rMoa0cuuRdMoDu5bmEn4W8OdkG/dS2MB79xIkD2IecQsSTui6sLxuiyxhrbet5SqcA+jy1tuqaQ0AB9BxaSjt4AvMSQKchCRzhUPH3C+cEKh988MHqyHDudiSwi9GDMUyAlKOgd911V7fKKqtkyUtogDbdjRlnGN7FmAoUZxUmSozjk9W7OKowelk1S+ABx6531o7DgH744YerQAH3SHnuOOQ4NpMJLLuvcMrFCwsIXG233Xa1CJikcHoARi67w2lLdp1i/HL8eXhMYheG4V2DGNwwa7ubNL4HLnX3YVOZMKBxKlAnZNyvgGaXM4E/VkB7Xl3q5d/JcWz5dyzBOp8WuWLxBrLn64H8UXbaHLlnkUq8c5/JLDt/2x76McfWEQDwO4zhAxvu9uQ77PTiWGTK0FcA3ZeJSTermTmKnome3yGL/CHTe+65Z3YbsTgA5yq7wsiT/sqkfdNNN3Uc606e1Ivj3Pfaa6/WhQG5Tq8cOcrNexz6hfJz7CtyRnCCVeNeLtAz6Dzu7vXH9ObUl7YmP47xa5Pj8AqHVADdf7+Pvp7qk/GJJ9aytTEqoc/5Hrth6VP0axa+eN1Hv6INWXTWpQ1T7T2pMRyZRXdQZ65+8DLr9ST9Hrsk1yaZlvpanUEWnWLNK1V3fg/zQseyu5rxA7nmpCLaw9sptAVjFWPWlltumR085Ghb7JprrrlmIU+v19nlgr3CvdL+aHdL+VNpGPtYjHjttde6O++8s3Kq1+nBHCe+v+rosssuc1ynQoDEO5xzbBNLW5e2TeBHfXD4Y2+g3+mHvl1YpMaiWOx5S3lT7RH/brVdu8h8F3aMcdgc2NucAOXtGS8zr3rVq6rFA5wQNcrTVB+v9xm7u/S7Lpzq6tFnXyXYho2KPYfdwDyThSvMI9jd6J9R5KvPcdhSji6cp0EeS9pwlv4wKfuij35tkYuYAbLP/DWe72PDcfIT4ygLzpmfTTKATrktPpK4fqPaqSVscmxJTgBgUTr+LcZ8xmXm0izsn/V5v1WfWvpjXRp0G3YftqCf59XNv3MW7fZlh3WZQ1s5dMm7dAC9pJ+FvJv0U+iPpJ1Z4OwXmKYC6L7Mo9oQXcZYa1vPUzoF0OeptVXXHAIKoOfQUtrBE5iVAPrgG0IVFAEREAEREIEpIRBfR4FDnx2vekRABERABNoJhPfL9rUDfV6Zyzk8ry2veovAkgTiO8itAaohcJRNPoRWVB1EQASmlYAC6NPaMirXpAkogD7pFtD3p4qAAuhT1RwqjAiIgAiIgAhMnEB42gk7Ktnlt8kmm0y8XCqACIiACEwzgXinIDv5OPFo+eWXn+ZiT23ZFECf2qZRwURgrATik8fYPb311luPtQyT+phs8kmR13dFQATmgYAC6PPQyqpjFwIKoHehpncGS0AB9ME2rSomAiIgAiIgAp0IcGXJ7rvvXr3LMdRnnHGGW2GFFTrlpZdEQAREYJYJcHwnx/Rzl3dKD4aBDurMneiHHXbYLFd/omVXAH2i+PVxEShKwN8rvMUWW7R+J77ujCv0uHKE61Lm4ZFNPg+trDqKgAhMioAC6JMir+9OOwEF0Ke9hVS+sRJQAH2suPUxERABERABEZhqAv/+7/9e3YHI3bbc53f55Zc77tXWIwIiIALzRuCxxx5zp556qjvqqKOqf44++uhKL9Y9BNqPPPJI96lPfar6ed11160C7+uvv/68Yeutvgqg94ZSGYnAVBH4wQ9+4Pbbbz/3yCOPuDPPPNMRyBGoQwAAIABJREFUFG+6L5rd5tyF/rOf/ayqA3cNf+ADH3DLLLPMVNWpRGFkk5egqjxFQARE4P8noAC6pEEE6gkogC7JEIGAgALoEgcREAEREAEREAFP4JJLLnFvf/vbHXcuvvvd73YnnniiW2655QRIBERABOaOwI9//GO37777ujvuuKOqO3eav+c976mODn7Sk55U/Y0g+z333OM++tGPVgFz/5x88snu8MMPn4sgTynBUAC9FFnlKwKTI/D444+70047rbIxeVZaaaXqpA4C6quuuupCIJ3g8ec//3l3yimnLATPX/ziF7sLL7zQrb322pOrwBi/LJt8jLD1KREQgbkkoAD6XDa7Km0goAC6AZKSzA8BBdDnp61VUxEQAREQARFIEeCozBtvvNFdc8017phjjqkcm3pEQAREYF4J3HzzzdWioh/+8IdLINh4442rxUU+uB7+eOCBBzoC6Kkj3+eVqbXeCqBbSSmdCMwWAU7swMb8xCc+sUTBsTk32GADx3UYfse5T8CR7Z/97GfdNttsM1uVHaG0sslHgKdXRUAERMBAQAF0AyQlmUsCCqDPZbOr0k0EFECXbIiACIiACIiACIiACIiACIhAPYEHHnigOjL4c5/7XCsigj/vf//73QEHHOAWL14snCMSUAB9RIB6XQSmmMAf//hH96Uvfckdf/zxSy1Qiou90047uQ996ENuo402muIaqWgiIAIiIAKzRkAB9FlrMZV3XAQUQB8XaX1nJggogD4TzaRCioAIiIAIiIAIiIAIiIAITIgAOwHZEXnZZZe5G264wd15553VVRfsitxwww3djjvu6HbddVe3yiqrTKiEw/usAujDa1PVSARiAn/4wx/cLbfc4i6++GJ3++23LwTTN9tsM7fpppu6Pffc03F0+7LLLit4IiACIiACItArAQXQe8WpzAZEQAH0ATWmqjI6AQXQR2eoHERABERABERABERABERABERABERABERABERABERABERABKafgALo099GKuFkCCiAPhnu+uqUElAAfUobRsUSAREQAREQAREQAREQAREQAREQAREQAREQAREQAREQARHolYAC6L3iVGYDIqAA+oAaU1UZnYAC6KMzVA4iIAIiIAIiIAIiIAIiIAIiIAIiIAIiIAIiIAIiIAIiIALTT0AB9OlvI5VwMgQUQJ8Md311SgkogD6lDaNiiYAIiIAIiIAIiIAIiIAIiIAIiIAIiIAIiIAIiIAIiIAI9EpAAfRecSqzARFQAH1AjamqjE5AAfTRGSoHERABERABERABERABERABERABERABERABERABERABERCB6SegAPr0t5FKOBkCCqBPhru+OqUEFECf0oZRsURABERABERABERABERABERABERABERABERABERABERABHoloAB6rziV2YAIKIA+oMZUVUYnoAD66AyVgwiIgAiIgAiIgAiIgAiIgAiIgAiIgAiIgAiIgAiIgAiIwPQTUAB9+ttIJZwMAQXQJ8NdX51SAgqgT2nDqFgiIAIiIAIiIAIiIAIiIAIiIAIiIAIiIAIiIAIiIAIiIAK9ElAAvVecymxABBRAH1BjqiqjE1AAfXSGykEEREAEREAEREAEREAEREAEREAEREAEREAEREAEREAERGD6CSiAPv1tpBJOhoAC6JPhrq9OKQEF0Ke0YVQsERABERABERABERABERABERABERABERABERABERABERCBXgkogN4rTmU2IAIKoA+oMVWV0QkogD46Q+UgAiIgAiIgAiIgAiIgAiIgAiIgAiIgAiIgAiIgAiIgAiIw/QQUQJ/+NlIJJ0NAAfTJcNdXp5SAAuhT2jAqlgiIgAiIgAiIgAiIgAiIgAiIgAiIgAiIgAiIgAiIgAiIQK8EFEDvFacyGxABBdAH1JiqyugEFEAfnaFyEAEREAEREAEREAEREAEREAEREAEREAEREAEREAEREAERmH4CCqBPfxuphJMhoAD6ZLjrq1NKQAH0KW0YFUsEREAEREAEREAEREAEREAEREAEREAEREAEREAEREAERKBXAgqg94pTmQ2IgALoA2pMVWV0Agqgj85QOYiACIiACIiACIiACIiACIiACIiACIiACIiACIiACIiACEw/AQXQp7+NVMLJEFAAfTLc9dUpJaAA+pQ2jIolAiIgAiIgAiIgAiIgAiIgAiIgAiIgAiIgAiIgAiIgAiLQKwEF0HvFqcwGREAB9AE1pqoyOgEF0EdnqBxEQAREQAREQAREQAREQAREQAREQAREQAREQAREQAREQASmn4AC6NPfRirhZAgogD4Z7vrqlBJQAH1KG0bFEgEREAEREAEREAEREAEREAEREAEREAEREAEREAEREAER6JWAAui94lRmAyKgAPqAGlNVGZ2AAuijM1QOIiACIiACIiACIiACIiACIiACIiACIiACIiACIiACIiAC009AAfTpbyOVcDIEFECfDHd9dUoJKIA+pQ2jYomACIiACIiACIiACIiACIiACIiACIiACIiACIiACIiACPRKQAH0XnEqswERUAB9QI2pqoxOQAH00RkqBxEQAREQAREQAREQAREQAREQAREQAREQAREQAREQAREQgeknoAD69LeRSjgZAgqgT4a7vjqlBBRAn9KGUbFEQAREQAREQAREQAREQAREQAREQAREQAREQAREQAREQAR6JaAAeq84ldmACCiAPqDGVFVGJ6AA+ugMlYMIiIAIiIAIiIAIiIAIiIAIiIAIiIAIiIAIiIAIiIAIiMD0E1AAffrbSCWcDAEF0CfDXV+dUgIKoE9pw6hYIiACIiACIiACIiACIiACIiACIiACIiACIiACIiACIiACvRJQAL1XnMpsQAQUQB9QY6oqoxNQAH10hspBBERABERABERABERABERABERABERABERABERABERABERg+gkogD79baQSToaAAuiT4a6vTikBBdCntGFULBEQAREQAREQAREQAREQAREQAREQAREQAREQAREQAREQgV4JKIDeK05lNiACCqAPqDFVldEJKIA+OkPlIAIiIAIiIAIiIAIiIAIiIAIiIAIiIAIiIAIiIAIiIAIiMP0EFECf/jZSCSdDQAH0yXDXV6eUgALoU9owKpYIiIAIiIAIiIAIiIAIiIAIiIAIiIAIiIAIiIAIiIAIiECvBBRA7xWnMhsQAQXQB9SYqsroBBRAH52hchABERABERABERABERABERABERABERABERABERABERABEZh+AgqgT38bqYSTIaAA+mS466tTSkAB9CltGBVLBERABERABERABERABERABERABERABERABERABERABESgVwIKoPeKU5kNiIAC6ANqTFVldAIKoI/OUDmIgAiIgAiIgAiIgAiIgAiIgAiIgAiIgAiIgAiIgAiIgAhMPwEF0Ke/jVTCyRBQAH0y3PXVKSWgAPqUNoyKJQIiIAIiIAIiIAIiIAIiIAIiIAIiIAIiIAIiIAIiIAIi0CsBBdB7xanMBkRAAfQBNaaqMjoBBdBHZ6gcREAERGBeCfzxj3905513nttoo43c5ptvPq8YVG8REIEBEPjTn/7kPv7xj7uXvOQllT7zNvIAqqYqiIAIiIAIiIAIiIAIiIAIiIAIBAQUQJc4iEA9AQXQJRkiEBBQAF3iIAIiIAIi0IXAQw895I466ih3zjnnuA996EPumGOOUcCpC0i9IwIiMBUEfvGLX7g3vvGN7lvf+lYVSH/Tm97kll122akomwohAiIgAn0Q+Ld/+ze3zz77uOuvv77K7qKLLqr+P34+//nPu3333bf68yte8QrH/6+88sp9FEF5iIAIiIAIiIAIiMBUEFAAfSqaQYWYQgIKoE9ho6hIkyMwCwF060R/chQn/2UxmnwbqASzSUAOwm7t9rvf/c69973vdWeddZZ7ylOe4o4++mj37ne/2z3xiU/slqHeEoEZI/CHP/zBHXbYYe7ss8+uSn788ce7Y489dsZqoeKGBMJFQei1T33qU27vvfd2T3jCEwSqEIF//Md/dFtuuWWV+4YbbuguvfRSt8466xT6mrIVARGwzhknbR9P+vuSlOkjILtr+tokVSKrvknlo99FQAREoBQBBdBLkVW+s05AAfRZb0GVv1cCCqD3inNimWlyMjH0M/3h//zP/3THHXdctYN4m222cX/3d3/n1l577ZmuU27h5aDLJeYcx7az2/zUU0+tgucEDQkkhjs1f/jDH7qDDjrI3Xnnne7QQw+tdqqvsMIK+R/TGyIwpQTkyJ3ShhmxWIyLRx55ZBU8R79deOGFbpdddhkxV73eREABdMmGCIyXgHXOOGn7eNLfH2+rzM7XHnvsMXf66ae7E0880a211lrVf2+22WZjqYDsrrFg7vUjVn3T60eVmQiIgAhkEFAAPQOWks4VAQXQ56q5VdkUAQXQU4Rm43dNTmajnaatlF/72tfc9ttvv1CsD3/4w+5973vftBWzaHnkoMvD++c//9ldfPHF7oADDnDsQmfXOU605ZZbbiEj7hEmqP6Rj3yk+htBqBtuuGFsDra8Gim1CHQjIEduN26z8NYDDzxQHV1McPfFL36xO//889266647C0WfuTIqgD5zTaYCzzgB65xx0vbxpL8/481crPjf/e533Wtf+1p33333Vd848MADqwW1ixYtKvZNn7HsruKIe/+AVd/0/mFlKAIiIAJGAgqgG0Ep2dwRUAB97ppcFW4joAD6MORDk5PJtuOs8lcA3VV3OuqOR3v/+cEPfuBe//rXu3vuucdtu+221e7M1VZbbYkMFEC381TKfALTom8n7cidFg75LTj+N7qwYtEPQQIWCr3tbW+r7kTXKRr9t50C6P0zTeXICTF77bVXNY7z3HrrrW6LLbZIvabfEwQ+9KEPVac68bzjHe+odMbixYunjptVH/ZtH+fKXd/fn7qGmNECDTWAbu0X09BsuX1pkmWeJa6T5KRvi4AITI6AAuiTY68vTzcBBdCnu31UujETUAB9zMALfU6Tk0JgjdnOKv/wCPeXv/zl7qMf/aiOcP/8593KK69sbPn5ShYf3d52tLE/wv073/mOO+SQQ9wRRxyh4NN8iUux2k6LvlUAvVgT955xF5kJ21dHuffeJAsZKoBejm1TzrMUfBk/ne5fVAC9nV2u3CmA3l0WS74ZHuG+/vrru5NPPnlsJ0yVtLu62AklObflnduXJlVOvjtLXCfJSd8WARGYHAEF0CfHXl+ebgIKoE93+6h0YyagAPqYgRf6nCYnhcAasxV/I6gpTCYHnb1Rbr75Zve6173O/eIXv3B77LGHO/vss92KK65oz0ApRaAHAtOib0s6ci2YpoWDpayTTtOVVajzXv3qV7tzzjnHrbLKKpOuzqC+rwD6+JtzloIv46fT/YsKoLezy5U72efdZXGob5a0u7raCZNgnduXJlFG/81Z4jpJTvq2CIjA5AgogD459vrydBNQAH2620elGzMBBdDHDLzQ5zQ5KQTWmK34G0FNYTI56GyNwu7zI4880p1++unVC1/60pfcbrvtZntZqUSgRwLTom9LOnItuKaFg6Wsk07TlRWntBx88MHuggsukN4r1IgKoBcC25LtLAVfxk+n+xcVQG9nlyt3ss+7y+JQ3yxpd3W1EybBOrcvTaKM/puzxHWSnPRtERCByRFQAH1y7PXl6SagAPp0t49KN2YCCqCPGXihz2lyUgisMVvxN4KawmRy0Nka5Z//+Z+rXefcgf6Sl7zEfeELX3B/9Vd/ZXtZqUSgRwLTom9LOnItuKaFg6Wsk04zCqsrrrjC7b777lUV3vzmN7szzjhD11H02KAKoPcI05jVLAVfjFWaimQKoLc3Q67cyT6fCrGeqkKUtLtGsRPGDSm3L427fOH3ZonrJDnp2yIgApMjoAD65Njry9NNQAH06W4flW7MBGY5gM4dXLfeeqv77Gc/626//XbHZGKllVaqgjuvf/3r3S677JLl5Pz1r3/trrzySnf11Ve7e+65x/3sZz+rWmOzzTZz3A+91157ufXWW8894QlPMLfSgw8+6C655BJ34403urvuuss99NBDVRlf9KIXuZe97GVuzz33rIJQvh3MGUcJmyYnDz/8sPvqV7/qLr74YnfbbbdV3+d7L33pS90+++zjtt56a7fccstlfRZOl112WcXqzjvvdL/73e/cOuus4zbffHO39957Z+f5+OOPu+9///vu/PPPdzfddJPjzuSQO3k+73nPa2UUOlne8Y53uI9//ONu8eLFzvO/4YYbFsq68cYbu2233dbtv//+yXybwMQT+BRA5HSLLbZYSFbnFFq0aJH7h3/4B3feeee5b3zjG5WcfOYzn3Gvec1rlsqe799yyy1VuyKrnplvB+R/q622qhi0PZYJeCxbvi7sSOZ4WwKpffQ/+vO3vvWtaqcfdaNs3Du76aabuu233746Ovw5z3lOCvXC73/+85/dvffeWzH0cuXz23XXXau+x1G8JR10sLv++uurdqVu6JSwTtb+P275roNMnzr88MOrn973vvc5HMXLLLNMY3tYuIaBk1e84hVVW3D/fF2/RbZJgxy8+MUvXkIPe1nk/W9+85tLcN5hhx0qvfSXf/mXZtnxsoieQ8fdcccd1bvoTr5Nn3zVq17lnvrUp5rzrNNzXhbCMoZ9MmTS9qFR+06szy666KJqfKDMyC1jGH0SPRP2IfQM7ZXzdBk/RtW3OeXzaZEp9Abjku+7vv0JojKG8hx22GHVVQY8xx9/vDv22GNbPzeKbPXJAf2IPkLGQ/uki37yFQ7lJew39F3GXWyy3H5D3pOWmZ/+9KeVTYkcoEeuuuoqt8kmm3QRq9Z3/vVf/7Xqd+gwHsYNjo1ven7729+6N7zhDe66665zG264obv00ksrW6zp+e53v+te+9rXuvvuu8+tvfba7vLLL3cbbLBBY/om+9HrwJ133jnLxm76UFMAne9/8YtfrGxNb79SP2ybt7zlLUuNAxYd2UWn/+lPf3I41hjzeGB+5plnVrqw7aF/MfZQdp7UqS1d5NwqhLEd1/aeRZZ+/vOfu6985SvummuuWWgbP/9CLrCxSl11UGJe1VXWQzsn1RaW8SGVR1962xrQsthxbWUeVe6avs81Qsw9rr322l7mdiX7HnxC3WsZQ0I78JWvfKW78MIL3TOe8YxG1F/72teqeRIPtgncVl111cb0o9bXKj9hAbBfGNuY48U2Ff4V7GDmrGGb1/WZpgA69sfdd99d+YSs9mqfNlUp+8czHLUvxcIwTh0+yz6qlE7W7yIgAsMgoAD6MNpRteifgALo/TNVjjNMYFYD6FtuuWXluP7yl7/cSJ+A5bnnntvqUORlAsAnnXSS+//YOxfw34Z6/6+HHeGUSy6dKKELiZRLSkgOJbuIQ4pcErlFCTmb8JTKPSEVXXSvnUpHiVKJDko9ODolEl2colLpppT+z2tO8/vPnr3Wms+s75rv9T3P46n9+641a+Y1n7l9PvP5zLnnnuv+f1tCacezq6yySutzbMrOP/98p3RryxMF3Gte85rq2GOPTSrjcpQUbLbZpL/+9a93BtamhCEIw5jFk5Q6vfvd765OPvlkZ4hvSvPnz69OP/10Z5xOpZ/+9KfV8ccfX33oQx9qfNTCKDYwnnbaaU42MPg1lZV8MXYgR/PmzUsVdZHfB910x0qhM88808kKyuIweUOW/xsbdLzhYIaCpS1xSINw2xwAaUpdDehrrLFGb/2PsqH0oC047NGUUM6iTOHgQ+rQh6VPk99ZZ53lPodBjGQ1WKaEBeMbhvsTTjihta8gg4cccogLjU55mtKw5Tsux+9+9zvHHYMLKWXY4RmL4jU2oMMMI1Bq3FywYEHFf8stt5xJdhjfaGvGu7bDSiinOQzy2te+1h14aksYct72trc5Q0HqABTy+Na3vtXNHW3yTRnXXnvtascdd3TzhkUe++g7dQZ0lJn0SeaxpgSDCy64wB2aSqVB5o9Bx9tU2eLfOXhz9NFHt45HrC9of+TcYkDvQ7b64vCLX/yiOu6449xhrbbE+HTEEUe49Ql9rS0xl7/hDW9wh7pS/YY1BNc/pA4jjovMxNzpp6wb+k5//etfHWvWZKTUQaXvfOc7FcZKjEmklIE2HJMxpDPeLr/88otVg0MerEUYh9vWGawxzj77bHd4MjUGtrGqM6BzaIFxuO37yOZb3vKWVtnso99Rdg41Mn8wLq+33nqOz/rrr98qAhiYOTRC4tABfWOttdZa7J1B5Nwqg30ZXyxrK8rEeoZ16kEHHZQ8yGmtQ4l91aCyPkwDep/jttUAalnHtbXfoHIXfx/jKAeG+trbDaPvwSdeQ7OX5rB3UwrHDvbyHCLiMHFdYoxjHPSH95ibWGsutdRSxcYaq/z4ArCmYrzmMHtTYk3FnpVDx6zvSVYD+qGHHtppvdrXmqrE+ifmNGhf8vmNYgyPyz4pOirr3KTnREAEJp+ADOiT34aqQRkCMqCX4apcJ5TAJBrQ2TijcOMEcyqhvEK5vdpqq9U+es899zgDdmy4xFsKI/kvf/nLOe9en0EqT+7MxCAWGx5QKD3pSU+qCIUcG9UxomH0TSmpm+obb07wbPUnvAdlxPsYoVHsXnjhhYtkh2EKL8xbbrllkb+jLMRzD0VjU0L5y6Y3bscNNtigwhvERwDw77cxCpUshJnGCHXqqaemqu4OLaDIwLssRwH8wAMPOIUFXnakBx980B1U8MZ6Lz++ABjPQo+1sLx4+zz2sY+tNdaEBnQUfSjW8YIK5Yc2wJsMoy3GtPg3FE5bb711LYsuBnTkFEV9H/0PxQ/KsIMPPnix9oYXSvT4AASKIQ6GNB16aOp/dQBof5Tg3sPYYrBMCRXfxzj1jne8Y5FH/bduu+22xerEmIJH2+qrr16b/bDlOy5E6D1D/8SLL3VAxqJ4jQ0n66yzjjsgYknIITLCuJA6TEJ+9BPKFEaCCL+DLGK8Z0wKZY5xmz5KCvs4/7aMH7nyiCzQ70lt8thn34mViCgvmac4KJFKlrF+0Plj0PE2VYfwd64o2G+//UzjG+MuSmpYkZo8DPuSrT440Ff2339/t4YKEwetmMuZd+P+lFqfNDHjgMWyyy672BrK0m/GTWbCCBxWD+QcufPPhuMmB2lQNK+44oq1WYVl4oE2wwle1BhYOPRBYh3BPBWvexgLGFtPOumkRb7JOIjxl3VbmBhX29YYFgbhPMD8gscl67LUgVbyblsP9NXv+E7o7c+/OXxAP2pKMe/DDz/ccY0P/w0q5xa+PPOb3/zG7Uvw3ibRzuF60fd/flthhRWcnLCODlPTfqltb8PajrV4yls/VY8S+6o+ZJ05MtzrheOnX5v7g0IcLma/2SX1PW5bDaCWdVxbfQaVu/D7RJ5gb4WRNZWGMcekyhD+Hhu5mVM5OE3ksTjFB6n4ve3QFuMk61bmClJ88Nrn3+dYY5Ufvp2zpmI9yXzHvpBkMaBzABo567Je7WNNVWL9Uydbg/Yl8hzVGD6JOqqc/q1nRUAEJp+ADOiT34aqQRkCMqCX4apcJ5TAJBrQPWqUEXiJofhBiY2BkY0Mip/QC6pJ0YXyBIUS91mSvMcEm7FQYcmmhWfwqvYKPbxuUIjVGV3DDb/3MOXktQ8h7EP5YlQNy9mWZ0q8mk4m77333s7YiLELRmzMMYahyAsPDfAMBuE6z96YU12deAajKp5lXvmOtw6HF+q89QkhihLaG2FRtOOtwj2jPuw4XlUYIVFOee6UmwMUcejoOi8Q2hOjP9/hAAVtRVtiJENx7I1khOfHAz4nxHPcHjnKBN5t8lrB+I9HK6H3UMBS7qc+9anuc4RRPvDAA+dY0LYww+joFXS0L6f36Re+HciTdqhTwncxoLf1v+9+97tO4RFGhmhTNKM4J2StPyyBRxtySIh9DOQonTCis6j1UQqQP7xeCeUdJ55HuYbnmk/kiVz6kPb0v7vuuqt617ve5biESvpBDeiMQSjFkDufaCfaw1//QBkJ1UvEi1C2eY6/1YUFH7V8h94wKaOOr7dF8RoaTsL2OvHEEyuijOAdCS/6Ku0fRr+gv8IKGaaNeYfQlRxCoo0JT8ihhJBx2/3FsSwyvxBBAIWtP6xB+37729+ujjrqqDkDJAZ5FJaPf/zjF5NH+jCKT+aZuH6+rOSJ/GMwypHHPvtOkxdOHVf6DgYR+qBPGObgXxfSv8T8kTvepuZP/zvzA15h4dxIv2S+wJiEHDDGcuCG9UAcMaPJgF5CtihzLgcOBFI/Pz77eZe52h/e8+MT6xNvGGLMRTnvvWlDnrHs1M3lPHPllVc6A66PiINxiYgWm2yyyWLNM44yw3Ul/iAa1wQRPtgSuccqe/65cE5uC7MeG014vy10b2wAxhNwu+22W6R4deMV8k/fxnjOGorxiqsN6BM+SgdGD+SD8nZJdfMAMoesYoBlbGWNgxGV6wZCOWrzBu+z39EvOLDAWpnUNpfwuyUcfwk5t/K3rP3CvGIDtm8fDHf+Girm3TvuuMPN02FUKQ5ksYbLjfQUfr/vfVUpWS9xB3qJcds6d1jWcVaZ47lcuctZ+zKvMQf7/UTb3m4UfY/xiMg+jN1tY3U8dsCt7dCWZc7ou75W+Ylll7owp7CGZuxmTKBszCXWNVXuehX9jY/qwvfb1qvWenmZL7H+sfan3L40yjF80nRU1jbQcyIgAtNDQAb06WlL1aRfAjKg98tTuU04gUk1oLd5NRDmjnDD3GXetvEMw1+mTqujNMTTxYdIa9qYx2Ha2hRHbGbwGPJe3YMYcus2J22eOfFGCmMUBtq6ULyc6mbzzqYfTijVudexLvzq17/+9WqfffaZU2DUnYTHUxrlK4ZGEspXjKzeUBx2qdgg2XQ3Y6xkaQstjCKU56mTT3XK5JyunbvprisvBjQU9HWHMmK5Snkcg4kUAAAgAElEQVQEomTea6+9XGhX2gzF0rbbbrtYlSwb8DrZagudau1/sbGqzQs7llfuhaXfxHdsxvVpixaBHHCAhRCj3og+qAEdIwuGfR9SFy8+jKd1d9GjbMYIQ1v672OUZOyKZWDU8s2hJB9Ssc1zpknh3cQ1NpxgnMfoXWeYqmsvvtcmN/G43WSQij1+UlFGOKhF1ApvDGw6JIJnMgdYeD5V1jp5aOLWd9+pU0hSbg501EVvieeuNmVw3/MHHHPHW+tYHveznDmUb9QZ0EvJVhcO4UGYlOdw3MZNBsN4HYVR3N/FGnOP+02TInscZSacW5hTWTO0XY9ilbn4Oas3YTy2pNYyYRSRpgMAHA4itLs3QHGIggOLdQcrY687nmWuqztEk2IRzwOpdWa4viHvunDIJfodEYc44Mj8nronPAz53jQ+lpDzFGv/u2Xt1zSf0z4YpFjr1xnFWeNzcMyvGXi+bVxIlbnEvqqUrJcwoJcYt61z6LgZ0Jm3uHqEQ7bxOjlnbzeKvhcaxukT3N9eFxEpHDt832g7TBXef950NUff9bXKD9fosafxqW1OYe7jGhgON/tk8UBPra1z1qvWevnylVj/pMbDSRzDJ0lHZeWv50RABKaLgAzo09Weqk1/BGRA74+lcpoCApNoQE8ZN2gWPPkwjJHalFfewwoDMl51TaHeySfcKPH8pZdeukhYbp754Q9/6AxoPsxlyjAbnkgfRCkbb04OOOAAp+BqCwmPJyFGVh/Kte6+zdhQg0cQ+dYZBKk/Xh14iXvFWd2p+Vhx1RRuzneve++9t6I+KJFIdcrS2DslFZY9PuGfuo8u1dVzN91xeZs8qv13f/SjH7n7UH/729+6P3EAoe3e4Vjh2BT+z6JEjevWZ//zBzPaDnA0KQvq+lYY0hbvBg6FbLjhho3NFxtYBzGgozTGgODDS7ZFYPAF4vt496FUIjUdohmlfMfG1SYv2xiyRfEaGk4sSnbGI8Lmeg/atsMhvjyh4Yi/1clNHBoRDxkiIzSl2DjTFDo5lMfUPZZ8yyqPoTK0j74Tt7ElLHuotG1S7paYP+CUO96mxm9+j8fMtogQPr/4sFBd3yglW104cCDCe80TKhtlQdsaITTcNBldiejio4G0HaSgvHEY27poFuMqM7HMMbe89KUvtYhW9jPhuNF0D3o4vuIVzRoCA0TToYTw+bp1XHywsemQWliZMM9U27dBiA3oqWta4kMGTWvXMGR5H2N6PEY0rV1ZB9O3MKaS6tqklJxbhc2y9vN5xfPuYYcd5tb5TfsA3uMaJsKVe0/0lMd+W7n73leVlPUSBvQS47Z1DrWs46wyx3M5csfzJda+o+p78bqxbt8ZzpGsqziMxqFSUt1BzXhOrbuao0R9LfITj5fsiTCoN11JQh0ta6pS69Uua6q+1z+l+tKox/BJ0lHltIGeFQERmB4CMqBPT1uqJv0SkAG9X57KbcIJTKIBnfsWUYa1pTDcZspTxNqElo0/njt4Z1977bUu25RxGEUgXowYTkh4Ya+88srWIs09Z9nMxpnGG2/unSQMZ/j90OPGYqziG+FBg/i+5DgMptXrPlQoc5qd0O7crepTqGQhTzx760LH++f/9Kc/VXhRo5AgWY2CTQ2Tyz+3vLkCYTV6WmQ6rlsf/S82NluUq7HyCcMz//kxLFaqN905GrPsS0EYewRypcEuu+ySbLr4PYyjGC/ClCsvfco3ihcOOviIHqkxra5PWjzQLeN0fK9s3ZgVAyeEJGMyIaQtY3Kywf75QEpRHstj6vCRlVuJvhOPF3HfqmNy6623Vrvvvnt1yy23uJ+/8Y1vLOZN1ff84cuRO95a2jQ+aGHpv9Zx1vL98JmUbJXkEJYjNGw29c/QyG7pw6yRuJaDxP2vXJEQejiPq8zE/ZlDTxhuS6TwYGXdGBfKHQcbzjjjDHfdBGNc3fPxuFlnuKFNiKrhr9VJ3fFNveP1LhGI2g72NbGK70BfuHChu3aoKbGORNHFfyTr2JpqK0u/Cw/nNn03DJfftG4uJeepOvrfLWs//2zoEWs5CNb0Xt2hY0t5+95XlZR1iwxZ6jzIM5Zx2zqH9rU+7iJ3vFNi7TvKvpc6yBSOHXiTs0/l6i4iftSNN/G8VHdAtER9LfITr6ksewfLmqrUehV5s9Qr7Jt9r39y+v0kjeG5XOEwCh1VDn89KwIiMF0EZECfrvZUbfojIAN6fyyV0xQQmEQDumUTZlEg5DafZbNCqDC8My666CKXPZ58eA9wz2ddaO7cMjQ932VzQl7hQYM6L0KLJ39cpti7O9zQWzyH6uoYejvWeTrlKnksm/Sctsnln1venLLwrLV+FpnOrRvfT/W/rhEAQnmMoxvkKlk9077aIvREsBiS/PfjPlFnvMwto7X9LXLVpf1jxWdfBnTyzVVQdy1/ik2qHLHXnDXKRaqtS/SdLvJiGTv6nj98m5Ro01xFaM44m5Kl+PeUbJXkEJYlNY7zbHwAiGgxb3nLW1oPsLXxGFeZ6dJHctvdPx/28bpoR+FcR/QLeHPNBnJTZ+AMD0E1RYuwRJSI6xPPXdYxLs7HImdd+0hOG1j6XSjvTfN8eACi6ZBoKTm31tcyfvu8witcLIfW6uSYv1kOX9aVv+99VUlZt8iQtY26PmfpT9Y5NLUeyS1jjtxZ15FhGSzj9Cj7XuoqjfAAOpHDMJ57nQL6BK6dWmutteaqHK4zm6KAlKivRX7CPVFbCPrc9rO0cSyXVrmz1CvMu+/1T05/staJPEc9hudy9RyGraPK4a9nRUAEpouADOjT1Z6qTX8EZEDvj6VymgICMqD/XyNy0vVnP/tZddlll1VXXXWVCzN34403trZwnccdL8T3gPO3+fPnO2+9LbfcslpjjTVq7w0cRJy6bk7avAhjj1+rl09bWboaOVMKoVwlT5cNeFv75PLPLW/8bcJjXnPNNU5e8QC96aab5u7Rritnk4e9ZQOeWze+n2qvUEnE8019Ka5LG7cSeeb0yVBx2nQPYVN+KaVrrrz0Kd+xIdjqZWgpc0pO6nilWMXvdJFf+OGJyeGf66+/3kUJue+++xrFoW5sLCWPJfLtIi+psaPE/OEboEubpvpyGOXEepVDF259yFYfHB566CG3zrniiivcmgUPN/7dlJqMhUTPOfPMM6tjjz127tWVVlrJeTMTSWPjjTeu+LflAOE4y0zc1occcoirN170faeYQ3xoNDzs4X8LjYLxlS2h0aZpbhqW/NexGsY80Fe/i425caSKOMpSXUjlknJulcXU+O3zieW+6bqSuu92GR+byt/nvqqkrOeuT6zt5Z/ra9y2zqGWdVxOHaxy5/PM/X5K5kbd98Kw5nX3oHvZDH8LDeBxhKpw3K/rm6Xqa5GfUv0s1cZ18miVO0u9wvz7XP/k9COetdZpHMbwXK6exbB1VLltoOdFQASmh4AM6NPTlqpJvwRkQO+Xp3KbcAIyoFcVd4Hj9env6rM2aZPRDwXaJZdc4sJ71imkUSZz9yf3Z2JQf+QjH2n9ZONzXTcn8QYsvNcz3nR1LWSozI2/1yXPOo+svpUsueXK5Z9bXl8elLfcdXryySe3GvTi8o+bAT2+8zSXN8/Hd/J2UcKTT9e2CMsch8i1HjbxeTD27LPPPu6fdca73DJ2UTA1tYFVSRO/bylzlzbLVVDn9E3Co2MQob+0GRPjuta1d1g3q/eNRR5L9J0u8pKSixLzh+ee06bWsSVXrsg3h1ufsjUIB9YnHA5kzePvQ7cwaouqwbzEvdVcrYJXcpye/OQnV7vttpszqBOyfd68ebWfHGeZicuWO8ZbGIfPhONnaBgJ55qwTUKv9Tg6S+gJWGfQ5buh/OeW1T+fY1wNv1FyHijR78K2ia+KCQ1kTeHOS8q5te1S47fPJ44ykHPdUZ+h9vvcV5WU9S7ziKXN+h63rXOoZR1nKb9/xip3/vnc76fm5FH3vTgsdbg/DvtaGOkhPACFXgEZW3LJJR2i0LO4Ljpfqfpa5CfsC/Gc1CQzqfbLXXflyp2lXnHZ+1r/5PQjnrX2pXEYw7twratjaR1VbhvoeREQgekhIAP69LSlatIvARnQ++Wp3CacwKwb0K+77rrq4IMPdh6GPqHs3XbbbavHPe5xi7QuHojcEf7zn//c/T3lNctzH/jAB5zBE8/ruoQxHaUj3kz8/66pr81JuAHva+MdKtz6MKDXse9byZLbDrn8c8tLebjL+fWvf72TQZ+QGWR1o402mlOo8NuDDz5YXX755c4TnDSNBvTYoNNFCQ+bLm0Ry8egxpVUGVK/p8qTo/SO87IqaeL3LGXu0ma5Cmpr30QJxr3G/OcTXkBbbLGFO6yx1FJLLVJFQgsSAYKUMqDnhPRPcevDgB6Xx6K0zJWLEvOHL4O1TXPG8Vy5Im8rt75lqysHlPef/exnqyOPPHKRNQlGbUJNP+pRj1oEGVF5zjvvPPe3lAzjGUkkFIzofKPOkE4+m266qfNWx5geG9LHWWYGHeNzZJFnw9CwtM3HPvYxFxafdeXee+/t7jvfd999Xfsst9xyVehpGB7YiQ931d2Ry/f6MCp2PVRQah4o1e/COTEOqxxGCHnJS15Sve9976tWXHHFRZq/pJxb5cw6r8djbe5aosu42laHPvZVJWW97/rCosS4bZ1DU+sRq7z556xy55/P/X5qTh6HvveVr3ylYmxgjnzVq17l5sxll112kTH/jW98ozvkhqE8PJQThmkPDaNNhzRL1dciP136Qqr9ctZdoWxa5c5SrzqZ72P9U6ovjcMY3pVr3G6ldVS5baDnRUAEpoeADOjT05aqSb8EZEDvl6dym3ACs2xAv/vuuytORX/ta19zrbj99tu7uySf8YxnVEssscRiLWvdgMUvoti87bbbnMKTjfO11167mPcw30YRyia4S+prc9J2upeDBWuuuWZ28Qhf/5rXvMa9FzPcfPPNO3ngY+QiNGwpJUtuJXP55yqFCBOHMsUb92gHvNB33XXXapllllmsuBYlRF171B0Kya0b+aYU4uHvGCk5AFBXj7Z2WGGFFZz3xdprr+0eS32zKa/ctqjLZ1AP9DBE47h5oMch3OMQkoNw7dJmuUo5i/yioH7ve9/r7pskIZMnnHCC+3dThJBUOcK6bbDBBtXChQurddddNzm0pOSxRN+xjhdh4VPzYZxnH/OH/76lTZOgowdS7VmXn4VbCdnqygFPtj322MOFaycRZp15hDtV60Ksd+mf5IvCHy93jLWsr7gGIU4LFiyo+A/jr0/jLDPDNqCHxpEw6k54v3Z853hdaPfw/vM4akvYJqH8s75gLVq3Dm7rV5tttll13HHHZYe17yJnqf5ast/h1X7MMcdU55xzjsMRzolh2OI4lP4w5Nw67qXGb5/PIN6Lg66L2uoyyL6qpKyn5NLaPuFzJcZt6xyaWo/k1scqdz7f3O+n5uSSc4yVRRgtJByTw7rGB53qQruHa/OmqzlK1dciP2FfCA8KtHFKtR/vWp6Jv2GVO0u9Uu3cdf2TyrdrncZhDO/KNSdKYp97jNy20PMiIAKTT0AG9MlvQ9WgDAEZ0MtwVa4TSmCWDeh4hrCpI+FFgrf4euut19iS1g1YShRQ/HzrW9+qzj///OrjH//43OOEOMWQFnurpPLj966bk7b7pbpsUlNl7Yth/J2+lSypesS/5/LPLW/ojYZxD8U5xo+me2WtbWdpj9y6wSalEE/9nsuf58Mwh3Vh/pvyzG2Lpny6hCskrzjMaZ2iKbeM1va3cO7S/uRrKXMXOchVUFvKH3p1UnbCURPtoSnUNM+kyhHKI8+nIpb4tkhx68Is1c5d5CU1dnTJM1VO/7ulTa15+efCQyxNyug4T0sdS8hWFw4Ys1AOILeknXbaya03VltttUZUfckaRtwvfvGL1dlnn13dcMMNc9/j34TA9vOYhWduu3ZhVfeNkmVrqlNojGXO50APf2Nsqpvj7rzzTrcu+OY3vzkXFeP222+vkGf+t81DPDWedeVuea+LnKXKW7LfUafPfOYz7gAjyYeux7B+6KGHuihBbWuQUchS3A6p8ds/H5c1DiHd1r5/+tOfqiOOOMIdTiNxCJT/mtatFllpeiZnX5WSnUHK0XfepcZt6xyaWo/ksrLKnXU9lDsnj0Pfi+8lx1i+1VZbzR3KqTvohM5g5513dhFI/DUcHMrn8D2p6WqOUvW1yE/qYHDXebZLnaxyZ6lXrsxb1z+5+VrrNA5jeFeuw9ZR5baBnhcBEZgeAjKgT09bqib9EpABvV+eym3CCcyqAf2BBx5wSkiM2FbFjnWzYhUJvIrf9a53OQUyCcMoSmZCBuemrpuTL3/5y3Mb8LoQcF1OkLeVPS7nBz/4QReOdNCUq+TpsgHPqVfdXXTh+7nlDe8wDcO5NpXJWj+LTHeRrZRCPP7u17/+dadAGiRxTcLLX/5yF+GB1KentKVcYRu1efrFecXeAXVK5lx5sba/pV6hByPPW/uspcwpOakrX66C2iK/eMiiiKQtrN7iqXLE8pgaE3xdU9xK9J0u8mIZO/qePzwjS5taZDt8JvTetfZfC7cSstWFQ5d+3KV/tnHnGhLWO0S6IYX3vPr3xlVmYmMg0WAwJpZMobc51/wQ1pdoPhdffLEzimOYXH755eeKEMqjDy1+yy23uMMSpNhjvWlNYllj9FnvLnKWGn9L9jvqHo7vfrzA89AfVkjd+VtKzq3tYhm/fV7hPcvWw0W8G3ra5qwdrHWoe86yrwrn2L5lPSWXuXUrNW5b59DUeiS3PjlyR96537fMyaPue3G9mEvYu/j9iz+QE14b9Ktf/cpFzONqLn81xEUXXeSuYyE1Xc3BbyXqa5GfcE2VugLGy5Gl/SzPxHJplTtLvXJl3j9vWf/k5G2tE3mOegzvynXYOqoc/npWBERgugjIgD5d7ana9EdABvT+WCqnKSAwqwb0EhswjPKEgOekOGmHHXZw3hdt3haxgslqZIlFr8vmJPZsqFNmd9kAt3WL+OR91zsz42+UULLkdO9c/rnlzX3eKt+WDXhu3eCWUoiHd/p5BQ+hXwfxTIoN0RhqTjvttGrppZdubcpctk2ZxR7Hn/70p6tddtklKUZhdAEerjP855bR2v7JwnUMl0i+ljKn5KSufLkKaov8lihHbHDrSx5L9J0u8mIZO/qeP7w8WNrUItvhM136r4VbCdnqwqELs1TZf/SjHzkj8m9/+1tXJO5HxnDblkKFaJ1SfVxlpgu/XBmMnw/Xh9x9+9rXvrY6+OCDF/FCjOfMcNxlDvr2t7/tlOdNd+T6b4Z3dw9ymLNLnVNy1mUeKJFnWI44PDnzNgYSH9WKww37779/I45Scm7lbxm/fV5hn8Wz/pJLLqkI159K4V3POVGBwnxL7KtKynru+iTFsMu4Y5F9a76WdVyqDuHvOXJnXUeG+Vvm5FH3PcobrjcwjG+33XZzh8nr9ABEqkK/wCEq+hLtQtQ8ol2E96LXtUWJ+lrkJ/YetuyJLO1neSbmYJU7S7183iXWP6X60ijHcOqUw9UzGIWOKoe/nhUBEZguAjKgT1d7qjb9EZABvT+WymkKCMiA/h7XinUnvsPmje9T5Lc4JG+sUPOnxNtCsqNw49Q5odhIfRnQDzjgABfqM7xfNBbXMNwnv7Exx/t1ySWXnHv0Jz/5idvU4yFMQjl07LHHtoY25rk//vGPTsm7zjrrLGYU/cIXvuDCjGLwRBFAnZ/3vOclexPK5Ic97GHVKqusstizuUqeLhvwtgLmbg5zyxs+b/GOjO9MxLBB+3ZRKuTWjW9YFHjnnXee86YjYUjhOoO2KxR82VFaIAMo+eMUXstAXng6brjhho1NF98tX3f/eFIw//kAMn/YYYdVeIWQ6P+EMKyTV59n/H28oT70oQ+5fhGmXHnpW75D7wU8Ic8888zkPbeWMlvkJOafq6C2yG9YDoui/+6773beQNzvTGo6CBTKI/cK4zm6ySabDCyPffedLvJiUUiWmD+AZ2lTa7/1z8X9l3nv3HPPrR75yEc2ZhXLQd04W0q2cjnEzJruZ24am+qM3fEBQMYF1lJtB6Guvvrqauutt54b94ncwd2VPo2rzIT3zTL34PG3+eab54pZ1vPhgUO+ueWWW1aXXXZZa7Si8EDWK1/5ygrPRQwoKc/h+++/34WIpz1IljUkzzGH3XbbbdW6666bfWe6h1FiHijZ73y5QwMxxvIHH3zQzd+sPT71qU9V66+/fmN7l5Jzq4BZxm+fVxwOn3UOhxOXWWaZxs8hT6zv4EHad999K+attj1JXWYl9lUlZT13fZJqrxLjds7cYVnHpeoQ/p4jd7yX+33LWmbUfY96hQchGS9WXnnl6pprrnF7oXhOrBtvOEzFYX0ibqX0FyXqa1mDxWsqyzV1ljWVpY1jmbTKnaVePu8S659SfWmUY3jdeGNZX4xKR5XTBnpWBERgegjIgD49bama9EtABvR+eSq3CScwqwb08DQ3TYhxg9DEXrEbNutDDz3kDHEog+677765n+rutA0Vapa7qr/61a9We+21lzM2D+L1E2/6KCRh4QjvVueBy8b2mGOOmQth3+RVAqdzzjnHeT6RKCNh7zH6L7HEErXSj2Ecb2IUH2eccYZ7NiwDIQkxOKFgJOGxhrfOU5/61MbehFKYd0jcm7rxxhsvoqQvoWTJ6dox/7ZQqV2UQmEoV95vu6PZs+Idn8bRgH7XXXc52fflJMzsO9/5zmr11VevRY8scpDjoIMOqp7ylKc42Vp77bUXebYuz6Z7funXH/vYxyoMwsgsaRADOu9jHNpjjz1cf071QerDoQHq478f3wnsKzdq+Q49WHbccUfn9dJ2MMgq4yUMJ7HwWBRisXINmcBAUKfsR8GHwtKPX3yvyYAeK4Da7p3Okce++04phWSJ+QPeueOtdSzHi5SDEb4/to2zPPOGN7zBXcPSNs6Wkq1cDnEbM+/iwVZ3aIm7nN/xjndUJ5988hyLOsV+7CHUliflxdgKU3+Yqy7qzbjKTBgSvOkQG30Ywwj/69dLYRheqxyGz4Vjv/9700Erfo8jsfh3mu7IDb8Vy3/bGpL3vJxwcAKjKuvNXAMp+ZSYB0r2O88sNkr4v1uMxaXk3CpjMZ+2ENDxfJ7aB9DPkQkO2/p+wJrBXyVgLaN/rsS+qpSshwb0VBh/C4cS43bd3NF0eDt37Zmq0yByZ1mfW9Yyo+57MIp1EJaxIzbY+ndSB+9L1NeyrqZ8n/nMZ6pdd911Tiz6WFNZ2jiWw64G9La9fIn1T6r/hL8P0peGPYZPko4qpw30rAiIwPQQkAF9etpSNemXgAzo/fJUbhNOYFYN6DQbp7d33nnnOWMXXlAoxF/84hc74xCK0Jtvvrm64IILnKErTnWhljFMY1y58MIL5xRHGJP32WefarXVVpsz+vLcZz/7WaegZhNEspzObhK3us0Jz+JFx13veAehyMWj6aabbnKe5J///OfnsluwYEHFwmHevHmLfQIveQxElNcnwohSTzzMvSGdvK+66qrq+OOPr2644Qb3aJPBCIXpnnvu6e6RJHGA4aijjnJ/Cw1zGNvx6IWTP7xQtwHPVfJ02YC3dfU4XPM222zjDh7ggYRXEilUpOeWFw54OPk2YPNLm2B8hR3fuOOOO5yyAsNHeNCDbzd5KFiUClZFScjHqhDnYApeb95ghZEGWcRI6xXxKH9QHOENyuENnm06nMKzsEVx6dOmm27q5AfvPTymUO4idyhGMK77b/O8RUHXJgex4tj3QfpE2FfuvfdeZ7wiJKP/fpvHeq689C3fYbhJ6x3hljJb5SRknuvhZZFfDEEcKKLP+hSOnfwNwzmha5EZP2b7Z5u8O+sil/Qlj332nS7yYhk74FNi/sgdb9v6bPhbPH/7/ssczmEd5kdYMb+dfvrpi8yhPFt3UKmUbPG9XA6xMhtZJOrMc57zHDem0leuu+46N85eccUVi2Briszw/e9/30WUYa1EYgynjxJVpm0M59mmA0PjKDN40rKOIzUZxuKxpu6QpVUW/XPx1QL8nbD5MA6jBYX5MkaxNghTykDKs8g24yCewj6xLmVdTLv69SHz3I033ujk3a8jU4cn2updYh4o2e98XZqMYCmDln+/hJxb5SuOfsXBP8a0NdZYoyJsOm0d7gfiQ7eMFxw042DxYx7zGLe3gQdrK+ZRImD5ZPFYbyt3iX1VKVkPxwnGTCJ9sD5gnwTXZZdd1tpEc8+VGLct6yIKYFnH5VQoV+5yv29dy4yy73leYVht/7eUwZbDZ0SE8il1NUepscYqP3EkCsrD2nqQNZW1jUO5tK5Xc9dUJdY/1v6U25dGOYZPmo7K2gZ6TgREYHoIyIA+PW2pmvRLQAb0fnkqtwknMMsG9DpjV1tzYhT9xS9+UbFhIuGxzkYwTrfffrvzxkFhGaaVVlrJKSExBsYGGP6OJ9uznvWsThIVb04wSqIA9wbqtkzbvCL9e+Rz6KGHVoRfDxNKtI022qj6wx/+4BSqYWpTqKJou/zyy919nnEZMQg/4QlPqAiZGv/W5BlaSsmS0xhhuOb4vViRnlte8sP7GgW+pU2RJ0IPExKQxL2cGNZj5Z1FqWBVlIR1tirE6YP0Iwz8oSGbvDjQgmIWw0x8IKDNiwElAcoZ6ptKyC/yj8KbNKgBnTyavk//J5w8XslxG3JgAO97ZL8u5cpLFwVTG6v43u26w0Px+5YyW+UkzLuEAZ38Gdf322+/6pvf/GZKbFw7cSjJGxnxCCWaQV24/lhp1ZY58kgeXFOQksc++04XebGMHaXmD/LNGW+TDRo8QL04rBRG8Gh6nzmOA1/MZaSmSB+lZCuXQ44skjce4oy/PqIGc9BWW221CA7mcg524X0cj2ttYzhGaLxUm6646HvNkcsqrGQYSp2/N4W/L2FAr/MoT42/4R3PlNdy7TEDmmwAACAASURBVIuvL3MtnsP+EGjIwYesxxs/TG0RnCx9r9Q8ULLf+XrFB3EZEzhwu9Zaa1mq7vpMn2tr00erqoq9J8P3msJI33PPPc5gHkZf4T3an/py2CNeqxGql/Ua659BUol9VQlZD69QiOvbND+kuJQYt63ress6LlX+8Pdcucv9fs5aZlR9z/OIPcot1weF0aDIJ3U1R8i+z/pa5Yfv54zD/voqv+ao6zM5bezrn7NezVlbllr/WPpUbl8iz1GN4ZOmo7Lw1zMiIALTRUAG9OlqT9WmPwIyoPfHUjlNAYFZNqDTfHip4GGOwS024PnmxaiBVw7GFbx+vRG5zQuIk8EYevCebsrX5z9//nzn+YFBpmuqU9zyXUKvx8b68BsosQlV/OhHPzr5aZRNPOu9gNte4GABXr+PfexjW/PFG54T9aE3fN0LKN/w4sWrqu7exZJKliSYfz6AlzjKRcoSpz4M6GzUue8OZav39qsrG57MeP9g0MObm/Tc5z7XlQuDdJgsSoUcRYnPO0chTr24SxqlvY9c0MQcgwwek3jF1UVL8O+hYME4g7w29T9kCkPI4x//eMeH1IcB3Y8rXEtwwgknLKZQDuvmvbgYX9oUzOMg38gURjJSygOSZyxlzpETz62UAZ38b7311uqII45Y7PBT2GZbbLGF87BDoY/XHinlBYQCHCMChzpS8kh+hAC2yGNffae0QpK69D1/5Iy31jHcP4eimUM9YdSVOA8vB6wH6OekNgNJKdnK5YD8EZobeWxKfmzcbLPNnLc1BllSk3cccsgzjOGEW25LjHnMkzzL/29L4yIzoaGjzchRwoAOn3DstRjD4wNPTVdMNLFnPKCtw8g/Tc+yfmVM5iBl11RyHijV73xd4+hAhx9+uFt31F2d1MSnbzm3tgPjHHMNkaPC1HYPM+MHYwcRgdr2Nqk1u7WM4XMl9lV9yzpjIYchWXvHfLoa0GHQ97htXddb1nG5bZkjd7nfz13LjKrvwSw+mGUxhsOOa9HYC5IsV3OE7dNXfa3y47/Nepn9Q9tenzUV3vW0OVFUmtZUuW1MPpa9bjimW/fyvFNq/WPpVzl9yec3ijF8UnVUljbQMyIgAtNBQAb06WhH1aJ/AjKg989UOU4wgVk3oPvND5sQvFBRhnvvGrxt8AzlnmYfJhulrw9N2HYPZZjvwoULK+46xzjovTPIG4928sdjpc0YaBGvcHOCUhrvd75B+DS8RQg9zIab71MXDIYozgjdmvttQhlzCv6yyy6by5NvomznDnkMuNxR3XRHelwf7gvFe50yXnnllXP8KSdstt9+++pFL3pRteqqqzaiKK1ksbQBz2AoI4QjXtV4sqJEJEwuClW8j33KLW/4fdoUJQReTr5NMSwTopw29fIUeirQPhiDtt1220WqYlEq5CpK+EAXhTiHWQgfTDnxnPcRDagbkRle+MIXOgM3nvWWhFID5TmGbAz05OfllKsbdt99dydTYYjcvgzovnywQ67pj8gD44wvA3JNGZBzPw431StXXroomFJMQ8+qpgMZYR6WMneRk5IGdMoPOwwKHH7ybebHIvoXdecQT+zliZzhudyU2uRxhx12cEpRjHMWbvE3Bu07XeTFMnbUsehz/rCOtynZrvsdpowbXLXQJgdhuOyUgaSUbOVyYM793ve+5+rWNjbGhtjU3c5ERYAVax48c/1ainkQwy/zD2OvZcwL22TUMhOG2m1jEBs3+gjh7udTxggU3xYDLWMN61Su7yG1hQVu6xvMX0TZwOPd9wGe73v9WnoeKNXvPLvwgEMqOkAb7z7l3DrmYZTG45L5jjGdvsl6izVr2wHYn/zkJ+7KIA7M+HWo7+es1+nnbWt2a/ni53yY+L73VX3KOuMr0To4aAcf+i19hvUB0aC6pj7Hbeu6vst6xFI/q9zlfr/LWobyjqLv8d2wfhz65eBe234gvprCcjVHiXWYVX7Cb7etqV760pdWzHEkGIzSgE4ZctdUvFNq/ZPqT9a+FOczzDF8knVUKf76XQREYDoIyIA+He2oWvRPQAb0/pkqxwkmMAkG9AnGq6KLgAiIwFQQiBV3n/70p6tddtllKuo2TpUI71Dt+0DHONVTZRGBSSCQM+6Fh7E22GADd5BgkMhCk8BHZRQBERABERCBPgjEd5CnDiX28U3lIQIiIAIiIAIyoEsGRKCegAzokgwRCAjIgC5xEAEREAERsBC4+uqrXdhy7ifkmgbCuFojAljyn/Vn4pCeeKsR9n3ZZZeddTSqvwiMhEAYeYPoOnjrcu99XcIjd9ddd3U/WcLxjqRC+qgIiIAIiIAIjCGBOIoL0dzYayiJgAiIgAiIQEkCMqCXpKu8J5mADOiT3Hoqe+8EZEDvHakyFAEREIGpJIA35nHHHefulycU/Yc//OFqp512msq69lUpQkFyjcZuu+1WLbfccq3Z3nnnndXLXvYyFy6ZdNZZZ7lwlkoiIALDJ0BI1hNPPNHdGZ8a72JP9dSVDsOvjb4oAiIgAiIgAsMlwNUQt912WzV//vzkdVXhITSuNLr00kurjTfeeLgF1tdEQAREQARmjoAM6DPX5KqwkYAM6EZQemw2CMiAPhvtrFqKgAiIQB8Evv/97zsj780331ztuOOO7o75Rz/60X1kPXV5YIDjsMGxxx7r/luwYIEzxNUlDO3HHHNMdf7557uf11tvPWd4X3/99aeOiyokApNAgLu599xzzwqvuMMOO8zdC73MMsvUFp0737n3megc22yzjTtctPrqq09CNVVGERABERABEeidwD333FO9+tWvrm666abq9NNPdxFallhiidrvsLfYb7/95g6Q7rvvvtV5552XPHjae6GVoQiIgAiIwMwRkAF95ppcFTYSkAHdCEqPzQYBGdBno51VSxEQARHog8A//vGP6uMf/3h10EEHVb///e+rU045pXr9619fzZs3r4/spyqPO+64o9prr72q66+/3tWLO82POuqoaquttqqWWmop9zeM7BxGOPXUU53B3CeMdUceeWS15JJLThUTVUYEJoGAV/x/7nOfq575zGdWH/jAB9yhlrr05z//uTr66KOrd77znUlP9Umou8ooAiIgAiIgAoMSuPjii6tXvvKVbq/A4dF99tmnOvzww6t11llnzpDO4dEvfOELLtILa2HSmmuuWX30ox+ttthii0GLoPdFQAREQAREIElABvQkIj0wowRkQJ/Rhle16wnIgC7JEAEREAERyCEQhzZ+97vf7bzS/XySk9e0P8u98QceeGBFGMswPf3pT6+WXnrpOeN6+NshhxzivF1TId+nnZ3qJwKjIBBGg0DpjxFg++23by0KRnTGwRVWWKF6xSteoQNFo2g4fVMEREAERGBsCLBXePvb3169+c1vdkZ0n5hXN9poo+ree+9dbG3Mb9pTjE0TqiAiIAIiMBMEZECfiWZWJTsQkAG9AzS9Mr0EZECf3rZVzURABESgFIHQyLTSSitV5557brXHHns0hmcsVY5JyPeuu+5ydyl/6EMfai0uHI8//njn3d8UKnoS6qsyisCkEkDJf9xxx7nxTIr8SW1FlVsEREAERGAcCDz00EPVV7/6VXeF0Q033NBapE033dRFteIaFB3IHYfWUxlEQAREYDYIyIA+G+2sWuYTkAE9n5nemGICMqBPceOqaiIgAiJQkMB9991XvfGNb3T3dvO/GIkVcrweOKHvuUt54cKF1Ze+9KWKO5Mx1hGq8mlPe5q7T547lFddddWCLaasRUAE2ghwh/nee+/t7mHFc46Qs7qeQjIjAiIgAiIgAt0J4I3OvMoa+JprrqluvPFGlxnRmFgDE8Vqyy231OHR7oj1pgiIgAiIQEcCMqB3BKfXpp6ADOhT38SqYA4BGdBzaOlZERABERCBkMBf/vKX6v3vf3+17rrrOq8RJREQARGYVAJ///vfneH82c9+dvWsZz1LXnCT2pAqtwiIgAiIgAiIgAiIgAiIgAgkCMiALhERgXoCMqBLMkQgICADusRBBERABERABERABERABERABERABERABERABERABERABERgFgjIgD4Lraw6diEgA3oXanpnagnIgD61TauKiYAIiIAIiIAIiIAIiIAIiIAIiIAIiIAIiIAIiIAIiIAIBARkQJc4iEA9ARnQJRkiEBCQAV3iIAIiIAIiIAIiIAIiIAIiIAIiIAIiIAIiIAIiIAIiIAIiMAsEZECfhVZWHbsQkAG9CzW9M7UEZECf2qZVxURABERABERABERABERABERABERABERABERABERABERABAICMqBLHESgnoAM6JIMEQgIyIAucRABERABERABERABERABERABERABERABERABERABERABEZgFAjKgz0Irq45dCMiA3oWa3plaAjKgT23TqmIiIAIiIAIiIAIiIAIiIAIiIAIiIAIiIAIiIAIiIAIiIAIBARnQJQ4iUE9ABnRJhggEBGRAlziIgAiIgAiIgAiIgAiIgAiIgAiIgAiIgAiIgAiIgAiIgAjMAgEZ0GehlVXHLgRkQO9CTe9MLQEZ0Ke2aVUxERABERABERABERABERABERABERABERABERABERABERCBgIAM6BIHEagnIAO6JEMEAgIyoEscREAEREAEREAEREAEREAEREAEREAEREAEREAEREAEREAEZoGADOiz0MqqYxcCMqB3oaZ3ppaADOhT27SqmAiIgAiIgAiIgAiIgAiIgAiIgAiIgAiIgAiIgAiIgAiIQEBABnSJgwjUE5ABXZIhAgEBGdAlDiIgAiIgAiIgAiIgAiIgAiIgAiIgAiIgAiIgAiIgAiIgArNAQAb0WWhl1bELARnQu1DTO1NLQAb0qW1aVUwEREAEREAEREAEREAEREAEREAEREAEREAEREAEREAERCAgIAO6xEEE6gnIgC7JEIGAgAzoEgcREAEREAEREAEREAEREAEREAEREAEREAEREAEREAEREIFZICAD+iy0surYhYAM6F2o6Z2pJSAD+tQ2rSomAiIgAiIgAiIgAiIgAiIgAiIgAiIgAiIgAiIgAiIgAiIQEJABXeIgAvUEZECXZIhAQEAGdImDCIiACIiACIiACIiACIiACIiACIiACIiACIiACIiACIjALBCQAX0WWll17EJABvQu1PTO1BKQAX1qm1YVEwEREAEREAEREAEREAEREAEREAEREAEREAEREAEREAERCAjIgC5xEIF6AjKgSzJEICAgA7rEQQREQAREQAREQAREQAREQAREQAREQAREQAREQAREQAREYBYIyIA+C62sOnYhIAN6F2p6Z2oJyIA+tU2riomACIiACIiACIiACIiACIiACIiACIiACIiACIiACIiACAQEZECXOIhAPQEZ0CUZIhAQkAFd4iACIiACIiACIiACIiACIiACIiACIiACIiACIiACIiACIjALBGRAn4VWVh27EJABvQs1vTO1BGRAn9qmVcVEQAREQAREQAREQAREQAREQAREQAREQAREQAREQAREQAQCAjKgSxxEoJ6ADOiSDBEICMiALnEQAREQAREQAREQAREQAREQAREQAREQAREQAREQAREQARGYBQIyoM9CK6uOXQjIgN6Fmt6ZWgIyoE9t06piIiACIiACIiACIiACIiACIiACIiACIiACIiACIiACIiACAQEZ0CUOIlBPQAZ0SYYIBARkQJc4iIAIiIAIiIAIiIAIiIAIiIAIiIAIiIAIiIAIiIAIiIAIzAIBGdBnoZVVxy4EZEDvQk3vTC0BGdCntmlVMREQAREQAREQAREQAREQAREQAREQAREQAREQAREQAREQgYCADOgSBxGoJyADuiRDBAICMqBLHERABERABERABERABERABERABERABERABERABERABERABGaBgAzos9DKqmMXAjKgd6Gmd6aWgAzoU9u0qpgIiIAIiIAIiIAIiIAIiIAIiIAIiIAIiIAIiIAIiIAIiEBAQAZ0iYMI1BOQAV2SIQIBARnQJQ4iIAIiIAIiIAIiIAIiIAIiIAIiIAIiIAIiIAIiIAIiIAKzQEAG9FloZdWxCwEZ0LtQ0ztTS0AG9KltWlVMBERABERABERABERABERABERABERABERABERABERABEQgICADusRBBOoJyIAuyRCBgIAM6BIHERABERABERABERABERABERABERABERABERABERABERCBWSAgA/ostLLq2IWADOhdqOmdqSUgA/rUNq0qJgIiIAIiIAIiIAIiIAIiIAIiIAIiIAIiIAIiIAIiIAIiEBCQAV3iIAL1BGRAl2SIQEBABnSJgwiIgAiIgAiIgAiIgAiIgAiIgAiIgAiIgAiIgAiIgAiIwCwQkAF9FlpZdexCQAb0LtT0ztQSkAF9aptWFRMBERABERABERABERABERABERABERABERABERABERABEQgIyIAucRCBegIyoEsyRCAgIAO6xEEEJpPAr3/962rPPfesrrjiCleBj3zkI+7fSiLQJwGrnH30ox+t9tprL/fp5z//+RX/ftSjHtVnUcY2r1mu+9g2igomAiLgCGh8kiDMMoEf/OAH1Utf+tLq5ptvdhi+8Y1vVFtsscUsI1HdRUAEREAEREAEREAE/klABnSJggjUE5ABXZIhAgEBGdAlDiJQlsB//dd/Vc95znPcR572tKdVn/zkJ6snP/nJA3/Uatgc+EPKYKYJWOVslo0041j3P//5z9XrXve66j3veY+T3ze96U3VG9/4xpmWZVVeBFIErONdKp9x+n0cx6dx4qOyTDcBGdCnu33raqf1z+y1OTUutd+eTZqqdS4BjTu5xPS8CIwPARnQx6ctVJLxIiAD+ni1h0ozYgIyoI+4AfT5xQig7Dr00EOrb33rW9URRxxRHXvssdVyyy03saRKbeinQdH/5S9/udp+++1d2/7rv/5rdemll1Ybb7xxsq3jTeq73/3u6tWvfnXyvX/84x8VC2T+I73gBS+oPvzhD1crr7xy8t1pfOCaa65xfe3uu++uTj755OqAAw6o5s2bt0hVrXI2y0aacay7FDnj1WNHOa/98Y9/rE444YTqwgsvrLbeeuvqrLPOqp74xCeOF6AxKY11vBuT4pqKMY7jk6ngQ3woHi+bPr3mmmu6g5DbbLONi7TCYcglllhiiCXVp3IJyICeS2zyn9f6Z/LbsEsNSu23u5RF78weAY07s9fmqvH0EJABfXraUjXpl4AM6P3yVG4TTkAG9AlvwCkr/t///nfnJfm2t73N1ewRj3hE9aUvfanafPPNJ7ampTb006Do/+EPf1jtscce1Xe+8x3Xvp/4xCdcqM1U+vGPf1y9/OUvr6699lr3KMbzt7/97dUyyyzT+urvf/97ZzDGaE76j//4j+rNb35zteSSS6Y+OXW/xyw4uAD/JzzhCYvU1Spns2ykGce6S5EzPl121PNaeFAJKm9961vd2Ke0OAHreDdJ7MZxfBo3flYDelzu+fPnVwsWLHBrVL+fGre6zXp5ZECfPQnQ+mf22pwal9pvzyZN1TqXgMadXGJ6XgTGh4AM6OPTFirJeBGQAX282kOlGTEBGdBH3AAFPz+JSqNRGxpKNEepDf00KPq7GrRjg9Czn/3s6mMf+1iFd1hbig32s3xvvAzo/fX2cTRQTasiZxLHvVHPa7NuQM/pn5MoX6mRLKf+qbzG4fcS9elqQIcHBz2POeaY6vWvf33yEN848Ju1MkziXmjW2shS35x2nMT1T4lxzcJ1mp4ptd+eJkaqSzkCkzjulKOhnEVgsgjIgD5Z7aXSDo+ADOjDY60vTQABGdAnoJE6FjFH2dDxE0Ve86Fub7zxxuo1r3lNdfTRRyuEew3paVD0E1L9LW95y9zdzP/+7/9evfe9762WX375RtmK3/EPEqlgu+22a5XJq6++2oUwJuWEjC8i6GOQqQ/hfv/99zuP1P33318h3Du0yzgqPqdVkTOp494o57UwhPu//du/VaeeeupMhXDP6Z+TKl9tw1ZO/TsMf0N/pUR94vGyKaoNz91xxx3VF77wheoDH/hARb/26ZBDDqlOO+20iV6vDr0xh/DBSd0LDQHNRH0ipx0ncf1TYlybqAbuobAyoPcAUVl0JjCJ407nyupFEZgyAjKgT1mDqjq9EZABvTeUymgaCMiAPg2tWF+HHGXD9FIYfc1KbeinRdH/n//5n9VOO+3kGmqDDTaoFi5cWK277rqNDfe73/2uetWrXlVdfPHFizxDKPbjjjuuNYwqYd6PPPJI9x6GJLzWV1llldELyRiXwCpns6z8G8e6T6sixyqPY9ylVLQhE8jpn9MoXzn1H3LTdPpcifpYDehhgX/5y186g/kZZ5wx9+dTTjnFeaLPmzevU930Uv8EtBfqn+kocsxpx0lc/5QY10bRTqP8Zqn99ijrpG9PDoFJHHcmh65KKgJlCciAXpavcp9cAjKgT27bqeQFCMiAXgDqmGSZo2wYkyJPZTFKbeinRdF/6623Vrvvvnt1yy23uPZPeZL/93//d4Wn+u233149+clPrvCe/vnPf+7+1ua9/sADDzjF9vnnn+++87rXva5C2b3UUktNpdz1VSmrnM2y8m8c6z6tihyrPPYl/8pn8gnk9M9plK+c+k9Ca5eoTxcDOqx4DyP6SSed5NAR2eYTn/hEtdVWW00Cypkoo/ZC09HMOe04ieufEuPadLS8vRal9tv2EujJWSYwiePOLLeX6i4CIQEZ0CUPIlBPQAZ0SYYIBARkQJ9ecchRNkwvhdHXrNSGfloU/bFH+Vvf+lYXTrwphUomQvzfd999FX9Lea/jLfbyl7+8uvLKK13W7373uyvCtCq1E7DK2Swr/8ax7tOqyLHKo/q1CHgCOf1zGuUrp/6TIDUl6tPVgA4v1hasJT772c86fPvuu2913nnnKZT7mAiT9kJj0hADFiOnHSdx/VNiXBsQ+cS9Xmq/PXEgVOCREJjEcWckoPRRERhDAjKgj2GjqEhjQUAG9LFoBhViXAhMggE9Vmh+4xvfqLbYYovqL3/5S8WdxoRhvu6669xdhCuttFL17Gc/u3rZy17mwkIvt9xyZtQPPfRQxb3bl1xyiTOyXX/99e5dvFyf9axnuTy33HLLaplllmnNc1jljQsRf7etkE972tOqT37yk65upKZF/09+8pPqQx/6UPWRj3zE8aX+F110UbX22msvlv29997r2HE35M0331z9+Mc/ds9svvnmLlz2S1/60uopT3lKtcQSS7TysygRwk3y85//fGdAfdSjHlXB4NOf/nR16aWXVtdee60zrlJHyv3KV76yeuYzn5n8vi/c3/72t+qb3/ymCyn+rW99a04e1lxzTZfPS17ykuqFL3xh9chHPrK1PnUb+ic96UmOD1zh5WXt6U9/erXjjjs6Qy9hzH3/rPtAV0U/Htuf//znq49//ONzjMI6vehFL8rqN+YO1vDg3//+d3cH+tve9jb3BOHZ3/GOd1TLLrvsYm/89a9/rY499tiKUOwk6oAHO4te0uc+97nqxS9+ce2XvvOd71TUDW/1RzziEc7THdlsS6VZ/e///m+15557VldddVWy/Dzwq1/9qnrFK15RXX755VXch+vqEXrrP/GJT3Rh7zfccMO5Rwl7f8IJJ7h/N935apUzS7/tKiuU4YorrnDtS5+k79CGm222WbX99tu7CAbIcFt/4dulxo22usdtbI18EF43wHiDrK+11lpmhE1jOn9H3hjHPUvmzW233bbaZZddXB/JmTcpUMl+EtcjBcCvD/xzdW3z8Ic/3MnS+9///uorX/mKWzcQvYIxPU58/5prrnH8mddYI5By1wWW/lFKPi2Gh2GsW1hjfe9733N3R3/ta19zLH0/3mGHHdy8hwdvWN5wfk+1vf895Jh6Jx73msY71gPI1gc/+MHe1psxC8rq10uWNUCqbm19gPVSW+prPRd+g/Uk3tlf/epXqxtuuMGtz+h7m266afW85z2vcRwfpD2tjAYxoPu1B3Pz73//eyfDrIWZn1LJrzMZjxlnkP1wbttjjz2qxz3ucY3ZxOVmTcmagr7G+A5v8g372s477+z2MykZ6KPtRrm+8t+2jH9xOQdZ/yMDhx56aPXhD3/YZZuKjuS/HV5nlJKhvuXmTW96k1uH5+z5wj14ODeyj2F9at0zN8lIiT0t/eKmm25y43gf/WKQcbLkuDbqvUXcpiXXiOG3mgzofP9Tn/qUG5dHqRtgv8t+lb0XiTnjne98pxvz2xJ7HtYElJ2EnoP1elNCLtFdUF/0F4xJfs1KPkRIWXrppVPTU/L3cF3r11Ksr9mXo5sLdWlt+o0//vGPTm/zmc98xq3J/doAfR7z1W677ZbUtYSF7WvdHubJeMe6lfWr3zt53QmH5p773Oe6x9njvec973H/34+rKZDD6h+pcuh3EZhlAjKgz3Lrq+5tBGRAl3yIQEBgUg3oa6yxhlukeo+PukbFyP6+971vzkjc1vAs9o8++mhnWGxLKPoI+7zNNts0GmvqFNF9l7eujH0rG7beeuvqwAMPdAo9n+qMdmzMYHLuuee6TVpbwojNs233TncxNKA0/Pa3v1299rWvXaS8cVmOOOKI6i1veUurgegf//iHU5CTF0retsSGFMMvG7wm4128oUdRygaRhVoTLzbTxxxzjAs53nRgw2rY9OVH4YYCge+GbRrXDxk/++yz3aGRlEGyr8GUwxwoiklsmNl4szGNU6gU8gbhu+66a+4OdTzXUUwsueSSi70bfoONLnL2mMc8prYKw2IVHwhoKz8FDQ8B8O+UEiXsS3VK3HE3oKOwwLCJkR+FSlOivxxyyCGuz2CQaUqxgbKvcaNtzIoVZm3y7csdR2U4/PDDXZjgHIVXnQEd4/gb3vAGd3ikKTFvnnPOOdUznvGMZPceRj/p24B+5plnujGQsTBM3vDkMvpnQAAAIABJREFU/4aiHWXe8ccf3zpe8jxjJszaDuSMcl6zGJBKr1uY64guwvzflOi7Z511ljugx0Ey3hkHA/pznvOcXtebP/3pT51ccTixbUwjwgoHxlLK9VRHtciez6Pv9Rz50oe5OqVtzcNz1LOuziUNTb7egxrQOZi39957z0W4QY7Zo7QlDHkYLdv2HfQJlPAcLKwb/+sM6BxGIV9/XU1dGVi7XnDBBclQ84O2Xd23hzFvhN+1jH/++b7W/+w9aTMSxnCMQxtvvHGjOMRrQQ5zkceKK6642Dsl5AYZs+75KBBlSK0l/NzYdT/R956WQw199Ys+xsmS49qo9xZeaIfd1+sM6HfeeedY6QbY/9O/kaH11lvPrUXXX3/91rkiPFzTdqCW8ZroaieffHLrnmn+/PnV6aef7g7qD5JiAzrrGg7An3HGGa1rG9aCBx10kNurY5RmndOmb0H39K53vcvpJdpS3+t2/y2LjpC9E/ogmFgN6MPuH4O0td4VgWknIAP6tLew6teVgAzoXcnpvakkMIkGdAwJGI44AZpKeKGzkF1ttdUaH8WLPTYU8zAKJrxgvceZzwAlH4opTvHWeVPHm/6+y9tUkd/85jfOgIQHAYmNFEoOb6RFue+9pVdYYQW30Pee5LES7gUveEFFfjHj2IB+zz33OIVnbIzgpDFGckJbxvxSbWJR9oabZLzLKS+K+ZQBHy48h2F63rx5i6FEeYahFUVLaLBDiUndSXhahL8hD2xY8baoMziHZcXoS6hxDDOW1FbWHAN6fE+n/zb1wqsVw2yYMF7joYFCbRgp9JRu8w6HJcph2tmf3Kct/Ml85ACvn5VXXnmRYsde7hhbMaRxUj5Ow2YVyjtGI8pfpzSlnKFXMv9u82aO64yx/LjjjltERsfZgI5HAuVFGRMm5ANl02233baYgoixBW+O1VdfvVZsS40bqTErVJhRsLZICfwe9gf+nTooUVdZ65he9y4KOrwsUO41pWH1kwceeMAdesKLhvTggw8uMgb7ucaXE8VcaKgI24Yx/LGPfWytwSo0oKPUoq/RP8I5hXGRMZyDHeHcyrdTY2ZKRsijlHxaDEgl1y30ZdYmbQY93370b/ox7UHqYkBnPluwYMGc6IbrED+XP+xhD3O/4yXMOOPngpjDkUce6dqlr/UmZWN9EefHugAvJB+5xxeeuYo1ZG5UiLDfWmSP50us55rannYgEs///M//LLZui+s8SHta1y+DGtDj+bbNs5B1JlFkDj744MXam7ELg098YKxpLRiXG7mHKXNMKqXG+T7abtTrK75vGf94rs/1P22A1+T3v/99hyB1oCL2GGZ9yvou3FOUlBvrno+6fP3rX6/22WefxWSXufhPf/rTYgfOUnNjk5z2uafFQ5T8+ugXfY2Tpce1Ue4taNNhrRFD+QnXUMypyDX783HSDYSRxCg7h4T333//xuE6nluaDtQyZ2CIvvDCCxfJi/6H7ueWW25Z5O+p8T81f/B7KGM4lrCuajugG67z0M0xvsX6lqbvUl72x6zB61KJdTvfYQzfb7/9TGtAyrbUUku5OZjU5oE+iv5haVM9IwKzSkAG9FltedU7RUAG9BQh/T5TBCbRgO4biBO0eI1jGGbByuL5u9/9rluwhp7pbZuTeGGM0ZxT9bvuuuucsZmT3IS85WStPyGLkpdwyIQPjlPTqfk+ypsjnFalkd/ohmGn/HdQcuJFQbgvFLgwxgiBcZzFP0px7nok8SyMUFSEBkCUFjzDaWe/icUjgU1gncHZouytO7lPmxBCDKXk4x//eHe4AQUgoZ9RKnqv67YT3+RL+EuvxKbN8H5FMeQN7jDA2/2oo45yinUSJ49R+PPdONWVFVZsdPnWox/9aFdWvE4pKwYgjPQk6sSGEYNCSs5iD0r/PJtvlHe0lU94Sp144onOeE4bUCdOgWNI8DKe2qzmyGLq2Vih0HQ/eWhA9grJUIHc5OkTe/Q25T8KVmE/rQuz7tnFYUH5e5snfcwUpcZ22223SFOMqwEdeUSBTB8JZZbx3l8DgTIZpTORLzDM+bEF2eZvdVcrlBo3UmMWYyAKMj8vpcK4o1jCO4Nk8Viv619Nntt+HsJrmugWsP7Rj37kok7g4eETyn/KUXeYYxT9xJcr5+AQ74RtE3KifkQOIQoF9eGQ3VOf+lT3CGGPOVQXyhRz2zrrrDN3aI51AeM1MunnljZmKRnhu6Xk07IWKLVuqZMVZI/5h/HLryuYcxmXkblQ2d3FgB73Bwv7Jvnyf69bv7F+5CAi4f19altv3n777e7glzees95Erlhv+kgzeDJzaCgc0zCgY8ivi6ySmlvjPtDEcxjrOR8phEhAzNUkH9afdU/IcdA1ooVL+MygBnTyIqIAhsXU3ByvM+kPHBLCAME6k7kNIzrKPB+lAHZ4jPtIPb7sTeN83MfgTLSeU0891eXjEx659MU62Qr7TR9tN6p5wzL++fG3r/U/h6xYcxOZhJQK4/7lL395bj/ZtI4dhty07fmoB6GhDzjggAqPWFIsu/yNg0Dsj9mL+71U2x7J2let7Uh+uf2CPaq/Gor3m/pFqXHSOk5bWfHcKPcWo+rrOWsorhKhnf1+e1i6AcZ3ZI2D/CR0Jshf0yE5Szj+WC7rxmue4TAu3ul+zYonPGuutqiAbTJXt76O9xjMPXfffbc73Byua1j/MFaw5qlbX7EvYV4MI/W0zVcl1u3s3dArhU4i7DHRleCAwnzNXoBr+NBxxdFkmgzoo+ofOeOHnhWBWSMgA/qstbjqayUgA7qVlJ6bCQKTakBvC8X9i1/8whl9uVua1OQJEm+wMRiywG8Ks8cGgJOy/gQ7yi6Mm7G3Y50iuo/y5grkoMoGjAFs8pq8OeM7pdu8sDHS4EHD5ofEnehsirwSNaybRdkdb5JR+tB23LNeZ5Rno7zXXnu5jRqpzoAah7xLecqjPMfr3G++mxTncVlT3hjxoQ7u9OZE+aqrrrqICFgNSRj7Ud55RRaKapTxdeFA42/zLErArop7q8zG7OsMjKEBGeXAF7/4RXdwgRQaHOvaNuwL8bthGUfBKjaMNx2EiD2afLnrDOP8FnoxNxlhx9WATlQQDAW+v5500klODuuuM0A5Q8h/vBa94Q0DAXNAPBaUGDcsis9YYdZmFOfQz2GHHebuKCeljO1NfaxOgdzmzVp3aKFJFkfRT3w9reOefz5W8KG0Y4wgukbdXBEftkl5AIdzC2MLhyS4Tz5Oo5rXKIdlLVBq3RKPW21RIur68jgY0DmUh+GxLpS6db2JQQ2lKweDSKw3WTP4QxuhvMR9se7qHOvcahmfeKbEei7uSxxkREFVF/2HcY+xznvPDbpGzOHDs30Y0EMjaFObxQr5tv4Qe4DXrQXrxnnW7hwiq4u8FXNuOoRXou1GNW9Yxr8S638iTXE4htQWxj2+5qXO2D4suWnb81GPMJQ0BkeMVhtuuGFtd4v3XSlP21SftbSjz6OuX6T6Wjj+NPWLEuNk3Vqlj3lvlHuLUfX1eI2fihg4Kt0AEZU4wMkeJzW/hxGsmuQSvRS6Lto8Vec4gkTTOj/VH+O1Bf/mcA26nrqrtOr2GLzTtr7qOl+VWLdT1raogHURW5oM6KPqH5Y21TMiMKsEZECf1ZZXvVMEZEBPEdLvM0VgEg3oKcMmDRga1Jo2HOEGpsm7IxYGjFIYdnxYvjqFQKyI7qu8uYI5iLLB4n3Mhs2HZEU5hIK5LVR+qHhoUyZ1MTS0bWrgFisS6u6ajsMFcsoYb5SmZDH68m68oefQBfm23S8ebobJo85IajEkxUr7JmN8WMeQf+qu8FyZbHs+9N5CeY5RNDwVH8pzXK5QtjgtjhIwNLaGiu0m4+UoWYWe9U33oIftgucCRmLkuulEfnw3XcyEthhHA3rsuWXxkEAxgxcdBz5ITcaXuC/2MW7ESqQmxWd8f31TGPd43G46IJHqe7ECmesBmK+IeNGUYiV93eGzUfYTym0Z95rGM8s8j9cLffC3v/2tywajJxFYmlJsaGoK1TuqeY1yW9YCpdYt4djGvH/JJZe4sOlNKT5s14chwcLel6cUh1hhmlJax56eTVFTUuOAdXwqsZ774Q9/6NbL/oqY1FgWXtHSdpVLTnta+PBMHwb0cH5pWuOGazuewQDZNr6k5oO6g8Cp6zfC9VBT1Ju+226U84Zl/Cux/ufQqr9eCBlrmhssEZiGITdt4ZF9PyLihr8eo+2agro+1XZ1kqWfWtrR51OqX5QYJ32ZS4xro9hbjLKvl1jjlxgb4nVjWwQ5jDrs1Uh1+7143V63Bw77Fwd2iGpj7cdtfTOU2dSBGvIhsgqOBz4Kj+UOeMt8VWLdHrdRW3Qzzyg+UFlnQB9l/7CMs3pGBGaVgAzos9ryqneKgAzoKUL6faYITKIBnbuZWci2JTwY/f3Ndad74xP/GGne9773Nd497L9l8RSIFbB9lLeLUA6ibMAYxX9tRt7cMlnLY1EixPecLVy4sFp33XUbi4QHKAsj/iOlNpjWulkMkGFZUyfN/XdjhVrd/dUWQ1K8WbV4gMRKP06rtyl4raxSz4UGxjqlbuj5EhuZQ151BvJQiYRnMiFyl1122UWKNEpWoeGg7h73UBlI/c444wx3tcCVV17p7viL732P78xrMr5Y5NciZ4C09NuUDPB77LFqvf87fq/OQF1q3LDUPT7E0+RZHnqtDXKAJVYgt93FF7ZLfGf4Jz/5yQqvbZ9G2U8og1UefXnD+tQdzLHIZNszVs4WGSkln5a5t8S6JZZ567xrYZXTbjn5leAQR6Bo864O62WZtywccupvyY9nLDIVryVShwaQFyL6cIiChHf+yiuvvFiRStSnbwM6hf7GN74xFyWHf8eHw1Khe3knPqgZr83jclvW7rfeemu1++67z92JG5eT7/bddqOcNyyyapX78LnU+ilehzWFcQ8Pc9etfcdFbqh7OCbVrT1jjhw2585w0gorrFBxL3XXiFY57ViqX+TKSU6ZS4xro9hbjLKvl1pD5bZ7amwgv9DRo2ltFO5tmyIcxc4gTVGQwjqE+236ZEqH0lT/XJntsia0zFe57WNZt4dR3Mjfshe15DvK/pHLSc+LwCwRkAF9llpbdc0hIAN6Di09O/UEJtGAnlLC0WgpoyUndjk978O81xkomxo/PA1bt/HIVfBbyttFEHM27pZFf5cyhO9Yy2PZkKXat66slg1tbh0teXYpa2zwr/P0sMiZ5eR2XOd4gzuI51sOz/ieNzyzCMlPihWRsXE0/j30dItlu8kLaJSswrrXea6FymwMr9wLhycQ8lfn1RmOb233qlvk1yJntJGl31rkAYOtv+fVeuCEfGO5rTMkdOmLFkbWunNIiwMcpLqDHrGxpO2+vxTLrmN6rKyKvUZH2U+os1UePR9r26R4Nv1u5WwpRyn5tMy9uVwt65bYi9U6l1hY5bRXTn4lOFgi4NTVJ+xrgxymyam/latFpuLrKIhsRGjxTTbZZKDDmSXqMwwDerzGsfaH0NASrwWt40/uWrzvthvlvGGRVavch89Z1gZh+OWmqAShUbruUMW4yA11D+vDv1lnHX300Y33N3fh2vROTjuW6he59ckpc4lxbRR7i1H29VJrqNx2t4wN4aHfpr1OeACi6eCdJeJiXP54TElFh2mqf67Mjku/tJQjPLRv3Yta8h1l/8iVYz0vArNEQAb0WWpt1TWHgAzoObT07NQTmFUDerypbQqnWycAqQ1x3wrYOCRZXZnqwpymyhnmY1n0t3UGDL4/+9nPqssuu6y66qqrnHfSjTfe2Np/6rxeeMGyIRvGJhkmhBljY3n99dc7z6j77ruvsU5NJ8i7lJWPhCHN69rXImehYs4aCndQWeg6aD7wwAMVocn9tQChATQ8hd+0kQ03u+GBGKuiYJSsYsNpfEgorJv/LdyEx4cCwpPzTV5PtJNFyWORM2u/tchGWKa2stfllapPl76YyjOn7ikv+fCgRNt92haOXfvxL3/5Sxd2lugGpFgWR9lPKI9VHj0jy3zSxvP++++vrrnmGje33XLLLdVNN93kDms0pSZPf0s5SsmnZS2Qy5X6p8obX1vQNOfHLC2sLH2giwyU4JDrzevLneJrZZDLs8/1XHzfKmWeP3++84DecsstqzXWWKP2TvS2uuXWx8KpbwN6XQj6Ev2hyzhvGQ9g1mfbjXLesNY33hP1sf7njmMipvn5NF6rxWGC66JEjYvcwKfunt8111yz2muvvaoddtjBRY1YfvnlLV0u+5mcdizZL3zB+xwnc9aROeBGsbcYZV/vMmda1vglxob4kFLs4RxHrqlz9Ijb1xrlp8s6p07ucufiYfRLytnHur2UHJfKN2dc0LMiIAKLE5ABXVIhAvUEZECXZIhAQGBWDehxaCarYhd0KQNDl41J26Zv3A3od911l/NCwOCbk8bVgE64RDayGEJQ2FhT3wb0cGO68cYbu7syn/CEJ8wVxyJnoWLAWo/4uaZQ013za3svPEkfGk9DBWLTvYuhcq3p3TqOvjyjZhW2d8g89K4PDw+EBwNiJqEXd1t0DYviyCJnfSn/4kgCVmWQb8PUoZNSyjWrEilWHsV9KzwUYQmP2taXuiiqyC9ub+6V58qEceknVnn05bW2TcwS5eYFF1xQnXzyya0Hp+L3ZED//+H+w/7WFgkjZti1zZr6Q05+ufLFN1PjSmz46TJ3NnmvWvLKqX/f6zmMANx7zxhSt55aaaWVqh133NFFm8Gg/shHPjJZpZz6JDP75wN9GNBTHmuWtXyqvHHkki7jvNUQ2WfbjXJ9Za0v7Pte/8OQiEFEkyHFhwLDvWibF+pznvOclGi0/t6H3PgPsAc+9thjq/e///213yTSxC677FK96EUvcte/LLHEEgOV3b+c044l+wXl6Xuc7GsNXQd62HuLUfb11Fxcx8eyDyoxNsRtfvjhh7u7yZdeemlXzPBwTV2kMZ6J5bxrR2uKzJbKL3cuLt0v+1y3W+UiZGSp3yj7R6o99bsIzDIBGdBnufVV9zYCMqBLPkQgIDCrBvRYkZVjQE8pWFO/1wlg26YP4+GCBQta5fZxj3uc23ituOKKc8+VVjbwoeuuu646+OCDnXe2TyhMtt1224oyhQnvbe5qxiODNI4GdDZfGIz4zyc8ibbYYgsXcnmppZZapE5XX32180wklTSg1ynWLHLWx0Yt14g5yAAbhqsLjd2hYb1pox+GyQ2NNaFRtcn4TplHzSr0Tg7vag49mMLwnqHnQVjftnD2cdtYFAQWOSPfXEVKnZwMasRIlaGUci313bCu4R3noVI7breca0UsLK13oMftHb836n5ilUfPJKdt/DsYCIiGwXzlE4Y+5rWNNtpokTtcH3zwweryyy93RlSSDOj1BnRrCMy+xpKwT+TIQK588Z3UuNKHAb1tzZSac631L7Ge82VjHvvABz7gDqXgkV+X6GMcKjrkkEMq/n9TstYnxSX8fdC5h7zCdUrdFR19GNDjfmRR2McccvYGvNtH241y3rDWt8T6H37hHcXxQRjLPcjjIjehHP3tb39zEQrOPvvs6vOf/3xjVyPyFYdnttpqq4GubeAD1nbk2ZL9otQ4WWJcg8Ww9xaj7OupubhOUC37oFJjQyjTHDz5+Mc/Xq211lqumOHB8Ze85CUVV0CFOp46Oc+Z88JnrfuDOP9cmS3ZL/tet1vkIuZhqd8o+0dX+dB7IjALBGRAn4VWVh27EJABvQs1vTO1BGbVgD6IB3ocEjoOcVtCAdtFAEsrG+6++253j/zXvvY1V7ztt9/eeVo84xnPqPU4sJbHsiErsUnGU4TwiQceeKCrD4bzE044wf27ySvKssHqUla+37cHOmEWMbTmeoNsttlm1XHHHVc9/OEP7yKGWe/UhVtHEX3YYYdVF110kbvv+9JLL60wrtelMDQa/ZK7tPH84b5wktUbexSswgMAYT3DQwXxnal1od3D+8/rlPghN4v8WsczS79NCcOgHuihMrruyoIufdHCKKfud955Z/Wyl73MXQ9B8teHhAclmrxNUvzC3y2KnLr8cjzQR9FPrPLo65bTNryDYYCIKv4QFXXEC33XXXetlllmmcWQWTlbylFKPi1zby5XQKTKG/6+wQYbVAsXLqzWXXfdpBhbWCUzCR7Iya8Eh5j/5ptvbvK0juuITDbNfW08LPUvtZ6Ly8XBr9tuu82FtOY+5WuvvXaxCA+sJc877zy3XqlLlvrkyAfPDmpAj0Pp1h3WC/sD60sO49SNKW1lX2GFFdx6Zu2113aPWcefME/LeFBXhkHaLpxHhz1vWOpbav0PR9Zk+++/f/XZz37WYfWHQFMhnH0bjIvc1MkE3DgczTVXHCbGuBxf34WsM3YddNBB2dc1dJXbUv2i5DhZYlyD37D3FqPs66k1SZ0Mp9b4JccGIl4cc8wx1TnnnLPIfoB/hPvZpoPjsZzjwMD4mpu4VuU1r3lN7mvZB6dL9csS6/aUXNTBstRvlP0ju4H1ggjMEAEZ0GeosVXVLAIyoGfh0sPTTmBWDeixQoV7rrfbbjtTc996663u/kbuQyVxCp/T9T6VUMCaChY9ZFEa+Vcsi/64DJyGftWrXuX+zMlpvIvWW2+9xqJay2NRIpTYJMd3FZ5yyinOC3HevHmNdbJssLqUlQ+mwlFb5MxSvi6yVeqdWA5RGhAGEkM4p/FTYa1DYzOebHi+4M128cUXL6aciOswDqxChQnGcg5v8DfksO7wQGiM9ZECbr/9dhcmlP9NRQ+w1NkiZ7C09FuL3IRlaosYEOeFkovND/+RGJve8Y53VMsuu+zco136ooVRTt3jQwLIKN9AAc0doig7m7xNLPwGGdN5N3VFiYVHTjlzn7XKo883p214J/TWQvFPP+TAg18rxeW1zp2WcpSST8vcm8sVDqnydj2oaGGVIzc5+ZXgYOGfU5/cZy31L7WeS5UVoyweuueff77zvvNpt912cx7dscddn3NNWLZBDejx4b+6w3qp/pJiVfe7dfwJ3+1LHnPabpTzhqW+pdb/nnt4uM+va5AZri4gglfsfRq217jIjUU+WYfdc8891ac+9anqne9859y1DcylRHTZaaedLNnUPmNpx0HWP5b8S46TlnG6K7xh7i1G2de79JVUeUuPDWFUKn+tE4b1Qw891PWZtoPjXcb/rjJU916uzHYpr6Vflli3N10p18bPUr+UvPXZPspLBETATkAGdDsrPTlbBGRAn632Vm0TBGbVgB56aYIo5/6n8J7aOq+qEgrYLoJs2XR0VTY88MADzqiH0pOExx7/NRkZeMZaHsuGrMQmGQMWnk8YsKzecpaNUJeyxka2OkOiRc5ClmFY8C7yNKx3QkUPxkXuRX3hC1/oPu+NjUsuuWRtcUIlNveqEpaOU/V4uaXadBxYhQcAMPzjPU/5OQAQ350JgHCz7hWwHOzxSsrYYz2GZpFfi5yRr6XfWmQovL895UEf5hd62TSNSV36ooVRbt3xvMRITpmf+9znVkRL4ACSvyf1zDPPdKGM28bTFEuLIqcuj9joGR8uG3U/scqjr1tu24TyZxkzrZwt5Sgln5a5N5crfFPlJVT3y1/+cjf+kuJoPU0ybGGVkv/w95z8SnCI8/zgBz9Y7b333jlVGOjZVP1LruesBceD7F3velfFPbAkDG5f/OIX3fU5cUrVx/rN8LlBDeihEaQpgkjcD+PDt32U2xKK1zIe5JTF0najnDcs9S21/vccQwOPv3KHtdpee+3lHonvPw75j4vc5MgEz95xxx3VfvvtV11zzTXu1dSBzlT+lnb0eVjn5TbO8TVjpcfJEuOar98w9xaj7OupNUmdjKXW+KXHhnCd5Pc83H/uD0KnDhKH5a87OJzqV4P8niuzJfol5S+xbg8jvFn3opb6jbJ/DNLWelcEpp2ADOjT3sKqX1cCMqB3Jaf3ppLArBrQYwOl1eOP95hg2bCQ6oxaJRSwXYSvpLLBskmIy2wtj2VDVmKTXCJPGHTJNz7xXufNZJGz8A61NoV0F/kq9Q73ym+99dYue5QBj3vc41wofZIPd9307fhe8KOOOqo66aST3B2edX01zGccWIUHADCsvva1r60OPvhgV/6m8PNhf/n0pz9dffvb33YhXsN70Zt4pRRHvGeRM56z9FuLzMQGXOq0yy67JF8NFdRNstKlL1oY5dY97t+f+MQn3CEJ/ktdU5AE8c8HuozRvBp6WNXdWz3qfmKVR88pt21yn7dytuRbSj4tc28uV8vc9qc//ak64ogj3NUopDYjUSjXFlbWfpA7NpXgEIf3HtSQlFN3S/2tMhx+NyVTGJu40gfvchLRNZCFtkNBqeuRuvZpC69BDOi/+MUv3FrlC1/4gvsUhyPOPffcxcL0YxThOR8Rp+1KGUuZeWZS2m6U80ZKVi1jWV17WNYG/r04XDvRce666y4XYahpveLfHRe5oQ0XLFjgisW1Vqwzn/CEJ7SKaupaHauc85ylHX1+JfpFiTxLznth3sPcW4yyr5dYQ5XIM2ybWB/FPpdIUD7CH+snroBoSqGht27NntPHcp/NXauV6kMlytFlL2qp3yj7R2776nkRmCUCMqDPUmurrjkEZEDPoaVnp57ArBrQadjQCxDj4gUXXOBCRbclFtQ88/3vf989VrexKaGA7SKIJZUN8SbBhx1baqmlaosa3yHGQ/Hpfv+iZSNUYkMb5mkxYsV34TUpxcN8qSMh2fbcc89WRXLozYRscnfitttuuwhbi5zdf//9Lgw4p7NJBxxwgFPYLbfccq0ihUcR95RyX23uneldZDV8JzyNj9f4qquu6vqq9QR4KD+Ex/R1T0VJGAdWoaGFdsf7nnsl2w4/hIbjV77yldWvfvWrCoVK6sAAzC0KYIuckZel31pkI1Y0c7gJJewqq6zS+Hp8/x2ew1yBQD8OU4mWR3w2AAAgAElEQVRxo0vdGQ8xLnmPc+4tRP4sBz0sDHkmHqOJyMB89ehHP7oxi/iu1n333dfdRRyOF6PuJ1Z5zJlPQiChHFvGnHhN0OQBaukfpeTTshbI5QozS3nDAxnczYnxcJNNNjH35ec///lubHnUox5lFf3FnrOw9y+V4oBxlasAiDrBuIQ3/vOe97xknTB8POxhD2sd/1KZpOpfYj3X5ZBq6vqIrn06xaduvLQecmC+4g5bH40p1baMp/6uWYwdhK1vu/rIl/1HP/qRkwHWAmGyKOzj+qfGgxJtN8p5I1XfeCzrc/3fNLeEc75lnhkHueliUEpdRWXpm/4ZSzv6Z0v0ixLjZJN89DHvhXkPc28xyr5uWZPEMpfaB5XSDYTlCPVRGMsffPBBt4dhbuA6hPXXX7+xq/zkJz9xh7aIaEKiPscee2zr9XM8x9zFnmOdddbpHO0qtbaIC12iX/KNEuv2eC/adDAurGOsF6rbD4yyf+SMt3pWBGaNgAzos9biqq+VgAzoVlJ6biYIzLIBPV7IEwIZA8NTn/rU2rbnXjeUapwOJhFaEiXo4x//+EWeL6WAzRXInHveczc1sQEIxThhSb3ncFjWhx56qMLDEqXhfffdN/fTuBnQY16E0D7ttNNqjc1skjg0wMbWJ6sBHVbvf//7q2222aZ208rhDMIefvOb33RZN0VHsMoZ8koIOBT3pLe+9a3VkUceWS299NK1IsXda3jHEEb6sMMOc8/WGdyRGbzMll9++V6N7HEo7hTfuBKxks//nvJe57lSrHL6bqgI8O81GYT5vYmXxbstpTgif6uc5SpS2pgQhYCDSih3UjLLWIQR4qCDDpqT8bPPPtt5u8bejiWUa5SvS93xzNx5553n6uh5pMLuW2UpHtN5j2gGp5566mJGGH7jEAJ9HsWbT03e/6PsJ7E8pnjltk0Y6hQOp5xyiruuZN68eYuh5/AK4z7v+CQD+pMX4XTnnXc6w7Gfz7heggMxq6222mI8WSt87GMfq5h7/XzVhyEhlAEie/DvxzzmMbVdyTrehS9bxhUOpyArfs2QWm+Sv5cv/j9j2sYbb9xJ0Z3qA6XWc/EhVfoqstDkhf7Vr37VhbRm3LeGcE+1Z9fx0mJAx4MYj9zw7va28YKy8A519GMG/YG7oldfffXaotI2GEaY357ylKdUZ5xxRrX22mvPPZu7dudFiyGyRNuNat6w1LfU+j9s1Hgs9L+lriYaF7mJDUptYzll5nn2SRdeeKGrqqVPtfXXkntaS78oNU76OufMU9ZxLXxumHuLUfV1y1wcs0vtg4YxNsRRqXwZ6w6xxuVHLs855xwXsYzE3MmBLq7PaToAz/rquOOOc2sh5hSebdIJtMlaam0Rv1tqviq1bo/luG1+h+kb3vAGdxVNaj8wqv7RZdzQOyIwKwRkQJ+VllY9cwnIgJ5LTM9PNYFZNqDTsLGxEq+A448/3hktvdEQw8J1111XnXzyyRX3wfoNSpPHeikFbK4gxt48GKROP/30ao011nCGTwwC3ijQZVMTG4Bgx+bhxS9+cbXiiitWhB28+eabnWd/qGD09WgyaFo2ZCU2yRiO8SRiI+oTJ44xnuCJTcJwfskllzgDAJvqMDV5/MYe6Lyz0korOUMVnuh4hLLJhdell17q5MznzUYYjz3uZo+TVc5oW+qFB4tPu+22m2srPKC8DCDnN954o7s3/POf/7x7FCU/dzPHHlIYAVDociACL2/ClbZ5COfKLqEhfahI/27KUOafi8Nd8ndLOHOeK8Eqt+51BwBSCtYwTKb/Xnx3dV05Uooj3rHKmaXfWlnUGXPpi4zNeEt4pdC9997r5BNvbm9wa/NYLzFuUKcudY+9vXPk1MKxzoDOe/Pnz6+OPvroatNNN62WWWYZZzjHuxGGeLyEY19dGOJR95M4LDgHkRiz8dDBa4cURkLJbZu4XRiDUfwz3nH4iW9wtytRQjhoFB4K49tN0Vgs5SglnxYDkrWfh7JnKW9d9Blkj3mOCBteBok8whjPWOb7Mt/qw4AeXgtCnmeddZZrz4c//OFuzKcMfi1cigPfhRdzPnUlIU9cM8LfWDP5hAxedNFFjpGXr5Rhtm1MsMheifVcbECjL6G032effdwBCs+c54iyE659WKMgCyEXX8ec9rSMlX5Mo+/yTVKTse8Pf/hD9b3vfc8dtkNew/7fdugyLAcHSokM5OWcdRjrHaKE+H0H/YboA4zBGEN4Fn7xIYQua3fLeFCi7Ua1vrLUt9T6P2z3um/wu2WtxnOjlhvKEB5y4d/sTejTm2+++dy8y0Eo5kj6s19TILtE38Lo3jWV3tNa5KTEOFlyXAtZD3NvMaq+blmTxPKX2gcNY2yID2f4MuKkwfoglegbzFnMoz5xYJY5LdwzEYngqquucnupG264wT2aOggz6NoifL/UfFVq3R7Pg9SFvShjHgfZ0J9QJ1iiX/O6E1/npgO1o+ofKTnS7yIwywRkQJ/l1lfd2wjIgC75EIGAwKwb0EGBMg5lVmwQffrTn+5O5F5//fWLyAyKAMJgowSs80orqYDNEd74vvbw3fierC6bmjojV1v5MHRwV6QPf4/HOhuROFmUvSU2yZQjPlDRVh+U3xjWr7jiCvcYXsJ4z8WG5LisG220kfPWt6Q2pXmOnKHkxWDvPUHCb6P4IsVy3hRVoM4wZ/HuttTXP/PlL395kUMDlpCa/t06RQSKaZR3dcr4uFx9ssqps3+2zqM8xTe8U418LCFBeS6lOOIZq5xZ+m0ODxQXKCkwUoaJwycbbrhhhTeXN0T532lnvPmQ3bpUatzoWnfmESI8+GTxNrEyjPspeXNAhkNNqdR0cCZ8b5T9JAwLHtcljmzSpW3w+GR+j+WrjhtzKffBXnPNNe5n7q1EZpdddtlFHreUo5R8WgwD1n4eVspa3jjMdZv8sb5iDuVQB6kPA3qTdxf5x4bSkhyYmy6//HIXCSKWLcYs7hP+4Q9/uNhvVsNsE1eL7JVaz91+++0uko0/fOrLyDhO38FIHK+9+TteXM961rNqq5TTnqmxzv/edODI8j4yyyFFDltyGCOVYM0aEONGeFiE9ziISnQExun4cE7derDL2t0yHlCWEm03innDWt8S6/9YFsL7ivmtLbpQ/O6o5YbyUAYOcXDgI5Zd9sz/8i//Ut10002L/cbz/Je6Pqqt75Te01rkpNQ4Sb1LjGshz2HuLfjuKPq6dU0ScrHsg4YxNsSHM1iH43yw1lprpaYU9ztrikMPPbTiupgwMT+hd+DwF3uAMFnW+m0ft6wtwvdLzlcl1u2UnXGBsPphpKkmJvBEz8A6j9RkQB9V/zAJkh4SgRklIAP6jDa8qp0kIAN6EpEemCUCMqD/X2vfeuutzisvPj0aywKeUyixmsJv83xJBWyubLKhwnDCieMw9WFAJz9OZuNhjqErVqb473nlImHJUVb7zV2TV61lQ1Zqk+xl4YgjjlhM4RvyI3w/Xo8oGPHsJzV5OYdlxRjANQF4lxEevo0ZHqEc7GgKq5YrZ2xcUXyFXm1N8oSXKkoFNt1xijfATXe058pq+HysyGoKY9/0jdgAn/LgrqtjH6y6MggNqxZjeOx1bw2VaVEcWeXM0m9zeTC+0F9OOOGExYwJYV7IIEYmjBgYZppSqXGja91jjyDqiqKmjxT3UzxZiCRBaPs2RRAeZRiAfdSNtrL0Nabk1hdvE64EgXuc+jCgY+i89tprnTKy7cAB4xJ9lYNTPmJGU0hpi4yUkk+LYcDaz0PeOeXFiM7aCdlqmvfou3iHk1i3kPowoJMP0V3IMzZKDtOA7tlhYHrjG9+YXG/CA08xvOUthtmmfmSRvVLrOfLFO465hnVPU9v7srP2wJMrNf5Y29M6tnQ1oDMG0EYYD5tC09eVgTHma1/7mjvY6D0Bm8qKUf3EE0+s8MqPD+2WNEiUarthzxuW8c+zZy/Y5/o/blMOjOBR6vdkjAO07ZJLLmkS1VHKjS8gHuYcHCaK1S233NJabsYwjEgcLOsSIjrOvOSe1ionJfa9vp59j2sxv2HtLfx3h93Xc9YkvoyWfRDPlh4bYi9q1uroCXL6Desb3vFRS9o6Jw4M6AMe+9jHmsaeuoesa4tQHsJIL20GZv+OtV+WWLf7MjDuUO7Qwz/m4fVC6LjYs5JS9Rt2/+jc0HpRBGaAgAzoM9DIqmInAjKgd8Kml6aVgAzo/79lUQpwTycbWBRb3iMX5RWeMNzd6EOOtslDaUV0riyivMRjD+UlGxE8nagPmyy/ceqihPPlYNPC5gIDDRsHzw3PZjxCue/Rh75FWcgGntTkeWHZkJXcJFM2eKDgghkyQf2oA6eLUcJjJEGhHXv+1hnAwrJ6T+gVVljBedASfvrKK6+cY4YSlmc4bMCp8zaFbBc5o268h/ILr2ZfN/5Oe3EwhO9Tz7roCr7NaWOMldzRiiGLwyeDeJbEMh0bhC33eYd50F7c6YYRjGQNgxeXow9Wuf2V58P73CxKFPog/QoPOJI13L1FcWSVM0u/7cLCyyxXJ+DF6GUWo/lmm23mIhXsvvvurn+mDBilxo2udQ/ZYtzmagRCkfeR4jGd8K9ct8Dfv/jFL1af/OQn51ii5N52223dYaAddtgh21g3in6CQZbwsHhyIhPUgQNuzGtEKPCpa9vw/v333++MnHgBMZagnGQ9wDqAecCPk6FXYdOBIks5SsmnRQFp7eehbOaWl3EKJTTzJGssvKF8P0buGLOJNmJhldtH+DYHVjDgM/fRlsy3GEAxBPmw/8PgQNlZb1J/xrVwDeDXGYxrL3rRi6pVV101t6qLPZ/Ds+/1XLxOXLhwoQsDjdHYH2bIWXuE+Vna0wrPakBHZhgDWAO+8IUvdFcipeadtjJgjOOKKBTzRLHwHoJ+38E3OERClIu61GXtbhkPwm95meir7Xzew5o3cuvb5/o/brOwvQY5fDoKuamrCzLL/MhBMy+7Jcaw8Nul9rQ5clJynOxzXIvbbFh7i1HtpXLXJJTTsg/y9Sk5NvCN8IBDKvJY27zCdXOsSy+77LK5tatfa2299dZu3fOUpzyl8Y5067yZs7Ygz2HMV32u20MOjLmsW9HbtOmFwivVUgb0Yc+F1nbVcyIwiwRkQJ/FVledLQRkQLdQ0jMzQ2ASDOgz0xiqqAiIgAiIwMwQCEM2WqMGzAwcVXRmCXAwghD6pL480GcWpiouAiIwNgQ4OMthbAwwL3jBC9zVQiuvvPLYlE8FEQEREAEREAEREIFZIyAD+qy1uOprJSADupWUnpsJAjKgz0Qzq5IiIAIiIAJjRAAPJq5pIIQrqWuUhDGqkooiAgMT+Otf/+rCWvtINU13yg/8IWUgAiIgAkMmEHps5kZWGnJR9TkREAEREAEREAERmAkCMqDPRDOrkh0IyIDeAZpemV4CMqBPb9uqZiIgAiIgAuNJgBCLr3jFK1xIQEKBEwaVaxuURGDaCBBun+sJuMM5ddVH6KEJB+5E5+5JJREQARGYZAKEFubKIyJscFUF1zdwDY2SCIiACIiACIiACIjA6AjIgD469vryeBOQAX2820elGzIBGdCHDFyfEwEREAERmGkCf/vb36ozzzzTedqSuLseb/Sll156prmo8tNHIJR15H3BggXu3vO6hKH9mGOOqc4//3z383rrrecM7+uvv/70gVGNREAEZoYAEWc4JHfQQQdVv//9791hIu7KXXHFFWeGgSoqAiIgAiIgAiIgAuNIQAb0cWwVlWkcCMiAPg6toDKMDQEZ0MemKVQQERABERCBKSTw0EMPVQ888EDFfIvnOYpz/kORvuaaa1YXX3xxtckmm0xhzVWlWSdwxx13VHvttVd1/fXXOxTcaX7UUUdVW221VbXUUku5v2Fkv/nmm6tTTz3VGcx9Ou2006ojjzyyWnLJJWcdo+ovAiIwQQQwmP/5z392Y9cvf/lLZzw/5ZRTqvvuu88dIOLu85122mmCaqSiioAIiIAIiIAIiMB0EpABfTrbVbUanIAM6IMzVA5TREAG9ClqTFVFBERABERg7Aj8+te/rvbcc8/qiiuuWKxsMhKOXXOpQD0TuPrqq6sDDzyw+sEPfrBIzk9/+tNd1AVvXA9/POSQQyr6Rirke89FVXYiIAIiMDABjOdcPcFBuTgddthhbmxbZpllBv6OMhABERABERABERABERiMgAzog/HT29NLQAb06W1b1awDARnQO0DTKyIgAiIgAiJgJNBkQCecNf/JSGgEqccmlsBdd91VnXjiie7+37a00korVccff7wLdSwD08Q2twouAjNNoMmA/opXvMJd37LKKqvMNB9VXgREQAREQAREQATGhYAM6OPSEirHuBGQAX3cWkTlGSkBGdBHil8fFwEREAERmHICv/nNb9w955/73OdcTbfddtvq4IMPrrbeeutqiSWWmPLaq3oi8H8ECGv84x//uFq4cGH1pS99qfrWt741d43B0572tGrHHXesdt5552rVVVcVMhEQARGYWAJc2XLyySdXH/nIR1zY9i222KJ61ateVc2fP99F3VASAREQAREQAREQAREYDwIyoI9HO6gU40dABvTxaxOVaIQEZEAfIXx9WgREQAREQAREQAREQAREQAREQAREQAREQAREQAREQAREYGgEZEAfGmp9aMIIyIA+YQ2m4pYlIAN6Wb7KXQREQAREQAREQAREQAREQAREQAREQAREQAREQAREQAREYDwIyIA+Hu2gUowfARnQx69NVKIREpABfYTw9WkREAEREAEREAEREAEREAEREAEREAEREAEREAEREAEREIGhEZABfWio9aEJIyAD+oQ1mIpbloAM6GX5KncREAEREAEREAEREAEREAEREAEREAEREAEREAEREAEREIHxICAD+ni0g0oxfgRkQB+/NlGJRkhABvQRwtenRUAEREAEREAEREAEREAEREAEREAEREAEREAEREAEREAEhkZABvShodaHJoyADOgT1mAqblkCMqCX5avcRUAEREAEREAEREAEREAEREAEREAEREAEREAEREAEREAExoOADOjj0Q4qxfgRkAF9/NpEJRohARnQRwhfnxYBERABERABERABERABERABERABERABERABERABERABERgaARnQh4ZaH5owAjKgT1iDqbhlCciAXpavchcBERABERABERABERABERABERABERABERABERABERABERgPAjKgj0c7qBTjR0AG9PFrE5VohARkQB8hfH1aBERABERABERABERABERABERABERABERABERABERABERgaARkQB8aan1owgjIgD5hDabiliUgA3pZvspdBERABERABERABERABERABERABERABERABERABERABERgPAjIgD4e7aBSjB8BGdDHr01UohESkAF9hPD1aREQAREQAREQAREQAREQAREQAREQAREQAREQAREQAREQgaERkAF9aKj1oQkjIAP6hDWYiluWgAzoZfkqdxEQAREQAREQAREQAREQAREQAREQAREQAREQAREQAREQgfEgIAP6eLSDSjF+BGRAH782UYlGSEAG9BHC16dFQAREQAREQAREQAREQAREQAREQAREQAREQAREQAREQASGRkAG9KGh1ocmjIAM6BPWYCpuWQIyoJflq9xFQAREQAREQAREQAREQAREQAREQAREQAREQAREQAREQATGg4AM6OPRDirF+BGQAX382kQlGiEBGdBHCF+fFgEREAEREAEREAEREAEREAEREAEREAEREAEREAEREAERGBoBGdCHhlofmjACMqBPWIOpuGUJyIBelq9yFwEREAEREAEREAEREAEREAEREAEREAEREAEREAEREAERGA8CMqCPRzuoFONHQAb08WsTlWiEBGRAHyF8fVoEREAEREAEREAEREAEREAEREAEREAEREAEREAEREAERGBoBGRAHxpqfWjCCMiAPmENpuKWJSADelm+yl0EREAEREAEREAEREAEREAEREAEREAEREAEREAEREAERGA8CMiAPh7toFKMHwEZ0MevTVSiERKQAX2E8PVpERABERABERABERABERABERABERABERABERABERABERCBoRGQAX1oqPWh/8feuYD/N1T7f55ILh33UChRhxJxlMgtRAopjluoJCWUSkrE6SlESpIilZQSkpSIQyiOSxLSxZGii1MonXP6kyT9n9fuzLf5zW/vPWv2Z8/n+p7n8dTv+5k9l/das2bNWmvWTBgCcqBPGME03LIIyIFeFl+1LgSEgBAQAkJACAgBISAEhIAQEAJCQAgIASEgBISAEBACQkAIjAcCcqCPBx00ivFDQA708aOJRjRCBORAHyH46loICAEhIASEgBAQAkJACAgBISAEhIAQEAJCQAgIASEgBISAEBgaAnKgDw1qdTRhCMiBPmEE03DLIiAHell81boQEAJCQAgIASEgBISAEBACQkAICAEhIASEgBAQAkJACAgBITAeCMiBPh500CjGDwE50MePJhrRCBGQA32E4KtrISAEhIAQEAJCQAgIASEgBISAEBACQkAICAEhIASEgBAQAkJgaAjIgT40qNXRhCEgB/qEEUzDLYuAHOhl8VXrQkAICAEhIASEgBAQAkJACAgBISAEhIAQEAJCQAgIASEgBITAeCAgB/p40EGjGD8E5EAfP5poRCNEQA70EYKvroWAEBACQkAICAEhIASEgBAQAkJACAgBISAEhIAQEAJCQAgIgaEhIAf60KBWRxOGgBzoE0YwDbcsAnKgl8VXrQsBISAEhIAQEAJCQAgIASEgBISAEBACQkAICAEhIASEgBAQAuOBgBzo40EHjWL8EJADffxoohGNEAE50EcIvroWAkJACAgBISAEhIAQEAJCQAgIASEgBISAEBACQkAICAEhIASGhoAc6EODWh1NGAJyoE8YwTTcsgjIgV4WX7UuBISAEBACQkAICAEhIASEgBAQAkJACAgBISAEhIAQEAJCQAiMBwJyoI8HHTSK8UNADvTxo4lGNEIE5EAfIfjqWggIASEgBISAEBACQkAICAEhIASEgBAQAkJACAgBISAEhIAQGBoCcqAPDWp1NGEIyIE+YQTTcMsiIAd6WXzVuhAQAkJACAgBISAEhIAQEAJCQAgIASEgBISAEBACQkAICAEhMB4IyIE+HnTQKMYPATnQx48mGtEIEZADfYTgq2shIASEgBAQAkJACAgBISAEhIAQEAJCQAgIASEgBISAEBACQmBoCMiBPjSo1dGEISAH+oQRTMMti4Ac6GXxVetCQAgIASEgBISAEBACQkAICAEhIASEgBAQAkJACAgBISAEhMB4ICAH+njQQaMYPwTkQB8/mmhEI0RADvQRgq+uhYAQEAJCQAgIASEgBISAEBACQkAICAEhIASEgBAQAkJACAiBoSEgB/rQoFZHE4aAHOgTRjANtywCcqCXxVetCwEhIASEgBAQAkJACAgBISAEhIAQEAJCQAgIASEgBISAEBAC44GAHOjjQQeNYvwQkAN9/GiiEY0QATnQRwi+uh4ZAl/84hfdnnvuWfX/kpe8xPHvZZZZZmTjUcdCQAgIASEgBITA5CPwt7/9zd1+++3urLPOchdddJG7+eabq0ltsMEG7v3vf7978YtfPPmT1AyEgBAQAkJgZhH4z//8T7frrru6W2+9tcLgmmuucRtttNHM4qGJCwEhIASEwOQiIAf65NJOIy+LgBzoZfFV6xOGgBzoE0YwDbcXBORA7wVGNSIEhIAQEAJCQAj8HwKPPvqoO/XUU91hhx3m/vjHP86HyzCcDP/xH//hNt5446rv5z73ue6cc85xq6++umgkBITAjCPw+9//3u2xxx7u0ksvrZD4whe+UP1bRQjkIiAH+t8Rm6T9dpRj/dOf/uTe9ra3uU9+8pMVbu973/vcEUcckct2qi8EhIAQKIKAHOhFYFWjU4CAHOhTQERNoT8E5EDvD8txaOnBBx90Rx55pPvUpz7lNttsM3fCCSe4Zz7zmeMwtLEaw6Q60MPDL4BipEfhW3DBBbPw5RYcfELRDfws6FRZCAiBGUHgvvvuc5dffrm78MILq1vEGIwpT3va0yrH5DbbbOO22247t9JKKzmvS80INANPk1vav/jFL9wFF1zgvvWtb7lrr73WPfDAA1W73NTefPPN3bbbbute8IIXZO9vAw+uYwPMCd1ir732amxBDvSO4OozITBEBGJH87Q4e0o50HX2HCJzjklXcqD/nRCjdErnssIoxyoHei61yta/+uqr3QEHHODuueced9RRR7l99913aLo2soO+v/vd77qDDjrIHXrooW6xxRYrO+ERtX7ZZZe5rbfeuur9yU9+cnWeXG+99ZKjidcLgblvfOMbk99xDsEuyH8UzqlnnnmmW3bZZZPfznoFOdBnnQM0/yYE5EAXbwiBAAE50KeLHUJFjZkdc8wx7t3vfvd0TbKH2UyLAx1lnBskW2yxRRYqcqBnwaXKQkAIzBACOHI//OEPVzeJvVO3afr/9E//5P71X/+1MlasvPLKM4RS96mC6Qc/+EH3iU98ovaWdtgyAQrHH3+8W2ONNbp3OKQv77rrLrf77ru7G264oeqRIItjjz222p8XWmgh98gjj1R/5/+XLKM0kpecl9oWAsNCQA70PKR19szDaxpqy4H+dypO0n47yrHKgT4+q57sSDiwcaxScOieffbZ7hnPeEbxQf71r3+tMg984AMfqPriDPXv//7vVeDsNJY777zT7bbbbu6mm26qpgfOPH2RKgQYv+pVr6qCiyk4zz/ykY+4RRZZpPXTmLbYgLH5LbDAAqkuZ/53OdBnngUEQAMCcqCLNYRAgIAc6NPFDjJi2Og5LQ50ZrvDDjtUKdGWX3552+Sdq5Rp3UA3w6WKQkAIdEBgEg2sP/3pT92BBx5YGfV/a0cAACAASURBVHRyCimyTzvtNLfppps2fjap+04ODqm6GIUw3PE2eFgwoq255prujjvumC9oAUf0Kaec4jbccMNU8yP9/etf/3q1H1O6BrfVTSD31ugojeQjJYA6FwI9ITBJDvScfSVXlljhnMWzZw7uVhwnqd4k6ncl8J2k/bbvsebwwLQ60CdRDsiBXkIS1LfZ1aEd76kvfOEL3VlnnVVlQGsrscNez7TYaS0Huh0r1ZwtBORAny16a7YJBORAny4WCdPovfjFL3bHHXecUrjXkHgSDzxMI07h7qfGbb63v/3t5ghTOdCna91rNkJgHBHIMa6Nw/jvvffeKsr/a1/72txwuFG8//77u3XWWcc98YlPrP6OIRBHO0+lfO5zn5u7RY2j9/Of/7xbe+21a6czqftOX7T5wx/+UOH75S9/uWoSpznYvvnNb3ZPecpTqjT4pB/8r//6L/exj31snhvqpHP/9Kc/7VZYYYW+htN7O+G+SlYCxrvEEksM3E+u06tvI/nAE1ADQmDCEJADPY9gs3j2nPX9fNL0uzyOtteepP2277Hm8IAc6HaeGkZNn8L9f//3f6tMlfvss8/QU7jzNBb6/yGHHDK1Kdw50xx99NHVrXuK5WwQf+P5gcDurbbaqpU9vvOd71RPeFJyUsYPg+fGvQ850MedQhrfqBCQA31UyKvfsURADvSxJIsGVRiBSTV8NDnQiUhlThtttJEJOTnQTTCpkhAQAgMgkGNcG6CbXj7FYHHSSSe5t771rVV7OHdJl/ea17ym0ajEN9/+9rfdfvvtN/c++qtf/erK+bv44ovPN65J3Xd6Adg595nPfMa9/vWvn8OXFPkEKNS9H//oo49WafR5G9EXHNIY+ca1hPuqNd2iZS5yoFtQUh0h0B8CcqD3h+W0tjTr+/kk6XclebBvp/QkjTWHB+RAL0lZtT3OCITZqdZaay137rnntj5L9T//8z/VWem8886bZ1qcMQ4//PDaM5OvyLmVCzUULlJxa/1JT3rSOMMzNmOTA31sSKGBjBkCcqCPGUE0nNEiIAf6aPFX76NBYFINH00OdFDceeedq1TuSy21VBJUOdCTEKmCEBACAyKQY1wbsKuBP//d737n9tprL3fJJZdUbVkdoDjR2U/4loLj/atf/arbcsst5xvTpO47A4PrnIsNQm95y1uqd9Cf8IQnNDbPjXUc5uBJ4bY6TvWFF164jyH13oYc6L1DqgaFwEgQkAN9JLBPVKezvJ9DqEnS70oylhzou7pbb721gviaa65pDOSXA70kF6rtcUbg9ttvd7vssou77bbbqmGmbpL/4Ac/qG6qk+mM58HIEvCb3/wmeXv94YcfdgcffHCVvYvytre9zR177LFuoYUWGmd4xmZscqCPDSk0kDFDQA70MSOIhjNaBORAHy3+6n00CEyq4SN2oJPWNnxL9sQTT3Q4Jupu9IVIy4E+Gr5Tr0JglhCYJANrbODIeTcOwwY3zy+//PKKvKRDRMYusMAC85B7UvedPng214BEn3Eaw5e85CVVsMIyyyzTx5B6b0MO9N4hVYNCYCQIyIE+EtgnqtNZ3s8h1CTpdyUZSw50OdD33HPPisXGXUctuQ7UdjMCcQDxMcccU50Tm0q4t5Di/oEHHqjOPqnb6/fff7971ateNXcWJcsXweAqNgTkQLfhpFqzh4Ac6LNHc824BYFJcKCHhozwPRf+/pWvfMVdeOGF7tprr60UDCL1Ntxwwyrt6sYbb9z6nk9dWkwUDwy9vG16/vnnu1/84hfJm7333XdflY7nggsucN/97ner91D9OGhv0003rb1l9a1vfcu98pWvrOo/85nPrFL1NL2d6kn4yCOPVClNSdFDiW9xdT3Q3nPPPY4UQxdffPEclksvvbR74Qtf6Lbffnv3ile8wi233HKta6lLdHGX8f7yl790Z599trviiivcjTfeWNGdsT7/+c93W2yxRRXlSUrzNidym+Hjsssuc1tvvfXcXHkP9+Uvf3nr3LvcrusimGIHOs7zc845p3p3l/KsZz2rwibFR10d6KyZSy+9tHoj+IYbbqjWBzcu119//QqzFPZhVK3lbaaQP7bZZht35plnumWXXbYRupB2L3rRi6oDB2/rWgrv7u6xxx7uqquuqqqn6B7eWOXtY+jAum8q4dwt652I42984xvuS1/60tyahK9f8IIXVHKDdbnYYotZptZaJ+Sp8PDv1xmR0qFco85uu+1WjeNxj3vcXNt//vOfHW9vgTkYhrzx0pe+tDrUQfOcMohc+utf/+o4DMHrFG4If/zjH6/4ta0wbsbKnkJhj9lxxx0bP+kq/3NwqKsL3tddd111O5e37HhLjrLuuuu6TTbZpFqL0GjBBRfsRP+m/ZW2X/e6181HfzqJ99S2jlNr5rHHHqvmxL6KY/r666+vmvN7K6m/GcsiiywyKJTV97FsZS+Eby0l3vv87fXvf//7lR5iKZYb74PyWjhH/w4fqebReUjzF+K8wQYbVOn/9t57b/f0pz89GZSVmmPYd8oIFLZV0kkx6H7WJ7+Hc475KYVtfOuryaDPnsL786ypUGduW9NtfY9ij+qTb+twWmWVVdyVV15ZZfNBR6e8973vnUuJGeNRSk7R7o9//ONKr+hL/vEsAnrbGWecUe0Z6Feh/sa+/tSnPjXFbnO/+z0CPZQbiH7PX2eddao3OHfddVf37Gc/ex49oa1xr0Mgi2gv3NPYL/qW+W1jsTrQm/SnLvunFfi2TFRxG/G+0vQcBLyBHPnc5z5X6RXwhj8DgvsOO+zQqm+O6ixnxSys1/UMOQjudeOc5P2c+XShOd8Notc30ZtgO+QPtpjQNpBzPq1rG17hfI2M8zoouhHB6zhNOZOxl3o9L6XX+j68fP/sZz9b7Tde1nm9izPIGmuskaV3lRpriMsgOk+TjQgsbrnllkr2+LOMpxu2J+RPbtDkoGurTa4MIgeaMPC0I3CXdYVOxj696qqrzjcU5oYOF+67VPK8Y913LQGfof4d7iV19gHOnptvvnmVejzFuxa9fhh7K/TAXgHW3qbl7SzgyBmQM2Y43ve9731z75lb9x/sEbyB/oEPfKD6BIw++tGPukUXXXS+JmI7LzYgzmjYMyhttqmbbrqpsg0R1M0awn4DX4yDHm/FapT15EAfJfrqe5wRkAN9nKmjsQ0dgUlzoAMQTpp7773Xvec975l7d7QOOJTu4447zq288sq1uMYHAZxzOBsOOOCAyinrS1NEKYoX0X1HHXXUPPXjzrbbbjt3/PHHz/feTXxrzfK+Z8q5k3ugxXlPeh/ebOX/NxUMKeDNW69NDovSDnTaJy0RCk7bWFEaidgk0KDJWdamvMd0saRACpVWMEw53bou9PjghsGLFLgYleENStsbvL7fXAc6hk3488gjj2zldfAmze473/nOyvgWlzjQIBUdG74bhfOVQyPO+roS31a00C1sJz60NN0i9d/k0jzkOe8EWGKJJeabCoZMnBzwOeu5qRAwQsYBAoZSGQfa+C0+pEJnjPapdXbYYYc5/sOJj/GDwyEO/6bCofSEE06onP+p8fYll8IgJYJLwHXNNddsXX4hz+GA5vCKAzEug8r/rjIAPsfAzVvdBBC1FfYe1joOjaYS0x8Dzve+972q/Tb+O+igg9zRRx89j1F9EONaOD6MBYccckgrP1GfNcD+hdEmxVMpvOO9k1ThyBBLu9DkRz/6kSOohkKKcYxJ4NiHA70vXotpjfwlWLBt/0em/9u//Vsl1wcJViAVIUGJFPYsnHUrrLBCiiyV8ZqASEqb3Ew2FFToaz/ri9/rZAu8hxPXUiwO9LvuuqvTmq7rf9R7VF98GzvQP/OZz1RBehg2w9JkMC0lp371q19V+rYPjOxDB7Ds0ehszBXjbtvTCtAfRxX7v9c7m8ZIsBX7RGqtM753vetdlcG3rfSl96TWVVcH+iD7Z2pM/vdBHDh1DnT2KOSNfyqjbhwbbbSRY300BYnmnD37PMtZMaPeoP0Ogns4zmnYz5lPDs2p35deH9P8t7/9bfUu8Omnn97KDugy6K3YBlLBxxYdgfY46+Kg2mqrraq+LQ50i3y32DH8ZEuONQZ0EJ2nzkaEvY2zo085XUdAZM5pp51WXUZJlb7WVls/g8iBOgwINnvDG94wz3mrjo+s64exs+9yNmp7+7qLA51nl9gneGM7tJOGeMG70JQ9pSmAu4sDve+9Ff0NedCmc7DvnXTSSdXFEfQdShcHOt9hV+HcQ+FyEoGC2EXiEl7m8Jct7r777iqIjdJmmwr7SF0iGbYen1q74/C7HOjjQAWNYRwRkAN9HKmiMY0MgUl0oBP1SwRemxPVA4rCgRFy+eWXnw/j+CDAjT0fgRhWrnOgozhyCMP4HBaUIW50+Xdu/G84Yog0xonjS+zwe+1rX+tOPvnk1oNdeMO2zrmTc6AlCAFHM06lsGBE++d//ufKIRBj/KY3vakKSqhzTJd0oD/44IPVQTU+ZLWNFYM/yn7dQblNeY9vrrYpuh43eIzgAkqb023QhV7nQGd8KPg4vHzBCMxt6ibnT44DHewxTsRGZXgAZ+Qdd9wx30GKdcdt3xVXXHGeKcc83/ambezQpiEcsBzK6gq8ymGcuVNyUjD79kK+4IYBbTW9KU8WCA6RvrQ57OPoY/AH05g+rCF4lhtv8ZrEiYvTPpY3RO1zAO9aYifCaqutNufoSrXJWNdbb73KudbmbPXtIB/BmENpU+lTLsXvWqeClGI6Nb3T3If8T2Fb9zvrhwNyHORFXRy2Dz300Hx0AHMMi01O5pD+3Hog0wOGF8v+Sj3eW/NGEt6sRk5zO4ECP+MY8W1haGR/pCy55JJVNH58w4IAudiYRH2MaETr+5s6Hh/kEPsCN3bCjAi5+MbBPXV7dm6brFdvdOFb0uv58bN3YSR7/OMfXzVLYBAyIX7fu09ei9c6wYVtQS/hfGNa52LRpX68HlNBTZY++tzPYn7HmejlIOsO45fnySZ+rxsz7xjidCTzB+Uvf/lLdSPXGyxZ66FhlHSQyGFf4tv+rGmczl3WdDy+cdij+uLbECdoRWYEH+QRzrvOYFpKTsE/++yzT5URIyxNZwvkCLoWt6Xq9D32jEsuucShu8fObniGwIrYEN621jG6ElzE+ScsKX2w6RxGG9/+9rerIJl4fG172qB6T0pWdHGgD7p/psbkfx9kX4nnhQ4Lr3H2TZW287T17Nn3WS41Zv97H/0OgrsfxzTt51aaM/c+9fqQ5k3y0uua4Z7sv2uzDVCnScY18RpncJ+xKuVAh4fQ3+P1xt5DRpdYBo5yrHXzHUTHj21E2LxoD3teqlj08T7XVtt4BpEDMQboZmAQ80PMR03rx+uC4dnCj71NXlMn14G+8847V+c1bICpgj6AzslFpjq9JNeB3vfe+pOf/KTKrmXZ9+A97EDoUZSuDvQwC2Hb7XD2Y26+o6/7zHnwts+M15SNMT4vtdnXRqHHp3hmHH6XA30cqKAxjCMCcqCPI1U0ppEhMIkOdMBC+SCdEE5LDEsY8Dkgk4qHDTC8mYeBH2NkfKOiKZIWQz2KCjc7MW6jlKBAPfGJT6zohOKBkwBntx8LigqRjD5FMXW4hcztdG9Q5eYlRqTQ8ImBlBRV3HpO3ZCMlaM6h531QBsbEzyeHOx8+nPSav3sZz+r5hDehMEhAMZxZGlJB3qobPtbziHePh0ahmRujPrS9CZ4SnkP6UJbbSmTYsdt7s3nnMVf50DHGcnhifXgb5CkDptWB3qdIYEb7twO9ak5MdASMcstRhxZ3kjfdBM+PBy0RcjGKdXBqS0Nd8j7lhTpdbhb24hpTlttc4kduUQ8+xsLfhysbwIEkC2+gCG3P30KZehBuj8cbV7GQWsc/cy5S6mLpueWF/1yM4lb8tCYAxxyIMy4gbzDIQpu/htwIGiFNUmqRoz7IV+0BQr1LZcYN4EO7AGUVJCSJY1/n/I/l16xo8FjztMV/nYwGCIHwr2n7WmHOvr7/QCnCymNcQLSro/C93taas+y7kceh9iowV7MrcSddtppzvFOYA37PDc0/RpgvDyBEj69kYst9cN9gX9jxCJ7zJZbbjmQc96PJbXvxGPum9fqaO0x5pkSnzUEYx0yBUead66BMX/ztyC64Jv7Dc49DHAYuegfvoYWXUuJ/Swci8Ug2WXsTWmXm9rKWdOku+W2EA56StuaHqc9qg++bbpJRtAs+rq/bcs5IAz6KiWnWHfocd6h4DM/sW/5QL46HSAl3wmm9I4Z9gzOQwRUocOzR7LO0Om9ns9a48afvy0V8hmBA/ydMwsl1lF8KmWCOv1TU9RrOoeRjnbfffetnpCixOPjbziWkO8Yrv08oAdBkuxPJUoXB7ofR1/7p3VeOftK07mXbDXo9TgeF1poocqJCJ8T5BaeqZqCEK17fd9nuS4Y9XGGjPUFy9vH07afW2net17vaR6fe5HX6IXIbh8478+n2AZ8AH5Kl0H+ctb0Z1nfLqmR/XmoTkfyOmPTc15k4aFd77Tz7aLfev0duUqwenhmIlCZQJcFFlhgPnYvNVbrurLyAO01PU1Td3bkxi02tnAPQU/hXFqHQ99ryzr/XDnQhAF7PZlfuGUP7yJ/OX9gL4znVqcXMA4c8WDGmcXzbpMNjPoWfTU+E/Ed/RNABy9zOQk7Mn3D99gm/JmBJ6DQKeqebrPsWTl6bM7ZNJYbXo95xzveUem/6EVgzvkSLOMg464O9NgO1JSBMbyc4S+NhHzT9PyhNcPjqPT4nDU1qrpyoI8KefU77gjIgT7uFNL4horAJDrQU5GNsRGqKfVznSGBG9kYl9reyQ0PLKnbb7HDI74Vi9LJbRPv+Gy7NRunFq9zwlkPM7ERA4WNGyB16ZZID4YS52/SNTkrSjnQY6WwyYHPwuGgjgPbZwZoUuBTyntMlzanODf1iczF2ERJvZ09yAJvcqDTJr+FhtIDDzywus1cl3bX6kCPjaXcjMbBW9cmDlNSUhFM4g9vGGE5FIYRyKGTEl765je/WXsjOUy/7TFrc4yH2Rm6pvq13mKPae7HV7cm+S2MPG7KaEC65zAVPwYfjCZ1qVRjAz51oUudYSHFbzFPcfMep3ddajGMURhTCVwKbzM2ZRygbwwBOOIwflDaaFhCLoXBMKnbISHPNQVE9Cn/U7QJf48dDW104rsf/vCH1drzxrq2gJYwzXjqRiMON7LAeAdK2zMM1v2ozrhGYAh8GN6sDfEgOIOAL+9swiGEgzfOepGDcdMtNYzjyDV4wt+gz2nX103tO3GbffNavNZTgVax/oJhmjS+TVk5umDS9E0sN9hjCUAcpO8S+1k4fotBsgtGgzrQU3qqdU2Pyx7VF9/G6wHZRyAgDuKmbBaxntuXnGJvDTMJsf+23bLGkYz84x1USl22FPRYHPI+y1TbPh3LPgJq0KOXW265OZaNswK1PRcUr9+mwIzwyZS2QAAGEfNpKqNMl7Xmv+nqQO9z/7SOP2dfqTv3tmUWIz02eoTns6YgVsteX+IsZ8GoVL85uPuzoXfMpmRyynbgz3yh7taXXLRgSh0LzalXQq+n3VB2pORlbBtoCqaN9excTJvOGNhRcC6SvYNCu8iv5zznOfPBHQf6NbVZaqxW+ufwQJ2Oz99Se1Joz2kLUu9bV87BIEcO1DnQ0W2xwTWdXeJ3rdtudsf7bpsT26Kvxg70tnT66DDUR8b50mQTsWBWp5+1Zdux6rGcYdjTfGmztWDnIIj7lFNOmavf1YEe6091dsXQBhXbx8JMl3Xn7lAet9nWRqXH56ypUdWVA31UyKvfcUdADvRxp5DGN1QEJtGBjtJH9GPT2zoAiMMKI5h3atZFrsaGhLob4jExYoMUxikU36a3QYn0w4npnc91xocw2rCtvdC506QUWw60sXO4zdHq588NEIIL/A2VusNnKQf6nXfeWdHSp69uUsj9WMMbzk1pkizKe0iXtjTuYVupN4cGXdxtDvT40N12i8jiQOfAj1MWoy7Fsj4YAxHiHEgodXwaHyLqDgJhqnccrtws5eBEqTOaxqnhm1KkW/AP6d6UMjikOTerCBTg4NMUIR/Wr1vjsXGlzngdj70vvgt5ynKTN5YflpuhYQAB86hbw6XkUmw8bQpSip9uqKNlCflv4UnqkFqYmyoUSyp8jzNBGfBmE51imZJK1R0HmbSl1bbsR37+YaBDm+wK8Yr3+T4cKswP+QUOcWFc3HxkfXJjb6WVVjK9ke7bsew7vm4JXgtpTWAha4HsBU0FuQqmpNSnWNa6lZ9T9UIHgkUupdortZ+F/VoMkqlx1v0+qAO9jzU9LntUn3wby762m36l5VQcIGsJimMf9fK9zskSOhXA7eyzz259RzaW1/E+jUziDOOdqW3BU+AVt0f/pJoPCzec285HYd34jNGWorTLOgu/6epA72Ot5Y49Z1+J55VK88tYQsN90xnHsteXOMtZsCrVbw7u07ifW2heSq+H7gQ7+duhpEDH+dH2tnnocG8604d1LHpH7DRscnbHTqvUE2Oxc7xO1pYaq2VN+ToWHvB164LP4qcN477DwPim4OsSaysHgxw5UIdBKoMc+7jPnsA+Tgr1umcp/ZhDh3vTbWXqWvTVOPilzXlPm3EWtyYdwYJZibNpbA+wBAXHQWRdHejggw2Vy0oU7GNcOgmzkobrKd5rQ7rW2ZHCtdIk30apx+esqVHVlQN9VMir33FHQA70caeQxjdUBCbRgZ46eABgbCytezMmNiRw24MbFW0lNvJbUoqGSg+HvHPPPdetscYac92EzqWmw1fsIGxy1FkOM6Ejvul2fh0G8XcXXnjhPLcDSznQuWnj3/5hXCn64wAhHSnOXAoR3ssuu+w8U7Io77HTr+5mecxnfbzR2sZ/bQ50vosV/aY0lxYHenzLmicJdtxxx6R8stzITzmUw1RXGIhJ148Th4CYuoND7NRLBVmkMPbvT9XJjZDPOaR86EMfckceeaS7/PLLq/ejOQyH/BY/vVB3oAxTFTM2iyMwXhc4nEj/llvid5Gb0g/6duP5NL3HFY6DlGmsYTBqWsOl5BL9hQbgpiClkOeaHIUl5L+FXtyeIdDpjDPOqKo3vc0etxV/VxfxHr+XHO9PcZvsRRwy+Y/SFvRl2Y9oIw5esBg16r7rmnkiniPZNLjNgKHk6quvbiQR7/IRWIYzvSmILvzYsu/4+iV4LXetM5ZYNg0SnGThderEGTbass5Y2yy5n/kxWAyS1vGG9QZxoNfpnF3W9CTtUVa+zZV9JeVUfBObW+NrrrlmK7vE+2qoA8S6aer5EjqKgxsJhuQ/f06Mjc8pWcAYbr75Zvfwww9X8+ApmjizTRiwaNElkA1kGaMsueSS1bv1XTLvpNZhFwd6X2stNbb495x9pcu5l8wdm222WdVt0xnVsteXOMtZsCrVbw7u07ifW2heUq+30D6sk9J/4rONVQ9NtRs/JdV2KzgcbygbuTFLavdFF120qlJqrLmYWnjAtxnbiOL9pa7v22+/3e2yyy7utttuq36+5ppr5stYV2Jt5eCQIwe6YJAzFupaaWLRV8O51Tl847E99NBDlb0GGwalydlswSxXP7OcTWO7XsqeyBy62DabaBbag+sCQkI9MLYnhjaKOgd5m7zw4xmlHp/Lx6OoLwf6KFBXn5OAgBzok0AljXFoCEyrAx0AQ0WkzrCRa5SkTUskfky8OCIzdu7FTo46hc7i3LEqzuGND4vBys8nnkcccNBFybQo+jE+pD4j8vx5z3te1u2/kC4W5d3ifAoNM8O4nZdyoDPH8FYS/657e9LiQMeR6t/ATKW+DrGNndl1h+RUSvPwkMHzATjPvQMR+pNGHGOsL+ENk0GzAIR8Xhe9HdIchyRPPrCmwLQuICW8tdUUQW+Jso/lSoxz6jZY06aSMv7UfWc5eIffWWRtKbnEOELnWRMvh5krmgxcJeS/ZbOPb1BZDv2+3XDMdQaQkvS3yHfGGd9sTDlmQszCtWNxYFjw9nUIwiIFPhkmCJYLny0I2+ENR26Mcpu7KfUz9S37Th3drDItpWt0oXXsVIsNuTl4WurGT/BYbkha2i25n/n+c+WiZdzUscjPsK0udE6NfdL2KAvf5uJUUk7l3MT2tMaJgmPhv//7v6s/hQ5q602wmAfD/SLOmBUHEOAMJzMQAYdtcq+Nz+OnetAXeYu77Sapdd0MUq+LA92qJ6fWWu64c/aVXFnCWCzrxLLXlzjLWbAq1W8O7iV0RwtdYnwsctGCKXUsNC+p11vH6eul8MoNELK2m5O1qUm3jXXAUmPNxdTCA77NUjaiEmsrB4ccOdAFg5yxWNcl9Sz7UM7caNM6P0u7qfVah0tqTuE5oO05ubBt65wsdIr1sjArTxwUE1/aiX8PbcnxGP3b6fGYRqnHW/AZdR050EdNAfU/rgjIgT6ulNG4RoLANDvQ40jDOHI115AQHzxT6ds9QS39hG/y1N0uDCNs25zeqcNMrGS1ve0dM2RKiUz9XsfgqfH6b+L34Pg7t/6ITOYWIKl021L6x31blHe+CelSF/EZBmlYo8oHWegWB3qcRr0uDZ3FgR7Wyb3ZmTrEhIf/ureafCRt+Ft4SI4PFuGhIIen62gRr/PYWRnS3P8W9h8fXEI51IRjGDnMe8vw5zLLLNPKKl3WW12DJQ6pcT8pGVhSLjGW2IAaZ1OIb4jUOXBLyv+UTIhTb8fZP9q+T9E39XsXI4X/xirf43p12T6a5mjtI4Vx6neeMbn++uurlKHIAAJp4vLe9763evai6Ta6dd8pxWtdaM0cQ9lrlU8pPOt+j99hTr0/mtNHyf3MjyO17+WMN6ybkp9xu13onBr7pO1RFr7NxamUnIr3vz4yGYVBiGBRd3Ovjh9TMirODkEb6OC77767w8mz2mqruYUWWsjM6vGa50Mc83vu9OpKOwAAIABJREFUuWflmCeD1BJLLGFur6+KcqD/A0nLOrHuw32f5az0LtFvaq34sU3rfp6ieWm9PqQ9WYMYz6WXXuqgNXKKfzeVumCX3EwFvu3U+ijRbok2rWsprJfigbBulzNrqv1SaysHC6scoM0uGIRj4az661//2l188cXuqquuqnicLC9tpWnvT+l8tJkzt5z5WdpNrau6OafmNEo9lvGSjYdLLT4lf3jBJLwo1RSMF9qfQjtFKnjaYzXq+eesq1HUlQN9FKirz0lAQA70SaCSxjg0BKbZgZ5SvHONkrHi25VIdZGB4VjrbtiGSs+HP/xhh5PQ0y7nMBNHQue85ZNKj9TlYJCikZ8bfV9wwQUOw2LdoXjppZd22267bfW+Isa8xRdfvJU8FuWdBtoMpnE0aM6tya68Y3Gg0/bdd99dGSCpT9l8882r1OIrrrhi9e+UAz2emzVYxM8rfOepzuESP0kQromQR8NgkdARHRuYw1sOObdzm+gQ8kfokA9xCQ844eElvrUVRjw38UhIj6680TVwoMQhNZ5DStaWlEt+LCFN4yClMKCj6VmLkvI/RfMwQMN6y823mUqBWJL+VvmeCnZrw8fyPEAK39zf4YVrr722un3JzfSwtL2Ba913SvFaF1ozN+u4c3EM6+NI4xY//1FwopHlxqcOHqTt0vuZH1vKeNd1Din5Gbfbhc6psU/aHmXh21ycSsmpLrpzipdiXTFVv+73pnc0CSRiD73xxhvn+4ygxy233NLtvPPO1Rufyy23XLJrZPihhx7qTj/99Nq6nIl4Pmj77bd3q6++eufb7smBBBXkQP8HGJZ1Yt3r+z7LWWlaol/rvjit+3mK5sPQ66ErDkQcUf49dAtP1OnRqfk0tZtaH3G7lvHFdeJsaKXGmju2nHF02edS7ZdaWzk4WOUAbXbBwI8Fuw58jn0lp8iBvsgcXKEeG9tqmjAdhGZ1bYYByeGlijDosWls4Xpo+na99dZz3Gx/xjOeMV/3o9Tjc3h2VHXlQB8V8up33BGQA33cKaTxDRUBOdD3qCKWKSnHW1+Kep3TOm47vCFpce54pkkdNqxGoSYmbDOydlEyU+ONx/Gb3/zGffazn61S6tbdAKQ+znScifvvv3/1/+uK9cATvyMZOilDp2ndLeoSC9nqQKdvbnGihPu0w9AOIyU39VMO9JiWuQ50C75h6s4wLXCYbvuII46oDoy8cRmugzCdXWiksabkStEmHEOY9hr+e/WrX1295R2+KRpGwYdjaEu5FY6hj0NNLo18/ynjTx1WKWdL/E3KAVRSLtXJxjhIKTy4Nr17WFL+p/gxXE+5DvSUjC1J/1TfdTzI36y3Jamb4q0UtoP8zq0n5Bgph2+99daqKRy/5513XvXESFwscpFvSvFaF1ozHuu4u2JJ1hQCA9mfKOynPEnBrda6QMHcfoaxnzGmXLlonUcuj3ehc2rsk7ZHWfg2F6cc/StnD+yiO6d4pw8HetteQ0YO5MIpp5wy9z5tPCbW8Wte85oqK8fKK6/cOmRkADdHTzzxxFZHGAGZBFBuuummvciGpkFZdZJcHiohJ3Lkc64sYbyWOVr3eo93X2e51DqIf++zXyvu07qfp2huXUNNNEztSTjPCWB8+9vfPo89YN11162Cd+IsXtzcPfnkk6vuJs2BHuvFKeybMLWs5Zw1lTOOLvtcqv1SaysHA6scqNPtrZdYrrvuOvemN71p7pxBWwSTEaz21Kc+dZ7hPvDAA9WFCWRdzDdhxdT6suhQMU5WGlsw68KrqTmlfq+ju3VOVp5hXmTXwXYVOrtDx3pTCvYme1d4aaUtMGCUerwVn1HWkwN9lOir73FGQA70caaOxjZ0BORA7+5AR3nFWJ5bSD3+5je/eb7Pzj//fLfTTjtVfw8dtaFzJ5VKO3XYGCQiPHWLq4uSmRpvE7Y4LO+4447KkYkDg9uAHBrCsvXWW1eHZRyacbEo7/6bkC7hjZzQAdzkdMvljVT9HAMu9MBw6Q0G4Y2+lAM9RevUOC0pf8MAhBDXkDbhG0/0WZfaPXwfOrU+UuP2v4frJIz8Dw8+8ZvjdandwzdTm25z0WdID+gEz+a+Kbr++uu7ww8/3C288MLWaVb1ShxS4wGkjLYl5ZIfSxwME6YJDzN8NB1cY/nWt/xvI9ogN9BTtyZL0t8q31NjbMMmTl2XCoTLWhzGynF62KZME9Z9pxSvdaE1EFjHbYRrnmoEIZx11llVwBtyoG/nOZ0NYz+L5XjXgKY6DFPyM/6mC51ThsVJ26MsfJuLUyk51UV3Tq21cG6sqXXWWafxaYmmtpZccklHdp9VV121sTsc3zimCES+4oor3A033DBfcCvOKhztG264YWrYDqcYujy33ElTi+MgTlHLfMhUsd9++2U93ZTsPKhgdf7l8lAJOZEjn3NliVVHtO71MQ0GPcvl0DSs20e/VtyndT9P0by0Xo883m233ap07RQC7o466ij39Kc/vTa4JrVWU/Np4rXcdjfYYINklry6vpB5ONwopcaau55yxtFln0u1X2pt5eBglQO02QWDe+65p7oMceWVV1bDwrZ19NFHu3/5l3+ptROkMPNzS+l8Fh0qxsk6PwtmqXVVR6PUnMLfw4sbbfS2zsnKM3Xp1rEPHXjgge6MM85wcbaJuN3QXsF5FxnIZRN0Na9fYAuqCz4epR5vxWeU9eRAHyX66nucEZADfZypo7ENHYFpdqCn3gDMNST0rUTFxL7rrruqAyAGqNDZZolK9G2lFOd4DjlvLT700EPuoIMOcp/+9Ker7sK3e7oeDFLjtS4IjCG8E8+7Ql/60pfmPiONJPgttdRS8zRlUd79B3XKLtHtHGBQWiltafWtc7DUy3Gg095Pf/rT6uAFT1Fw9IMHzt8jjzyy+lvTm7ZdUl3RXpzqv+mQEr9dhrOcW0U4/U866aR51oDHBhq/4hWvqCKrvZOKIAoOlKmDgwXfsE54SAGvN7zhDZUDn/er6g444fr1zhPwx6nP/7Y5VFKHvtyx59QvcUiN+0/J2pJyKRxLXZASjvUDDjigithvO7iWlv9tNAtplJtl4Tvf+c5cGuy11lrLnXvuuW6NNdaY664k/a3yPa4XB860YROnqMeZjRzJKRh6uUGOM4iCATYnOC7mjaYbANZ9pxSvdaE1eHR5N8+CP3sF+zWOMO88L+UYK72f+f3H76vT7EDvc24WPinFt7ntlpJT8XqPdWsLRnGd3Ll16aPuG2QoDi2yRPEEg8+AtNFGG1VZvlZZZZWsrpAR9957r/vyl79cPZkBDSg40dmzd9hhh6z2rJXlQP8HUhZesu71Kfxzz3Kp9qy/d+l31vfzFM1L6vUExeHsYF+nIAc42y6//PKNJE/xcXzWD4Nsrfp5nzfb2/osNVbrevH1UjwQttdFr02136XN3Dmm6lvlAO10Ge9nPvMZhx2FQvY0sjA+61nPahxWCjP/ocXukDO3nPlZ2k2t1zoAUnOyXO6I2+1CszaeidsjaJ/naXCEY7cOny6saye8yMFlK+y4BCCT+YzSJrdS+KR4fdp/lwN92ims+XVFQA70rsjpu6lEYJod6OGN0DrHQcqpk1LOrNGLVsaJHYooQbxd7Z07FseJRXEO34vOubEbH9gwjpHO2pcuSqZlvFb8qIfxjpsuvM9IaUqtblHefb/xQR1llUACUnhfcsklldON99m5AVy65DrQYwcF4/vgBz9YGTW94aHJgR6+3d12ezqec3zroM0YHNIBx8mrXvWq6j8yCtS96f273/2uCggAd3/rn4hdUvhRchxvKVqFhxQOJwRLkDmCQ0rdugn536cIv+222+YMvPGN9bD/EIcwZXxqjH38XuKQGo/LImtLyaVwLDz74PnL8zRPA/ggh9SbaF2i1/ugUZhlIXVAjvsLDQZ1vFWS/lb5HmZqYPxNWQDqsAxv59ft8xb8Q77I7d+3n8rqQb2cfacEr3WhdayX9Kn3xDf3296Pt9Cxrc4w9rNSximL/Azn3oXOqbFP2h5l4dtcnErKqXD/S+1DlrUQy94ugUWWfprq+DenSeHuneiDZgf52c9+5vbee2939dVXV92WDOSQA/0flLWsE+teb+Up61nO2p61Xk6/s76fW2heSq+PZXFsj6ijd4qPw2fCcvTAVLuxLLGMNcWvpcaa6jf+3cID/ptSNqISunIODjlyIBeDhx9+uAra53IIxRJcZ6VJSufLPbNQ3zo/C2apdVVHo9ScQruw9Tk065xyeCYMSsamuMkmm7iXvexlVROpi02hLXbbbbd1PAOAbQq7WeoMPEo9PgefUdWVA31UyKvfcUdADvRxp5DGN1QEptWBHqfsRMngtkJ4EznXKAlhuihfOQQNnQE4EDGk7bHHHtWNjvDN5aY2LYpz2EeO8zdMWV53U7OLkpkaL4cHbnpz85jCu0E4r9veRbWk9LUo7yHG4dx5f/utb31r9R4VN6FzghByeCFlAOB3y1vBDz74YOWM/tSnPlU1yc1KUnP6N3ubHOhxutKvfOUrbscdd0xOIXw/nMpt0bBhH/D6VlttNReUUWdsxSjrb/7Dg9CRaGzWdvguenKQhgohH8U0t6RoBq/vfe97VVqtVPBLmC2jKejDMOROVUocUuOBWGRtKbkUjiXeF+DN+++/fy66n+wa++yzTyOOpeV/U8dxUAoBQgTCPOEJT2ilOWvfp4WjYl1QSkn6p+S7H3xMF+uTGHFwU1dZHBsjLXttG1/V6RvUz9l3SvBaF1rH+ymBThh4Bi2x8/y9731vlX1kkUUWGbTp2u+HsZ+ljHddJ2aRn2HbXeicGvuk7VEWvs3FqaSc6rLeeYf8sMMOqzLcUA455JDq7V9KLNOadJYcnvzYxz429z758573PPee97yndb2mUjjDU4yfsvjii1e60jOe8YzWIXW5QZYzR19XDvR/oGZZJ6m9vtRZLkXbkv3O+n6eojm0KaXX5+6JjCXFx13le6rdOJirj8CfUmNNraf4dwsP+G9K2Ihou8vemTvPtvo5ciAXg9z6jNNKk5TOl3tmob51vBbMUuuqjiapOcUZyyx2LeuccngqzAxHUDLv2PvsVanMF6E8wbb0jne8w3F+stgjR6nH5+AzqrpyoI8KefU77gjIgT7uFNL4horAJDrQLemycTiTDt07CeuMR10OYL/85S8rBx/GXwrtHnroocl3+HBkoNysttpqrc5f6tA+aam5IYkxjOhCSsq5Y1Wcwz74BgcLzpg2wzWGOiIcP//5z1djqXMwxAc6yy2aMKUy7cYO4S6HRBxi3DIFQ0qdI9aivIcLMbz5zN/XXXfduXcZc25LDrq4c2+g+/7i9RCOo8mBHjvffPr3Jz3pSY3T4PYGEdI4WSjwLzyDs7uuhEZeUpItu+yy1e2itsjgMJiBQAaCK5purA+Cd3hIwalNhDBvcrY5uMPggde97nUOvuFwn3Lssb5IEc8tScq+++5bpU1ebLHFWqcA3nfccUeVkjv3zXTfcIlDajxoi6wtJZfisYT8g7P8L3/5S8Wj8B9pYtdcc81GzEvL/zZih2n8CIJBhpEWt62QkQHe8+mxv/rVr7ott9xynk9K0t9qyGFAIV1YY6QAJqVdW4nfwLTskU3tnXzyydUeR0FesW9sscUWJhESv1FYF6hAQzn7TgleC2ltCZ4jYIkxs5dT+gruYT/iJql/WoQMH+ggKXlnIkZDpWHsZynjXdfxW+Rn2HaJNT0ue1SffNsFp1JyKs6CceKJJ1aZlNqCRUP5VxekF8o0dCqeS2hL/ep56Oc//7lDz2O9hyV0XvssOzx30VTiZ584y/hnj/imS1ALezW32ilNumvXdRZ+Jwf6P9CwrJPUXl/qLJeidcl+Z30/T9Ec2pTS6+P1mTqHx2fTpjNmLN/JOOafCKvjNXQk9E7Ob5Smdi+66KLKJoUunqNfEgj2+Mc/vpLHcSk11tSaCn+38ICv38URaWm/hK6cg0GOHMjFIK7fdLbw4435kb83XbSw6Ks5c6Mv6/ws7Vr2nZhOqTnF54CmZx7DduPzXazH5PCKrxvqe9waX2655aozsDXbY4jfrrvuOmc7SmUoGKUe3wWnYX8jB/qwEVd/k4KAHOiTQimNcygITKIDHefB6aefXqU3rzMucUB517veVaXyplCfQxA3JtoMJJb0giinvM+M446CgYnUSjhsmxxYjOfwww+vDNEf+tCHqrpNNwfjG3V+vBbnDnUthw3qhcpXag4cPAlaIFDAz7np7cGw3dQhkUhI0tN7I3qToh8fEkmFzUG0ybB4xRVXuD333LM6uPeRwp1xQXf//nXIQ6mbxdTFEYvSzlgWXHDBgdZ1Vwd63aHKD6TNCEmULE4ssKTgGCddeh3/1qWLTxmBwxvlITBtN0Djm2X+O8v6zQU/5Gf/bVtQQHzjyn9juf1F1DGOKp/utA1r2uXt7o9+9KPV2iQIBrp0cUCVOKTGOFsdQKXkUjie2KDnf7PcOi4t/9v487777qsCKwjIoPDmI2/CrrjiirWfxU7KJkNBSfrnvBkcG15w0GCYfM5znlM7P97F5SYP64bS9Y1d33hsJMEQCr4YNNqcWLG+gZyvC1SI991UxowSvBbvHyke+uEPf1hlZ/B7tMXYlJKx3JZFXhHcQSGTy3HHHTefsy7VTpffS+9nKeNdlzHzTSw/254DoX6pNT0Oe5RF9ln5tgtOpeRUvN45t5Dqd7PNNqtlmwceeKDSyX1mobpbjXfffXelCzNPC26MgeDg/fbbzz372c+uziurrrrqXP9xdqHUkwtx4Gaso8XG7NQ7xnE2pbo5Qx8c9xT0bW62t8nvpjU5qQ701L5i1cVCXCzrxHL2LHGWs8jUUv2G+moK92nczy00j/WevuwNdXK46W1of1Y66qij5s5XTY5uUsMjVwimpbS9OQ1Nr7zySkewNA4xSk67bfotbSFvGQuFs/R66603jywrNVbLmvJ1BtHxLY5IC4+VWFs5GOTIAauD2fcf20ja9ILHHnvMnX322VUgMPqBL3Kgz5vVKr6406bHxOc7MK3jW7DnQgj/S0HOLbTQQo1s1GQrsmaniIMPfUep2+vUG5Uen7OmRlVXDvRRIa9+xx0BOdDHnUIa31ARmEQHOgAtvfTSVfpAnB4+LTuKy/e//33HBviNb3xjDkdSBPK32HnZxZBAo9xwRsnBSO4LRmAiQ7lh7h3pOE6vuuqqapw33nhjVTVlIKIOxgpSlXtHGn+zKlWWwwbtYYgiXap/Vwllj1tgKN5PecpTqkMaijuHQgIGcB770nZjPe6fwyTKKTf5UCZxxv/617+ulPzjjz9+HiWf9usU/dhoxlgJSOAWyvLLLz93oKQeNOGQzDgoTQZ/S/RrvBC56fyKV7xizpnM76lb9tCSW66MBwcP73WnUlS2CYCuDnTajLMI+H7aHOhx8ATfkCEBng55HecexgvSq3u+tdxYp70wxZ8fU5uDIL5RwjeWQIYugrXukJJ6nyq8peX7tLzNzsGaNcmtMV/gX4KBWEdefkGTm2++uTrEeTnXZuRJzdtiHI3byHUUWWVtKbkUjr8paMMagFFa/rfRK057/fznP7+Sdxhv/WEdPiL7Bjf9fAaWthvrJekfZwMhGAe5v9JKKzlSq8LT4b4cO/1XX331StYgS3xwCPx/3XXXVfP2TljrjfXUWojxpV36JnBhnXXWcU984hOrJtA14Gn2K/ZG/yYvv7Xdpg7T9lGXW1M4qxZeeOHq5gZZYEJnT9+8Fu8fjKGJh0htGO6lYJG6jZXCNw56sOhDqTZzfi+9n+XKRevY45u8BI+il5EtgwwalNBYV2pNj8Me5THrg2+74ET/peRUvD6Q26T1JIsIjmCKl39kbPD7PwG26NRrr732fCzF37kd6fUydAnORDwz4WUqeyKBiaRo50zgM5bEwar0jT4f3iLn3MOZYJVVVmk9+zQFOIUBrwye257o9xtssMEcTyNvef8ceeSzYCGP6gJ5Q93eem6qW4eT5EDP2VesuliIiWWdWM6eJc5yFhlaqt8c3BnntO3nFpoz71J6fewIY0/gBubGG29cObDgdXRFZNqll146D6vUPUPnK8Qyyeuh22+/vVtiiSUq/e+3v/1tdREBeRg6K9uyp7GOeJLPO9uR76Rf5m/h84I4xrEVIO98201OvlJjtawrz9Nhxr82HT/XeUz7Vh7re21Z50+9HDnQBYPY9gQ/Yhd4+ctfXvENjlvOemTtIstMXJqcqhZ9NddWZp2fpV3LvhPP1TKnOlsYdi30DgIGOZMyD+y2nFdDezL91TnQ433V8rwiT9b4J2z8PFLBsb5e/EQPf7fawUalx+esqVHVlQN9VMir33FHQA70caeQxjdUBCbRgY6Cg7LsDUIcQkgjiLMrPMgAZJuBtoshwROHAxC3p0nLFRYObRja/9//+39zKb7971YnF4cnnK6hg97yTk/OYYO6GOtwmPtIaz/ONjxxJHCQI4ChruDcxCmAI9BSSFuEMudp2aR0xrfWfNuMgwMrxj/vNPe/8XeyEGy44YbzDcWivMcf1SmsqZTBoTJPe6k0cynMBnGg0zZvcmOM9Qd4/pZKg4nxg4MFt53DAvYYbO+666552qMOxllub8JLqRLfKG8zbPi2wjfP+FsqRXpqDE2/10UJpyJ8wzemaNeakou68a2ycFwYlCnXX3/9PMNN3VRLzb3UITXsN0fWlpBLMQaxQcKSjjZso6T8b6MXjg7S/LP3xHsd/MFNG4IrwgJ/IAe32Wab2pt4JenflFGF8TUZGjFG4fCJ5TnPZpD5IuZ/9lyc2ARUDZrhA3x5DgJ8ffBBav2EvxNQRUaIpmcumrIf0EaTs6dPXgtpDW6Mk3TNvjRhzO+p26YpnAgoxPGG488XeNY7BlPfh7+TnYPbWF1Kyf3MYrzrMma+CZ9wiNuI9aaSa3rUe1SffNsFJ499KTkVO+d9fxjN0ZdvueWWeYJrU/Idpzc32XF0h0G5tEubBMwi6+L9pGm9c/Y6+OCDK+d1WNrOPowR3ZdgpPg2OOPDaIwhOR4f8oigpXjO9Et9/ouz7syiAz1nX8nRxTx9LevE6ujq+yxnlacl+s3B3Y9zWvZz5mOlOXVL6PWxYz7FC+jAyDqfUY2AyU033XS+z5BJ6JTs57FMqutjxx13dLfddpuDx9oc6OiXl1xySZV1JzyD0yYykuD6O++8c77f2oIyS401haX/PUfHtzpXw75zeKzPtWWdP/Vy5EAXDOoCP9vGR4AlAR7oEhT2fxzEcbHoq7m2Muv8LO1a9p0uc+KbJj2rDlf/BKGXG3050OPLIxbblx9f3UUA7G7oZWEwThOfjEKPz1lTo6orB/qokFe/446AHOjjTiGNb6gITKIDnchcCimLY6NPCB7GbIy1K6ywQi2mXQwJYUP0Tfv+xkYb4VBeiSZeeeWVk/SN04XnOHdyDhsMhMMhhjJunrQdFP2Nf27Ltb2VTpso0DgRwKatTdKe8cYj6fC5qU9pi9rEcIfCD/1Th9rtttuuihzlbei6YlHe674Lbxen0urXKbgph3uKOQZ1oMepzugv5UCnDo45xs5tqLY15zMZEEDRFGQRzzF8a5zfLM7w+L1QS4r0FLZNv2NIQdZQLM7wONAi9xYU6weDcnj7oGls8DlzJ2inayl5SPVjypW1JeRSiE8cpIQcQl41Pa1Rh20p+Z+iI2uYWzXITZ/ZZBD+KE1/1iqZYryM92NtMzTefvvt7pBDDpkv8j+eJzeO2L+annNJYdn0O3sNKTNZh23yzn+P8RMHFY7/1P544YUXVnjE7bbJib54LaY1ugt7oc9EU4cHMp3MIswtZ33EbcWGta60SekJlnZL7WcWg6RlfHV1kFkEPEKvuAzTgU7fo96j+uLbLrIvxL6UnPrVr35VZd7wt60Hke9861MNk/I9tWfgVOcWJ9lvmgKScFwhH3GKp+QjMpq6BLI2pVLnRic3RLlVhyOqraBXYsDmaYk6eTSLDnTwsu4ruboYbVvWSc7Zs8+zXI48LdGvFfdwnNOwnzOfHJpTv4ReT5sE1KEHNhVkBrJq/fXXr7LGEeRMabvtidMSWdJmZ0I34qzLOQydDud8m17rx0dAEMGE8c3WePxWu0vJsVrWl1XHtzpXwz5zeayvtWWZd1jHKge6YEA/6KzcMOcyQ5P9y/Pj3nvvXQXk+gs+TVnzLPpqrq3MOj9Lu5Z9J6aTZU7+GwJeWN9t65DMOdwUZ7zY/yh9OdBj3ibAkEBZiwOcccQO+FR2xBirYevxuWtqFPXlQB8F6upzEhCQA30SqKQxDg2BSXSg+1S7pI2+4IILKsMBt8ZQnDFkk86WwwxpvNpupHUxJNQRhrdTuRF78cUXz40DRZbDGu8XohTxnmDTG+l1bYa3WDHMczhse0/Ht5F72PDf/fKXv3SkQ+OtOI8lhzcchqQtI3U5t1+sBYMYh0QiX0lv629FcuOMN6R33XXXChOMwqQv8+nVUmmPfFr5c88915G6DGOgN+DRNo4UojAJOmijvUV5r5trqNBb3kxGQccoSEplUpvhiGi6nWjBdlAHOn3Eqc4sDnQ/NtYMa47UybyLy8HZ8zqpN3fZZZdqDea+ORnSg+ALeL6tDQ6TGC5IY0uxpEi34NtEc/+kgsXRGgfAWFNyxX2DNeuCG+8ea+rk8LllzqUPqYyhq6ztWy6FeISBEamsAm04lpD/FrqxBrgFyXrEoe5lLLf2Ntlkk2otpuQg/QyD/sgcDAMEP7FHISNwqBC00BRUxh4C37O/886kv3mOg4dvd99992qeKYe1BcumOqT6Y/9ib+d5GD8Gf9tyrbXWci972cuqcVhvUiMfyJZDRg/4jv0LmqEnsFe07fOD8lodrUn79+Mf/7jKbMA+5efImNhLMcaR4SdXpseYjpMDvdR+lmO868KXOC5xqqJXsTbQ0XBQso7C9N0+LLb1AAAgAElEQVTDWNNero9qj+qDb7vgFNOtlJyi3bp1ifxDZ7PK93C87BnsFWS3CvVyL1ORZbRtlWX+DIahHueRv1WJ7EBGkwEsR0YjIxgXaWhpz+9p7BfsZeiYnEfaziLhvp4bvBhiNUkp3Bm3dV/pootZ1knu2bOvs1yuHO27XyvudeOc5P2c+eTSvKS9AVnJM2LoisgNfy7FdoGsRGbEwc2WMzxnEPZcZJzXjTiDoRvtueeelS7LzVTsGASJWhzo4IB8Z5zo76HelSPrYp4qNVbLGrPo+FbnathfVx4bdG1Z5hzWscqBLhj4frzswgbaxo8860OwnH96EZsbPOxvUvv2LPpqrq3MOj9Lu5Z9J6aTZU6xToTMQHZ4O4tfg9gpsf1QsEm1OdDjSx0pWyZtxvIo9yJI3Kf1GboYs2HZmnLX1Cjqy4E+CtTV5yQgIAf6JFBJYxwaApPsQB8aSOpICPyfgYoDCekrKV2VVYEpBISAEBACQmDYCHQxSA17jOpPCMQIiG/FExYESCfMzU5ujFG4Sc9/gwb/WPpWHSEwbAQkF4eNuPoTAkJg1hB46KGH3EEHHVRlYaTU3UAnKJrsiVyaIbCaSz5NGTBnDb9Jmq8c6JNELY11mAjIgT5MtNXX2CMgB/rYk0gDHBMEfve731Xp33jDzBplPiZD1zCEgBAQAkJgxhGQwX3GGWBCpy++nVDCDXnY8dMsg2SWGfLQ1Z0QyEZAcjEbMn0gBISAEMhCIL7pXfemPBk8d9ppp6pdyzOEWQNQ5aEhIAf60KBWRxOGgBzoE0YwDbcsAnKgl8VXrU8PAqQJRzHm/SlLKu/pmblmIgSEgBAQApOOgAzuk07B2Ry/+HY26Z476+9+97vVc1OkVG5KW5vbpuoLgXFFQHJxXCmjcQkBITDOCPA0wB133OG22267ZIaa0DlOGnyeFVtvvfXmphc/KchN9X322Wecp6+xNSAgB7pYQwjUIyAHujhDCAQIyIEudhACaQTuvfdex3uK3GjhbbUzzzyzet9RRQgIASEgBITAJCAgg/skUEljjBEQ34onUgjERuzTTjvNvf71r08ax1Pt6nchMK4ISC6OK2U0LiEgBMYVAW/Pu+WWW9zxxx9f3Rx/3OMeVzvcn/zkJ27vvfeu3kenvPa1r3Unn3yyW2yxxebqh4F7m2++eWUfXHHFFcd1+hpXCwJyoIs9hEA9AnKgizOEQICAHOhiByEwPwKPPPKI+9vf/uYefvhhd+utt1ZK9je+8Y2q4s477+w++clPuqWWWkrQCQEhIASEgBCYCARkcJ8IMmmQEQLiW7FECgF4BN2c2+fS0VNo6fdpQEBycRqoqDkIASEwTATOO+8897rXva7KJsmFmNe85jVVVsnVVlttzpH+4IMPuosuusgdc8wxlQ2Q8rSnPc198YtfdBtttNHccP/0pz+5Qw45xH384x/X5ZphErFQX3KgFwJWzU48AnKgTzwJNYE+EZADvU801da0IBAaJsI51SnQ0zJnzUMICAEhIASmFwEZ3KeXttM8M/HtNFO3v7lxo4yb5+9617sqY7eKEJhmBCQXp5m6mpsQEAIlEHj00UfdRz7yEff+97+/cqL7gjN9nXXWcffdd58jxXtY+O3UU091u++++3xZbXCi89uSSy7p9tprL7fggguWGLbaHAICcqAPAWR1MZEIyIE+kWTToEshIAd6KWTV7iQjUOdAxyB3wgknuFe+8pVKCznJxNXYhYAQEAIziIAM7jNI9CmYsvh2CoioKQgBIdArApKLvcKpxoSAEJgRBB577DF3xRVXuMMOO8zdeOONrbN+/vOf74499lhHenZvM58RmGZumnKgzxzJNWEjAnKgG4FStdlAQA702aCzZpmHwE033eQOPPBAd/3117vVV1/dbbvttu7Nb36zW2WVVfIaUm0hIASEgBAQAmOAgAzuY0AEDSEbAfFtNmT6QAgIgSlHQHJxygms6QkBIVAUAW6j8775ueee666++mp38803V/2tu+667rnPfW5143yTTTZxiyyySNFxqPHxQEAO9PGgg0YxfgjIgT5+NNGIRojAJDjQRwiPuhYCQkAICAEhIASEgBAQAkJACAgBISAEhIAQEAJCQAgIASEgBKYEATnQp4SQmkbvCMiB3jukanCSEZADfZKpp7ELASEgBISAEBACQkAICAEhIASEgBAQAkJACAgBISAEhIAQEAJWBORAtyKlerOGgBzos0ZxzbcVATnQxSBCQAgIASEgBISAEBACQkAICAEhIASEgBAQAkJACAgBISAEhMAsICAH+ixQWXPsgoAc6F1Q0zdTi4Ac6FNLWk1MCAgBISAEhIAQEAJCQAgIASEgBISAEBACQkAICAEhIASEgBAIEJADXewgBOoRkANdnCEEAgTkQBc7CAEhIASEgBAQAkJACAgBISAEhIAQEAJCQAgIASEgBISAEBACs4CAHOizQGXNsQsCcqB3QU3fTC0CcqBPLWk1MSEgBISAEBACQkAICAEhIASEgBAQAkJACAgBISAEhIAQEAJCIEBADnSxgxCoR0AOdHGGEAgQkANd7CAEhIAQEAJCQAgIASEgBISAEBACQkAICAEhIASEgBAQAkJACMwCAnKgzwKVNccuCMiB3gU1fTO1CMiBPrWk1cSEgBAQAkJACAgBISAEhIAQEAJCQAgIASEgBISAEBACQkAICIEAATnQxQ5CoB4BOdDFGUIgQEAOdLGDEBACQkAICAEhIASEgBAQAkJACAgBISAEhIAQEAJCQAgIASEwCwjIgT4LVNYcuyAgB3oX1PTN1CIgB/rUklYTEwJCQAgIASEgBISAEBACQkAICAEhIASEgBAQAkJACAgBISAEAgTkQBc7CIF6BORAF2cIgQABOdDFDkJACAgBISAEhIAQEAJCQAgIASEgBISAEBACQkAICAEhIASEwCwgIAf6LFBZc+yCgBzoXVDTN1OLgBzoU0taTUwICAEhIASEgBAQAkJACAgBISAEhIAQEAJCQAgIASEgBISAEAgQkANd7CAE6hGQA12cIQQCBORAFzsIASEgBISAEBACQkAICAEhIASEgBAQAkJACAgBISAEhIAQEAKzgIAc6LNAZc2xCwJyoHdBTd9MLQJyoE8taTUxISAEhIAQEAJCQAgIASEgBISAEBACQkAICAEhIASEgBAQAkIgQEAOdLGDEKhHQA50cYYQCBCQA13sIASEgBAQAkJACAgBISAEhIAQEAJCQAgIASEgBISAEBACQkAIzAICcqDPApU1xy4IyIHeBTV9M7UIyIE+taTVxISAEBACQkAICAEhIASEgBAQAkJACAgBISAEhIAQEAJCQAgIgQABOdDFDkKgHgE50MUZQiBAQA50sYMQEAJCQAgIASEgBISAEBACQkAICAEhIASEgBAQAkJACAgBITALCMiBPgtU1hy7ICAHehfU9M3UIiAH+tSSVhMTAkJACAgBISAEhIAQEAJCQAgIASEgBISAEBACQkAICAEhIAQCBORAFzsIgXoE5EAXZwiBAAE50MUOQkAICAEhIASEgBAQAkJACAgBISAEhIAQEAJCQAgIASEgBITALCAgB/osUFlz7IKAHOhdUNM3U4uAHOhTS1pNTAgIASEgBISAEBACQkAICAEhIASEgBAQAkJACAgBISAEhIAQCBCQA13sIATqEZADXZwhBAIE5EAXOwgBISAEhIAQEAJCQAgIASEgBISAEBACQkAICAEhIASEgBAQArOAgBzos0BlzbELAnKgd0FN30wtAnKgTy1pNTEhIASEgBAQAkJACAgBISAEhIAQEAJCQAgIASEgBISAEBACQiBAQA50sYMQqEdADnRxhhAIEJADXewgBISAEBACQkAICAEhIASEgBAQAkJACAgBISAEhIAQEAJCQAjMAgJyoM8ClTXHLgjIgd4FNX0ztQjIgT61pNXEhIAQEAJCQAgIASEgBISAEBACQkAICAEhIASEgBAQAkJACAiBAAE50MUOQqAeATnQxRlCIEBADnSxgxAQAkJACAgBISAEhIAQEAJCQAgIASEgBISAEBACQkAICAEhMAsIyIE+C1TWHLsgIAd6F9T0zdQiIAf61JJWExMCQkAICAEhIASEgBAQAkJACAgBISAEhIAQEAJCQAgIASEgBAIE5EAXOwiBegTkQBdnCIEAATnQxQ5CQAgIASEgBISAEBACQkAICAEhIASEgBAQAkJACAgBISAEhMAsICAH+ixQWXPsgoAc6F1Q0zdTi4Ac6FNLWk1MCAgBISAEhIAQEAJCQAgIASEgBISAEBACQkAICAEhIASEgBAIEJADXewgBOoRkANdnCEEAgTkQBc7CAEhIASEgBAQAkJACAgBISAEhIAQEAJCQAgIASEgBISAEBACs4CAHOizQGXNsQsCcqB3QU3fTC0CcqBPLWk1MSEgBISAEBACQkAICAEhIASEgBAQAkJACAgBISAEhIAQEAJCIEBADnSxgxCoR0AOdHGGEAgQkANd7CAEhIAQEAJCQAgIASEgBISAEBACQkAICAEhIASEgBAQAkJACMwCAnKgzwKVNccuCMiB3gU1fTO1CMiBPrWk1cSEgBAQAkJACAgBISAEhIAQEAJCQAgIASEgBISAEBACQkAICIEAATnQxQ5CoB4BOdDFGUIgQEAOdLGDEBACQkAICAEhIASEgBAQAkJACAgBISAEhIAQEAJCQAgIASEwCwjIgT4LVNYcuyAgB3oX1PTN1CIgB/rUklYTEwJCYAwR+POf/+y+853vuC9+8Yvuqquucr/4xS/c0ksv7bbeemv3oQ99yK244opjOGoNSQgIASEgBISAEBACQkAICAEh0B0Bzj977rln1cBLXvKS6jy0zDLLzNPg73//e7fHHnu4Sy+9tPr7F77wherfKkJACAiBSUTgb3/7m7v99tvdWWed5S666CJ38803V9PYYIMN3Pvf/3734he/eBKnNTVjlgN9akipifSMgBzoPQOq5iYbATnQJ5t+4ej/4z/+w2288cbVn5773Oe6c845x62++urTM0HNRAhMOAL333+/O/jgg92ZZ54530yajEjjOmXJm3GlTP24ZIycLHpptEJg1hCwOFVmDZNZnK90i1mkuuY8SwhYZL101snniD/96U/ubW97m/vkJz9ZTeZ973ufO+KIIyZ2YuJJ56aNpsNixkcffdSdeuqp7rDDDnN//OMf5+v2mmuucRtttNGwhqN+ahCQA11sIQTqEZADXZwhBAIEJsGBjtJx0kknuaOPPtqtttpq1f8nWk9lXgRkdBJHCIHhIZArlx588MHKkPCpT32qdpByoA+PdrPYkww/s0h1zRm5e+SRR1Zyd7PNNnMnnHCCe+YznzkUYHL3iKEMaow7sThVxnj4GlpPCPR5lhnl+u8JDjUjBCoErr76anfAAQe4e+65xx111FFu3333dQsuuOBEomOR9dJZJ5K08wx62pyt4kk50LusSm6eI/P22muvxs/lQO+CbL/fyIHeL55qbXoQkAN9emipmfSAwCQ40O+880632267uZtuuqma8f777+8+/OEPu4UXXrgHBKaniT6NTtODimYiBMog8IMf/MD967/+q/vpT39qkkvnn3++22mnneYGs/vuuzuUdYKCHve4x7mHHnqokmn8/0kokjeTQKV/jFGGn8mil0bbDwKXXXZZ9TyGL8ccc4x797vf3U/jiVZy94ihDGqMO7E4VcZ4+BpaTwj0qVuMcv33BIeaEQLVjUWc5z571XrrrefOPvts94xnPGMi0bHIeumsE0naeQYtB/rk0zCewbTRdBgUuuuuuxw2nxtuuKHqjiyhxx57rNtiiy3cQgst5B555JHq7/x/ldEhIAf66LBXz+ONgBzo400fjW7ICMiBPmTA/687y+Exd2R9Gp1y+57V+jrgzyrlnctxjnA4OvTQQ91HPvKRCrBtt93WffrTn3YrrLDCWAHIG1zc1qS88Y1vrMa7yCKL1I5R8mb0pMvZR8ZBVv3nf/6n23XXXd2tt95agaeI+9HzkHUE48A/1rGG9UbpQMvZI7rMbdq+yZFnJeaes/+V6F9t/h2BPnWLnPU/av4bB/prjx4eFXLkjRzoegN9eJzZX0+T4GzNkfuTqgf3R9HR30CfxD3q61//utthhx0qMjz5yU92X/jCFyrnucp4ISAH+njRQ6MZHwTkQB8fWmgkY4DAJDjQSYNJ+s33vOc9bs0113Qf/OAHJz6Fe47CbmWTPo1O1j5nvZ4OU7PLAWF63pRcivmENMKkcx+3kmPQk7wZPfVy9pFxkFWTaPgYPZXHYwTjwD9dkAhTOL/4xS92xx133EhSuKf2iC5zm7ZvcuRZibnn7H8l+lebf0egT90iZ/2Pmv/Ggf7ao4dHhVx541O4/+///m+VRWWfffZRCvfhkUs9dUBADvQOoI35J6Om6STuUaGsJ3MhFyiWWGKJMaf07A1PDvTZo7lmbENADnQbTqo1IwhMggN9GklRwlDTp9FpGjEvMadJdSqUwEJtNiMwKXySY9CTvBk9x+fsI+PAg5No+Bg9lcdjBOPAP+OBhEZRCoEceVZiDDn7X4n+1ebfERiVbjFq/hsH+muPHh4VZlneWNaadI7h8WKpnkbtbLXMy8KLvh3xpG6gW3gqrjPLsr4LXqP6Rg70USGvfscdATnQx51CGt9QEZADfahwz3WWo7BbRzgqo5N1fNNYT4epaaRq/3OaFD7JOeRJ3vTPJ7kt5uwj48CDMs7nUnh86o8D/4wPGhpJCQRy5FmJ/nP2vxL9q82/IzAq3WLU/DcO9NcePTwqzLK8saw16RzD48VSPcmBXgrZ0bU7appO4h41y7J+dJya37Mc6PmY6YvZQEAO9Nmgs2ZpREAOdCNQPVezHB5zuxyV0Sl3nNNUXwf8aaJmublMCp/kHPIkb8rxi7XlnH1kHHhwEg0fVlpMe71x4J9px3jW55cjz0pglbP/lehfbf4dgVHpFqPmv3Ggv/bo4VFhluWNZa1J5xgeL5bqadTOVsu8LLzo2xFP6ga6hafiOrMs67vgNapv5EAfFfLqd9wRkAN93Cmk8Q0VgUlwoFsV8BwlGJCt7YYE+eUvf+nOPvtsd8UVV7gbb7zRPfDAA27ppZd2z3/+890WW2zhdtllF/e0pz3NeVz9t6FBKEXgN77xje4jH/mIW2SRRVJV5/m9yejEe2lf/vKX3QUXXOCuvfbaasyrr76622STTdzrXvc694IXvMA97nGPM/XFu8833HCDO/fcc913v/tdd/3111ffMWfaeeUrX+le9rKXucUXX7y2vW9961tVnT/+8Y/VO6TnnXeeW3vttVv7fuSRR9yhhx5aYUJ5y1ve4j74wQ+6JzzhCbXfMd9vfOMb7ktf+tLcfMPxbb/99m6xxRYzzTeuFPNMqpFrrrnGbbTRRo3V7rnnHvf1r3/dXXzxxXNjhZ9e+MIXOsb5ile8wi233HKpbjr9zkHwK1/5irvooovcrbfe6n7xi1+4f/qnf3LrrLOO22yzzdyuu+7qnv3sZzfyRozF1772Nffyl7/c8ebkhRde6L761a9WvEK7Hn/afOlLX5rN233T9G9/+1s1Lvj43//93ytehietfAzgqYN0lzUPv2y99dZz9PSYthH4f/7nf9zrX//6ai1Z1kfYVigzU0z0vve9zx1xxBFz1YYhb+jMy5wzzjjD8QYkBl74dP3116+w2m233dxTn/rU1PCTv4f0fPKTn1zx8HrrrVfRmXXCv0P5ueGGG7rXvOY1buONN856h5J1wzyQT6y7m2++uRobMpk2d99990o218n/Ljzl22niV/CF7z73uc+56667rsLXyyDGssMOO3SWl3GfbUR47nOf684555wKh7ry2GOPVVixj11++eVze48FtyTxjRX6kNdd9A6LU6OOvq961avc7bff7j71qU+5888/v5J5O++8s/vkJz/pllpqqdZZD7rX1cmHVVZZxV155ZVV/+gClPe+973u7W9/+3xjGVTX8A12wc7v23/+85/dd77zHXfWWWd1WhupPYIxxjh/4QtfcHvssYeD39k/0TeRF/C+l3voBazNZZZZxsS5fr+jbfZ7r7dtsMEGjnfh9957b/f0pz+90g3p+9JLL3Wp9Wjq+P8q0T98yLuP0D+eC3ozek6uDk/z9913XyUTQj2Gv/u5tekxg+x/8fwHGUcOlnV1++h7GHzI2DlDff7zn5+PD7fddlu35557VjoY+yz7KmVQPmxb/4Psp11p1getLHIlHl+TvtbnHk2ffeyRtBOuTX8mXnjhhSs5gjwOdYB1113XwT/sd2usscY8529/HmH/Y8/xZ3bOWMhR9sOm82rfa21QedPFCcPZifNleB4L9ecmm0UTfw+iv4ZtWmR9G59zXjvggAPcmWeeWTVrfVeY8zY6LQU9n72Ds0TXEuoIoT4PTyK72vT5pj7Z+3/84x+7z372s3P7Zbin1fF53Fbd+uEs4G1Y4bmXsW6++ebVOTJeP224MHf2c8YZn/Vf+9rXuhe96EXV529729sqnY8SnyPr2h/UNpGi5SByf1jnqD54IIVD3e+laDqIPt/nHhXafkI77iAysYmHvS6dooNFxymxr77kJS+p9ln2VWxNp59+erVHcv5HV8dWO2tFDvRZo7jma0VADnQrUqo3EwjIgW5T7Dk0fuITn3BsrhzcmgpK2Jvf/ObK4cv/92UQhd3KiHUGkrvuusu99a1vrZwiTeWggw5yRx99dKuTBKUT5wptETjQVnBofOADH6iME3EgwW9+8xv36le/ujJ+UFDS9tlnn9b2MPpzYMSoRsGZteOOO873DQo6gQLQqG2+BDuceOKJlbMqHl8K60GdCr59eOjYY491H/vYx1r5CUX2Pe95j9tvv/2ync5NcwEnHMeHHXZY5VBpKwRYwBsrrLDCfNViLDBkrLrqqkkewel53HHHVY76VClBUwxoBGCwntvWMnx81FFHVbxWF2CSMmJ2WfP//d//Pc/6wPAAnyy00EKNUN10001VsAVrq2191DUwiEGvpLzxY73lllsqpz0BMU2FNYJRBuNPU1BNis/4PaYnjrN77723Wn9t8gQDGfy88sort3aDQQQjbqo9GkFGnXTSSZUTKCxdeKrNgY6TAh7DuNpUCAD6zGc+0+jYbpt0X4YPjOaHHHJIKx943FgvGANzZXvbPPqU18NyoCOPF1xwwcrIjMzzxRtNUs7XQfe6WD7AQ4zpox/96DxQxwbVvnQN30lXB/pKK6008NpI7RGMsc5xSZAZco89qqmwP5122mlu0003bZU7GESpd/jhhzfud+iq73znO6sAOPZ89hSLUc8iVy1rBxl+wgknVM1heKek+NTSrh8fc0IuPOlJT5pnyIPsf76hPsZhwbGuTp99D4MP0fePPPLIeeRROC/Ph+x7W221VfXToHw4Lg70PmllkSsxv5R2oFvnZz3TxA5A9Cb2jg996EONywX+OeaYY6rz0gILLFA59ziLt51Z4a9TTjmlOg/2oQPQRil5k+NAt56dmmwWMRZ96K9hm4M60GkLnQK9nxIGvTbRMQ7Gx0FEG6lgwqb2OJ+8613vqoKw20qOzeFXv/pVdUYgyKipWGgWrx/OvOj5BCuG+mAsf9E7OBOgO7YVi07O2QFbEGOxOND7sk2k9tNxP0f1xQMpHOLfS9C0D32+r3Pkb3/720oPxlHcVlhf2EXZO7petulrzCX3VXTsD3/4w5XNFNtpWHwgby4PTXp9OdAnnYIafykE5EAvhazanUgE5EBPO9CJYMe4GBszMQT88z//s/vRj340n2Fy//33r5x0XvnCIInD0pf7779/7uYh7XCIf/zjH1/9TDQ0Sh5RgTklPBSstdZabptttnGnnnpqq5PQt49x8eCDD649NKEAczMwNsT7cdMGkdfhoQwFlL5xLoWODNrCIetvsmIsPfnkk1uV1Msuu2zuVi633Lm5yW2psGD8A29us4WFMVIX/MPCLRduXHLTOqc8/PDD1fi5sUz5y1/+Ms/cieQOjbQYc7jFGhaccgRZxAprGz+96U1vqpx0YVBGzrh9XQ6oKMwcDMJCu2uuuaa744475jtcE63P4Xf55ZefD/MwspybDD4KPTU26EjU+rOe9azGqiVo2oZ9HZ+AS5NBIWXEDNd8ik/8mkcGoMBjKKNwS4bbNvBrU4E2GAwpTeuj6VuijkO5RkCFdxbTJ1kifPDAdtttV/GtL6XkDe0jJy655BIH38dBHqwnAoNiI1CbDEvxI7/H9OQ2HPi0BVn4dpvWSLjuyKABXcP2PMY4uTDGxb/FMmqQfSSeH4Y0aMiaTZXU/Jq+/8Mf/lDtndx6obCmw3niKPG3v5ZccsnK2EYQTlgIZHjDG94wXxADDsRFF110bh/137Bm4WmCrqyZVdrm37e8HpYDvUkepxyTHotB97pQPiBH0EkIIIlL6EDvU9fw/XRxoKNLEKg36NpI7RF+TYT7KHoiOiWyJ1VS+2jTft/ULsFit912m/vpT386sOOSPpp057r+vQ7ib8e38WnTmvT6V6hft8noQfY/2u1rHCk61/3ed9+xXBolH6L3+IDZkg70QfbTHJr1TSuLXInH1+RA72OP7nuPZOyhA5CAOHTjlKOS75Aj6MScO+MzaxPNkKMEd7FPlVxrg8obqwMduV+nbzK3Jv2Zm/gEdMfnPL5pai9Xfw2x7cOBzj7JuH/yk59UTROExV7aVP7rv/6ryrBy1VVXVVU4C1O/S7Dlt7/97SoDVXw+YQ966KGH5tNXLTYH5BE8G+sd6E5kEoj7iu1MTfiCEXo1NoRUabLdhN+BN1lrLPoRa4oAcGhFabqB3qdtIjXHQeR+6XNUnzyQwqE0TfvS5/vYozgHcFmHfTAs/gwa2j78723rK4VtPOY220rT2bf0vopuReB/3QUFOdD/bodSEQJC4AbjgVEAACAASURBVO8IyIEuThACAQJyoKcd6OFBj8MFShXRiUQ8U3yqJZylOHd94ZYz6cbrDmeWw2Muo9ZF1TJe0t/hiCJ9Kg4FjJqkLsIxiOObgiMThy5O1LjQLodOf3jDkcYtEg6KPkqZw8/3vvc99453vGNOQSX6GCWMfsOC85nb6dyYbeuXb/76179W48SxQqm7kUsdDs44anzhlvu//du/Vc5z8Gd83EYgMMHfRkgZTSz45xqyYoOypw+HZp/6H3762c9+Vt1+DqPQMWjiXE1FhreNG2cUKa/9beUYJ5/eituvPmU+7RFcQeBAeMO36YYibVKfVHAcnIn6xyh+/PHHz6Oot6USLkHTOuxZyziFn/KUp1R8Avbf//73K5z9oQIakR49TK0OJjm0z6kbrg/6aUvjHqcxtNxYb+MPq4GONkrJG992KHO4wQH/YUiF/+FTnOjQya8R6MRNS/i7S6mLGPfrkwAF1id9w0cY4Og7vNlUt0b8OEjDjBPYO8hZI9wyWW211eacvKwTUidz09oHMaTSbefsI00R8chz+sSQwHpFVmIgQ+aG+5klW0gKd4szM2wjNtThNOfGz0477TTneAc36AGenh5NazY1vvj3EvJ6WA50PxcwI5iAG3Y4IZCt7H1PfOITs+DIkWFN8oG/4xjl5pdP1c+Y/DMnfesa9GfhuZy18cMf/rAyAodZG5rWhgWzpn0UmYcOQxpUAjHZm+6+++7KCI6c8wX9iHrcuIxLLHf8+kH/4tYdbXIrBzlCAFIYlDSo4xIZjR5B1iJfmBN6jX+iws+JG6A4vcIAoiYHOnih6xF4SfE3WgnGDG8SYsCkDnqHb7dNJ6etnP2v5DhSC7NE3yX5EB1mr732mqMDfIi8JnPOEkssUe3nGItxYvbNh5b17/HO2U9TNPK/l6CVRa7E47O+K5+DF32U2CNpty47hNdVkCNk1kF+kNr24x//+DwZpeAvHI6cc+r0m5///OeVPhmer5rkaAn6edrkyBurfGItobehs3q5V3dmBxtu9IeZuJrOmCX0V8taS/E5gafsBewzlFQa9zAY33JjvWmN8wzDvvvuWz2/RonPJ/wN/uPciK7gbSdNNhHqE7SGjPROaS8j0XV9Fqk6mhHsRzBsvP/XrR/2SoLn6YdACc687JNckMA24vd/nnVhbXgbV4gD9bEphRcAOM/wPU56zkhNZ37aaXKg92mbsMrmLnI/R1fMPUf1zQNWHErRtIQ+b9Xpw7kTUAnPep3dry3OIf6SE3KTABvsuP5SAedIdBL/5IMVz7p6ubJ+mPsq48XWwLkAWxhnROTDc57znEGmPJHf6gb6RJJNgx4CAnKgDwFkdTE5CMiB3u5Aj98XbnNiovDgwOK9UUrbIcRyeMzlotihlbqJhxOdW5bemcqNcZTMsMQpz1I3ETkwcOvcO+brDMso60SCemW2LdIxTvnODQSf2tGPE8c9B2d/SEUB5kBZl845dshQlwN4nfHZgn/qgB+3EQdj4KQmir3OKY5xgMAAn7lgUKdQTEsOvdw4qHv/DycahkyfKaAu0KHO4Np2C7juNlpTOv4SNA2NuKkoewwJGBr8Wq5L9ZdD+5y68fpoc4rHNzAsb6a38XXOIa+EvGFs8WEemYOBdMUVV5xv6DFPkYIYmvGebm6JaZTiEQz+yEt/U7TpPcV4D0lFtYdymTEgJ7fccsva6eTsI3WGn7bMFjjWSI/J28IUjG7QYZAsGDnG+Vi+4PSl/zijhwcGQzqBSJ4eBFtg/KjjGytvlJDXw3SgExyEo2AQmnmscmQY38TyAeMt+w0BLnWZAUroGozDwnN1a6PtaRvr2rBgVrePtt0GjPVMHOzwKYavsMS6E+sHfazOKIbxkABDUg97PWpQB3qMe5vuWOf0aXKgh0+WpGR0rMe06eRgl7P/lRxHSj6V6LsUH8bOplTWhPhmZ998eM0118wF7LTp59ZMHaOglUWuxOMq5UAvsUcy9tgBiMOS8wX7SFyabq+26TdWOVpirfnx58gbq3wiyIpzvb9p2aZvghtZjjhj4Gyv02FL6a8W3dXC52S1wclMaXOK4xQKs3ulnO1t6zp8R52zMQEGa6+9du0nsZ2lzibCWR8HNDfiKW17dczrTfIxXj9tT76w/1IfHd+XOltL3brMPfPXOdD7tk2kZPIgcr/UOaoED1hxiHmlBE37sB36+Vh0+nDu4XpNZYKI9wVLlkwLzrmyflj7KnIB2y/ZOLtk4rDMfZLqyIE+SdTSWIeJgBzow0RbfY09AnKgtzvQ77zzzsrg61OANx0qPKE5tPJ+JYdRjHvUj9+xjQ8hfRlqYoN1KqVxfHv13e9+d2VADJ3JcRoinK7cDG0q8UGoyfmH4xgnNwUnFP/2UdZh29/61req22qMtc74GR86LA60UDFtMj5bF67lgO/bih2jBx54YJV2vm7e/hui2HGC+JsSgyjz9M8B2TvE6gImwnnHhxSMBLvuuutcldjgioELOra9GYWTizFgrKfUzacETTkUgfcZZ5yR5Dk/wR/84AfV2ifogrX8zW9+cx7Daw7tc+rSf7g+2tK498nL9JtzyCshbxhDGOiAQQy+a3vnN+bTlIxuWtsxjcCCIIq2jA8hj9Bu3S0mbjshW3nfnoKhrG0+scGyLS2lxQjp5xvPL2XQ4LvweYBBZSXt5Rg+wkwM1uwCMT0GuTVfSl4Py4HOvgn94nefrXtbXC9XhsXyoemmVLg/hun++9I1LDxXam1YMKsLFEk9bxLepCNFKjfdYgN+aDQE46ZgNY9/bEQf1HEZ7mEpJwNjiJ3dTXpxmAaZ/YEb+XVph/28QgdY6tZhzv5XchypNVqi72HwoSUItG8+tKx/j3fOfpqikf+9BK0sciUeXwkHeqk9krGHtLDIDzISEbztb/CmspvRh0WOlqCfp02OvLHq5+G74BYZHp8xGRM6qrcNldJfLWvNwucEfJFhxz/50KQv/+53v6vOnjwNRUmdf9vWN9mZfGB7KrA0lqsENOAoD5/oiwPGU+mT46CkurnEDri6J/XCOcbp7evajM8mbUH4vu042LDOgd63bcIqm7vI/VK6YgkesOBQkqYl9PnccyT1Cdz1GQV5DgEnaZudKtSdLc/oWXDOkfXD2let52rL/Kaljhzo00JJzaNvBORA7xtRtTfRCMiB3u5Ajw9nqYMNjl5uX2MMpHDbZ9lll52PRyyHx1zGit8kPvfcc6s02k0FQxXKAv9R2hzZOWOxKIo4OogAb3trM34vvc45FRtNLA6TmKbceGlzaLXN3XLA99+HwQBNt1Xr+oq/u/DCCxtvYbaNNT4oxYaS+Fsc2TfffLPjLVwK6fDDt7i7OIKgKYZ10l1T6gw8JWga3yJpu9XrceAdO24hwlMUbmpgMPAlh/Y5dWk/XB/8u+5meZy+sC4AJmfdUteydn2bJeRNPCdLwEgctEM6Y/7LjabOpRE4xOPdZpttqlvPdTLfSoucdZWzj8Tzi/m5bnykVSQyvWmtWufk61mdGfFtoboMEHV993nLqJS8zqFvDm5d6JtDv9z1kSsfcsbi61rklYXnumBnWRsWzGJ+sMiv22+/3fHGPe+VU+JbtfHTN1a5ZHWypWgVB2fylBEBFHVZgcK2cuRZagw5ayeHn6z9xvUsfNi17dR3lr6HwYdWOd4XH4KLZe4evxL8l6JNFz6xyJW4XSumOXiV2iMZey4tYpljOc+m5Ggu7XL5zbJ/hWNI1Y/PeG3Pe4TtEqBNJjQKWYdI7b7ooot2mb6z6jcW+lr4PN7rmm6WhwGZTUFn1gmHwWGWvZUgbDJWUXjvGCeev6gQn4lTWVL8GMMx1NEsxJc2zzrrrNZgyvi8W+fojs+lqaA8xmrhh75tE1Y6dpH7JXTFUjxgwaEUTS19x3VS8q2LTtdlHNa9Mqdt69xoc1j7qkUu5MxxGurKgT4NVNQcSiAgB3oJVNXmxCIgB3q7Az2+uUpqLaIZn/e852U7aEImsRwec5mqi9KXo9RZx2NpM8a1LjAhjBhvSmVsuUEQjzs2tAwSiW454Pv+w6h1y6HbfxdHhlscX3W0ip1LOMNJiUzGhLqUuil6Ww7GdW2Ezmx+jwMYStCUN97829g5N2lDwwe33LjV4ksO7XPq0n68PuoyOYSBIKlU3yla+t8ta9fXLSFvLLcg6uYS3pRO3QhpwiKXRr6dMFodw1gqcClFi5x1lbOPdJlfFxq3zc9qnI9vpKSCfcI+Q/kxCD1Kyesc+vp5WXDrQt8UL4a/57bfN+/UjdUir0phZ5mfBbMS/BCvH2twlWVOFp7JDTz1bebIM8s4qGOhf5f9z9p/zhrObdNa34JBCT7MdYwMols0YWGZe0n+s9Ioh08sciXu17q2c/AqtUcy9lxZUIJ/c2lXWt6k9rvcjHl+fpy1f/jDH1b/5Gb0uuuumwx2asLGSgcLfa18bgkyDx3OlsDcNtqH/VGPoLdDDjmk9VZrU3uWTIB134Z6bt2Z1oJv2K6FbuFZx5LdgPYt7fZtm8hdtzlYWXkyHENK9pbiAQsOpWhq6Tuuk5JvOXtkl/5L6B9ddMtx2lcHwXESv5UDfRKppjEPAwE50IeBsvqYGATkQG93oEPI+E0+/rbddttVN4A22WQTt9JKK7Wm+a1jhhyF3cpMKSW9rh2rwuq/5TBEijzSJF9//fXVbXvei24qbbcAwlRzdTeUwojxJodzeCi2psK3HOismFsPU3Gfbe9ax333Od74DXj6godJfcghfLXVVnMLLbSQafpdxxU7SePgiRI0Dfm8q4M1BsVKe77Lqev7CddHXRqx8OBrvbWQImyOPCghb+Lgirb3SsO59CFPu9CIMcQR/KkxkzLz6quvdhdffHF1g/SWW26pnqhoKnU3QXzdnHl3mV8XGrfxmNU4H9ery8DQ1I+1j7ZxlpTXXeSmZU5d6JuSB+Hvue0Pyjt96RqlsLPMz4JZCX7o6sC2zMnCM8OS49zc+vWvf13J0quuuqpylpM1p620yeec/S/so+9xWDD2dfrqexr5EIws67/LfppDo75pZZEr8fisa9uKV8k9krHn6DbUL8G/MYZ9rTXfbq68SdUPaTzoLesm/u5Lf7XQ18rnv/nNb6rsYJdffnk17DiNexzIY8lU17a+CXAmPfUnPvGJuWoEpPP2PAHpZB5cYoklTCKi1F5twTccoGX9lDib+zH0aZswAR9UysHKypPhGFKytxQPWHAoSdOYv/qyHVr3qLr5P/bYY5VOcOmll1a2XfiOfzcVa6BICuuU7Pbfj9u+mprXtP0uB/q0UVTz6QsBOdD7QlLtTAUCcqCnHegcmi+44ILqHds6RWvppZd22267bfU+NM7IxRdfPMkbOQp7srH/q5BS0uvasSp1pComXRfOnDZlM+6jzYEeKsHc7P/Sl75UpQn3JVTseTMMp3OcljkcvxWnuF6OMzv+1nqYiiOM25xicR99p9on8IGAhRtvvHE+yLjJvOWWW7qdd965enN+ueWWa4TVcuCu+ziFWQmaWvk8h4dS8wjbyqnrv2tzIsZpC3Nu6LbNMQenEvImfjc5hx6+btc3y7rQiD6th3mMbqeddpo76qijWoOO4jnPogM9NyghxOz++++v3sT0xtTUsyt1PFZSXneRmxYe68q/1jWW234X+cBY+tY1SmFnmZ8FsxL8EM+ZgMetttoqSWrLnJKNOOe6tpOjF999993VzT/SD+eUvh3oJcZhnU+ffQ+DD1PBZX7eXfmnDjfL+vff5fCflUa+Xp+0ssiVeHxWTK14ldwjGXsuLUrwb4hhn/Tz7ebo23yTqm+lcS7vUr9v/dVCXyufx8+9xWncLU/G5WKCnnnooYe6008/vfZTbBo77rij23777d3qq6/emOUtXm+546A+T8LFT7tZ8A37sqyfFP/Vjd3Srv+uL9tELoY5WFl5MhxDal2W4gELDqVp2rc+z5yse1Q4f2QEwZXojP49dAs+w3agj9u+asFomurIgT5N1NRc+kRADvQ+0VRbE4+AHOhpB7onMlHOn/3sZysnCBGjdQVnOg7Z/fff3/H/m0qOwm5lspSSXteORXnm4HzMMcdU//mCo3WjjTZyOKviG8u8DcqNIEqbAz0+WIXvaYUR423vhffhbLW8lddEA+thKq6X40CnbwudrHxCPW4RwIOnnHLK3Duq8ffQmHfxiLRfeeWV52s+52AcfpzCrARN+8aP+aTmkTPnOtrF72uHgR7hLX7o9M1vfrNaj4OWHJxKyJs+HOhdD7w59AxxthzmMbYdfPDB1fvovrA/EKyyzjrrzL2HyG9/+ctf3CWXXFI5oSiz6ECP+cDqeMldl1a53qe87iI3LTzWlX+tMiO3/S7yoYSuUQo7y/wsmJXgB8uc6+humZOFX7q2Y9WLr7vuOvemN72pyoDkC04K5OlTn/rUeYZIhiTkLvo7pU8HeqlxWDDuu+9p5ENwzFkLVv6z0Ces0zetLHIlHqN1TVrxKn2myaVFCf71GPZNP99ujr7NN6n6Vhrn8m8J/dVC3xw+DzPWxQ7l8ImnQc77MW6PPvpodYv1xBNPbHXKkR2PCxibbrrpfJcA+nCe1u1rFnzD+VjWT4r/6vjK0m74XR+2iVz+zsEqhyf9OFLrshQPWHAoSdMS+nzunk59nOdf/epX3dvf/vZ5bLc8VcFFkWWWWWYeqMhqdPLJJ1d/62pPiLG34jxu+6qFh6apjhzo00RNzaVPBORA7xNNtTXxCMiBbnege2I/8sgj7o477qhuuPEW1rXXXjvfjcKtt966UsBIo1ZXchR2K5OllPS6dlJKHYon6c7e8IY3VJ/jrDvyyCOrfzfdtE+1GY7j/PPPdzvttFP1p9BBGKYAjaPJw+/DvkihBt6573mvv/767vDDD6/efsst1sPUIFGl8W3jvg0AHBZIZ3XFFVdU6fnj4BAOEDjaN9xww3ngyT0Y+49TmJWgaQ5PWnkgNY+wnZy6TesjvFkdvsH3yle+0pHufamllrIOvbFeDk4l5E3YJrIG5/IiiyySNa8ll1zS8YbYqquumvVdVxqlDM4Y2Yh69wFIyCluoSP36uaWs65y9pEu8+tC4zbQU1j5bwe5gZ56IsLCFCXldQ59/VgtuHWhrwULq9yO28rlnVK6RinsLPOz0KQEP8RzxsiP8T5VLHNKtcHvXduxyLN77rnH8QzLlVdeWQ0FXfvoo492//Iv/1Kr+1no7+eUs/+VHEcK4xJ9D4MPrYFQXfmnDrcc+lv4L0Wb+PcStLLIla7y2IpXyT2SsefSogT/Mo4S9Osib/gmJZ/6XDd+jKX0Vwt9c/j8D3/4g9tnn30qRxnFp3HHiXfggQe6M844o/p7GKifu5ab6qO7EKjFDWouDxBwET8lwnmGM8B+++03z5N/8XrbYIMNTFkM47HQ9nrrrTf3Zwu+YRuW9ZPivzp8LO3WfQffdbVN5NI1B6scnvTjSK3LUjxgwaEUTUvp88zJukf5+XOe3G233ap07RSeLOQMTsbLOKvlIPprG95WnMdtX7Xw0DTVkQN9mqipufSJgBzofaKptiYeATnQ8x3oMdFxqBP9zHtYpCH3hTTYRD7XObZyFHYrk6WU9Lp2Ukpd/LbYscceW92kXHDBBRuHlWoz/PCuu+6qlFkct6GDMIwYj98zC7/P6cuKY04962EqPkQSjc7YF1hggWR3Dz30kDvooIOqQAYKzjj+q1P8k40lKnBo5ZBBloXPfe5zc28zc7uZVMirrLLKXAtdD8ap975K0DRs8/Wvf7376Ec/6hZddNGB4LLSnk5y6oaDip2BpOIlYhqHwRFHHFFVbXreoMvkcrAvIW+6tNllnnXfdKVR6r3fH/3oR9WTCKwrjGinnnpqJfOa1m/OusrZR7rMr296WA0fXVNQQ9fbb7/d7bLLLnOZNazOw5AnSsrrHPr6MVlw60LfnLWT234u75TSNUphZ5mfBbMS/NA1iMQyJwvPhAEwdellm9qwyDOCxdjDKaTJJSvUs571rMZhWejvP87Z/0qOI4Vxib6HwYdf+9rX3Mtf/vLU9DoHYNQ1nEN/C/8lBx9VKEEri1yJx2ld21a8Su6RjD2XFiX4l3GUoF8XecM3KfkU0nittdZy5557rltjjTVyWXae+qX0Vwt9c/k8tBsQZPXxj3/csRfyvB7ZSuqeihsInIaPcR7ee++97stf/nI1BtYUBf2fbCg77LDD3JfW9ZY7Tgu+bTpvXdalEN+2iw257VrmlmObsLQX1snBKpcn6Scle0vxgAWHUjQtpc8zpxy8uICCUxTZSWHtMefll1++EZ4UvSy4xnVSstvXH7d9tctcJ/kbOdAnmXoae0kE5EAvia7anjgE5EAf3IHuiY6Cz01d3pf2h6Wm1Mo5CruVqboofSmljohqbvgQFWk9kKfaDOdD8AHviPHeOQUD2+abb+4OOOCA6qDJjfLzzjvPrb322rUwhDjiWDzrrLPck570JCtkA9fLOUxxK/awww6r+rQePqkbG8NxbL/61a8eeOxtDWAAuOCCC6oU7tCeEr8l3MVgRTuxwzF2cJWg6TnnnFNFIFNe9KIXVca5pzzlKQNhmEP7nLrhoOLDH4EXBFO89rWvrdJ8tz1v0GVyOWu3hLzpenOyy1zjb7rS6Otf//qcQaxORoa8Z5FROesqZx/pMr8uNG6jhdXwwW0iDKAXXXRR1VxbEFXc32WXXVbtWRTrnlU35lLyOoe+flwW3LrQN2fd5LafyzuldI1S2FnmZ8GsBD+ET+BAY+Q6WXZSQXeWOVl4Jg6SszpOU/Ls4YcfrgI4CValWIIJLfT3c7Luf6XH0YZxqb6HwYdWOd4XH4JjDv1T/Gfh/bBOKVpZ5Eo8ViumOXiV2iMZey4tSvBvKfrlyhtr/TvvvLM653DGohBwu9VWW+Wy7Tz1S+mvFvrm8nno7Pe2g9tu+//snQn4f8XY/+cqWoQoLVJK6Qmhor1fpUKLok1pEW1KSVlKtOiKNknJVkIoUUgqkqUQrTwVD6Ii8VBJiFKWnv/1mv7zNb/5nXNm5nzOfM/nfD7vua4u6jufOTOve5Z77nvmnh+b3Xff3bYJ28x73vMes+CCC47EJOfHt99+u9lzzz3NVVddZX8WRpAL29jV/j6Fr9+OlPHj73X8Cw9NPFLKzeGZYpvIKS93rsntk5Qfm3tL9YEUDqVkWkqfz13Tw71kyviKySuFa5gnVbfkd+O0rrZp65B/Iwf6kKWnupckIAd6Sboqe3AE5ECvd6CzeeamJ7fLSVtuuaV1XjUZIVNv/uRublI6VhulL6bUlSgzbIvv8CCMO46T3Xbbzd7YxFFIKPxFFlmkEoHvjO3yLegU3uTJ2Uz57cxxfPrhunNuc4Vt+MAHPjDzTtuaa65pjjzyyMbw2LFQUm03xv6JZ0LOfe5znzPPfOYzZ6pbQqZtyuRwx0knnWTfTCVxa5j+6FKO7HPyhnLz5Y/z/5BDDrHvv3LCO+cgRkqfjs0Hfhkl5oa2jp+UtsXytJFR+LzCy172Mnvwx486kjvX54yrnLLbtK+NjJs4pxrnQ66pzxSEB05GGR+l5usc+TqWKdzayDc2Jvy/55af23dy81O3lPmqFLuU+qYwK9EfMDJjCOIfUur4SWlTSp8JdYdUx0VsPivBym9PSn8if+l6NDEu9e0S5badx7vqh3BMGf+Od6z/pfR9P08Jprn7DlefVKY5vEqtkdQ5VxYlWJcos818434Tm5/a6s884cXhFhI31glvzH66pBxS5Juyfvo8w3DtRBq744475jqgnxIBo2mcs5d0B+F5xg5nl79/rfqtv+flPXTa7t5dDi8RdPVEWwrf3LkqfFopJRx+yhjq2jaRO0/nsMrtk9QlNveW6gMpHErJNNbmqrrF5rec/ZDLW0JeKVzDPKlt43fjtK62aeuQfyMH+pClp7qXJCAHekm6KntwBCbJge4rHbGbywjKDx/Ov4chq9oYf/7whz+YXXfd1b6PTgpv7boOkqOwp3aqEgqrX2aK8zZ8Ly5lM+iHeuJUM7c0kQWJsOW8a1aX7r//fvseO6fkSfvuu6/dLNc53F05RAvgHXuMBblvpvt1yVHOw5BWvMvGafimN55p30EHHWQ+/elP28/GDhQ09RV/E58Syi4MHR+Oj3BjnGIkv+uuu2z4VXeztKp/lJBpaFjiFhuHY5puIoR9ObzNkSP7nLyhDO+99157qIQb56Q11lhj5n291BtdqXNIziavxHxDPTkwQ58nrbbaavZZjKYQva5tv/zlL230CWf4S22zyxfKKCU0Pod8OFhBeEhS1U1Pf65PubURvtdWFUqxzTrSpg+2kXET9xzjvH9wBJnyrISLIlH3jZBdbP1oqmup+TrUK1yo0aZ+e+GFF5oddthhprpVbwm3kW/OGMktP7fvlNI1UvpcbtvgltK+lHJTDMyhnFLaFI6fMHRsWGb4ZiVzL3rVKqusktNNZvL6oY+ZvzkoVxdJiB+Fb+2GjgbyhKw4cMmzQgsssEBlHcM2kanpHe7U9a90PZqAl/r2bPVDIkq5CCFV7ey6H6aMlTbracqgKCWr8IBK7EkomLIvQu91elXd2M7hVWqNpI65e+QS/beU/FzfSZ1vcvIj5ze/+c32J1VPb4X9Npx3w75USn9NkW/K+hm2xy+XtYv9JP00RfdOGdNtHI7s34nmRqpa19gPs49gXGNnwW606aabRqvDhY3HPvaxlVH3Uvj6H0gZP+EBBSLh4fzmIEFdCvfRsdDwXdgmouCCDDms2vTJFF2xRB9I4VBKpqX0edqUs0aF8orZTML5cFQ9OGfudnnHaV1N6UOTlEcO9EmSptrSJQE50LukqbIGT2CSHOihUsXmlPDgVe9133ffffZvZ5111owMqxT70AgZe7/2iiuusOHCUICabkT7CntXIaVTlPSww8Y28CHTAw44wDp9qxzUbJQwaPLul0splVemTAAAIABJREFUDvTw1qD7LUZXylp11VUbxxnhQXFCuFDjxx9/vDUg1DlHH374YfsGNg4ynNjkjTnc6yoQKuf0D9pcl3y50z8IRcqBiyonPoo8daSfkqreT8uZgPzwdvwu9p596ByMhXCPtQfubF7c6f2m9pSQqV9m7C1qjAn082OOOcYi5tYCc8WSSy45gzxnI52TN5RpaPx0f085JJTTP8jrzwcxx16J+YY6cGOEOZTySbxZxjuCT3va0yqbAx+eAdh///3Nc57zHPPe977XrLjiirlNnyeaxPLLL28+8YlP2CclqqKOMN+87W1vs892kMiPc4DoDn6iHUQvcfNT07hjjDJ/uLZTTqoDPbaOtOmDbWTcBD7nbfPQoIdhDYf4c5/73MpP8OYk7BjnpBTjcayTlJqv/XJjBlNuPPGkyXXXXTdT3XFwoMfWuty+U0rXSDG2lRobKeWmGK7DfprSJkJXcvjwS1/6kv1503vhzKFXXnml2WuvvQzh10mjGg6r5vG6tycfeeQR+/wO+qWbJ6scDdSTg29HHXXUzJxLSM6NN954nqFMmTjtOYyFvu9SqgO9af0rXY+meanUt0v2Q+Zlty+Y7X6YMlYc7673ZaVkFZbbdNCQvBy+JGpRytjOWaPhNhtrZNVcEI6REv23lPxc3XP07VA/r9tbh/Nu05497BvoIsyZG2200QzeUvpritMyZf0M+0F4McL9PXbIJKYLur+HDsfYm8rkxy7ibE1VcmOtDufIJl2Xuri9Av//tNNOM0Rz8/cpKXz9NqeOn3Bv3rSfCfdIdfuZrm0TqbJsM++36ZMpunCJPpDKoYRMS+nztClnjaraR5599tmVh/KdbZAIHE4PHVUPrprrU+yi47KupvahScknB/qkSFLt6JqAHOhdE1V5gyYwSQ70UFHCSXb00UdbIyIhddksYkj77ne/a8Nu3XDDDXPJrspREW5+KJO3JDlNvNRSS81sWMiHoRLFC+WO9MpXvtJgMPTD+boPUgff6IdjEQfQQgstZG/ZcCs59l5l2PFSlPTwNzEHOgrlYYcdZk4//fSZn3LqmJsM3N4m4TjnvWza6truMqeG0A036fw+RckkH7yoIzdXXYI9zi2UX3eAAof0jTfeaB1Sl156qc3aZMxLGdjhLW2cbbDC6f/Pf/7TFuHfjqKfUFf3hif9CQMHRl7e5Ebm9FMMXZTj3oannJQb6011pv1sdp3xmbxs7Cl3hRVWmHHiE07s29/+tg3x7sZIlTMqHG+UV9cejBoopu4mPXmbTq+XkGkVe8Yy79M5xzhG95/+9Kfm5JNPnqkrbaq6NZWzkc7JWyVDnpHYdttt7cEcl2IO7pT+G+bxb0pgTGNeYgxzwIMnLR73uMfN/KTEfOMKx4hHZAl/E8vBC0Kku8MujBNuYHADgvFE3tjBiCYmoYzIu9hii9lxQOQHN4/TR/77v//b9mc3j5CX+vHfwgNboSOLOjK3Md/jdGee4J1EbhlzsMd39rgxWnfLMmcdadMH28i4iXEYoYUb5Yy1ZZdd1vYv2Pn8OMTD+HTOY24UIQ9CUrt+wLx2zTXX2LWXKBFuHkq5sR4bI6Xm69AAxDqFjLl1xHpBm377299aYzZ8wj7RhwM9d63L7TuldI0UB1qpsZFSbqrh2u+rKW0iP+OB+dvNo278bLPNNmbRRRc1zGVEhcFYR//z+9mohkPmZ8plnXJprbXWsuN0ww03tDou/Rxdh8MY6I+unuSvc5qFayFtQtfjkBtzNNFmiAjC+Cd6SZia3mPPWf9K1iM2L5X4dsl+6B8spm2z2Q9Txwr1yllPYzJyfy8hK1dX1k+nE3Krn7FFhCLWUPR4omxxwCQcW01jO3eNLrVGlnIA5s6jpeRHPXLmG/LH9uvkYd5l3kO/dPMpt5vRTzlg6g5r33PPPbZv+PN+lQ5bSn9NkW/K+hmOwyo9wq2Fo74H774VzmeMPfaS66677sx+n7UVvZ4x6fa9TYfG0Zd4us4dcmFv8Na3vtX+N9+GhDw++clP2nLdel3lxE7h67NLnf9DmxhlsJen/RxcZu6hLGwH6K7+Hom8VXa2rm0TqXOzy5cz77fpk6m6cNd9IJVDCZmW0udpU+4aFUbwQg995zvfaebMmWNtBsiUPSR2BJ6z8FNK5M0Uzilzt1/OuKyrKW2bpDxyoE+SNNWWLgnIgd4lTZU1eAKT5EBHGKEC2iQgFCeMeGwk6xR7/vutt95qnYzOOO/KxLmCIQInTug45r9zM3G99darrEIYosfPlOo4DgtOVdL936UodaETo4kpmz4c604JJRw7N4sIrdyUwk06eVPe13JlVkUUcH9jU0u69tpr56oCda27vZQzsP1QpeHvqhwd3JTEYe7f1Od31OcZz3iGIURc6DAhND2bZPrcKImNB4cfCOfqJ8bC6quvbv72t7/NhAd3f6deOFJxWvmHOsIN93LLLWdQ+l3dqSshW3GeO6OAKzPl4EIJmYa3VP02VrGHC4cYODATOkZzNtI5eavkG4agJ88o4anr+lB4E8DPFxo+Ss03fBODCmOTAx6+U4W/YXznsAlOknCcxKIqNI2dUEYYgxgv7vtN4zN2C4Ub8vShcBxU1Ye1g5CIV111lf0zTx7gWPcPL7jf5awjbfpgGxk3Ma6LNsJv6oz6GLc4TBGusTgKiDISzutNY7bN3FlivoYDcyqHqVISB3yYb11f7MOBTj1z1ro2faeErpHiQCs1NlLKTTVc+/0kpU1uHvWj2MT6GlFN0HebxmOsDP/v6AMY1pm/YolxyzxKpBtSnQM9jMwTK5dDjRwSoG+RWFcw+FelnPWvZD1ibSrx7dL9ED2K/Ua4nle1dfvttzc//vGPbV8c9SBH6lihHjnraUxG7u8lZEXZVYdMm+qEI8A525uYtlmjS6yRpRyAufNoKflRj5z5hvwp+/Wmed/t87B5hPpU0x6zhP6aIt+U9bOqz1988cV2LXEJOwRObMZAF4k+waEvDhyE8xl66eMf/3hz0003zfM38vNPVcS7qkgRrq7sPXhn/bbbbptnD1EXYSCFr88iZ/6n73AxxY+UVceVvT4HANwTZHURtbq0TeTKOGfeb9MnU3XhrvtADocSMi2hz9Om3DUqdEbHuGyxxRbWvuDWS+Y/PypH7PdVf0+du/3fjsO62qatQ/6NHOhDlp7qXpKAHOgl6arswRGYNAc6CijO20MOOWSeDaIvHE4gYtDh3SFuo5OaQuWi3KMAcfI3ZgDaeuut7clbd0O7rlNccskl9mZj6AQaNwc69b/lllvMwQcfPM8hAr9t3FLm1jRGL/dWbWqY6TBMdco7WCFXNoBsav2T2XXskRHyxGk8asL5j0OcDWuY6sKF0odw9nF7tqk/uRuw3CZoeis9pw1sJgj5hgMn7HthOYwT8nIQJIyIEG64UTzXXnvt6NjjtD4G9dj4oC4lZEqbCc/ubi3XsaPtyKguhHfORjonb119/DfsU583yOkX5GUcEi69yjA0mw50VxfCCvOEQRgtJGwXTnVOlBN5ourJjhQOoYyY60k88dA0TrhhSX9aeumlaz8D16uvvtqG4nbvpVdl5pAK6xKHjtxTB7HQ7KnrSJs+mGr4SeHr8nCIgHWPKBd+ajLqs/4ceuih89xmqZqvmsZsTj39vCXma+Y2nJv0naY1gLDab3zjG+286pj15UDPWeva9p2udY0UB1qpsZFSbo7h2vXJlDa5vBj7CR9L5Ia6eQzHCoc5OGzobumN6rh030/p5+g56CNEwmG+IzWFbeZ2EzfMcc7XjR3XJiJYoFOj65OaQvnmrH+UVaoeKfNU19+ejX6Ijty0njqZoZ+zRrBWjtoPc8YK3FPX0xQZuTxdy8qVy3gmopSLaFVVJ5iyd+MZGZimHEpos0Z3vUaWdADmzqOl5Jc73+Q4YZj3OaTNvix0lvv9JGWPWUJ/TZFvyvpZ1ee51MDNbacvMUbYH8w///w5w7YxLzfMsTUR/YTDPk0JxuyfOAxb97Sc+z2Od+ob3twOy4/JLYWvX2bu/M8cwQFn90RMVfudTYi1l2iQpCY7W1e2iTZCTp332/TJXF24qz6Qy6GETLvW512bctco1ieed2R/WJecHoodi309z2eRYs9VpXDOmbv98vpeV1PaNkl55ECfJGmqLV0SkAO9S5oqa/AEJs2B7gTCyUGcEJdddpkhBBtKCE4WHIGEM3MhJH2lpkmxp1wXWvuCCy4whPDCqeMMkhgecbQRYhjnb4oTh/K4bYwzkbCSlMXpZZwobMr80N8pHS1XSafMHKWODRYbUhxLhNRFgeVkNO3FMIPhEycvSichQt3pzdSbsv7v2JjVhS2OsWCDw8YWpq6e/KaNjGLfcn9n48cJd2438U0UcRywOEe4hV2X7rzzThu6+Vvf+pZ1sNEH+O36669vGRK22393O7U+Kfm4hUDofTa3GCrd7Vj6IOOEE/xunFSVV7fhvv/++81Xv/pVu7F2/GnTZpttZg9WYMjLPQzQtUz9sUxkCTdH0J/px7xL39R2eORspHPy1snOH9+MN54sqLrJkCL7pjwYhjhxzWEY+iVzJ2OHGwcYgFwqPd+472C8JLwa/Ylb2TzDQHLz+VZbbWWdLdzaHiXVyciNEwwsboy6foIcCAOXMt9TN8YGhjFCbLqyaAd9jbLc2uHfoMEATtsZP1UpdR1p0wfbyDhFBhxI4zYzawnGXXgy5zBfEsmiKtEvmU+QAwcr3M3zqnU9pQ5t8nQ9X9MmjGWsG37fZrxxa2rnnXe2YVdxXGMQdpFd+nKgwyx1rRul73Spa6Q40EqNjZRycw3XyCClTWH/pu+io7Deu7Hj+hlOZiKwMCcxn5FGdVz632eOwpCKLsjYZQ5nXsNQiY6z0047WT0HfZiQ8zj5Yu8euzWcG+thm9DDd99995knMjiE5Z7Did1GTF3/XPtK1SNlfury2333Q19m7B2cA2zUfpg7VlLX0xT5hGMAHbvr/oqjlPWANQQ9ifa6scVhVcYW6yvh3FlPUg8ltFmjaW9Xa2RpB2DuPNrlWPP7Rc58k7Nfd9+o2o/RP3BuYmvI2WN2qb+myDdl/awah/5cFtOfc8dxmJ9vobuh0zO23P7E2UYYg+zlc/bx9AnKYX/+zW9+c2a9zikzha/fljbzP3sz1nPelG6yCfmHv2N2Nuo0qm2ijUxT5/02fbKNLtxFH2jDoYRMu9Tn/TblrlHuiT76a5MeGkb868Le0mbu9tva17rapg8N+TdyoA9Zeqp7SQJyoJekq7IHR2BSHeiDE4QqLAIDI9Bmwz2wJo5NdcMIDRhhMTArdUegjWGku6+rJBEQARHol4D/Fuiojst+W6Kvi4AIiIAITCMBng3jogROXcIx82TZU57ylGlEoTaLgAiIgAgkEpADPRGUsk0dATnQp07kanATATnQ1T9EQATaEJADvQ21dr+59957bUgx3pGTY6Mdw9iv5ECPEdLfRUAEJpkAt7QJsU3ipjZRnJZYYolJbrLaJgIiIAIiMEEE/NvX3PzkqY/wCbIJaq6aIgIiIAIi0AEBOdA7gKgiJpKAHOgTKVY1qi2BITjQH3zwQfuGG+EfSSkhoNry0O9EQATSCMiBnsapi1yEmSe0LeHUeQ+ZUNext/S6+O40lSEH+jRJW20VgcknQHjn888/3zrDl1pqqcYG80wAz3S4N01HeUZn8smqhSIgAiIgAuNGgDDzBx10kH2u5KlPfaoNg85TIUoiIAIiIAIi0ERADnT1DxGoJiAHunqGCHgEhuBA/93vfjfzHh5V5623PfbYQ3IUARHokYAc6LMD/+677zb77bef+fKXv2zftiQcIe/TK3VLQA70bnmqNBEQgf4I8OwH77Luv//+9p1bDl0tvfTSlRXC0X7KKacY3gonlX43tj8q+rIIiIAIiMAkEvDXPA4bv/KVrzS8v/3kJz95EpurNomACIiACHRIQA70DmGqqIkiIAf6RIlTjRmVwDg60NkEYdB77GMfazhN/L73vc+wqDnD3mWXXWY22GCDUZuu34uACIxAQA70EeA1/PQf//iHYQ586KGHzM0332xOPvlkc+mll9pfyCBUhjmlyoFejq1KFgERmF0CzGeve93rzIUXXmg/vNZaa5lDDz3UbLXVVmaRRRax/+2RRx4xt99+uyF0+0c+8pGZCr7hDW+wDveFF154diutr4mACIiACIhAAgH2SexD559/fvOHP/zBHhg78cQTzX333afDxgn8lEUEREAEROA/BORAV28QgWoCcqCrZ4iAR2AcHeihY84XmBxI6r4iMB4E5EAvI4fvf//7Zs6cOfMUvvzyyxve9tPhoTLc5UAvw1WlioAI9EPg5z//uQ3Lzprip1VWWcUsueSS5qabbrLPgviJ6Cbc2ouFfO+nRfqqCIiACIiACBjrPOepEdarMOkQmHqICIiACIhADgE50HNoKe80EZADfZqkrbZGCQzJgY7R76Mf/ajZaKONou1SBhEQgbIE5EAvw7fKgY7znEgc2223nXFzdpmvT2+pcqBPr+zVchGYVALczCM8+4c//OF5nOV+mwnbfsABB5jDDjvMLLbYYpOKQ+0SAREQARGYAAJ1DvRXv/rVds1bYoklJqCVaoIIiIAIiMBsEJADfTYo6xtDJCAH+hClpjoXIzCODnRCF7/rXe8yZ5xxhg3FtcYaa5iXvexl9ibNCiusUIyFChYBEUgnIAd6OqucnD/84Q8NtyeuvfZaw6Eh5r6DDjpIc18OxBZ55UBvAU0/EQERGASBe+65x1x00UXmkksuMVdffbXVrXGUE9p90003NTvttJPhoJYOaA1CnKqkCIiACEw1AWxF7373u825555r1zOic+2zzz5m6623NgsuuOBUs1HjRUAEREAE8gjIgZ7HS7mnh4Ac6NMja7U0gcA4OtATqq0sIiACIiACIiACIiACIiACIiACIiACIiACIiACIiACIiACIpBFQA70LFzKPEUE5ECfImGrqXECcqDHGSmHCIiACIiACIiACIiACIiACIiACIiACIiACIiACIiACIjA8AnIgT58GaoFZQjIgV6Gq0odKAE50AcqOFVbBERABERABERABERABERABERABERABERABERABERABEQgi4Ac6Fm4lHmKCMiBPkXCVlPjBORAjzNSDhEQAREQAREQAREQAREQAREQAREQAREQAREQAREQAREQgeETkAN9+DJUC8oQkAO9DFeVOlACcqAPVHCqtgiIgAiIgAiIgAiIgAiIgAiIgAiIgAiIgAiIgAiIgAiIQBYBOdCzcCnzFBGQA32KhK2mxgnIgR5npBwiIAIiIAIiIAIiIAIiIAIiIAIiIAIiIAIiIAIiIAIiIALDJyAH+vBlqBaUISAHehmuKnWgBORAH6jgVG0REAEREAEREAEREAEREAEREAEREAEREAEREAEREAEREIEsAnKgZ+FS5ikiIAf6FAlbTY0TkAM9zkg5REAEREAEREAEREAEREAEREAEREAEREAEREAEREAEREAEhk9ADvThy1AtKENADvQyXFXqQAnIgT5QwanaIiACIiACIiACIiACIiACIiACIiACIiACIiACIiACIiACWQTkQM/CpcxTREAO9CkStpoaJyAHepyRcoiACIiACIiACIiACIiACIiACIiACIiACIiACIiACIiACAyfgBzow5ehWlCGgBzoZbiq1IESkAN9oIJTtUVABERABERABERABERABERABERABERABERABERABERABLIIyIGehUuZp4iAHOhTJGw1NU5ADvQ4I+UQAREQAREQAREQAREQAREQAREQAREQAREQAREQAREQAREYPgE50IcvQ7WgDAE50MtwVakDJSAH+kAFp2qLgAiIgAiIgAiIgAiIgAiIgAiIgAiIgAiIgAiIgAiIgAhkEZADPQuXMk8RATnQp0jYamqcgBzocUbKIQIiIAIiIAIiIAIiIAIiIAIiIAIiIAIiIAIiIAIiIAIiMHwCcqAPX4ZqQRkCcqCX4apSB0pADvSBCk7VFgEREAEREAEREAEREAEREAEREAEREAEREAEREAEREAERyCIgB3oWLmWeIgJyoE+RsNXUOAE50OOMlEMEREAEREAEREAEREAEREAEREAEREAEREAEREAEREAERGD4BORAH74M1YIyBORAL8NVpQ6UgBzoAxWcqi0CIiACIiACIiACIiACIiACIiACIiACIiACIiACIiACIpBFQA70LFzKPEUE5ECfImGrqXECcqDHGSmHCIiACIiACIiACIiACIiACIiACIiACIiACIiACIiACIjA8AnIgT58GaoFZQjIgV6Gq0odKAE50AcqOFVbBERABERABERABERABERABERABERABERABERABERABEQgi4Ac6Fm4lHmKCMiBPkXCVlPjBORAjzNSDhEQAREQAREQAREQAREQAREQAREQAREQAREQAREQAREQgeETkAN9+DJUC8oQkAO9DFeVOlACcqAPVHCqtgiIgAiIgAiIgAiIgAiIgAiIgAiIgAiIgAiIgAiIgAiIQBYBOdCzcCnzFBGQA32KhK2mxgnIgR5npBwiIAIiIAIiIAIiIAIiIAIiIAIiIAIiIAIiIAIiIAIiIALDJyAH+vBlqBaUISAHehmuKnWgBORAH6jgVG0REAEREAEREAEREAEREAEREAEREAEREAEREAEREAEREIEsAnKgZ+FS5ikiIAf6FAlbTY0TkAM9zkg5REAEREAEREAEREAEREAEREAEREAEREAEREAEREAEREAEhk9ADvThy1AtKENADvQyXFXqQAnIgT5QwanaIiACIiACIiACIiACIiACIiACIiACIiACIiACIiACIiACWQTkQM/CpcxTREAO9CkStpoaJyAHepyRcoiACIiACIiACIiACIiACIiACIiACIiACIiACIiACIiACAyfgBzow5ehWlCGgBzoZbiq1IESkAN9oIJTtUVABERABERABERABERABERABERABERABERABERABERABLIIyIGehUuZp4iAHOhTJGw1NU5ADvQ4I+UQAREQAREQAREQAREQAREQAREQAREQAREQAREQAREQAREYPgE50IcvQ7WgDAE50MtwVakDJSAH+kAFp2qLgAiIgAiIgAiIgAiIgAiIgAiIgAiIgAiIgAiIgAiIgAhkEZADPQuXMk8RATnQp0jYamqcgBzocUbKIQIiIAIiIAIiIAIiIAIiIAIiIAIiIAIiIAIiIAIiIAIiMHwCcqAPX4ZqQRkCcqCX4apSB0pADvSBCk7VFgEREAEREAEREAEREAEREAEREAEREAEREAEREAEREAERyCIgB3oWLmWeIgJyoE+RsNXUOAE50OOMlEMEREAEREAEREAEREAEREAEREAEREAEREAEREAEREAERGD4BORAH74M1YIyBORAL8NVpQ6UgBzoAxWcqi0CIiACIiACIiACIiACIiACIiACIiACIiACIiACIiACIpBFQA70LFzKPEUE5ECfImGrqXECcqDHGSmHCIiACIiACIiACIiACIiACIiACIiACEwzgZ///Odm5513NjfffLPF8L3vfc9ssMEG04xEbRcBEeiRwP/93/+ZX//61+aCCy4wX//61831119v/vrXv5pVVlnFrLHGGuZFL3qR2WKLLcxyyy1n5ptvvh5rqk+PIwE50MdRKqrTOBCQA30cpKA6jA0BOdDHRhSqiAjMEPj73/9u3vSmN5kzzzzT/rdjjz3WHHXUUSLUQOCPf/yj2W233czll19uc5177rn235VEQAREQAREQAREQAREYFoIfP/73zdz5syxzV1ttdXM+eefbx0JSpNFoC85y4HefT/S3v9Rpp/5zGfM7rvvbv//5ptvbv998cUX7x64SpwYAoydU045xbznPe+xTvOmdMQRR1i7mpzoEyP+ThoiB3onGFXIBBKQA30ChaomtScgB3p7dim//Ne//mVOP/10c9xxx5mVVlrJ/v9111035acj5+nz2yNXvnABDzzwgDn66KPNWWedZTbeeGPzvve9z6y88sqFv5pevDbR6axcTjnQ85nV/SJkuckmm5hzzjnHPO1pT8v6iG/Y44e6oZKFT5lFQASmhAD62o033mguvvhi853vfMfcdNNNM0ZAdMa1117bbLfddmadddYxCy+88JRQ6a6Z6FRXXXWV+exnP2uuueYag/OHxK0knIs77rijvZ20yCKLdPfRCS0JjgceeKD53//9X/Pud7/b7LvvvuYxj3nMrLQWufFtbpYdfPDB5vDDD5fMasj35VidlY6gj8wQ6EvOcqB33wm193+UqRzo3fetSS4R/RnnOfpASvrUpz5l9thjj5SsyjNFBORAnyJhq6lZBORAz8KlzJNOQA70shL+0Y9+ZA1zt956q/3QAQccYJW8hRZaqOyHjTF9frt440b8wDe+8Q3z0pe+dKaU448/3rz97W8fsdTufq5NdD5LOdDzmdX9ImRJvne96112c5pjKJcDvTuZqCQREIHJI0DIySuvvNIcc8wx1sEbS8973vPMO97xDqtX5szFsXIn9e+OL2vXDTfc0NhMbufiEN5+++11M6mGFDe7cGBzoI70whe+0Hzuc58zz3zmM4t3oX//+982EtMJJ5xgv/WEJzzBhmmdrUPJxRvY8Qf6cqx23AwVFyHQl5zlQO++a2rv/yhTOdC771uTXOJ3v/td86pXvcr8/ve/t83kUCQH7DgU+cQnPtE88sgj5vbbbzfXXnutufDCC60OoecmJrlHtGubHOjtuOlXk09ADvTJl7FamEFgSA50HDjcGibtt99+5tRTTx37mzh9OrH7/HZGF+wlqxzo3WPv25giB3p3Mq1yoC+//PKGU9tEbEhNk+RAV/9KlbryiUA/BIamI3Jr5owzzrAO8VjIyZAoxkEiG9XdmNZ8ZQx8WbN4Difky83zBx/d0ze+AAAgAElEQVR8cOYmuuOLUxaZ7LLLLsbtj0r15iE6CeRAL9Ub0srNmeP6cqymtUS5uiLQl5z73vN1xa90OTmc5EB/VBp9ro3SnfJGRM6alFdyWu5//OMf9nA/NmESUZrOPvts8+xnP7uyAA5V8s9Qwrf3zTdNCpORSw70yZCjWtE9ATnQu2eqEgdMQA70ssLzw6ivuuqq9m2e2bot0ee3y1IdvXQ/hPuLX/xic9JJJymE+4hYc4wEI36q8ufa9HZHtcqBTumEED7zzDPNEksskfQxOdCTMCmTCIhABwSGZGjCgEc48f3333/GucsNaG73Ms8uvfTS9oY5N2eYjzn0d9ppp811i5oDpdzIrbqJrvXQmCuuuMK+o+puJRF16MgjjzTrrbfeDDP0ZEK6c/Oc28wkDot94QtfMGuuuWYHvbK+iD6dBKM0zIVwv//++23kpr333nvWoiG4EO48d3DQQQeZQw89dKpCuOfMcX05VkfpW/ptPoG+5Nz3ni+fVD+/yOEkB/qjMupzbZTulDdOctakvJLTcv/pT38yr371q81XvvIV+wPqwxvnpQ9AptVu9Fx98x29BcMpQQ704chKNZ1dAnKgzy5vfW3MCciBPuYCUvWmksAQN9E5RoISQtWmtzuqdQ50vsAhoDe/+c1m/vnnj35QDvQoImUQARHoiMCQDE133HGHde4yR5Je9rKXmQ996EPWeVuXuP2LYfADH/iAzcJtaRy9/nM07rfTvh5iVMWx+6UvfckiecUrXmEPfy211FKVeHnPGyMs4fRJ3Fo/8cQTzQILLNBR75y3mD6dBMUapYKLEsiZ4/pyrBYFoMLnIdCXnPve8w2lK+RwGuLev4Qc+lwbp113ypVnzpqUW3ZK/ttuu82Gb//hD39os/OkzM4775zy00Hk6ZvvICB1VEk50DsCqWImjoAc6BMnUjVoFAJyoI9CT78VgTIEhriJzjESlKCmTW93VJsc6Dm38+RA704mKkkERKCZwJAMTb6B+KlPfao1+m200UZREd91111mn332mblt89rXvtZ88IMfnOcW7rSvh6w9W265pb3dn8oXBzsRAUi8nYmMlllmmahM2mbo00nQts76Xb8Ecua4vhyr/RKavq/3Jee+93xDkXQOpyHu/UvIoc+1cdp1p1x55qxJuWWn5M8ZXynljVuevvmOG4+S9ZEDvSRdlT1kAnKgD1l6qnvnBORA7xypChSBkQkMcRPd9yZGm96Ru91MASHLDTfc0Nx7773mZz/7mc3zyle+0t7me/KTn9z4UTnQu5OJShIBEWgmMBRDE+HbMdTwD2nzzTe3ztrFF188ScQf//jHrROdtPLKK9tb6M9//vPn+u20r4ef/vSnzWte8xrLhGd6zjvvvOjTI/56Vcc1SUCJmfp0EiRWUdnGjEDOHNeXY3XMkE18dfqSc997vqEINofTEPf+JeTQ59o47bpTrjxz1qTcslPy54yvlPLGLU/ffMeNR8n6yIFekq7KHjIBOdCHLD3VvXMC4+xA9xXoWMOPPfZY+xakS1UbyhVWWMGGZ8Tx861vfctmPeaYY2w44jDxLuJ1111nLrjgAnP99deba6+91mbh9uU666xj36jcaqutzBOf+MTGqqUo4uGG6dxzzzW77babffuSOnAziTcHefOPkJ1rr7222Xbbbc0uu+zSaHDt89shFN5KvPTSS+2bn1dffbW57777DO998hYlRs45c+bYNxR9RdFxiMm+zd9TFO6Q3/e+9z2zwQYbmIcffth897vftQZZ3s6krMUWW8ysv/76ViaECl1kkUXaVGvmN3WbaP77t7/9bfPJT37S9o1f//rX9tubbbaZ2X777c0222yT9e1R+nnTLeWw8auttpo5//zzrczrEn3kq1/9qg256trm+jshanfaaSc7/uretarr77QR2X3qU5/qRF6OGTJgXCJ/v56EEnv605+eLH/q/cUvftHeKLz55putTClv9dVXNxtvvLENRfac5zzHzDfffMlljpoxZMmmglt8r3vd62aK/uhHP2qdOE3vjLV1oI/CGCc/4xCWpH333deceuqptePi3//+t3nf+95nDjvsMJsf9sh2iy22sGsD60VKcvNDSl7y+Lcdd9xxR/Oxj33MLLroorU/99fD2BtvtIn18IQTTrDl8U4tv6kLu89a89Of/tScffbZdo1krSGtu+661vm06667mmc961kjvylXt9ZVzanIgfmWtXaHHXaYZ62788477drInPGd73zH1rdqTUmVB3VgPmf+cestv11jjTUMB0iYf1j7q96bJt9PfvITe7DEHTLhPeWXvOQl0c/TN50OQltxjtYdTBllXEQrEslAiOuLL77Y8nZruFv3WHfQSZZccsnGUrrWdUbREcOKMuddfvnl5stf/nKr9SeHb8iBNYP5IKZPum9UzasveMELbNjxruarUfta2Ea4vvzlLzcPPPCAueSSS+Za551ezVrHrfGFF144B2dlXtbT//mf/7F/e9rTnmbH5oILLthY7i233GLH+Y9//GObL3dOj1U6lFtT/v3228+uW45FnU7IPMhhAfRldBHmKtavFVdccZ7i77nnHnPRRRfNpWv483yqrpFi0PXHpt8WN28zP7K3IkIAc+wmm2xi9YnYOpPiWPE5+4dTnK5F//P3ITDba6+97PyeqmdV6eJV/divb7hPjfUX/j7KHFfnWEXX/vznP2/7wqgcqOOoc0UKB/LU7cmq5pSmfREHmBjr7OGYJ5y+49Z69qTo36l9wdWtxPrhxjf1dHYI9DKe/OAJEPocMmQPTUrZa5GvC50vZR+dKtswH/VDLvTRb37zmzNtdzoeOj7jNrZWdK1zpLRnlL1x3TwPj5tuusnuY9vYg6rqzXqAjQvGbi52fNH5iYgTWzNTePh53Nhjv+P2Gr5di/UXPTJlng/LZe9Me6644gpzww03WDtTig0hZB5rU0wv6Gqd9evh1k2/bcxxa621ltl0002j9pGqNlXZ5XwbZ509aZQ1KcY29e85upS/7qbYRcN11+kQCy20kN0ffOITn7A2ZPjTj9m3Vc1fzn7r25AZX6wz2AnrbMjjwDdVDpOWTw70SZOo2tMVATnQuyKpciaCwLQ40DFKn3POOeb973//XHILDRoo9xjRDznkEKuANyUUIRwUGI5znXp+uVUbPIyIOEA+/OEP11aB7+PEqgv7maIolvq2qzQ82dwfeOCBMw6tqgahgB5//PH2bU/X5nF0oC+77LLWSO3e1axqC04f+luTszg2eVRtotnMvO1tbzMYHusS3z799NMNxvSm1EU/H8VI4NcN4xvGPBRXDDJ1iY3wQQcdZA4//HC7KQ5TVX/HqNSlvDBgMC45DFKX2FQxr2AMbjI+0G42++94xzus07wpYdw97rjjzNJLLx3rOp38PWRJe97whjcYDOHIivTsZz/bOjDDm49+Bdo40EdlTN9mA8p7tiT6CnM/G9aq9KMf/ci+n+Ycn7STd95JXTqkwm/zXhtj+ve//33tLVL3m3/84x+23+NQIcUcrUQLoP1f+9rXbH7nvKpq/29+8xtz5JFHWidM27GX2umq1ptVV101Oq9hFP7IRz5iD1xRxhlnnGHe/e53WwNZXaL9p5xySvTWac5cuPXWW9uDCBjXw4QRn76D84rEPPHOd76z9tACef7yl7/YeYIbxCTqS5+r0idGHRepMgrz4eDiLWjWZv5/XWLeox8RArvOqN21vtGFoYmDExjBjj766Mb+xDxywAEH2IM2tHXU5DshcdxxuPAZz3hGUrH0G+YtDsqQ+B1G567mqy76Wihr5mCcujHdmsNyJ510UuUYS4IzQiYORnJojfS85z3Prs84dLtKOUbfFAc6deVQm683VTnQUscw7UTXYLwvscQStc1u40BnTUVv5rBQ3bzNGGPepB/XHVRKcayEDnT2Ej/4wQ9s32vSMQ8++GCrZ8UOwOJ8JW+KLo5TFR2PNA4O9F/96ledcaBNXcwVqeOryoH+0EMPmbe85S2N+0vmFJ65IKoEfY++yD6zaT1DZvwT6wul1o+UchkvrEc41N1hvRQHelc6XykHOuPr0EMPbdxn0WdwHjJXcfimzgbTtc6R0ldH2RtX7f2xn4xqD/LrnapDo++efPLJna2BKesQuhUHmkk8T0OKRejhWZsjjjjCOjabEuOFeZu9lD+uu3Kgp7TP1S9lnSUvdWOuwj7SNF/F7CM+l1SbC+PrtNNOs/suf3x1oXenjKOmPDm6VBcOdPZmyMDZP1zdquyUzK/Y6tDpmxI2QvaxXH7xD2uNA99R5TPU38uBPlTJqd6lCciBXpqwyh8UgXF2oGP09x3IOJmc8YNTkmyGndKBoo9zzaUwFCPGsAsvvHAe2fiKFYZ0bsmyWfENPCj0bEpJ3Gr0/4bSijGf09BVG7g2Tmw27dxmo/2xhOGVW4M4s8LU57ddXbgZyGn+mIOQ/BgDkSenkknj5kDH6MJNYU6VxhLOOm6CLbXUUrGslX8PN3Tchv3Tn/6U9O2mPsHHuurn1AfjDSejSdQZY5rb5GHUcTfqnvSkJ9nDJuGtKDZyOAUxyIabwxe+8IUGY19obOUmGc6ckG3Y3zHUMg90IS+Y4Yx8/etfP09frqsnhh0Me1WGYNrNhoyNvJ+YT3Ao/uIXv5in3aP2qZyOWOVAx4CDEZrb0m48x2535zjQu2TMyXrWA+cU5rYOTrLwAEI4zhg7OHpYWzDMYkzn9Djpn//851zzP6fIfScDB4DoC6kpdHJzGIEbgFUJ3twI4TASiWgA3KKr+x7ONeR06623Nt5IwonPeheOEdZLGIbzNg5E5sGYUbmOQcib9jJnNDk1XFnIBic6N3DCg3B133OHIeocunVzIeUh3wcffHCeuqF7YKirMtr6hg9u7tP/kFVd8uVEPm4CEWHGT12Oi9S+6fLdfffddhyFRiN0ov/6r/+yeko4bzNH4gCtOuQUyn9UXWcUHZE2cugBw2vYn2Lz8Ic+9CF7q3mUxG1+/1BP03qR8p0u5qsu+1ooa26WucgysfbEdJjY79v8ncMIGM/QRUh1b8u3Kdv9hvnWOVP5b3/4wx9mbr+6fcZjH/tYm515gL7JrSdSqk4YOtDqxrBbv/w6uHrGdI1cBzo6G7of80IsxfZUuQ50bqmiPzO+mhwQrl6xcchBuz333DNJr6QfE03EHWRr40AfZY7z9S/WdDiwX+2CQ5dzRaxPuL+Heil7S/SgpoN07rccOnTjO1zP6r6PrsM+oi5yT6n1o25/UFdPop853TDmQO9S5yvhQOcQU3goiHbjbHrc4x43M186FswX2InQj6siBnStc6T01VH2xmF9WYcob1R7kKs3Y4V951lnnTVXU9Br2a+76Cvuj12txYwV7AVNl0J8mbIPdhEXmhzo9MG9997b7vX95OwPvt3Q/T3cx3ShO5VYZ+uYNenfsT0a/Yt5jeibfqJMDmIyP/iJfsGeyx0s5G+jrEkp4yclj69LNdmeKMu3D6fYRfmNr2cwpy633HKVB3pCO2WdftA0f4U25HHgmyKDScwjB/okSlVt6oKAHOhdUFQZE0NgnB3oIeQUo437Td3pRBRxNtLudjDGKm7tkvgNodOd0wCli1tJGJqcE4yNLU6kt771rTMKO79HiSJEfJhSlLW606+c/uQG24te9CLrsCCE1x133GGNUNw8d6nupluf36ZuOG+4BeicM2x0uVWDgR1WbHa5SUU4LJSW8Mb/uDnQHW/6Bafj2aAtsMACNnwhoUIxjvk303HYsbFrk+r6hPs2fQOnEN/+5S9/aU8J41xyqemN6hL9nO/mGlMwwHFClxuLzqBXNea4oYuDw78xghGaPuM7p+tO/VfJi00ODn3/hHCTvEJm8Me5ihONOtAWnP3UyTlt6e+MU243hwkjEf+dtpH22GMPO9bZwDInUx7zENEE3K1j8uGQ57tdh9WLzVvO8FsV7rzpAFGOA71rxuHNcsbIG9/4xrkOOrFRZY6i/8UM9ynzac5YR8bI0j090hRm/Rvf+IbhFpWf4M58WpX8zT/tw+EXOjTD+Zk1kRvEhEt3DueqsRczKjcxqJrX3LrAPICxhvHEjXsc66z5frQH1mL3lEm4llA2oS1pg1tLKJs5mScuqlJ4wMutuYREdAwwYlEGNwWco78u+gJzAIfpWPNi36Y+KWH8ux4XqX00NN45OXHgwj2lgU5y++23WzZ+BIOq+ZnvltJ1XJtydMQqJwXzMGu7ezKDMfq73/1uJjKOW6fIxyGu1JDrVcwJ88kBJBzpLqFXYmRuuv2bKr8281WXfa1O1rBjHeNmN/oTYx1DOTfd/LHepMOkMkjNFzoD6etEhQjn3NTyUvOlOINdWXU8MXwTxYJIVOwT6NcYfOlD/Ib+xO1bkosSgVPGfyYCBw15kIHr41XrZc44q7pFxfdx3rAmcQASXYdvc3CZwwLOEdp0+CiFWdX+r2r/wRznboj7czsOVhw4YeKwAeuOr+fTnxm3rAmsXTBn/Qn7M2W1caCHdciZ43I4EBoYXcQ9fUN76jhQpy7nitTxUqXjuz7F3p0Dkuwrq3QBvuH0h6p+yF4UZ3y4ztcxKLl++Hop9Xa6GRGLeOaH+QqHHYc9OfDhHyBocqB3rfPl7vlicg6dT7Sbm5zopG6tZb3gGbNQz6ubr0vrHLE28fccTrn1Zd7294hNkY/C9cBF1eFWtjvoSR4uCvjjAJsZumpbvYT+yl6WCCAuoWvzDReG39m3sGPwLf+QT50DPZyP3Tihvu6Qr9PhOODsnPexqGS5ulOpddZf66pk5Z5hoG2+LaNu7Q7378gitD0wr3GJhfXY7aP8g+VV/T1nTUoZL7l5csZXqmzrboGjlxJ1dJlllrERoNBjnvvc59oqh2O3ak9NHp6k8Nda9lPMX2uuuWZl0/vmmyuPIeeXA33I0lPdSxKQA70kXZU9OALT4kBnw4zBE6dV1SnlMERu7AZG+M5unfMtRVmr2jDV3bKlg2H0IcShO0GMgx1lD4XOT31+O7zNEzslzvuqGOb9U9bj6EBvCvFIGDEMmbxVR6pzXKVMElV9oulkcZUxp4pfqX6eayQgP4dBeMPPnRyPtY9T0PR7NtZVtzWrjGtNtyFT5YWB1w9dztxQdwMxdDrx5ivj1H8bOJRBkzMGuWIgc07WmFEzpW+l5Km7gc5vQ6NF0+Y61YHeNWPqGRptQqdnKP/Yyf2U+TSFrZ/Hd4xzOwyD6FOe8pS5ignnUvfHuvklfP+ccIiMGz8RHhQDCVEQSMiQNcwZAvy84dwSu+HUxCCc11gXMP5xk6wqUgNGYsaevy7E1pJwba47mBA6MIlSwLjGmFGVOCTF/O4OhFWNW7jisMJYSGp6qz4M+V51IKLEuEjto6HxrklOtJt+5m7X1jkgS+k6rk05hqbwEBM3cpBdVbQCDJW8l8sc4Qy7HI6iP9SFjk3hXBWhB10VPQMdEANczju8ufqfn7/rvlYl66bbvVW3rTDkE96yVGItJtoLuoVvtI/dQu6qPinOYPeturHDuKyLhuA/ExI7IBbqGk1O7JRxFhqgm56cCp9doc2ER3dhqX3eKcxCvYMxxdxOxJOq8YrzGF3UHWisO5zG00yMeZdwXHBDuepAI/MEzj//YGvfDvTY2pnKoeu5InU8hToYazV80Z2q5Fp1G7Apggz1SGVQav0I9ZLYDeBwDanTz0rofDmOq5iMq6JBMWbroiyFNgMOM6M/h3NhaZ0j1i7+nsOpqr6xPWeKPYh6hAeGm27uh/1qFHtM2P4m+1rVwfo6B7ofxafqprQvm9Bu1hRhJnevV2KdDZ93qjuUShvDttWt3WEEuab1K5w7yYt+XBWNI0UfSBknbfPkjK9U2VbpL+gF3MSv0/nDftB0CDPcpzYdfOmbb1u5DPF3cqAPUWqq82wQkAN9NijrG4MhMC0O9NituTDkFsZxTrTXpdAJxgYGoxs3anKNmFUbx7qw7K5s3/FCuGEUtfAt4hRFsdS3w5DD3PxEBk03Z0OFcpQNW2wApijcIb/YoQq+6d8orDvYEKsbfw/lUheC2i8rNGpVOdhK9fNcIwH5fWNkilMuDMsdOqdKycs3OuC4J9Q2t73qUti3QkMwMkA27qBF003iKq5Nob5T+lZKniYHOr8PjSt1obJTHehdM3ZtDMeEqydhcf0bEfQ/TvBXPYXhykqZT1PY+nn8ebJuHvdDvRNNgTWG50jqDlP4+TGYX3bZZTNRVty3Q0NKbK4NjbqxPlvHIZzXUm7y0lZuILkUC60cHiCoO2jgl4vxDYOJi0ZTV3/GMqHxXcSCqtvtvlGv7lAE5RP+HCcp616dLEuNi1g/ZdwQPcXdtIyFwqe8cH6uklMpfcO1J9XQFB50SLlhhYORKCEYEkkpIfpjnDEWE3qXw4Pu5qf/G5yOLmoSjpS6pwiqvpM7X3Xd10JZx577oA04RRiv7hmf2FiP8Q3/Hq7N4d/hjYwZl3VvcOd+syl/ijPY/b5q7LjnRuq+4YcCRXchelXTs0K+AbjpmZCUcRYewGmKVEP9ifTAnovbpaS6NSaFWah3xA5EMJ8zBuFJqjp0FTo0mDPQYf2b/KEcwkN6fTvQu+BAG7ueK1LHVDinNTmVKJP5lQMmRLxwqclRQZ6UvlBy/fD1h5RIGOHhk7q9VAmdL2UfnSpbnkriZieHWJqid/nlhVGmqi4ylNY5UtqXw6lUfcO9EAdTGRt1OgV6NDYbdyhylAsBfIeDRqS66E0+x/AwV50DnUsxLmoNT1Tg/Gp6XsofWzx7wKHIqgOzbXQnd7u9q3X2tttusxd+XEj1ugNljhtr3pZbbjmzNyE/URJdCg/QVB3uD/uyv9Y22bNS9IGUcdI2T874SpVtqL/URRP060wkHRdxMGb/CyPQYeND/6jSJ/rm21YuQ/ydHOhDlJrqPBsE5ECfDcr6xmAITIMDHcX6ggsusCEju0wpSk2KshZumDDg8U/TzaZbbrnF8Kake6+KMOih8b/Pb/sO/jonTiiLlPp2Jb8UhTusD7eUcPg0JW4luLeiUpzCdWWFfSLV8Ba+24RC754raMsupZ9TdgpTV4fQGBkzarnfESaY26okbgIR2p138Ugl5BUaylIM+uHhmnA8h21vuqVKu6gDYat5p41EmPe6W7JtZRwbi2H/Cw0cdSHxUhzoJRj77fFDjTqDJKE+2ejivCSxccV43zTnlpifwnFe5cj2DSPc8iWUpbsFV5Xff1e7ahMfGpVTHYG+ESwce6n9rs285reH78Sc/eTx54kq41t4+zvlgBflhr+rOjjnO4Ka1j5/rq6aV0qPiyaZfetb37JP3dRF+6j7bfg7QuL6N8hK6TquPqlrlX94gd+m3nQOf4cjCUPkqImoHoTdxGlY954vt2gxYtNX3VMfTd/Nma9K9LU2Yz2cm0bRoarYNDnQWVNxGBAmOeegwiiyT3EGu/LbjJ3cuqXqcCnjzG8bawzOiqYQwA8++KCNvIATjFSn86YwC9/+ju3/6HcYTvmHVOVcarMOtRkDMZmlsHdllOBQYq6Itdn9PWdOc7/J3Yum9IVS60d4+C/lkAbt9OVcNWeW0vlS54uYfMMoS6ntDn/H4UbmD8LcjzJvpthXYm3y/57Dqc08n1Lf8IBC09NGru7+gaq2drTwQEqqrp0yz+fIIGWcjDLP5NQlpT+El1Bi+x44cwiTvTmJaGJ+NDP/eSn+nvLEYFgHDs5XXR7IWZNyOKXmTeGZK9tc/YXy/QMaKborfJELiUP9PDFSdcmob76pcpiEfHKgT4IU1YYSBORAL0FVZQ6WwDQ40FMUmTYCTFFqUjb8bYwsKQpjn9/mfWl3cjl2EjNXsW0jq/A3XfELy40ZMlLr3qZPUHa4kY6dWk6pT0o/p5wUpu57uaer3e+4XUso5aoNR0p/z5VX6q2osFw/EkF4cj80+mC4J1Qhp8fbhutNkWNOntgNdMoKbwtygIdN/gorrDDzqRQHegnGflvDd9941xYDG29bklJuQZOvTf9KYe73lSqHrHNcuxuBbLTdzeUqY5R/Cr7qJl3KDauqevuG6NQ5PSynzbyWM6+478WMb+H8EzNO+e3w5VXlGArHd9UBmZBDlTGr9Lho6pv++t10iz4sI6xzeOistPxT1yp/jOToh+HYSTnsmDIHuDxEesDZx20Xdzgy/L17C5NblU0OyZz5qkRfayNr2uob7fn3OqNtDleX95e//KW9XfznP//Z/POf/7QG5/DAAusY0Ule8IIXtPlE1m9i85RfWFueORVKnWtTxllO26hjavtSym2jh8fa5M8ZddFiuljvYvKK1dP/fQkOJeaKWJvd33PmNPebEgxKrR+5h2tT21hK50udL2LyDaNyxQ4V++X5emmVkzd1XvHL7Kpdrsyc8krVt010vHCst7En5DqCU3X4WJ+q+nvqXNBmnsmpT0p/CA/rEoGIG/e8k93m2aCUqJVhG8J5oy4qTM6alMMpNW8Kz9w1JEXPCOsXHqwi6tJxxx3XqKentLFvvil1nJQ8cqBPiiTVjq4JyIHeNVGVN2gCcqBXi49NDG+dsmG49tprKw1t/i/rwmGlKOKlNkx9fTu8gRsLFZar2HYx4FIU7hR+YV1SN2ixNrTpE5TJTbZdd93VfPOb37SfiDmGuurnfCuFqWu3zynVGBljVkJeoTG/KtJDVb1im6+qtxk33HBDs8suuxickyuttNI8z0HE2t/l31Mc6HzPD2nNv4chNVMc6KUY+zyq3tLm7ynhBEvPT377Q2elb1B1f+OEugs3G4YhDG8wVd2QbWvQ6mJuazOv5cwrTlax8ee3pSlUcdWYSuHg38Suuk3l3wapc+DOxrioal8oo7rnaVJ+G94iLS3/VEOTn6/q1lrTXJr6jVHmY95cv/XWW+17vNyOpz+FCYNq0xuxOethib7WRta0MTTax3SYUTjzWwzVhEur6FwAACAASURBVA3HcHbDDTfY4hiTRLEIn0Ua9Vvh72PzlJ+/LU9XBrdQf/vb35qvfvWrtr3Mq0S2aUp1+k7KGMhpG3VIbV9KuSlzdNjuWJv8CCx1IYXDMlPblNOvYvX0yyrBocRckdr+nDnNlVmCQan1o5RuVqrcNrpZlazDcnIiu8Tq0GYMxspM7a8uX055Jerbp01mtuYLdCY4X3755fbQHXts/r0uNR2cbDPPlFhnw6fS+AbPeBF9EnvBsssum/zUTMn1K2dNyh07KflzxleqbFP0jLBu3P4/5ZRTzOGHHz7zJyJHYdchUhXRuPj33AMQffNNkcGk5JEDfVIkqXZ0TUAO9K6JqrxBE5ADfW7xEZ4OgyWG3yblOxS6HOgbzCAJN4BVtyCrBk2qYtvFgEtRuNvUp42xpqo9bTbRlBPWmfda4R+mrvs55acwHcWoFZN7CXmFDuBYHar+XvfWGgdzuEHsjPb+b7lluNlmm9mbxtxyXXLJJdt8uvVvUh3o4btq4ZuNKQ70kox9ADijdt99d/vGokuETUYGKRvaNv0rRQD+m+WhM9cPG+vfyvFvk/i3QvybPHUGoqYwxin1JU+u09mV22Zey5lX3Hdixg//NkbODWTKTwmXGcr0oosuMmuvvfYMXj/UX11Iy9kaF6HMw1snqc+HUE4s/G1p+acYmsJDJqkH/Byn2PMAqWMoNZ9zfH72s581vLOJM8QlnOhnn322PQgUppz5qkRfayPrKh2mtAPdcSOiCgeTcN6QWHuZZ5veuE6VYV2+2Dzl/64tT8q444477LNQ9N2cJAf6wjO4/Lkl9T3gUWRWJ6eUOc79ts1+JFZ+ibkitU/mzGmlGJRcP9roOrQzJudSOl/b+obyDp9HSD2oTDmxQ+NtxmBX7XLtzCmvRH3DMlPHW5iPJ6Q4UJmTYn1z1LUR/YiDYKxv7j30lPqVcKB3vc7SNvYO2HCq7JE4Y3k7e+edd7YOdZ73Slk3UvhU5ak7TBtbM9p+L/V3OeMrdQ3J0c38enIg88QTT7TPC7KXChNPKqJb4lAnZPtjHvOYaDP75hut4ARlkAN9goSppnRKQA70TnGqsKETkAP9PxJE8cHhyD8u4RAipCNOsAUWWGAucfPeNbc5SHKg1zvQUw3wqYptF2MuReFuU5+2m8WwTW020ZSR4vgs0c/5dgpT186uOPncSsirC2Nh00b9/vvvN2zUPvKRjzSG7OXd98MOO8wst9xyXXT/aBkp/cgVgtEAxzSsSGzoCUnNO+Oz5UBPcYIStnf//fc3hN8kcRr8c5/7nHnmM58Z5VE1trpy7IQhv/2w1x//+Mfte+esQ/6bhf6tDv+Akm+IrDPyd2FMhUeOkdMBbjOv5cwr7jsx44f/95S+43eQlPpg+CJ031FHHWV/yq0EjE/oW+FtoLr3t0vPPXWdPmfsV5XRZOwpLf8UQ1NYh1wHeqxvJU0mLTPhLOCd7ve+970zJRDKnb4Wvp2Ysx6W6GttZF1ynk1Bjk7/qle9yh6yYs697LLLrP5fKuX0pbY8r7nmGvP617/eRtFyCSMuB/Se/vSnz9U0wtmfc845M4fM5ECvdqCnzhltZdbU31LmuFH07Fj5JeaK1PGVM6eVYlBy/UjRLapYxfZTpXS+tvUN25CyT0jVV0K9vM0Y7Kpdrs455ZWob1cO9FRbji+rWN+sk2vK2oiezb7ozW9+81wHC3FMcvB88cUXn6t4IrB88IMftP+tawd6iXXWVR59hIOSPO3jH6D0G4cznT3GAQccYG85h8mf11Pn2zBf3boXWzPafi/1dznjK3UNSel/dfUjGsJNN91knej0zypHOr9da6217G11nOlNjvS++abKYRLyyYE+CVJUG0oQkAO9BFWVOVgCcqA/KjoUcZw+r3vd6+y/Yzw7+uij7b/XnepMUWpSlLUSGyba0Ne3w/akvhOaUt+uBlqKwt2mPm03i2G72vSJKpmHN9BL9XO+ncLUtbMrTj63EvLy68mcsPrqq5uFF/6PUTWlPz7pSU8yvCm84oor1mYn9Bebe8LPcVOa5yPCjTIbfhzt6623XspnR8qT60TDEc1c6TaKnMDGsUM75syZM1OXKoP8bDCm33ODEwe6v5kNQ843QWvTv1KF4N+Idqf8cazz/7kFGb45XhXa/SlPeYo9HIADiFR3WyQcp+uuu27jzYW6NjC3cAghJ7WZ13LmFVeXmPFjlBvoqbelrr/+erPttttaZ5QfJtwPp1oXnYJ2zMa4qJLdKDfQY7fzSss/RSeL1THWn/3oD6mhnGNl5vydA3AcpuI2OqnOEJwzX5Xoa21knaq35vDKyetHjmiaQ3PKbMobm6f837bhya16DlJdeeWVtqiXvvSl9rAF77vPN99881Qtda5NGWc5baMiqe1LKbeNfhlrk/93DrVhHH/c4x7X2BVS25TTn2L19MsqwaHEXJHa/pw5zZXZNYOS60fq+At5xdpYSudrW9+w/qk6VVU/iT350WYMdtUuV9+c8krUNyyTA1TLL7986rCbyUf48IMOOijrd7G+WVdYyjxPv2G/Q7h2EqGy3/3ud5tnPOMZlVHFUuuSO8+UWmdDNhy+/cUvfmGf6ONZn6uvvtpw6M1PrPEcEuBpPD/56way5+9VOkCTcImidcQRR5iFFlqotuzUw2VZnSiSOWd8pco2pf+ltIG9OhESiBSHHkbkwTBhh+CfRRZZpLLInDU/pU7KU09ADnT1DhGoJiAHunqGCHgE5EB/FAZG7j322GPm7WjnABr1VGCKslZiw0Sb+vp2WwNDSn27GrwpCneb+qRu0GLtaNMnKDMWzq5UP+fbKUxdu31Oz3ve88wFF1xgnvWsZ8WwNP69hLy6kmduw3CoYxTgxDk3kp3Tl9tw3LBYYYUVcovMyp/rQKe/4tRxp/vZoLMBJeU40HNvA6c2iveEcSTg0PdTGHK+qbw2/Su1fr5T1TnLCY+PQYg6h6HzOBDAm3YcUnA3JXGEc+OZwxpNtydzxmlq/VPztZnX2tQ3ZvzwxzWGpC984QvJ7x1zS3XjjTe2TW6auwinv/fee9sbCH7I+6rDEmF0G8rua+4JZZT6BAt1fvDBB83BBx9sDyOSwsNzpeWfamhqE46Z9oQh6lMdaeH4YG6/++677X/GGMmNqfAGedOYom9sueWWM+uC/4yD+13OfFWir7WRNXVv+15v6hzUlK9tndt+OzZP+eW2qZuLYEI5TeH+3XdS59qUcZbTNr6f2r6Uctv051ib2hycSW1TTv+J1dMvqwSHNmXmtK9rHaxNfWOMS60foTM49S3wWBtTx3WunLoqNyynaj2rq1v4pA7vRm+00UYz2duMwa7alTuv5syDPo9YfdswyO0Ldfn9wxE5Tz/F5vkwctcrXvEKe9h4qaWWqq16bJy00Z34Tal1NiYDHOoc1OUwJQfEXap6fiY2p8W+1fT3kmWn1CvW//0yUvXiWP9LqVdVHvaFRDbi+Tj/+b6m5+T65tu2rUP8nRzoQ5Sa6jwbBORAnw3K+sZgCMiB/qioOBXIyU0cVakOvRSlJkVZa7O5SVEY+/w2zh3CapG22GILGxaSG5JNKaW+XQ2srviF9UndoMXa0aZPUGZ4kj80RJTq53w7halr92233WZPjhOKmpRjMKlj16b/xOQVtik0zsTkOOrf3RtohHB3TvSuQofnjMWU0H04hfbcc88ZJ/V2221nndbbb7/9zKeqbqCXZhw69zG04DR1YZA32WQTOz897WlP621+8sc7zm/Gwz333GOoK6nKkOo70QgRDnuiAOAMDm+s+w0Lx4kfMn7U/hr7fZt5LWdecd+PGT/C+SfVUE35viOFMJHnnXeeWWKJJSqb7q+DRATgvXN3yCE275UeF02y4hAGNyJI/u35mHxDB0DYt0rLP0Unow1+pIamKABhe8Pb+anRdcJy/H6R831XTtg3qtaEnPWwRF9rI2va5z9Pwb+3WXMxLPM0wp133mmRPfe5z7VPi8RS2zrHyq37e2ye8n+XW7eHHnrIHrBykQpS+mrqXJsyznLaRjtT25dSbkyvq5JHrE0XX3zxzHqcetAvtU05/SdWT7+sEhxKzBWp7c+Z01yZJRiUWj/8yELUP/XN6VgbS+l8qfNFTL44ldgrfOUrX7FZU9tNXv9AYpXtps0Y7Kpddet10/NHperbJoJGTG4pfw8PxKXq2rF5PuwzKfuY2Dhx7cmZZ0qusyl8ycOBe6LTsb8gVR2g9nnG9i2p33X5ctak3LJT8ueM11TZxvpfSr2a8nDZBXkRvY/UZCftm++obR3S7+VAH5K0VNfZJCAH+mzS1rfGnoAc6I+KKFWx9gWaotSkKGulNkx9ftu/pcep44suusgQ/qkppdS3qwGVonC3qU+bflTVpjZ9gnL8k9BVRr429Uvp53w7halra2go4huEBnPzUZ2cCXGOcYXEjXXCtbFZJJWQV9t6NvXTD3zgA+bSSy+1WdZcc01z5JFHNoaFHyWkctvxknsDne/g7GfTiSHMJZxDhJlzqcpwVIKx324/vLy7Gc8Nfj+0Lf2Pt8iaIo606V85/H3HLOFheVseR1udsd4PN4yTk9CK3Ijltn3TreHwDe7ZDLnXZl7LmVcc75jxIxxTGDJ4Wzp2C5jw2W94wxvMJz/5SfupMDJAKG//QBMy4iAK3yIEI0asT3/60/Z2elUqPS6a+qZvlE5dvymPsJIcnIFv1W2j0vJPXavCg2Z179CHjH7yk58Ybve4kKGpxuCwHN8Zx/pFlALepE5NYf2Z43beeee5fp4zX5Xoa21kTQP8eZAnImjbM5/5zFQ0Nl9o1I6NU1d4aJQ/44wzDPNjqRSbp/zv5vLMzc+3UufalHGW0za+nVrflHJL6LnhTdeUOSO1TTn9K4W9K68EhxJzRWr7c+a0kgxKrR9h9DbWUvZ0T37ykxsRxeRcSudLnS9i8m3b7vAWctVhvzZjsKt2uXbnlFeqvm0OAMXklvL3trp2bJ4vORfklF1CXugvPLXC7XIS0YaI7NRkH4k9ZeAfTGyKUJYi0zBPzprUpvzYb3LGV6psY/0vrNMvf/lLu+/+85//bP/EXo+oP00p9SmxvvnG+E/S3+VAnyRpqi1dEpADvUuaKmvwBORAf1SE/gY0JcxU+OZRnRMiRVkroYDTpj6/HYYK5yYMG4ImB0X4nlXJm7YpCncKv3ACiBkyUieMsE9we4qwuEsvvXRtEX7IYDK99rWvtSG1/XeVSvVzvpfC1K+8fwsvJTQ5p6y5RcXby6TQSVhKXjB0777hzCRU2rOf/eyoKNlQcTPVOfjdD3wHARssyuPNtroUhkVOuQ0erVwkQxsHOkXiYMRZcdZZZ1V+oe7mRdeM3cdxQu++++52fif5b57j/MKJ7px9zDebbrppLZk2/StHDr6BY8MNNzQ4yHHU1a0tvvGQG/U49tzYiDn2uOlDePjUtrt2YKR57GMfW3vjOtbeUmtd+N0U44d/2MgdrGAeakpEBsBIC7cUx6fvcEevOOSQQ+yhH37PTXTms/nnn7/2k6XGRUxO4frNoQEOGCy88MK1P73//vvtPMmhgLr1p7T8Uw1N4UEIHBXMy3WRBGhPuP7EDkA0MeZmNE8GcbuatO+++9rDMnVvIPplcVAJXYBoE6Q6fTV3vuq6r4WyTjmkctddd9lDQO4m4iiHe3z9ImWdhSUG62233dY+6dS1kbmqP6TMU+53uWMnzB87RBD2K75bt16njLOctvGt1PallNtGD4+1KZwzqsLkhjIO94ld6G6xevp1KMGB8rueK2Lrkft77pzG70owKLl++IfQUp4YCsdt3YHLEjpf7p6vSc5hu3m+iihlTSm0GbAu8myOn1LnFf83XbaLcnPKK1XfUOdIOTRM3enrrIcrrbRS9IB7nax8XZu9M4finv/859eKNtS1Nt98c3s4e/HFF5/5TTgXxKIWhGU2RRHJmWdKrLNtDpTEnu9DP0dnJHpGjs4JN95d58JC3ZvpOWtS6lyfky9nfKXKNkXP8OsYHmAgKhw6V9OhB/+iUVN/7JtvjiyGnlcO9KFLUPUvRUAO9FJkVe4gCQzVgY7j40Mf+tA8ziknhNxNc6iAHXDAAdZgXGXQxCiCYvT5z39+RuZyoM/tePDf6AUShgBu8+C0qVIoYXrggQfaUMUuVTnQUeZxPjzyyCNWmafcplujdYMyReFOVbT9b+T2u7r6hZsy8r3+9a83J510UmWfhwsKO7doXaq6IVOqn1cZCWJh2UPnZtOYoz997WtfswwICYfTgE24/9ZdKXmF9SSsNnNPXchv6opjZP/99zfPec5zbKjwFVdccUYu4S3GE0880YZarevHOFEZNzfffLMto+5gCWOC20G8qdvk6EpZqNo60Ck7NGr536szyHfNmG/yhjhRDRgXpPCQRu4hlZBJ17cT/RvlPrMqo6D7u3+C3f23lPCyHLZhzXJrGA4mvkOo47pEv3W3MXmvjduhsYgRYVmljIPhd1KMH4TIx3HJzRxSbFyHTxSkOFAo1zceunqmON/JW2JcpIx/8vgMqS+hoHfddddKI1q4/pCfZxHcEwTum6Xln/M2LcYrDPQYh0kcPuHZmapDfszpHHRiTndPaTS9WRhjXOWsZO3mgE944Movi99deeWVZq+99rLrIKnqoBz/PXe+6rqvhbKO9SHma4zg7umAuj4UY+v+Hq6zTfoFvwlDatbd/uxKBw3HWNOzG+TNHTv0FQ6tclCHxCEhwtxuvPHG8yBEd0Cf4gDMfffdN/N3OdDnPjB04YUXmh122GGGT5Puxjzxtre9zYbWdalrB3rX+2DqmWKs73quSB3TpXT88PspDEqtH1W62dlnn115aLdqPajT/0rofCn76FTZhvNbTCe9++67rT7qbAZ1h7Bz503q22W7qspr2huXqi995fTTT7eHOEmx9Zg8zGHsodAF2cei/8WiNFXJu2q+qHuvnLWIZ5FYr52uVeVAr+ovdeME3YKoXu7wKnXMcaA37fVKrbPhgZIm+xntueKKK+xh8abDf/6h8ZjOy98dN/bQHKJFP66yiebo3ZQLMxz6HB5+/OMfnzpF1ObLGa+pa0jKHtKvUBgNg/mrrj/yO/RI9Aenn6WGcI+t+SPDnPIC5ECf8g6g5tcSkANdnUMEPAJDcqBzs4m3gEk40DC2cRsMRyohjx73uMfNtCzXkYmieNhhh9kNhkvcEMKxxclLEk5eQpGj+KOw+anundAUZa3UhqnPbztefphkNmxsinCU43xEbjj8MNKhtNxwww1zMa1yFPqKcoqjqG6wpyjcKfzC8nP7XV39qhzo5N16663NoYceatZaay3rJEUJ56YzhlJ384989F1ChT/xiU+c6xOl+jkfCU9A45w4+eSTzbLLLmvHJw5i30lc5ZTAUYwBHcezO+2MowvDL5sNZ9z1bxK7BpaUlx8GnO/R96gDkQHchpL2cAoZ7jib3C3VcOMbbpwojwM5bFAJLe7aTdjFb3/72zbEuxsbdUYi2GP85nT5YostZg+r4OBrm0ZxoFc5h1w9mt7+65Ix3wuNBVXzSejsbzKIh5EAeDud9WLVVVc1//znP20TF1hggbbITXjrgIK4Wc6b5nW3NcJT7/wmdYPNXLXbbrvNOOJwsLz1rW+1/80PGYrhlZDlGJ/c+Isd+kid11IcCilzdfi9VOMHB13QKZwzknmVduLMcrJkLibkOoYOd4gl9cY69Qrrz39rMpaEbel6XKR2UG4eoRO5N5Td+s08s8wyy9jDE4x12DEOuPHrUt2N9VK6jvtujo5YdeiMdZP5lttW/vqDIYw11hl0U26sxziHfMnPG67cEuIWNNFm3HoJt9tvv90eniK6hxuHTU7RNvNVl32tSoep60O/+tWvrA6YosPEuLq/V8kX/YLINdyCc2zJd+ONN9qQm+5plaabn13poNTTv4HEv7On4ZAGh+Dgh47n9mhtxo5/o57yV1llFevUffnLX27nePRv5jRue3JAJEx1kUxSHIypc7D7Zmr7Uspto4entCmMskHdmTNwMnFIkj5FO9DX0H1df3JtTFnvYv07Z44rxYE6djlXxNrs/l5Sx/frkNIXSq4fvjPMjVvWpW222cYsuuii9gA50ToYC/6+iLxN++Kudb42ulmTrMNDisxXtJv11u2z4H7NNddYPQ1HNIn5uu7Geuq84ter63bl7I1L1pd6cOiAJ2Nc4lA6+09f56nae3IYss7pHRu/Vc97OV2baFvOloEuyd6V7zhdi7KrHOj89/BAE2US1WnOnDm2TzBf0FfQYXn+zU9NkSZzdacS62wYzY32sM6wX1lqqaVm9ALyIU/Gg7NL1h3upW+h0xNBxCXyohMwbzTpRE0O4Zw1iTpgO+EAKm065phjbHj6pkhcsf6VM15T15AUPSOsV3jZAaasJUS2a7ITUU7TgdwcvjFW+nszATnQ1UNEoJqAHOjqGSLgERiSAz28UeILMjRMtDEchJu3po6C4RLHulPKCefJqdkwBGiKslZqw9Tntx270EHRxHS55Zaz4cKccVgO9DfZjSSJW2YYeZ0Dp4lj7ORriX5OfcITuH4d64w6VUYoZxBZffXVDc7z8LAKt0YxGuEo9lNKfw+5pc4T1BMnPoYGf2NPeRh5cCghG//2Fn+rczRiyOBwDrc0/cSGknb/7W9/s/L2E3MOBnaMSeHNX78d/KbuQE/q4jeKA51vhLdd3HebHOhdMg5Dp9YdKAlvZTQ5pGhD1W3ilLalcg9vlMfkGL5tyXdioQxdXcKoDmFf493h2267bca57P4eu8nZ1NZSa134zVTjBww4dMKhrnDsrrvuuvYGRtU45FYhTvCUG/hVh5ZSwvu5NnU5LlL7ocvHLS8c5n60Hf7GOOHZCQ6ghNzq5md+V1r+OToi9UHfwCjJ7SQ/sbZwaAXHrjtc4f7OoSkikMBg1MRaws131onc1LQeuLJy56su+1oo61C/a2Ic02FSWdXJl98zvknXXnvtXMWxBnMYBEN1VVSYLh3o4VMJfkXCqFZtxk6dflXHj0NhOObQEUnoPKydYUpxMKbOwa7s1PallJuq1/ntSmkT+XP0Z5w0JBflogsHes4cV5JDl3NF6nguqeO36Qul1g/YMgfRJ8P9RhWr7bff3vz4xz82t956a6MDvWudL8dxlSpjDhVxiCzc962xxhr29nPufJ06r/j167pdOXvj0vVFn0Hfdc+kuHY37T27WI+b1uKwb1AXHPbYgEh1DvSqQ4hN/QydnX26m4+xT/lR7Pzf5uhOpdZZxjOHUd1BEVc/dCdsKhygDscJ/539yXrrrVeJAn2daEdVz6zV6USxfXHOmhSOrfXXX9/aTkfRp3PGa+oakqJnhICZXznMwE39cN/QZCfi0Dt7wronpHL4ps6zyldNQA509QwRqCYgB7p6hgh4BIbkQEc5wXDJ6cVwU9mFAx0st9xyiz0NGSqsfqfhFig3rlBu3RtddTcFU5S1UhumPr/t82LDy/uX4Q1zPw9OQQzZ/OMOJciB/h8HOiy4NQVH955z1UT20pe+1DoDXNSEusmu637uvsOmAWc/N6f91HQrgs0nDhoU13Az6JfBppHbCNzQqgpRntLfQx45BkYXLpHNZ1Nf5htsljgJz+nuutDsbP45dYzDM3RChfXkZD152RRXOe1ox5ZbbjkzL9aF9U1d/EZ1oPOdH/zgB9aR728kmxzo/KYLxuFbd2zMucW95pprVjY/fHe36XYpBwNwKLK5DlOsbSnsYUWYxKuvvtpmT3GGE4Lchcpu827vTTfdZG9Xh7flwvrGxl9K+0qtdeG3c4wf9DluqRDaMjauiQCCUZtDLjnJvymDU4VINmuvvXZyEV2Mi+SPBRnRtXDwElmjyZif0j9Kyz9HR3TN5IADzxccffTRjfOwuz3NDZ7w8FZbtvyO24TcOESHveqqq5KKYo6ivrF+2Ga+6qqvhbJmfafPM86a1vlUHSYJ1P8PQ5oiX8pjnaWv40iuOxzTpQOdb15yySVWZwp1gC4c6JRP/+Z2Jrp13filb9Ov99xzT3tD0TlXuK3PfBfeDktxNufMwdQzdW5IKTdHr3P9KKVNLi97P4zkTWsm+8QTTjjB6gruIGwXDvScOa40h67mitSxXFrHb9MXSq0f6LH0HfpZ3f7AjVv0EuYQnIMpkdm60vlyHFepMiYf+1MircV00pT5OnVe8etXol2pe+PZqC/9iScKXaS0JtlwgIrbzRyAGzXRNhyFfLtuLUK3Yt9DNDYiQZHqHOj8LeUQoisT/QNn5Q9/+ENbblNo9lzdqcQ6Sx05bM/aRBSw2GEa5gEin8TsP8iBtvtRxepkm7LnyVmTwrHF5SNuWLvDZm36WM54TV1DUvSMqrrCgv6FnYgw/E2J+Rt7AnljTzel2r7b8NNv/kNADnT1BhGoJiAHunqGCHgEhuRAp9oYGzk1igMb5QSFklOTe++9t9lnn31mWtbGcOB+jHKJAxCF9brrrrMOIJwwnMJlk4pSjwMPJYmQau40a9VbtSnKWqkNU5/fDgcZzkLCQRImEucQGzicjDgEuelDyC3CSRI+uMmB7jNPMRTUDfYUhTuFX1j+KP3OLyvsE4RL3Hnnna2R8bLLLrO3Jl3fZHO42Wab2cMcOFFT37/usp/7dWfDx+ltxg+cGTvImU1z0yac8Jhf/epX7Qle1zY2FRgicRgQ1nbJJZesnb9nS15slHG4UU8cHu6GquvPW221ld3wh+Hz6yrOLXscahitMYA5hzM3LuCGc9SFuasrg/HFxhknFyHFYe1Ok7dZ8LpwoHPrAkMIhnmXUp3MozDm8BOOe2dswPjABrXuIAN1C3/TFKIc1mz4uZ1HP2X8YciDeV2o9VQZ+OM+1dHKLVlCE1OX2Du6dfVgXaUf0w8JV+5u+bh1D6cWa13T+EtpY6m1Lvx2G+MHfY7bTzBgfLtxzThkpEBsugAAIABJREFU/O20005WB2jqR3UM/IMRsagCTRxHGRcp8mnKc+edd9qQmehdbg2n73ODhL4Rm58pezbkn6ojhm1lzkP2zAX++oPRlf6P/BkPKVEH2rCm3qyX6D+8c+6vBawtHKDj/WrWFv7dhZiPfavtfDVqX6uTddU631aHibXd/zvyhS0Oa8a2c+IzvtElmUNj6yzldaWDurphcCWSAwcf0ZHRjakTOg+hVf2nJIiA08YZ655a4CAmeoab39ERiKjA26n0bZ4iYa10zzHUGbdTnM25c3Dq3JBSbhs9PKVNfn9ifDBOed4h3Ceiq6OLk9rKrKlvp85xs8GBeo46V6SO49nS8XP7AvUvtX6w7qJvNo1bbBDsnbFbpO6Lu9D5UvbRqbIN81E/xhXzNePMzVlun5U6X6fOK/73S7UrZW88m/UlUhcHcNl3O52OPTc6D7oGa5D/nFpbWfq/Yy3igAT2MuTKWuy+iQ6JnsU+gzURXZnDSk0OdMqmr/z0pz+1c3FTmdiYsBNyoJoUO2ieqzt1vc76OgJ7iAsuuMAetuSgrztUwxrOgT/W8dz9idOJ0DvcGsY325SZuiZxMAj7EIfLsJFwqAwbxyh6dc54TV1DUvSMpvFAO2GKzAjx7+Yvt2fCZkd/T91TpPLtYoxOcxlyoE+z9NX2JgJyoKt/iIBHYGgOdAlvcgmE74RV3UD3QxzXhc2fXEJqmQiIgAiIgAiIgAiMN4E2joDxbtGjtZMOOgQpjUcdw7d0u7iBPh4tUy1EQAREQAREQAREYHIIyIE+ObJUS7olIAd6tzxV2sAJyIE+cAFOUPXDG/3h+1Sc7uVmDG9Hk7jZwU1Rd0NnglCoKSIgAiIgAiIgAiIwSAKT6ECXDjrIrthbpcMnWerelO+tgvqwCIiACIiACIiACIiAfUrymGOOsSTQ95VEQAQeJSAHunqCCHgE5EBXdyhJwL3XTRjuphQaJgkLe95559nwRi7xJhWh+gmdTcgv/pcwSEoiIAIiIAIiIAIiIALjQWASHejSQcejb/VZC8LF/uIXvzC8DRsLO8uTFzvssIOtLk+yEI76hS98YZ/V17dFQAREQAREQAREQAQCAnKgq0uIQDUBOdDVM0TAIyAHurpDKQI/+9nPzJ577mkeeugh86EPfci+lVpncOK2OW+hu/efjzrqKPPOd77TzD///DPV841Re+yxh33vOfWd6VJtVLkiIAIiIAIiIAIiIAL/ITCJDnTpoNPdw++++26z3377mZtuusmcfPLJ1jk+33zzVUJx+x/eQSXF3tudbrJqvQiIgAiIgAiIgAj0R0AO9P7Y68vjTUAO9PGWj2o3ywTkQJ9l4FPyuUceecScdtppM+HWF1tsMRtyHYf6MsssM+NI50bPZz7zGfPe9753xnm+zjrrmHPOOcesvPLKM7Tuvfdes88++5gvf/nL9lb6F77wBbPmmmtOCU01UwREQAREQAREQASGQWDSHOjSQYfR70rWkn3HXnvtZf7617/aKFgc+n3jG99oVlpppRlH+gMPPGC+8pWvmOOPP97cfPPNtjrsWdjnxCJxlay7yhYBERABERABERABEagmIAe6eoYIVBOQA109QwQ8AnKgqzuUIoAh6YgjjjDvf//75/oEzvTnP//55le/+tWM09xlwNDEO4Ebb7zxPNW67777zCmnnGLmzJljtthii2j4xFLtUrkiIAIiIAIiIAIiIALVBCbNgU4rpYNOd2//17/+ZU499VTzrne9yzrRXcKZvvrqq5t77rnHEOLdT/ztjDPOMLvssov2LNPdfdR6ERABERABERCBMSUgB/qYCkbV6p2AHOi9i0AVGCcCcqCPkzQmry4PP/yw+eIXv2iOPfbYeQxLYWt5UxDDFIYoJREQAREQAREQAREQgeERmEQH+vCkoBp3TYDoWldccYV5xzveYW644YbG4tdaay1z4oknmk022UTO864FofJEQAREQAREQAREoCMCcqB3BFLFTBwBOdAnTqRq0CgE5EAfhZ5+m0oAY+pVV11lPvvZz5prrrlmxpm+7rrrmrXXXtvstNNOhtDtj3nMY1KLVD4REAEREAEREAEREIExIyAH+pgJRNXplAC30Xnf/IILLrB7mxtvvNGWv8Yaa5jVVlvN3jjfcMMNzcILL9zpd1WYCIiACIiACIiACIhAtwTkQO+Wp0qbHAJyoE+OLNWSDgjIgd4BRBUhAiIgAiIgAiIgAiIgAiIgAiIgAiIgAiIgAiIgAiIgAiIw9gTkQB97EamCPRGQA70n8PrseBKQA3085aJaiYAIiIAIiIAIiIAIiIAIiIAIiIAIiIAIiIAIiIAIiIAIdEtADvRueaq0ySEgB/rkyFIt6YCAHOgdQFQRIiACIiACIiACIiACIiACIiACIiACIiACIiACIiACIiACY09ADvSxF5Eq2BMBOdB7Aq/PjicBOdDHUy6qlQiIgAiIgAiIgAiIgAiIgAiIgAiIgAiIgAiIgAiIgAiIQLcE5EDvlqdKmxwCcqBPjizVkg4IyIHeAUQVIQIiIAIiIAIiIAIiIAIiIAIiIAIiIAIiIAIiIAIiIAIiMPYE5EAfexGpgj0RkAO9J/D67HgSkAN9POWiWomACIiACIiACIiACIiACIiACIiACIiACIiACIiACIiACHRLQA70bnmqtMkhIAf65MhSLemAgBzoHUBUESIgAiIgAiIgAiIgAiIgAiIgAiIgAiIgAiIgAiIgAiIgAmNPQA70sReRKtgTATnQewKvz44nATnQx1MuqpUIiIAIiIAIiIAIiIAIiIAIiIAIiIAIiIAIiIAIiIAIiEC3BORA75anSpscAnKgT44s1ZIOCMiB3gFEFSECIiACIiACIiACIiACIiACIiACIiACIiACIiACIiACIjD2BORAH3sRqYI9EZADvSfw+ux4EpADfTzlolqJgAiIgAiIgAiIgAiIgAiIgAiIgAiIgAiIgAiIgAiIgAh0S0AO9G55qrTJISAH+uTIUi3pgIAc6B1AVBEiIAIiIAIiIAIiIAIiIAIiIAIiIAIiIAIiIAIiIAIiIAJjT0AO9LEXkSrYEwE50HsCr8+OJwE50MdTLqqVCIiACIiACIiACIiACIiACIiACIiACIiACIiACIiACIhAtwTkQO+Wp0qbHAJyoE+OLNWSDgjIgd4BRBUhAiIgAiIgAiIgAiIgAiIgAiIgAiIgAiIgAiIgAiIgAiIw9gTkQB97EamCPRGQA70n8PrseBKQA3085aJaiYAIiIAIiIAIiIAIiIAIiIAIiIAIiIAIiIAIiIAIiIAIdEtADvRueaq0ySEgB/rkyFIt6YCAHOgdQFQRIiACIiACIiACIiACIiACIiACIiACIiACIiACIiACIiACY09ADvSxF5Eq2BMBOdB7Aq/PjicBOdDHUy6qlQiIgAiIgAiIgAiIgAiIgAiIgAiIgAiIgAiIgAiIgAiIQLcE5EDvlqdKmxwCcqBPjizVkg4IyIHeAUQVIQIiIAIiIAIiIAIiIAIiIAIiIAIiIAIiIAIiIAIiIAIiMPYE5EAfexGpgj0RkAO9J/D67HgSkAN9POWiWomACIiACIiACIiACIiACIiACIiACIiACIiACIiACIiACHRLQA70bnmqtMkhIAf65MhSLemAgBzoHUBUESIgAiIgAiIgAiIgAiIgAiIgAiIgAiIgAiIgAiIgAiIgAmNPQA70sReRKtgTATnQewKvz44nATnQx1MuqpUIiIAIiIAIiIAIiIAIiIAIiIAIiIAIiIAIiIAIiIAIiEC3BORA75anSpscAnKgT44s1ZIOCMiB3gFEFSECIiACIiACIiACIiACIiACIiACIiACIiACIiACIiACIjD2BORAH3sRqYI9EZADvSfw+ux4EpADfTzlolqJgAiIgAiIgAiIgAiIgAiIgAiIgAiIgAiIgAiIgAiIgAh0S0AO9G55qrTJISAH+uTIUi3pgIAc6B1AVBEiIAIiIAIiIAIiIAIiIAIiIAIiIAIiIAIiIAIiIAIiIAJjT0AO9LEXkSrYEwE50HsCr8+OJwE50MdTLqqVCIiACIiACIiACIiACIiACIiACIiACIiACIiACIiACIhAtwTkQO+Wp0qbHAJyoE+OLNWSDgjIgd4BRBUhAiIgAiIgAiIgAiIgAiIgAiIgAiIgAiIgAiIgAiIgAiIw9gTkQB97EamCPRGQA70n8PrseBKQA3085aJaiYAIiIAIiIAIiIAIiIAIiIAIiIAIiIAIiIAIiIAIiIAIdEtADvRueaq0ySEgB/rkyFIt6YCAHOgdQFQRIiACIiACIiACIiACIiACIiACIiACIiACIiACIiACIiACY09ADvSxF5Eq2BMBOdB7Aq/PjicBOdDHUy6qlQiIgAiIgAiIgAiIgAiIgAiIgAiIgAiIgAiIgAiIgAiIQLcE5EDvlqdKmxwCcqBPjizVkg4IyIHeAUQVIQIiIAIiIAIiIAIiIAIiIAIiIAIiIAIiIAIiIAIiIAIiMPYE5EAfexGpgj0RkAO9J/D67HgSkAN9POWiWomACIiACIiACIiACIiACIiACIiACIiACIiACIiACIiACHRLQA70bnmqtMkhIAf65MhSLemAgBzoHUBUESIgAiIgAiIgAiIgAiIgAiIgAiIgAiIgAiIgAiIgAiIgAmNPQA70sReRKtgTATnQewKvz44nATnQx1MuqpUIiIAIiIAIiIAIiIAIiIAIiIAIiIAIiIAIiIAIiIAIiEC3BORA75anSpscAnKgT44s1ZIOCMiB3gFEFSECIiACIiACIiACIiACIiACIiACIiACIiACIiACIiACIjD2BORAH3sRqYI9EZADvSfw+ux4EpADfTzlMvRa/fGPfzS77babufzyy21Tzj33XPvvSiIgArNL4Oc//7nZeeedzc0332w//L3vfc9ssMEGs1sJfU0EREAEREAEREAEREAEREAEOiDwrne9yxx99NG2pP3228+ceuqpZuGFF+6gZBUhAt0Q0B48jaPGchon5SpHQA70cmxV8rAJyIE+bPmp9h0TkAO9Y6AqzhIYkgO977p+//vfN3PmzLHcVlttNXP++eebVVZZRT1pwgh85jOfMbvvvrtt1eabb27498UXX7x4K/vevPfV7uJg9YFaAn3PqRKNCGjeGd8+0LfOo74xvn1DNeuGQN9jrJtWqJQhEPj73/9u3vSmN5kzzzzTVvfYY481Rx111KxUXU63aszSwWel+yV9pK89eJ/jMglMkGkoY3loXNvIYlp/Iwf6tEpe7Y4RkAM9Rkh/nyoCcqBPlbg7aSybgQMPPNBcf/315uCDDzaHH364WWSRReYqe0ibt77rKkNXJ91y7Avpy2jf1+bdCaSvdo99h5jgCvY9p04wWjUtkYDmnURQPWTrW+dR3+hB6LP4yX/961/m9NNPN8cdd5xZaaWV7P9fd911Z7EG/X+q7zHWPwHVYLYI9OlQGorTrU4WpeYq6eCz1fvj3+lrD97nuIxTmTfHUMby0Li2kcW0/kYO9GmVvNodIyAHeoyQ/j5VBORAnypxj9zYf//73/Zk+QknnGDLesITnmC+/vWvz2OcGtLmre+6ytA1crccRAF9Ge372rw7ofTV7kF0igmtZN9z6oRiVbMyCGjeyYA1y1n71nnUN2ZZ4LP8uR/96Edmxx13NLfeeqv98gEHHGBOOeUUs9BCC81yTfr7XN9jrL+W68uzTaBPh9JQnG51Mik1V0kHn+1RUP+9vvbgfY7LNvSHMpaHxrWNLKb1N3KgT6vk1e4YATnQY4T096kiIAf6VIl75MbKgZ6GMGcjIENXGtOh5+rLaN/15j3XMNNXu9v2l655ta3HkH+X20eG3FbVfTwJDG3eGU+KZWrVtc6TO2erb6TLNUeXTS+1bM5STqmyte629K7HWLe1U2mTRKBPh9IQ5ydf9jlzVc66JR18fEZYrn7SVc37HJdt2jCUsTw0rm1kMa2/kQN9WiWvdscIyIEeI6S/TxUBOdCnStydNNaFcL/xxhvNQQcdZA499FCFcA/I5mwEZOjqpFuOfSE5xo8uG9P15j3XMNNXu9sy7JpX23oM+Xe5fWTIbVXdx5PA0Oad8aRYplZd6zy5c7b6Rrpcc3TZ9FLL5vTDIq+66qrmPe95j0K4n3++WWWVVcqCV+lTSaBPh9IQ5ye/k+TMVTnrlnTw8RmKufpJVzXvc1y2acNQxvLQuLaRxbT+Rg70aZW82h0jIAd6jJD+PlUE5ECfKnHPWmOHtHkrUdecjUDXxuRZE7I+lEUgx/iRVXAkc9eb99zx0le72zLsmlfbegz5d7l9ZMhtVd3Hk8DQ5p3xpFimVl3rPLlztvpGulxzdNn0UpWzNIGux1jp+qr84RLo06E0TfNTzrolHXx8xlOuftJVzfscl23aMJSxPDSubWQxrb+RA31aJa92xwjIgR4jpL9PFQE50KdK3LPW2CFt3krUNWcjIEPXrHXLXj+UY/zosqJdb95zx0tf7W7LsGtebesx5N/l9pEht1V1H08CQ5t3xpNimVp1rfPkztnqG+lyzdFl00tVztIEuh5jpeur8odLoE+H0jTNTznrlnTw8RlPufpJVzXvc1y2acNQxvLQuLaRxbT+Rg70aZW82h0jIAd6jJD+PlUE5ECfKnHPWmOHtHkrUdecjYAMXbPWLXv9UI7xo8uKdr15zx0vfbW7LcOuebWtx5B/l9tHhtxW1X08CQxt3hlPimVq1bXOkztnq2+kyzVHl00vVTlLE+h6jJWur8ofLoE+HUrTND/lrFvSwcdnPOXqJ13VvM9x2aYNQxnLQ+PaRhbT+hs50KdV8mp3jIAc6DFC+vtUERiiA/2RRx4xP/3pT835559vvvnNb5prr73Wyoz33dZbbz2zyy67mA033NAsvPDCybJ8+OGHzTXXXGO+9KUvmauuusrwvjdpjTXWsGXttNNOZp111jGPecxjGssMNy3f+973zAYbbGAeeOABc8kll9jyr7vuOvPrX//aLLbYYmazzTYz22+/vdlmm23mekf8//7v/8wtt9xizjvvPPOVr3xlnvq85jWvMauvvrqZb775KusTKnhf/vKXzctf/vLKeiy//PK2bTvvvLPZcssto9xSNnFtN2/333+/ufTSS81nP/tZc/XVV5v77rvPuPptt91283CKCRjutN0vj36CTF/72tfadv/lL38xu+22m7n88sttceeee67995zkM4n97thjjzVHHXXUTLY6QxcsPv/5z5uLLrpohoWr+1577WXrXif/qjp0zbaunX57Nt98cwObxRdf3Nx5553mc5/7nPn6179urr/+evPXv/7VjlnyvOpVr5qnPYzJ7373u/b33/72t+2YecITnmDWXntt20933XVX89SnPjWGe66/0y+RM33CjUNX5ktf+lI7zulvbl5MKdyN1Y997GPmyiuvtGPVlbntttvaMpdccknbjt13390W6XNp+oab684+++yZssm/7rrrmhe/+MWWwbOe9azG+o66eQ/nkhgTN+e5fHXt/v3vf2/nt8suu2ymPzDfbrLJJmafffaJtsuvB3Vk3mac33zzzTPzZcqaEM5VTe1bbbXV7LqT+pbov//9bzvWTzjhBFvsm970JnPiiSeaBRZYoPIz9KXjjjtuZn6IzUWMoQMPPNCcc845trwzzjjD7LfffrVN4L1F+v0nP/lJy4u+4fd/xuHTn/70mIijf6+b//k+/eNTn/qUXW/5Puvg+uuvb9ftV7ziFXOtg00fghVzwgUXXGCuuOIKc8MNN9j1InU8f+tb3zKsKTBceeWVzRe+8AXz/Oc/v7Ft//jHP8zhhx9uTj31VJvvjW98o31fd8EFF6z83bTPua6/ISPmfKer+Wv6VlttZZ74xCdG+5TLUHK+na3xkdzY/5/xnnvusXoAuiDzG/3eXwfQ3Z7znOc06gN1uqlbZ5mLRx2T1Il1/tOf/rStq5M369XLXvYyu/4he3S7OXPm2Dbkzqn8ZtQ5ezbWJOqJ3Oj7yM7XedinsHZvtNFGtXMHv6/TpWj/F7/4RbuncHryKLqh3x9H0WWr5n3ayV7mrLPOMhdeeKHtu6985SvNmWeeaZ785CfPNRRGndNdYSn7j1CvcWstOhdrJLqq2wv6+hzrFPpsThq1H4Tfmo0x1tS+rvbLbZz8KU6WqvG90EILWb3/E5/4hGHtR+9AZ0cHyEl+2eha6AKU7fbrvk0CfZZ5r0pPdzYBxgT1QXdxuhD7BsZIzrpIv2XvwVzTlV0ELsiafQ17ELdncus3e+gXvehFFh+6LWOaFO5x6/h2oR+l9IeYfKn3/vvvb7PtuOOOtl8suuiitT/z+wDfP+KII2r3YOEe4O1vf7vhN/PPP78tv2mu8sdHrA2uLzq712zo4LE6+X+f5jmjzR58lD2t417n6OW/Y1NhH5hij0yRc19juWudveR8l8JRefolIAd6v/z19fElIAf6+MpGNeuBwNAc6L/5zW/MkUceaQ10TWmttdYyp512mnWoNznDMNhgNDzkkEOsAb4pbb311nbjg+O6LlUZKR966CHzlre8xRo+6xLOuw9+8IPWkM9GGqP8hz/8YWvcr0vveMc7DP8sssgi82QJFWccLCuuuGK0ndTjpJNOamxjiiMwxYDlVxolGGcxygubjbrUtVwxnrD55Z9xcqD/6le/srJqYnHwwQdbZ1uV/EuyjU1TodEXYwROR2Sb2p9vuukm60TkMEVdwojzvve9zxrAYg5vNkXU4+ijj7bjqy5hKD3ggAPMYYcdZo1ZsUR7cIh+4AMfqG0b5VBPEgYnUooDPWWuo74HHXSQderx/6tSm827X07XDnScp1/72tfMm9/85lpZ0Bbkj1Gu6dASRkMMkKwJTWOF9jB3nH766fbwgZ9GdcbE+sjFF19sHcMkjI3Mn8sss0zlzzjMw+EBnLmkmIPWly2HSXCovPCFL6wsO2VM0VcxflKHOqdwrL38vWr+x2GGPDlEVpc4bPbxj388ekDhrrvusnM2xvCmRD9inmR8hPMkBzj22GMPa2wmMT/svffejeXh/MEYjtOKhBOLA3Bh6no9izEftzk3R6/C8ccBE5wGsXm85Hw7m+MjJk/395T2urwcqmMtWmKJJSqLr9JNl1122c7GZMoay3hkbWUOfslLXmLrOQ4O9C7XpP/H3ruA/TeU+//rqpwLIdqknLoUsXUglUOyKyKUkiJSKCKdHHYHudoO5dCBpHSmk0NSyqGcio1ISAebiq10tNVW2Ur5/a/X6j9P851n1pp71rPm81nred5zXa76Pp+1Zs28Zuaee+575h7qxJzJZqYjjzyyVd9gTXHcccfVm8ViKRzXOHm/+93v9qYbxr7ZpwOddQfzN5u8fL0rpv/0IdNdfSzrj5gDnY2Z6B2svZoS8urUU0+tNz+kUl/9wH1nkmMsVrccuW5ZL0/KgX7CCSfU6w/WmH5KbVBMjQ+cluieH/zgB6vjjz++sTsg944++ujaSYvjFIc0OkmbzQG5eMopp9Q2jFTCeX/wwQe3rpfIAx2YOYJNqqm5luct+aKzMX8jN6wO9D71oz4c6Ndff329OR+dMLWZMtxEyfoTnTXcDOTa7O67765e+cpX1msekjvMYJFVfTvQ+9TBU33S/S6ZUdVrUzY5OhtguMncZ9nHmtblF3Og088PPfTQ+iBDU2JMs1Z+ylOekmzmaY7lvnX2UvIuCVEPDIaAHOiDaQoVZGAE5EAfWIOoONMlMCYHOkooBm4WFX7CkcZO7ZtvvnmRv+MMOPnkk2vFNbZYRLHHsRcad8iEneP33XffLKcM38Jo37QADQ03nBTHqdHmtHOFZiHG5M2CMFzoN/USHO04otxu5ibFmVOwbqdpqsdxspnd5k984hOjj/btQEfJpx5HHHHErPZbc801Kxa3YXtj8Nxyyy0bq/Ktb32rgr07qdVWZwwVf/jDH2ae7WJUYVHsG934rnPo0WdYlLvT4hiWcHq65C+SN9hgg2qbbbapja9tzmb3LsYQNmc0ORlLsE31n9Aotvbaa9dOTkuiH+AAxImdcoiSH2zpjyz4mhInPXC2YeTyE0at9ddfv7r11ltnjU8cnsiO1VZbrTVfnAFtxlb3svuWO5GXcqDT55FLjFk/0T/Y6R32a3jBLraZImfxHqssG4DYqMEJOtIDDzxQGwKcTENW+k4bDIW+E9eXF0R+4HkW56kEM8YBJ75i8puFO6d/kJf+WHHjDWMzC+zwt1B2/P73v6+dOpzqIjFm/Pdw9riTQMsvv3xtLGQzkjX5/KkThovQie/y8g15/I2T2ZwMpU6x9M1vfrNi0xMJuYHDYqWVVlrkUeY5jHf77bffrH5DO7FZJ5yfUnIlVfdwHmSOQi6E/TmWD2MPQ+wqq6wS/UyTHuDayZe9LoPY+AhP+7O5hU1sbRuSfN7Mk0Q8YI7y00KXuU16FfoYcy3Jlx/8OzXWeQY5XkLeTmN8pMYPv//mN7+p9YRQF3Ty9ne/+91MpA2XX9vYCcck8wUbQPoYk8hinFQ4hSwJueY2oXRxoM9VZpeak6g7shQOnLj2U9M6pU3f9nUp5k5kPLK5D92wqZ3mosuGfaxp3RHqP33JdFenLg50NiP/8Ic/rB1cqZRaI/XdD8hv0mMsZFBivTwJBzryZfXVV486l7us9XzZgR1gscUWa3VGOY7Mceg16LIxm0Osz9HP0OlYPzYlonTtu+++s9ZLbPRYeumlZ80RlIM1CxsB2yKY/fjHP6722msv0/xA+YiqxPghtZ1A71s/6sOBHjq5iT6B3SiWwk2UqY2r3//+9+tT7bfddlt0s1ibrGI9gFxyyZ/znT5F/yMRmY11LtEQSCV18JR8dL9LZvyDhHUN3tea1vEPHejoD+hOFp3PMsdNayyX0NlLyTvrWNFzwyAgB/ow2kGlGB4BOdCH1yYq0RQJjMXrhldxAAAgAElEQVSBjjGR3d7OuMHigZ3fGL3dzl+UT3Z2s4hwO7txArMYioVmDZ2s7M5+17veVT3nOc+ZCWOO0ZYTc5wkcQ69tjxjpxkpKwY1woI/+tGPrhetLjwTdfB3oWMcJQybe4edyzgSaCdOJ+KMD8uCgRVHoJ+aTo1y4g6HKydeWPCymxqnHqdg/NO+TSEW+UafDnTCm3E6F8O4S5SRdsAxQb1j7dpmWLjjjjvqUKFuo4U7VYzRAoco/GlXQlihLIWnALoYVcIhnLOoj+0yp8z0d5xea6yxxkyZCVXMCRm3k5m+GGt/ylOCrUVUxerjxhY74AmNxwIIQzORJPxTWhgjcFYy1tw7nNrFqcXO7Lvuuqt2bPvRGdocXzGjI/2L0xou5C1l+eUvf1mfIvfz5Tn+FgujyDs4gYkS4BLlpS7u+gjKS1/kFAmGM9/o3eZAx9DCuHeLXAxhyImdd955Ri5xUoINAX55mzbTWBfvlraNGWZS4yV2oi0m31jYI2sxvrkNAoSpp4/EQvUj1zEcOq60F5zYsOEMg8g3IkvQ3k5+t8m2HGOHlVcoi9vCrPuhJF3+ONzdaU3/m6EDOAwN6Z5lPDL3OKb0UzZEYPxl4w354ERHFrrILsgfTtkR0r1LajrVz+Yh2gJnN/MP4xPDBZsScEa71HQaHAMictGdYndjg81nzvHtxjMbOdzmFuqDIdpFAnDfYVMIJ58ZT22y1MnTVDh+ydx/hJ32+xttTuQPdBu30Yt25yTtW9/61pl5mk1QyBLmuzCVlLfTGB+pMYXMQCdiQwcppu/yd2Qmz6C/OTlI5CUiV4SbjnLG5A9+8INaDvvRItoiNKCXM2e5MrhxyWknN9+jwzMGcQD7G3a6ONBDfrlzXKk5KWw3p3sSBcPNYTzDxgVfj0d+IfvD6AE5uiHzHM4Wf53SpBum+p//e44u29TH6A847DhNi8MHOYkO//CHP7zqW6ZbdZSmNVJM70SPIzIXc6JLzAWsU8LNy/zedz8gz2mPsRLr5Uk40P2+jO7HfE8EIPoga+snPelJOcNhkfWve9HpNfQdQmg3rVUYB2yARd+I6UI/+9nPat3Mj7DX1s9Cpw/5c7qUtYJbt6ADs9b1bQ3IJaIcuc2XIQDmFfQsf/MW+jW2FTaPMo832Q7Iq8mBXkI/ypFPTQ1t1aV5399E6fJr0+n9uYY5kvWrHy3MstnHfcdie3HP5sz3OTp4zmCRzPgHLat+0veatmmOC+UV+jiyB90Re4VLbWvlaY7lvnX2UvIuZ6zo2WEQkAN9GO2gUgyPgBzow2sTlWiKBMbgQA+Np5zkaDuBjKMAZyl3MJJiYXC5k26fffapCK9L4p4yFjZNJ/0wKBLW1jm1mpxr4aKF/FBI2fkZO0UZ2/WYOuWOExUHMYtwUmzxFlOc204Vxk53NYWntSzirItCjOjsznbOHZwenFaMhQ8OWfEsRmbfgIVSjyPR7dpOnWwLN2bAM+UQtAzXnEV9aCRNnRCwtD9l7Jutpd48E9anbWwxtnGcEdrQdzC3nQBnsUdfdvfIt4Xc43QGTkA3VohyQJ9x98T5dcLoxWlfTqu6smAwZdyHYzdcELed/IvVscmBzqlpjFSc5iNhZMZxETPyhZsDmhwR1sW7tX2tYztm9OFvbfINVsgXDE0uxRzIYajzthP45OOPGcYXjqGtt946WuW+efER3zEe3lXoCoEMPuCAA+p76fzU5BgP7z8PQ0OSR2gYaBtX4Rywww471KcoV155ZWvXmHkuZrxjMxBOiNhVA4TvZZy5OTtmaCRzPxx+Sg+gPoSMdydBYxtt4ENUG+cobJP9Ycj3WL9c6DI3DG+aiibAnE6ECbchrMlJW0reTmt8pAaUH4kipcOE82HTpqPYmGy7BsY6JkNdOnVyKTSqD8GB3secRJv6Ts6UHhdyiMmeUJdKRdWy6oap/uf/nqPLxvoYURRwCjZdMdO3TKfsFh0ltkbCYcCmyVj0k3A+abuOpe9+MO0xVmq9PCkHOo5l1slELbOELm8bH+HmG+wIrEdiVz41RQ1o04Ws/Szsv8hdbBhNV/iw+Ri7iDuEwAZKNjTFomyFdcy1HTQ50EvoRznyqa1dLdGcsC+4KIF+Xk36anj/OYcF0En9ZJFVsbVUKopZKR3cOndIZvyTlGVNWWJNG5vj2tbKMXnVtCaa1lguobOXknfWsaLnhkNADvThtIVKMiwCcqAPqz1UmikTGIMDPTRcxxynIUaM2zhmcTLEDHSElGaXNskSBprn/DybnDDhogVHLhNyU4htHEaEIeZUuEttO855JnScxBwsoeLMIp/vtIWnZYHNQpBT/KSmk719OdBDZ6HFYeN/O2bACsOrpfhTz9CIP20Heip8sqX9S7C1iirfKJY66UCeoRMr5eDkHT8snhub4SldGOAsd+HCm055+fViAcmpImQMqckZwVhiowepLSKFyzt0cjQZP8JFaaovhkaK2GYay+Ld2rY8l2Pw4Xl/zKacQTxPNABOsHJqhhSrE7vlkXtcvUBi00HbnaShcSJmyHIM+uZFvr5DrMnw7n+X+sMBWdzUB/3nm5xQviGfE5CccGjjFNa96fR7qr+EfSTlSCU/f5NBEyOcGy5SCtcZMLe2zWm+c6YpHL4/lps2N1C+Sy65pEKGIH9jbSKZ+w9Z7l+HwEZD+nJTCh3uGJeZ/4hO4KdS8nZa4yM1fvww2oxbNp40XWkQypemkLKlxqQ/xizzfbhJatoO9L7mpNCw2yZLaLNws2fMCRM60PvQDVN9L/w9x0EV9jGLzlVCplt0lJgDsu3qKrj4TramjZsl+sG0x1ip9fIkHOhzjaYTjgdfn7Xo/kT3YZOY23yfinRj7Wd+9BxrHVk3saGYNS8ptmEt1JXbInE5NuFmq5gDvZR+lCOf2mSfbztoGtt+qHdO8aKnMDaa2tR/nja64IILZl03ZpFVrtwW24t7ttR8b50/JDP+Scqypiyxpg3nOA4zMOaJhNmUwvkrppdMcyz3rbOXknfWcaLnhkVADvRhtYdKMxwCcqAPpy1UkgEQGIMD3TceWBafYCUsICEDL7744poypz2c4yA86Rc7oR5rmvC9mLE3ZzHkvuEbZZoWWX55MEAyyfMfKWaoCxXntjvJXN6hM7/JsGlZxFk4hIaFthChroyhg9xv19DwgCH53HPPre8Ga0uWsuYO1ZxFfXgH+plnnlmH2G9KlvYvwdbKINcoFu7Sb7rL2f9+OL5jjmbu4+NEkTMWNUVUCOsVvhee7A03MFjlR2rchOOvLXy5X2bfucQpXkK7c/ehS5bFu7VteS53vPj1pk6c8g9D1frfv++++ypORiIPSBbZlSp/jjzsmxdlsxjSfE70Ve5hR440zQn+vNFk5PA3kFju+A4dmmwm4b/cU1thHyFiDIbYtkS0CE6IkfpwqpGPRRal7qgknzDEZ2yTm2RuahTGf0/NlaXkbbjBapLjoxup5rcsMqvEmAznbhymn/jEJ2auVWoqsWVc5jCy1N/Pr8ScFDq02qKcuLL4G6vYEBTqfiV0wxyuPJsan35+XfpYbnksfceio4Q6gWWuu+WWWyrudb/55pvrYl955ZWzHGJ994Npj7GS62VLW4b9w9Ifc8d3Th9M6fFhXuH8ldpYw/upfhaehLbK3fA9DhmgZ3PNhkvh5mTLusmiX5fSjyz9wdK+YR2aIoJsu+229SZKNuESJp81Fyn2vM+yaVOoRVa58uf0vS6yuC8dXDJj0R6Xq5906a+xdbJlXMa+5fez2FpsWmO5hM5eSt5Z2lDPDI+AHOjDaxOVaBgE5EAfRjuoFAMhMAYHOvejupDcTaGyQpwsFDFyuBOK3KftwrP/5Cc/qXdhY7xqWvg0NY9/Si7mDMpZDLlvlDAidFWcfYMe5Qsd1PzNsoizcLCc5kgZI8LTqb4z0eKIJX9LWXOHa86ivkT7l2BrZVCiPuG3LW12xhlnzNzhnOOQCw1eoWE13MSROiVuNX5YIgvE2sBv65iRpu/Fu4W9X06LvPCf7yq72vpnTp5986JcqVCOvuPanZRmnnInngnpz4Yt35Htz4uxU/qWk/wxZv4cZ51vu4zP8J0uciMlkyx5hsa+2HgON0DEnGOSuanWiP+emitLydtpjo9upJrfssisXLnN11LjJzy9Q1sSDSS14SaVby4fS/1Lz0mWCBphvcI+GEb86MIpNZ5y2ebk16WP5ZbHwsRSjhydwJXR0s/67gfTHmMl18uWtgz7h6U/5uqcOX0wN+8S/YxTouhm7sobq9ylnr6eEtu04x9YsK6bLHUspR9Z+oO1ff2xGzsg4ewLLsrLkksuObNJO7aR2l+DNl3FZJFV1jWkX8+cfN17XcZjjK1kxqJULPOGtY+65yxjzvJM7LvhBp5QL5nWWC6hs5eSd7ntqeeHQUAO9GG0g0oxPAJyoA+vTVSiKRIYugM9VACbFiE5CP1FQlO4y6b8UguMSS1aUovGropzqKDGnAkWA4KFg+/sTt3nZVk0hKcnLTv9yddS1pz+xbOp9vHzS/Wp2LdT+ffNNqf+JeoTft/SZj6j2EmLtjq18Q03mcROIcXyTo2bro6iFO++F+8W9n79U/UOWXWRXffee291xRVXVOeff369cYrT2+4e+1hbtJ1q75uX+76/UA9lk9/27jeMpC6Ufdh//c0WTXNYqX5qkQW5fYQ8U/04/O6DDz5Y0VYXXXRRvdGLSBP8uym1GYM5NetOEsUMof6pwqaNWZK5s8kzlgldiwHummuuqe86v+eeexrbKDZnl+rHpfK1jI+cZ4h+8Itf/KKWbVxrQR+/4YYbWrOIzUklxmSpOSuHD8/myuy+56RSumeuTMzVPS2cU7qmn0eXPua/35dMt5Sji56R6mcl+sG0x1jJ9XKp/p07vi3jwD2Tm3eJfhb2wzBKVlt9Un24lB5TKt8c+ZRqZ18nCPU8fyOL+22JJZao75XnLvnwiqBw02xTG1lkVZe+l5Ovy7/LeIwxlcxYlEpqzMUY9rGm7SJ7KEsqwt+0xnIJnb1UXVKyRr8Pk4Ac6MNsF5Vq+gTkQJ9+G6gEAyIwNgd6H+F8/d2T1h3WrslSodUmtWhJLRq7Ks6W8lsMCJZ8/Dp0HRL+LvGSdc4tX6p9/Py6LFpT+ffNNqf+JeoTfj/Vv0LjhXUzhfvOaaedVu255571P8PNHV3qRz6pcRMusnOYu2djztQui/e2b6fYh++m6h0+nzOOOT186qmnVkceeWSrYy78xjQc6H47hMY2f05ym5b8Phzeyeif8Ghy6Pr9tEtf4p2me8NT+eX2EfKzjiscijgQiQzh7kNPlYff2+Z6v22e/vSnV1/4whcqota45BtZYtEAeG6hy1y/DQi1SOhXxlnbpoaw3WJy2tovcuXONMeHpb/yzB133FH3c+ajnDQpB3rXuaVrmzYxyC1H33NSOGfltJX/LGGB0Wld6sIppRvmli0nvy5yn/L0LdMt5cjRMxyzVD8r0Q9S32xqzy59J5ZXyfVylzJa+mPu+M4ZE7l5l+hnYdhh6yZe6plyjln4dtHZS+lHXcrb1N5+pKFwLeUz90/8+6fW/ZO6fpSANt3TIqtceXP6Xk6+c5lvJDPS0iNHhve5pu0ie6hN2HeOPvroisNLLk1rLJfQ2bvIj65c0z1FT0ybgBzo024BfX+oBORAH2rLqFxTIbAQHeip+33aGiKlCE9q0ZJS+roqeJbyWxZxlnz6UMJ9g3vJOucOzlT7+PmVMCL1zTan/iXqE34/1b/CvpDrQG/r413qR/lT46YPBzrfCY1pKZmV07axxXUqhH2q3l2Mcc4Q+Ja3vKU+/eHSCiusUG299dbVRhttVD30oQ+d+fsDDzxQXXjhhbWTljQNB3oYKtxdj+HfS/nEJz6xOuuss6r111+/Lqd/at0P0+4btZuisvRhbMjdYOaAp8ZnrM9ZxhWOFsKnv/nNb644mefSk5/85IorVVZcccVFsubk7oc+9KH6b211CeWFf++nf/IIo+q5555bbbLJJrOqsNBlrgNCP8fgxn8uPeIRj6jvCmZDxuKLL74IO+7d5HQ1aWwO9K7jwyJzr7766mq//farT+27tO6669by7bGPfewiWXCqHzn4q1/9qv67HOiz76b2gfU9J/XlOA3nJYtMDPtSju5p6Yc5+XWR+yVkuqUcXdYLKV2qRD9IfbOpDbv0nVheJdfLXcpo6Y+549syDtwzuXmX6GehbpfjQE+NDQvfkJeljqX0oy7lbWrv8I74z3zmM9Uee+xRP+6iFKHL+Ff4+KdifV3cd7i3XYWUao+u81ZOvu4bXcajZEZaelhlOJtb+lzTWsZlrPRh3wn1kmmN5RJr2i7yoyvXdE/RE9MmIAf6tFtA3x8qATnQh9oyKtdUCCxEB/pcdtSndn5PatGSUvq6KniW8lsMCJZ8/DpwPz2nLB/ykIdkjQMcGdy5yV1kJeucVagBhHDvm21O/bsswlP9Ofx+qn/N9QS6f6pgWifQN91002rZZZfNQV8/i+PqqU996sx71sW79UMp9mE+Fnnhv2MZx3/729/qk5nOSYf84BT6zjvvXC211FKzqmLJ073UNy+/MH6/cqcN/VMvoaEtFtqd+vn3nzeFhvTHIUY/NhXE2LS1+/LLL19/a6211rJ2j/q53D7COxa5wfy766671uHaSS9/+cvrdue0eOzeZUuermLnnHNO3X9IfmQT30DadhXEQpe5cMMZ9vGPf7zad999a470u8MPP7z+d5MsS8n+nDb0O2lK7kxzfKQG01133VXfcXvZZZfVjz7vec+rjjrqqOopT3lKVEeyyKwSY9Ly3Vhdu7ZpE7fccqT6Rvid1PwR/s5GB+ak3LT99ttXBx544MxrXTilxlNumXLy69LHSsh0SzlSbRrjlOpnJfpB6ptN7dml78TyKrle7lJGS3/MHd85YyI37xL9LGWHaKtP6po2C99c+cjzpfSjLuVt4+P3d6cHsp7k/6O/P/vZz643Q6+66qp1NrHQ7iuttFLl338eRhbxv2+RVe75nL6Xk6/Lv8t4lMxISw+LDC+xpu0ie6hNzgn0Pmx3jmBqLJfQ2VPfjLVuV67pnqInpk1ADvRpt4C+P1QCcqAPtWVUrqkQGJsDHacJ/8WM5VaAvhIWhsZN5cFpqS233LJ+bIMNNqjOPPPM6glPeMLMa5NatKSUvq4KnuW+PcsizsIhVYdUW4S/h05T3wnSlpelrLllyalbl0VrKv/U77n1yXm+RH3C71vazGfQdgIgzBsnEEo0/5G4G/mDH/xgtfTSS9f/9o1XTfdPx3ilxo1lkZ3TDu7ZvvO1sPfLmap3WCeL7PrhD39YvfSlL60dqTjpOJ2NM7VpXrDkWYqXXz/fGev6JHXYaaed6tOjoaGNUNiHHHJIdeKJJ86coMZw5+5dbDsB22UcdulfsXdy+wh5pMobng7acccda4PmKqus0ljsVJ7+i7fffnvdh7iz2w9dH9v0EPugZG5V92FObF188cU1ove85z31iZqHPexhjW2U4lZK3ub0jb7GhTUfd9qN57lS4FOf+lRFdIqmZJHxJcZk6Iyx3sXbN3tL/UvOSTnzi7UPWGTiJORQanz6ZcjtY6VkuqUcXdos1c+65JnqD9MeYyXXy13kgKU/5uqcqTYoKTti3071s/B3P3R4qi7hNXQuEpJ7z9d32jYM+t+x9HtLu6XKPgl559tAnLMcPdzphqFdgfUiV/yg57AWueCCCyo2P7/zne+sN5+6vxGBZ666ck6/tsjAsDxdxmOsTpIZi1JJjWeeLrGmtYzLWPuVuObBMrZTMqKv/umXpZS8s9RXzwyPgBzow2sTlWgYBORAH0Y7qBQDITB0BzqY/NN2OY6wJsT+/bE8YzX68ayvbBEy9vOf/3z1qEc9auZTk1q0pBTNroqz7+ChUuHimr9ZFnEWDn4+MZZdhoh/V6118W8pa25ZUu3j59dlUZDKvwRbK4MS9Qm/bWkz/wRAzl3Of/zjH2cclHw33LQTbjKxyo/UuAnr5IcPtLKPPWdZvOfkb2Hv55eqd/hti+zy29YiOyx5unL0zcuvn3/anCgBX/ziF6vzzjuvDknetBnD50docd57xSteUV111VX1KdWTTz65NtKFKaxHTJbntHvOs7l9hLxTcsO/U5LnLeMjladfp7/+9a/VYYcdVhtDnV6w1VZbzciC1GY7ydyquuaaa+rT0sjQ2AbDWB9KzWWl5O00x0fbWLr//vtrY/yHP/zh+jHLplGLzCoxJv3Td5S17aTdXHWeNmaW+peek/x+HG66y5Gdc+WUGk+5ZcnJL7ePlZLplnLk6AQ5ukHf/WDaY6zkejlnfnZtYOmPuTpnzpjIzbtEPwvHjVXuUk//hHVsjvavDbKumyx1LKUfWfpDTvv6dUGvZnPCb3/724oNm04v3GGHHRbJkn687bbb1nrPCSecUO2111511J2zzz571on1sCwWWeXeyel7Ofm6/LuMxxhbyYxFqVj0kxJrWsu4jLVfGOEi3KAzrbFcQmcvJe9yZI6eHQ4BOdCH0xYqybAIyIE+rPZQaaZMYAwOdF/Bsd45ee+991Zve9vbqttuu60mfPDBB9d3pJJCB9kb3vCG6thjj62WWGKJ1tYI77CNnXCe1KIltWjsqjj7GwScg2edddZZhItlEWfh4DvrU7u0rcPENw603Vfr52cpq/X7OUaeuSxaU+1fgq2VQZdFeKo+XYwO4SLQv9e4rS7+TvCYwaSr/EiNm9CBl3tve1OdLIt3a9vyXO54SdU7/LZFdpXI05Wjb15+/cIoGTjQMbLx3zbbbFPfY0z4Rz/55WHOec5znlO98IUvrB/x70UPOYaGd8YY113MJXqLtZ/k9hHyTcmNEnmG9QnDd7JBYbfddqsjHbzqVa+q71NfZpllohgkc9NtGAOXkv2l5O00x0fbOLLIv/B9i8wqMX5CefaiF72oviv2kY98ZKuoSI11q5zpKrNLzB9d1impenbhlBpPqW+Gv+fkl9vHcp+3zBNWHaXUOOu7H0x7jHWVv5b1cqn+nTu+c8ZEbt4l+lnXPhFGfIhtMu+ybrLUsZR+lCOfrO3s20GIPnbHHXfUGyub7E/+xliYcg0Hm6iwP/n3ose+nyMDc/peTr6uXF3GY6xOkhmLUrHoZzltS+6WMWd5JtZ+fgSkWJ+f1lguobOXkndWWaPnhkVADvRhtYdKMxwCcqAPpy1UkgEQGIMDPTyB9IEPfKDC6d3mCPDv1YudHPMVRO7wQXltCrHlmoldmCyOWBzg8P3yl79cbb311ou04qQWLalFY6g4WzYJ/PrXv64XfV//+tfrOjU58CyKvoUDmxzYpc3OW9I+++xTL1KbHBQONHdF3XrrrXXo/PDO9DCELJsoUIjaQsiGdzB+9rOfrZ0mc0mp9vHz7rJoTeVfgq2VR4n6hN+29K/QgIdxH8OIHzEizDe8h4xNN6eddlp9OthPvvwgtC6O0A033LARUZhveK+6e5GxR6hAZAzfpC/iME0lwnwutthi0bpZFu+p/P3fLez95y3ywn/esuj387SckgnH+Lvf/e46xGIs9c0r/IZvYOc6ENoOQ1uTg9vvx4SUfNKTnlQ7ci3XB/Ccu1MXQ8gXvvCF1lDQrqw/+9nP6r4UO9lu6Su5fYQ8U3IjzDN16iocc5bNd/78Qb9i/NNXSNzt/ZrXvKax+pK5i7ahpX+Gd3036Ryl5O20xkfbGArlX+oqmvDeefK+8sorZ+mzJcYk37rkkksq5lanF7MZiCgETSksr2VcpmROrswuMSfdeeed9fUFRPogIc+JaNGme/Ic8h25s/baa89a06RkYoxLSjdMsQx/z8kvt4+VkumWclj0jJCFpZ+V6AfTHmOl1supk44hf05eMwez9ibNZY2aOw7c8yVkR5d+FvaJU089tdp1111bqxXqwTGdJlw3IdNOOumkatlll23MO5zHY/p1Kf0oRz5Z29x3EG6++eYVDnI2UTb1N39jAvYmrpc6+uij68+lIpRZZFWXvpeTr8u/y3zTxFQy459kLPNGiTVtOMdtt9129Trm0Y9+dONQCGVsbOPwNMdy3zp7KXlnlTV6blgE5EAfVnuoNMMhIAf6cNpCJRkAgTE40DG4cQfsG9/4xpoYDm/Ct7q7yEOM99xzT224+tjHPta4yCYkFw5bnBkkwnMRCne11VaLtgqLJ8JycT8qiQUSzrjwpM2kFi2pRWOoOOMIISQooX9DpzP14Y4vHBI4nEk8z2lIF7bMh2IxIFg5sLjklB/GVxKLTsIZN0UDoJzsCCdM2gEHHFA/6zvcw76Suh+ZhT/3CVMOl/p2oKeuHeiyaE21v1u498nWKq5K1cf/vrV/ffvb366NShioU/2LvoOD8XWve91Mf2zarMOJhN133712+jn50XQf84MPPlhf9bD//vvP5NvkQGfxipHmrLPOqvPl/lsWvDhNmxIn5nmHRHmJHOFvLrIs3q1ty3Mh+7ZT0DxvkRf+9y2GbT9kIu+23bXs+Li24vkcB3rO/ZIWjmF7OHkb25Dl8vNPxLi/NZ1Y98sQ66dt8xxjAAcQY2C99darjj/++GqttdayVGuRZ6zj038pJTfCftF2N7SbJ4488siZMWdx1IUntFz52CTDmFx//fVbWfQ9n1nBp9jF8rHMIbkyN+zbyDyi+8Q2xTH34hx2so5vNRmoS8nbvscHsp5TMvyvG9eLL764tRnr5xiDRx111MwGnzZ9l++weYtNMui9Lk3SgR6bs5rubKdul112WfXqV7+6YmMsyTIuUwBz7wQuMSfFdM82nZs6ofcSFYTyIGvRz33ddxLjOsXWlxMpXTZX7peS6ZZyWPSMkI1FlyrRD6Y9xkqtl/2Tu7Bu20RNezGXHHHEETPNspAd6LGx07ZW+M1vflPPr26ty4EB1rprrLHGLBEQ6jFt+jUy7NBDD61OOUCeXvsAACAASURBVOWUmXya9OsS+lGuHpOSd/we9kv3TtsmSj96kXveMrdZZJXLz5+33P3sq666arRKOfm6DLrMN008JTP+ScYyb5RY04YyghLtt99+1Xvf+97o5mg2HWNbw37qUlPkvmmN5b51dupZSt5ZZI2eGRYBOdCH1R4qzXAIyIE+nLZQSQZAYAwOdDCFiz+Miocffnh9ItztjEb5u/rqq+tF9te+9rWabtvpUBwFe+6554whb+ONN64wuLMwcUZPFNCLL764NmbedNNNdZ5tJ9YntWhJLRpjijPOZAzaGFtZdNH2GHtuv/32+pQ2J21datt1bjE+WjlQzkMOOaQ+UekSmxNYkLP4dKd3aNsbbrihdny5tm1yoIQn6V29cZSzQYINBBi5MTJT7+uuu26RkdiHAx2W9C0SJ/HYnEBf5dvccbr00kvPfLPLojXV/mRegq1FZJWqj/9ta/+KLQjp2+94xzvqE19uMwmLfYz+OC7cZo62E+uMG8YBBmWXnPzgxMJSSy1V8W2cBDiYcYC6fHm+yYHOb/AjAoJzMCBv3vrWt9Z/8zfsYFT99Kc/Xcss5zyJGbosi3dLu7pn7rvvvuqggw6qHfsk7olmgxPOxQceeKD+m+80ssgL//sWw3a4S54xjnEQxy+8KMdPf/rT6pxzzqk33PjOJb7Vdqrzd7/7Xe3IQO6T2IBx3HHHVY95zGPqsYtMSp0qbOMZhjfk2ZQxLDypxTup0JCuDDjYiPTh+h9ylY1SnEZwjk36MyfhOWmE08edJqXvEhEhN+y7dXz6nCxyg/bceeedFxlz3BG92Wab1QYhvosOQB0uuuiiRZrBciLajT93n6XLwHqdwkKXuWxcYD5HHriEvOVObyLGkHCcn3vuubVMRDb5KRZSlt9Lyts+x0fY72OObIusvfbaa6uddtppZuPXuuuuW+tE3L3KHID+gj7KqUM2fYUpduqt1Jjk25deemm9ocxtVKO8zLFcNbHccsvVGwrQy5gLmKN8eWxxMqSY5crsEnMSZaQcyAp3Qpa/YbBmvvH1Da5rufzyy2tGTv9ks2q4Cc8iE0M2Ft0wxdP/PUeX7dLHSsh0SzksekbIyapL9d0PhjDGSqyX2bDGet1t3Kae6LpslndrVGTdd7/73XpzqFv7pebl3PGdMx5y8y7Zz8KN/U7usnZxup2zi7BOYDMoCV2p7cQ6pzKRWe4QAu8wj7PZhw2V6L/UC9mFbhy2S5MDvYR+1Le8o65hiHz+Fotk6Pcb9GfWaMh1l1IbjnjOIqtcfmwI9w+OYFdgzbPkkkvW7cG60+nqOfm6/LvMN21jRzLjH3Qs80aJNW3MDkh5tt9++/paS2wWzlZB1DHsH1Y74DTHcp86OzxKybuceUXPDoOAHOjDaAeVYngE5EAfXpuoRFMkMBYHOojCxaLDxqJx5ZVXrm688cZFnFQ4UtgVzUm9mAMAoyzhw3Gshg6WTTfdtD6VjdPWT6k8J7VoSS0aQ8V59dVXr5VEV88VVlihDjmN89w56lw920728YzFgJDDIYwY4POmHUjXXHPNrHZoi0LAQhOnUWigjw01FqQ4UjkZRerDgR7eo+1/NzQudFm0ptrffa8E25S4Klkf9+2c/kW/x/CDI9VPbWMA5yIndRnvTakp39jzGKwwkNO3SG0OdOTShRdeWBvew7FJedZZZ53qJz/5yazfmk57WhbvqTYNf/fD84W/hU4ji7zw87AaHEPjTFsdcNKw0eqKK66oH+OqCvqDv5HFvd90Cpnf+3D2kE94ojwVpjm8+408UqEhXX0woCIr+Ya/iYPfmTsxVOOMC+fAtlNHqf6SMz5dXha5wZjDQYuD3JKY+6mbc+zRZ7bYYovWV0NDFg83ncKIZbTQZW6TnhZjhTzDse42OxAyn2gdsWs2SsnbPsdHXw702Mavtk7LJiYc1LAnMd5xePip1JjkG5SX63fQS0IZEyv3i1/84urmm2+ur67oQ6bmyuxScxJ1Zc5mTeGuQnL1RwfYaKONqj/96U+z1hVNOrdFJoZ8rbqhRX7yTI4u26WPlZDplnJY9QyfU44u1Wc/GMIYK7Fepl7IAByNLrpbW79kDOHwYcMraSGfQHecmta6T37yk+toFuHaGYbIajZ4t20Epa8TLt+P3NTUNsgvNnaxbiG1RXjqWz/qW965OoYnyps297nn2RTFyV3YupS6ZojnLLLK5RdeUee3RzgWcvJ1+XSZb9rGq2TGP+hY542+17ThHEc4dmya7jBQW9ul7IC8O62x3KfO7hiUkndWPUvPDYOAHOjDaAeVYngE5EAfXpuoRFMkMCYHOph+/vOf16c2/F2SMXzssGRhhcEqpeBzYo0d7+FJ5PA9S56TWrSkFo2h4oxSsMkmm9T1bHMqc3cljiV3WizGzmJ8zOVAeTnt6J+mbWo3Szvw7ve+972Ku9/bDADs1GfXLXXGqUXqw4HOwhEHLCcrQoPyJB3o1KcE27Yx1WURnurP4fdy+xebYTgxTdSK0FHo5+2iFeCkw8GeSrAl5BmnaJocB+SDIYVQiZw0JrU50N032RBE5IvwdEdYJvJHJnISAeNimKyL91Rd/d9xMhLJAlkQpkk50BljV111Ve2saDMIMMYxauGYcyedUie+MX5jbPBPk1DPPpw95OPfsci/Lc5w6sCVFV3K4UInY+BLzXM41TnVTSSQriftc8cndbLKDcYZV33g4G9Kbswx52Gchzcpdd0Az8AK1pyaJmFI4pTvmmuuaR4iC13m3nLLLXWUCnfiLQaOELKcVMeB4u5uTZ3yKiVv+xoffTnQ4cWcxSlBNn81zS3MV8xVXC+EAd05bWPRKUqOScqLUZP5ABnVNMe68qLDIV+R233J1ByZbdFh/T6b62yl/ugELppHm+BgowN6L5tcw2SVif57ubpUSqjl6LJd+hjf71umW8qR26aUM1eX6qsfuDaa9hijL/S5Xnb1sqzV0EuOOeaY2nmOrkuSA/0fBJlvOVGaWitw4hS9iQ1XlqhCyFQ2XvoRNUJ54eZx5h7WV6Q2Bzq/96kf9S3vXP2oO5GoWGOQLM5wrgR0194x111wwQUVfNqSRVb575933nn13BnOsUN0oDt9eqHLDOu80feaNpzjsG0RlTNlF7PYAV2fnNZY7ktn98dWKXmX0rH0+3AIyIE+nLZQSYZFQA70YbWHSjNlAmNzoIOLcJA/+tGP6tPjhNl1O6xZYOOY2mWXXWqjd47xH2MlO7kJLYqy706es4ubkMzWPHMXQ9SnhJGsyTh07733Vueff369IGbHPwojzoatt966NmITujbmhPO7qcX42IUD3+A9TqPhUHLl4++cRGfRz8ngnLbldAt54QBhIcyik35Cm7IIJS/GAI5KjDOkPhzorp+yoxgnwSWXXFIbCakHu/o5AetSifaPiZW+2TaJrknUZy79izGOY8f1LwwdONpYNDLOORVpMS65+rOQw4CFg54oBsgOlydheMmTCBl+GG6LA931IfKjzL6so4z0XcpMmFzyb0rWxXvuVMTYYiMTpx1hiRzBQIfjgOgWLlnkhf/tXMM2Mg3DYdsYZy4IjVttd45THsKwctKeMPkwhPkznvGMun4xZ0cOP/+ORauD1g/rbAkNGSsP8xzzG3XnNL6b55CJ1O0FL3hBPYe6a1Fy6uQ/22V85sgNpwNw7ULbmAtP7iPzuS4kdie3X35/g0MqOkAbo4UscxnHbEBh/DhZ6+QW7cAmFnSNcDNJ2z2jsC4pb+c6PkKje9cQ7v7cQp7oJDgonK6LHoEuRNh0d2WFf/qNk/zIZq4tcKn0mHTfufPOO+tvt5WXk3Qu3G1fDvQcmV16TnIsuK6AeQed2+mfTjcg8hGbu9Zbb72Zq2RCWZIjE927JRxKyFuLLtulj7ly9ynTLeXI1TMoZ1ddaq79IOwX0xxjlKWv9bJfL/S4s846q9Z13Vhx8wXjBN0EvcQfu3Kg/5Mg44d5FgcrOpFvF0G34yoed71Ujl5HW5MfulbbPO5HVUo50P05aa7r/RLyjvL58oF5lH7JOrEtEdEPznBKbdLtOi+j/7CWZNM/tg1sGtipGCNc8+Kuz7LIwD7mG2tfWsgyI3fe6GtNG85xhD5/2cteVvdtNndgQ+1qBwzbvY+1TpexPFedPaxHSXlnHSt6bnoE5ECfHnt9edgE5EAfdvuodBMmMEYH+oQRjfJzXYxDo6yoCi0CIiACIiACIiACUybgb5LaYIMNqjPPPLM1ms+Ui6vPi4AIiIAIiIAIiIAIiIAIiMCCJiAH+oJuflW+hYAc6OoeIuARkAN9fnYHOdDnZ7uqViIgAiIgAiIgAsMjcM4551Q777xzXbDUnanDK71KJAIiIAIiIAIiIAIiIAIiIAILi4Ac6AurvVVbOwE50O2s9OQCICAH+vxsZDnQ52e7qlYiIAIiIAIiIALDIkDoR+4j58oWUioU/bBKr9KIgAiIgAiIgAiIgAiIgAiIwMIjIAf6wmtz1dhGQA50Gyc9tUAIyIE+PxtaDvT52a6qlQiIgAiIgAiIwLAIXHvttdVOO+1Ucb/3VlttVZ1++unVaqutNqxCqjQiIAIiIAIiIAIiIAIiIAIiIAIzBORAV2cQgTgBOdDVM0TAIyAH+vzsDnKgz892Va1EQAREQAREQASGQwB96+CDD65OPvnk6hGPeETtPN9xxx2HU0CVRAREQAREQAREQAREQAREQAREYBYBOdDVKURADnT1ARFIEpADPYlolA/IgT7KZlOhRUAEREAEREAERkYAnesjH/lItfzyy1evfOUrq4c97GEjq4GKKwIiIAIiIAIiIAIiIAIiIAILi4Ac6AurvVVbOwGdQLez0pMLgIAc6POzkeVAn5/tqlqJgAiIgAiIgAiIgAiIgAiIgAiIgAiIgAiIgAiIgAh0JyAHend2enN+E5ADfX63r2qXSUAO9ExgI3lcDvSRNJSKKQIiIAIiIAIiIAIiIAIiIAIiIAIiIAIiIAIiIAIiMDECcqBPDLU+NDICcqCPrMFU3LIE5EAvy1e5i4AIiIAIiIAIiIAIiIAIiIAIiIAIiIAIiIAIiIAIiIAIDIOAHOjDaAeVYngE5EAfXpuoRFMkIAf6FOHr0yIgAiIgAiIgAiIgAiIgAiIgAiIgAiIgAiIgAiIgAiIgAhMjIAf6xFDrQyMjIAf6yBpMxS1LQA70snyVuwiIgAiIgAiIgAiIgAiIgAiIgAiIgAiIgAiIgAiIgAiIwDAIyIE+jHZQKYZHQA704bWJSjRFAnKgTxG+Pi0CIiACIiACIiACIiACIiACIiACIiACIiACIiACIiACIjAxAnKgTwy1PjQyAnKgj6zBVNyyBORAL8tXuYuACIiACIiACIiACIiACIiACIiACIiACIiACIiACIiACAyDgBzow2gHlWJ4BORAH16bqERTJCAH+hTh69MiIAIiIAIiIAIiIAIiIAIiIAIiIAIiIAIiIAIiIAIiIAITIyAH+sRQ60MjIyAH+sgaTMUtS0AO9LJ8lbsIiIAIiIAIiIAIiIAIiIAIiIAIiIAIiIAIiIAIiIAIiMAwCMiBPox2UCmGR0AO9OG1iUo0RQJyoE8Rvj4tAiIgAiIgAiIgAiIgAiIgAiIgAiIgAiIgAiIgAiIgAiIwMQJyoE8MtT40MgJyoI+swVTcsgTkQC/LV7mLgAiIgAiIgAiIgAiIgAiIgAiIgAiIgAiIgAiIgAiIgAgMg4Ac6MNoB5VieATkQB9em6hEUyQgB/oU4evTIiACIiACIiACIiACIiACIiACIiACIiACIiACIiACIiACEyMgB/rEUOtDIyMgB/rIGkzFLUtADvSyfJW7CIiACIiACIiACIiACIiACIiACIiACIiACIiACIiACIjAMAjIgT6MdlAphkdADvThtYlKNEUCcqBPEb4+LQIiIAIiIAIiIAIiIAIiIAIiIAIiIAIiIAIiIAIiIAIiMDECcqBPDLU+NDICcqCPrMFU3LIE5EAvy1e5i4AIiIAIiIAIiIAIiIAIiIAIiIAIiIAIiIAIiIAIiIAIDIOAHOjDaAeVYngE5EAfXpuoRFMkIAf6FOHr0yIgAiIgAiIgAiIgAiIgAiIgAiIgAiIgAiIgAiIgAiIgAhMjIAf6xFDrQyMjIAf6yBpMxS1LQA70snyVuwiIgAiIgAiIgAiIgAiIgAiIgAiIgAiIgAiIgAiIgAiIwDAIyIE+jHZQKYZHQA704bWJSjRFAnKgTxG+Pi0CIiACIiACIiACIiACIiACIiACIiACIiACIiACIiACIjAxAnKgTwy1PjQyAnKgj6zBVNyyBORAL8tXuYuACIiACIiACIiACIiACIiACIiACIiACIiACIiACIiACAyDgBzow2gHlWJ4BORAH16bqERTJCAH+hTh69MiIAIiIAIiIAIiIAIiIAIiIAIiIAIiIAIiIAIiIAIiIAITIyAH+sRQ60MjIyAH+sgaTMUtS0AO9LJ8lbsIiIAIiIAIiIAIiIAIiIAIiIAIiIAIiIAIiIAIiIAIiMAwCMiBPox2UCmGR0AO9OG1iUo0RQJyoE8Rvj4tAiIgAiIgAiIgAiIgAiIgAiIgAiIgAiIgAiIgAiIgAiIwMQJyoE8MtT40MgJyoI+swVTcsgTkQC/LV7mLgAiIgAiIgAiIgAiIgAiIgAiIgAiIgAiIgAiIgAiIgAgMg4Ac6MNoB5VieATkQB9em6hEUyQgB/oU4evTIiACIiACIiACIiACIiACIiACIiACIiACIiACIiACIiACEyMgB/rEUOtDIyMgB/rIGkzFLUtADvSyfJW7CIiACIiACIiACIiACIiACIiACIiACIiACIiACIiACIjAMAjIgT6MdlAphkdADvThtYlKNEUCcqBPEb4+LQIiIAIiIAIiIAIiIAIiIAIiIAIiIAIiIAIiIAIiIAIiMDECcqBPDLU+NDICcqCPrMFU3LIE5EAvy1e5i4AIiIAIiIAIiIAIiIAIiIAIiIAIiIAIiIAIiIAIiIAIDIOAHOjDaAeVYngE5EAfXpuoRFMkIAf6FOHr0yIgAiIgAiIgAiIgAiIgAiIgAiIgAiIgAiIgAiIgAiIgAhMjIAf6xFDrQyMjIAf6yBpMxS1LQA70snyVuwiIgAiIgAiIgAiIgAiIgAiIgAiIgAiIgAiIgAiIgAiIwDAIyIE+jHZQKYZHQA704bWJSjRFAnKgTxG+Pi0CIiACIiACIiACIiACIiACIiACIiACIiACIiACIiACIjAxAnKgTwy1PjQyAnKgj6zBVNyyBORAL8tXuYuACIiACIiACIiACIiACIiACIiACIiACIiACIiACIiACAyDgBzow2gHlWJ4BORAH16bqERTJCAH+hTh69MiIAIiIAIiIAIiIAIiIAIiIAIiIAIiIAIiIAIiIAIiIAITIyAH+sRQ60MjIyAH+sgaTMUtS0AO9LJ8lbsIiIAIiIAIiIAIiIAIiIAIiIAIiIAIiIAIiIAIiIAIiMAwCMiBPox2UCmGR0AO9OG1iUo0RQJyoE8Rvj4tAiIgAiIgAiIgAiIgAiIgAiIgAiIgAiIgAiIgAiIgAiIwMQJyoE8MtT40MgJyoI+swVTcsgTkQC/LV7mLgAiIgAiIgAiIgAiIgAiIgAiIgAiIgAiIgAiIgAiIgAgMg4Ac6MNoB5VieATkQB9em6hEUyQgB/oU4evTIiACIiACoyPwX//1X9XLXvay6qabbqrLfuWVV1bPetazZtXjP/7jP6rDDz+8/vtrX/va6v3vf3+11FJLja6+KrAIiIAILHQCkucLvQeo/iIgAl0IfO5zn6t23333+tXnP//5Ff9eccUVu2Sld0RABERABESgdwJyoPeOVBnOEwJyoM+ThlQ1+iEwXx3o//M//1Pttttu1UUXXVSD+uxnP1v/W0kEFiKBsRkv/vM//7PabLPN6qb613/91+qMM86o1l133YXYdKrzAAlM2oH+f//3f9Wb3vSm6qMf/WhN493vfnf1zne+c4BkVCQRmD6Bsc130yc2nhJMUxbONwe61knj6fcLoaTS+8u28jRlp+bksm0719yn2TfmWvZJvq85c5K0h/ctjZPhtUmfJZIDvU+ayms+EZADfT61puoyZwJyoM8ZoTIYKYE//vGP1etf//rq9NNPr2uAg+o973lPtfjiiydrhKFn2223rcjj2c9+dr2bftVVV02+d8stt1S77LJLdfPNN9fPhhs7cMxRpmuvvbY66KCDqsMOO6xaZpllkvmmHhib8aKUIa0U3xR//T4OAn/729+qE088sTrqqKOqtddeu/7/m2666azCy4E+jvZciKW09uH5zGZs8918bou+6zZNA+YkHejhHNMHx3AzopwBfVDtJw/J7aoqpff300Ljz2WaslNz8rD7zzT7xrDJLFo6zZljaq3+y6px0j/TIeUoB/qQWkNlGRIBOdCH1Boqy9QJyIE+9SZQAaZI4Jhjjqne9ra31SXYbrvtamf6Ix/5yGSJCMX85je/uX7uEY94RHXBBRdEQziHGX3zm9+snve859V/fvzjH1+dffbZ1YYbblj/++9//3t9qpQyuXy/8Y1vRB14yQIGD4zNeFHCkFaSb2576PlhEvj+979fveQlL6luu+22uoD7779/dcIJJ1RLLrnkIgWWA32Y7adSVZW1D89nVmOb7+ZzW/Rdt2kaMOVA77s1lZ8jILktB3rp0TBN2ak5uXTrzi3/afaNuZV8sm/LgT5Z3kP7msbJ0Fqk3/LIgd4vT+U2fwjIgT5/2lI16YGAHOg9QIxkYXWwlPn6uHKd5oKkzaHdRDE8uc5z73vf++oT7KnkO+y32Wab2mG/0kor1a/lOHhzmQ3BeJFjfJYDPdWT9HsJAlYjtlW+5/T5tvpo0V6itdN59tV+6S/194S1D/f3xeHlNIT5bnhU5keJpikLJykPdAK9e3+dZDt1L+Wib0puy4HeV19qymeaslNzcunWnZ2/dZ3Cm9PsG5Mn0/2LubaX7l/Sm0MkUGKcjFFfGWLb9FEmOdD7oKg85iMBOdDnY6uqTp0JyIHeGV3rizkLlzIlGE+u01yQhO30la98pdphhx2y2paHX/nKV1Ynn3xyfRq9Kd133311WPaPf/zj9SOxkPEuxPgNN9xQHXjggdXBBx8cDeGey2wIxoucRUIJBzrMrXzHM3pU0j4J+GFU119//erYY49VCPc+AY8srxyZNZSqWfvwUMpbohxDmO9K1Et5TtfQPzR54OtJ9I0rr7zSFAnJ9aNcPXIs/W9o7WThJrktB7qln8zlmRLOH2t5NCdbSfX3XI4dapp9o78al89pvs6Z5cnNjy+UGCdj1FfmR2vOroUc6PO1ZVWvuRKQA32uBPX+vCIgB3qZ5sxZuJQpwXhyneaC5H//93+rvffeuw6lTnrXu95V/+fGRYziV7/61WrHHXdc5KfwbsnYe//93/9dveIVr6iuuuqq+ufPfOYz1R577NGpoXKZDcF4kbNIKOVA7wRbL4lAQMAq33P6fBvkEot2NWqaQF/tl/6SnuiTwBDmuz7ro7z+SWCasnBo8kAO9PjIGFo7afzaCEjvt3Hq+tQ0Zafm5K6t1v096zqFL0yzb3Sv4eTfzLW9TL6E+mJJAiXGifSVki2Wl7cc6Hm89PTCISAH+sJpa9XUQEAOdAOkDo/kLFw6ZD+vXpnmguT//b//V6Ew8R8pdZI8DLP+5Cc/ueK0OCl1ev2aa66p7z8nBPy//Mu/VOedd1711Kc+tVNb5jIbgvEiZ5EgQ1qnbqGXJkTAKt9z+nxb0Uss2ieEatSf6av9Rg1hhIUfwnw3QmyjKPI0ZeHQ5IEc6PEuO7R2GsXAGkAhpfeXbYRpyk7NyWXbNpa7dZ3Cu9PsG5Mn0/2LubaX7l/Sm0MkUGKcSF8ZTkvLgT6ctlBJhkVADvRhtYdKM2UCcqCXaYCchUuZEown12kvSPwT5Ti0v/jFL1brrLNOFODdd99dO9kvvPDCaoMNNqj//yGHHFI/mzq9ftppp1V77rln/eyzn/3sCoPCqquu2qmhcpkNwXiRs0iQIa1Tt9BLEyJgle85fb6t6CUW7RNCNerP9NV+o4YwwsIPYb4bIbZRFHmasnBo8kAO9HiXHVo7jWJgDaCQ0vvLNsI0Zafm5LJtG8vduk7h3Wn2jcmT6f7FXNtL9y/pzSESKDFOpK8Mp6XlQB9OW6gkwyIgB/qw2kOlmTKBMTrQ//znP9enfb/whS/U4bDvueeeat11160233zz6lWvelX19Kc/vSI092677VZddNFFNeHPfvaz9b/bEnfQfec736nOPPPM6tprr604MUx63OMeV+f5ohe9qHrBC15QLbvssrOyCZXqtu+kwn3PpRxN333wwQfruuEc9usGN05RE5K8qW5tef7oRz+qPvWpT1WXXXbZzEnsTTfdtPq3f/u3Olz5E57whFnh0EMFNDUEcu91TOUX/v7973+/eslLXlLddttt9U/f+ta3qi222CKazfXXX1+98IUvrH71q19V2223XfXv//7v1X777VfdfPPNdR7cb77ccsvNevevf/1rddhhh1Xvf//769/233//6oQTTqiWXHLJRZ5tMjLMlVlTvtTj85//fHXBBRfU/YLT8fSHrbbaqg5tH2s/K1//m6l33v3ud1fvfOc7Zx5rMqTde++91VlnnVWde+65s8b+q1/96nqcPuQhD2n8XK4Rp8S4SbFo65+WyAW+0WSbbbapTj/99GqllVZq/Ow3v/nNOjICybKx47e//W0tI2kD12eQI894xjPqMc/YWWKJJXKrOfO8Px4nXV+rccRqmOprYdy0aKd/3njjjfV1EFdccUUtgx/xiEdUm2yySbXTTjtVL3/5y6sVV1zR3Ba0Le369a9/vbrpppsqrp0gOZn+spe9rFpvvfWiY+yHP/xh9dKXvrT68Y9/XL/zjW98o3ruc5+b/DYy8c1vyFrlsQAAIABJREFUfnP9HHPsJz7xieqRj3xk9D03N37605+u60s7uPrSh3fdddfqsY99bPKbTQ/0LbPWWGONem786Ec/Wl1yySX1Z4844oiZ+vrl6Gvet/ThsD85/ciXd330J/LroiM0tQ8RY2655ZZ6nnU6h9/fd9lll2rllVeuN6ftvvvudTbPf/7z63/njIO27zMmkH+XXnppdd1119X6p98HKQM6Y9s1MNYO6tfjta99ba0/oDPAgHn74osvntFTmbfRSWJ6FzozEW/OOeecuh9S5hVWWKF65jOfWcsJxm1Mr20qJ+2KrEFW+GVw8wByB318qaWWsla1fu4vf/lL3a7olOirsHb6N7o98xPpTW96Uz2mSKHu0PRBdIevfe1ri6wbfN0evW6ZZZZpLW9f8jwLSsvDpRzoyCL0buaVq6++upazrr/QtqwXUqxism2IcjsmLxlDjLGPfexj9ZihHzJG6HPh3IRM6kMmDElu03Z963l33nlnxSZidAu3tkavQGYhqxmLrOc322yzuuuk1smpMSTZOSzZOYk5GZ3TrUksdpumPoR+hP6DjQk92EWZy5nfJqVj+XWYix1qUmuMPmSLP+/5+h31/9KXvlTrOqFt0GIfSMkUfm+S0036BToLtscu6+K+ZbBl3WPRl7s4kV3b+GtL9OaNNtqo2nLLLau2tWVTufteD5bUP/06zGWdGbKgzOhoX/7yl2dsADzDegAdnPUIdrGHPexhlu694J+RA33BdwEBaCAgB7q6hgh4BMbkQMdQgaLwxje+sTZcNiWM8G9/+9vr/ywOdGu+fI8F1DHHHFMbHX0D6VwWLq4efZQjxuTnP/95deihh9aLwbZE3Y488sjqxS9+casTkjzI8x3veEdtEGlKKMcHHnhg7Tjm/7s0V2dw3wP497//fX2SHMWe9L73va820MYSBrTXve519U84z9/ylrfU/+YO9cc//vH1/2644YazXg2/8ZGPfKTCIB6mSTnQMYxyih7HFcb0WKLNcGrDoovyPZdFQsyBfvvtt9djH2NuUzrooIOqo446qtG4m2PEKTFuuvRdNgOxmYG+RWrqOy5vP6ICDmicHDhUYwmZAy+3eYG2fs973lMtvvjisx5n3PJtZERTn+Gl7bffvjruuOPqzRdd0jTrazFiU6chONBf//rX1+324Q9/uBEzMv3UU09t3BDkXmTjDO1+0kkn1Zto2hKGKJ591KMetchjOOkOOOCACicJibIRleOhD31oY3ZhW7OpiD4Ycz6yUYA8cYI1JZw8ONQYL102cfQps9gIwOaVD37wg4sUN3T49T3vW/pwzLi77bbb9tafqPBcdIRY+1r6KO3P/E3C4UqyGAQtcurXv/51rVN+8pOfbH2ceZN5CL0nx8kYyzR0AqFz0Z+OP/74xjLw/aOPPrrWSxh7OKQpS5vOjLPqlFNOqTdBpRKOxYMPPrh1HJLHxhtvXMsJNuNZNhNY8n3Ws55V699wsTrQMbKy6Q7DWJvuQHk/8IEP1AyayrsQHOg4MJHBGGSbEu2AfGN+SaWhy+1QXiKz0XeZX309JyZH+pQJQ5Hbfet5GPjZ8HT44Ye3rjWI5IVD3W2669uBLtk5XdmZs/ZKyRT3O+Pz2GOPrXXgNr3VattgYxgbZugrbXOFm99OPPHEus/G0iR0rPC7c7FDxZyifa4xKGtfsiV0oLMB9Lvf/e6c7QOWfhebL1hnYwtis0VTwi7JBkg2dqRSX5xS33G/547NHAc6+hcbTt/2trfNbMhuKhdrS+wRj370o5NF71uvKKV/pvT6VEWbNojmrBuxyaC7sllBqZ2AHOjqISIQJyAHunqGCHgExuRA52QwIbDdqbi2hmTx/Yc//GHm2aYT6CghZ5xxxixjCYZY8iChFPuGFAyUOJI4ieH44SDFAMAue7dQQMFzizoWWe6Ez/LLL18bAddaa62ZKvRVjpAJpwH32muv+jSPn1hQLr300jM7q91vsbqFeXIKm4VVmCchzdmFG7YPp61Z5Dpj8v33318ryewUJz3wwAOLMGbnpO+cwRjc9a5wy2AP7zVvOh0eLhrcCUv/BGVTP/NP1cKYd2ML76aFzFyZ+fmyKxXGLP5TydIfmvIgSoTv3KNfOKMEi0g2HLjT4ij4bLZwyV8g0684Sc2YSzn3eB+jPYvZmNPfulAsMW5SrJt+D53cTf2T98NIB/ytbUMIPBnLGI1JTf0X+YcThhNZfqIdkWtEYPATO545RfjEJz4xu9rTrK/FiE2Fpu1AxznInMMYS6VUW/zmN7+pxx5OJj85Ofy73/1u1jzBCUQcWKusssoi7/jjiygkbLDCuNSUwmgDsc0e9Ac2+xDpI5xbmBfYWBNu6GiTAW28+pJZyDbkFsbYMPkGkRLzvqUPh3MZxi0iCPTRn6jvXHWEkBmbM9Cv2jaLuHeYs9Zff/2ZU459ONAZ7695zWsq5iU/Ob3On9vc76Hekxqnsd/98YQjerHFFqt1h1SCAeMT/TR0BDa9i5xgHqDvNqVvf/vb1b777jvLudCmT9JmnOhtiwzTNN/GykH52OBFfyW1nUCnn6N7EvXBT+j3a665Zt1P/cR8xuZCTkTF0nx3oLOhkj4e6vYxFk1zgHt2LHI7lJec2HLRD/x6h3Kkb5kwBLndt56H84RNceiOlkREDE6Okvp0oEt2/oP+NGWnde1l6Sc806S3Nsn21IZw+ipreWS8v850a1U2gvg2HcrQNl+U1rFinOZihwrL2+cag7L2KVt8+wD2DOwD6PxztQ9Y+p51vugyZ/bNyVIfnskdm1YHepP8dzr6rbfeOmvtNg29opT+2cR/LutM8mxaN/Ib6/b77rtvlo6OrGLzr3VDq7XvzLfn5ECfby2q+vRFQA70vkgqn3lBYCwO9DvuuKMO8+YMmChgGCgxDq622mq1cQ4j6+WXX16fNAlP2zQ5hsiP8ErOMI8jj53yKCHOAYcSyO7Wt771rTPf5wQGeRKiNZasDhb3bolyhEouRk52Vu+8884zoTV5hhCcnOxzu2dRtDjt+rSnPW1W1QhzzmltZ2CL5UlYcE5J+bvCMWJinIudRrQYjkoPNn8B0RTGmj6CIRgDD4YeQqjCirbj9B6Lt6YTvP6p4LYw2daFTC6z2MlKDA0YtmhPHGHIAhbgnDzCKO3GhMURZmmfHONzGJqU/BnznNrHkca4c2OeULp+/8VpizMQJ0qYLHxLjBsLn7Zn/D7W1n9++ctf1vIMOegS7XvyyScvEgXC/ebLqaYICvDAefWhD32ofs3JXk5ZOucozxA6j9PpbpMEO+5x4oQnlS0splVf67iyyvecPt/GpSlqB6cmOeVNn2CDEidomCtpK3ddBPk2nQYP2xaZwByB8cwPVYtcIE8iCzgjFac13/CGNyxyWhNnNhvLmB/oJ8iSrbfeurFqfkSPpiswwrmROrMBC0MAczTGBL7LvO8iovBtTt4T0n0uKaf9YjKLb+N4YSy405o4QdEfSCXmfUsfzu1P733ve2ueLrVFF+hbR6B92exF9BGX6APIGhcm3PV7TlHTp3xD6lwd6GwgYd5xJ3KdzkObuk2BlBHZy2Y/5+SnD+KQxiDYNcXmbXRUToDDgBDp1P2uu+6qZbyvc1FONjSij7l3cPjjfEan/dnPflaPIz+KUFu7hkZG8ieyEfqk2xzKBi7mHmSI08HhgD7prgkJWSBb4Otv4Nljjz3q0/5sMmWMky9hn5E/YQSKJgc6GyPZPMbc5RL5Ii9xnqPvwIET+nzLlbdtI0GOPOja5jnv9R3C3X071l9ofzb++pGsOFnMxpJYGovcbjq1Sf9G3yciATKb/kTfePjDH16VkAnTltsl9DwcBeifTh472cl1CVx1hdzEEYqcxAHmb4Tr04Ee9mvJzn8QmaTstKy9rLIv3FDn1iRsBF111VVr2c68+L3vfa/WC92c0TYXcb0dm8NcX2WuYB5be+21ZzZ/MQ8R1ZD5161zmq52KKljWTlZ1ynkl1te6xrD5d3nGjLHPkB7sUHUtVebfcDCtWm+oL+wcZ/Ia+hY9BU2CGP78nUbnkHvikXIKiGDLXXKHZtWBzobLlmDoYOSQv3LXX+Cfu+vV9sY9a1XlNI/LdzdM7l6ZXiYzNkBnvOc58zYdpGRrFl8mwx9HzkXi5KZU975/Kwc6PO5dVW3uRCQA30u9PTuvCMwBgc6hguUUJRgUupULAtyDHL+aaqYAz08rZna+YgBCeeAczS3GY9yFi6lyuHf150yYoZ1ixlS2YGNoZETBSSMSTB40pOeNGtchDtP24whFsNR6YHns2q6d9m/K9rdR4oB23daxpyb4Yla/92wXtaFTC6z0BDfthuV8vI8hi+XrPcZt7VTziIhXCDTf9tOsuFEZ4ONW6jlhsj3y933uOmj7/p9DBbcWe+ccH7+3G+LY8d3ILVdLeD36SYHpm8ETbVDuLBr2riUYjKt+lrHlVW+5/T5NiYx4xbzFU4zNpCFicUzm3lcxICmTRdhXw8jq/j5ItMxcrtw/7GNNcwRGMpcdAvqz5wRC4kchnyPjdnQuJGqs39KeYcddqjrz53YXVNO+4Uyi80IhMTHgBQ7fVtq3rf04Vh/whBMecOoArCz9qcSOkI41tr0NOYuHHyEL3cycK4OdH/zW+qEcsiJjSgYmruGcg/n7X322aceg/StMDWd9mHDGRsg/Gt03LvWdg37C7ofsqcpMhAOfTa3Oh2czS44yWKyKqxjW/SIWCSCJicQm16Z09xGQDY3sIkzZrgONwfwLLIk3PCZIw+6ypyc90o40Nv6CyHLuR7DXXfUtDlvTHI75hDBEYeTIzZmaJ8SMmGacps69a3ncX8v8gpWbr3YFpUo1B37dqBLds6O4jJJ2Wld21rkX9hX2/TW8OQz6yOun/A3iIZXCaWix/jrzaaNoqV0LAsf94x1ncLzpdYYJWRLTNdGH+Ee7dhaw2ofsLCNzRc5Ogv2JZyY3Ikepr5lsKU+PJM7Ni0O9HB9g/Oc9YXbbNm2tmza5FBCryilf1rZ81yOXhnOq9ttt12tizddDfCDH/yg1tncoae2dsgp83x9Vg70+dqyqtdcCciBPleCen9eERiDA90/+Qt8HOlMcm33MocO4ZgjJwx3hWLB6c2mFCqEbfcF5yxcSpWD0PTuBF7bqVXqGzp5UcowePqLzNAgmXKOhYpek1PTYjgqPeg4UcJpE07jkwjjSX9wKeTj18XvFzHnZhgmuy2ktnUhk8vMzze1AYU6hyeZU/duW9onZ5EQLpBTIZlDxtxPz/dCA7iFb9/jxsIm9Uwoe2Lt4fdRnOac+GNhRYpt9gn7dMzZGS5Y2zZ/8J1ws1Pb6fe2Ok+rvtZxZZXvOX2+jUfMgZUKke9vjmjaROGHksOwg6Mt5kB1ZbNsNPKdC4RWZB5ZaaWVZlWPEMw4bZmrmwwmvkGpzfDkMg/bZa4bf3LaL5RZbVFXKG+ped/Sh0v1pxI6gn9FiuUERbjRY64OdIx+7gQbYfnRPdsc4n7/9yPVpGR87Hd/vrLU3Y8AQX6W01YWOcF1OzvttFO9Qc0a3YHTV+ifjO+mOSh0XFiMe6ETN+YECjdyWDbTWKIQ5ciDLu2d+07fDvTUJmLK50cNaVpXjEluh/LSEjmnhEyYptwuoef5cjC1gdutQf2Nu3060CU7/yFZpik7LWsvi/wLN16m1iTk6c9FsTU60VhYM3LtH4lNnzEHpytfOG/F1vSldCwLoyZ9+Morr4xuvOb5UuUtIVtK2QcsbEM5zcYcdNQ2nTCMoBmzT5TgZKkPz+SOTYsDnfqw/neb7VI2pHDtxiYDNkT4qW+9opT+aeXunsvRK7kWjKhPJJzmtF3sMIVfBtbBbCbFTmaJDJdb/vn0vBzo86k1VZc+CciB3idN5TV6AmNwoPsGPozosXtSw4awGCO6NJ5V0bE6WLqUgXcs5fANGBZjBBsVMMCSllxyyTqMvTutg7ONRQKhlUjWsN6+8ZtdkIR25+51P5Vqqxy2ocMuXOD4inbMGeUvQMLFdLgBhJMWTYtz60Iml1l4NzHh59tCa3OHEiG6cbyS2u4ZtXK29FmXV3gH+plnnlmHRmtK9E8UX/4jNRlVLHz7HDdWNpbn/LLH6nf33XfXC1bui2axRPsRkhAHRuz5cNNBzNkYOk5SIbmph+9kxeGUarumuk+jvtZxZZXvOX2+rQ+EBgvCEPNf7LSFy+eWW26puM/V3U/fZjyz9D+esdTbGj3Ab9/YSd3wNLvlNG8oxy2c2uqe0365MsvK3H/OUh5LHy7Rn0roCKGM4soANibEThH7nCxyvgt/yzt+P7DoXW155tYj5GVxLqTkBJuimFfpe6TYCb5YHcL3YhFOcGzwd8L+k7gG5MUvfnErZovxNtxI0BYtyn3MoqdZxp+lj/T1TN8O9HDjaKychGV1d8TH+vfY5HYoLy0MctvPIhOmJbepS996HmOfSDWE/M+RGRZOVvaSnbNJTVN25rZHUzuHUZMsa5JwPTvXMW7hWELHsvZ995xFX3fPlipv37KF8ubq2lb7gIWvRU6H+YSb1WMbi0twstSHZ3LHpqX/h87ptmhklAG94YYbbqjuv//+uthcs+Ofqi6hV5TSP63c3XNWvTLcPGRdD4XvtR3+yi37fHteDvT51qKqT18E5EDvi6TymRcExuBA952wbSfa/AbpouRaGtSq6OQsXCzfDZ+xlMM/4cf77JQlLGGXO4mtJ3zDcvqbH5pOq5Rqq1yu/sma8AS+r2inDMHhqVv/PufUiTTrQiaXmTXfpsX0NB3oVieEZUxYOPQ5bnL7YNvzfh+M9SPfsMQmDpznBxxwQPXpT3+6vm6B0MYsSl36yU9+Up8Q5L2msWk5bRaWOYxe0PUU8DTqax1XVvlu6ZOWPmIxWIT5WMto+b57xpJn6DiLGU7C+sQcXF2jYPh9tmsEhFzDBs/3afxvahNLf7L04RL9qYSOEDo1U1FvHDeLnM/p9znP9tkPcutRol3Dk0QpQ6jPytf/YpupcjerkbeljpZT9WGbhv03dmLKMv5y+spcn+3bgW4ZX6n+PTa5bZGXfbZTkz5rKYel73fRA/rW83KdJ67Mqb6V0w6SnbNpWfpPKdmZ2x5NbZ0TIczPg43EXO9HIsoSUQm6JgtHyzNdxmpOmS36usuvVHn7li1dde2+5m6LnI61kb/xLHYIowQna1/JHZuWvhKuA3GGExFv2223jV5plSprCb2ilP6Zqkv4u7Vv+jYb8rDoa+5bfv/iAFTqEE1uHebL83Kgz5eWVD36JiAHet9Eld+oCQzdgR6eKLOcqKFBuii5KIXcE4PD55prrqnvOuf+rKbUVpachUuYf1/liN2Jyd2Z3ONOSEvur+TfbacYXdm6GrItBpEubVVi0NHmhL3GkBoae/0FRsyA7BuMQgNZjkPHupDJZWbNdy6L6VSbWBcJJRfIFg59jpsUk5zf/T4WC0PoNhr5v/l9j/BnjHuXfENZbEfyJGVvjMOk65szb1jle06fb+sLFoNF+L61jO49Tkn84he/qM4///zq8ssvr0+bcyKgLTWdar/kkkvqk6rI0tiJVf+EaJNDwd8QQhmsJ+gtY9w67nLazzLXpdq4D/3DMjeU6E8ldIQh9AG/zR588MF6XFx00UUVkWQwyvPvpmTd/NX0fm5fLtGuoRwJ55G2Pp2SQf7mWGuofUsdS+WbIw+sMmYuzw3RgT6EMZvTThZ52dZGfckESzksfT9XDyih55WYC3LHiWTnbGKW/lNKdua2R1N7+2N7rhskm75x7733VldccUWtCxPB6cYbb6x12aYU22BuYZ07VnPHQGr+9fMrUd4SsoUyd9G1c+aENs4WOR17vy3STylO1v6SOzatfQX9eK+99pq5f5vybL755rUNkk37a6+9drX44oubillCrygl60wV8h6y9k2/3xON9bzzzqvtuJbUZcxY8p1vz8iBPt9aVPXpi4Ac6H2RVD7zgsDQHehWRS1sjBwll9BAhI5kEdRmDA2/0bcDvUQ5CN3D/dGETo8tANddd936Hloca4Rsb7pXPlyIden8TQpfTlt1+a71nXCHqzMUh4ub2InaMERX07tHH310fddaU7IuZHKZWfN15eo67tpYWxcJJRfIVg59jRtr37M8F/Yx/6oA//ScH6XDP8UdXktAeM23ve1t9adjO5nDPmApY+yZ2P2AlrwmXV/KZB1XVsNUTp9vY9JlPFrLyHe5o49w56eddpqlaWaeaXJq+9cJxK5d8Xf+N4WhC51DWQX7/x9ORfxI5ZnTfl0NFH3P+5Y+XKI/ldARujK1yvlU+7vfkUVsJmGMuPvQLe/OBwd6GObSupEFPr/73e+qV7ziFdXFF18cnWdyxleObuLna2mn2DOxTWVdytv1+5b3huhAH5vctsjLWFv0LRMs5Sght0voeTm6h8+2q7yPtU/uHFCCrWTnP51jue3RJP9KymDWfaeeemp15JFHth6eCMsmB/pNNZJQNyghW/hOFznRV7+xyOlY322747sUJ4sOwTO5YzNHVnIwhTXeddddN6s4bPbfeuutaxskp6JXXnnlxiKX0Cu69Imculv5W8vhH3rIXVukrmqylnW+PycH+nxvYdWvKwE50LuS03vzksBCd6CzYMKpyX8uodQ961nPqjC+h7sjCcPErmRSnw70UuWgnJyQYAc1TnTuC2vaSb3xxhtXhx12WO1MDx3pfRjHYwss/tZ1QdL3gAwVY+fs9h3rbQ4ZX7l1zkoiGPgG5FQ4a+tCJpeZNV/HdJqLhJIL5BwOfYybvvuof7J37733rsf00ksvXflh57l7EkfPQx/60Mo/xe2Hafcd7rFwcpS7r0X9XML/T7K+ObLIaiC2LoxT/aTLeLSW8eqrr67222+/OuKKS2yswrDx2Mc+dpGiIc9OP/306le/+lX99yZnWrj54YQTTqhwSKFvhBuSmu497sNgkmtkCNshp/26GPVKzPuWuaFEfyqhI3Rh2sUg2Db+6MvoTW9+85srTla6xIZDjH4rrrjiIq8TxeFDH/pQ/be59r+c+Somsy2yNyUn5uKkTfXFnPGVo5v04UCP6fddypuS7XP5fS5tkzPf+WVMjcmxye1UH421TwmZYClHCbldQs9LyZSmPp/qWzljRbJzNi1L/yklO3Pbo6mtS8lgNnu95S1vqfVbl4jQhx680UYb1esplx544IHqwgsvrB25JDnQyzrQQ75d5ERf/cYip2N9N5SJ/qb1EjJ4SLKSiA6M/1NOOaWO6BBL2F333HPP6pBDDqlWX331WY+U0Cu69AmLDM1hz7PWcvgyNHdt0XVOzq3L2J+XA33sLajylyIgB3opssp3lAQWsgMdIwh3r3JXMAkF7vDDD6//veyyy0bb06ro5CgrJcsRVgKHGiepcORedtlldaj6MHEqlf+WWWaZmZ/C+my66aaNjNoGAk7pMORQ1wVJiQEXC7d+7bXXzoQjjp1KcuXwwxa6U8A437kz/bbbbjMZ061Ghlxm1nxdXaa5SKAMpRbIuRwcj67jpu8+2rSZw69XuEkjFtrdv0uL/okcXG655RYpbtgHcKpyj1lu2n777asDDzww97X6+UnWl+9Zx5VVvlvnixScLuPRUsa77rqrIgwmcwGJKyyOOuqo6ilPeUr0njpLnq4uyM2ddtqpdrb7fcyXk20bknwZwNyMEXOppZZKoVrk9+WXX74i0sJaa62V9Z57OKf9cmVWqXnf0odL9KcSOkIuU9duXeV8rJNwinDXXXetw7WTCD/JCbU111wzev1N1zLHvp1bjxLtOpdTlGFUnzDSSc74ytFN/HyZs9gk9pCHPCRLBmyyySbV29/+9mrJJZecea9LebM+mvnw0B3oY5DbFnkZNksJmWApR4nxXULPy9ETfLaSnf+kMd9kZ+5c1iQKS8hgru1i07E7SMGcwRy/8847R3VOyzi0PBPWseu4aWKVk1+J8paQLdS1i5zoq99Y5HSsPXJOoE96rZ07Nrv0FZgwzthgyhVIl156aR3a3d+UyjM4hnG0P+MZz1gEY4n1YJc+0bXubaqdtRxzOYE+Fz0+Uy0d9eNyoI+6+VT4ggTkQC8IV1mPj8DQHeh///vfK05UYgQntTkwffoWJRfD/h577DETXpJQ5+xAbgpjTv5WRSdn4VKyHKke+fvf/7664IILqg984AOLhFji34Rdcv0jpz6pb4a/W9oqN8+uz6Okb7vttvUpfefc+fznP98a6tp9y1esXbh6HFQ77rhj/UiTo9Ivq3Uhk8vMmm+sLvzNcpItxdw6dkoukHM5NNXJOm5STHJ/j10nsMUWW9S7tk888cSZPus7un1HJm2AU4CQujhLnUzjb26sl+wDQ64vZbOOK6s8zOnzbWy6LNotZfzEJz5REcmA9PSnP7361Kc+VT3xiU9sLIolT/cyY+Q1r3lNfXrXv77DNwK0zeddjGS5/Sv1fE775Za31Lxv6cMl+lNO30hxd7/7Rp+cO//6kvPonxhU6Ack5nI22a2yyiqNVcjtB20scusxiXZNRdHx6xOGjeTeeOYrl/wNixb9iPcsdcwZt9a+6OZKNtmS2iJQ5eQ5l2eH7kDPPSU1Fxb+uzntb5GXft6lZIKlHJa+HzJMyeUueabaqek6rNR7kp3/JDTfZGfuXNbUV/yx7UfhSvWttt/9CF5s+vnIRz5Sb5QL10QuD8uYsTyTO1Zz65ga+35+JcrbJU9LHbvIiZw5oa0MFjkde78thHYpThaWPJM7NvsqLw51NqZybcJnPvOZmeiYRABls+Uaa6wxU4UubZ6qfyn9M/Xd8Hdr3/QZNEUObPo20VO33HLL+ucNNtigOvPMM6snPOEJuUWd98/LgT7vm1gV7EhADvSO4PTa/CQwdAc61N0JSv6/1chmUXI5fY0TCWepVaGwKjo5C5eS5bD2WsKX4TD/4he/WL/i36PMv0OeKLs6pVp4AAAgAElEQVRsPugjWdqqj+9Y8vBPR6Kg4lBCySasm0Vh9RVyWGJIIvQriR3u/Ne0KM9ZyOQym9YCyWduHTu802WxZMk/l0Oqz6TGTer9Lr/7deDEBFcE8N9VV10V3WDk30f9ohe9qMJp+ulPf3qmX7Y5REoYq3LrPMn6WseVVb5b+qSFRxeDRaqM999/f71h7MMf/rBZPqXyDOviz93ve9/76jnG3xDX1vfCb4XONwu3uT6T0365MqvUvG/pwyX6UwkdwZ+PacuvfOUr9RUzqdSXnGcTCBEavv71r9eftOg9uf2grS659SjRriEDxjEbXyzJ3ywT07G/+tWvzmwwbItG4X/LUkefG2H22QT5qEc9ylLk1mdy5MGcP2bIYIgO9LHJbYu89JuilEywlMPS98NuY5mz+9bz/KuDKI9VZkh2/rP15pvszJ3LmsTfGWecUUeEIfnXUhnEZeMjfp6W+cIyDi3PdBmrOfW0jH2XX6ny9i1bKG8XOdHX3G2R07E28sdzzJZUgpO1r+SOzS59pa0sROM699xz6xDu7orJMFpRCb2ilP5p5e6es/ZNP3JgznqIZ33bpEXG5dZhvjwvB/p8aUnVo28CcqD3TVT5jZrAGBzovuLJKSQULcIrtiWLkltSCc9ZuJQox89+9rOKe7j/8Ic/1Jg4QcwJw7bUFh4oPPna5+kbS1tNapDdd9991UEHHVSHtCZ98pOfrP8/zknL5o3rr7++euELX1iHLX7jG99Yh6xy96FajP/WhUwuM2u+c1lMp9rIukgouUBOceh73KSYdPndP5WJc+e5z33uzGaWcNFJ/v591MhPGLAxhE0hKQOUv8Cc1mmySdbXOq6s8j2nz7f1hS4Gi1QZS+QZ1sFvO+Qn8xBOdCIgsIg/7bTT6tPpsRQa4V30hLYNSF3GU9s7Oe2XO4/nPk85LeWx9OESbV9CR8CY9vrXv37mXlL6zrHHHlstscQSrU2dkvPWfmJhGebVpV2bypNbjxLtGkaBcpuwHvnIR7ZiDE/qxvSnMKzkl770perFL35xa76WOvp6GCcKibLEqaa5Jsv4m+s3ct4fogN9bHI7d4znPm/VZy35Wvp+2H9SegDP963ndZUZkp3/aL35KDtz57ImOdhFtqObvPe9762uvPLKOltOl7/qVa+a+URu2Szj0PJMl7GaMz9Yxr7Lr1R5+5YtVnkacupr7rbI6fDb4XgOD6iUkME5/aRE/z/ppJOqr33ta3Uxnva0p1XveMc7Wq/gCnX9MOphCb2ilP6Zw966ruO5ruuhP//5z9UBBxxQH5wgWSO55tZjPjwvB/p8aEXVoQQBOdBLUFWeoyUwBgd6GOqU+7mZ5NpCrYd31MUcS/5i3RIeNLwvts2JnLNwKVGOMITeCSecUCtNbc4HP8RPzFnGKSwWnihx8ILpc57znGTfpyyLLbZY4wmgLguS5Efn8IB/ahJj7jnnnFPnZjlF4Z/25Z54DP2cnLRGOLAuZHKZWfOdy2I6hTxnAdvFkGbJP8WhxLhJccn93V9IEm57pZVWqq644or67jBOUnB/WpguueSSCscHY5eNHYR1bzqx7r9755131s55+rBb6B122GGtspfnWLAht9dee+1WmWOp+yTrax1XVvlu6ZMWBiWMW2GeqUV1eGc35cYg2eaY8hfuzBn0Pe6WpB9yEp2IHA996EMbEbD56MADD6x/p39/4QtfaA0x7zJiIwwnTnGezSXltF+uzCox71NXSx8u0Z/4dgkdwb9mAHlHZJcNN9ywsVnD+0yf//zn15uGVlxxxeyuELJM6QDht+e66Sg1X4UVKtWu/vzBmCLkpjsF2AQ11MHZiMiVDn4KDXvMNRhel1122ca2CvXw2PUy9957b7XvvvvW8yFpn332qSNZLbPMMq19gPa79dZb69CWsTvTc+RBdmfr8MIQHehUY0xy2yIv/aYpJRMs5Sg1vkvoeaHMOPvss2euDYp19VC/kOzctQ5vTJoPsjN3LmsSh6EjjShKRx11VOumunDOCCMf+WWzREIJ57bYHFRqrOZME9Z1CnmWKm8J2ZKra1O/vubuUE5bdIvbb7+9tp1x5zcptvYpwcnaV1Kn48N8wvrE+r9/4pnDO6zd1lxzzcYihYdXYnn2rVeU0j+t3N1zOX3TXw9xVR+yK7U5FHnHBlbW3ejvXKu29dZb5xZzQTwvB/qCaGZVsgMBOdA7QNMr85fAGBzoLKy53xfjOyl1RxWLJU4tceLXpZgDPVxc7L///vXpppiRjTxxMJx11lkzeeY40HNC1fZRjnDHa+p+WwyH3AGPYk+K7ZAldCF1dgzIk4X9k570pMYBwt1ivEPiXvWnPvWpsxxq4YKE+8fcO00ZP/jggxUL6SWXXLJ1V2uXkesvJtz71lNM4ckL977l9DrPWo0Mucys+brydllMp1j7iwROTp988smNDq5SC+QUhxLjhrHFwoU+i1GevtS2+SfF0T9R7j/LiQoWmDH5FW4MaJOLfp4x2UvIb0LGxxwMvEtduVMd1scff3z9bOrEaFudJ1lfixGbsloNUzkL4zYGXcZjqowhVxbjhKh296T55aHv4rjEmX3PPffM/JRyoPOgv+D35allEX/HHXdUu+++ex2ykcQd1MiN1VZbLYqLOrHZ43Wve1213nrr1f1vrbXWSg2pxt9LyqxS+oelD5foT0AsoSPE+kDTPeT0U8J1o0O5UJBzcaCHnNr0qL/85S/VBz/4wZkNIvCYL06gGIc23e83v/lNrcM5HTx2p6UbdDyDPuDaCz0Up0hsjuSZQw89tDrllFNmxmzM0MqPYb5cd8J1Ok1zkWs/NptyWodnw7nUKs9L6qe+sBqqA31MctsiL33mpWSCpRyl5HYJPS82FxD5iE1QYeL7l112WfXqV7+64toOyc75JztTa68cJc2X7Sl7EGMGu84RRxxRf4IrYD72sY9VK6+88swnkaPbbrutaQ5yNg2nk5LJWBzobXaoMcmWUvYBSx8M5TTvtOkWOGkPOeSQmauymqJolpDBlvrE1rPoOU0b5Vn/8RtjyKVY/2ecvPSlL53ZBNSm15EPm4XYZHDTTTfV2cZstiX0ilL6p5U9z+WsM3/729/WG0KJ7GBZE8N1r732mtm8QZuwfkpFkMop/3x6Vg70+dSaqkufBORA75Om8ho9gTE40IH861//utp7771n7qJk0YSRFEc5xnScOThUMegzAV533XWLtE1MGcNghmKLc94lTsBgvOMECgnHOSHjUTgwePupzSnK3cg4jghVS+K0znHHHVc95jGPqbh7FuOgMxCWKkeokGLMRVHj1LgzDKK041zj1A+OMWfExNlNuNTwxDoLl912223GyIHT5a1vfWv9N18hw3hCuCBOGzqHS5MCHe483Wqrreo2WX/99asHHnig5rf44ovPoIctjhxOF62wwgoVDneUwr5SeM8Q+aZCXfvf9kOWub8TTh/2bactedZqZMhlZs3XlbfLYjrFn3DN3HFFYhHJaT7GEGOXMbH00kvPZFFqgWzh0Pe48R1lc3WoOECxTR5tG09iGzti97DF2pDxhjMEh6dL++23X72hiBPmzpFOmMTLL7+8DtXm5C8OzyZnV6q/+L9Pqr4WIzblSjmnXdmtDpcUiy7j0VJGIhHstNNOdbQAEtELcFBhZESeM6di0ODEKScIwmS5liIsB3nENmg1McBxz2lSNzcxhohCs91227XOYynDaoo5v5eUWaXmfUsfLtWfYNa3joCOgtzGyerSxhtvXOsWm2++eb2Bjk1KOF6Qgcgb11d4fi4OdN4nAs3OO++8yLeJnLDZZpvVm6HgffXVV9f600UXXbRIt7JENmrrh5b5yn+/ZLuGhjhkBbKeyCZOn6QdYEHbYKwnpU6sY2BmLvENsujhbMJi8wt6MvViTkGHdmFBXb2bHOi8g37vrtDhefRE5BsyxOnflPmGG26onSAu76aNEhZ5Xlo/9dt7qA50yjgWuW2Rl+EYLSETLOUoOb5L6HmXXnppvQHO1y+QGVxztdxyy9WbSlnbI+dYH/qb8+aqK0t2Dkt25rZH27wYOiWZY5gvcBQ5xzh960c/+lE9Z6DHubkoFgkBewXRUdwah/xY87ARExsHdoif/vSntS7AJjm/n5JvLHpTybFq0V15JscOVbK8fcuWUvYBC9eYA533fNsh9irWwzfeeGNt9/F1lrYImn1zstSHZ8K2p/8ffvjh9ZhgHYgOTp8nSuUxxxwzy74a08HCQzlunLA5cY011mi1G7RtuOxbryilf1rZ564zeZ5N4tjS3GYztx7CTulspbQp9mcORblNCdYT6zlln2/PyoE+31pU9emLgBzofZFUPvOCwFgc6MBGecOQHjqyYw3BKTocO+xqJ8Uc6Pw9NAq2NSrKB451ZyTlDldOOxEqNkzhSVb/95hhoEQ5UHpZEHKSxilarhwYP1ddddVasQoXgxiqOYUTqxd5XnjhhRUOtDBP+KyzzjoVDujwt7ZT9ZQpdkrRlTU85RgaDa2nu60DNrxnqGmB3JRfzGGE0v+yl70sWYQcI0MOs5x8YwuqJiN1skLeA+GOZP/dMP9SC2QLh77HTQkHenii3OKoCTd25IwbxjOblQjR7CcW2htttFH1pz/9qXZC+CkV9SKn70yqvhYjNuW2OKd5zuJwsXAoZdzCyIGs50SBJbG5CYO3Cy3KiXUMR20p5ii2XCni8qSMfAcjpe8Y5fe2eSx14sFS39Iyq8S8b+nDpfoTTEvoCBi5MJBjvE4lZBIbd9D5SHN1oIfG+tT32RyCXuWcRhi7tthii9Rr0d8t85X/Ysl25TtNOviTn/zk+mT3NddcM2t+IHQ6xr62qCvIU4y1/qm+JmDMKxh10UNJbbpJ7LSUy5crdkhhmdsicVjkeWn91OcyZAf6WOS2RV6GfbGETLCUo/T47lvPow8w/hk34dwdG99cmXXzzTdXt91227yJ3uHqudBlZ+5clpowwygn7nnkN6GiCbPu2zbQC9rmotAp1fZ9bDhcM8LVWSQOd6Cb+JvAS4/VFB9+z7FDlS5vn7KllH3AwjSU09gksQmGNq9YXpYN5X1ystTHPRNufG17l7HExlVOQ7fpYGwI4EDS6aefPksvbLIbMH45XMHGzNiVkyX0ilL6p5V/zjqTPFljcYAIm0xov0WvZc0d2mPgSuQm1idtV3layzxfn5MDfb62rOo1VwJyoM+VoN6fVwTG5EAH/Pe+9736ZHSboQ3FizuxWNBwGonU5EDnt1tuuaU66KCDZk7MxBqYHZGcimZh7+5+TJ3gRBEmrDKnMv3UtLO+RDlQtK6//vraQcKddCmlmJPdPJu6O5adtexsDE8DhflzQpwTB+zkRuFuSuwA59ssssMUc6D74dbaQld3GayxkNFf+tKXKow7lhQ64FP9xM8zx8iQwywnX8rTZTGdYgNXwi+zAzs0pg3Jge4WKH2NmxIOdHa3M04xCJEsznDkEVExuPuchFETp5R1McVCjVCIfqSKpjbHqcopxNVXXz3VLUy/T6q+FiM2BZ4vDnTqwmKbE+b0hSYjN/MBpzk54cPJHLeRwhpZwz+x1xTCsK0juBCv9Pkwukz4Hk51Tghz2nQuVyU4OVBSZpXQPyx9uIt8t/Z51x596wiUmY0XyKCmfoq+gfGNEy6cxiDN1YFOHnyPMJ1symhK7tubbLJJfVqe+YNkuZKmKc9JzNu57YqeevDBByd1P07FwItNN5Y5hvmJTTJ+pJOQi9PDkT+ckCKlNvfRb2gDPxpSE+/tt9++nhcx7saS1YFeUj/1yzVkB7qTn2xiHrLctsjLWF/oWyZYyjEJud23nofDAznGRu7Q2O+4Ov2C8cd6jg1I8+kEuqvnQpaduXOZZWFg7auWuQgdk7URTil3YjNWBuxLrLs4PMFalhSLUDeJsWphZLVDTaK81vaiXm1ryCE50LFPMRdwxWTb4R50QnTXRz/60clm64tT8kPeA/R/NgKk6sFYov+jg3EaPaWDsdmMiJbo5U3y3xWDvHn2Gc94RqvOWGI9WEr/tLRBjm3M5cc7RHuivVJr4pReaynjQnlGDvSF0tKqZy4BOdBzien5eU1gbA50GgOFjNCxhJRlwYNShtGccJ4svjmhQr1w8DoFr82BTp4sHnB0E3b8O9/5Tr2blB175EWeLJBwAGMUJfycO13EPZCcnGlK7MDkpDD5olyTJ8ohinTMuVSqHBgxqNeZZ55ZEbbXnbrB6PvMZz6z2nrrretQvpTPYuykvoRIY5cjIe4JFeTydNye97zn1az8u8baBhPtSqg1ThtSVsqGQg2rDTfccOZVniMsG2HnCfPO7+40UV+D1T+t28WQwwIDgxEpJ1xxrpHByiw33y6LaQt7+gw7/dmMwoYOFp60HWOIXfwulVog53LoY9z4MqNLX2ri6tfFcqI3PAncdh9eW1tyrQXj4/zzz5+RvxhAcRwR+QMDE/dPN92RbuknsWcmUV+LEZuyWZ1OFoeLhUeX8WgtI99nMc6cxzyJYcTJcsYmodIJw+pCWfobN4jCgszGKd6W/M0bls0eTXnRhzEa4GTj9I/bZc/8z7z6ghe8oHaYcjqor1RSZrky9jnvW/pw6f7k6tW3jkA/xQmB3oVjjvZ3sgf9ZZdddqn1DU6f0c/Y8NiHA93pO4SE5R7ftm9z7QFzGaFiSXPZ4Jc7X02yXdHRzjvvvJqFkxduHHKXpQuvnzMOGd/kB+M2PZyNsWzKJKUc6O77jAsMxKwdXN78hozDyY+cQ99v23RjkeeT0E9jehJ/CzebpthbZEWYRxfdbMhyuwsDX771JRMs5ZjU+KZ+fet5d955Z60rtOkXrKu5Doy1+Fx1ZcnOuA1jWrIztz1Sssv97nRXbBusabBvsK5EX8Vuw6bhnLno3nvvrTeHtdmXmCN8GwE6CDopdhRfp2NDmDvEYZmncnR2Kx+es9ihxiRbusxBlrnbwtSX07Q7fQ4dgn5z1lln1fYwZ5d0fRAdkCt/cjf09i2DLfVDBrM55IILLpgZSzG9zudp6ducVocN8p8NKu7EPtGLWLtxOj9nnFKXvvWKkvpnir11nRnmQ5mJbgJb1sZuTQxXeLImSum1qbItpN/lQF9Ira265hCQAz2Hlp6d9wTG6ECf942iCoqACMwbAv793W3XPsybCqsiIiACIiACIiACIiACIiACIiACIiACIiACIjBgAnKgD7hxVLSpEpADfar49fGhEZADfWgtovKIgAjMFwKcjiAaAfeAkTiRQFjbxRdffL5UUfUQAREQAREQAREQAREQAREQAREQAREQAREQgVERkAN9VM2lwk6QgBzoE4StTw2fgBzow28jlVAERGCcBLinnvD0hPeLhfkbZ61UahEQAREQAREQAREQAREQAREQAREQAREQAREYLwE50Mfbdip5WQJyoJflq9xHRkAO9JE1mIorAiIwGgLnnHNOtfPOO9fl3WOPPaqTTjqp1/uZRwNCBRUBERABERABERABERABERABERABERABERCBgRCQA30gDaFiDI6AHOiDaxIVaJoE5ECfJn19WwREYL4SuPvuu6u99967+spXvlI97nGPq84+++zqaU972nytruolAiIgAiIgAiIgAiIgAiIgAiIgAiIgAiIgAqMgIAf6KJpJhZwCATnQpwBdnxwuATnQh9s2KpkIiMC4Cdxzzz3VCSecUG222WbVNttsUzl5O+5aqfQiIAIiIAIiIAIiIAIiIAIiIAIiIAIiIAIiMF4CcqCPt+1U8rIE5EAvy1e5j4yAHOgjazAVVwREQAREQAREQAREQAREQAREQAREQAREQAREQAREQAREoBMBOdA7YdNLC4CAHOgLoJFVRTsBOdDtrPSkCIiACIiACIiACIiACIiACIiACIiACIiACIiACIiACIjAeAnIgT7etlPJyxKQA70sX+U+MgJyoI+swVRcERABERABERABERABERABERABERABERABERABERABERCBTgTkQO+ETS8tAAJyoC+ARlYV7QTkQLez0pMiIAIiIAIiIAIiIAIiIAIiIAIiIAIiIAIiIAIiIAIiIALjJSAH+njbTiUvS0AO9LJ8lfvICMiBPrIGU3FFQAREQAREQAREQAREQAREQAREQAREQAREQAREQAREQAQ6EZADvRM2vbQACMiBvgAaWVW0E5AD3c5KT4qACIiACIiACIiACIiACIiACIiACIiACIiACIiACIiACIyXgBzo4207lbwsATnQy/JV7iMjIAf6yBpMxRUBERABERABERABERABERABERABERABERABERABERABEehEQA70Ttj00gIgIAf6AmhkVdFOQA50Oys9KQIiIAIiIAIiIAIiIAIiIAIiIAIiIAIiIAIiIAIiIAIiMF4CcqCPt+1U8rIE5EAvy1e5j4yAHOgjazAVVwREQAREQAREQAREQAREQAREQAREQAREQAREQAREQAREoBMBOdA7YdNLC4CAHOgLoJFVRTsBOdDtrPSkCIiACIiACIiACIiACIiACIiACIiACIiACIiACIiACIjAeAnIgT7etlPJyxKQA70sX+U+MgJyoI+swVRcERABERABERABERABERABERABERABERABERABERABERCBTgTkQO+ETS8tAAJyoC+ARlYV7QTkQLez0pMiIAIiIAIiIAIiIAIiIAIiIAIiIAIiIAIiIAIiIAIiIALjJSAH+njbTiUvS0AO9LJ8lfvICMiBPrIGU3FFQAREQAREQAREQAREQAREQAREQAREQAREQAREQAREQAQ6EZADvRM2vbQACMiBvgAaWVW0E5AD3c5KT4qACIiACIiACIiACIiACIiACIiACIiACIiACIiACIiACIyXgBzo4207lbwsATnQy/JV7iMjIAf6yBpMxRUBERABERABERABERABERABERABERABERABERABERABEehEQA70Ttj00gIgIAf6AmhkVdFOQA50Oys9KQIiIAIiIAIiIAIiIAIiIAIiIAIiIAIiIAIiIAIiIAIiMF4CcqCPt+1U8rIE5EAvy1e5j4yAHOgjazAVVwREQAREQAREQAREQAREQAREQAREQAREQAREQAREQAREoBMBOdA7YdNLC4CAHOgLoJFVRTsBOdDtrPSkCIiACIiACIiACIiACIiACIiACIiACIiACIiACIiACIjAeAnIgT7etlPJyxKQA70sX+U+MgJyoI+swVRcERABERABERABERABERABERABERABERABERABERABERCBTgTkQO+ETS8tAAJyoC+ARlYV7QTkQLez0pMiIAIiIAIiIAIiIAIiIAIiIAIiIAIiIAIiIAIiIAIiIALjJSAH+njbTiUvS0AO9LJ8lfvICMiBPrIGU3FFQAREQAREQAREQAREQAREQAREQAREQAREQAREQAREQAQ6EZADvRM2vbQACMiBvgAaWVW0E5AD3c5KT4qACIiACIiACIiACIiACIiACIiACIiACIiACIiACIiACIyXgBzo4207lbwsATnQy/JV7iMjIAf6yBpMxRUBERABERABERABERABERABERABERABERABERABERABEehEQA70Ttj00gIgIAf6AmhkVdFOQA50Oys9KQIiIAIiIAIiIAIiIAIiIAIiIAIiIAIiIAIiIAIiIAIiMF4CcqCPt+1U8rIE5EAvy1e5j4yAHOgjazAVVwREQAREQAREQAREQAREQAREQAREQAREQAREQAREQAREoBMBOdA7YdNLC4CAHOgLoJFVRTsBOdDtrPSkCIiACIiACIiACIiACIiACIiACIiACIiACIiACIiACIjAeAnIgT7etlPJyxKQA70sX+U+MgJyoI+swVRcERABERABERABERABERABERABERABERABERABERABERCBTgTkQO+ETS8tAAJyoC+ARlYV7QTkQLez0pMiIAIiIAIiIAIiIAIiIAIiIAIiIAIiIAIiIAIiIAIiIALjJSAH+njbTiUvS0AO9LJ8lfvICMiBPrIGU3FFQAREQAREQAREQAREQAREQAREQAREQAREQAREQAREQAQ6EZADvRM2vbQACMiBvgAaWVW0E5AD3c5KT4qACIiACIiACIiACIiACIiACIiACIiACIiACIiACIiACIyXgBzo4207lbwsATnQy/JV7iMjIAf6yBpMxRUBERABERABERABERABERABERABERABERABERABERABEehEQA70Ttj00gIgIAf6AmhkVdFOQA50Oys9KQIiIAIiIAIiIAIiIAIiIAIiIAIiIAIiIAIiIAIiIAIiMF4CcqCPt+1U8rIE5EAvy1e5j4yAHOgjazAVVwREQAREQAREQAREQAREQAREQAREQAREQAREQAREQAREoBMBOdA7YdNLC4CAHOgLoJFVRTsBOdDtrPSkCIiACIiACIiACIiACIiACIiACIiACIiACIiACIiACIjAeAnIgT7etlPJyxKQA70sX+U+MgJyoI+swVRcERABERABERABERABERABERABERABERABERABERABERCBTgTkQO+ETS8tAAJyoC+ARlYV7QTkQLez0pMiIALDI/C5z32u+v/YOxewb6cq/+8L8b5UCqmUkjeDlEMiBhkpKuQUKkoY51BOOdclOSbnQ5QcGufTlEMOgzCICpkpk4qUEdPQZJRS+l+ffc1+/vvd731Y+/7d+3me3+/33dflqvf53fe+9/7utddee33XXnubbbbxDVt//fUd/1544YWnX0PVIiEgBISAEBACY4jAf//3f7utt97a3XDDDb733/zmN/2/VYSAEBAC0xEB6azpOCpqkxAQAkJACAiB/hEQgd4/pqpxNBAQgT4a46he9ISACPSegJzkav71X//Vrbnmmv6rK6ywgrvkkkvc0ksvPcmtGI/PjRrWo0Y4j1p/xmNWqZdCQAgIASEwCALDRPAMU3aq340AACAASURBVFsHGRO9OzoI/PGPf3Sf/exn3Ve/+lXfqcMPP9wdeuiho9NB9aQRgVHVWZLr0Rd8jfHoj/GgPZTvZFAE9f6oISACfdRGVP3pCwER6H0hqXpGAgER6MM5jBZS9y9/+Ys7+eST3Ze+9CU3a9Ys//9XW2214ezwFLbagnWX5j3//PPusMMOc2effbZbe+213Ve+8hW31FJLdakq651R2zSNWn+yBlMPCwEhIAQMCPzHf/yH23333d29997r9tprL3fAAQe4BRZYwPCmHpmuCAwTwTNMbZ2u4612/X8EUnnqC5s777zTrbHGGr46kVB9oTqc9YyqzhoHuR53e2ccxrhKq9xxxx3ezn3iiSfcEUcc4XbccUc3zzzzDKcCKtxq+U4KA6zqhw4BEehDN2Rq8CQhIAJ9koDWZ4YDARHowzFOaSstpO6PfvQj95GPfMQ98sgj/vXddtvNHX/88W7GjBnD2ekparUF6y5Nu+mmm9x666038eqRRx7pDjzwwC5VZb0zapumUetP1mDqYSEgBIRACwJ//etf/cnJo446yj/5ile8wt14440KqBtyyRkmgmeY2jrkYjEWzReBPhbDPKWdHFWdNerkquyd8Qz+ee655zx5fsEFF3i9sfLKK7uLL77YvfWtb51SPTJdPy7fyXQdGbVrqhAQgT5VyOu70x0BEejTfYTUvklFQAT6pMLd28cspO5UE+hf/OIX/Qlrys477+xOOOEEN3PmzN4wmKyKLFh3aYsI9C6ozfmONoH94KhahIAQGE0E5FAezXEdJoJnmNo6mtJi79Uw2FQi0O3jqSe7IZCjs4ZhzgQUShPoU42F7B0R6Mj6uBHoOfoKfKZ6nnbTynpLCJRDQAR6OWxV83AjIAJ9uMdPre8ZARHoPQM6SdVZSN04hftyyy3njj322Ek9cSYCvVkY4hTu73vf+9wxxxyjFO4d5o82gR1A0ytCQAiMFQIhpen999/v9thjD7fffvsphfuQS0Cuw3QquztMbZ1KnKbDt0fFpkLnbbXVVu7BBx/0sH7zm990W2+9tRni0kSjuSF6cEoQyNFZwzRnSsv1dMBi3O2d0mM8JRPS8NGQwv33v/+9z+i3ww47jE0K9xx9JQLdIEx6ZOwQEIE+dkOuDhsREIFuBEqPjQcCItCHc5wtBPpU90wE+lSPQPX3p4Nzo09kRq0/fWKjuoSAEBACQmA0Ech1mE4lCsPU1qnEaTp8e1RsKhHo00GahrcNOTprmOZMaXJ1mLAYXulsbnnpMR5V3Ia5Xzn6SgT6MI+02l4KARHopZBVvcOOgAj0YR9Btb9XBESg9wrnpFUmAn3SoHbDgHUOGqPm3Bi1/uSMpZ4VAkJACAiB8UQg12E6lSgNU1unEqfp8O1RsalEoE8HaRreNuTorGGaM6XJ1WHCYnilUwT6qI5d137l6CsR6F1R1nujjIAI9FEeXfVtEAREoA+Cnt4dOQREoA/nkA4DqasT6NNTtkbNuTFq/ZmeUqNWCQEhIASEwHRCINdhOpVtH6a2TiVO0+Hbo2JTiUCfDtI0vG3I0VnDNGdEoA+vTFpbXnqMre3Qc5OHQI6+EoE+eeOiLw0PAiLQh2es1NLJRUAE+uTira9NcwSGgUCPjcLXv/717tvf/rZbeeWVHX+/4oor/L/vuusu98wzz7ill17arb766m7bbbd1a665ZuPdR1XG5sc//nH38MMPu7PPPttdeeWV7pe//KXbYost3Fe/+lX36le/unI0n376aXfppZe6q6++2t17773uueeem2gH9b3nPe9x8803n1kSHn/8cXf++ee7a6+91t1zzz3+vdVWW81tsMEGbptttnFvfvObfX/pH2WFFVZwl1xyif9mXHKNad7929/+5vtMf2688caJ/vDNd7/73W7TTTd1H/rQh9wrX/nKOfoTOxDaOnv44Ye7Qw89tO2xid9/9KMfuY985CPukUcecbEM1FUQO84+8IEPuAsuuMAtssgitd+76aab3Hrrred//4d/+AdHXxZbbDH/77pgBe7Yuuyyy/y4x/K31lprue23397jNddcc9V+M3Xu3XnnnW6NNdZoxOSll15yP/7xj/1433zzzRPyEeT+Yx/7mOP7M2fOrK2nztHz5JNPugsvvNBdf/31E+O+0koruXXWWcf94z/+o1tmmWVc0BfmgWt5kE0+d5ZddNFF7u6773ZgEuSde+G5v/Jtb3tbI45dHFfMWcaNOcb9mMh87nfTrgV9FNf5ile8wq244opu7bXXNvUlrvNPf/qTu/322/2Y0EbuLqYwJsx5y1h3Gae//OUv7nvf+57XAeizoIMsOqDL9+Lx23nnnd0JJ5zg5Rc9ePHFF8+mhwaRx656+j//8z/9vam33Xab794///M/uw9/+MO1Xf3tb3/rPvGJT7jvfOc7tbo5fjnWbUsttZS7/PLL3fLLL58FZRddbwnCmoyx6XveAFyQ4XPPPdfrF/QKc3HVVVf1ev6jH/2oe9Ob3pSFMfr+mmuu8boq6Pt4Tmy00UaNd4qnYxT0fTzPgw5caKGF3N///d/7Ob7xxhv3cle5RU/GMrH++uv7dXDhhReunIusOTwDlulaF/rE+8wb9GvA/4Mf/KDDLmIdt5YSOimspd/4xjfcrbfe6vVrVRvjdTrGpKntJeSv6nt1875OVrFt0GW5Ninf7qo/Q7u76Cje5b0bbrjB613WpViWmMtbbrmlt4nbbJM62a7bR1jtuHhcsGeQd/ROaGvQEdgyyD5rWzwXLbZwCR0ZtzvGpm1Oxmt01bPMK+YS9lVXG7WtDdbfSxHo9PGBBx5w5513nl9fYt2xySabeL2N3rSWKl0U26Poyz7s7zpSLew5uSMezJB9ZHjJJZes7MKga2FaabD1brnlFnfffff5vTxr4CqrrOLe+973ts7xLmShZf/VpLP6nDM5ctLH3KrDq0p/MQ7rrruu22yzzVydjdMnFvGeMN735OxxwXMQe6fPNaGEPYp9hc2C7ZKuM5/61Ke8D4Py2c9+1vuuKJZ1pk4Ou6zdlv1F/D10IH1hzxfvOxl39n3YwXW+p7gey8GNydjXVOnIKv9k3F70L/aZtaTzuO291Mc0Wb6gvteLtn7qdyHQFQER6F2R03ujjoAI9FEfYfUvC4FhI9DpHKTSU0895Q455JAJwq2q0zgxjjnmGLf44otXYpJuCiBZ55lnHrf77rv7DXwodU5TjNczzzzTHXHEEbM9n35sww03dMcdd5x3gDQVNkVf+9rX3GGHHVZbHw7e/fff3xPq73//+311fRHo9PnYY491p59+ug8CqCtsAugzG+qYIC5JoP/P//yPJ3EhlyjgjiOvrnzrW9/yGy4KjnqceZAnVYWggS996UsThD6bzqOPPtrNO++8/vGqjeCjjz7qPvOZzzTK31577eXrXWCBBSq/a3HgxC/+6le/8jJPcEVTwel04okn+kCSKqdyumnCCQjZt/feezfKHQEPYMMcGbSAOQ6AAw44wDvMmgrBCOD4ute9rvIxi6MkvIhcM7annHJKo4zzPN/l2de85jWN7YMsgWw+6KCDJoj4uhfa+hLewzn7uc99zpPHg4x1zjgxJhB4yHXbmKADjjrqKIezuI24aGtD6sxAB1111VW9yeOgevrPf/6zl1OIfcqBBx7ocHrMPffclV37wQ9+4B2NBKRQCPJCV9aVuP8ECbEGLLjggm2wzfZ7KQdXybEpMW8AhbmDroLsris4hXEosqa0BbfRTgKl2FiHAJ+qetv0bhWB/sY3vtHrVOS9rhBU9fWvf32OALksAenoUEYWCdai7002AbqP/1jrLPhDKn7lK1/xAXlN+qOUTqIvRx55pNfvTTJCGyGRCF7kHQuBbul/jvw1jXOVDYu9s88++/igq7oC7ugzxqGtDKo/Q/25OspiD1M3NvFuu+3m7WJwrSspgY6z+vvf//7Adlz4HoG32HxNazZz+eSTT/YBAcwXShOxUUpHphj1RYCBwX777deoe/k2upK5R3DmoPZDk/yWINDZH7K+sE+qK9hHZ511lg9UaSsWux4Z32OPPbwdwv/vWqqIU4I7d9ppp9nWtro9ZV9rYWg/7QHHtvWlrf/jQKD3Obeq8MJmbdtzBP31zne+czYR7EN/QKByaKHNrxP0B3oUP0hdsewLS68JtK1ve8AiB4wT+zMwGAYCHR2I7BGc2lTqfE/xO10I9D73nNisBNiyTrTZYNig+CLCWjLVBHrfvqC+14uu657eEwJWBESgW5HSc+OGgAj0cRtx9bcRgWEk0DmFzWmUJodu6DQkKhuI1772tXPgkDr0OMkSonnjh6ucppDNODM4qR4XHJKczn7ooYdm+zsntIgWXnbZZSvHA0Pz+OOP93VaCqfTMNIpfRDoBCTgoIEoiAsOybe85S0OUiguODRSQpUxiZ1KnBQKhAO4cLoyEO4EFfA9a0lJbhym4DVjxow5qkgJLx7AEQ5RUVWQIzY7BFBQ0k1MvMl+xzve4TjRDoFvkT+chDizq0jnHAKdZ3fYYQdP5lvkjXE77bTT/Knn1EEZOxY4aUJ0N86ItsKY028CUwZxejKWkDJpoArfB1+ilcOJ8NCmJhLJ4iihnjoZp/+Q5P/1X/81ccrboj94pm7egtVyyy3nfvrTn84RlNCkk6jzu9/9rs+gkWJAO//whz/MQeIxt9j44gjtWurGBDlCv1BwBsSBRX3JQzx+ZPuAsCLwqa1Yvt+Xno7bCJmGrqjLSAIxRTBKKGlATtyvv/71r16P4uyi4Pw5+OCDs+dXLjnFtywnREqNTYl5gwwTCLTrrrvOMXfIWEPQUyy/YNCkn/kdRzPOtS984QuziWPdutg0F9Mxol6CK7A52kqbzmh7n98tejKViVmzZnmntqXQH3BmbW4KNAh1gRVtqsu6UkonPf/8855sbSLAQhvRMWCPTUBpItBLyF8b7lYbtqoei0z1pT/5fo6OYozQgyeddNJsTW9bV7F53vCGN1TCFss2dg92HPN/UDuOj/3kJz9x2223nWkusxdg7UBXUeoI9BI6sk6esO8Doc8zsS0UbICXvexl/nUCURmb1PYmsDklYnke0mP++eefw7ZiLJmDnK5uytTUNgeafu+bQOd057PPPuv3n22lbc/H++COHZyuAXV2MLoVPVsXlNvWppQ4ZQ7Qn/T7VXvKPtdC2lmnh5G3v/u7v3P//u//PsfcrOv/VBDofcyZtvEKv/c9t6xyUNW+KrkeFAt0HXYz9m+sj4PfgGAqiOj0t6Z9T6690/eaUMIeyFln8LdwCIB51LTOWGQwZ+0O9Vn2F01rZ9O60eSHyCXQ+95z1u3fq3Bmz87ax2ECSi6B/sILL/jDBZzYp7z44ouz7dODbyN8G8IeGz2Ukr6gvtcLi5zqGSEwKAIi0AdFUO+PKgIi0Ed1ZNWvTggMI4FOR3G+cAJ5l1128adoICjZkJM+kQUwPkEJgYmRmZ40SzcFAUAMd5w6nODFaQTJwabx5S9/uX8EwxAH7Kmnnur/HU7AcPokpCXlGZzjnNQOzmRO/UDmV51oxSFD2t+wQaQNRGITFc5pRDZjEIAQNzj9YiJgUAI9dWSE/kBwk8YcGSE6/Ic//KHHNpzs4zlOhIfU56kAWjYyOULLhowUmGCUplmP60lTLvMb2OJcrTq9ETvZqlIoV0XXB/mDrFliiSX8JggcSUEIIRYijwmYICgBMjUtVgKdcUfWg9MOBxOygTMvkHg4INiE4dgMss+3SYeWpoOuyhRAnQRvgBPBJow5jjVORuLgDWQuadU5AZ+Tfjftd7rB5DQS84QxDaf+IdE5dRlnd/jkJz/po7XT6wMsjpJ0zlZhSDvpM/OajBFhLnKaf88996wkNXFskcI4nDamjZ///Od90AkYhisRCFAIJ5j5Tp1OIk3ujjvu6MigQAEbdBcntUIQBtgw7+JxgYRi840sdinIOKnjwjgT4EImDDbg4bvIGCf29t1334lAjkG/S1tz5JHAC2Q86L8meexTT7fpiIB5GozD35t0VZzunWc5vRgyi+SMYykHV6mx6XvegFUqw+ncYS5CorOGhSwe6HFOCjKH08K6T+AVa30o6fyu0rvYCqzTrCVxqbM3mGuc2uQ0FfqPOv/t3/7Nz+/4ZDqnwQmi6loserJqrQNHdBpXxgRbhPkHhrF+Zk1ANzNXwjvIPmQP9sMTTzzh1+A4ww1rGPq2ihAqoZOqxjRtK/ijB3HSYq/FTvsmAr1v+bOMc51MIaesMWQ9QqYIKuSqCMi3OEiybh0qYedadVQVcUx/mCPhOhfmMnZeOL0VxqjORgj6IVx7FLCts+PCCfFguzfZcZDN2GfxXKUdrJO8x/rJWoRdhl2RZsaoI9BL6EiLTKVrsiXrQkrssH/hROHmm28+Ya8hg+zPsF2Djdq2h7C2t+65vgn08J0q/fbYY495XRbbeewF0J1V2Wq4jgp7O5DXYc8HZuEKJuxKgkhinckcJkCvLgNOE2Z1KX+xh8nGwol5dDFzkH1l2Kv2vRamMla1hw5p7SF94pOpVfb4VBDoKc6W9bWLPJeYW3VyEGwR5BsZRA5+8Ytf+IxmZ5xxxkTz2661y8WCfSrBN7EeR08QwBeCa9Af6GXWgaCXm9phaUPO3j5nTShhj7I3ZZ2J12/WGfZDBB2zzoARV27lrDMWmbSu3XFdFgI9lcMqHcgzXAUS+1Xw+bEHfte73jVH8y1+p1L7mlSnV9kXZFMklXrqp6QjuQR62vncccrBIccXVGK9sMipnhECgyIgAn1QBPX+qCIgAn1UR1b96oTAMBLobScPU8KxLoV3lfMR0hjCqilNXkx2t52iSMnCKgM5Jc3aTi6kdQ5KoKf9aYruTU8kERQA0Vl1GtOykckR2pgYB3fu6q46vfYv//IvPjVs7Phuuls4vv+8KoVyusluG3NIdLIkBFK1Lt28hUDHUQz5SlptSttpYxz/nGjhHm4KxC8Otzh4JN00Uec555xTmU6T7/M8jr5QupJ8vJ86AZpOwVVF8Felw7Y4SuK02m36A6cRQSps2Cl1JG2a6aDJeZ/WWeeQj68eqAuACOOQyllXgi3tR9vJRBx6ZCEIQSJdvxv6kcpjU/rTHHnsU0+3ZakIfeG0B049MIpL3ZyJ7z8nqwj33VvSKg/qOAkOvkAo1a0hJcamxLyp0it1p1HTgDHusyeTzKKLLjobrASLsB6EoBIc+RAXVSnfUyc3z0K8xyRHlb3RdM3Hb37zG09qBF3eFARmWUctejJd68i2AI5VMslchNggiDFea9EfddinerBuXS6lk9L52dRWCBzmI6ceQ//qyMQS8mcZ0yqZasqqkMo+tjHkRVWq6T71J32xOndT4pjsD8ylQCrGuFSNEQExzJs0S04q201ZeviG1Y7D/uV7oTTpCeQIYjkmo6oI9BI60iJPVWtyG4GekiDsX5j/8Um3+NsE0mCjhoBQggMJOKrLHJDT7vTZEgR6k85gfpFxJmQmqwue40QtxBdZtChghh319re/fY7upgEldWu1Bacq4hR7BdK/Cf++18L0Si6yH+C4rsrUlWJaZY+PKoFeam5VyUFTdoOqoKYmss9iawR5TWWhLctCrJfZy0HscUd7WixtKLUmlLAHUls8Z50Hm+l4B3q6L286kJHuO+uCkyx+pxL7GkhjdBjfp7T5idJ1kHemmkDvyxfU93phWdv0jBDoAwER6H2gqDpGEQER6KM4qupTZwSGkUDHQOW0bNNdzBATnCoLREaVsZ069JpOiAeA040REcE4H6qce7yDUQ2BGdIjVjnBY9LMciIjJZEGIdBxTnz605925557ru9iW394Jsa2ici2bGRyBDd1KlYR03Gqd5zznI7HmUepIvrS1PBVKZTTTXZb2t+UbKu7M9lCoEPCQ8wSgU2pImZSDCHrIH5oR5VsxJvHNjKZutMT/W33zzeNaRzc0OS8D3XguOEED/2uk0+LoyS+XoDvkiK86lqH8N14Y8/z3/72t+dwCKMLmM+B4GrDJR1viAtS7MeFVN5NuiJ+NnWCNV1r0DQm9AOC4vHHH/ePIW+cRq8r6TxsSlFumd8l5LGEno5Ts9fN6bgvnO6EzGEe1jl74ucturcOTys5Fb9vOSFSamz6njcx2WfRK+lcTAMcUoKjjmSP8YyxqiJO0jFqC1Shbk5AQ1BTmjIZ5M6zOlIslgmLLcI841R8OH3b5NAObYyDRvhbVXBJKZ0Uz+G6wMoYy5Twr8Otb/mzjCfPpDJF9hL62JTimZOyBPiF62CqdFkJ/WnRUcw71qJwpYzFJk9thLqAtxJ2XEr+NAWUhjFNA2OqiI0StoVVpnjOYlOF+kgfu8kmm/iA0aaMHvH30/3ZoEF4dX3rm0BvC26mHXFAbl2AUEowtBEnaZB1m61Zh0cVIVuVLSV+v8Ra+LOf/czvz8PVYG1BuXH2MWSM5+P7r0eVQC81t1K8CJRjDr7uda+rVRPpmtAU0JejPzjhzhr0u9/9zn+bwJKqgK7QsFTn1l3PZmlDiTWBdvZtD6R9bgrWzllnrGuCZe1O67LsL8goFrI/tdm3qa+m7ioti9+pxL6GQFsyV4arFasOL6QYpUEBbetA23jljlMJHEqsF2391u9CoC8ERKD3haTqGTUERKCP2oiqPwMhMIwEusXITB1x3PWGo2CRRRaZwCs1NrlPi41JU0k3tHXRz3EdMRnH3XaXXnqpT61JSe/AtTjgeM+yObEY02kEsKU/3MPMyTk23JQ63CwbmVzhbSOc4pTIkMi0k9RwbFSqCKqU7K5y5KR3oMfjV9V+NnoYYfxHqSPGLAR6eiK5Lh183A5SirKRC6Q7GQtih0SMIc5mTtlVXSsQ6kzHu2ske0q8NqXvjfvDibRwv3dVey2Oklw5s4xN6tRou78anXT//fc77i2jkOY9PdkZEzxVOqtqA07GDcqrXvUqf4d8l9Seufj0ObdLyGPfejro3HCFRNXYxE5JTpN/+ctf9mnwmYdVz6e6v6tTnLZZdH06xpY1pMTY9D1v0rXeoldSXUSQDv8Fe4hU72RZCOl1LQRP6kBL9W4XeyPWfYOcPGTsLXrSIhOxHKUybNFZ6fpksecs+qlNJ6VrvTVgpQ23EvJn6W/XeZ86oqvGrIT+tOioNENAVcaZKmzS9yAwCHqJSwk7Lg0GsciyhezrW0da5Sk81ybz4bn01J11/5K+V5X5KbfNVc/3TaCn60TVNx9++GG35ZZbuoceesj/TLreOFMW8w87jwA7ivVapNg2JOMBqd25Wz6npLJn6U+JtTBdK9vmDbqbjEcEy1A4qR/v5S1zKsXJYuNbdFbunLGOV8m51QWv1IZoskes+sOKRfycte2WNpRYE0rYA+k6Y1kXrThZxiBnHoT6LLZk7N+w2LfoDfQRZcaMGf6KsTQjVJsdmMpxXz6QOHCq6WBJjHcXXJvGK7e+Evu7EuuFRUb1jBDoAwER6H2gqDpGEQER6KM4qupTZwRGlUAHkNg4T4lrfs81Nnmny4mw9ARvTNLmOspyNieW/uVEAMdCBiEdiDtO8pJuOi2WjUyu4LalPI4DAohMhzwPJ+w5PULKWYjLUOKTEHUR0JaNYJe+Wxw4OSeSQxtwvOC8CxH9KVFrcSx0cVi0jWXuqapQX+w8I+sEG+34ioXc/rS1k98tY5M6uCDDyXYAyRru7bN8K34mvX4AByd3/jWdKMz9Rh/P9zm3c8fP4hjqW0+DWazHq7ISxE5hTuVzFQjzF6yqTrvG86HpignLeFl0fVqPRa+VGJu+503XDBmxjKSnqSynCFM8U4I2DYgoNUYW+eAZy1haZKLLWhe/0wUHSx/bdFJ66tEasNKGWwn5s/S3qw3Le3FgRpXuKaE/LeMe26MWh3psI5AWnCBZShUxWEK24/Zadbhl/epbR1rlKTzXJvPhudSmawsijNsR69iq/Vlum6ue75tAtwSPttmO1gxVaX9ivNpOa9ZhZ5G9pu9aZbxtLUwzn7E3O+WUU/ydxunVCxY56NKvtnHK1a/WOWPpD8+UnFtd8KJNaXBIXeaAvrGIMbO23dKGEmtCCXsgl2gGLytOFnm0rN1d9hdp4BsZdNg3NQX0t7W3zQ602sK5Mhf7aqz6uQuuTf3Prc8yR3JxKLF3ahtz/S4E+kJABHpfSKqeUUNABPqojaj6MxACo0ygp1G76UmAXGMzPbVmPcHU9J3cSPww2JaNn6V/8WZj0DtWU0G0bGRyhTcOOKiK8g2nNOLfYmdwejIpNvbrUlFbsO7S9zYHTroBrksbnYthiU2TpQ1taZMtdVQ9k9sfTgD9+te/dtddd5277bbbPFnOyfCmkuqO8Gx69zF/X2uttfzpVTbRs2bNcvPOO6+5a+kdtbwIMU/KXYh5Tt4suOCC5vq6PIjccfIW59g999zjT/4888wztVVZ9WBdBbnj1+YYKqGnaXtab3pqKnZyhd9i/ZKmmozXp0FP4Fl0fYq/Ra/1PTYl5k0cNEX9dXM17X9T3+LTfm13AId62+Sy1BhZ57hlLC0y0WWti9/pgkMfOqmEnNCvUvVaxrULltTbdEq2lP60tDW2GXN1Ypu9WUK2S+iJEjrSIkvxMxZdwfOpTVd18r/u2232b26bq56fjgR6yT1fG2Zta1TV+6VknAwt2267rQOPUDbccEN/eh8b+o1vfGPjNW1xW7v0yyJ/Fp0V2mGdM21jFH4vObe64EW7rNljBsHi97//vbvjjjv8/oxA8AceeMBfg1RX6oJaLG0osSaUsAdKzUGrLObMg1CnBVsyShx//PH+SsZQFlpoIb9/JoPMyiuv7Ph3TlBNmx3AdyyykaNfStlM1vEJz+WOU9840I6pltVczPS8EIgREIEueRAC1QiIQJdkCIEIgVEm0Ns2yLnGZrrp7CpIMZHS1sa6b1g2J5b+WTYbXftZou40/WiMZXzqIU5LGhNVKQkdXWKH1wAAIABJREFURw3XpRG0YJ1iZOl729h3dXK0jVeJTVPbN/m9rb+WOqqeyekP979yOu3888/P+lwTKQfJzH1n99133xx1Esix7rrrui222MKn6lx00UVbv4uTCofCOeecU/ksp3U222wzt9FGG7mll16682n3tHJSD5IaEIcUY2Ut041AL6GnAxaxrMUBN3Eq6/jkZHwaJQ1Qik8v5pzcqxoXi65P37PotZy5Rf05OquveZPeY2mV2/g5Uu5zlUW4UiHW313q4500IKvUGFnbZxlLi0x0Wevid3Jw6FMnxX2znqSk3W24lZA/65jmYBnXma7FF198sdtqq638I6X0Z1tb0+sActcV1nQIOUpV0EsJ2e4SgDoVOtIqT1XrXFMAUVuQctN3rWRcbtub5LwtVXj6rZyxCu+22bnp7136V5UBx1JPl/6UWAtpK3u5q6++2t9/XWVvQpxxzzF6CUL9la98ZW0Xu/SrbZz4WJvOihvUtk5Yxid+puTc6oJXFR5HHnmkH7+0dMGC4OGzzjrLHXHEEY0Bu+m3phuBXsIesPgT+tBddTKaMw9CHdb1lnE/+uij/ZUUVYES7HHZP0Ook7KdLHRNxYJVrny2zZeuhx264NrU99z6+saBtpVaL3L1p54XAl0QEIHeBTW9Mw4IiEAfh1FWH80IiEDf2t1www0erzbnSl+OxXjDZ9nEVw2mZXNiMaYtmw2zMCUPlqo7TnMd3wUYpwM79NBDPVHKfdDxqfU4tVZMuDc51C1YpxhZ+t429m2btq7jUmLTZGlLW38tdVQ9Y+3P3Xff7XbddVd/ojoUNucQ3G9605tmq5oT16SDffLJJ/3f2061cmqCdpxxxhkTd1+mbYVMx8G///77u8UXX7yxu0Tmc0LnxBNPdNdcc03tszi3cWBxx31OlH5aIU4MnGH8Fwrt5e5OyMX0FD0pgDkhQsklOtJvW8cvvNc2L0ro6fDtWMfEd+chJ5/85Cf9fefxHdzxyYRYx6RkUV0qTOucsOj6tC6LXut7bNI29DFv+nBYpumi+3ACpfOi1BhZZcQylhaZ6LLWxe9YcehbJ3XpG+1uw62E/FnH1IplWl/TydxS+rOtrel3c9eVnHGypodvs+Pafq8ax7b1q4SOtMpTeK4Ny/BcKvttdlIXPZDb9vj56XgCvQ8C3WKT9iF71FFiLYzbhu30jW98w5On8Wn0+BnIdALSdtttN38iNS25c4r3LfuRNp0Vt8M6Z6zyXHJudcGLdqd4DEJexzgQTLPPPvtMXMHBb4wze7MVV1zR7+NDefHFF913vvMdBz6UQdrQxSZo0/kl7IG2b/Y11+tkM2ceVK0NbevtSy+95DMNQKJfddVVtRkHVlllFR9cDpleR6RbsMqdq23zpe33PnFt0h+549Q3DpOxXlj1p54TAl0QEIHeBTW9Mw4IiEAfh1FWH80IiEDvTqBDvoUTa2bAnXOkqdtjjz38K5ZNfFXdlo2fxZi2bDZy+hY/W6ru+FRnfHIw3gykhFRVavf4TtSmdKEWrFOMLH1vG/uum7K28SqxaWr75iCy3la3pT9PPPGE4wTwrbfe6qtbb731/F1r73znOytPcLeNTV2bIL5JD09Qzi233OJToadOQZwJEO2rr756W9f8KR3IfE7rQlgTBJCmm4fohvjeZZddWqPzqz7IN772ta+5nXbayf9MfYcddpj/d92pH4t8t3bu/x6wjF9cV9u8SH/vQ0+H78dBN/EpMHQEKfb5Pb1buSq1e3y/ZXr62Ypb/JxF16f1WvRa32NTYt7E/UB2cbjOnDkzC8ZXvepV/r76JZdc0r8XyzdrPMEPc801V1adq666qjv44IPdjBkz/HulxsjaKMtYWmSiy1qXK6sldFLct5w7l9twKyF/1jHtIlNVa3HTCfS+9GdbWwc9gR5f1TMVJ9DjYM6m8Wtbv0roSKs8hefaZD48N8gp2fSu4LYA5tw+VMl57je6jFWb7Zj+vtpqqzWerq7rNzYfKY5zSpf+lFgLq9pMsOFPf/pTH4RIkPRdd901x0lk7PZTTz3Vr8c5NmHV99rGKXfNts4Z63iVnFtd5KAKjz5OoLNnItg9BO9ib3EKffPNN6+046xtt4xHCXunhD3QZb9lxckij21rd1UdXbClHg48sMfFh8N+nb1vWg466CDHfwsssMAcv1mwsshGjn5JsUae+a8tqL0Lrk3jlVtf3zjQtslaLyxyq2eEQC4CItBzEdPz44KACPRxGWn104TAKBPobXdR5RqbfW5IwuCkTiTrHYKWzYmlf7Gxa3UAmgQrMaRzTxM1fSO9b4qNFidwOdl78skn+xOzcTpe6rr33nvdJpts4k8Uh3TJOGpwyASjH7KjasNjwTptr2UT1+bA6bopaxufEpumtm/ye9pfTlgzboMWS3++/vWvO+SbQgp0Trwsu+yytZ9uGxtrm3EOcU86p2vOO++8ich6TnbjzF1iiSWsVfnnIJaeeuopd9lll7nTTjttIvUlxCEn5jfeeOOs+ng4Pj3Nv0mnx2mQplR5Fvm2NsQyfnFdbXq47Xdru+qei+94gywn0IC/gVlVatVHH33U3+lHMEXQg4888ogjaIf/7UM3WnR92h+LXut7bKzY58wbSz+s3w3P9Snfoc5SY2Ttm2Usu2CZi5UFhxI6qSsh0YZbF8ysY9b2nAXLqjqa7kAvpT8tbe2SEj2sizi++I9SZct2Gac22W4j7auw7wvfHB3ZJkfp720yH55P7aScTCqpDPZlD8Z9GYYT6Dmn9nPHMX2+i+y1zYFB21T3Pvs89m2nn366u+iiiyYeI50z8+7Vr371xN+69Mti41t0VmiEdc5Y8So5t7rgRbut1y7kYBFndWIfg02NvVxHPlrbbmlDiTWhS51tMhGvM03B/jn7pLZvxr/nzIPwXl84EGx8/fXX+2xs8TVp/Jur01I5segri2zkYNk1+K8Lrk3jlltf3zjQNgv+ObKnZ4XAZCIgAn0y0da3hgkBEejDNFpqa3EERplAj0/+VZ04yjU2U+OwD8I5Ti9O/fGd3k2Db9mcWPoX38MbpzfvQ/BKGtKx4U/k+sc//nH/H6cW0rtn6ctvf/tbfwKZ1G+bbrqpg1A999xz3d577+272uT4s2Cd4mXpu8WBE9/Rnt6h3HWMSmyaLG2JT93yfHpS11JH1TNt/XnhhRc8uYkjjmKJDreMTU57w32PpHAP97zlnoZKv/fzn//cbbfddu6OO+7wP3UlYonwJ5CEdllPZlrk24pP2/il9VgcaCUDg+LT5qQU5boIMopcfvnlnhTnNP+CCy440ey4vQRv4Ax+6KGHJoId+pgHFl2f4mjRayXGxioXPGeZNyUCc+J+x6n6c9qePltqjKxtsoylRSa6rHXxOxYcSugkMoEEG4H2WPVvG24l5M86phYsq+q66aabJoIHq66vKaE/LW2N7dGczBxxZpC6Nb6EbMd7jLY0tWEcLOuXdfytOjKnPp5tk/lQX2rTWfcvvB/LoNXuyO3HdCTQ03lAYCXXv0xG6SJ7JdbCnL4SKELGJsgyCiQrhBpBqIPMKYuNb9FZoQ3WOWPte8m51UUOaHcahFa3b87BItb5FlvL2nZLG0qsCSXsgXidsa6LVpws8pgzD0J9XbBtagvBG+gAsuVQPvCBD/ig8UUWWWS21yx7U4tsxJVasIwDq+valvavC65NGOXWVwKHqV4vLPKsZ4RAHQIi0CUbQqAaARHokgwhECEwqgR6GhG6wQYbeGM7jlrPNTaBrYvDrEng0nYGcjduZ9X7ls2JpX/xKf0qx0TVtzkZcMwxx/h7oSlEi3Pvb1osG5mukzHeyEMsv//9759wQlU5xiFiSNkN2cUpUYx8TiEjE22BAxasu/Td4sDpIm/cK0x6M063Uvbbbz+HYyKUEpsmyzimmQOshC9jTX+4+27RRRf1J6Tf8IY3mPtj2fym7beMzSmnnDJxP/m73vUud8ghhzSmjk6d/OndfcxF+kkhdTrBE29961sboe1yAi6tsJR8W2SCZ0rIY5d5Y21vnDUE3fGZz3zG7brrrrNlt0hPRcR9vOKKK9z3v/99P75V5JW1HfFzFl3fZdxLjE3f8yYNQgsZRtrSJzbh3GVdbBu3UmPU9t0cvT8ZusCCQ4l2/OEPf3B77bWXD3Ch4Iw99thj3XzzzdcIYdscKCF/1jG1YJnWhc2Jk4h5Qqly9pbQn5a2pgQNunKzzTZrhSM+xcjDVZmcSshUeora0l6LPdK3jmwFMHmgTebD4133L6kMWk9V5vZjOhLoXe3g3L5XPW+RvfS9vtdCAlrZi3G6nMLVN+jlpvW6Ld1/l35ZbHyLzspZX3PGsOTc6oIXbY8zeTUFDFn1Ryn731pviTWhhD3QZV3sOsZVMpozD8L7bdj+4he/cAceeKD73e9+519hP0yAcVOJg67q5M/id8qRT9pjwfL22293a6+9tm8+Pqarr77acY1TU+mCa5/1lcCh7/UiR2fqWSEwKAIi0AdFUO+PKgIi0Ed1ZNWvTggMI4F+/PHH+1PGTRtu0iZD7D744IMelyqnehfj9fHHH/dELekGQ70HHHBA693Dzz//vCdYZs2aNUe7ue8N4hyCDRKbk4whtXjVoKb3g9ZtJCz9Szd7nNTFudHkVE7vk66LQrdsZDoJ7f/dk0UGALAiFTdRyJzEbdrUxzhDeuHAqTuxHrerbSNY1QdL3y0OnPTUXF3asrgNbLY/+tGP+tThVQRdiU2TdRxjxzx33TF+kM91JZX1qlP4bf1JN79VGQri76ff5LeqNJsxeR1OFr/lLW+p7UtK4KQEehcnyfnnn+841U6puvfVMi6xfFelIE/rSOe/NRCiri1t45e+Z3FmlNDToR2xAxx9vdZaa/n76ZsCkGKCZ/vtt/cZMZgLfREHaXAGjil00Nxzz10JOzIe0s7zQJ3eLDE2fc8b2s+9qGQBCH3hlH/TFQ0BFJx4r3nNa/zYxYUgJFLzczqKsuOOO3q8qu5cjN/jtBz3uC6zzDJz3JluWY/Tweqy9gwyz7p8z7LWxW2y4FBKJ8UEgGX9Se9nrdOxfcufRW/zTIqlRU7jKyWog6BCsrLEuqKE/rSMO3bypz/9aZ8diIJdjL5gjtaVdIwIFmRdZC2LSwnZTttblV66bf1M7QCeL6EjrTLFczl6P92/cF0N9mdTiW1UniOoZYcddshpounZ6Uig0/Brr73W709Zt5FTgn7f+973tvYJIvllL3tZ43xoqsRiO6Xv970WdiGG21KHp3VasnVdeeWV/p7tUKpsfIvOCu/nzJnWgf6/B0rNrVQOOGDAHHzd615X2zROxDNHr7rqKv8MQfOse1U2UQ4W8bOW09Wp7qjSn1YdVmJN4Nt92wPpOoMPiiArAq3rSrpPq8PJIosl9hdpUIzFrxeT1NONQE+vHbL40lJZtmZFqhuzHH1lnSPxtyzrR9/rhUU+9YwQ6AsBEeh9Ial6Rg0BEeijNqLqz0AIDCOBjuPznHPOceuss04liY6x/7nPfc6nfaPUOUpzjU3qgnjgnm0IWAqOd1JDkxp0rrnmqhwL2sP92mwUv/zlL/tnY4KajSkkFPcaU5ruaOb7t956q4OEgVylDEKg8z6ndXA4BAK/6Q4yDGhObX3hC1/w3/7whz/szj77bH8yOC1d77O0CHR8ojx+vmlTn27Ywnttm5ZSm2wLgZ7KG7JMyscQ6Zxi9cwzzzgCOhgTShW5mePcoA7LpskyZjyTyjp3duMsfu1rX1tZBdHMu+++u78/mlI1Vm39SWWlCcOXXnrJp4iDjAPLUKqca+mpt7a7w9OgnrQvqZOkDRueJxigaawt45LKIWnJmeNVjjGcMnwz6Ko6GbN8NzzTNn5pXRZ5LKGn43bEbQ5/ryNu+D11QIV3+jgtTV2pjLMm1JHIPMtVFpyab1tDSoxN3/OG/j/22GNum222cehqCnPntNNOmy1TRTx+YEAQ3C677OLe9ra3+XV5ySWXnE3U4nWRH7gqhCs/6oLL/vSnP7mTTjrJ4QiEBOTZeA51sTe6rD11c88yll2+V4JAL6WTUvK4SceyFlx44YUOfRiu3agj0EvIn0WHpjLVJqesGfvvv//EdSZ1J6VK6E+r/OMkh4DFId3WH9qJnmMehzGqCzIsJdspEddkB6R7E/pXRWyU0JEWeapak9syNKXrMfsXyLi3v/3tlZ986qmnvF2KfqWQihtbaIkllshpounZ6UqgV+35mjCjs8gEuFGQ8ZVXXrkxiLwKIIvtVPVe32thSgy33Xt9yy23+PUdnVAXqBivb21BCem+gj73SaC3zRmT8FbsvfqaW6kc0B7sQTLLpcGE/EaQEnYNe8tQmrJtxGPRhkV8JRJ1N+nPMAeCnVenP/n7VNo7JeyBdA72sc5Y5bDE/iLNQtLk9woySJ8J+KNMtxTuaVAy86hJr7GXxrcR1kH61OaLahuv1MZqux7MMkfib1rXj77Xi7Z+63ch0BcCItD7QlL1jBoCItBHbUTVn4EQGEYCnQ4vtNBCPmUyhGlId47D84c//KFPT3nNNddM4EJaZP42zzzzzIaV1aGXAkw0PI6MEIkdNp8QS5wwD0Q6JxVvu+0238777rvPV1PnsI0dBDy39NJL+/c22mgjf58uffvNb37jN4VsImJyb1ACPXWqYvhD+HO/ciDG+f6Pf/xjd9xxx/nTPZS20/Lx6VgcGtyPyIlL8CGN3/zzzz+Q7MbpvEJFTRuG9JQC71hSKJdyvFoIdNqYOhwhgA877DCPZYhAx8Fx9913e+IzyD4nMCGDl19++dlwLrVpsg4mxBWnpgN5R7YFZH311VefmKNEMeOgwaEDTpS6qHtLf8g2sMkmm0w45ZlfBNkQAIL+IBMD2So4PYVDPi1VKWHBPN7Q8w46APIMZ3CTHqhzGqd6AGyYi6uttpqbd955fbOYi9x/fsQRR8w2F7mOAP2SWyD+IFUIDAoFrImg5yQthc0+KekIdgjjEZ4d9BS1ZfziPlk38SX0dGhHmi2Av7ed+o5PFYZ66rJ35I4hz6fEE7KDjKy00kp+XrEecTqaABzaEggn3p3ME+gl5g19QNdxajz0iz6x9nO6KhDZOLkIpOL0DoFvTUFjyBnzgtNEoXDCFL1B3cGeoD/333+/J8KC7q1yBnaxN7qsPXWyY5lnXb5XgkAvpZOqsousssoqfp6QSWLmzJmeLGBtwpZI50lTlo++5c+iA6oI9LBWBv3NusHcf+CBB3xWCottTB1960+r/FeRNaxH2Aixff3000/7a3jImBTmfNOJ9VKyja1CwF2wiwP+rNsE5aAn0CXsAbCfY/x5topAL6UjLTIV1pI4SBPbnSCFGTNm+L4wT+IMYAQHsl8IgY5h/8J4BN0bbFTmGusehT2E5cS6td3pc9OVQKedyOPWW289YQdj1++7777+b/EVXpDtZGQAt7DvawvWrMPLajul7/e9FqbBn2HPyb6AYNogWzzHPpu+B7uzLstDOtas0eDEyX50IPL361//2tsJzMN4D01/ByXQ49Ox1Nc2Z6wyXWJuVRHotGfDDTf0V36xJoa1kCw96NhUvzWdgM7BIj3ZjizgX0HfMCe4uov9DoFKBCim41aXUWyq7Z2+7YF0zvSxzlhlsNT+Ig0qZ85iozBnm2x22lMXKGexRy2yEWNj1ZvpqX9kmQBMiHKuncMngK8BXYNPMvgFw7cGJdDTLHccMmJfv9xyy/l5RAl+BP5/KRz6Xi9y5FTPCoFBEBCBPgh6eneUERCBPsqjq75lIzCMBDpOKZx7wWnGJovUyZAa6eaq6YSR1aFXBSoOVoxiUvHFBYN5xRVXdP/7v//rnepxaYqwZXNPiliM/5jYqBtQ7oV86KGH/D3XgxLofCMlacN367Cln7QXh0camBDeTU/RxH0ZJJ1YqCc9UW5JPx2nEKceC/lXyvFqJdBpZ+pECRjgqCTIAed4LDeMGxkYiNJuuo/Zkvbbunm0Kp+qU2PhXYhiyJN07kCCcaKUfqXFsgmscso3tZeNJwEr4E6BdMSJnxb0EEQF5LVVD9AHnGs4l9OxoZ0QNxB/qR6ACH35y18+x1jzXZ7nv7YU03V9rpOvqudpP8T6DTfc4H/m5DUnNZvS7DZhbRm/+P0ceexbT4d2VJ0orwqyiNsd3w3H3y3pKq1ziueqnBZN76MvwynPySTQaVPf84Y6mTvMUxyq6dxBTy622GI+SCa1EZrIiDSjR4wnuopyzz33zAZzXYaLLvZGl7Wnbswt86zL9ywOy7hNVhxK6aQ0YLBpjmDnoNcgEShN62UJ+Wub/ymWBJCgl0NwWtP7bRlOeLdP/Wkdd77LGEFAQ5jEhcBZAgLJJJD2sclGoI6Ssp0jqyG1fNC9dbZwCR3ZJk/h9zQdbfxe3ZUtkGbIXxpgh91C1o5UT1r2ENb21j03nQn0qkwwoR+sIW9961vdz372sznkvClDUBteObZTWlefayF1s3cl2DQEU4TvMcexR9jfpbLE39nXEGybFgKksasJerMU9k3gEWyFQQn0LnPG0k6e6XtupXLAQQT2XOHKu6Z2tZ0U5t1cLNKg6qbvIwMEjnNlG4Wr3Fgn0oD8qbZ3StgDzAfS6Mcn8OuwYpwIxCHbFGVQn0uJ/QU6kAAZsjWl63mTzU7GRDIiVO05LfaoRTZiXHP0Zo4sL7744t7WCXuSQQl02hxfU5TKRqrjSuLQ93ph1ZV6TggMgoAI9EHQ07ujjIAI9FEeXfUtG4FhJNDD/YgY3akzPAYAI5sTuXX3euU49KqA5dvUH06yNYEP+UYUPQZzXWHDhUHb1C+cTjgIiBRn08uGtw8CnTZZ+0N0OqRDXQr90D82R5CeVWTgoJs5vhHfRcy/LWR4eqe4JYVyKcdrDoFO/371q1/5U1jxSYAqWUI26BeBHFWl5KbJqoDCVQSkBEyjsOM6QgQ3Mo9jbZD+QMxz2gnHfF2QSphfnKbCURwCZJpOF7MBJhoe512TPqLtzB2exQGYkuehb5wwhwThpCtBMk0FTJhLOJHqUktbx+Thhx92e+211xwOzfh9Ts4T0Y7zM9xzasni0NSG0vJo1Wu00aKnQ18IIEJXUyxkOCcPGKfLL7/cvzPo3fF1axIpDlmT6goyzjh/8IMf9GtIUxBWybHpe97QX6te4VkcdNz9zIm2uiAwnsN5RlBLfAKwDtsm3dvF3uiy9tS1zTKWXb5ncVjGbcrBoZROQvawYXC8160F6FZ0OoV5QmkLOCshf026M8USByn94YqhlHyK62mzjeNn+9KfOePO91mvSWtNtp2mddViI1BfadlGj7IepCfM0/XzqKOO8nY+2Q0oTbZwCR1ptQe+/e1ve7lPsW9at5ivnGBtwoDvW/cQ1rbWPTedCfTQZoJfWbPbMAtZ1ziZy+ngLiWHCKqqv6+1MNRNkAjrB3v6tsBx1lZOjoesSHXtg1hjX95UH1eg7bnnnl5PkiWOMiiBTh1d5ox1HPucW6kcQNyRsQxMmshZshqxZjaNQehPDhasm3fddZc/lNBE4hN0jN1NwC5+BUpdivjpYO+UsAfwYRAkGmdATGUo7NPYv7J+tq0zVhlkLehzf8F3wYjgYnwBXO3QVFjryfbCs1VXDfCuxR61yEbcjly9SbAYc6nJt4Es44vgvxCM3geBTkYHMKKPaZlMAp1v971eWOVUzwmBrgiIQO+KnN4bdQREoI/6CKt/WQgMI4EejExSOJJWmI0amy+MeyL32VDh+FlzzTUbHeO5Dr06YEnbxMnm6667bqIdGPerrrqqv6saQ5l7VuvuSE/rffzxxz1JyuYnnNrgtBsnbLgHjj4S4U2qPzb/fRHoYTPDBu3SSy/1RBqpr3FEBFy5vz2kOrUIGmQgEbmQbmyOqIu+EEUNmTRoiTdCOE7YWNYRk3wrTQ1rSaFcyvGaS6DT/pBK/5JLLnE333zzhHxABuHc33LLLR2R502EUOnNY86YssHiJAFp00lBH5z+zJsPfehDvj/IXtOY5vSHzTryjQ5pml+kO2OTjrOG0nS/dehv0EfUixMoRNRzAgvCnBN/OXMnxob6wql88GCMcWZxxUO4ZiEH97pn+SY6BYcm6VjpQ/geOhXdivM2PU0N0cGc7lJyxi9sypnnFgIibk/fejq+uxFnCU7bpiCG9I68tvvpumDJOwRi4SjhNHaYU2E9QmbCnCKd+1ZbbdUYhDUZY9P3vAl6nr7jZES/hLmDnmQuolvQl+EKDAvW2As4usg0EOYG77GeEUzG+tyke7vYG13Wnrq+WMayy/csDsu4Tbk4lNJJzEdICXTXrbfe6mUkzBOCS7B1OC1swS3FHDujb/mrGtcYS9qOPYM8klb8sssu8/ZxF9u46luD6s/ccQ9t4D36Qd/CvKvSZ002AnVNhmwz7sgSqeXT9RNdi1xRctevEjqyTecxP8jqBWGGzmN/hS3DfobgvjgVbFwXNip9Z18GFmEPE3Tvxz72sSw7qK2dTb8PA4Ee7Hr0D3Ie2/V923q5RFAdtoOuhXG9wSZnz8kVRpBOIWjDuram8kdQAvZPvPZTF3Y885D9OEQTe+hAXvVBoHedM1YZ72tupXJAunFw4e/XX3+9Y38Z9BeBG+uuu64PmEV/WYM3umDBukUgCfvBsG6hN9g3sf8I9lWcSY61ADuPNsbFsm5PxppQwh5tWmfifVp8bVQfhxb63l/E48W+BZlDD+B3CusG8keAMuPLNWxt/gCLPWqRjbhtXfQmwW+sm6kss/8gcyP+SYKqYx3UB4FOu/k2PkR0IJiCIUFr7FHjK/0mAwfa0+d6YdWVek4IdEFABHoX1PTOOCAgAn0cRll9NCMwzAS6uZN6UAgIASEgBISAEBACQkAIZCCAIxKHJ6XtBHpGtXp0TBFI7ynti9gYUzjVbSEgBISAEBACQ4cAGTgI1CRoitIXgT50QKjBQmCaICACfZoMhJrH/CKQAAAgAElEQVQx7RAQgT7thkQNmkoERKBPJfr6thAQAkJACAgBISAEhMB0QyC9JqbuvtXp1m61Z/oikF4jxCkxrg5REQJCQAgIASEgBMYDgTSTG9ka3/Oe94xH59VLITANERCBPg0HRU2aFgiIQJ8Ww6BGTBcERKBPl5FQO4SAEBACQkAICAEhIARKIUB6S9Kbb7HFFm6BBRZo/Myjjz7qSDlNGkwKd6KTfltFCMQIkCqcKzG4p7ktlfyVV17pNt98c/86VwSQ6nzllVcWoEJACAgBISAEhMAQI8C1ABTuoW8q6ZVepKm/8MILfYp6FSEgBKYGARHoU4O7vjr9ERCBPv3HSC2cRAREoE8i2PqUEBACQkAICAEhIASEwKQjwD2bxx9/vDvggAP8fwcddJC/97yqQLTvv//+7vTTT/c/L7vssp54X2655Sa93frg9EXgqaeecjvvvLPj3uXjjjvOk+NzzTVXZYN/8pOfuO22224iIIP7ak899dTWQI7p23u1TAgIASEgBISAEAjr+wsvvOBOO+00f3d7XUAdp825GoiMNJRDDz3Uff7zn3dzzz23gBQCQmCKEBCBPkXA67PTHgER6NN+iNTAyURABPpkoq1vCQEhIASEgBAQAkJACEw2Aj//+c/dNtts4+655x7/ae4033fffX3azHnnndf/DZL9wQcfdMccc4wnzEM59thj3d577y0H52QP2jT/3uWXX+62335799xzz/lgDJzie+65p5s1a9YEkU4wxrXXXuuOPPJIL1sUTpr90z/9U+tJtWnefTVPCAgBISAEhMBYI/DSSy+5E0880e2zzz4eh4UWWshnKyJgbrHFFpsg0p999lm/7n/5y1+eIM/f/e53uwsuuMAttdRSY42hOi8EphoBEehTPQL6/nRFQAT6dB0ZtWtKEBCBPiWw66NCQAgIASEgBISAEBACk4jA7bff7nbaaSdH2u24rLTSSm6++eabINfj33bbbTcHgd6W8n0Su6FPTRMECLg44YQT3Be/+EVPoocCmb7iiiu6p59+eg5Z47czzzzTXw/QlvJ9mnRTzRACQkAICAEhIARqECBQ7uCDD3YnnXTSbE9Api+//PKOK4HCifPwAIF05513nlt77bWFqxAQAlOMgAj0KR4AfX7aIiACfdoOjRo2FQiIQJ8K1PVNISAEhIAQEAJCQAgIgclG4LHHHvPpMs8///zGT+P4POSQQ9wuu+ziZs6cOdnN1PeGBAFOn91yyy3+SoD77ruvsdWrrLKKO/roo90666wj8nxIxlfNFAJCQAgIASHQhsCf/vQnd8UVV7jDDz98jsC59N0NN9zQB94RaKciBITA1CMgAn3qx0AtmJ4IiECfnuOiVk0RAiLQpwh4fVYICAEhIASEgBAQAkJg0hH429/+5k8DXXrppe7GG2909957rz9BzImgFVZYwW2wwQZuk002cYsuuuikt00fHE4EOI3+ve99z8vUHXfc4e6//37fEbIbIFOcOF9rrbUUjDGcw6tWCwEhIASEgBBoReCPf/yjtwEuuugid/fdd0+Q6auttppbddVV3ZZbbulI3T7PPPO01qUHhIAQmBwERKBPDs76yvAhIAJ9+MZMLS6IwDAQ6AW7r6qFgBAQAkJACAgBISAEhIAQEAJCQAgIASEgBISAEBACQkAICIExQUAE+pgMtLqZjYAI9GzI9MIoIyACfZRHV30TAkJACAgBISAEhIAQEAJCQAgIASEgBISAEBACQkAICAEhIAQCAiLQJQtCoBoBEeiSDCEQISACXeIgBISAEBACQkAICAEhIASEgBAQAkJACAgBISAEhIAQEAJCQAiMAwIi0MdhlNXHLgiIQO+Cmt4ZWQREoI/s0KpjQkAICAEhIASEgBAQAkJACAgBISAEhIAQEAJCQAgIASEgBIRAhIAIdImDEKhGQAS6JEMIRAiIQJc4CAEhIASEgBAQAkJACAgBISAEhIAQEAJCQAgIASEgBISAEBAC44CACPRxGGX1sQsCItC7oKZ3RhYBEegjO7TqmBAQAkJACAgBISAEhIAQEAJCQAgIASEgBISAEBACQkAICAEhECEgAl3iIASqERCBLskQAhECItAlDkJACAgBISAEhIAQEAJCQAgIASEgBISAEBACQkAICAEhIASEwDggIAJ9HEZZfeyCgAj0LqjpnZFFQAT6yA6tOiYEhIAQEAJCQAgIASEgBISAEBACQkAICAEhIASEgBAQAkJACEQIiECXOAiBagREoEsyhECEgAh0iYMQEAJCQAgIASEgBISAEBACQkAICAEhIASEgBAQAkJACAgBITAOCIhAH4dRVh+7ICACvQtqemdkERCBPrJDq44JASEgBISAEBACQkAICAEhIASEgBAQAkJACAgBISAEhIAQEAIRAiLQJQ5CoBoBEeiSDCEQISACXeIgBISAEBACQkAICAEhIASEgBAQAkJACAgBISAEhIAQEAJCQAiMAwIi0MdhlNXHLgiIQO+Cmt4ZWQREoI/s0KpjQkAICAEhIASEgBAQAkJACAgBISAEhIAQEAJCQAgIASEgBIRAhIAIdImDEKhGQAS6JEMIRAiIQJc4CAEhIASEgBAQAkJACAgBISAEhIAQEAJCQAgIASEgBISAEBAC44CACPRxGGX1sQsCItC7oKZ3RhYBEegjO7TqmBAQAkJACAgBISAEhIAQEAJCQAgIASEgBISAEBACQkAICAEhECEgAl3iIASqERCBLskQAhECItAlDkJACAgBISAEhIAQEAJCQAgIASEgBISAEBACQkAICAEhIASEwDggIAJ9HEZZfeyCgAj0LqjpnZFFQAT6yA6tOiYEhIAQEAJCQAgIASEgBISAEBACQkAICAEhIASEgBAQAkJACEQIiECXOAiBagREoEsyhECEgAh0iYMQEAJCQAgIASEgBISAEBACQkAICAEhIASEgBAQAkJACAgBITAOCIhAH4dRVh+7ICACvQtqemdkERCBPrJDq44JASEgBISAEBACQkAICAEhIASEgBAQAkJACAgBISAEhIAQEAIRAiLQJQ5CoBoBEeiSDCEQISACXeIgBISAEBACQkAICAEhIASEgBAQAkJACAgBISAEhIAQEAJCQAiMAwIi0MdhlNXHLgiIQO+Cmt4ZWQREoI/s0KpjQkAICAEhIASEgBAQAkJACAgBISAEhIAQEAJCQAgIASEgBIRAhIAIdImDEKhGQAS6JEMIRAiIQJc4CAEhIASEgBAQAkJACAgBISAEhIAQEAJCQAgIASEgBISAEBAC44CACPRxGGX1sQsCItC7oKZ3RhYBEegjO7TqmBAQAkJACAgBISAEhIAQEAJCQAgIASEgBISAEBACQkAICAEhECEgAl3iIASqERCBLskQAhECItAlDkJACAgBISAEhIAQEAJCQAgIASEgBISAEBACQkAICAEhIASEwDggIAJ9HEZZfeyCgAj0LqjpnZFFQAT6yA6tOiYEhIAQEAJCQAgIASEgBISAEBACQkAICAEhIASEgBAQAkJACEQIiECXOAiBagREoEsyhECEgAh0iYMQEAJCQAgIASEgBISAEBACQkAICAEhIASEgBAQAkJACAgBITAOCIhAH4dRVh+7ICACvQtqemdkERCBPrJDq44JASEgBISAEBACQkAICAEhIASEgBAQAkJACAgBISAEhIAQEAIRAiLQJQ5CoBoBEeiSDCEQISACXeIgBISAEBACQkAICAEhIASEgBAQAkJACAgBISAEhIAQEAJCQAiMAwIi0MdhlNXHLgiIQO+Cmt4ZWQREoI/s0KpjQkAICAEhIASEgBAQAkJACAgBISAEhIAQEAJCQAgIASEgBIRAhIAIdImDEKhGQAS6JEMIRAiIQJc4CAEhIASEgBAQAkJACAgBISAEhIAQEAJCQAgIASEgBISAEBAC44CACPRxGGX1sQsCItC7oKZ3RhYBEegjO7TqmBAQAkJACAgBISAEhIAQEAJCQAgIASEgBISAEBACQkAICAEhECEgAl3iIASqERCBLskQAhECItAlDkJACAgBISAEhIAQEAJCQAgIASEgBISAEBACQkAICAEhIASEwDggIAJ9HEZZfeyCgAj0LqjpnZFFQAT6yA6tOiYEhIAQEAJCQAgIASEgBISAEBACQkAICAEhIASEgBAQAkJACEQIiECXOAiBagREoEsyhECEgAh0iYMQEAJCQAgIASEgBISAEBACQkAICAEhIASEgBAQAkJACAgBITAOCIhAH4dRVh+7ICACvQtqemdkERCBPrJDq44JgWmDwH/8x3+4rbbayj344IO+TXfeeadbY401pk371BAhIASEgBAQAkJACAgBITCZCDz++OPu4osvdtddd5377ne/6z+90koruT333NN96lOfmsym6FtCYNogoH3jtBmKSWnI3/72N/fwww+7Cy+80F177bXu/vvv999dbbXV3Be/+EX3vve9b1LaoY8IASEwngiIQB/PcVev2xEQgd6OkZ4YIwREoI/RYE/zrv7xj390n/3sZ91Xv/pV39LDDz/cHXroodO81cPVvH/91391a665pm/0Cius4C655BK39NJLF++EHCHdIf6nf/ont8022/gK1l9/fce/F1544e4V6k0hIARGCgHpiJEaztk689///d9u6623djfccIP/+ze/+U3/bxUhIASGGwEIo6uuusrtvffe7pe//OUcndFcH+7xVesHQ0D7xsHwG6a3//KXv7gzzzzTHXTQQe65556bo+mTEXQ/Vf6RYRontVUIjDICItBHeXTVt0EQEIE+CHp6d+QQEIE+ckM6tB0SgV5+6KZqg9inI4SN9sknn+y+9KUvuVmzZvn/T4T6qBaRY9N/ZJHv3Xff3d17771ur732cgcccIBbYIEFplXDUyJOAUrTangGaox0xEDwTeuXRaBP6+FR44RAZwRuueUWHxz55JNPVtYhAr0ztEP/4jDYlKVB7nPfWLqtqn92BO644w6/J3riiSfcEUcc4XbccUc3zzzzVMJEIBE27Cc+8YlaGEWgS8KEgBAojYAI9NIIq/5hRUAE+rCOnNpdBAER6EVgVaUdEBCB3gG0zFdGgUD/0Y9+5D7ykY+4Rx55xPd+t912c8cff7ybMWNGJhrD8bjIsek9Tn/96199poyjjjrKN/QVr3iFu/HGG6ddUIcI9OktR4O0TjpiEPSm97si0Kf3+Kh1QqALAs8++6zbYYcd/Al0ypvf/GZPNG266aY++I5AUf4bVbu2C2bj8s6w2JSlx0MEemmEy9TPCXLI8wsuuMB/YOWVV/ZXVLz1rW+t/OCjjz7qPvaxj7nvfe97/ney4x199NHuve99r5t33nndn//8Z/93/n/JMlX+kZJ9Ut1CQAjYERCBbsdKT44XAiLQx2u81dsWBESgj6aIDOPGUwR6eVmcqg1in/IoAl0p3MvPFPsXhsXZmUOgi7Szj/90eHIqCfQ+dft0wDK0oWS/uM/zsMMO85/aeeed3QknnOBmzpxZ2X3NxekkFWqLEOgHgR/84Aduo402mjh9DtnE1QxhT97PV1TLMCIwLDZlaWxLrsGl2z7O9ecS6N/61rfcxhtv7CF7/etf76+pgTwftOTaTlPlHxm0n3pfCAiBfhAQgd4Pjqpl9BAQgT56Y6oeDYCACPQBwJvGrw7jxlMEenmBmqoNYp/yGKdwX2655dyxxx477U779jmSU0mO9dmPUa4rpNu8//773R577OH222+/oU7hnut4GuWxHYa+TaWO6FO3TyesS/ZLBPp0Gmm1RQhMPgKxzv77v/97d+GFF/pT6CpCAASGwaYsPVIl1+DSbR/3+kMK99///vfuwAMP9Nk26lK4x/YQ2eW+9rWvuQUXXHBgCHP3MVPlHxm4o6pACAiBXhAQgd4LjKpkBBEQgT6Cg6oudUdABHp37Kbzm8O48RSBXl6ipmqDOIzyWH40bF+YSnLM1kI9NQwI6AT6MIxStzZOpY4YVd1esl8i0LvJud4SAqOCwFTq7FHBUP0YbQRKrsGjjdxw9S7HHsrpmQj0HLT0rBAQAiLQJQNCoBoBEeiSDCEQISACfTTFYRg3niLQy8uiCPTyGPf9BTla+0Z0POsTgT664z6VOmIYbQ2LJJTsV47DONcJbOmbnhECQmBqEZhKnT21PdfXhYANgZJrsK0FemoyEMixh3Lak2s7TZV/JKdPelYICIFyCIhAL4etah5uBESgD/f4qfU9IyACvWdAp0l1w7jxFIFeXnimaoM4jPJYfjRsX5Cj1YaTnmpGQAT66ErIVOqIUdXtJfuV4zDOdQKPrpSrZ0JgdBCYSp09OiiqJ6OMQMk1eJRxG7a+5dhDOX3LtZ2myj+S0yc9KwSEQDkERKCXw1Y1DzcCItCHe/zU+p4RGEYC/aWXXnI//vGP3SWXXOJuvvlmd88993hUll56abf66qu7j33sY26ttdZyM2fOrEWrynkxY8YM98///M/unHPOcf/yL//iFlpoIX8X06abblpZD3cxf+9733Pnnnuu474nNnuveMUr3KqrrurWW28999GPftS96U1vMo9YqO/SSy91995770S/uBfv3e9+t2/Hhz70IffKV75yjjrTjULTR1dYYQWPHXjVlb779qc//cndeuut7hvf+IbH7Je//KW/749+fepTn3L/8A//4Jvy2c9+1n31q1/1///www93hx56qBm/+MEUjzvvvNOtscYa7vnnn3ff/va33VVXXTXRDsZ53XXXdZtttpnbaKONZru7+G9/+5t7+OGH/f2E1157reOOY8pKK63kZWzbbbd1K664optrrrnM7aRtN9xwg5e1gEUsN1tuuaXHJsxNa8WPP/64O//88307w5xYbbXV3AYbbOC22WYbX+ddd93l1lxzTV+lRQ54Lsw3xo4xDBhQ9/ve9z738Y9/3C2zzDKN7e3TEZK7KaYPvHPFFVd4bB588EEvf2DO2K299tpuq622cm9729uyxtEyLn18t87R+uSTT3q5vP76672+eO6557xcrrPOOu4f//EfW8ckbf8TTzzhvvWtb7nrrrvOy8kzzzzjdSD3czIvNtlkE7fooovWdvtHP/qR4/66Rx55xL3+9a/382zllVeufT6WiQ984APuggsucIssskjt8zfddJPXqxT0Bbgstthi/t918x29c/vtt3uc7r77bq+jQ59YJzbeeONe7iq3OMNj58z666/v27/wwgtPyCZ4BdzRzeiX7bff3uvIHP1SB2ATgZ4GL7XJdtCnbc81/Y5uZR6y3t14440TMmxZ7+rqffrpp93VV1892zzn2aCrLPM8xeKb3/ym23rrrb0eRF9ffPHFfr1HDwa9zdxAnhjPPktYf7BDgu6Nv8lawZy0yF/arq56vW9bgzsyr7nmGnfRRRdNyH8sA+ma3IZvV/uw737F7YzHp639qd1Tt95hozEPzzvvvF50W982n0UPxetEWCtTPYhNj52F3VJ3h2rVGsC8xTbBfjv77LPdlVde6fXNFlts4W3MV7/61XM0seucqOtrrDNimx79zlrN+lNn0zfVyf5nEHtsMtaiEvq97/Fpm4vx74Pa7VOxxvJN1ip0K3ZvsN1z9sp9r4f/+Z//6dfT2267zcPLnu/oo4928847b+NwnHDCCW7vvff2z2AT0ae3vOUtOUM427OD7LfrdPvOO+/saCe+B/Zj2AqxbZNjn1vW9Lp5XPVtxhy7E79EalMGO5lvMi5hf4Qv44Mf/KDXo+hqa+lD7vhWn/vGtO1d17u//vWvDpIF0pfyiU98wp122mneFmwqYAqO2PgU9qP4HOoKtiy2MfZs2N+FeUs973nPe9x8881X+/5k6Pim/jaR4qVsrUF1bB2Bjo162WWX+bHoY4/Wt81rnZd6TggIgWYERKBLQoRANQIi0CUZQiBCYNgI9F/96lfukEMO8URhU1lllVXciSee6An1KiIy3Zwef/zxflOEkRyX4DxPv/XAAw94chfHb12BqMEZCpnVtNHB0QS585nPfMbdd999jf1iA3XUUUd5MivuV58bkj77RmdwYO63336NWEFu0y/GpRSB/sILL7h99tnHO5LqCgTdqaee6pZaailPIB577LHu9NNP9+RkXTnooIMc/y2wwAKNY4eTAiLksMMO83XXFTbiu+22m9t///092ddWLPVSJ/VBJL3//e/3VVoIdMt8o+499tjDHXDAAbVOhD4dITkEOk4SnBCMDw6MpgJZ+aUvfcm97nWva4O89fc+v5vqKgiT73znO96ZWCdHjAn6CedkE+lAR5BtHJinnHJKo5wji+jeXXbZpTI46X/+53+8rrv88ss9PmeeeabDoVhXIOshECg453BO4LCrKuhIxiYE1KRO1yoC/Y1vfKPvP8EydQW98/Wvf70xmKh1sJ0zEZipQ4u15fvf/77X+8yPurLXXnv5vrfpl7Z2TicC3apbWe+OOOII72hsCiKwyjAYMc+R99e85jWVkFURBjiRkT3WgrpCW8866yzv2OyjWPrEnPzKV77iP0cgGiUOzqhrxyB6vS9bAx2JvYXd1ST/bbZc3EdLv3i+qs6++lWFed8EOmRyn7qtb5uvSf5TnAlweuqpp/za0iQHBKgcc8wxbvHFF6+sPq2XgCzWvt133322dbJuflhkx2LrhMZR3+c+9zlP9DUVq46jjr7aWHot6lu/99n3XN1ssa+ps81uH5TcyWk3gQYEjLTNqaALTz75ZL83qCp9r4cpAUmAJgGOBE3VldS23HPPPf3erGlfXVdXH/vtuO5Yt2Pv0i5szkHt8y4EOvtLguNZU617VovuZ2ywMwjibwrs7lPuwLjPfWM8ZpY+N/lvOGABFmC87LLLejtmueWWa5yi8X6nKQCE+cbeCbu3yU+w4YYbuuOOO84HSleV0jq+TR+NCoH+6KOP9rZHK2Hzto2DfhcCQsCOgAh0O1Z6crwQEIE+XuOt3rYgMEwEOpupHXbYwbExiAubO05lP/TQQ7P9nQ0QkcGcOks3ffHmFCIRp1wVGZ4S6Gy+Ia923XXXOQg5TltibKebHpz1ELdVRBb1seFNnXy0nXZRIHzjOnHUsMHCoRj69eyzz3qClMhzCpswNolhE41zJJxcf9WrXuXJ6iWXXHI2vPruG5X/5Cc/cdttt50/uddWIK05hfDv//7v/tE+T6BzgomTTU0b0tA+NsYhwjwNqKjrA04THCZzzz135SOcfD/44IPdSSedNNvvjCUb75/+9KdztA1yEfl9wxveUAsdGzKCPyCvLQVnVYiAbyPQf/CDH3i5TMfuHe94hyOCOiWkIf3BoYro69MRYiXQ67Bpw5wAjte+9rUWOCuf6fu7sa7iVDKnWHB4tpUqPZG+A3FB8EMq5+ifv/u7v/NzMXXEofsgMtITFynJjTwgm2T2SMuf//xnL7Oc1gkFBx2kUFWhDcgipAgl1cupTCCHnPCw6B3m2aBjnuvsZBw5dc/a0OToDFg0rSFtchB+byLQCS6CpOekC+XFF1+cbd1B5mLC+cgjj2zMLtDUpiaZ40QZeicubcEgdfWFNv/Xf/3XxMm7UG/TmKeEAcE3zAMyhrQVHKOcDMWpOkhhvWA9byLsQ/1Bn4WsI20E+qB6vQ9bA4yZo1/4whdmgwm9UyUD2HgEDpEtpK4Mah/20a+6tiE78ViydgaymL5h+4QAERzj6OS6eYudgQ3ch24rYfO1yX2qh8iOAz4WPdg0b9N6yc4QMvzEbaqaH4POibTPdXYvZPn8888/hz6yrNV9tjEmV/pei/rW72DbZ9/b5DP+vU+7PV1j43Up7Pde9rKXTXy+6xqL/YldBYEVz6mgZwgIiPeGfLBJv5ZYD2MCku8z/z/84Q/XDk2c3YiH2k7v1lXU1347rj+2/chuwb4a+7ittM35XJuS/dysWbN84ISlsP7is8BObwpcCnUhI7SJoNOq0rfc8Y0+943U19d699vf/tafPMcXRCFwAd9UXSFohABM/C6UugAQ/BPsi8iYEpc6H1eTvVlSx1vkq4lAT22tJnuozl9V1YZB9zExZvg52KPha7PYJm17tBI2r2Uc9IwQEAJ2BESg27HSk+OFgAj08Rpv9bYFgWEh0HHKEN0dnNjhNCSnrkIqRjZwpDmFqAwnuXFkk0Zt+eWXnw2JuhNBbIA53U1qYDY9EGlvf/vbJ97FwCb9XCAPOckE8UDaZAhyNmiQ6CzC4ZQ8G2VOppE6LS1pfThPOaGM8z8Q7vSLk4r77rvvRPAAm1hIpCWWWKJyhLtsPPvuG5skxiwm5z75yU/68cHJQP8g0nD8E0mdBjD0SaADEjLD5pTx45QxDuuQao6TGvHpf/An3WF4h80yssB84TQEZDwR4sHx0BSFXkWoggOn8kPacOSG1IacAo5PvPMcf6tK20+fmA+0LWzwcNDSF9LeLrjggl4emTsQj2zw4gCCJgKdNNzUG5z0od7NN9984vQxKcQJCIjbWxdI0EUe61SXlUDnZBtzjnZSwPLzn/+8J2gYx5BiFDI6JnIJdmFOdzndwnf6/m6VrqqSS+YbJ1+YN0E/kWIfPVSVfjEl6dBTzFeI6nCFACdKfv7zn3tZj7N+QCqi49KgIHQIp3WRxzTNejyeaRpPfmtKhRjLD2QTp9xjnV53ehR9yjwjgIjgHObiv/3bv3mM4pPpbQ6wNkMi19kZ6guYE5SALkcnMS5c8QDGFv3S1rbw+3S4A71K5nDgQhiy5jIvkbkf/vCHXr7CmgBOjHlI4R/6hP6GaCZrSNDx6L/YLuDvzA2eYZ0JupIMNTgy0+C6upOCrPXoD+SaICHa+dhjj3lnOet7KDhKea4umKptvNBL6CQyE4TCt5mD4Wqa8O0zzjjDB3/EDr4mAr1vvU77cnU7dhXBMoxbKKlurrLlcBazjjH/09K3fdilX23jGv+ec+dnjm6DuMVJH596btJtfdt8Fgyq+sXO0C0AACAASURBVBP0INlNWHtYV9AVpBNGD8S2Wd36XIcTtgspb8lGBUGJ/CFLL3/5y31z+54Tqf6osp14huun0BUhIxL9Rse9613vmgPGvtsYEwV9rkV96/cS42ORUZ4pabdTv8VmsLY1fo797k477TSxJqBbWRMhV0OQDvsubAxso2Bj1F1tUGI9ZD2GcAw2WFsad9Y4dAPFcmK9DrcS++0c+5xgefa/YR/WZJ9b5KNqHgc7hSwlYQ/I97Df41PN7AnYVzL+VbYNVzoRwB3v77CrsKOqgqT7lrsSa3Bf6x02GntG1iJKEy78nu53qgJGUls2ZLQgA1XYv/EMwSOx74GAf+ZHmlGplI636qQcGyfnWev3ec7qKwh15mB2yy23zLZ+N/mASti8OTjoWSEgBGwIiEC34aSnxg8BEejjN+bqcQMCw0Cgpw7lttNIkEeQQNx3TKmK9k03vTi5iDTlhFNdirKUEG46IZw6koiuJ6o4vkM4PYXZdhIS5yinzoPDrckxmuvU7rtvqYOIfzdF6FaduOuTQEdmIBuIKK4a36oTQ7xzzjnn+OCIqnfYQHF6KhC0dSmrU0KVU3eQB9yTlxaIEdIZQioFUgRyhtTYaRu4I23HHXf091ZT2k4/fve73/V3iQZytY5A54QKTh5OD4d6kbU4kCS0O3Uy1tWZK49NStuyKU7nVlMgAn1ANkN6cGtKvqo2lvhuqqua5BJdyfOQ0aFwB2NI2x+3Oa4XZw0OIeSjKlMGMgHpBalLqSM0Y0cRz3A/e9WJlfQEEnVWEeOhvfH959yzjjziHAylijxpSn3+m9/8xs+psEZY7zGsk8suzs6mDCl8x6pfrAbOdCDQ44CfthNY6WkcHIWk24/vLuZkIsFC6OC2+tJ5Xue8riIMIBcIZKrKTMHaBQEQTg01BY5YxirVlU12AfMdshRyIawXdQR6Cb1Of3J1O8GAzOGwDnHSklPVVQFL6brMs6ydcXBCCfuwS78sYxueyXEYV+m2uiwg1G/VbSVsPgsGaX/a5m0aHFF33UcVTgTmEAxXdz9tiTmR6qSqwJ+AU2rTVwXflGhjShT0tRb1rd9L9N0iozxTym4P37fYDNa2hufSVOdNWaFSG4M5AqG97rrrzvbZEuthSkA2keKsr5/+9Kfdueee69vVRrbXYVZqv13lS6i7yqWrfV63pqfzeIMNNvCkd1U6/CpbAaya/BipzVRno5eQu77X4L7XO7I1cdgC27Mtm1u836mzD1PdSeACgV9VVxele/mqqwZL6XirTsqxcXKetX6f5yy+gri+FDN0YtM4WPdofdu8ORjoWSEgBOwIiEC3Y6UnxwsBEejjNd7qbQsCw0Cgs0GBAOPEBqXKiZp2E9IIJy1O5arNTUoe1Z0Qj+uNNzg48Yi4brrvNHUsp0RWmsaKPnI62uoAaHIk5Dq1++5buqFuO0lNn1PHb58Eet2J2YB16tDh720nCdO00gceeKBPmxg793EA4vAPKbfrosXjMcdpwQlG5JxSR/TEd6rVEZpxvanzpm7Tn272qjbncb0pkV8VSJArj01qy7IpZm5BigaCtO0+7rR9zG2ufsgtJb6b6qr0+oa0jelph6q+pyeAcFCSPaAqqCPUT9p+CIlwEr3q1EXqpKz6dpzqHYccp4px+lGqgoLS1PDMMQI84oCSVCbagpH4VnyqaVDS0+IMT50zbSn/LPolRz6nmkBPHeFkOyBoo0nmSN1KFgmIpqqAjDg1Nmsyp8Gbrl+IyS2eJ5MIaUzjkhIGbYFJvBsHeDQFgljGC0wglCl1GXTS9SIOAKpztpfQ67QjR7enhFhVYGGKUTy3quZpCfswt1+WcY2fyXEYl9Jtfdt8VgzS/oAFmYGqArdCnbEeqLPN0nottlaJOcEp05Btqm1dSdc2CDCyLMRBQiXaWGItKqHfS/TdIqcl7fbwfYvNYGlr/MwvfvELxz7kd7/7nf8zdlLTHjXdp1Vdo1NqPYzXYtpal8a9bR9txajUfruEfU6fLPIRz2PLHjC1++uCJmJM0/T5VQG5JeSu7zW47/UunTt1+2ROH4cr4erWrpTcb7ONqZP9WghorgoALqHjrXON53JsnJxnc9pg8RXE9ZXArITNm4OBnhUCQsCOgAh0O1Z6crwQEIE+XuOt3rYgMAwEekwUWk+Hcr8c0buBdCdiN3YkxJtTCEpO/aYpsGLoUodKW8ou3k3JJEhR/qs74W4RVutGI9epHZO8ffSty511qaOmTwK9jQQG+5gEaTo9G8YJ5yfGFv9Rqja93J3L6UUIIIr17r70vdS5lN6pVnU6s0qe4g1iFYGeBhI0pRiM649JH072ktqduz5DyZHHtnlg2RSnzo0q0jWd36Ts5w41Cmneq05xtLWtxHdzddUf/vAHx+lryGhK1TyKT0TUneir6mv6XhUBGbe3ak7E9wcS5ERbSTnKHKl6PiWSqxx4qUxwXzJBO02FE2bhTuW2EyRt457r7OR+vUsvvdQts8wytVVb9Etbu+Lfp5pAT09mVp12S/uTyrJlXJswseihdB2yrNsPP/yw487lhx56yH/+zjvvrL0rtKl9qazX3ZWZ1tEmf6X0Ou2wYBray/U2ZNEJV4NYrk7gpDq23F133eWrSW25EvZhbr9y5iHPWu04ni2h26bSnrWs3ymeaXvJJATRvMgii0w8motTqTkRy6NlXUG+mReUGTNm+OubQjaGUm1M73rtYy3qW7+X6rtlrpay2+Nvt+lsSzsHfcay5yq1HqZrXV1AOHd6c3UUpS0gZVA80vcterqEfU47LPLRtp9L+5PuG6v0aPpO6kux7KXbxsEid32uwaXWuzgIt470jvc7dQEL8Wl2S1AD2MT6tmo/UULHt41r/Ltl7oTnc57NaUOurVECsxI2bw4GelYICAE7AiLQ7VjpyfFCQAT6eI23etuCwDAQ6Nzp2BRpW9VFNoo4s0MkfkqIWTancb2WU51V7Yg3WIOmCaZ+60Yjx6ldom+5TkT6Zt1UWyZ17saJOnOdEZbxiE8jWZypoW+pcyklcXKJ2lBvWx+7nnqNgw+qnFw58tg2vpaxTaP+IcM55cz93FUp8dq+af29xHdzdZVlHsU61eJEC/1PdUUVoRkHz1Sl5owdP5x4gjwPKTo57UtKavR1KD/72c/8iT7eq3OgWmQiHcO2uWAdc56zjFGX71n1vaWtU02g55zMjPtDYAVpnCmcLieIrmux6CHL/Em/b6nX0uaULLY6q9vkr5Rep085fe9yUj9te5rVooR9mNsvy9jGz+TM6xK6rYTNZ8WgS3+oO7YpqwiD3HpLzYmUfOWaHdLINwXo1mFXqo0l1qK+9XupvlvktJTdHn+7TWdb2jnoM5a1zvJM1/WQK1kIuKVU2YppEHpbVrBB8Ujft+jp3HG04mmpt8Q8TjHI1auWMbBikGNbNH231HoX6/q6/T1jxL4TfVYXkN4lG1bapzSweDJkowlzy9wJ7+c8a5Gv8Eyu7JbArITNm4OBnhUCQsCOgAh0O1Z6crwQEIE+XuOt3rYgMN0J9HSjVZUmu8sgWzancb1pujnrCbOc79BXTmaxEbrnnnv8XefcA1tXmtJ85Ww8S/QtPpFcl1I27Zd1U20Z79yNE3WW2DzFG8Oqu5u7bkC7Ei1tfSxVb448to2vdWyr7rVfa621/AlIiNhZs2a5eeedt+1z2b/3/d0cHUJj2+ZR+nvOnZJtdfP9OLijKpND0A3xb7EDKc22EDsg6tpqlYl4MNvmQs7AW8aoy/f6dCxNNYEe96WPYLJ0fDix+Otf/9pdd9117rbbbvPELlklmkrVOm6R8bTOvvRbibWYtpbS69Sd0/e+7YJS9mFuv3J0Bc/mzOsSuq2UnFlw6NIf6k2zGqVzN7feUnOCK3iOP/54n5Y+FO4Yx+7gygKujODflkxUpdpYYi3qW7+X6rtFRkvZ7fG3LTaDpa1Nz3Dtzh133OHXRALKH3jgAU/k1ZWqbEUl18O2TFuxDFhP5lox62u/nTuOVjwt9ZaYxyl+uXqV9/uQuz7X4FLrXXptRZphLs2iUZUJLQ0SaUvfHsanbVwmQza6+i/S93LsIev85rk2jNK6SmDWt82b0389KwSEQB4CItDz8NLT44OACPTxGWv11IDAsBHog6T1HsR5kd6NZIB2jkeqIux5iPRibLzoG85oa+mLQC/Rty4bIqtjwYJP7saJOvvePKXp8qwb49A/7predttt/T/TIIQc0iLGq62Pab0WrNNnqu4W7trequ/njC2BKKRBvu++++aoCofcuuuu61PsczJg0UUX7dLdynf6/K7FkRY3om0epSe7cnSqJa14eq9rfK9m/O345HtMjqRBUvEJ07oTuTkyEbBqmws5wmAZoy7f66JH69o9nQj0XF3YNhaPPfaYvx4FnZlTphuB3kVG6G+b/JXS63w7R7fH8pwzTvGzcRBNm67r+o3cfuV+J2del9BtJWw+KwZd+mMZj9x6S84JiJWjjz7aX2VTRVguvfTS3u6AUCdle93976Xa2EXPtMls2+9W+QjPlep7WztK2u3xt9t0dls7m35H/s466yx3xBFHNAZhp3VMNoHeFswZB0/mZEpqwqbv/XbuOFrXLEu9JeZxil2OXu1T7iw63zpHSq538TilV+7EwcR1V2Wl8mDtU/pcvM/it8mQjaa25qwHOc/m4JMju6Uw69vmzem/nhUCQiAPARHoeXjp6fFBQAT6+Iy1empAQAT6nORkFWx9bMCqUnyx4TzyyCP9f6FA7K2xxho+pV16QpZ7ezlNQJlOBHraty4bIqtjwSDW2ZHHJTZPaX9ySaMmB0oOaRHj1bap7sNpyfdSYqpre6vGOndTzGkIsDzjjDMm7ihO62XOEayw//77u8UXX9wiYq3P9PVdiyMtbkzbPMohUqs6aZnb8V3ppOiESJh//vldfOIoTscZO5riNO0x4b7UUku5yy+/3C2//PJzNCtXJrrO97pBt4xR29zrinWrIP7fAznj3gXPtnZY5Katjqrf7777brfrrrv6jC2hQFARHPOmN71ptlfI6MLdyU8++aT/uwj0PMSr8MrR7X04E+N1tE3X5fVu9qdz+pX7nZy50GUutumaUvasBYcu/aHetvHIrbeUrRMweOmll/yJX9a+q666qvbk7yqrrOJPq0Omp0R6qTa2yUeXtShHpi1yUqrvbd8uabfH37bYDG1trfqdO6v32Wcfv86FQsYD1sMVV1zRzT333BN/f/HFF913vvMdT7ZRJptA55vxHedxkHkayFB1ejcXnxL77dxxtK5ZlnpLzOMUU6te7VvuLDrfOv4l17tYT6VXUMUn3zfddFPHlQWvfvWrZ2t2XwR6OncnQzaa8M9ZD3KetY45z1llN9RZArO+bd6c/utZISAE8hAQgZ6Hl54eHwREoI/PWKunBgREoOcT6JBtOCJmzpxpQPj/P/KqV73KcZpyySWX9H/kpObXvvY1fwcwhXoPO+ww/+9XvvKVlXVbNxptzsa48njT0FffrO2M22F1LFhAz904UWffm6dBT7LEaa2n6gT6aqutViuLTeNAQAipSkPJkce28e0yttRJalVSPN9www3ulltu8dclkCIyLgSCQLSvvvrqbc0w/z7ody2OtJx5NMgJdKtMx/fzxU7RuC/pnX1Vqd3j+8+brkDoIhNd5nvdoFvGqMv3uujRujaOIoH+xBNPONLB33rrrb7b6623nr9v+J3vfKeba6655oDCooe6rEOWei0Ko4uMUG+b/KXt60uv8+2cvsfy/OY3v9kRFFM1Tk1Yrbrqqu7ggw92M2bMaL2uwoJ53TM5/cr9Ts68LqHbSth8Vgy69MciZ7n1lpwTKRYEiHGdBGseuooMNWk56KCDHP8tsMACtXZTX/O2i55pk9m2363yUWcz9tX3tnZYbZy6eprs9vidNp3d1s6q37E1ycQSArLRsZxC33zzzSv3q5a1zvJM2pYc3fnoo4/66w2wxynhCh+C3D75yU+6m2++2dWd3s3BqNR+O3ccrXha6i0xj1NMLXq1hNxZdL51/Euud2Q0IPD65JNPnk1++Uecvjs9IR7ansoDwZ/M29yy4YYbuj322GPitcmQjaY25qwHOc/m4GKR3bi+Epj1bfPm9F/PCgEhkIeACPQ8vPT0+CAgAn18xlo9NSAwbAQ6zgH+s9wf2NR9y+Z0UMO6Df7YQcCzpHzk5EBdOkeesW40chwYXTYNbX2LnUjWu7+tjoW2b/N77saJd7rg0DYe8e859/6mqbLjU7y0NSYo+Xd6b3QdRm19zJEbyziEZ/qst8vYVrUVpw/3lZPq8rzzzps4IUb2B1KFL7HEEjldND+b+91cXdU2jwa5N/gPf/iD22uvvXzgD6VOH6f3+kEcvOc975lwNFVdZ3Hvvfe6TTbZxJ8ODqeNcJ5CigbdB3FWpfu7yETbXDAPqIHALKVfcto4nQj0VJ/l9CN+lhM91EXh9M83vvENt+yyy9ZWZ9FDbfOnqnJLvZY+xlcZVF2FUVdHm47oq32D9r1tvbRgFD+TjlVf9iHfKIlZDg4ldFufui93zLr0h2+03WObW2/J8W3D5Nlnn3XXX3+9O/HEE2e7XoZ/kwY4rHGl2thl/NtkNv69D/1equ9tYxNsDYKZKX3a7fG323S2pZ3pM3GGH4KhzzzzTE9O1+2XLWud5Zm0HTljlwYshCt8CDL54Ac/6O3yutO7ORiV2m/njqMVT0u9JeZxiqlFr5aQuz7X4C445chWnEUhXDEDsb777rv7TBBNtpxVHnLaMx32G23rRdyfnGdzcLDIblxfFzlpa3vb7zn90bNCQAiURUAEell8VfvwIiACfXjHTi0vgMB0J9DpcnwHbo4zowkuy+Y0fj91CHz3u9/1hNAgBQcB5BAOgne84x3u0ksvdcsss0xjlVZjPMeBUaJv3/rWt9zGG2/s+1J393va0T43krkbp1IbzksuucR99KMfzcKBh9NTwikxEKe85vm66PYU47YNYoobxDKnQAYtOfLY9q0uY9tUJ8EKV199tU/hHu4rrbtru61tOb9bv5urqyzzKNap1gAX+pYGbjTJR9xuTkR9/OMf9//dddddLr7HOGD229/+1jurSSkaHKbnnnuu23vvvf0j6Yn1GOsuMtE2F3LG0jJGXb5n1feWtk41gR7rwjhNv6XtVc+88MILPuDs9NNP9z9byFOLHrLMn7Q9lnot/SQjRpgjPG8NjGqTv1J6nTbm9D1u5/ve9z534YUXute85jUWaGqfKWEf5vYrtwM587qEbith81kx6NIf6o5tyip7ObfeknPCigVpjyHML774Yv9Kes9zqTaWWIv61u+l+m4Zm1J2e/ztNp1taWf6TNxui361rHWWZwZdD+Mrf7ANsL8JhuOaH8rxxx/vbcZBAudL7bdzx9GKp6XeEvM4HUuLXi0hd32uwaXXu9huC/4O9ujsrR555JHWIJy+g4/AbjJko0lH5dg4Oc/m6EWL7Mb1lcCshM2bg4GeFQJCwI6ACHQ7VnpyvBAQgT5e463etiAwDAR67Diruke8qovcP0w6RDYvlP3228/hUAjFsjmN600Jyz7uYythrIc25zi1S/QtPklHm6644gq32WabNUqj1bFgmdS5G6dSG84uONCWOKKff6dESnpqw3pCo03m0pPDufe2141Njjy2ja9lbE855RR3zTXX+Kre9a53uUMOOaTxyoVB0prH7S3x3VxdZZlHN91008TJ7pz0mLGjs+2EbCz7EOPvf//7J4IxqgIUCCgg/TZOU+qm3zhROcHRRrhaZCKVq7a50CaH8e+WMeryvT4dS1NNoMcnSDkdxwlMsj00FfTRMccc4+8qp3Ca7lOf+pT//xY5T+u26KFS9VrkKdVDkGvHHnusm2+++Rpfb5O/UnqdRlkwDY3vIgNtuJWwD3P71dbG9PeceV1Ct5Ww+awYdOlPau9ssMEGfl2I75PNrbfEnPjFL37hOEH7u9/9zsPBvbRkxmgq8Vqc7m9KtLGUrdtlbjfp91J9t8hpKbs912awtHWQOi1rneWZLuts/E56OpyAkssvv9z/12ZnWjEqZX+1rb1p+6x4Wuot1ae4zRa9amlrXKcVgxzbokkOSq936frEfp3gqJAdiYxdO+ywQ20Tu9gwbXI/GbLR1IYcGyfn2bZ+58pu/HwJzLqsizl91LNCQAj0h4AI9P6wVE2jhYAI9NEaT/VmQASGgUBPT2WlaQ6rIMABwslfUjRzzyYb8eWXX37i0dwNHy+eeuqpE3dM4ei66KKLGtPFho/hVOOUFaRBnbFucRKk9702kZu5G8+++/b888+7T3/6044TpBROMUMu1t3tzjNp/3A+hhMIuWJu2fSndZbYPKU4QHST3r7p1F16nxyBH+eff753JMUlJjORLWQ8pLuuwiu9A7AuGOXaa6/1RBVkDt+E7Hzve9/bOgScTn7Zy15W2bdceWz6mGVs4ysEcGAzV9/ylrfUVpumJu8qeyW+m6urLM6p1GHJXIWomzlzZi1GBCVxxx6ySIHIRG/Ed7bGL8dOK9JqL7LIIu6OO+5wTUFQsUx/5jOfcaR1rzuxHn/LIhN9zPc6cCxjVEK/tE7K6IGpJtBTJyanxwmYaCKH0zUhzkKQynlVVoMYn1T/8RvEfEriW+ZPinuf+i1OS8+8gUyIbZf02+l6sf766/vgk4UXXni2R0vodT6Q03d0yE477eQ4sUbZcccd/T2hdTokdIA+/vSnP/UZetI700vYh7n9ypmHPJvjMC6l2/q2+awYpP2xnC7FjscmefDBB/1nqgJYu+DU95xIM7RY+nb77be7tdde2/eram3su418p8Ra1Ld+p50l+m6R05J2e/i+xWawtDV+Jq7Tkvkr3idTT5XdOxnrYRw8STu4B5q1Ajs1J0NSE16xzPe5384dRyuelnpLzOMUQ4teLSF3fa/Bpde7eO8CWf7iiy/6vRI23GWXXeaWW265WvF8/PHHvY+EzIZhfTvggAMar/PjOfQUc2TWrFlzZGeYDNlomm85Nk7Oszk60SK7cX0lMCth8+ZgoGeFgBCwIyAC3Y6VnhwvBESgj9d4q7ctCAwDgc7m+uSTT3YQKpQ3v/nN/s7i4HRKu/jMM884Nh9nn322/6mKaLZsTtN6H3vsMbfNNtt45xOFFOWnnXaae8Mb3lCJMu1mQ7TLLru4t73tbe7LX/6yW3LJJSeeTR3Pu+22myexqpzJEAkQBGzEQskh0JvSH1Nf332jTqKwOXka0mI33fHOM5/73OfcGWecMdG/riQmFeRunHinxOaJenGQEszBRpdCOmvSUlcRR8gMZC8yE3CrCxjhHk1kIMhE0x3A1Hvrrbe67bff3kE4UOqIzKp6iaB/+9vfXqtNODFPWyi0d+WVV55tQ59DsrQpbcvYpif4m2SP76UO+q4p3Et8N1dXdXHQEYBBKmzSR6cEFfhAYEEGoFcpPM8JwHBNQ9WYpU7R8EwT8Z4SEOGdtvGwyETaxi7zvU42LWPU5Xt9OpYGIdC5SzXM77b52fR7vCa03dGKHLMefuELX/BVfvjDH/Zr+qKLLur/ncpXk13w0ksveSKaABDsg1CmI4FetRYTmPPa1752DmjpF2nQsR3CelFHoJfQ6zQo1e1ttkZqFzSth9TPXaInnXSS1z8E+rB2xjZSCfuwS79y5kU8r9uuJSql20rYfBYM0v4wb8855xy3zjrrVKZoTm1DnidYkMwycemCU99zgpOIOOAYX0qTTRbWVWyTECiapnDnmb7bSJ2l1qI+9XupvltklGdK2e3h+xabwdrW8BzjGu4N529Ndm+w2cN+luenikDn2wRLbrLJJhP7pNCnvmyPUvvt3HHsYp/Xreml5nGuXi0hd1VrcJW9Zp0jpde7NCg5tKst0DjYsrGPq20/xjusiwcffLAPlsS3xN4t9ilMhmw0YZ+zd8l51jrePJfaBG26pBRmfdu8ORjoWSEgBOwIiEC3Y6UnxwsBEejjNd7qbQsCw0Cg04WnnnrKO/AxRCk40Q477DAfnR5ONUPy3H333d7pHtI3153gyt30BhhxwnOCKjirISFJFU9KyeDUxaELEcSJa0gpnq0iC3AM77///j44IBSikDmZF+5ChzjnfmYc6DgA4tIUmU/6MDZUN998s38FAve4445zb3zjGx13x84zzzxzRDf32Te+SXQ0pH8IZOBv9I9NH4EEtAFnwn333efbFsYs9HFUCPSUfAw4kFacyPFAWD799NM+ZTWnMoN8tZ1Yv+WWW3xQRyDnOblBvRtttJFbcMEFHQTLb37zG7/JxpkWk0dNJ4HZSG699dYTZDvzbd999/V/i9Om4twly8ARRxwxUXeV026yCXQwjx3TYI4sQsAsscQSE5iTJvS2227zmCGHFE6kQtjyXG4p8d1cXWV10DE/0T/hDml0FEQcJONiiy3myQx0GQEX6ChOioZiObHOs3F62vBukxMjTYXIO1UZRNJx6UKedHGW1MmDZYy6fK9Px1IOgZ5mZIDcQgY4RcPJGsq8886bOz38mpDKHOvBdtttN0GMo7N+/OMf+zUhZDuoy7CROt3RfwRiQbajpzgVyanVs846ywcmpaXqjnHr/Inr6lO/MeeQJ4jVUFZZZRWvY9daay2fJQI9w7xkLmEbhPWC5+uc7fzWt16nzlxbA3yRAU6EhbLFFlv4cWNNwi6g0Mf777/fkzrBNqgjJPu2D7v0K2cyINfbbrutf4XTkF/5yle8LYstgH02//zzT1RXUrf1bfNZMEj7wzsLLbSQX4MhG4J9gR744Q9/6Anp2DbE3uZvQU7CN7vgVGJOpMF4yDR6nCw+TXsE2lIXLNn3vC21FvWt30uMj0VGg/6Jgwb5G/uXPux26rLYDNa2huewxzn9etVVV/k/sW6ybyYgFxuetfvnP/+5u/LKK31QUrwf4PmqLC6TtR6mbac9FtvP2NKD5wAAIABJREFUilGp/XbuOFrxtNRbah7HmFr0agm5ow192lXUV3K9qwsYbgv+DVhjRzFXw9zl77vuuqufk7GfoGrPSiBzGmQ5GbLRNPdy9i45z1rnO8/l7mNKYVbC5v1/7J0HnG9Feffn7u7tdC54pUi1BIyiqMFKlIgFRAKJJZIYewdfW+zmk1hRY40xMcUYYxSJJSixAoKhioBYUFQQRGkCt+3dvu/nO//7/Jk795Q5Z8/Z/Zffed8N3t1z5sx855k5M/Ob55kqHHSvCIhAGgEJ6GmcdNfwEZCAPnx1rhIXEOgXAZ0isDDFQvsll1yyXYlYNMcr7corr9xuIZkFAzya8eqwctqDKZPTLGws6uL9zqQmXLTmXvKB8MSCfbwwkecJkFemrHdTHoT1r3/96/7PhPbG+ywrHHjsCROmlyecNl02mwCzoBN6OeSZI4vjLJ5+7Wtf87cMioBOWVhYRChi0Sq8WDgmPO91113XFavt72zKIMIB9Z53UWcIm0xAY3vMeoZz6K+++mp37bXXFobSZjGAemACbx7rlh75OfTQQ93Pf/7zHf6WF0WhyYWQlAUd8sqCBJtR8JQOLxYVjzjiCLd582Yv0IQXZUPMYONC3Gekfkiafm/Vvip1gY7yIDwhmIeRLfg9HAh5T4jPuC8j7DL9GbZbdsUe5SmhM8PzAEk/JYRnqk2E+a2zWJJX3pQ6qvO+JheWqgjolDMMJR6XeyGeQLHYGfYrWTZHe6WPQ3CMRbOszUlFNslGADYU8d3l4luOKBJeVdqPPddk/1b0vcgqG3xYQGWhlqtIQG+6X+d9dcYacZSgsFxHHXWU/+fFF1+8Q99cFHmoyfFh3XKV9Yf29zhSSfhcPO5ps29rY8xXxiAuD5sp+Wba+KXo25MlFNj76nDi2abbBOkhghApIR47Fc0R2DCDYJs1nm86j21+i5rs39uonzL7DP/e1ridd6SMGark1e4l6hnfytj2stJiLsgGdI7W4eLMZuYo4Qaexfwe8p2n3diV4r1bhVEb8+2q9ZjKMyXdNttx1X61abvj/U2Pq9r+3sUbOlOODwvtlzb7spe9zB9dEV5Fc9a8TYWLYRtFba/K3KXKvVXaO/dWmce0yayNMW9VFrpfBESgmIAEdFmICGQTkIAuyxCBgEA/Cehk+8Ybb/QeAOaZlleZxx9/vBcVEcqyrpTJaV7aFg6bcMbmtZp3Lwtmb3vb2xweVvHivz1zzTXXuNNOO80R+jTvwisWD0CET7zJucp25zMZYwECD9vwKvI8brpsvJd8sOEg3Fkdl9PKx8SRyAJcgySgUx48IAiFTvliUTLkYZ7AeOmliJQsCmDPLDzlpUuapEe7wCbY5FFkB5YfNqUQXjSODhDXn3mQ4emSdY52kwshVRbKWQDFqwtRvIg55cHLk3sf/vCH1xbPjUuT763aV6Uu0FleES4QxImYUbQJo6yOs/ouvCXoJ817PUUMj880zjrvNn5XFZuwZ+ssluT1zyl1VOd9TS4sVRXQ8SpicwVli6+FCOikRVskUoxFaMnjSpvENvPCO1u/ioc5G5Ty7Nf6Pzbg4eVjC5RveMMb/DhhdHS0m4Wq7YcHm+zfLCPkA0ENTnnlok3StxEt4w//8A/9o0UCetP9uqVXZ6xB+fCgD6OX5NlB2XjOnmtqfLiQcuWVIfw94yw2x+FNHdftYgro5KmNMV8Rg7gfIoINV9H4hb8jMNMW1q9fn5l8nW9AmFBTYx1jevnll/tvH2fjFl30TfSz3Mv/LrqaymPb36Im+/e2+qyUdmrflzbG7SljhtQ8xn3LhRde6IU4xvl5F5tEGZexCZt+iItvCPliI3j4HWL+hocrV8q8rO73kA2bjBGZ53LBnQ3YTV5Nz7er1mPq+CIl3bbbMdxT+1W+I03aHe+ua0dF9tLm9y72xD/11FP9NyvruLa8PKb2nTzP5k/GT/vvv/8OyS2GbRRxrjJ3qXJv1b6gyjymbWZtjHmr8tD9IiAC+QQkoMs6RCCbgAR0WYYIBAT6TUAn6xbi9XOf+5wPUW6eSojVLB4/7WlP82cP5gnWpJEyOS0zFARRQsYjDLOD37xZyQci3JOf/GSfHwsxX5QeA2uEbhYT8bBnQRpPHMqB4MnCBsIki3KE57aQ3WULDHj2sAOXdJmMkiZ5Y1KXNemyPDZZNtIkPc7gJkR5UflYpEGETV2oyWOaOukPn2978mTvIm+E5WfDhLFg4fRhD3uYO/bYY739Uk9VPaBvuOEGv7EEccjaBN58eLIT5p00sRvCsGNrKQK6tTdsmzyH7c3skzxjk3Y2cVadNLkQUqduCY9P/mHDoqJ55zzoQQ/y7QHPNguPXNbuq/y9ifdW7atSF+jicmA/hPZkwZ+FMBZyEOge8YhH+PrlfMqiOs7jEuYfQZDF2CLbjkNtlp2pzHvr2ESd9p5SxqU8r7LINqsK6KTFRhD6FDx/6auwB0Rtvh9EzljIZccDnHHGGb4vxHsHMZF+he8dR5CktklLCy/sov6PELbhhg6iuFA+IiPYVaf9NNm/hUwpFwv+fOf5ftIP27eC9si3gjYZCg8pAnpT/XqY17pjDeySqDqE07fvIeny7WLjBN+vsvFcmI8mxodNlKusbZBPvPbYGEmfi+1TZgQjPEHD8QLfbIs8lBIStk7f1vSYr+rYzL6VZ511Vvf7Y30BY+BHPepRhWP6Ot+AOI/UyULHOmGabG7Epunj6N9sXGbf1WOOOcZ/V6uM95rIYx37qCpyNNm/G9Mmyl7WLovstslxe9VxXdV8b9y40W985egSG88xN+WbSnuyPjWM+MO3hfksdrkU38OwDXP8GpGRODam6avJ+XbVekwdX6SkuxjtuGq/2pTdUedtjatIu63vXRhFIeuIoFRb5vg+2ubZZ5/dbb829jv66KN9lLTDDjusexxZnO5i2EZRWap8L6rcm8ovvC91HrNYzJoe89ZhomdEQAR2JCABXVYhAtkEJKDLMkQgINCPAroqUAREQAREQAREQAREQAREoH8IVBVk+qdkyqkIiMBCCIQhsIkUgxiZFdFqIe/QsyIgAiIgAiIgAiIQE5CALpsQgWwCEtBlGSIQEJCALnMQAREQAREQAREQAREQARFok4AE9DbpKm0R6E8CRCx4xzve4Y+M4kqJtNGfJVWuRUAEREAEREAEeo2ABPReqxHlp1cISEDvlZpQPnqCgAT0nqgGZUIEREAEREAEREAEREAEBpaABPSBrVoVTARqEyBk9Z//+Z/7o0oIL0/o+YMOOqh2enpQBERABERABERABFIJSEBPJaX7ho2ABPRhq3GVt5CABHQZiAiIgAiIgAiIgAiIgAiIQJsEJKC3SVdpi0D/EZiZmXHvf//73etf/3qf+Ve/+tXeG33lypX9VxjlWAREQAREQAREoO8ISEDvuypThheJgAT0RQKt1/QHAQno/VFPyqUIiIAIiIAIiIAIiIAI9CsBCej9WnPKtwg0Q2Bubs5NTEw41h/wPP/Hf/xH/7Np0yZ3wAEHuDPPPNM95CEPaeZlSkUEREAEREAEREAESghIQJeJiEA2AQnosgwRCAhIQJc5iIAIiIAIiIAIiIAIiIAItElAAnqbdJW2CPQ+gbgPCHN8+umnu1e96lVudHS09wuiHIqACIiACIiACAwEAQnoA1GNKkQLBCSgtwBVSfYvAQno/Vt3yrkIiIAIiIAIiIAIiIAI9AMBCej9UEvKowi0RyBPQH/jG9/o+Fm7dm17L1fKIiACIiACIiACIhARkIAukxCBbAIS0GUZIhAQkIAucxABERABERABERABERABEWiTgAT0NukqbRHofQJ33nmnP+f8y1/+ss/sMccc417ykpe4o48+2o2MjPR+AZRDERABERABERCBgSIgAX2gqlOFaZCABPQGYSqp/icgAb3/61AlEAEREAEREAEREAEREAEREAEREAEREAEREAEREAEREAERKCcgAb2cke4YTgIS0Iez3lXqHAIS0GUaIiACIiACIiACIiACIiACIiACIiACIiACIiACIiACIiACw0BAAvow1LLKWIeABPQ61PTMwBKQgD6wVauCiYAIiIAIiIAIiIAIiIAIiIAIiIAIiIAIiIAIiIAIiIAIBAQkoMscRCCbgAR0WYYIBAQkoMscREAEREAEREAEREAEREAEREAEREAEREAEREAEREAEREAEhoGABPRhqGWVsQ4BCeh1qOmZgSUgAX1gq1YFEwEREAEREAEREAEREAEREAEREAEREAEREAEREAEREAERCAhIQJc5iEA2AQnosgwRCAhIQJc5iIAIiIAIiIAIiIAIiIAIiIAIiIAIiIAIiIAIiIAIiIAIDAMBCejDUMsqYx0CEtDrUNMzA0tAAvrAVq0KJgIiIAIiIAIiIAIiIAIiIAIiIAIiIAIiIAIiIAIiIAIiEBCQgC5zEIFsAhLQZRkiEBCQgC5zEAEREAEREAEREAEREAEREAEREAEREAEREAEREAEREAERGAYCEtCHoZZVxjoEJKDXoaZnBpaABPSBrVoVTAREQAREQAREQAREQAREQAREQAREQAREQAREQAREQAREICAgAV3mIALZBCSgyzJEICAgAV3mIAIiIAIiIAIiIAIiIAIiIAIiIAIiIAIiIAIiIAIiIAIiMAwEJKAPQy2rjHUISECvQ03PDCwBCegDW7UqmAiIgAiIgAiIgAiIgAiIgAiIgAiIgAiIgAiIgAiIgAiIQEBAArrMQQSyCUhAl2WIQEBAArrMQQREQAREQAREQAREQAREQAREQAREQAREQAREQAREQAREYBgISEAfhlpWGesQkIBeh5qeGVgCEtAHtmpVMBEQAREQAREQAREQAREQAREQAREQAREQAREQAREQAREQgYCABHSZgwhkE5CALssQgYCABHSZgwiIgAiIgAiIgAiIgAiIgAiIgAiIgAiIgAiIgAiIgAiIwDAQkIA+DLWsMtYhIAG9DjU9M7AEJKAPbNWqYCIgAiIgAiIgAiIgAiIgAiIgAiIgAiIgAiIgAiIgAiIgAgEBCegyBxHIJiABXZYhAgEBCegyBxEQAREQAREQAREQAREQAREQAREQAREQAREQAREQAREQgWEgIAF9GGpZZaxDQAJ6HWp6ZmAJSEAf2KpVwURABERABERABERABERABERABERABERABERABERABERABAICEtBlDiKQTUACuixDBAICEtBlDiIgAiIgAiIgAiIgAiIgAiIgAiIgAiIgAiIgAiIgAiIgAsNAQAL6MNSyyliHgAT0OtT0zMASkIA+sFWrgomACIiACIiACIiACIiACIiACIiACIiACIiACIiACIiACAQEJKDLHEQgm4AEdFmGCAQEJKDLHERABERABERABERABERABERABERABERABERABERABERABIaBgAT0YahllbEOAQnodajpmYElIAF9YKtWBRMBERABERABERABERABERABERABERABERABERABERABEQgISECXOYhANgEJ6LIMEQgISECXOYiACIiACIiACIiACIiACIiACIiACIiACIiACIiACIiACAwDAQnow1DLKmMdAhLQ61DTMwNLQAL6wFatCiYCIiACIiACIiACIiACIiACIiACIiACIiACIiACIiACIhAQkIAucxCBbAIS0GUZIhAQkIAucxABERABERABERABERABERABERABERABERABERABERABERgGAhLQh6GWVcY6BCSg16GmZwaWgAT0ga1aFUwEREAEREAEREAEREAEREAEREAEREAEREAEREAEREAERCAgIAFd5iAC2QQkoMsyRCAgIAFd5iACIiACIiACIiACIiACIiACIiACIiACIiACIiACIiACIjAMBCSgD0Mtq4x1CEhAr0NNzwwsAQnoA1u1KpgIiIAIiIAIiIAIiIAIiIAIiIAIiIAIiIAIiIAIiIAIiEBAQAK6zEEEsglIQJdliEBAQAK6zEEEREAEREAEREAEREAEREAEREAEREAEREAEREAEREAERGAYCEhAH4ZaVhnrEJCAXoeanhlYAhLQB7ZqVTAREAEREAEREAEREAEREAEREAEREAEREAEREAEREAEREIGAgAR0mYMIZBOQgC7LEIGAgAR0mYMIiIAIiIAIiIAIiIAIiIAIiIAIiIAIiIAIiIAIiIAIiMAwEJCAPgy1rDLWISABvQ41PTOwBCSgD2zVqmAiIAIiIAIiIAIiIAIiIAIiIAIiIAIiIAIiIAIiIAIiIAIBAQnoMgcRyCYgAV2WIQIBAQnoMgcREAEREAEREAEREAEREAEREAEREAEREAEREAEREAEREIFhICABfRhqWWWsQ0ACeh1qemZgCUhAH9iqVcFEQAREQAREQAREQAREQAREQAREQAREQAREQAREQAREQAQCAhLQZQ4ikE1AArosQwQCAhLQe98cfve737lnPetZ7utf/7rP7Kc//Wn/b10iIAIiIAIiIAIiIAIiIAIiIAIiAIHJyUl3/vnnu//8z/905513nvvVr37l9thjD3fssce6973vfW7fffddUlDk65RTTvF5eMITnuDzueeeey5pnvRyERCBxSUwPz/vrrnmGveZz3zGffWrX3VXXHGFz8BRRx3l/vZv/9b90R/9UWaGtmzZ4s466yz3hS98wX372992d9xxhzvggAPcCSec4N7xjne4nXfeeXELoreJQA6B//u//3OPetSj/F8f+MAHus997nPuvve9r3j1IAEJ6D1YKcpSTxCQgN4T1aBM9AqBfhDQh11AHvby90pb6aV8yCbq14YmM/XZ9cOT/dI2+iWf/VDnymPzBCRwNM90KVPUd885MVhKC9S7F4vAbbfd5l796le7//iP/9jhlb0iVg/a92XQyrNYtjqM7+k3W2nruzkzM+M+/vGPuze+8Y1u06ZNO5jCd7/7XffIRz5yh99fe+217uUvf7n7xje+scPfXvSiF7kPfOADbvXq1cNoWj1Z5rbspycLm5GpYS9/v9QT+ZSA3k+1pbwuJgEJ6ItJW+/qeQIS0Hu+ipyElt6vo8XOYZM2wST2wx/+sN+1fcghh/j/ze7vQb00mRnUmu2Uq8m20SapfslnFQbhwmCV58J7/+Zv/sa95S1v6f6qH/onPGXe+ta31i1y97leETfIUL8t8i4Y/oAnoO+eBPReMHE8B+krP/GJT7ijjz7a/d3f/Z27973v3QtZG4g8wPf//b//5/lmXb3yjRm078uglWcgGsMCC/HTn/7UvexlL3OXXnqpO+2009zrX/96t3bt2gWm2n9jq9SxwwUXXOB53XTTTe7tb3+7e8ELXuDGxsYyeeF5Tpv58z//81yeWQL6zTff7J7//Od7b/WsSwL6gs2z8QRS7afxF/dIgsNe/h6phqRsSEBPwqSbhpCABPQhrHQVOZ+ABPTet45BFFp6n3pv57BJm/jBD37g/uRP/sSxq5vrpS99qXv/+9/vVq1a1dsQauZOk5ma4PrksSbbRptF7pd8VmHQhoDeD/2TBPQqVqJ7l4KAvnsS0JfC7uJ3fvOb3/RhxO165zvf6d7whjf0QtYGIg+END755JO7ZXnmM5/pvarYHDsyMuLGx8f92J7/vZTXoAnOg1aepbSNXnj37Oys38j5rne9y2eHkOB4PDexubzfbCVl7IAHOeK5Rb048sgj3Wc/+1l36KGHZlbndddd5+ibLrnkEv93Qlu/+93vdo973OPcihUr3NTUlP89/9suRHe8y4muYddrXvMa98pXvtLts88+/ldbt2713ue2ttkLtjTseUixn0FmNOzl76e6lYDeT7WlvC4mAQnoi0lb7+p5AhLQe76K+sajsvdJDk4OmxTf+kGgarLmNJlpkmbvpdVk26hauioLY0uZz6rlSr1/WAX0j3zkI+4rX/lKKqbt7uNsWjyduE499VR3+umnu5UrV9ZKq8mHqthyk+9VWukEwo0bZZ5X+u4trYA+iP09llq1XBLQ09t31TsRnfCSRWTiOu6449w///M/u/Xr11dNqvX7B+37MmjlqWsAg8KhioBetQ/sN0YpY4eqAvr//M//uKc+9anezO55z3u6T3/60148L7o2bNjgvc/PPPNMfxse7vR1TUQFqGvvg/ZcG7aZYj+DxjEsz7CXv5/qVgJ6P9WW8rqYBCSgLyZtvavnCUhA7/kqqrxA1fslUg4XSqDqhL3ofWGI5MMPP9wLOE3ssl9oGdt6XpOZtsj2RrpNto2qJaqy+LCU+axartT7w/LjUfK5z33O3fe+9019PPO+Qe6f7rzzTve85z3PffGLX/QeTvz3mGOOWRCvph6uYstNvVPpVCMgAb0ar6X89g9ifw/9quUKQ7j/0R/9kXvPe96jEO7VzDj37rguCI9POPdevAbt+zJo5alrM4PEwUK4X3HFFe4Vr3iFe+1rX5sp1lbtA/uNUep300K4b9y40UcVYWybF8I9HLsQAY+NPrvuumuh2VEfT3/6091VV13l7/vyl7/sTjjhhLqmqucyCLRhm6n2M6gVMuzl76d6lYDeT7WlvC4mAQnoi0lb7+p5AhLQe76KKi9Q9X6JlMOFEqg6YV/o+wbpeU1mBqk2dyzLUraNKosPS5nPtiygDQG9rbz2QrosAHIGJN47f/qnf+r+8R//0e2+++69kDWdgd4TtVCcCQno1SppKb/9g9jfQ39Qy1XNsnrj7n6qiypjpd6gW5yLQStPXebDyKFqu+s3Rm18N6uMXcwWYwE964z0unar5zoE2rDNNuynn+pr2MvfT3UlAb2fakt5XUwCEtAXk7be1fMEJKD3fBVpgar3q2jRc1h1wr7oGezhF2oy08OV00DWlrJtVFl8WMp8NoA5MwkJ6Olk8cR8+ctf7j75yU/6h/77v//bnXTSSekJtHxnFVtuOStKPodAlUVoffcUwr2NhjSI37E2OC1Gmv1UF4P2fRm08tS112HkULXd9RujNsYOVcYuZosS0Ou2yvTn2rDNNuwnvURLf+ewl3/payA9BxLQ01npzuEiIAF9uOpbpS0hIAG9902k6uSs90ukHC6UgGyiPkFNZuqz64cnl7JtVFl8WMp8tlWPEtDTyX772992f/zHf+y9zwll/KlPfcqfBdkrVxVb7pU8D1s+qixC67snAb2N9jGI37E2OC1Gmv1UF4P2fRm08tS112HkULXd9RujNsYOVcYuEtDrtsbqz7Vhm23YT/WSLd0Tw17+pSNf/c0S0Ksz0xPDQUAC+nDUs0qZSKCfBXTOWfrKV77i/uu//stdeOGF7o477nAHHHCA+8M//EP3rGc9yz3mMY9xK1euTCTh3NatWx1nOJEeZyxx7hUXZ7g+/OEPd8985jPdox/9aLd69erkNLmRfJ599tn+fNNLLrnE/epXv/LnnT7sYQ9zxx57rHva057m8211ESdeZXLGebEf+MAHHJMTFua53vnOd7pXvepVmSzm5ubcj3/8Y/dv//Zv7txzz/Vltrw96UlPcn/2Z3/mF/XDnb9PeMITfJinPffcc7usZg28V61a5c+p+td//VeHYLDHHnv4s64QDrIuyvr1r3/dP1OHlaVZZ8BaNqHDPjhPkDC7XJ/+9Ke9ncGQvH72s5/19hMyPPHEE73dxKyKDAjPRMof2jU2iO395V/+pfuDP/gDt2HDBv9uWIV5qWSY226uYl+WPs/gMfnVr37VtxWz6SOOOMIdffTR/pyyww47zI2MjNTJUu4z8/Pz/l1nnHGG+8Y3vuEuvfRSb+e0H7hgV09+8pPdLrvskptGnm3QTj//+c+7L33pS93+xLg/97nP9emnlod2iE2QT/J48cUX+/xUySf3h3kN253xP+ussxacV+z6vPPO856w1uYsn9Qj/QB9Xti+/+Zv/sa95S1vKa3bvD7a6uopT3lK5pmCeQkvdtsoK2BYP2X3vuhFL/J9s30/8todtkNown//9393F110ke976Tcf8YhH+L7kqU99aiVmZovUL/0T6YXfn2c84xnuXve6V1n2k/7ehoBep39q06aTQJTcNDk56V73ute5D3/4w/7O97///f7bkjcGqPrOJvrnvIW03/72t+4zn/mM+9///d9u//ugBz3IPfaxj3XPf/7z3f3ud79K5VjoN/8HP/iB4wzNa6+91o9V6BOPPPLIXGThWOaJT3yi+4//+A+3bt263Pu/+c1v+nEaF2NLuOyzzz6Z999www1+HHDOOee4yy67zI9JabsPfehD3eMe97jSsV5ZPYd1UnZv3EcvxnePPDXd55eV0/4OezahMCax7+1RRx3ljjvuOHfKKaf4by/zhEc96lH+kQc+8IHuc5/7nB/fl1233nqr/5YzNrAxh80LGCNnzTXi8WLZO8rC0Tbdj9cdSy20XHW9CBfaTxj/sA2F32Rru+G4ciH9Wll983fmDswXsKtvfetbXbutMudcyBgkJY9Z9zRhi3WEmqz5KvmjnbMJjbZY9v0J38s3993vfrc/pzlvDhfOg4t4Lcb3sql5RZNtoE37+81vfuPnucxPuMrOvL799tv9kThf+9rXkvr3cOxw73vf25155pnuAQ94QLea8+p0oX3gYthKattu8rtZtIYSj+OL8hd+mxcy5onfsdCxSdZchD7nmmuucZ/4xCfcF77wBb8+UXYcU53xRFiWJtcF2my/luessed97nMfz4p1tHDMxjeXMVtKXx7XL1z5lobrUuH3oc66VN1xUl59lY07b7nlFveKV7zCr0VxMW5l/ZT5VVPzw9S+YRjvk4A+jLWuMqcQkICeQkn3DA2BfhTQWfBkofTVr361F+/yLsQ0BAsGIEUXk3IGvm9+85u9uFB0sRDKojcT9rKLyS6DID7IRekiZjBgev3rX++FjfhKFRAoBwvbL33pS7vi+Rvf+EbHz9q1a3dIF+ERcZ0FhLyLxd+/+7u/cwcffLAf1PJMqoCOKEDZbSBo7zD+uRCLAAAgAElEQVThOXwnggLC+lvf+la/6Jx3wYfyIT6Qt7xrsQR0FlcQEj/2sY/l5oXFsH/6p3/yi6xFFwN1BLNXvvKVfvG9yK7f9KY3OX4WW0DHpllIxqaY/BRdiM7veMc73Pr168uaStLfsYvTTz/ds7bNIVkPwvvtb3+7D4ecJXhn2cZ1113nuRe109NOO82XJ6stWT5S65D7yee73vUuxyaLvIlRPFGm7Xzve99rJK/kgYk/5WLROO965CMf6fs8bI165yoT0FP7PvrTD37wg36DUtHkMJUrfX6TbaPMMBey+JDVryPusKjLZqui+viXf/mXJOHnyiuv9P0TG82K+njqE/GzyoazrPR6QUBvy6bLbKHK32nDiL70oWwmYbPUQQcdVCWJzHub7J/jRV42dLAwzWa8vG8032fsDRtGlCi6mvrms5kM22Xxm+vjH/+4QxjLu/7nf/7Hb0LhYhzJghubGbMu+h36fNssZILLihUrtrudBXW+S4x3ir5NZWO9MgNYyGJym9898t10n1/Gwv6eYkdwZ8zIuP3xj3+8f7RsIZN7qFfsifFE0bj0+OOPd+9973u9eGfXQkWWsPxN9+MLGUsttFxVBfSU+oVV6twgFg8ZU/K9bapfS7VbvlOvfe1rC7/NpMUYiTla3gL6QsYgqXltwxarCug33nijn6OzSSbvSulf4/qnX6CPR6TIu1hDYK7MZve871qb38vU8S/5T5lXNNkG2rS/qakpvy7COg7XG97wBu8cMDo6mllVl19+uWNTLpv8uMqOxQk5MB5jDWLXXXftpr1YAnrTY6uUdp3Sr1b9bvaqgN7U2CSes7EWSX/wspe9bLvxQd4a2ULGE2GdNrku0Gb7tTzHY082c+NQUzReNttjnbfMaYkxN9/Ij3zkI4Xjb/LDuhT37rXXXqXNZCHjpLz6Khp3Uo6/+qu/cv/wD//gH+e7w/or6xoSz0urq5EbJKA3glGJDCABCegDWKkqUn0C/SigM4k1T8mykrNQisfwPe5xj8xbszy2beDCjmQmGSxehYuiDGqY8OBpm3flpcv9eEch2MULcuxaZQAY5zVFQGeCzSL8i1/84m5eEZpZHMoS/PDkZOGgSPi1sjGQhSPiHVeKgM4gcf/9989cHIoFdPKC6PWhD31oO5y89/DDD3c/+9nPdmBFfv7+7//e7bvvvplVsBgCOmLij370I78rvuxCJMHL//d+7/dyb/3Od77jnv3sZ5cK0yQA37vuuqt7b9amhLI82d9T7It7sWk2RbCgEV5l9VTU/lLzGO/KtefYRIHwxMJJnKc8ISe0jd///d93eCGySF4kfFjaTLyY0GUtotEG8WiLJ9PkkfriYsNP2O5hx7vxLM6aIIV5JQIBeSUPC80refnJT37invOc5/i+tOzCfnfffXcvoHEVCegsEtDv/PVf//V2yebVVUp/ulRto4wLdmebCrj3tttu60YusXpfvny5TwaRjn6OqBxccbtjAZ/6TqmPsu8atkhdveQlL9mhP8n7/hTZdhkH+/tSC+ht2XRq+VPum52d9QtHLDZy0U+97W1vy10UTkmzjf45rEv6HjxDzGO+KE9lfRrPNvnNj0Vuxj18p6ydhXmNF+T5GwtUCONZF/0s/TkLpVxZ39m8sRTtHy8bxghxf100Nitiy1gjHLOxAcM2fdGPMma1TWOIumzMtKut7x7pt9Hnp9h93pgk71mieOCFzlUmoPOdZqyDZ1l4wZkIN1dfffV2v4/HeBMTE16Yw2Oda3p6ervvP+0pXMRFoIsjJ7TRjy90LLXQclUR0JvsJ7K+Ucy52Bz8nve8p9TcUvq10kS23XD++ee7F77whTts2ET8XLNmTXcMYenxbto9XnnxptBwDFJmY/EYJDW/3Ne0LVYR0Ckj/XA8NmL8jldpvJm3qH8N38umBDaeM74su8rqv63vZRvzijCvC20DCxkDlzHn72Fe2cTPt5i5SNaF0M442q68DW/8nXEYYy82MXMxHmN8Hs7D8mx0oX1gW7aSwpN72vpuFgnod955p19zwuOdq2jssttuu/l6oW8OxzyMM8L1ODbEhdHm4jFP02OTeM6WtxaZtUa20PFEWLdNrgu03X7Jd5hfxqj02zgtpVxl89K88YyNr8I5ub2vbP7MfQsdJ+XVV964M55HlH1vUtjpnuoEJKBXZ6YnhoOABPThqGeVMpFAPwroVrS/+Iu/8GIWXh94BLE4SkguxJvQ65l7WMjK8q4j3CYLGbbASZrscj/kkEO6CxWki/cl3gK2WFkUoilLzGZgj3c1gzoT39gljWgcetQixvABDwW6MoEza2GDMGYsImftsmTiyKIxkxm78HJgEZ8QpQjuTLCY4CDuIYCGC8ApAnpofrDCy5awp7ybDQL3v//9/S1ZEznqANYWApzyEcqNzQUhK+7jd1nhuhdDQM9jx4LM9ddf7xfl8Dy3q0go4X7CjJJvLvOmYdGITQIsmjHAJpQd9hF7qC+GgM6iH+GebXc//LEZBGz6EQt1hchiHgOUpaj9pXRTWRMLFsgQB7Ap3g3z73//+56NedvCEK9EC79r78racc29eC0iOB544IFd3oTipd4s0gUbIOhb2NgRX6RLuEFbzMtq89g73qevec1runWNhzf1x3uz0rSQs/a3vLyah7j1UUV5ZVJJeUNPZ+qTfPEc/Q+LFdgZnnWxB3OegJ7Vt8R2AgOOi2CxyuwY8YGFMSbX8bWUbSPFPsN7qiwK54U0xG7o/1gc4rsGL4RhFpTYJGUX3jLPe97zMrMY2yL9O99AFoypW9oqm7hoL+bRhV3RX9HG615LKaC3ZdN1WeQ9FwpIZR7QVd7ddP+c5e2MKIyoyPiC7zh9Lwuj9CP0Cdb3FZ3p3sY3H3snGgzjlKIw63FIWPhSFjbjZUX/CesqK8Qrz4ec7LtNVA87z97CDiOQhu2XyBunnnrqgjxLyo6dCe2nre9eG31+qt2zuE792fgUAZLxO16IeBLSz7EQyreFhdhw81qRgM63j/HxRz/60e3GY2G9cg8ejnin2zcXTyHGy1nj7rJxfFaZm+7Hmx5Lkeeq5UoV0NvoJ+L2aszz+jU2RDJOMbsp6tdSbTbe5IXN4nV28sknd+cyzDkZ62PLNkbKG8+G761aF6l55r6mbTF1rMTRHLRxE8+tjcPLPBOz5tKsAyCmxt7KWd81m/8y1qbfsDkcnoDh/JfNM8wpHvKQh+yArq3vZRvziip5rdoGUus11fZSvsGkFW9243dFY4Ew3Dv3EoXLopNY3lLLUrXdVeFfZWyVyrSt72aV8UiVe61cqd8Ou7/psUnenI0+ic1NRFJjwzTvZU670047+aw0PZ6oMparsi4Qfx/z1vpS7czuy8qvfXNZMyFKIWtcRJMiv4yVbc2F7x7jN4saFb475kqafDM56jDcZMMchbEcaxk2Viwafzc9Tipbj4w3oFJmGOAQVRbJq2pd6P5iAhLQZSEikE1AArosQwQCAv0qoBftSowHPyxkIpTHIbTj0J9lXkGIaYicTNYZ4DCxOeaYY3awp1jwKUqXRSK82dkpzcAua0G9bHIWe2eW7a7EIwpRm4UcriJv7qyw8KkCOpMKBHg89fPCD8WL/nitsnCZFbIpKy8IPoRvjdMvG7BmdQJlE7qs0JV5UQNIHzukXs2DKW8yz2SLxR7zZC3becqCMOJn6PnetoAee+4VbV7ApmmfFva2SMhN6YzDyX4Zm3iXNwvahLsOJ1PxZK7Iu4f8he2ef2eFCI75lLVB2h5e5zZJzBND47wyQUTs4SyvrDaVklfKABPajV1M1lhszNpkFIcV45k8AT0MTc19RenGC8ncS9sPFzyXum2k2Gd4T+qCG89kLcawgYONN1li3s033+zrjPPduPKEPxYL6B9sE1lR/x5/K0844QTfX+29995Vi+7vX0oBvS2brgUi5yEEPTYXsamIKzyDdyHvaaN/jhd5i87io1zcj03albUgzd/a+OaHwjhth/PZ2ZgUX4SN5JsQbgjME8Z5Njz/PCvEazyGzNoAaXmIxwNNiHFlY5aw/G1890i/6T4/tR1w3uULXvACR0h+rrIoP/E4uUhAj8cced6/vDdON28sVjaOj8vdRj/e9Fgq6ztWNhZNFUHa6CfibxT/LjpiqUq/lmK38RwCm2U8F0cesLRuuukm73ltY302wCEm5EXeqmpjKXnmnjZsMWWsRAQ4NjCwGdzaOGNl24Ad5j/ecJHXvuPvWtFYPWszPJuemK/FY+U2vpdtzSvivDbZBlLqNdXuuC8lCgz3xesaZeOQ8PxzIpNw/F183F9qWaq2uzZsJZVpm9/NKuORKvda2VK/HXZ/02OTrDkbG/nZnJw1Z7N8ND2eaGtdIP4+tiWgl0Wdi9cG8ual4ZENZWtD8bpU0fi76XFS0Xpk1kbBMq/71Lau+6oTkIBenZmeGA4CEtCHo55VykQC/Sigs2jGInTRWcSxiJ11dtYvf/lLf6YWobC5mKgXnVMdL5bmhf4MF/LLwkTyXkLQMQg3T8A4lFjR5IwzsxFdTIhj0bjsfNwwzFmKB1w88EwR0FO8GVkcQTCzsLBF3jtmzuQFr2fENq68QfBiCOhlC7bkL1yAz1uox2uP3csWWrRoEd44xAJs2aJlUXeQMvlnAQ1xxMS7snNm44kuG1gQfateiA4vf/nLHWdmcaUITiyM4EULoywxJZ58lk1W4gWcrL4kDk/HBgN2Vudd8cJYXqjBNvIa92NZmwzifMfibZaAHi92poix4UJS1gaTpW4bVe01dcGNdON2V7bpgmfwhmJXOlfehpxw8p+3eSwsV9xW84TPFBZLJaC3ZdMpZa5yD4II/SgRGIo24VVJk3vb6J9jz+qioybIQ+zdnfWNaOubH/enWe8OQ73zLSYyCeIVV9YGpjg0fFaI15///Of+W2NHiJS1ndBTnvrnfiJN1L2qLEK38S1po89PZRGeZZ/inRuLoXlj81gsLBtzxJu88jY2pYyzwrI33Y+3MZbK+o6VjUVTRJC2+gny20a/lmqzhPMnGpdtwk6J+BKOZ/P6Knt/VRtLzXfTthjXQ96cMhbAymwrFgezvgPxGIWoIEVHa8VzzrwNwW3YVVvzijbyarZUZQycan/hmkXeOejhe9mgSNti7pYX+S28P6+PTy1L1XbXJv8ypm19N3lvlfFIlXutTCnfDru3jbFJXM8pa1ZtjCfaGMu12X7j/LIJjPWRonO94ygJWWPrMLw/c102n+cd10n5QsGd+88666wdNq+1MU7KW4/k28I3ijU/29RLlCM2ZBStb5e1cf29PgEJ6PXZ6cnBJiABfbDrV6WrSKAfBfSySTQI4sVPzg5m0LZu3bqKhO6+PfYeyBKR4oX81PNNEc85/5oLL0NCu3MWXtECVbxLM0XQjcXAssXBKoPqcFKIsM2O7qxQlpZmvGOccJgnnXRSaf3EzzGIRqwLr8UQ0BHy+SmaBFxzzTWOc7LsvMzvfve7O3jGhSJ7yoaGIpsohZdxQ8rkP7brLDEhTJrJ6xVXXOE4K46LMO/x7v6UvMY7jPOiPoRpjY+POyYhiCJcRHhA0LYrPgv2jDPO8MdA5F30JQyq+eFKbTNl5UtZQGgjr6HnBXlM6U9T+j5CguNVb6E2i0KMG5tYIMebL9zEtNRto6wO47+nLrhlteHYTrPejVceET24sgSgWHgglB2h64om47H4mNKv5XHJCk2ZyjCvXaX0T23ZdGreU+8LN9elbFxJTbeN/rnq9zzud7PGR21+88sWxMOQrXiT843g+B7GUVm2F4+Vshbw4v6rrC8lTTY7snDGhSflQsakKd+QNr97bfT5KTYfn1+b2pZSxoWxyJky5gjHKZzvmTWmSOnHrOxt9ONtjKWyvmNlbSBFBFmsfiJlnpLSr6XaLGNI2ixXqs1i6+FzWZEw7P1VbCwlz9zThi2SbtlYKY7WkhqxIxRb47l0ynuzuIR9Qt6YuY3vZWodhfelfBPazGtZvdYpU7jxLGstJ5yf4E3+vve9zx+Z961vfctl3R9/P/I2hKeWpWq7a5N/Ed82v5u8N8X2LH9V7rVnUr4ddm8bY5O4nlPmbG2MJ9pYFzBuqTZfpR2njLvi9OIjFsrWnFLyk2I/bYyTssp/n/vcxx/pxIZ4E8/LoqCmlFH3LIyABPSF8dPTg0tAAvrg1q1KVoPAoArooAjFhqIwnanYUkSkqh5J9m4Giz/84Q/9P1etWuXPSrcQcVmTMxYTwjDeRSHYwvLF+SvzJK4yqK468OZsNTtvN8VT3/ISL2xnCT51BuxlE7qU+o9tKWXAHi74pG70qDphL7LxlLTiRTzEcLz3OHeWs6vaukIbKTrPLn4/ogih7rnYkRx6mLRhG3XKX2ZvpNlGXkOmqf1iiu2nRFuIOcVtOe6PlrptVK3XKn1gSruL319mDylewFllCj3bi86ELuOxVAJ6WzZdVt4qf8cThTPrEeS4UjaYpKbfRv9cxZbJZ0of0eY3vywka7gwRvQgxHOLbsLmQxaz2OhlVzhWyvv2xN4qpPORj3zEn5FbtLEutV7L7kv5hlgaZX1H1rvK0m+jzy8rM3+vumGkCoOUKB9xHuN+N2uzRZX+vo1+vI2xFByqlIv7U8bEbfYTbfRrKTYbRwmpIgiE7Sxvg0adukjJdxu2yHvL6iEl8lNW/kNWWf122Xuz0oz7m6w5Z9V0U76XKfUT31PWZ6ewj9OskteqHFLKGNpgludouJGNaF54cL7rXe/ygm7WpvSwLRbNgVLLUrUPTE3X2FThX8Szze8m702xPctflXvtmZRvh93bxtikaj2TlzbGE22M5YxbVdtMab918hs7LixkXlrFftoYJ2WVn6h+OE3Rd3EVHQeZwlj3NENAAnozHJXK4BGQgD54daoSLYDAIAvoKd6/ITpCqV9wwQXu7LPP9h7DV1555XZnZcaYszyswoFSqjhVVn3xoP0f/uEffP44l5GLCSJeH4973OPKktouhBE3Z3lEZyWSMqhOuSdMO5xAFXlVZOWnbPJVZ8BelmadSWzZhC/2/kz1bq4zkcszjtS04ogHpPfoRz/aex2zUHXIIYe4FStWlNpglRvCOmliAsW727CNuEzYCp7YLKRffPHF3uuQ89nzrrx6byOvoSidesZZiu03nW4vtI0qtsq9VfrA1HYX5qHMHkKRsOn+PYXFUgnoTdteSlmr3vOFL3zBnXzyyf6xVG+6Ku9oun+uYsvkM6WPaPObHy4OZx3dYTYS/i1c3Iwj2YQLsHlHbFDu+Axsfnf88cf7yDN8H/fbbz83NjZWpSqT7y0bs1TpO+qMs5aq3VX1/LeylfWfbX5zqvT3bfTjbYyl4FqlXNxfNibmnjb7iTb6tZQGG5c7K3JWXjopzOrURUq+27DFlLFSW228av2T19hzN2u8XjXdlO9lW/OKNvNaNe0UG4z75TjKRRiW3P4Wfr/j4/bCzXZFaw+pZanaB6ama2zq2EoW17balL2rynikyr2Wfmo/yP1tjE2q1nNb44mycUydsZw9U9U2U9pvnfySbhiZs2ytAsH917/+tV+/Pe+88/w4gyiIRVfW+mcb46S4/GzAIty8Res77rjj/Ibq9evXp+DUPS0SkIDeIlwl3dcEJKD3dfUp800TGGQBPfUcZryIOC/r7W9/e6HIFbMvE9CreFUX1Ws8aEcw5wy98Co7x9nurSvwpwyqU+6xfKQsSBQxKRtY1xmwl03o6kxiyyZ8ddKES9WJXBX7KgrBiRh86qmnussuu2yHJBEmjjnmGL+TFoFo7733XnB3VVYndV7Qhm1YPgh3yVEE9A3Ufeq1mAJ6nQliip2G6aaWO74vFKpS3pn1nibbRtVyVOkD6+SzzHbjs+aq5p/7CYHJ8Rt1jlwIy9/W9y+rf2rLpuvwy3om9lR+//vf77D1pr2Um+yfq9gyZS5rr21/8+Nje8JF89CbMYzyEi6kx2er4sHG2YRcRd9E3vulL33J8XxWn7/HHns4Fsie/vSne0F9l112acqsKnl8lfUdWZkq+/423eengikbV+WlU8YgtuHU/MT3xYJN1TFbG/14WV3WLWvV71hZ3bXdTzTdr6Vyi48ZSd28TPq33Xab+7M/+zMfkrqoP6paFyl5b8MWeW9ZPcR2kpLX+J4sb+Wy9+a9p6z9VE237HsZ5qPpeUWbea2admq9humG84SwvwjHnKHXerz5OvQyLYoEkVqWqu0uNV1jU8VWiniW9b11v5v2XFkbCdOvcq89VyX/bYxNqtZzW+OJsnFMnbGcPVPVNlPab538xt+II4880n32s591hx566A6vvP766/1xiqwLVrnKBPRUh5ayd4blZ51s9erV7tZbb+0+xlyb4wDseLay9PT39ghIQG+PrVLubwIS0Pu7/pT7hgkMk4CetQjKwsSrX/1qfz66XSx4IgQeccQRbnR0tPv76elp97Wvfc17sHItlYCeZQKpXuhNDGTzdoJWGXjHE4uqA9Wyd9UpZ9mErs4ktmzCVydN6r/qRK6o26iaFpEa4G+RELLSZpJAeKrXve51bv/996/da5XVSZ2E27AN8oFI9s53vtP/2AWHRz7ykV6UjL3zOWKC3dJcSyWgp7a7FDttYsEizE/KO7Pqv6o917GhvGfK+qXwuTr5LLPdJha7FyJ894KA3qRNN2Ub3/72t/2Ztwi5HCfx+c9/3h1++OFNJb9dOk31z1VsmQyUtde2v/nkIeQcnn8bnqn8lre8xS+2MbYLvdbDcL+h4J4aSYhNjf/2b//mN2NaWMa4ghlbsvjPWYf874VeVb6PZX1HVl7K0m+6z0/lUTauykunjEFTC95Zc4Mq/X0b/XhZXaayj++rUi6eLau7tvuJpvu1VG5xnVYR0FMZp96Xmmfua8MWSbesHpoQ0HlPzLnsvXlsytpP1XTLvpeWjzbmFW3lNaVeq9heeG/4DWeDNps899prL+9M8Bd/8Rd+c8lf/uVfuo9+9KNu7dq1LvT+Db/h8QadrOM27L2pnKq2u9R0LR+ptlLGtqzvrfvdtOfK2kiYfpV77bkq+W9jbFK1ntsaT5SNY+qM5arafJmthX+vk9+4L8mbl1500UXuJS95iY/yZxdHWrKGe6973Wu7bBIFkLVec0BaCgE9j5u80KtYVHv3SkBvj61S7m8CEtD7u/6U+4YJDJOAzu5FvIDsmpmZ8QupJnixCxAvdMKsskMwvlImMXUHikXVGg/auRdhDuGfMGUm6HP+JoNDJospE6Gis/Ti51MmfCn3WLoL9TIJQ69mCfp16qFsQpdS/zG3sglfnTR5R9WJXBX7KvK2C9Oh/RAy6+tf/7o755xzfDiqWDhg0oPQ/vCHP7xWz1VWJ3USbcM28EIkBBfn6lr7fOtb3+r/nedxmFK2NvIavjcUmYpYpthpmC59Kf3QyMhIpSp62MMe5t70pje5VatWlQpyeQk32TYqZT5hUThMr04+y+wh3unOJrCsb1lRuXbbbTd/fuTBBx9ctfjbLYovRIivyqktm64MIOMBvMfYSPThD3/Y/xWvZibpbYX1Dsc3C+mfq3zPeWdZH9H2N588hF5nYSSFsCzxgnlWaPfw/POqx8uwcP+zn/3ML+gj6F944YU7RDY69thj/UJ/0VgtxfZSviGWTlnfkfW+svSb7vNTysw9ZeOqlPFvVv8U2zALsXUicRDC/xWveMV22ajS37fRj5fVZSr7+L4q5Uqpu7b7iab7tVRuC/FAj88hzxujV62LlLy3YYu8t6we4jZ+1FFH1Yrewfwe70W7yt6bx6Ss/VRNt+x7ST7amle0kdeF8i2zxXBTWxhZAPt80pOe5DcnfvzjH/ebke3KCu0enn9eFm0plVPVdpearpUjxVbK+KX0vXW/m/ZcWRsJ069yrz1X5bvfxtikaj23NZ5oYyzXZvutk9/4G5HlgX7TTTc5okuce+65PvuMq9/xjne4Bz/4wZlrDyn2U8cuy9pe1iY01msRzd/73vd2jwp9+ctf7k4//fTKc/ay9+vv6QQkoKez0p3DRUAC+nDVt0pbQmCQBfSyM9DDHc0I0ky+OM85L6xqyiQmHChVEaiLqiketJNXFgVe/OIXe/EcT18TLvFsYgDGDuysq+4iTsqEL+WevAlUlfOtWVRgkMMPV5YIWGfAXjZwTqn/mHnZgD1eLCw6azVMu+pErop9pQrocZoI6pzDiwce4ahY0ODCA5s0DzzwwMr9cR1hrOwlbdhG6AXB+1OOVCizN9JpI69lm0+y+KXYfkp5yuom/HsvtI0q+eXeKn1gnTZcZg9lf69anqr3L5UHels2XbX8Wfd/73vfc4iwfKNZ+CXcNxtFFvuq2j9XsWXKUrWPaPqbTx7iMycRyx/zmMd0NzBkLZhfeuml7sQTT/ReKfRhbOBB/GYxjst+VzfcPnniHR/72Mfcf/3Xf3WrnaNOsNvdd9+9tilU6XPr9A1l6Zf9vXbBSh6MBcXU86TLGKTYcN0yVenvy/JZJw9tjKXIR5VycX/ZmNjaHBsQuZruJ9ro11LqIy53kedrnF48l/3Od77j+7X4qloXKfluwxZTxkopdpKS//ieqvWf9V1ZrDPQ25pXVGVQpV+smnaVOgzPtWa9hg3K/A5ngqxw/dddd51f02Fzt9XZtdde68dj/LcsWlFqWaq2u9R0jU0V/kU82/pu2jurjAeq3GvpV+kT6qRfZotV67mpeovzVadPTuVR1TbLmPH3OvnlubKjGv/lX/7Fr/9xIUgTAYoIX3lXiv20MU6KBXRzLHnoQx/qOM7r9a9/vc9yyjp0Cm/dU5+ABPT67PTkYBOQgD7Y9avSVSQwyAI63tm2CJoVhjM8BysMCZaHMGUwHHoukU6VRZK898aDdgZ4DLjwYENk4rxFPNzsQsBkUJm14MsiPmfp4RXFlSqWpgyqU+4JyxjyL9sJHj4X7kTn90QR4Ccsb50Be/49rLAAACAASURBVNkEI6X+4zpMGbCHiwKp3m5VJ3JF3UKTafEeOxOWjR0moqfaWZzP0EbCELsVu7ntbm/DNjh7mL6G8qZunCmzNzLdRl5Dr4xUL+EU2w/bf0p/mlKHS902UvIY3lOlD6zT7srsIe5v8hbaq5Yr9f6lEtDbsunUcufdx/eZCTltnSsMMbrQtOs+n9o/V7Fl8pLSR7T5zTceYb7ZaMh4x8Y8WRvUbr/9di/ScTwPYfZZlPvkJz/pXvWqV/kkmxjDkQ4bGIjGcuqpp/p0WSz73//9X7/BrO6V8g2xtMv6jqw8lKXfRp+fwiIMvc/9WWeOZ6WTwqCNBVTyUqW/b6Mfb2MsVbVc3J8yJm6zn2ijX0ux2dDztYrNcm84ly0aX1axsZQ8Z9VXU2OKsnqIy8KmXEJ1L/Qqe29W+nF/kzXnrJpuyveyrXlFG3nN+v7mHfdWtw5Db3OcBTiOhUgfZ555phfFiQK26667dpMPGSOwsYHt6quvdk996lP9PbHHepyvVE5V211qupafFFtJYdrmd5P3l40XwjxWudeeS/l2ZNlhU/PRqvUcM0mN+FZWlynjmDiNVN5VbbMsr/y9Tn7jDfTxRrqJiQm/cYaNqVxZfXKctxT7aWOcFJY/Pm6TY0TZyPPFL37RZ5cNAERLfcADHpCCVvc0TEACesNAldzAEJCAPjBVqYI0QWBQBfR44fqJT3yiD2++bt26LraqA8WUSUw8QUn1XiIMNouAXPe73/18KHkWWLnKBu2ckYaAbgNJQk6y2HD00UfvYCLj4+PutNNO8xNNLhZz8VhfuXJloTmlsEq5J3xJ7A3/3//93+6kk04qNeswcgA3Z3kf1Rmwl00wUuq/zoA9XBxL9VAss4lSiMENKWl95CMfcV/5ylf8Uw95yEPcm9/85sIwU/Emh6wzQVPyePnll7unPOUp3jswVXDA4+8973mPP/uQCw8EhCu72rCNNtIkv22kG3szpbS7FNuvU1dlNrDUbaMsf/Hfq/SBKe0uTr/MHup+f6qWM+/+pRLQ27LphXKJo9wwBrHF24WmHT7fRv9cxZbJS0of0eY333iE72DR7fGPf3xXeMnayMWGAsI+shjP95dy48lCXRVt2mIBj+fwLucijCxjqyJP9dRQzKm2UTZmCdMp6zuy3lmWfht9fkrZ48VV2/hQ5s2fwqDOZpyUPFfp79vox+vUVdlYinJXKRf3pyxit9lPtNGvpdR/XZuN57JFm2yr1kVKvtuwRd5bVg9xNJEyb+GUsqS8Nyud2B7j4+DqpJvyvUzpr+L8lvXZbeXV8lFWr6n1lHVf+P3k2/zKV77Sn38cRo+Jv79hfpjrEBGII4qynCrqjuertruqjFJsJYVr3T4o1Q5TbM/yWeVeeybl22H31vnelTGsWs+k18Z4IrU+wvKk8q5qm2XM+Hud/MbRN+K11DptIsV+6thN2TiprPxEbnzOc57jI2VwMUckOtU97nGPFLy6p0ECEtAbhKmkBoqABPSBqk4VZqEE+lFAf8ELXuDDduWFKYdJGLqLf7M4yg7F0dHRLrJwoJjiAc0k+hnPeIYPU82VJwqGXpMp4avjs9jf8IY3+J28lteUQXs8AONsHUTy9evX72AiYdgjxHZ2byOK5l1x/vJ2lVcdeCP8c+YP3l5cLIIyaNxrr72S88LOYsI8sfAdXvGCR5kXGd4hz3ve87q7QLMWa9oasMcThZQzcmNbrOvhDbMU+wpDJNtO/oMOOii3nuKNGnUF9Hjxjh3HiBZFGz7ic7Hiui+bzGQVqmzyGe8wPuuss7Y7dzFOM85j3uJgG3mN211KKOE4v1n1uXHjRh9SkR3cXCn9NPfRv3BmMBuH4jPTl7ptVP2+VukDU9pd/P4Ue+BsZTt/lwgDeN0UhbWzd/zyl7/0fa9t3Kpadu5fKgG9LZuuw8CeQZi18KL2fePbWyby1XlnG/1zFVsmzynfxza/+cYt/GZg92yavOCCC1xRtA3OKmf8wcYvFuURxYnSU3SkSp3FaLxN8IYnRDzXQr7bPF/2XQptKaXviG2vLP02+vxU+w/rjD6LcaxFnMpKIz5POM8ebrjhBr/hAk9bY2wRn4ryhm3zvTrkkEMyN1FU7e+b7sfbGEuljh9DbimL2G32E230a3VtlmhhzCmLrnisz7yOuUrWVdXGUvPdtC3GY4W8OeVXv/pVvwGWfjn23CvKO0Lr8uXLM+eSYf2nzGUYn3IkE2sIXHn9Rht21da8oo28Wn1UTTvVBrkv3FRBn//oRz/anX322YWbq8NNjM997nMdEWcQNVOivaWWpWq7S03X2KSMrVI5tvXdrDoeKRtbZJUn5dthz7UxNqlaz+SljfFEG2O5NttvHMKczanPetazCjebfuELX3Ann3yyzxZtHQ/tY445pmsWcZsoO/4wHv+REE4WcQSoNsZJZfVF3pincyynRW0MI42mtm3dt3ACEtAXzlApDCYBCeiDWa8qVU0C/SigU1RCcxJiM0tIiz2y87x6w3BgpFl0bjGTMEQunrErTxS8/vrr3SmnnNK9t+hccgZOhA5lF7Wdkcru9vB8u9RB+znnnOPfyyIeF+I03uWrV6/ezjrizQVFux3n5ubcZz7zGUcZbGDXlIBOps4//3y/gGR5LqrXrEHmBz/4Qe9FH+86D8Oy8p4iMY+BOJz++q//ustpMQV0yvXhD3/YL9zbZIHQciwcZXmzIWa+7GUv8573di1kIT7FvmKv/7IzvtnQQf6vuuoqn8WF5I9y4kmI/ZWdERXX5QknnOA+8YlPuL333rvLqmwyk9WVlk3244l9UZun/pjsff7zny+0N/7YRl5JN5yclvV9cP+rv/orH364rO8L66qsn+bvk5OT7kMf+pA/B4z+ij493BjVdttgQY7vBXbFkRgLvcKFsbIjB1LaXZyfFHuIvz/073//93/v9t1338ziwRixiMn7YYcd5t73vve5gw8+uBaKpRLQ27Rp0q5jJ3E9FAkftWAHD7XRP7e1yNvWN99whB7lIdei8PmxZ3jqdzVejC76bpNmOEZLjahSZBvhd6nsrOiUviN+V9l3j/ub7vNT2wKbHhmn2Xe06AxMbOLcc891CCiMs7nyhLCsbw7Rndj4EG/wsrzyjXzTm97kNxDRf3JvPDeJ+/uy8MFt9ONNj6Uof9VypYogbfUTbfVrKXYbL/pjs3wX7n//+2c+fsstt3gbt7F+2YbsOmOKlHy3YYsp9ZDVxot4URabq/O/mR8eeeSR282jwvdyD3NvIlZlbRzM6jfyNvGmlCdknSKKtjWvaCOvVrYqY+AU24vvieuPv+dtpOdvcTQ0Sy8lOmAqp6p9YGq6ltcUW0ll2dZ3k/enjBdC/m9961v9P1OjS6R+O+wdTY9N6vSvbYwn2hrLwa2N9hsL6Dju/Ou//qt77GMfm7nGFTsEZUUYisf5RZE3WcdkXZWN5XfccUe3qWQJ6PGYdrHWnOKNWrw3ZYNdarvXfWkEJKCncdJdw0dAAvrw1blKXECgXwV0ioSXCJNZPBdXrFjhF7mvvPJKP4i3cNPcl+fRG3sdM2BhII+QwGBsenra/eIXv/BiEyJPOPAi3bwdj1lCL2Ii+UCgsEW4W2+91YdaR4y0tLPymjpoZwCGEIW3DFfewC9rJ+ZDH/pQHzaeHd0I7qTFQiOLfHi3mXhOuk0K6HGerV4JEY4nT8iKsKp4H1teijzW8Q5DFIenXa95zWu8SL3PPvv4QTs7TQnnxiJLaC95E7o6k9jUCd/NN9/sz63H48LqDhEWoRzhCw7klwE/A7zLLrtsu1a9EIE6xb7iwb3ZP6LngQce2K0n2uB5553nQ7xbHssW/co66HhDDHbNYjUhr0wYZ4L04x//2L33ve/1EQmMYZZXWhuTT4RgjlFgI4RdYf/E7xDOv/SlL/n2hF2EV543RBt55b3szmcyaays3cEV8RQxGXunDmEat4+8zUM8Awc8luzCwx0BHsHCRGrs6YorrvBRPCztPAGkrbYBWzy5qAtslEgYhx56aJk5Fv6dRf/w6AyO5eB7smrVKs+TvtW+uSntLn5Zqj2wWEA0AOsrYU9fSGQS26DAdwDhkPDfCEQpG1TK4CylgN6WTde1kzDSS4qnWxnbor+30T+3tcjb1jc/5BMe/WC/LxIsY29ynkkJ8cq3iXEgm7Tsm0Mf+uxnP9uHX7S2zn140DDGsr4/JfJHmU3Qf/MuLjaK0t/wLWG8QIj5NWvWdJNI7TvCd6YsiLfR55eV2/4ebxq9733v68ceHPvCWbiMC/h+YMvhOJvniyISxOdScj9CG3Udjkuzxjt5G1LjqDwsHjNeOPzww/1cg4t5THg13Y83PZYir1XLlTombqufaKtfS7XZWBwwm2U+Y99myn7RRRf5/oIISta3lC2o1xlTpOa7aVtMrQf6LbwVbeMLc3PmcvwujObCfJ4xHMxsPp210TdLgD3++OMdYt6DHvSg7hiV8QTf8DC9ovNpU8tjvFPmk23NK9rIq5Wryhg41fbC++LocvwtjtoXpxtG6LG/lUWl475UTlX7wNR0q9hKFZZtfTdTxguWzyr32jOp346QW5Pz0br9a9PjibbGcnBro/3GAjrv2WOPPfxaJf04kTJtjYvofeE4uSi6EJGiTjzxxK4DDt9S1hpwnODbwJoZThx8N/Hwjq+s4x+5p+lxUmp9xRvmijaFVmnvujedgAT0dFa6c7gISEAfrvpWaUsI9KOAjjDAmeE2oS4qYtlZMnjesQCZkhYLbrvssosPB8qF4ImwHi5SWl6yFn/4G4PBI444wiGexyIaXtJM+BlYhleVQXu8uzhvwh8PEIsYkmdC+xLil6tJAd0Gqyw6wzK84PCABzzAh+OP6wchCK9KFlPyrmuvvdZ7Ltu5QmVlRNyiXrgW0wPd8sXEBduO7SIr34h0TDjwquJqW0DnHUwC2bBC+K3wMpvevHmzF0XDi/phUZ/FwaKzYcs66nhiYfeTPqHkWVQJN7iQJ8In07Zjz+LUyUyYp5TJfrwwWlQm8s3GH/oxLjwoiPQQH1/QVl55Z5X82hEJFimiKCQ/9cDE2ESlkMNRRx3l/3nxxRfvYCdsJgrF5/CGNtpGWKe8CztFIFnIFYecD9OK+5Qq/bqlk2oPfH/gSXnCzU+kwyIDm4hYWIg3hZVFlihjs5QCels2XcdO+I7wPSdUKBcb26iLhfSBZeyb7p/bXORl/NHGN98YxR7l9F9lx2qEZ1WSTkqIV+5jnMFGMhO6LA+MXxgzkpf4m87viejx8Ic/vKxaC/8eRx4Ib4776NS+o+p3j/vb6PNTwNDP8Z2njcb9XNbzJ510krv66qt9nRUJ6DzLmJMNjLap0dIrGu+ULXiGm2ri/GV5Q7XRjzc5lrIyVClXFRGkjX6izX4txWa5J288g4BL5IJ4fFQ0ng3fWWdMkZrnpm0xtR7iKG1hfhlHs+nx5z//+Q5zxLwoUOF76aPZtHDjjTd2k2WMinAdz2XKPBFTy2MvShHQq45pUucVbeWV/FYZA6faXnhflkd5nhBmz4XnGvO7lCP7uK8Kpyp9YJV0yUeqraTybOu7mTJPtjxWudeeqfLtsGeaHJsspH9tcjzR5liujfYb55c1UOanKVfRnDRvnTUvXTYtsqHSjuEkDzg6ZF1NjpOq1BdOPcw9bM2T/LHJnbVnXe0TkIDePmO9oT8JSEDvz3pTrlsi0I8COgtNdlZlkdiIeIoXctY54IaTyTlnXbJQZuGms1AjALJQh8hlXs1lIXoZ3BFekg9yUT6ZxOM1g6diHG6dvFQdtMfCWN4mAhanGJwiXOctPpI3hCUuQqByNS2gkyYLFoTmwwsgFnXC+mARg4URdhXHGw2y6u373/++D/Eeht6P70NQete73uXFc+qAaykEdN6bkl9sEU986o2d9VyLIaDzHmwGj31soqieuJeoBtyLSNCEcMT7aM/mLZvXJfJe7DovPFiVyYy9I3Wyf80117jTTjttBzElzCvezniesYhv51/meTu2mVfyRB4Imx57mMf5pX2w6GP2VnamPQs+eHyG3jt59YX3D3yZVBddTbaNrDDPTYXYRqijr4zbx2IK6HC08KNsZogjVmT1gW9729scXrELCWW/1AJ60zZd107CIxLYxMY4AE/Ttq8m++e2F3nb+ubDODwrlX+niOEsWBF6m/EgV0qIV6tPNi9wPx6QZUIu/R1RPdhAtdAL+2QjIWPS+L2LKaBTjjb6/BQ+jLOxVb5jeWMSxo2MGWFP38xYv0xA592pYw7uZaGT793++++fm202uBL5hfzGV1440Tb68dRylY2lrAxVylVVBGm6n2i7X0uxWe5hrPja1762cOxl4+ii8Wz4vqpzxdS82n1N2mLVeiC6HOeQF41VyWfZfDp+L3MpfogQknchTNNncyZv3jEOVctTRRRtel7RZl5hmDoGrmp/dj9rMfT3XClieHyucWrI8CqcqvSBVdK1bysbMFPnXylc2/hups6TbXzVdgh349DU2GSh/Wvqd7dsPNH2ukDT7TfML+uHzLUZK7OekzdeZsxGv4xTSdZRnVa3jA/wMGdDblFajP+IWkjbt02RZZErUuurbJxUpb6yIpgudGN7Sn+gezoEJKDLEkQgm4AEdFmGCAQE+k1AZ1CFpw+7xAmxxsI0YZFZ9GSww0QXYZtFskc96lHJYgBpMTEnzI+lhbBKSHPSwrMEYSH0UiIvTLqPOeaYQpsi7bPPPtvfizc0C7U8i5CGGEoIovCM5jixOoP2ONxe3gCMwRqTcwa0eDOz6568PexhD3NPetKT/IIy3lspE76Ue8oaH2WlPqnjkBX5OfbYY93TnvY0X8dVBNk8O6FO4f/kJz/Z7+4M879UAjp8EEHYUV9ki5SfxSSETa7FEtCt/thsQD0xEWEx2nbL4kGDYM6mDTsOoKzOq/wde+VdZ5xxhrcRQngxabJ2j72WvbfKZMbyVmVhgMk6YeyZIJoNkz/sjb6E/omNMrFXRJaA23ZeKR8TUNo+RyTE+X3605/u+wGuOgs4tGe87LFnS5u06L/Z4EAkCetbU+ygybbB5gHCvX3rW9/yGxmYrMcRAFLyFN+DjRIRgQ0ulJvvEu2Cvob3WZjeOv16HXugfgkHy/eH6CnmWcX3jbZK/8eiRhM73HtBQG/apqvaSRxKng1cLBQVLQLVsbOiZ5ron6t+z6sIAmHe2/jmk36Y/5QIAHG43JQQr2E5wm8TIVLZtGKCbt3+LsUuCFNOJCU2ZXEmO99D3sfxFERJsqtO31Hlu2fvabrPT2HAPTfccIM/koQxiXnwwoFvzCmnnOLHCHhXETKU73OKgG7v5vgVxv6M421+YONkoqbQt4fHMxXlmW8Y+cT7iW8igh8LsPQRRFzKu5rux5sYS4V5TS1XVQE9tKsm5gaL1a+l2C1tFxtAsGAMZnZr32aO/iobz8Z9KfZtkY0WMi8oyn8Ttli1HsgPvBi/YAeM24yXja+ZI3J8Q9F8Ouu9HPdAPTCvCMdItG3Ss3lwEZOq5an6vWxyXtF2XlPHwCltJOsevmXMS/jWpYyvyA+iOxHUuIqOcwnfV5VTah9YNd2qtlKFa5PfzSrjhSr3WnnqfjuaGpvUmbNl1cVCxxNtj+Wabr9hfhmPEcVwt91289ElWXcI+3LmytyD2E10wZS1PhvL8L0rGv9xVA4byukLuIj8x1jMIuxl1VUT46Sq9RUfi1R0vnuVtq57ywlIQC9npDuGk4AE9OGsd5U6h0A/COiqvKUnEJ61meeBvvS5VA5EQATaIBCf8Vfmgd5GHpSmCDRJQDbdJE2lJQIiIAIiIAK9TaCqeNnbpVHuREAEREAEREAEmiAgAb0JikpjEAlIQB/EWlWZahOQgF4b3dA8GIdDLTr7fWigqKAiMEQE4vDGRWeHDREWFbWPCcim+7jylHUREAEREAERqEhAAnpFYLpdBERABERABIaAgAT0IahkFbEWAQnotbDpoUElIAF9UGu2uFyEGiP8PWferl27tvBmwiwRSpAQd1ycf004Z10iIAL9S4BweD/72c/8ubBlYdLCM50Jd0bI0SOPPLJ/C6+cDyQB2fRAVqsKJQIiIAIiIAILJiABfcEIlYAIiIAIiIAIDBwBCegDV6UqUEMEJKA3BFLJDAYBCeiDUY9VSjEzM+M4E5SzgPh54xvf6M89z7oQ2l/3ute5j33sY/7Pv/d7v+eF98MPP7zKK3WvCIhADxG45ZZb3Ite9CJ35ZVXuve+973u5JNPdiMjI5k5/MlPfuLPI7MNNJzj/tGPfrR0400PFVdZGQICsukhqGQVUQREQAREQARqEpCAXhOcHhMBERABERCBASYgAX2AK1dFWxABCegLwqeHB42ABPRBq9Hy8vziF79wp5xyirv44ov9zZxp/prXvMY95jGPcStWrPC/Q2S/6qqr3Hve8x4vmNt1+umnu1e96lVudHS0/EW6QwREoCcJnHnmme65z32u27Rpk9888+xnP9udeuqp7pBDDukK6Wye+epXv+re+c53+r6A64ADDnAsQD7ykY/syXIpU8NLQDY9vHWvkouACIiACIhAGQEJ6GWE9HcREAEREAERGD4CEtCHr85V4jQCEtDTOOmuISEgAX1IKjoq5vnnn+9e+MIXOkLehteDHvQgt3Llyq64Hv7tpS99qUNALwv5PpxEVWoR6B8CbJD5wAc+4P72b//Wi+h2IaYfccQR7tZbb92hb+BvH//4x/1xDmUh3/uHhHI6KARk04NSkyqHCIiACIiACDRPQAJ680yVogiIgAiIgAj0OwEJ6P1eg8p/WwQkoLdFVun2JQEJ6H1ZbY1k+vrrr3dve9vb3Kc+9anC9PbYYw/35je/2b34xS92q1evbuTdSkQERGBpCczNzblzzjnHH+Fw2WWXFWbmoQ99qHv3u9/tHvvYx0o8X9pq09sLCMimZR4iIAIiIAIiIAJZBCSgyy5EQAREQAREQARiAhLQZRMikE1AArosQwQCAhLQh9sc5ufn3a9+9St3xhlnuG984xvu0ksv9R6phGp+4AMf6I477jh34oknur333nu4Qan0IjCgBPDc5Xxz+oALLrjAXXHFFb6kRKOgD8Dj/NGPfrQ2zwxo/Q9isWTTg1irKpMIiIAIiIAI1CcgAb0+Oz0pAiIgAiIgAoNKQAL6oNasyrVQAhLQF0pQzw8UAQnoA1WdKowIiIAIiIAIiIAIiIAIiIAIiIAIiIAIiIAIiIAIiIAIiEAOAQnoMg0RyCYgAV2WIQIBAQnoMgcREAEREAEREAEREAEREAEREAEREAEREAEREAEREAEREIFhICABfRhqWWWsQ0ACeh1qemZgCUhAH9iqVcFEQAREQAREQAREQAREQAREQAREQAREQAREQAREQAREQAQCAhLQZQ4ikE1AArosQwQCAhLQZQ4iIAIiIAIiIAIiIAIiIAIiIAIiIAIiIAIiIAIiIAIiIALDQEAC+jDUsspYh4AE9DrU9MzAEpCAPrBVq4KJgAiIgAiIgAiIgAiIgAiIgAiIgAiIgAiIgAiIgAiIgAgEBCSgyxxEIJuABHRZhggEBCSgyxxEQAREQAREQAREQAREQAREQAREQAREQAREQAREQAREQASGgYAE9GGoZZWxDgEJ6HWo6ZmBJSABfWCrVgUTAREQAREQAREQAREQAREQAREQAREQAREQAREQAREQAREICEhAlzmIQDYBCeiyDBEICEhAlzmIgAiIgAiIgAiIgAiIgAiIgAiIgAiIgAiIgAiIgAiIgAgMAwEJ6MNQyypjHQIS0OtQ0zMDS0AC+sBWrQomAiIgAiIgAiIgAiIgAiIgAiIgAiIgAiIgAiIgAiIgAiIQEJCALnMQgWwCEtBlGSIQEJCALnMQAREQAREQAREQAREQAREQAREQAREQAREQAREQAREQAREYBgIS0IehllXGOgQkoNehpmcGloAE9IGtWhVMBERABERABERABERABERABERABERABERABERABERABEQgICABXeYgAtkEJKDLMkQgICABXeYgAiIgAiIgAiIgAiIgAiIgAiIgAiIgAiIgAiIgAiIgAiIwDAQkoA9DLauMdQhIQK9DTc8MLAEJ6ANbtSqYCIiACIiACIiACIiACIiACIiACIiACIiACIiACIiACIhAQEACusxBBLIJSECXZYhAQEACusxBBERABERABERABERABERABERABERABERABERABERABERgGAhIQB+GWlYZ6xCQgF6Hmp4ZWAIS0Ae2alUwERABERABERABERABERABERABERABERABERABERABERCBgIAEdJmDCGQTkIAuyxCBgIAEdJmDCIiACIiACIiACIiACIiACIiACIiACIiACIiACIiACIjAMBCQgD4Mtawy1iEgAb0ONT0zsAQkoA9s1apgIiACIiACIiACIiACIiACIiACIiACIiACIiACIiACIiACAQEJ6DIHEcgmIAFdliECAQEJ6DIHERABERABERABERABERABERABERABERABERABERABERCBYSAgAX0YalllrENAAnodanpmYAlIQB/YqlXBREAEREAEREAEREAEREAEREAEREAEREAEREAEREAEREAEAgIS0GUOIpBNQAK6LEMEAgIS0GUOIiACIiACIiACIiACIiACIiACIiACIiACIiACIiACIiACw0BAAvow1LLKWIeABPQ61PTMwBKQgD6wVauCiYAIiIAIiIAIiIAIiIAIiIAIiIAIiIAIiIAIiIAIiIAIBAQkoMscRCCbgAR0WYYIBAQkoMscREAEREAEREAEREAEREAEREAEREAEREAEREAEREAEREAEhoGABPRhqGWVsQ4BCeh1qOmZgSUgAX1gq1YFEwEREAEREAEREAEREAEREAEREAEREAEREAEREAEREAERCAhIQJc5iEA2AQnosgwRCAhIXmmTEAAAIABJREFUQJc5iIAIiIAIiIAIiIAIiIAIiIAIiIAIiIAIiIAIiIAIiIAIDAMBCejDUMsqYx0CEtDrUNMzA0uglwX0Zz7zqQPLXQUTgeoEljnn+Fn4NTo66vjh2rJli/8ZGRlxY2Nj/vfWL8zOzjp++Dd/42dubs7Nz8/7Z3mGv9l/+Zs9E+aS+7lnxYoVbvny5W5mZsZNT0/7ey0tfs/fSWNiYsJNTU251atX+x/u2bp1q/8d9/Bj+eRvpMXf7L+8254dHR1xIyPLfBq8j3dbHu3fvHPNmjX+GS7LG3nmh3dZGfkbaZCHlStX+r/xbn5gYTzsWfsb77C/kxf+zbPGfOG1qhR6h0BzbRVbMXux/x3+lzKbXYX/xf6yrhnsd2rKzc/PdW14ZHTELdvWH1jbsHeE9kyzn5vrtCPagdlw2BZ9yekTXKfNdfM/O+/mZue6Wcq6b5kbc8vcSrfMrfD3+fJQjLHOf60Nzrs5N7dszvn/buuPpmen3fTslJua7rRFfkaXj7mxFWMk5PPMvVz/983v9o6pKCciIAIiIAIiIAIiIAIiIAIiIAIiIAKLTkAC+qIj1wv7hIAE9D6pKGVzcQhIQF8cznqLCCycQHOinInC5Gl8fNyL0/wOETsU3kx0MgEdoczEPJ41kdiEOxPQTaji96EQR/r8hAKccTEhmfsRvxCpEaj5MVEd0c4E9FCM5vcmbJM2190C9/YCupUpFPv537xn1apV/lneHYuD4aYC/m6CPwzs/bF4zr9NzKNc9ncT/awebDPDwm1EKfQGgebaapZobr8Ly5ololv7C++bnZl2iOhuft7bMO1uhE0zox3B3WzTNrZYO++kxWMI6HPdNhL2JT6BeedGlrHV5+7NPoju87OI3R1BnYu/jyCQh5mbR0Bf0RXQ/Z/I1qjzAnq3zS+bd/PLZt08/2+bSD8zh4A+7aZnOn0B7W5krLMxgPsolwT03mgdyoUIiIAIiIAIiIAIiIAIiIAIiIAILDUBCehLXQN6f68SkIDeqzWjfC0JgV4W0J/xjBOWhIleKgK9R6A5Qc5rUts8x/nfJv6ahzl/C73ITfg1r3UToug77HdZIl8sqvMu87gOxSy7j7+Hoh3/tv6J+83j1fJp94dCeCgiWh3ifd4pr+t6oXY9Wbd5pVPecDOAvdveZZsGTICzv5tAaZ7stkGAtIxJ6BUfbhIIPdJ7z96Uo/oETBJuJlpEmI+wfXSFaAw7aCvWZsLNK3avt0k8tudmvYDebS8o3tv6hFiIt/d37Nk/tp1HvL2vm0+iTfhIDPigd9pw573OzW8T0H2fQj+Ep7p3Md8mjrsxNz+3wrn5sbu9171YPtcR0q2cI/xu3rlld5dhdn7Wzc7PuNm5TpQJH2liftbNEBVjruN9bptrLvzW/9WvXj0pAiIgAiIgAiIgAiIgAiIgAiIgAiLQ9wQkoPd9FaoALRGQgN4SWCXbnwQkoPdnvSnXw0igWRE9JmhiMX1C6FEde1WHAjqCMaJ4KLiHAhxCclfMyhGpLTy6hXXnebzHyY+FZbdQ7whvoZBv4dgpC38z73TeSxj4yclJH76dMO6ka961JnTzO8u75dNC2ds95jFPWtxr7w/DwBsT82InDRPsrAzm4U96WWG5h9GiB7fMzbbVcJNJyCwUy7vicrARJQz9brbvhWt/T8cj2//eP+y8J3q4kSbcCGLPEwU93vQSeq13hPGRbSJ6Z/OKb58FArptXvHC+dyYm5sd7eZtjjDtbtb/365Yjzf66Lxbtm1zjM/nNqF9LijXxNSE2zo54aa3HdtgG2AkoA9uy1PJREAEREAEREAEREAEREAEREAERCCFgAT0FEq6ZxgJSEAfxlpXmXMJ9LKA/vSnP0U1JwIi4Ak069UahoA2QTgMxWxhx8Pzv0Oh2zw5zaPaxGerrNA73UQ687gOK5T7SANRGYGaHxPJ7bx1e1eeIZhIyH0WVp28Wkj3jgd6h5+Fbw83C1j+QgE99CS3tMgb94Re6aFnOv879kA3z3me4zJeoQe+DHwQCTQnoIcieZZgHovrcTSIUNzmf3e8vjsbTszmO0HV57sCuh3l0BW/5zsh0LdFX98moHeiOkxPd7y97TKv8o4X+rYf+i/vuu7/f9f73YR2zmAfGRl1bmbOzU1Ou/mpzjEMnVzNuzkex9ucdJa5zr9H+F0QTWNkmZsf9S7q297r3JatW/3P5Lbz2ufwvHfOXfDtiwfR6FQmERABERABERABERABERABERABERCBRAIS0BNB6bahIyABfeiqXAUuItDLAvrTnna8Kk8ERMATaE6Q86LUNkGM/x16Y5uXNmIxIjrisXmZm4Bu3uk8G3uPm4dnKIxbBW4XRnrb+xHozGucc9j5QYwz4S0U962vsnDplrfwDHJ+R3p2pngnHQsj3QkDT/qWbhjmOkzXPOCNFSwsbyb4d71mt50bHZ6Zbp67PB9uLrAyhF78YTh9GfsgEGh2s0sokMfh1cN/m63y37u9xRG9TfzunBdOe2BDCf/bt+Wp6U5EBNcJh27noodtxNLr1E5nQ4qJ6xMTnY0v/N76g9EoNLt/qhNx3b+f/+OF9hE81UdcR0AfcW5yws1t3ujmxrfcfaQCv8fDnBDz28xjZplzM0SUsK6x0xm5ZWP8jLmx0VE3OjbmNo+Pu01bENCn/Lnt1j+dd+6lg2BoKoMIiIAIiIAIiIAIiIAIiIAIiIAIiEBNAhLQa4LTYwNPQAL6wFexCliFgAT0KrR0rwgsJYHmRHQT1UwwQzTj4vcIyeaBbmKxiWn81/7GvSb+hueQm0gVemNbP2PesSZW8/zq1av9z5YtW/wPop6J0+F7+d+kY6HeQ3E/DJNu56yHZ5oj2uF9auK/edZ3Q0IHIriFcCcdE7rtHHPybV7kscAYetibMA/T0Ns8FNBJyzz1TYxcSuvSu5sk0KyITs6KxPPQ3mLBPPZI5zgDfrisPYQbasJNK6EHekd875Tr7s0jneMepqY6bdY22yB1I5B3vd/n5t2ybQeoh1701n90/zu51S3bfKdbtnXT3UL+2HK3jJ/RUd8/+XzPz7tJNgBs66/8e/g7wvny5d1IFBu3dAT0iamp7drhOed9r8nKVloiIAIiIAIiIAIiIAIiIAIiIAIiIAJ9RkACep9VmLK7aAQkoC8aar2oHwj0soD+p396XD8gVB5FYJEINCegh2KceY2a0Bue7W1Cs4UtDwV0E8pNUDPvdQQ1E5p5LhSyTcwzQZr0dtppJ/+zefNmt2nTJv8sZ4njBW4h102cI73wvHUT+MLz08mHCXKd/90J6YyAHm4MsLyFlRcK6qHHvJXR7jUxMdwYEIfK7p45vS2kdLgZIA7hHr53kYxJr2mVQHNtlWyaLWaJ6KFN2r12f5ZtL1/eOTIBEd3al7Wp0IbDYx7C9MI8dDabkFYnTfNeJ1w73uYm0NM+52dn3fxsxyM+bltm/yvmpt2q6a1u1eykW7Vqlf8ZI6LE8pVuZGys++zE7Kwbn552W6envff7xMSEm122zP9wn0W12DQ+4TaNb3WTkYB+7ncub7X2lbgIiIAIiIAIiIAIiIAIiIAIiIAIiEBvE5CA3tv1o9wtHQEJ6EvHXm/uQQK9LKD/yZ88uQeJKUsisFQEmhPlQjHXxCzzCue/9jsTos3bG9HZRGgT37jXBCt+h6CFcNYN5zw62hXRTTwz0Yt7dtttN/+zceNGt2HDBv9uBPU1a9Z4YYzQ6eQDMY33hGeqx6J/KM5ZLdkZ6NxL3nl3lnd8uJEAwS88ex1B34t5Y2PdkOy2gSD0+A03H1gatvmAvNvGgLAMWXleKgvTe5si0FxbDT3I45Dt4QYOcm73hl7e9oxtZFm5coVbtWqlbwPWzs1WTfC2ow6sjRsVS4t/W/SEnXfexe20087d9om9e6F8bq7bfmlzs9MzbrZ7FnknnHq4kYS8rBmZd7uNzrldx5b59r927Vq3YtVqt2LVKje6fIWbQ3yfm3NbJifdxslJt2l83G+84Wdqbs57pOOpTjvjZ/NWBPQJN7VtU083hPv532+qopWOCIiACIiACIiACIiACIiACIiACIhAHxKQgN6HlaYsLwoBCeiLglkv6RcCvSygn3yyBPR+sSPlczEINCfKec/szuHgnTDL/Mw7fw4yF+cSLxvp/G1uds6fW+xDlwdeoHOzs25mdtbfMzY65sbGRr3A5UW32bnuucYW3h2BzMRke3blipVu3bp1bt1e69ztt93mbr3tNv/+dXuuc7vtvpvbuGGj27Bxg5uZntnmST7i5uY7wpt5x49yNjJnKY+M+POcJycn/HnHY9s8bVevWuVWr1nlhe+77rrL3XXXnW5kZHRbGGsLtd05C96Lf9vKMDs74+bmOudHm1c7YnznPHoTKzmFeVk3rLsJgrzLNhp0xHq8Yjui3ooVy93MzGzX+3f786UXw470jvYJNNdWaZheOEYc5v9586PtdkrR3YDhzzHnF8633W77GB3tnAk+OuY3tdAWEKcR0u3ym2dmZ/zGF8Tu8AdbJnpDpx1wZvndaWPbu+yyi9tl5119evybtkX7xuMcz+/JiQnfFmamp93M1PR2Xun0E6Q94vM36tYtX+butWre7bNqmRfkOdphbOUqN7JipQ/j7ss6N+c2Tc24jVPTbsP4Vrdxwwa3YeNGt3lq2m2ZmXUzrtOWly9f4canZtyWqRk3OUP+O/0S17nfvbJ9E9AbREAEREAEREAEREAEREAEREAEREAEepaABPSerRplbIkJSEBf4grQ63uLQC8L6CedJAG9t6xFuVlaAs2Kch3P6Y7gzU/HU7sjZJnQ7T22pya9aIUAh0iOiI4gx/MdT9XOs4hrvj/x/39ZR8RbtsxNTk55L/LZuVkviK1ZvdoL3tyDh+k977nerV9/T3fTTTe5X//6Rp/Gvvvu5+5xj3u42267zd1++21uy5ZxNzPDu7aJ2vNzbsXy5W4lYZ5XrnIrV610q1au9PfhyT49PeVWr17j1qxZ7XbdbVe32267+ud5x003/aZbjaH3NwIgIjdF6Hjjd7ggpE9Pd8RFREQTxDtHOiPkj3bDTXv9chuXrVvH3datE9vOY17u0+540S8P0usIk9SDrkEi0EJb9QK6d/32Irnf7rLNBhHY+ce2I8LdKO10dNQtH8PuOmIymzgIt752p7Vu5513cqtWr/RCfMfe57ydc5b5xNatbuvEVjc+Pu7Gx7e4icmJbe18xrFZBXun/dMO2BCy2667ut122dUtJ9T66GjnuATazcysb4ekyX8RzxHR6QtoF/yOe7B/H51hxQq3/5oRd/+dnLvPTiNuxUp+t9ItW77CzS9f6eZHx7Zt9Jl3m6bn3F3Ts+6u8Ql35513+p87tk66Oyam3cQsfVWn/OOzzm2dW+amZunrOu/iOuf/fjBIxqayiIAIiIAIiIAIiIAIiIAIiIAIiIAIVCQgAb0iMN0+NAQkoA9NVaugKQR6WUD/4z9+UkoRdI8IDAEBcze922N6oYW20OPmNY2IZWHSTYAihDo/CNcWAhoRnPu4LCS6ifA8RzqIaxbuecuWLT40O/fuuuuu3mPVvL133nlnt88++7h9993X/fznP3fXXnutT/fAAw/0v/v1r3/tRW9EN64whLWFYScvhHwnLcTz22+/3Yt/FjJ9zz33cOvW7ek9bG+88Uafpm0SIE0rv3ns8rv4zGc7s50yWFhrNhlY6HqY8GMhsPHgJc+ws3vCc+TtzPbwzOmF1qee7yUC2wT0hvZFxPYYhnUPjxDwXurLOhERzD5pHwjdtBdscc3a1W7NWjzQEdA7l9mheaBjt5u3bHZbNm/yYjr/xvZ9pIltIdLtjPKdCLW+Zm1XPCe9ThSKjmDdPdZgesYL6PQH/ExOTPq/sTmHjTR4xR+8dtQdsdOsu9/a+a4IPjcy5qZHRt3sstFufsfnR9ymuRG3cXK6K6DftmXC3bplwm2Znun2E1vnR91WN+Km5+5u5yRyzoVX95KxKC8iIAIiIAIiIAIiIAIiIAIiIAIiIAKLTEAC+iID1+v6hoAE9L6pKmV0MQj0soB+4olPXAwEeocI9AkBPE+bEdCzzlJGgOYscoRgE+zsDHLzvub3iOD8kAZCNUKx/ReBzs4vt/PT8Q699dZbvQhHuPa99tqrK7IjppuA/oMf/MBdddVVXoQ++OCD3X777ed++ctfuuuuu84LbeSN++0ccRPqEMN33313t8cee3gx7eabb/ah2hGp+UFA32vvvbzHLn/jh7Lyw7OkHQqHpGtnvnuP+TVrumHdKSte8ZSH5ymPbQig7HaOOzzs/SZcdoXFQFTkd9YH94kRKptJBJprq6GNhLZiIrpt6LA2awI6dmcit4noHSF9zI2t6IRzDyMw8B4TvLHdLVs2u81bNm3zRB/3Yd29R/vy5b5NWDvvbBWgvJ0w811BPzhmgbQJ6U4IddoIP4R29x7h8863bX4OXLPMHbZiwh2yfLKbztQcXuTzbnq+Ezqen5nlq9zU8lXew9zSu3XzuLt501a3aXKqm48Jh4A+6mbml3U3vpCXcy/6YVIt6iYREAEREAEREAEREAEREAEREAEREIHBJCABfTDrVaVaOAEJ6AtnqBQGiEAvC+hPfeoTBoi0iiICCyTgxfNmBPTwfGTzxt5zzz192HSEsU5o9hkvepv3qXlXI4DzQxqbNm3yPyZiIdSRDqKyiV2IzXh+43VqYrl5xJqAzu8vueQSd9FFF3mh7tBDD3X3ute93DXXXON++tOfem9a/s19iHf8kB+EagS7vffe2//87ne/8x7mt9xyi8/X5s2b3Z7rKNdeXjDEO/2OO+7w+Tch37zLLRQ06ZE/3oEwzw/v5yI98sMP7zvooIO8iG4e+ybQ824TNM0jH6HTvNJNaLz7bPWRBRqHHu8tAs0J6LbZhfbExb9DD3Tz8A4FdNu0QXvEji1qhI8c4bXuOTfHjz8+gGMIOsK0vYu0ENA7Ijr/3eJtl5DqhFpn8wjtgrQnt074sO/0Fybmm5huUSB8++GYgvl5v7mFH56xc91tY80Bq52797KN7l5u87bQ79Nuy9S02zw140OzI+CPLR9zy1bv7NzaXd3M6PJtnvJb3M0bt7jfbtziNmyd6Hi9z805BPQJN+Zm5rf3QJeA3lutRbkRAREQAREQAREQAREQAREQAREQgcUmIAF9sYnrff1CQAJ6v9SU8rkoBHpZQD/hhGMXhYFeIgL9QaA5Uc4EM4RfxGKEtfXr13uvb8Ipm/hsIaFNrEZEQ2RHPEakQpBGDDMBmWcRxRHW7EJUvuGGG7zYjQh+wAEHdM8J5928lx8T0BHi7n//+7t73/ve7he/+IX3Qif9ffbZ1+2117pumHQLg87feP6e97yn9y7HYx3R3gQ9wrfvfY+9vectoeT5MWEcga9z3vlMNxQ0+baQ7JSHHxP8KQOi/k9+8hP/TjzlEeKtH2WjAGWFiYmJPMsPQiX82CAQipXyQO+P1lctl8211XiThdlL7IFu53uTz/B4g1hA56zz6Zlpf6RBfHwBbclsc3zruNs6Pu62jHdCrmO7q7wtI6Dv4nbffTcfun1inDPNx713eRxafvnYWOe4htFRL57zs+GuDe6uDQjoE17Ix3vdC+jr1rn9V825Q9ydbt+5Db6dTE1Oeo/yjRMzbmKmc1a6T2/n3d3oLnu4+RWru9Evbtk47n67cdxtnJjyeaFsW2ad2zKz4xno516iEO7V7Fl3i4AIiIAIiIAIiIAIiIAIiIAIiMBgEZCAPlj1qdI0R0ACenMsldIAEOhlAf0pT3n8ABBWEUSgCQLNnoFunqZ4huJxjki8//77+7PH+TcCNKHKEX4RkxGjEJ7xNEc4RkTnTGTOJ+c+8yDFMxXBDqHLwkH/9re/7QroCM6HHHKIF71Ij3yY9zgC+oUXXuh/d+SRR7rf//3fd7/61a+89zrCHvcROh7RHk9zRH3uRfzHM50f8vOzn/3M599ERER3BHSEPzt/GZGfvHKPhZw2D3TShAfltjRMUKfMP/rRj/wP70PkR0C3NBD8OcudPJqAb2G04eFFQc6S3nZGNZYRh9FuwlqUxlITaEdAt3ZrpTO782eJz893QqJvE9CxsSwP9KmpSX+u+eTUZFdAtygUZpf8uxN9guMZtvp2w/9euaojoNN+2IRCO5nYMu62bhn3aYXiPmK5pTuyDJl83i1DQN+wwd111wYfwr3jge7cnnuu833Ifiun3EFzt7t7zt7h37d1YsJt3DrlNoxPu/GZuY4HPCL+buvcit33dstWr/VnqZPXWzdNuJs3TrhNE9NdFhsn59zGyVk3Od3xSDc+51161VIbiN4vAiIgAiIgAiIgAiIgAiIgAiIgAiKwhAQkoC8hfL26pwlIQO/p6lHmFpuABPTFJq73iUBNAg2GcLccIJghhvGDZzjiNgI4ojU/nEvM2eJciNaIzOaBjqiGYPyb3/zGh1znB/Hd+hQLjU44dYRthOP73Oc+7r73va8Po46wjshMevx8//vfd5dffrkX3R7ykId4AZ20uY/fERoewe7666/3wjqiIcI2ed933339D7//4Q9/6EO4W6j3ve+xl1u//h7+XhOwLbS0edxSPgtHjwcu93KPnWNOueCAAPfjH//YC+jkB496/mshs80DnU0FhHuHEenww2Xhti0CgNWDhd+uaRl6rOcINCugm3Ae/pci82+LdGDe5NiSCeEI6GH4dv6N9/nE5Fa/AcVEdxO6LZIE9mnHN+B5zoYX/r1i5XIvoNMe2MxC2ojniOh29roPNb/tLHTLY+fwiY6ATrugreFdPk9Yd+d820KQ32/ltDvY3e72nb+z+/6N41Purq3Tbnx6zovnvu2agL5qp+6xCLdumnS3bJx0mydnfJqUDfF848Ssm5ie7W4W4G/nXSYBveeajDIkAiIgAiIgAiIgAiIgAiIgAiIgAotIQAL6IsLWq/qKgAT0vqouZbZtAhLQ2yas9EWgIQINCugm2CKYIZIjhuF9jgiOyIYX9bXXXuvDohPWHUEOURphGI9rvEUJU45YjWj94Ac/2P8gWiO22Vnf/Bfhned452GHHeYOP/xwL4ojviPK8Q5+LDQ6YvQRRxzh7+U5vMnJJwIbAhoCNiHUufid91zdbz//Q5pXXHGFF+zxMOdn/T3Xu332uafbeeedul7x5h2P2Mf7SB9xnR/6REQ6/mZe97wHj3Pu5d3kAU6ws00GiIAwYXMAHuiEkyf/JpbbufP8t3tW9DYRtCELUTI9Q6A5AT0skoVXt//yN7PlUEA3IdyiH/BfO6qBs88J485/rR8w2wyPEwjbsB09wDEI/Kxes7pztMGKFW7r+FY3MT7uzyfnPbQRE9C757Pjne7mHae4kxY/Mwj42wR028Sz/6oZd5+xu9z+yzb4DTe0x01bp91dE9Nu6/R8d6MKIdzHdl3n5pZ3QrjzYwL6lqnZ7lnum6fm3aapOTc5Q5k7IjrXd773g56xFGVEBERABERABERABERABERABERABERg8QlIQF985npjfxCQgN4f9aRcLhIBCeiLBFqvEYGFEmhQQO+IbXiqdgR0fvA+x0McoQ2R+Cc/ucbtt9++XlhHFENAR8zG45of/vf3v3+F++Uvf/H/2XuTHkmSLM/v6Wabr7FlZm3dtfZMAcNTAwRRjWGTs7LZaAwxB4IHzmfggQTmRFR9FB7IIw/kqbZGV2ZWsaqyIvfastbMjHCPPXwzczPTlfi/J6KmbuER4ZFh7m7L3zIVHuGupiryExG1gP/kvSd/8zd/I9/61rc0ItXXGYfUQgS2l8qQdJDnqG9++/ZtlfQ457XXPqeCG7XLUe8c98c5iFT36dq96IfYfv/99+WDDz5QMQ15jtTuX/zil+RLX/qiXtMLdETJQqB/7nOvyRe+8HmNVMcLMa9IYw05h7hYRNSif4jIRcS5l+o48d79e9pv3OfLX/6KrPV68tuPPpKPPvqtlnRutRLZ3NzS66NG+3iMtNcjbTci5VEPHdepxKKCO+2OJK1E5SAOvIIglDB0Kfpfdo7w/fNBQNeqju5Lt6dZV7wpun00uhfnhdb9tlTuPrOCZVroSKdjkdu6MSQKJQgDCQKLYJ+OavfXGQ4thbuPRMd8jeJQr401g3UKaY5U7OlorDJdpXq7bfXOdZ3ZPC/yvBbo+DvWWpGjraWuj15vTdbWegKB/s12X76cDCRLMz0PEeWIJB9mpcSofx7HEva2RNa3JY/aMuj3pT8YyIOjsdzvp3KclvWmlX4m0s8qSV1NdDzz8HrjJiPQX3pi8gIkQAIkQAIkQAIkQAIkQAIkQAIksMAEKNAXePDY9HMlQIF+rnh58UUjMM8C/e///t8sGk62lwTOj8AMpRxEGyIyIeQQfb61tS3//J//M/kX/+K/kK2tTZW/OCw1eVtF1wC1jodDjfrGAUn8wQfvq/SGGMcBmQwZDInnI00RgX7v3n3JsrQW3RBZ+DvuD+mGA9Hjv//9H1SQffOb31ShD9G+s3NbkqSlIhyiH9Hru7t3VO5BHtrPTMJD1t+5c1e/WnRtJVeubMvVa1dV8I1clLm/p0XLWhTv/sG+HOwfSJxYWnuIQLQdx/bWtnzu859TAa6i/89/km6nq+x0A8KVbWWC+yLNPTYX7O5Y+nkIS5XyMVi29Prp2Av0SsIo0p/ztUQEZrhWbcuHOWmsLWy48PJbE6O7SHJLx25z3m/KiKK4Tuduad0jnX84IMKnBTqu4aPGLSPDSDeaQGTjwP0xV+06iSRxLFEQSBhgfsc6v3FdH4GODSkqy4tCAkR/l5VuUkEa+bIopSotCr6VtHRjyRfahXyzPZKvtJHe3Tb5jEuR4yKQtAwkCG2zSRZ3JU26Mq4irdE+HB7L42Euj0el1kr3L9RARwR66sS5//5Pb76zRJONXSEBEiABEiABEiABEiABEiDExRHtAAAgAElEQVQBEiABEnhRAhToL0qM568KAQr0VRlp9vNMBOZZoP/d3/3rM/WBJ5HAahBAWujZ9BRCK88zFWiQ3hDGqDn+13/91/LKKzfk7l2LvEY6chyIQvXRrz7lO8QyaoH/+c9/ki984Ytagxzp3ZHKHNHfPiU6roNa5qh7jIhw3Ou115BW3aLCvbD73e9+Jx999JEKsm9846/ky1/+S40o/8Mf/qipob/yla/oe7yUw/2RJh1R7ohCRx11iD2IRki7w8NDPbrdjgp6iMaDg0NtB9K9f+lLX5JOt6O1mCH7d3Z2tZ2tdktefeVVleMHB/uyv3+g7/e1zpEeHlL/ypWrKvUttbylyL571+S+T9+OTQZIeR3HiW5GwIE2jseWnhoBynEUq2Tna5kIzG6t+s/oZnr15p+nqUFIN98zLck1erxrqda9kPfXwBrJc9tcgw0uyNTgMzOoBIe5FxP5KtKjWNbXepqZIWpsAtGo+dLSpmvqdMjyotADEe4+nboK9Ibc/nyrlG92c/lKB5t77B5FmEgWJpIHcS3cj8tQjqpYjrNKRi7rw2EmcpCLDAtsJCilKAs5GOPIJSvRZtvIgtfNm79YpsnGvpAACZAACZAACZAACZAACZAACZAACbwgAQr0FwTG01eGAAX6ygw1O3oWAvMs0P+7f/+vztIFnkMCK0Dg5VNBNyH5usmIFvVR1Ij4Rtp0SG1ETkMCI5oaUdWQvRbBGmudcxwQ0UhRDkEOaY4D74Ukh/D2qZqR0h3XgaT2NZkh2iHRcR0IOpxrYnpHJR1EOaS4/x4iW/E9vA8vCDpcFzXGkQbep6E3KRiqQINYx2F1m1ta9xlt7vf7Kvtx+HZigwD6jAPXgCxHP/B9tBtyHJsCcG30BZsKwA2p3fF9X3Pa13vHObgXjok4N364Bniiz+irT7e9ApN4hbo4u/V6mkCfBvksoT79M03r3mlrFHqzljrOm6SDN4GOAxtWmvXDcW8v5TGf13s9lehhYJkn6kMjyO1QUY406rnVIa+/VzbOryp5Nc7ln7Uz+XIrr9dUGSWaqr0IY722ru0ikMMilEFW1rXS+2Ugh2Uoo8LVhS9LTd/ez6snItBv/uLnKzQX2VUSIAESIAESIAESIAESIAESIAESIIFpAhTonBMkcDoBCnTODBJoEKBA53QggUUiMDsxh15D7iKCGvIbMhgHXrdu3ZJPPvlE5RQEGqSVf0Ga4X34GWQ0BDYitCHDIYO9QGumb/bv93WYIaRx4Hwf4Yrr4MAzCVIa18P1IaFV1K2v6328zIOEhuDG372YRxv9z1XSuWhcRLPi+5DheI8X/mgPzkMbfLQ97o9745r+hXaiDfiZvy9+jvNwDS8UcX30Affw/fcCvRkB6zcX4H0+sn+RZiHbelYCs12vzbueJs2fJdLr9YsNJS2rJe7nH36GP3tB7TNUIEtFHUVelici23XehqF0O23pttv1z/z6RyoIvwa9QEcKd/89fSZopLpJdLxeCVP5WjySv4itvAPWHQR6EUOgJ/WzBQL9qIzkGHLc1VTvl6H0q0jG1WQjwCiIZSSRpIWljseB1y/e+tlZB5DnkQAJkAAJkAAJkAAJkAAJkAAJkAAJLCEBCvQlHFR2aSYEKNBngpEXWRYC8yzQ//2/+2+XBTP7QQIzIDA7GeeFLyS2l8kQwpDBkMC+BjoEFgSwj06FTMOrmSbaaiKbVIeI9gLZR7nj+7iP1v92Uewm6ExoeeHtZZ6PivXPpokER+3noH6P74MX0/5naAPe4++FvPe+trOX9T6KHuf4/kDWI2Id7fZ90mjddlvPQTt9W3xbfRv8NbyAxN99u5ry3Z/XlHlNsT6DScJLzA2B2a3X07r0WQU6ygVo1oPIUpo3U7zjPj5C3NYmBLqLGK9MoDcPCPRWEksrxjPC6rRrnQn834hG1x+4Gugnv2/F3f37rgZj+Qs5ls+FQwnDSAV9GbekiFoq0lW0V5Ucl5EMqlCGReA24GRyXMUygCyvwskmnqglWdRSgY567pDteL3185/OzSxhQ0iABEiABEiABEiABEiABEiABEiABC6eAAX6xTPnHReDAAX6YowTW3lBBCjQLwg0b0MCL01gdkLOSywIZKQix+GFM6KnkZYdKdy9QIZwa0ai4s9eMvsU5Pi7j7r2Ueu4jxfIPn15U8Y3o1GbIrzZPh/VXtdNdmLOR6g2I2friFd3X1/zGEbPC318bUaF+2FpRsz7jQLdblejzPF3yDd89enavSw/rQ++L80U2aoWG1IR7ztLeu6Xnja8wCURmN16PUsHzpzGHc0KJmnYT9uw4jec2KYRy+Sgm0fwH7ImQKSjRnkACR9IpLXRcVgkOb4G6tEnMj1Q+e174qT5ie+JrFVjuVL2ZasygQ7JLxDnUUsqTeFu1x6XoQyrSNLSNrbkWJ9VJCOJpZCwvg3SvmsN9cJSvXuB/ou3/r+zIOU5JEACJEACJEACJEACJEACJEACJEACS0qAAn1JB5bdemkCFOgvjZAXWCYCFOjLNJrsy3ITmJ2Q8zIcvJAa3df3xt8hmVBfHLXPIZCRNr0p0H30NMSbjyxvius6hbMbjKag86mam+f7MfPSuSmmfap3nA+xj7b560HIe3mPyHIceE0LQXV7Tu5Nt01/YifUYhzX8SnYwQW10H1kPb56+Q4OzRT3TTHvNwtMbzyoRaRL3Y77eibLPXdXsXezW69npXcWiV5WLqIcktvNw2ZUeXON+nVqWRzExLkKdB+9Li4FO9KxT1oZ4NpTjVbFjou49aY/b7xH12AxliTvS5IfS4goeUTIh7FI1JIgjOz0SiSTQLIqkrwMxPcnl1hwVEGo61031gShlEEkeWFlGvwz4hdv/eSsSHkeCZAACZAACZAACZAACZAACZAACZDAEhKgQF/CQWWXZkKAAn0mGHmRZSEwzwL93/6bv10WzOwHCcyAwOyEnI/GRqN8XXIvnn2tcKRy9z9r1jb3KZ6bEeg+OhzXm07z3JTWEyE3wdFMg+6fR/48L6t9BDgEmI+Ub6Z499Hj+Bna7KPh8X2LVIdUm6Sn9vf0sh5ffV9xLy/QsYEAqe2b3/MR6D4Nva/v3oy2b0p8v1mhKcqbdc9PYzKDycJLXDqB2a3X53XlRdK569ovCxXP0yncfTYH3O9EqnXXABXoPgo9tDWF+ualK+3g2/lUgd7YsGJ0cLXJKyzGEmV9iQpEoDtJrwI9UZHu11BehZJJJEVlddt1HQeJFEEsElptdxzjvJA0Q4S6bRrwa/Xtm0zh/rw5xZ+TAAmQAAmQAAmQAAmQAAmQAAmQwDIToEBf5tFl316GAAX6y9Dje5eOwDwL9H/9r/7l0vFmh0jg5QjMRso1xbFvjxfD+Pu0EJ8WbdOpyX1UOp4n/jpeYnlx1fx6WuQr7usFWTO1Of7clNU+rTyu5+/ra6lDdkN6ow3YAAARbnXcTar583wbcQ1fFx3vw4E2+MhyH+Xu79WU5U1pOc2nKR+bLP1506wZhf5yq2J+3z2b9fqs/r2IPNe1XRa2vk+pad4U6KeuR3Hp210UOc6BPD8p0CfR5773Gn2u8t1e9fo+RaDH+eCEQFchDoneFOgSSl5Fmq7dv6owkTJs6Xm2zkLpHx/L0WAoWW4lJ3xJh3ff+fn8Thm2jARIgARIgARIgARIgARIgARIgARI4NwJUKCfO2LeYEEJUKAv6MCx2edDYJ4F+n/zt986n07zqiSwkARmK+PqyE0Xmdms220pkBGxjdrhhUaKIoobdYn9V/zcRHwleW7pkSdR6ZMoULzforBd6mgVdxYVjq/NaHDUW8a9UFfZyzwv+/F+/LndbmnqePwdojvLUlffvJRut6M1yyGoj4+P9YAERyQ72uuFO/4ex4n2bTwe63XwPgh0E+2F/mw6OtxqQ6MfEyHXrAE/YWrcmqnq/aaBCcPQ8ZtExi7ktGSjTyEwy7Vqa/H01+k/e1Yq90Ij0HNNvV7XQsfFGzfx0eF6T3dvizyfjhn3Ah3rdpKP3d7iRbp/n723rqjg/nwiAr1MJcqHEpUjfTbgOSAuqlw0NTueOaLiPJdQSsHzwzUStdLDlgRRUsvyw/5ADo4Guu5RTx2p5/F6//23OWtJgARIgARIgARIgARIgARIgARIgARWmAAF+goPPrv+TAIU6JwgJNAgMM8C/b/+l/8Vx4oESKAmoHGcM+HhpTQu5tOJ+yjoZvT0JP26SW2L4HRCrBmFCilXFHVN5eZ5zZrmdj2LQPWSXPUX6hW7VMz+7/4rfuZFPoS0T+FuMtsktf8KMe5TuEOKp2mmoj6OTZxBjBdFLknSUqmO947HqK2eqZTHYW0/uTEAMg/3NbmOzQI+NbxtKPCyD+3EJgC/sUAloksn7c/BV+vb6WmyZzLAvMglE5jdWvUdeboUfzGJjshzpF2vBNL7tFdDn0+Z+8lPTJZjLeumF7eudV67S06eVBDpJs6f/Jl9311NpMwlKMYSFJkEeN5grWCTTRjhSYVK7HoytvQgfXtpOwDsuhEi1ZHqfbLJZ5RmMkbt8zx3m3jwTpEPP3j/kucHb08CJEACJEACJEACJEACJEACJEACJHCZBCjQL5M+7z3PBCjQ53l02LYLJzDPAv1vvvVfXjgP3pAE5pfA7KRcU6BDGkM6+zTlXkYjghqCDC+TwPqnOmp6ElFtkdTT6denOTbTlNdRo1MnTacyb8p9X0t8IqQtSh0vL9GbaZp9m3AKZL0X7riOpYFHnytN8w7Z7iPVm+nV8TOfBh6c8DMT82m98QDf8/1p1ln2XfNp4Jvt9ucxdfv8rraXa9ns1qpff9PteVaU+bN+ZrrajuamGVwff2+WTzhtw870RptTU8jjSeGeHXpNJ8/9905ja+sV9dQRHV+oQLc1EyInhV3B1zuXSiW6CnUv58NIM2SEEb66dO3YDBMEKtBHIyvpgNcvf/nrlxtevpsESIAESIAESIAESIAESIAESIAESGChCVCgL/TwsfHnSIAC/Rzh8tKLR2CeBfr/9r/+L4sHlC0mgXMjMDspB4mMlOt4IXU5Di+hJwIdqdYnkhrnTtKpWyRns/a373ZTqDXFelPONd/nhdxp8vm0uuz+ms2U800h7a83qdPuReFEGPrr4lxfF725IcC/18tynA/pjq+eU1OI+75Pp2z3jKZrxvtr4OfPlp3nNpl44XMlMLu1etq6mm76i8l0SPInMyA8uQnm5Nr367+ZoeLUZ4DbdTMt0OG6A78jZ6oDk40kJvaDqcwNPn7d3xvx8wVkeuM6KtpVops8xzE4Ppb+8UAe7+3JgwcP5NGjR/qOX/3qN+c6+rw4CZAACZAACZAACZAACZAACZAACZDAfBOgQJ/v8WHrLo8ABfrlseed55DAPAv0//f/+b/nkBibRAKXQeDJ5Mcv0wrIc9T+hpDa2NjQAy8vz70ob0Z0e0ntI8GbEedePjejV5uiDe/Fy0vn0+qGe5HtRTvObQr0Zqp2/Nn/DF+bYh/tw999qndfgx1izt/Xs2tGgPv+Nfvi24T3+ev5PkxH4k6LxZORvHbHWgC6uvOeycuMJd87jwQuVqA/bx41BbvPyICvzQ0f/s+Taz1boPs17ddGPQoNgV6vL0Shqxv3qd+b6tvWhd1XJEatclcuQtealoywCHS/frSOe4Uk9M3MFxDoeK9JdLz3zr27cufuXfnk00/lj3/8o3zyySd6n1//+rfzOGnYJhIgARIgARIgARIgARIgARIgARIggQsiQIF+QaB5m4UjQIG+cEPGBp8ngXkW6L/76Ffn2XVemwQWjMDsJHpToK+vrwsOvLx8nhbo+HtTnDdlsZfVEGmusHcttJuCuimm/Z9xz2mp3BTzPoU7zvOCz0t+/zMv0H0bIb3x8mLPBLp9z0twf41mm/A9/96mJMd1m/fymwqmNwg0+3raxHra+dNR/gs2KdncpxKYjUR/3rx6sehzK2cQRRbTrZtGIKJ1Q4dP7W4d8unT/Z+ba7CZLcLWVOLKGJgj10hzdeI+j3tdML3+fjMYvV7zaFscahp2n8IdddBdlfMTz4oC6d6tCHudyB2ivSnfP711S3B89NFH8v7778tvfmPi/Dcf/Z7zlgRIgARIgARIgARIgARIgARIgARIYIUJUKCv8OCz688kQIHOCUICDQLzLNDv7H7KsSIBEjCd5Y7Z4PDR3BBXqO2Nw0vzZlSqv1sz+rwZxe1FNNKbt9w18ixTEe2FsRfZ/n145ngZ37xX87r+vU257L+nWq6OWJ1EyZ4WAY73a13lEunoTapDgDejzX0kOzYV+HY3Bb/Sd6nspyPsnzUazQj1Zpv99ZrvfZ4knc2o8yoXR2C26/V57X6aRD/t+2FgEt1HoPu1AIE+SYoeuHMskttfp1kqwa9dyHNI9BP3mk7X7oW6T7vu7XllatxceyVlGEgRBVJB8COaHEIc7dVI9MlmG9RIr3wWB72m1VlHnLqe62qn371zR+7s7sqvf/1r+dnPfy7vvfuuovz1HywSnS8SIAESIAESIAESIAESIAESIAESIIHVJECBvprjzl4/nwAF+vMZ8YwVIjDPAn3Q31+hkWBXSeB5BM5HyvmI6qZUn46WbtZHh2yHMMcL0hkyvNvrSbfb1T+PRiNJXXp4XAfndjod/eplHGqLI4V8U7Tj57g2zmnWCD9NLpsYt/TN01Hu/pnmNwSYnkPdZ0hBq43cFOiQf5Do6AsOvM+3s5nCHv310nA6JX1TMk63rbkZANdotgN/n+7D82YBf74IBGa7Vp+3weI0Uf40qV4LdLHIc9sE42qKu7kPwn7uNzePTGS7bUqx7BMQ6IhA9xkymhHojbGqo9IbG2BUoNv7cK0sFBmHImk4uX+EUg5BpXK8XitlIaLHpB0hSjQgW4TWdzeJ/vD+fXl474F8+OGH8qMf/Uh+9rOf6b1+/efdRZhEbCMJkAAJkAAJkAAJkAAJkAAJkAAJkMA5EaBAPyewvOzCE6BAX/ghZAdmSYACfZY0eS0SOE8Cs5VyaGlTFDejwps/QyQoZBkiyyGYkySpBToEOH6WIAI9STSlcpamdSp0E2yxng9J7Z83eJ+X754YzsO18fJt8RHjPj27RZL7CNNJZOxpKdkn4toyy+M1Xee8KQl9BDrOa0bDP02I+zrLzfY0o86nxX6TaXOWPE+OnueM4rXPi8Bs1+rz5siLCPTAyWhsKvHrZlqg+00efs36OX6aQI8ibECZRKDrUkME+hRarYF+YuLjnCmBHoiMwkrGaGMY6jqMkDkCUejuvcqiLEXKXL/6jTJeoAduswza/ODuPbl/7758+MEHKtB//vOf61V++8nd8xp4XpcESIAESIAESIAESIAESIAESIAESGABCFCgL8AgsYmXQoAC/VKw86bzSoACfV5Hhu0igWkCs5Vyfu17WQaZBokMSebFcgSpHccqxhExjshyX0cc7/M105t1wZv1kZvR1jjHi8BmtLvvpU+l7mU5ru1lPc5H1Dra5+/VlN8Q8jj8/bz0xrVNxFlUO66BQ1POt1r6My/afQ10fM/3sSkMca2mIPftbUafe5nXjCqfjuTFdXz0Luf4shKY7Vr9LALdk31SrlcSVBDPFr1tByLQ8b2TGRKaZRdwndMEehiiLMJkc4yuByfLvUS3rz7WfDLmoZysb54FlRxLOSXQA4lDSPRJpLoJdItCrzfKVKVEVVmLe7Tj3p27cv/uXfng/Q/k9ddfryPQf3/7wbJOPPaLBEiABEiABEiABEiABEiABEiABEjgDAQo0M8AiaesJAEK9JUcdnb6aQQo0Dk3SGBRCJzUUbNodVP+apS5q13uRbSK5CRRSQV5DvncFMdeBDcl3bTsa97Dt3mSXr0h01x69Wa0OQQ6Di+/0T4f+d2Ue02BPn2/iUCvGgLdouiDwAt0pLKGSCz0+ug3pKAJQy/p0NZJGC1+HkWoEY3D+uFlZJPBRKDjDC8BTVra9aweNV/LRGB2a/V58txTOy0K/XSilUhVWs1xSPMSX5HO3SqgN7NSNOe3CXQrmWDr3qK/Mf+xFnR2u4l8QqArCpPnJ6e5jz+ffDeDPJdKUpls4kFN8ygMxO7gXmg/JLprg7YD6dsRfW5LSl/37tyRu3cmAt1HoP/x9r1lmmzsCwmQAAmQAAmQAAmQAAmQAAmQAAmQwAsSoEB/QWA8fWUIUKCvzFCzo2chMM8CvX/EGuhnGUOes0oEZm9a/TOgGT3dlGgapQ05XBQace7lOqifJvdUMSOUtSHUmn9uRnE3R87f00eU4qtP4/y8FO5NIT8tEpvXhQxHH0y+I2rWWtC8J+ybSe/T66z7Nk9E/USANyPPm+dNS3LDAxk5SS+/SrN4Nfo627X6NJF+dnHuqbtNIJXJcN3G4eqTm0DX1dooleD/fjIDg831iXA/sZZPDPCTkef12phS6iXKNyC1fFBZcnct1+Du0bgmZLluPnHt9ynjm9sWcMad3Tty584d+fDDD+SNN96Qn//8Lb3Knz+9vRpTkL0kARIgARIgARIgARIgARIgARIgARI4lQAFOicGCZxOgAKdM4MEmr+IdgbpO9/5jnz729+eKzZHhxToczUgbAwJkAAJkAAJzAGBJzcO+HrqLsuDiOzu7srunV358MMP5c0335S33jKB/vHHH89BD9gEEiABEiABEiABEiABEiABEiABEiCByyJAgX5Z5HnfeSdAgT7vI8T2XSiBeY5Ap0C/0KnAm5EACZAACZDAQhCgQF+IYWIjSYAESIAESIAESIAESIAESIAESGAuCVCgz+WwsFFzQIACfQ4GgU2YHwIU6PMzFmwJCZAACZAACZDA8wlQoD+fEc8gARIgARIgARIgARIgARIgARIgARI4nQAFOmcGCZxOgAKdM4MEGgQo0DkdSIAESIAESIAEFokABfoijRbbSgIkQAIkQAIkQAIkQAIkQAIkQALzRYACfb7Gg62ZHwIU6PMzFmzJHBCgQJ+DQWATSIAESIAESIAEzkyAAv3MqHgiCZAACZAACZAACZAACZAACZAACZDAFAEKdE4JEjidAAU6ZwYJNAhQoHM6kAAJkAAJkAAJLBIBCvRFGi22lQRIgARIgARIgARIgARIgARIgATmiwAF+nyNB1szPwQo0OdnLNiSOSAwzwL98HB/DgixCSRAAiRAAiRAAudNIHiBG1CgvwAsnkoCJEACJEACJEACJEACJEACJEACJHCCAAU6JwQJnE6AAp0zgwQaBOZaoB/scaxIgARIgARIgARWhMCTYvwp/5gPpnV7IPhP9BCpRGR3d1d27+zKhx9+KG+++aa89dZb+rOPP/54RWiymyRAAiRAAiRAAiRAAiRAAiRAAiRAAqcRoEDnvCCBp/zOraoq/F6NLxIgAfyq2f0S+jvf+Y58+9vfnismhxToczUebAwJkAAJkAAJnCcBCvTzpMtrkwAJkAAJkAAJkAAJkAAJkAAJkAAJgAAFOucBCZxOgBHonBkk0CBAgc7pQAIkQAIkQAIkMA8EKNDnYRTYBhIgARIgARIgARIgARIgARIgARJYbgIU6Ms9vuzdZydAgf7Z2fGdS0iAAn0JB5VdIgESIAESIIEFJECBvoCDxiaTAAmQAAmQAAmQAAmQAAmQAAmQwIIRoEBfsAFjcy+MAAX6haHmjRaBwDwL9KPD/UVAyDaSAAmQAAmQAAlcIIEnRTtroF8gft6KBEiABEiABEiABEiABEiABEiABBaaAAX6Qg8fG3+OBCjQzxEuL714BCjQF2/M2GISIAESIAESWGUCFOirPPrsOwmQAAmQAAmQAAmQAAmQAAmQAAm8HAEK9Jfjx3cvLwEK9OUdW/bsMxCgQP8M0PgWEiABEiABEiCBSyNAgX5p6HljEiABEiABEiABEiABEiABEiABElh4AhToCz+E7MA5EaBAPyewvOxiEqBAX8xxY6tJgARIgARIYFUJUKCv6siz3yRAAiRAAiRAAiRAAiRAAiRAAiTw8gQo0F+eIa+wnAQo0JdzXNmrz0iAAv0zguPbSIAESIAESIAELoUABfqlYOdNSYAESIAESIAESIAESIAESIAESGApCFCgL8UwshPnQIAC/Ryg8pKLS4ACfXHHji0nARIgARIggVUkQIG+iqPOPpMACZAACZAACZAACZAACZAACZDAbAhQoM+GI6+yfAQo0JdvTNmjlyBAgf4S8PhWEiABEiABEiCBCydAgX7hyHlDEiABEiABEiABEiABEiABEiABElgaAhToSzOU7MiMCVCgzxgoL7fYBCjQF3v82HoSIAESIAESWDUCzxPo4HH37l25c++ufPDBB/JP//RP8tOf/lQx3b59e9Vwsb8kQAIkQAIkQAIkQAIkQAIkQAIkQAINAhTonA4kcDoBCnTODBJoEKBA53QgARIgARIgARJYJAJnEej3H9yX+/cfyHvvvyc//OEP5cc//rF28c6dO4vUVbaVBEiABEiABEiABEiABEiABEiABEhgxgQo0GcMlJdbGgIU6EszlOzILAhQoM+CIq9BAiRAAiRAAiRwUQTOItDv3b8n9+7fl3fffVe+//3vyxtvvKHNe/z48UU1k/chARIgARIgARIgARIgARIgARIgARKYQwIU6HM4KGzSXBCgQJ+LYWAj5oUABfq8jATbQQIkQAIkQAIkcBYCzxPolVSyu7srO7u78s4775wQ6MPh8Cy34DkkQAIkQAIkQAIkQAIkQAIkQAIkQAJLSoACfUkHlt16aQIU6C+NkBdYJgIU6Ms0muwLCZAACZAACSw/gecK9KqST2/dkk9vfSo3b95Ugf7mm28qmKqqlh8Qe0gCJEACJEACJEACJEACJEACJEACJPBUAhTonBwkcDoBCnTODBJoEKBA53QgARIgARIgARJYJAJnEei3d27Lrdu3nxDoeZ4vUlfZVhIgARIgARIgARIgARIgARIgARIggRkToECfMUjuYrkAACAASURBVFBebmkIUKAvzVCyI7MgQIE+C4q8BgmQAAmQAAmQwEUROItAR/r2nZ3bcvPtt09EoI/H44tqJu9DAiRAAiRAAiRAAiRAAiRAAiRAAiQwhwQo0OdwUNikuSBAgT4Xw8BGzAsBCvR5GQm2gwRIgARIgARI4CwEzizQd3fk7SmBPhqNznILnkMCJEACJEACJEACJEACJEACJEACJLCkBCjQl3Rg2a2XJkCB/tIIeYFlIjDPAv3wYG+ZULMvJEACJEACJEACTyHwpBR/OqozC3RGoHO+kQAJkAAJkAAJkAAJkAAJkAAJkAAJTBGgQOeUIIHTCVCgc2aQQIMABTqnAwmQAAmQAAmQwDwQOKtEP5tA35Hbt3fk5ts3T6RwT9N0HrrKNpAACZAACZAACZAACZAACZAACZAACVwSAQr0SwLP2849AQr0uR8iNvAiCVCgXyRt3osESIAESIAESOBpBGYp0G/v3JZbt2/XKdzfeOMNvW2e5xwAEiABEiABEiABEiABEiABEiABEiCBFSZAgb7Cg8+uP5MABTonCAk0CFCgczqQAAmQAAmQAAnMA4FZCnTI81u3b8nNmxaB7gV6WZbz0FW2gQRIgARIgARIgARIgARIgARIgARI4JIIUKBfEnjedu4JUKDP/RCxgRdJgAL9ImnzXiRAAiRAAiRAAk8jMEuBrhHot27XKdy9QC+KggNAAiRAAiRAAiRAAiRAAiRAAiRAAiSwwgQo0Fd48Nn1ZxKgQOcEIYEGgXkW6EeH+xwrEiABEiABEiABEjhB4Ew10Hd2BBL95ttvn4hAz7KMNEmABEiABEiABEiABEiABEiABEiABFaYAAX6Cg8+u06BzjlAAmclQIF+VlI8jwRIgARIgARIYB4InEmg70Kg7zxRAz1N03noAttAAiRAAiRAAiRAAiRAAiRAAiRAAiRwSQQo0C8JPG879wQYgT73Q8QGXiQBCvSLpM17kQAJkAAJkAAJvCyBswj06RTub775pt42z/OXvT3fTwIkQAIkQAIkQAIkQAIkQAIkQAIksMAEKNAXePDY9HMlQIF+rnh58UUjQIG+aCPG9pIACZAACZDAahM4i0C/deuWfHLrU7l586b84Ac/EF8Dvaqq1YbH3pMACZAACZAACZAACZAACZAACZDAihOgQF/xCcDuP5UABTonBwk0CFCgczqQAAmQAAmQAAksEoEzCfTbt+TTW7dUoH//+98XH4FeluUidZVtJQESIAESIAESIAESIAESIAESIAESmDEBCvQZA+XlloYABfrSDCU7MgsCFOizoMhrkAAJkAAJkAAJXBSBswj027dvy6e3bz1RA70oiotqJu9DAiRAAiRAAiRAAiRAAiRAAiRAAiQwhwQo0OdwUNikuSBAgT4Xw8BGzAsBCvR5GQm2gwRIgARIgARI4PkEAgmC6bMCwX+ih0glldy+vSOQ6Dfftgh0n8KdNdCfT5hnkAAJkAAJkAAJkAAJkAAJkAAJkMAyE6BAX+bRZd9ehgAF+svQ43uXjgAF+tINKTtEAiRAAiRAAgtKIJDnVShXRT5l0Gt57sV6VcnOzo7c3tnRFO7f+9735PXXX1cmjEBf0KnBZpMACZAACZAACZAACZAACZAACZDAjAhQoM8IJC+zdAQo0JduSNmhlyFAgf4y9PheEiABEiABEiCBWRGoGlHkz7rmkync4dQbYekQ6Lu7KtEh0L/73e9SoM9qkHgdEiABEiABEiABEiABEiABEiABElhwAhToCz6AbP65EaBAPze0vPAiEqBAX8RRY5tJgARIgARIYNkI+OjzJ/KzP9HR5wn0qqpklwJ92SYI+0MCJEACJEACJEACJEACJEACJEACMyFAgT4TjLzIEhKgQF/CQWWXPjsBCvTPzo7vJAESIAESIAESmBUBCvRZkeR1SIAESIAESIAESIAESIAESIAESIAEnk6AAp2zgwROJ0CBzplBAg0CFOicDiRAAiRAAiRAApdPgAL98seALSABEiABEiABEiABEiABEiABEiCB5SdAgb78Y8wefjYCFOifjRvftaQEKNCXdGDZLRIgARIgARJYKAIU6As1XGwsCZAACZAACZAACZAACZAACZAACSwoAQr0BR04NvvcCVCgnzti3mCRCFCgL9Josa0kQAIkQAIksKwEKNCXdWTZLxIgARIgARIgARIgARIgARIgARKYJwIU6PM0GmzLPBGgQJ+n0WBbLp0ABfqlDwEbQAIkQAIkQAIrT6BSAoE7no3D/9uleVbze1VVye7uruzs7MjNmzflu9/9rrz++ut6elEUK8+aAEiABEiABEiABEiABEiABEiABEhglQlQoK/y6LPvzyJAgc75QQINAvMs0A8P9jhWJEACJEACJEACK0EgEAko0FdiqNlJEiABEiABEiABEiABEiABEiABErhEAhTolwift55rAhTocz08bNxFE6BAv2jivB8JkAAJkAAJkMCTBCjQOStIgARIgARIgARIgARIgARIgARIgATOnwAF+vkz5h0WkwAF+mKOG1t9TgQo0M8JLC9LAiRAAiRAAiTwAgQo0F8AFk8lARIgARIgARIgARIgARIgARIgARL4jAQo0D8jOL5t6QlQoC/9ELODL0KAAv1FaPFcEiABEiABEiCB8yFAgX4+XHlVEiABEiABEiABEiABEiABEiABEiCBJgEKdM4HEjidAAU6ZwYJNAhQoHM6kAAJkAAJkAAJXDqBuv456qA/++X/7dI8q/m9qqpkd3dXdnZ25ObNm/Ld735XXn/9dT29KIrnXZ4/JwESIAESIAESIAESIAESIAESIAESWGICFOhLPLjs2ksRoEB/KXx887IRmGeBfnS4v2y42R8SIAESIAESIIGnEKgE8pwCnROEBEiABEiABEiABEiABEiABEiABEjg/AhQoJ8fW155sQlQoC/2+LH1MyZAgT5joLwcCZAACZAACZDAZyAQSKXvokD/DPD4FhIgARIgARIgARIgARIgARIgARIggTMSoEA/IyietnIEKNBXbsjZ4WcRoEDn/CABEiABEiABErh8AhTolz8GbAEJkAAJkAAJkAAJkAAJkAAJkAAJLD8BCvTlH2P28LMRoED/bNz4riUlQIG+pAPLbpEACZAACZDAQhGgQF+o4WJjSYAESIAESIAESIAESIAESIAESGBBCVCgL+jAsdnnToAC/dwR8waLRIACfZFGi20lARIgARIggWUlQIG+rCPLfpEACZAACZAACZAACZAACZAACZDAPBGgQJ+n0WBb5okABfo8jQbbcukEKNAvfQjYABIgARIgARIgAaFA5yQgARIgARIgARIgARIgARIgARIgARI4fwIU6OfPmHdYTAIU6Is5bmz1ORGgQD8nsLwsCZAACZAACZDACxCYrUDf2dkRHG+//bZ873vfkzfeeEPbkmXZC7SJp5IACZAACZAACZAACZAACZAACZAACSwbAQr0ZRtR9mdWBCjQZ0WS11kKAhToSzGM7AQJkAAJkAAJLDiB2Qv0W7duyTvvvCM/+MEP5M0331Q+4/F4wTmx+SRAAiRAAiRAAiRAAiRAAiRAAiRAAi9DgAL9ZejxvctMgAJ9mUeXfXthAhToL4yMbyABEiABEiABEpg5gdkK9Nu3b4sX6D/84Q/lJz/5ibZ4OBzOvOW8IAmQAAmQAAmQAAmQAAmQAAmQAAmQwOIQoEBfnLFiSy+WAAX6xfLm3eacAAX6nA8Qm0cCJEACJEACK0FgtgId8hwHUrj/4z/+o/z4xz9WioxAX4nJxE6SAAmQAAmQAAmQAAmQAAmQAAmQwFMJUKBzcpDA6QQo0DkzSKBBgAKd04EESIAESIAESODyCcxeoH/66acq0JsR6GmaXn5X2QISIAESIAESIAESIAESIAESIAESIIFLI0CBfmnoeeM5J0CBPucDxOZdLAEK9IvlzbuRAAmQAAmQAAmcRoACnfOCBEiABEiABEiABEiABEiABEiABEjg/AlQoJ8/Y95hMQlQoC/muLHV50SAAv2cwPKyJEACJEACJEACL0BgtgId0ec+Ar2Zwj3LshdoE08lARIgARIgARIgARIgARIgARIgARJYNgIU6Ms2ouzPrAhQoM+KJK+zFAQo0JdiGNkJEiABEiABElh4ApUEIno8++X/7dI8q/m9qqq0/jlTuD+PJH9OAiRAAiRAAiRAAiRAAiRAAiRAAqtHgAJ99cacPT4bAQr0s3HiWStCYJ4F+uHB3oqMArtJAiRAAiRAAitOIPDyfHYCHRIdNdCbEejj8XjFQbP7JEACJEACJEACJEACJEACJEACJLDaBCjQV3v82funE6BA5+wggQYBCnROBxIgARIgARIggcsnEIjUEv3ZrTlLBPrt27c1Cv2dd96RH/7wh/KTn/xELzocDi+/q2wBCZAACZAACZAACZAACZAACZAACZDApRGgQL809LzxnBOgQJ/zAWLzLpYABfrF8ubdSIAESIAESIAETiMwW4G+s7MjkOgQ6M0I9MFgQPwkQAIkQAIkQAIkQAIkQAIkQAIkQAIrTIACfYUHn11/JgEKdE4QEmgQoEDndCABEiABEiABErh8ArMV6Lu7uwKJ/u67756IQD88PLz8rrIFJEACJEACJEACJEACJEACJEACJEACl0aAAv3S0PPGc06AAn3OB4jNu1gCFOgXy5t3IwESIAESIAESOI3A7AQ6rg6BjmNaoO/v7xM/CZAACZAACZAACZAACZAACZAACZDAChOgQF/hwWfXn0mAAp0ThAQaBOZZoB8d8pfcnKwkQAIkQAIksAoEKu1k4I5n9/h5NdDx7jt37tQCvZnCfW9vbxVwso8kQAIkQAIkQAIkQAIkQAIkQAIkQAJPIUCBzqlBAqcToEDnzCCBBgEKdE4HEiABEiABEiCByycQyESiP7s1ZxXod+/efSIC/dGjR5ffVbaABEiABEiABEiABEiABEiABEiABEjg0ghQoF8aet54zglQoM/5ALF5F0uAAv1iefNuJEACJEACJEACpxGYvUBHFPp77713ogY6BTpnHwmQAAmQAAmQAAmQAAmQAAmQAAmsNgEK9NUef/b+6QQo0Dk7SKBBgAKd04EESIAESIAESODyCZyPQJ+ugf748ePL7ypbQAIkQAIkQAIkQAIkQAIkQAIkQAIkcGkEKNAvDT1vPOcEKNDnfIDYvIslQIF+sbx5NxIgARIgARIggdMIzFag7+7uah10CHTWQOeMIwESIAESIAESIAESIAESIAESIAES8AQo0DkXSOB0AhTonBkk0CBAgc7pQAIkQAIkQAIkcPkEZi/QIdGnI9D39/cvv6tsAQmQAAmQAAmQAAmQAAmQAAmQAAmQwKURoEC/NPS88ZwToECf8wFi8y6WwEIJ9MCxqfCHqgHK/2CK3VO+jbdWUkkgzRPwHXtNX/207+k7p65fNZoUnLz0yXP1/u5e7rzme30vTlzj1GlhLfXvtTYFgm806TzretPn1Yj1BxMiT/S38cYmNw8P36vbgytNwakZn9Lxpw3bCQR1Q5+xXhoXevI2wRPjF/iOnGFqWecaA3lKM06Mgt7OySE0JmjMvtMG63mPgcaAKMv6Gs27uns4DnaenXjW+WHT3EutxhvdBfwcffpV/Zo6yduaMWnFiTlU9/0ZC3iaz4kJ6q7mhscPlS2Pp8+uqp4A0xd/ynqaegAY20CX4FNf7tkzeXx4LrZuT53jTxuwqZugbyfW2XPm0GSNutY8MTfcGSf6U8lJTNMLsXFy/Ww72a/6jFMetCe/NZkzJ9A8Y+0/7ZljY3LyoXzaM/fEs/KJ5/QpDT7xGHDjX1/k5AA0lugTI3OmZ179rukH1CkPrFMueHLNNeZpPRGm2luv0afP6Sfe+rQPlGfMYfeR1egdGv/k89mfMLnnyXOsy5O2Yi1Anu/uOIH+jz+Un/zkJ3rWwf7Bc1YHf0wCJEACJEACJEACJEACJEACJEACJLDMBCjQl3l02beXIUCB/jL0+N6lIzDfAn1PeYdhqAfMlEkAE0W1LArws7AxNia89BftEJXu9/E4Ae8vy1LKEhJzItT89Uy02LWLspCqLPXeUWi/ni+rUi8cRbFEUWTfc+fbdQvX3kjvPbku2uGugfOqUkJtm33Pnzc53/oc4L7aV3PjQRA6QQetGUhRFNpOvOIw0nblRS5Fmes9/PWbDL1Q1HZL6UnVegk/L4vSrou+BqFe21j6PlRSlZWUfhzwsyiSIIxsXAy+thdf0aYcbHCtKNK+63tLd38dWNvU4McM2rbpgfww6lcnxDCO6Kfe0hmxQLnZfU15BVKUleSV2zThxx0sw4kcDguRKLPDS9AyFClCkTJy/HX6YTAcu/q+pQTKEofdt5BSCrQtEIkwhwPPxiwT7o3/wjKQQN9a2bysKptfIeaXjT9+XGC09N6B8gPLUAKJXP/KopIC89YdURRKHEcSBSKYRnhrnueS54WUQal9KsPKjWkgsQQSB3Y9bZ9+wbrC4cdLJMgrNEaCKpAQfQCfqkRvJ2uwMVhop/ZV54KdgrVic9fWoq4HXeeYQ16g2dempG+uE1u/1n4cYKIr381JbVNZSlSEeoRVY02FlQgOxxNtKgJw0Y7Vm2swhlgnOsdObCjBeAaCEcC3tT9uvWl7MK76FSNk/1UV+oy1WdTzOgxjCaNY5wa+XxS2ZpWrPtPc1gQ3L070X5dMpdziONZ1lYNpnrv5hWfFRKrX7Ud73TMrjCJ9H+6F+2s/3HMM54dJIEHsnlFYSYVIiDYWlc7PMNLB1/fheYDxQ3swrwoc7j72TMAawXhhPmLehHqdANcDKfe8K6pArAfu+Yznh1u/mGw6T9Cvwp5B/oU+YJ2hXTr2+lxw89uNFeYi+lVUhZQ4ysnniD1X3Ljh+VF/xri+Tn3G+I1KJZgX2lNbk/75o88g26yla1gPrGT7jNH+6eo6abub09Lmkp2nzxR/L0zfeo7Y9Sow0aXqrufWL7jgblmRSV7m7nkOhvaZ2WRUfxbhesrGrqfPL/c8QouafHGdyD3bwNRfT2e+W5v4XonnTmGfAX6O259D/dzUOQRe2g//XmOonxJuPHQueWTuc0A/Gx0l/yNw3721Izu3bsl7770nP/rRj+RnP/2Z9vnx/UeTZxX/RAIkQAIkQAIkQAIkQAIkQAIkQAIksHIEKNBXbsjZ4TMSoEA/IyiethoE5lugP9ZBiJwcgnCpKmjKwAkb/MIdv2iPTZi6l1fC+N2/Cb6JoIDEgGTCYb/Et/eZ/Ia8qlQIQlTkeabCMYkjSZJIJYiKkkqk1WpJK2nrL/xVHUJ+qZzMVX4mCaRYqFJNJZ4XqJA3KkFyk00QUF6uuDaotHdiC19VPuB7DXnkxVyWZ5LmqfahFbekHbdknI/1gJQwiR1omyBTVcA7+1BUuRROVdWiBmJGRPIslyzL9N6tKJF2lEw2MkDk5JCBdqBtgr4kLQnjxMZGxVWochBtGGWpHnEUSztJVMibMISkL2HsTSY5cVJL38YyjCALVcBNRD7un6MNkGUQPrhGHOthmw0ge0TSspK0cHLbiScv/HELvA/ivD0USUYTP1PElWSJSB5DDprYhO2uAtXZKkUh4aD8giqHyq7FfVrlggP9T3QOJ7phQOeZE4a6OSMLJMoDKZWpCahW3JZ20rYgd8w7qSQLSsnQ/8iJwiCSREKJJdLxyPNS+zguC8lwjVYs7VYsSRRKAmlZVTIajWU8SiULC8mTSspkwrMtoXRwPcfNhCLGL9Z1VxQ2D4Ox6BFWmFeBhBF6nUsu2SSqXC2pWT9sNME81rluu0AkzzJJs0wyrBldj6VJYKwbiDpIP8wfL+D0yhjniayF6FZHGWKDgl9LfkxwzVyKvJAki6WVxRKXsURxJGEciUSFSIx563emiOQhuFgf/BrBCsmk0M0QXqLrtoUgEv8fNhLoBpEi1+eQCV5IRZxpf8Z/kIdpNpIsS+tNIlHUliTpShgm4teybTLBBgqTvTo/C8xvO+oNQFh3VaXndtptabXbMh6PJU1TnTPK3V0D3OxSOmt1zuLZlCSJtFttZQ7BmhW27rH+q7CUsBNK2J4oSWyeiMaFRFml44XnHNZdkeWCDRw6hnEkeSSSRoXOWW2vSvJCggoC1eYEnklBVkiQlRJho05sm5LSKpAxmuufz3h+FJWMcY0w0ntov7JSSmzmcEMIbuhPErdUFGM8bKOSbeCIA9uUAjZpmUlWZjom2DAQ4Nni5hvmqm6O0rVtm4j8+q23EjRkLsYzS1O38SXSfuDZgmeQyV+duXot3ZTlsoaYPMcGpcnnE/ZzgEWIqemehbpRA9+XStIU66YxvtpOk/SQzlVkh77cBiasYTz5RtlIRvlIkjDS5zmewTojMDcaMt5vPNCNFIXboIHzMV6q++1zTflhDoWxJKE998FdP+/wmeN5YqywASJNJR9ntiENjDGW7is+D/HZqU9V7YNbR5HJf9uaZGtfP190w4Dvo5PtrnX1R0ZVyc4nt+T2J5/KB++/L2+++aa89dZb+uOHt+6vxj/w2EsSIAESIAESIAESIAESIAESIAESIIFTCVCgc2KQwOkEKNA5M0igQWCeBfrHf/69ttT/wl0FOpRDI3JOo9ER/daISrdfr+P7EDX4ZT3Eu0XJanSuRldbpKf1334xD3nphZyPQodcSGJEeDrR7eQw5A/ksMYhu2hHHx2oYik24ay/8HeRkF6G+u+ZRHJR7F4MODGD70MG4euJaHs1Hi7aDhHFXtwFgYqwTtJReQ6pjmhA/1IppALdomHtMhY1DLnkhYaKD+jgPFcRB8EUVaFEVTOa0DlvF3mqEhyRw3FLgjiZREniPmAggYyzVA9w6bbbkkRxHfEqFcRaabHOTkBGkKOWa6DuPwRwOBW5j8hylfg++hzSJknsQCSoE+ijvJRRbpsfLIIxtIh5v0EBwjkLpTeOpJfamGBq5FEl46SULLbIWctmgEjlHFshGpsbCokCyMHJvMohvDWi2fjGYaziWOWki4yFHEvySJIC4eCTKHoIdBwqniCWsPEjFikgl9ygRhJKO0ykE7ac3K4kKysZl5DopQp0bPxAAHEEbhDrKcY1kywqJW+VUiQmyLR9RSWtopJEAhORSSJVhfmHzQ4iGTZVpLlEaSBRGlrkvApokTLIpAyxWcBHDVuEvYo5J8N0LJwSRp9U1DqBiQhjbQPkKNaERqJPZT1wEbxeoplAt40NXhbrdhasRyfkcJ92lkgna0mrSkzSxpGUUS5FlEkAl+7k/kiGMqqOBancIfewASMTtwlCHztuAugcgtS0qHYMiK39ctIHzC+3kweCXc/RPo8lz9O6vVHUkjBs6yYFCHQwQfta2GSCzSfupdG7mAcuAlnXHDZu6PMpkbW1Nel2uzpX/MYXy9phF1AJ6Z5dKjoryM5C74FDmWv0r89SkKvJjXqhRB2LTtfnY15JK60kwY/d80ufKJi77nmA66dhIaOokNxlONBNPOAaYDORe95g/aWFhGmpgthHbo8qcQJ9Es0NgT7SDTIuUh2bqLJSqtQ269h6dRuFotg2A2QmeP1GKay/BJtYsBnFC3T/3Ncoa0hde2ZY5L5Jb0htMMahwj3P3GYrd557xuPh4t8bJLEEeN7qphET3P5Z7cdBNz8ge0AjM4mOKaS121Bizw3NcyDYQIQNEjhUUru1UmcxwbMhRvS/PUcsohubByIpg0A/E8bFWJIgkpZKb9tg4bO7WDsnc9kyOChxl4UFsh7Pn9BlnLDVjI0JcR2BbhtYNLGDW9O6vtAOPESKyVjpfCksKt1/xpUBnnHI+BHYJrVWyz5D8H3MWTyDwF8zXtj2Ej++ek//n2N659ZtwfHrX/5K5fn777+vc+X+x3f570ASIAESIAESIAESIAESIAESIAESIIEVJkCBvsKDz64/kwAFOicICTQIzLNA//Gb/1SLERUkmhoX0eaTX/zj1/uIMNbfzWvUOMSmWApYLwZjCEATRpqy10cAernkIstVEEUQKYiGNIGNyEN4KEvh7qJBNb27RT7btfw17c8qv+PE0oM7kVGLrUbq+FpANVK9q+yCWIljlQcmMe2+TXmm0dZ1X+ye7XZbOu2OS5dukqdOCa8i0wRgLdFdKvI4SVTYqbQLIxUrteCE5BxlUown1zNZBSkS1W0ySC2AU3GlclRFnWjqdEQaQ3y0k5b0Oh29l6WAh2xBlCjk2kSE2lYJS/tcZwfQSFET7X7eAqel4zexphsFkpZELQh0E7D48TDL5Tg1CYhD3+JErU9Z3Slj2S46slm1XerwQCO1h1Gh0bT2UhUmiAUvxUS4jldUSRJBDk42AZSxWESoBl6b2hkPEQE+0shoS2st0qkSaUPugqlLQZ1ELcEBjtjIgLlbtWORVqLji+8jAryX9GQt6dbR9uA91ghbpER3TLBBIc9gcN09IeMRWV9KiSFz4lrGmQSjVOJKVMjiKIpQ8iKQNM01en00Gkm7SKRVJCr6IMDLMrdo7qjQOeZTcatw9tGwmqHe1o0dlrJZD5f83m940JTmKgeRRcBJSl0XtlFCxw/R1xDoLmOEX0s4p6osw4Olq8+lk7ekV3SkLS1dVxCPmYwkDcYSxoGum6SVyFF2KP38UAW637ziswio1G63NGoaY4dof00f7sSxZuYuRd+HdavZJ7JcigyC0CKwNX17lqqU9RsUIM7LEoLaRbHnua6NdtvWiK21QAqsJ2x8wFcnyd3y1ejzjY0NWV9fr5/s/rkDXrbpw7J26DNSyynY89DPQbBvY1122vUzS2KRGAK9G8o4HUs6TlWg98pIOpVtMsELm2EQ9Y3Y5MFgIP1+X4ZVJqMw1w0o4KsyNA4liQKJ3RzR9ZqVKtD1Ae6efRDoI3B1z2887xGRjtPQbu0bmKaFlKmLSG4WNA8CWzdZqv31c0gleJLo33Nk3/Bpw/HMDkN9b1umiAAAIABJREFUZiMiup6XroQHFql9FiSSYg0Mh7oZQueS2+jUgjDHOLnniySRBDhiSymPtdBsk85fbH6IImm5e+q8xnMhK7CLQVpJy+YmnmnYXKQZJEZ6YA3VmR28BMdGsThQ+eyfG/gcFGwSgoR2G700mr0K9Dnv56tPk66bK9y6sU1nzdTpbuOUpvnwGx78RhL3ueJKjpSY946RjX2iByLf/fpFPwZHfTkeDFzmglg/tzVrQRTUzyBkjEA2Amz68P3H3AUD3VLR+EzzBRP8s+T+7h3B8cff/0E+/PBD+e1vf6vz7N6f7/DfgSRAAiRAAiRAAiRAAiRAAiRAAiRAAitMgAJ9hQefXX8mAQp0ThASaBCYZ4H+f/5f/4dJFS9ag0gge6O4pameITDwS/40LyXLCxWNGjXtUtJC6moqZCfQkZ5YI+qcWLQatlaH22oHFxJptHkg7U5bf4Hf63ZdSmdEMlrtXviDcWoR1fpLfB8B6eo1a8p5CEBXbxf3GUJ8DCE+EPVpked1BLqvU2wFZ/V/iPtWq6391IhxRIZmuUohCA4veXwEIe6HCHRIPhPnjbTmkIoaDewjqF1ad8cBkqbb7Zi0gxBCHXVIOvRxNJbh0UCG/WOLntb6yoHEKptadZpsSFDI8zKMJEWUJMYCY1Ii1e9ElkLwr/e6KtJ9Om6IcuQQ0PrFsaX19QIdY+NT3gsEOiJvff1gNYPWKZ92WblDoGsEOoS01U8ejDMZjFJLG56mGtEdIMI3jE1sFoV0JZGr4bpshz1XozmQNChkGOYyQsR5XVsbEZCYZ0j3bYKplQTSTgKVhHUK6CQUwQH75UTUcDCU4fGxZKnbkFBW0g3aekAwaaroGDLd6mIj2vT4eKipteNeWw/IzOFwqDXINzubstnZqMUwRFMKgV7XbxapELE5Hom4yGfMO0Sep0khZSJ1/exyOJZiMFSBvr29LVeuXJEsR+S5yGiYSX/QV0HaKdvSqVqaQnukKcPHtneiFaiQ9unUVaZHJu4s3X+hGynS3EoD6EsXlUXJ2rewPrHObQwnAt3VkK5TmJtARwS8j0Cv025DoCOFd+YEetmWXtnRSH2dt3Es42oo43IoUSuUXq+n631/tCcHwz0pw1LXEtZeWuaSVbmuq15vTYUjRPIYG0qcyIc8RyR6UIVuEwtS7we6diBcVUji2YMocqQER3aANqJr21JWgaRZqYcvAQHh2O10pd1q1Snhkf4acwZzV48sszIAlWjk+fbWlmxubur90XaNsnbrVZ/xWAcuq4RPne+jtHUzRhTJ1ta2bG1vudrrovXPIc/DbqDzbXg8lKioZF1a0hO/safS+/U6PX3WPn68J3uPH0s/H8oAye/jStbW1mV9fU3LCXSQEaGRkQACPcorlcaazj/PZViUcozNQfWGGkvrngpY4RkIDpkUaS7FuLC09m6jkkbK45mjnwXZpN48Mj3oJqGWbvJQCY8YZq3zbTLaR/3XAtk9R/GUwVyAQIfs7R8e6fV9hDQ+I3o9bGIJdG7gGa0CvYV5jCwQlkkE30e7NaOEi7ruYLNEkujYo18Y53JsG5Y6nY5+/mi7EIEuIsfHx3rg88oLdC/yVdi3IinDQEUzxqwIkBI9rDeU4fMLmxXAG6Uaur2erPV6Lk26bU7Rz1GU70BlDc/VZYrA56duytBU+ni+4lkd6LMIzy70FZ972Xgs2TitSwR0Ox3Z7K3LRm+tfgYfHhzK/Xv35OGDB7oWMHex4SYLKt0IsI35uLUlcSvRPmFc8fzBgWeIboDQbCL4PMPjwBU2cdkE8Nm49/CR7D94KDu3bssf/vAH+fiTj/Wxc/ePu/x3IAmQAAmQAAmQAAmQAAmQAAmQAAmQwAoToEBf4cFn1ynQOQdI4KwE5lmg/+f//T9rNyCdtAZ4FEurA9HbdQIKqatLOR6lcjwcqVjAL9czjTCGILGodfxCXyWeprS1dLwq3+sa1pOou1YrkVY7VuFzZfuKSimkgy7LTK/j6++mrl6wRdNZZLtljYVcttrAmubd1Za1X/z3JUdNZpX/ELwWJa81hN11/LhZHXWIl8k1IHohmZpRlXW6eIQ+W9y0S6Ptyk2r1HfR59GkHjxEitWcjqTX7bkU0B2VKkgZjGhj8Byi3Yd9OT7sqxC09MGIkG9pTW8IIY30RLSiTxXsNjJgHCDQERXtNwusdbuysb6uctCLKkSVWw1iNzbgg/ahSz47ADYNqISE2PGbFkyKQbbqV40IjTXiUlOzO5jYXHF4PJLD46HVAB9jI0NlkeqQV07uIq3xZtyT9bhjEjwMNRpyGOQyRtS535iAdhSoQ5y7+sMi3XYsa51EOi3bPIFNFAjS1XrEyI7toiTrCHTUjLZ88tIN29KNLEpT5blGpKJGdSWDwbEcHR1p2u/eRlt66x0ZjU2OIbHzlfUrsr12ZZLuOELacUFF9lr4F+lIsuGxlOm4jnxWgR4jQtinnMeukFwj0NtRJNeuXpOr165KiQj0PJDj47EcHBzokRSxJHks6TCTo/6RzpNOC1HTNgZ1jeMYZQMQXW3rC6IWbccYaHZ/pNvXWtHYFOPSY2tphVDiFjbJtIwbshu42H+NOcXmAN0Io5neJdRNL1Z72zIEWOptvWeeSyKJtIJEWmEiCaJhk0QyGUtWpRK3IllbM4F+MNiT/ePH+n4/n4oKz5JCOt2uRnhjjI77x3pYKQD0A2m2kb3BIpxxYDNOfzCQ48GwEWnv522lGwvAKUdq8jSX8TjXjRFYX3g+dVz6ar8BCDXQfRp3L5pRagHruNfp1hsebly/Ljeu39DvY9MOruczZECAY7zwLBpiDmk081CGw5Hye+3zn5fPff5zdWQ1snEEztwi6hpzLspF1iWRNbGxxtHpdGWtty5J0pJ+/0jn6/6oL3vpQDeg+M0YLWT1iLGuXWYEbHAqA4kQgJ7murHkeDiUw3EqhyNkXbC5iWd2WmFehzL0z6XhULJxJukIEf0uKt3PMxXxiNa3Nesj8JvPSkvHb2ntNRocW3GQZhxpzN38suep1SLXLA1RpNH1RwcHumkEMh4SHaIbWQDwAiNkmIjbLYnbiUb1Y4NDu+2fd5k+byDt8eqi7Earpc9RSO8x+jXEeh3p+7CJCz9PsCYksPsfHWk2D/1sQ+YAF+GfdNsSd9uC9PH4rMGzY4S07VWBXBm2QSmKVGynw7H2dWvTNl5YdhfbZIExQD+0ZINu1ppEefsMJprlRbkF0oH8brVlfW1dNjY3dHMUNo7gWadSvZXIWrcnV7euyNXtK7rBCpL+3t178ruPPpI//fFPVlkd/ONQglYsUacl165elavXrummOaRwxyYi9F37r/Xtncx3At0yQlhWD7+xzDYjpHKwty937tyR+/et9vnu72+d9Z9IPI8ESIAESIAESIAESIAESIAESIAESGAJCVCgL+GgskszIcAI9Jlg5EWWhcA8C/T//n/8B8Xs0+JCsvVQ63dtXSOmIW7wS/7D/kAOjvoq9w4PDmQEgaupdC3C3P539VKjsI7UnqR79tGPmV6322nL9pUteeWVV+TatWsabZinY5VePjIVYg0HIgF9RKEXLj4lugpwSKYoksOjQ0HEHYSERi4iPbMT7hqZi8hy1MbWHiOqFhHqJoS1jnuINPS4l6VdtkjtWDcSQKBo9KMT1zgfElylNSSmSkqTlWqpVRYF0oLgabVkbX1dNjc3VHKoyBBRAXN4eCRHh4cy2D+U/gFEKYTgsQogRJ/jUCE9GkmGSHGkMEb6ZBfBCIGu35egHq+N9TXZ3NhQoaTtHadSISq3QBp3pMA2Gd6KQoFwg1jX7AAu/XWuaZkhsJ2A6vWk2+1ZunsVsbFLCY7U7SbHRmkm+0cD2ev3NZp7CJlcVpK0O5K021ZDvSwkCmMVYYiS1ywBcSx5UMm4yvXQNNxI6wyplKeYmPVjYL2LCMuO9DrtiUQNKylChCf7GvNhHUXs6/4iDXc3aUs3RvsnGytGWSbjPJPDw0PZ39uXLBvJ9nZHD4g2jAVqD1/buiHXtq6bxOt0NPV5jmhNlA9wNamz8VDS/pHk46FmGcB8KeJSxlEuWWCSEf2K8lLivJReq6US9saNG1KVSNMfyvFgJI8ePZJHjx9JmIYSpKEcHx3L48ePtY3r7TVZ7/RsDDB3MT81+hYpzy26FvNk4CJoMf8sUwOkNqK9225DRab16WP9HuqDYwOMRVBDpPqXZpFGhDsi3hOIWdtwYvn9LftCvUHDpfbXsggaod3SGvZFkEnSimWttyYdCPT+Yzk4eqzCXOUw1gsi4itEUfdkY3NTBfrh3qEc7R2oPNS1htTUSUfarU69UWQ8TmUfY3d4pE3WAhCoTa39sA0AaOMY4nicynA81gjv4+Gx8msj5TVkfAtCHunREeVu0lKfh8iWofWzQ90Ag2wBV69ela9/9avyta98TXlAtmKe+PrsB4cH8vjRY9nb3zMROzAZe3TU1/Xzta9/Tb72ja9b2nDN4IDNPYjSLmU4GmoGDUSLr1eJSnSbc5C867Kma7pbp9h+ONiXe/09GVWZziMcCZ5j2E+i68GeT7GEkkikwhXP7oPDQ3nUH8jj/kDGqGHuIp5TgUCPpD84lsPDA223lhQYjkygY6MVNuy4kgc+a4WXvxC/zawfmJ94HmpNc1ffXa/jpL2W/8CBTR5OVEOk94+O5GB/TyWw34yB+QR+eD4Mjgc6jmDT7nZUgGPDED63sAFInx8uOwSEMcpZ9Nod3eiAjQ3H/b6M0PfBQDMj4L1dZAYJI2kFUb2JBRk+dK9UGOh5kO3d9TXpbKypfMaaBKP+6Fj62JiBDBZYk3GsG176R339XDRJfdU2vuDZkdmmGMwJjWLXDRiWEQXr2T6PrHQHNhGA78b6hmyub8i1a9d1nNfX1mR0PJIxMhZoeYhENtbW5NUbr8ir119xddxH8vGfP5FfvPWWvPv2u1K6cgd4JiRrHels9PTz95UbN3QzDeqf43noN/HgM0ElvlYl0W1j9nxGhhTdXGPjttbqyFq7I0Wa6dzSfovIzkefLMs/4dgPEiABEiABEiABEiABEiABEiABEiCBz0CAAv0zQONbVoIABfpKDDM7eVYC8yzQ/+1//Dvtho9exS/Xeyoj1i1VcgfRuKnsHxzK3sGhSgMcSPOL6F1ERU/Sbmu8uf5S3afeRQpoFC6GOPHpjjc21jT6/Nq1q/Lqq6/K9WvXNGI5HY9UBkBU4P0VbBYiIzOkc7aIOl+D3V/f1zCHjPK/+Md9fORmsz66l33oL75vEcuuJrZL9+5rGEMG4dqeATjgPZBiOBBF31bxZvWYIT5QRxYS3V8fXzXavtWSjY11TZWr6eohH8pS2ws5Ouj3Nd0vjjp9MORdkEAf1t8bIzJeRDLUO69roFf6PUSEQ/LgAFvIFtxb00IjzTBEmaakljqasp0g3TPSAU82UGSIpB4jJbalQUafIfBsTEz6qUCvRO+r8g0CfZyqPN9DKvohotBHFjmJzRi9tUk6cVdvGvLFsgggdbBIGljFc79WtA57YfXY/auTxNIDT0h/F21ehJWmA0cnfJpljSIuLHIdL0i0btJSga6pml0EN2QRmEJmYU5DoK+vRbKxFulmC41UjhK5unldrm5eq7khor5EzWBE4bt2lEgdPRxIMR7Vc38sqfSLoRwXw3rjRTeKZSNuyWYP8/+aHhDoOAaDkTx48EAePngo5bCUclRJ/6CvUh1zZS3pSa/V0/T/WGOQdZpO3JUUwHihzX6O2jmQcohcR0aJbr3OVY67qHRfy9gihicSHX1TgZ6EmkXBR34jKl0FNSrUu2wNqJeM+sm6AUbb1JYwrpC9X5J2XK/p/mBfjo73dYOGSVNES5tIhRREpC6ijgcHR9p33QSgqb+Rcr0nnXbPNqsgg8N4LI/3D2Tv4GAS0Y25ESOdNtLiWz3zwfFQDpFloG+1wyE9sYkF8h7zwT9L0I4YzwNX7gFzH7WxkzDWtkGe41kFef71r3xVxx7rd/9g3wlLyyCwt7cn+wcHuokEm0kwv/SZ0W7LN/7qG/KNv/orbS/er/WwkXI8Q9Q0NrEU0g1i2Y56shVZZDWePdjA0u6u6TV8fesH/X3ZPXgox8VYRSjEKuR5UBW6pv0zsB1aXWwIdLT38d6e3N8/kAcHhzJArW+t2V5KHkSSB7Ec9vuyv7+vawKbFPDc9S8wqWt/N2qia3S1r5PtRboT6P65a3PFNpP4toG1RkW7zyC0BRuL+keHyqSeS5Dsjpf/LPAbWvDM01IgvV5dKsJHn+vab7drgY7n6wjlGkYWhQ55jjmHDAN42mKzAcYQ/dfMAniIBJbCX9O9b6xLb3tTWr1OHal9OBzI0XgoozyzTUY+XfzYuKFtOHRjSbula8zPTWxWQBYF9NtEuK0V/3njP/O0VnvS1ucFxhobUo77Azk+svfqc7rVlmtXrsr1K1frz8lbn96Sm2/9Qt579z0pVKDnmhGkvd7VvtTzJokFaxgb4/xnvH6W4xnnslNgfDWyfpzqpgh9PoShPlfxfMWHgkb4j8fa79u/sVTufJEACZAACZAACZAACZAACZAACZAACawmAQr01Rx39vr5BCjQn8+IZ6wQgXkW6H//P/0HHQn8ot7X6e066ellANIQP9o7kL39g1rOIT036ipXqEHuov2QRhrRfxAEXixDtlnK3ols297elO3tLbl+/ZoKdEiBsUZfDlUK+mi/ILb6zj6dtsoPTYlsklIjEF0kJ/6OX/xDfuAX+D6i0csbL6e8bPD1oavK1Sr3At3Vo1UxoHV3e05gdVVKQEBBkKEeb08j9K0NiFLXiMsYqex9uvhSJTYihDc2NpxA72mKdEQD4lpId4sIz41OT9a7PW07BHQOoV4iwjmoRQ3khspz1N924wW9XEGoxnEtaiD7INEhCBFxCXmXIYI9TTXS10spRHL32m2NVvUbB9IR0iND+FpdafQZ4twko32FQMfGCU0p79IzI5J1vz/QKHSr2Z2qfNnY3Jb1zc0T46G12119Y41ojkPJI5EycinvIdbDUBJE0brnBMYrDipBUQDUt/YCqtQU7qi17qJtISaxOULL9k4iYr3k0Rro2DSANMtI118Wmk4ZcwsCvRXnksTYOGBRyK24LdvrV2Rrbbue0yHqhqPdrvay9qHIpcrGUmVpLQeP0oE8Hu7J/vDQUvUPh3Klty6vbG3Ltc0tnQ9IvS1VLFWJlNBDnQ84sn4m6VEmR/tHOk8wrztRW484NPlqsq2jcxEvv0nFp2D2ad4RxdvprEmn26sFutU1tvzsE4GOv7ua6W6jAwR6BIHess0OGH87xwS639AyQs348Ug30Hix2epE0uoiIt1tMoljGY6P5HiEdPm+Rnul9alxIH271hhvtWU0GMq4P6xT1WsN8O66pjH3axupxh/t7+lzyc/ppJ1ImMQq0f3mEUSoP9rbl8d7JoXBElHQiHzGGvHvbSF6Pkr0e54JUmVjkwkigK9fvy7Xr12XL3/pL+Qvv/iXKnjv3Lsj9x/cr9eZl4+QotiEgXmOjABa177Tka87ge7HCj8fD0eWktyla99s9eTV7pZc77p663jGtdoSoaSDq/UN2QqBvrN3X/r5SOU52ocNJ8jcEEhVb3joIUK41VWB/vDhQ3nw8KHcefRY7jx+LEcDzPvMylaEiRRRIodH/TrrAbJx4DngmWOe+Y1Qfn4pKyfQ8XPdnKQR8LE+v/2zyjblQPbiuWgR5Zr5AEu6sM1DNmaQ3MhgUVjUd7er2QAQ+exTyeM+zQ1OlsIdmwusxrsX6FgnlsK9rc8/fHYgsl0QRZ3lugaRWQBR6mFRCfbi+I1YOBcZUNCf+pm5sS7rV7els96rPwuPhsdyODqWUWE11fUzSUtdYDPGZENVb61n2V263XpsELF9cIANaSgKYWnR0SYcWn4AqfKR5l1rt+f6vID0xkasw/1DOdw/0M8PtBXPPEShbzTWyN07d+X9996XX334S40ex4F652h/b32tzlyA52ea54J1XG8yweYR/VyL6w1Q2HyA6H/Mfb9hIkL5EOR/d58FPl3/p7/60wr9K49dJQESIAESIAESIAESIAESIAESIAESmCZAgc45QQKnE6BA58wggQaBeRbo//A//0dtaerqbEMs9npI4b5WR8RBAD18bALKR0hXqPsdJypOTKJWlqYX6XPFRT+q2LVUwrAkkAEQJdeuX5Pr16/KjRvX5cYrN+TqlasyGkKeHKt4QLri3lpXUyvH7VjlAKK0+4hM7A/0z5CCkIcm0C3qD6l/kca9rklcTaJQc5eSvFnL16LTLUzZpx7Wmq+o3Q0Oaz2N9OuqLId8zOTBg4cqoZAmHVHlXtxoindN4W614L18hjw/KdC7Lho8l0ePHqosRY3ha1tX5Nr2tgomlSUZhFElRW6R6khNfzweybgoNXW+l9AVoj4RVd1q1RHoaPP6Wk+jeg81ffShpBDoqIutEeUm/teQ/rjTVmHoNxhgHMY4EImOyFgV6IjcxiYBS82NdMG5yz7gBTrkvgr0/qAWZjhv68pV2dy+YqmNo1jSPNNxHGCsXS1rCPQScyRB5gKT9N0kUXHZQgQkBghRwRpFn0qG2tIuFbfEmIdIM27p8zFukO9aZ17rQZsw72kEuv3ZR6BnFdLfI02yRZvn2VgCgYjCBgyLrkS/1zsbstbZqFOOhxB/2Eigqf1tDiLxQFTmEiI9dWibMvaQYvvwvjw8fGyybdCXV7auyBeRZvnKNd1UgXrGFQR6gc0OJtARhT46GMvocGwCfW9Px7+tNcYhHS3aF+OGtOeIbrU1hvrKmRwdWkS9ZmUPETneki42gnTX6pTrmjlANeukVra9wVI2+xe4qkDXCPSWrkl1goFWQVepiTkyGA6kPxzo3EeKftSl7q23pbuOuWayFPI3TY9lnEHapvY8KEuNEMaxuQGBvqXptDPU5x5BBBtL3BvyfK27pn3C2CD19aO9PXl8cKBCUbMkYD53WhLEyNww0OfVw0eP5e6Dh3L/4UM52D/QiHHUO0c3MF8g57VMA2Q55ohG5ls97m6ro21DHWsIajyzXrv+mrx241Xd8LN7d1fu3b8rRy4zhUrgY8vAgLmOtWzPrb7Ok699/evy9W98Q/uOeYdraBr4gf0cx7W1LfnS1g353Ma1eo2gtAaet/jqsw5AoN/euy+H6VCubG+rCC6LTIoU69xqzIMb0v7jQPSwf37tPnoku4+8QE8lg9iOW1LGbSfQH2k6bohrjK+mWndR835TkqbrdxkpvESH9Ea5Bq1brxsRAhfFPjZJj5IMKtBdlgKXGhySWDcf4PmNZ9XY6of76PIxUsmPRvr54Tca6IYOVyMdkd34u49y9xukIOgxrkjXj7WBiHpk44D0jatKhTQyC0CgIwOI5IWtH01fP5KiREp4lNOwchM9ZE+5uq2p3P0Gjf54qBHoaVnUz2C/CQzzS6OyRyMV1tgkgnIePuX83j4+V/c0VT6kfxCEmpnl2tVrVks9z1X8D/rHMugP9P1oL+Ysao4fPN63tPSIYs8L3YjS0c9DW3OPHj6S3/76N/K7j37nPqcLLdvQwWfa+rpuYkNaeAh0ZOSAQMe1UNtdRXu3a/XRK6Ter+xnR339bPACHRsRwE43LmHQ7Iktn/7yj/x3IAmQAAmQAAmQAAmQAAmQAAmQAAmQwAoToEBf4cFn159JgAKdE4QEFkSg/7v/9D9oS73whZxA+nak3fYSEWlmfQSn1mwdjVS8BVGsUawmVDJN6Y5ftGvWW/wiXcUXxJuluoZchzB79dUb8uqrr+gv7yF9Nrc2NeIQQgKp0BFBDSnYXetIb62j0dAQ531NtW1CWKVgt2NRjBBqEWpII2XyQCWJ1vTWeuYWkdg8vPSFRNToeSfSIFzLwuqBo72auhwi0KVGx/U0BfLjPdna3JStzQ09B+9TuYS8ySEy2VoEOoSI1aiO6uhaiL7ApXBHPeI91N5Oxyq41jomvSFRECAMiZ6nhaCuMuTSAJGqeSGjLK/lDQL/INAjF9EJwa3SqddT6WPpvI9UwqBGLZroozottTH4BRblCIGCKP/h8STCvSx1QwWOdsfkNsS4pu8XS/0O6Y+o873DI61HDblvafQTleeb29tWhzuJJStz6afHcpwOawGDTQAFnAtSaiNFO2Rppysb7a5Gj/rNDfloLBkiVJH2WDcGHEnSSfSA4MV8QzLodhRKJ4qkgzT72CzQbsuapn+PNV04+EIAj4pUxgWiby1dfZFnEqKafJVbtLUTkEnYliRqad1szLMogTxv66GbESDRE9TUDqWF+tuIAq4qeXjwUHYf7sr9/Qe18L+xtS2fv3ZDXsHGgs1NPfICKZ0DFehI1445Njoygd4/HOgGCtQVbkdtaYctKG/dkAJpiY0cWC++njYEo9ZmPjiso3XBD6nPMVd9bW9NjK8ckBrbUqljHEqNLHfrApMwchsUXA10PB9QKLzUGuiT9TVKj2U4HkCp16nu1zfXZF3LNUwib7FJIcuQoWAs43Ss0q+H6PJW26KBt7el112TKs2lHFvkLQ68rAY6IrGtdvowTU2gHx7Uc7rV7Ujc7UjkyheMRkO5D1l8767ce/DApac+UomrEeioe+3SbreiWBCFrrLUHUjtvdbuasaMGzde0RTuWKf4PuQ36tUj3bc+bzQ9OWqvlyo+fQ10ZKx4jLr2YSRf+epX5atf/arxFtFr7O8/1prf6Bfu+8rGFfna9S/Kl668phJZN0tgo1CvJy1X3gIcHgwOZGf/geyNBrqxBVK6KjLNcCFlYRtKwkh67tmCNb6PiP29fXlwcCQPDrEpB+m4bb4G7a4ErY70j49lf29PBTrWNTKAYM3gOYcGqVTP3Rpp43mAZx+i0PEz21BhUehYa2KbfbBBpbDnPx5u+lyMbTMLShLg+wcH+5r6HpHyeZbqs3BjA2tkQyVXiWT+AAAgAElEQVQxxC3kvC+Lgc1WyCiBjTnY8IDz/bNd94IEVhoAY4zDb1qo0PYglFaAaG9kQ9nWCHWdc2nmUu9jExE+R+yzw2q4l9LqtqW3tSnt9Z5GYWdZLuMyk1GZSxUF9ZpGpDk2gWEM6qwpeF5o1hJs9rBNTNiUBoGOEiZYbpgXV65cVUmOv+vnLUpiHNtXrHOk84+CQI60zMGhPqttc1qpG4ew5UizorRaumHkT3/8k3zy54/dMy7XbCXtTlc6vZ7eB0fgMnJg04dvL7IeQLRjrGwjRa5p471A1zWCMS4qCVBuA5vRbLeTrtdbH/yB/w4kARIgARIgARIgARIgARIgARIgARJYYQIU6Cs8+Ow6BTrnAAmclcA8R6D/7X/6B+2GT8OukZ6ogd5bs+4FovIaEehIlQzpBRmC6FUI9DIItCYqhJjJaIghq4uNo9WKte5rFCFNOMRcKZ//wufk859/TSPtIEgQRetT90K0Qp4jBfnW9rpsb2+oIEAUJ4QphACEookE++U+TBTuqVGKqKUOYZNlVqfd1RWGJIVERqS9inyVORZFixfSDUPm4HxIEewD8GmG0T4IERiNfb3/vmxvX5ErW9sqlesIaScfkcYaEg0CBPIcchd9QsSxim1sLAgClaqaXj1NtfZyIpEKlm6nq3I0TXPJxpmlnT48UIE+THMZplmdPhitD1qJShFEIUPSQdJ7gT5AFK5GJ+ZSuUhSpPzWiGSk9kY6cpfCH2NossYEOoQJOrG5ua1iCOLHp3DHfXEo1yyT4+FI9g4O9cAcQYQihODm1hXZ2NrWyGWtDRyUMiiHclyi9rIbn1LL52o5AB+VvtVblyu9TdlA3WeNgG/JeDCU48O+9CHq9/f1wAaLtXWkREZddlykkrU4krUklDVE2WMzBni0IllrQS7ZXEe932E+lON8WG/sQIRlCAdUiW6cACPUQEdVAhyQW5oWHlHs7Y7EEPxOiK1127LWbUm3FeuGArC79/Cu3Lr7qdx7dE8jUCEjr29uyWvXrsuN7asq7za3tmScooZ8qQIdAhEbK0b/P3tv9mPJdmb3rZjPfHLOmusOvGS3WlS3ugHLLQhoPViAWpYHyBAM24ABv/j/tWFYUqvJJu+tMaczR5yYjbW+2JHFlh/I2/fhshjncjOrss4Q8cXeOxL5+9ZauwLZLke6TzXvmaUtgB5wvpnlPgHhYj6VmpUAVXnyTYPdmgB9o+vC687nJzEhf9KvSynPA4JPs4NXvrTHXHsicFu7cmuQTJuWEmZ3TmgmeI4aVWONM1LJVimKOgW8+vEantj5MbJhuTzR/G+6RoU+qqAoIYvxKBE8Pzs7x3w6g1c18MpGTTGEp5yPgR8KCMtFIApxLErcbdY9QJd99mSMaDoWcOY8ZDPNx7tbfPf+Ld7ffDT3g/1e15hQlRnnpmiO1Fxhw8Azz5XriNEKPDZaZ9PCnQpm5pZzrfC92FCkZou+iSXRHLt7uNf4+OEjPnz4oHn2xRdf4IvXX5hzRhwhzzPc3n7E7d1H7WN8XC/P8cdPv8LXVy97IB1RMUzQO5/3APnusMPb7T3u9ttH63Ktc+5fbG+xB7PjCdEJWHe7vTLZV+kR68NRbhaWZR0gIJgdcy8+ylace87ucMAu3WsOEVLzq6By50wh94WQVu2egDmdBTjv5OzBbh1A7g4uy9uU4Wz+sGYUNgKwwYXPJNhfrVdSyrPGBOTcZ09OT9QQsmGjQlV3DhpsamHUQyCY3D+6GnL/5HER8LKphuuakJl7LffmURBiHDxGaxDE1/zc7lid7TznNqGy7k9pCi8KMZrPkEwtNoH7DaMn6gAIkxhn5wakqVQfTyfwwwCZ4kmO+rPmWtckxD2L8JwNFtwb+OBx65xPTgWtea2oPFcW/TG3Rgc1vNXIdnsBbTWscW/i9lc12ud5XdjYw7Xz9rs3eP/2vV0bKsdZG+4Ho7Hm9cnpqRToVdPouro9nY4j3AMDNj5199R0txdAZzOGcwIIGrpvcN/k/d3uxXy8/b8GgP7b/ow4PG+owFCBoQJDBYYKDBUYKjBUYKjAUIGhAkMFhgp8jhUYAPrneFWHc/ohKjAo0H+IKg7v8dlU4McM0P+rf/+v+l/c85f3hFAzgl5CLNrreh4OaYYHWR9vzY5WakIiNDreNoKDtAhnJrryUqVSNOVeFFsGsllM2+M5AfrzJ1KfE3DyM6nA43sTWln2+Biz+QTz+URwyCnxCJwJBQjR+DoBvQ72faoyZ54r4Yd7KIuYVrdp+hs50EL+XWY7gYCs6JXT29nQU5HfKdBVi+49CLkJqlkzB+lbAnQL3+6glGW489xHo0TnRVg0ogKQsL5TclLJWB1LVHkpGErQSHWmQGzZKYoJUY85MqrP87LPRSf09AnQCcIFwgilYgFgwiNeK+XjkoN6jO22rHSeE+FhRMv5ujZwTsirr1mfN8z3nM1sPpj6nGpPu8atgFkpOEaATsUqFejOqplAkfCcOejOnrryamyrPXbloXcFYA494bl5g5vilpnNy2QqZT6vM2tHgJ5tD4JGpqzfYzRJMJmMEDBHvbOInlPxHwWYE352dsnzUYh5zExiU80TEjGjfJ/vBQQFi2ndL323r2vLGsmuvmxQl02vSqYCnYBWEL3LrR4nEaajGCMBdFNO32/u8eH+PR429/25zpIRFgRX80VnCX6JoqRKt0F2tDnKkW1zZLsjdpu9GgVoKz0KCcFHOj4eL+u0YJTAbKZ5pSx2AIftTsNBQJ5XFMaIw1hgVypg2sD7dIYwdwgOzt2KaJwK+k8AekvhMa3cfwOgVx1At3MlPC+qA4Ma+qx0NggsT5a4oO35kyc634qNGWWpecY5x2YcNo7E8HGyPNFzFrM5ghoarAUbCAgg1aDTGGSUhXtR4GG3wXq/13XmGM9miGcTRONRv1e9v/2IX7/5Dm8/vu8jKAhVCV9dU4CuI9W7bJDg1y4HnQ4IdGpgBvr5+TlOlkuBTA63J7HOatTommTYbML3u723uIe3797hzZs3WotPn7J56Fm/BtmA8LC6xWp131+v88kS31y9whdnz3oXAQL08ckSYzWymHr5Lt3h7YYAffN4rdn0wgahziKex8Zrz8F5oDWe50jLGoeKjRBev6aD8RTheIK8a9BJmUVOm3lawncPNZ90e6vU47Jw5wQxiOscA2yO8ZufxGh84gTi9kyua85f7ne8zhysrZqKgkA1J5BWPMdm2yvf9dldAwSvpYvm6FXn3bFxv2N3DrdlvievAe9NiedruGtGgN7KitzcKFzOe1nbfYTHxf2G0QCj+RTJlHuDOQZQed4wqiSJdE/jGM8mGBGy+14/5+jOwr4CNk64ewrjUbTes0zHxuYt7v/cc7kmbX8tBdH5PDZB8MFrWXMt5aWuAfdX1oGNHVVe9FEVbED58O49mIUu9fh+r1oFnBNxIni+PD0V1Gd0A9/dXEUqA/1sblAzl9WO7h/Z3o7DWegrA10vbvRal4H+7v8eLNw/mx9ihxMZKjBUYKjAUIGhAkMFhgoMFRgqMFRgqMBQgaEC36MCA0D/HkUbXvIHUYEBoP9BXObhJH/bCvyYAfrP/+2/0Gnol+Gd/fd8sZAy3IEqwlGC0c129whamZleVYItORXLh4NyoSNalNMOljbeeY4wDgXRpV7sAC/V51Sh0xZZqtEkMUvnnNnTfp/xO6aid2LQz8Fxp2YkvBA08J2FvMFyfgZ/gV8SAlBx3UE/giOCSKrXpVAvCrObl5M1s7ctM5biuVpyaAN1sr/uAK4yaTtgTMUu/yMwUN4xlY0C6Mz+NSW1nbNxJOVxd7bgZlltMFqq97LCnqrh9bbP5GW2tqyV67aHxQTox9Is3JUXvN0KePi0YY9MSaxmAJdN/EltCMtjqidpZ97BPp/NAwJLeQ9u2QwhO+EO0FIpasCOVvWhzQnmkgeBLNdZD4GV4xGb3V75yVKCA4iTEebLpQC6s40vUGJ13GB9NBjG4dTQLexa8j1HfoRpNBJIdznIRXrEcZ/ieDDYxJEQWo8jgToHjAnQ53GIxXQqW3Da7S/GERajCDxnfkZeFtikG6zTjWC6A+gGUU15bNniIcq8QpFXvdV3SBtxDZubHDFdBpJIVu4OIm4PGzzsH7DPdv1WERDSV7VUzc+fP9eghbtBdMvF5nml2yOyzRGrh7Ug7OphhXE8xjgaC/FLgU6La0LbqTUZcD3w+hNwcbgaydpZ6u3wky2LE5Pg0/LUtW5AW/7fVKDT0p058+y+4PxXkwlq6s9RM0O+A455eUBe7XuAzrlOeM7x7NlTfPnll3jx4oUabQjNqeZV00aWoS1qoKgFpwnQTxZLhK2HqPE19znPqcAnHCRgdLA0K3KsD3ts01TQklbcU8YqzGcgcHZNIbRv/+W3v8KbD+/67wmgq4HE5rT2CaqsO4ju9j6DtKEaKgjGOSdyRilwdM1EPB7OM36+5aRfSrnL60aI/u233+JXv/qV1hiBsJoEOvt+bjTb3Rq7XZdlnaZYRBO8PnmCF4urxzVNx4jlAuMFm1msAeY+2+Ht+h63HUDn9SY899pGjQquyUSbEptU6LhByEmlsR9q+IpW4N6f9Ap0NkVpTyvLDqo+Oopwv+P3ed1d3QjOpTruYLnLtuffuRPoM/k6wnhnSU6QfzxiNp3h9PRErhvu31TX7CiAzlqyXnTRoHqe9xV3H4mopGYDSAd9+Tnc+2jpzr2ca4JgnmAX3TlxTrA2IUE2nSa6RhlludOBorH9QRC5U9oToPO+wfuHAfQZxoToXWZ9G/poAjYyhbbfLJeyPo8niernrgMt4bnvsN5uvtrn1ILsfH81BdFevXP70D0JwJrq/NVa9wRzjDCrdg7OBTaP0DnB5mbWxTL4Au83Hz7i5uMNVvf3WN3dd/nlFkWxPDsTQGf0AV1MqER3zTOKAOicPVwjVp5m+gzOJWcTz101ZBNDZfuBi1z48P/83W/7I9LwvKECQwWGCgwVGCowVGCowFCBoQJDBYYKDBUYKjBU4DOswADQP8OLOpzSD1KBAaD/IGUc3uRzqcCPGaD/8b/+ZwY740S/EOcv4w2gzy1DNwiQU/F8OIBZ6LT3FZgqClmJC2inGUrZ20YIRomU6IRkHFQGK5827PKjgwBPn1zjydNrWVgTYBAS2C/eDY4YqGM2cYAosRxdZ9POX9wTWDr4zOcbiK37LHKeD6EER0hr5TDUMTNberVm5jjt3QvL6SU87IC3FLyt8RYBdFmiE+gTIJtVsbOhp3qc4JtQxFTbVOBDltdSR8aW79tQDdrWsvol6aFF9DQZyV6cFru0bG/rBuu7Bw2CFUI25tzqnBuz0D8c9kiPRZ+B7gA6XQACWuRThS7baQJgy7Q2tbWpiRMq9hNTpjuArhNt6SDAjHlTWLrrxg93tvY8f2tWMFjlnAaoehcUI/BNM2wJM/cHu4ZsSpCbwQJTjokpdPM6x+3uDg/7lQAV60hwE8fMCw57iBa2PkZ+jEmUKFKAgIgAPdsddLxUzRM+JSM6EVB5bepaHv8i9LGIAiwnEyyogl4scDqKcDKm1tny6YvKADrHpwp0r/HgNx4mY9r2M0c+EjznEDAb0Xo7gR+xaSHq5m0FGiyMogBxaKpRWhxnxQGHYo+8ys1KOghQZUeUaYZxFOHly1d49eolGjA6IFDjBucxFbKHbYbD5oiHuwe8//BBMJYW7Ak/l0r91jLQZ9OJlPYOoNN6vOgAb98oUtfwPQJiy7DulhOZoqbAf6FA7yIInIV7G5K12zomnGw8AvQadWsNEBzZcYfsyNx1U8QyuoHNE4uTBZ49f45vvvkGr1+/7vKVbb5kWaoYgzLLUaa59hypvBdLNVBwELRzXhIwFpz/zMfu5g0B+o426nmOy8sLgdYZm3II0MeWUc51/+b9W/ztr/5ONu4OBFJpzqYCrkc20LAhxsFzWz/dYINNC1m0c02yzmoCoAq9u87cn6SUPj/H9fW11Pacr7Jwv7/Hr7/9tQD6drtT0xBBu+Vcn0q1vd6tsdmuZS/PtT71YzyfXODJ5FRrUPvhZISQVv3MvJdCeYb7bI836zvcH7ZSSfM60G2fThNsXnIxByWjIBRL0XZ7WoA2SjQ4j3luIefVaAQ/GUuVzjXCJhrajvO6y9q7g6MuIoNbgZwLuv/UgOEy0OnoYNto//98nd0/Uuw6BwmuM+XeTyb2/ryndE4YnGtXl5e4vLrqvyc4a/1NXcODp/3ToH3dW+/ThSMZjXRuyuauuT9kmndq7GpahG0rcM/P5v7I3Y0gmOcgsM3cc9maVwLY681ajUPjJQH6THsE719UoJd+A4QBZmxOogvCOEE0itVUpRgCRmlkmQbjB5yynvOM84/NFVzjvGZ0vWCUCu8P48lYc4DRJdv1Rpkqlh9PBX6IODBHETX7+D7SnTXPqFmibbV+VvcPeOC4vcP97a3cHMyEIsDy/AwnZ+eWdT5KBMztHts5CNBhpbGGCg7WjuuQUnrXdMZmBDa8sG76eSAvdNVv/t9ffy4/wg3nMVRgqMBQgaECQwWGCgwVGCowVGCowFCBoQJDBYYKfI8KDAD9exRteMkfRAUGgP4HcZmHk/xtK/BjBuj/6K//6w6gW4YyAdFkOjN4yFzgMBQ8yXKCUioIqfw9Iic8Lg3MVGWBmtaxhA1Ui0ttaACdtM73CaOZoUsYFOLy6gJXl+dS6vEX/4QQlof9qC4llPKDFkFIUNhlTxN0d4pJBx548ILaVB8qK5tqZM9ymevHnFYeN/PLacVL0EIoIHBIKEyIYTSoey+D3Q4g96CgU9F7ni94Tkgq4NPl5nrMAaaVb6fUtRzzI/Li2Ct1CT4nSQyq0AlveO783m61xvZhrZqc0QJ4PJHSmBJGp2DMaMdemQJ9RwU6z4UgiWr2Tg0pFbIsfmmla5CZg8BF1u6E9zMDLqQorBuvkz7jcJDCkxbbpprvXAkIkydT8Lydaj/kZzKXnPCcEDM9CJ4Torv8YTZljCdTDX4m1aZZkeLj3XvcPtwI0hDWjMa06qcbwaS3O/ZqQhla3cdmz83XpqmszKmAtNhjT7nj82kMYjzXyHDqtTjxWsyTWEBrNpngPPFxHgeIeY14ndsGablHVuyE/5QrXrcoDxWKQ2nrgJnQVKBXrWzcCc8JtSI2E0QxPAJ/KuHZPNHWCL0WvmdqWzVYtCWqtpCu2zkh0K3huNtL/Uwrb44wYvPASIpwqT/rBvttpnF7e493797h5uajBONcE2qOUMZzoHz32Xjcq2GpQqUStClrNRlwLRJ2CaB3al0Wj40VbIyhPTSvq7Nwrz1ToTtlvTLQI85r+zw1hXgtGs8U6A6g77dr7NYrVGWuxhcC9MmCiukFrp92CvSXLwW7D8cCmssCpUdkzLY/ZFoPnP+0cF+Op1iOZ5qLUtLT1junq4VlbOv7ZYmMX6sKT66f4PrJNeYnJ0gI0EcjqZaz9IDv3r7Ff/7VL/HdO9qom8Jf0e5dfnYXmy2Yzu8pA93Z1dOSuqpUb2WvMyvbOSd0kJjPvby6xAUz0p0CfTzGw3ql8fbtO3z33XcC5MuTEw097+JCufPv7m/w/uG231uniHEVL3EZLTpYGgFJjHqUwBuP+lgCAfTtA1bZ3pqd2OzDPVyxAwXuCU0f7hWvwDXKfZJ7JM+joaV7GHNC6drTiYB/5yAk7lX5XeME9wXNde51JR08OtcGOTDQCt6ArVO463tdJrZrROK/cc9kNv12s1HOOucU97o4jvq9igCWDQqsNRXoV5dX1ogkqO+uFvc4U5bzevB4HEQnULcGLFrXR2bLD8+cD6hAz8tega79YT6XTT/hOYf29arUPYLnwUgDHi+bluj0MTlZYMq5zVz68QSV1yCrS8UfOFV6QNeVmC4dXUMNm2LSVPsbm1GcMwabhtigwOPi9aLS3Zo3bK3xWvHPvM9wMDNewD9J+gaCOOquKTPu11vsN1u7L7MuXGd0e0gzZcgTwnM+FEWlBprT83OcMrN9NpUKnfs668r9kT1faorgPaJzbXFrkDV2a8SrG/g1LeVLi03oLP8f/sOb3/ZHpOF5QwWGCgwVGCowVGCowFCBoQJDBYYKDBUYKjBUYKjAZ1iBAaB/hhd1OKUfpAIDQP9Byji8yedSgR8zQP/H/+1fqsxO0S0l+tgsu/nLew7mXdPWt6wff5FeEDJQ+Vc/wrZMCr9Udt7OirptmSdOu2kgkK15iPOzUw2qMak6JcwlIOHzHnPMS8CrAK80VTUtyOO4sy8mzDVrYAm7RVM9QQWCT/69qKgyL/vzIvihvfjhkPaKW4MXtD73BUxk3avs58dcdNWAjQSRWQNLhcumAgKIDqLzXPlaPzKVruWeUwvaSjl+SM36noOwZxzFUiA7+2Di+8Nmq8F6EK4QKgVeKPDpsoENoFc4lqWAt5oBaONLUJQYWGMtWXOB8MqOizAlIlCSCv1Rge7U/IQsLnvb1Z8wzmXr0s5/PluoboJUtCxPElm085z4WsLBDRXoh73O3dlCy+aXVu6dajZN93j35lf4+OFtr/xdzGndfSWI7poFmrKB1wSIaOUugD7V51ChSUjj8oeX0wSnsxECr+0twc/rEmd1iRntlhNmWMe4CoHLCJhQvUkoFXiomhRlk+nPUlZXLfb3KfZ3mRwZOJcI0OuG8x9S79MxgBbutL5GEPbAvy5zoC7RNpUBRVq1B4A9je9PJW+IjI0Km60A7vX1Fa6urjGeLJCM5wjDRHOGc3q7zbDbZri5ucOb777D+w/vUflHVF53vFGo60kng4kcAmI1SHCucj4FIt/2YHMA1edUrpv9syeAtt+nUsdKge37spuWhTsl13wQgNK+PfTgR1S+mptD4xOgmwpda6aqsL59wPrmDmWWIk7o2hAgms0RMev96gqvXr3Ck2fPsC0q7IpSDTlybzgesdulGrwucsCYzXC1PMPl8tTsuWkBXlaoc2Y+F2YhTqAntTOBP/BczQjPsTg7RTydSk2bUrm+3+PbN9/hb375C3z79k0PAvm+qgcbcJStbkCQ14lzQfAyDB/jHlzDTa+n7rLYg0C1v3zyBFdPrpXXTRcJqp/X243Gh48f8f7dO0HshWztT3BFpfr1NQo0+Nv3b/HLD+96gDxpI5xjglOPYNmiJUpCVirBo7DPe384HgTQN0XW7yXTkTVUsF63t7cam/0O2/1edeSew3ldBzGaIKIwu7Mrb1BxH/QCOSwYCI7VVMCasGmK68+s3e3aueYcXZ8emJtDCEfdfbV7C0GwNa9wzjw8rLBaPfRRBJp/3fO5txKIEwy7hgS9RzdP1fhElxHuv3QT6WIPBHlzulCwwcay3RVnQUt3NsJw3nEPLktErYe49WSlL+v/8RhhZ0XuoiBq2uHLhr7t92C6fcxOl3I6cPt33lTY5xmO1aOtvWIP5NxgzS4cbDJikxLPk3s15zqbkLiuFDGyohPBRuvf3dceYzkiREHU3x8YMaFs9y5uhMfIJpP1/Qqbh7XFC3T3JT6H85v3Zo7DIcM+ZSNELSU8x3Q+w2gyQZTEvYW7miF4T+4y0XVvIMjPS2tm6KI6UFaKYKA6XQCdjXMANv/p3efyI9xwHkMFhgoMFRgqMFRgqMBQgaECQwWGCgwVGCowVGCowPeowADQv0fRhpf8QVRgAOh/EJd5OMnftgI/ZoD+J//GFOhOcchf5tOym4DUZZxSkdi0BI6PVq4E6EVFhWun5PY8/cKeEJ2/QHd2v4S4dUUY3goUEKKfLBc4Wc47K+NTQQwDh41eJ6vYsoAfEGo1FEf2ClA+lzCW8IbPtSxoKkYt95bHzF/sp1S35sf+EhG6HTOzXXZ53ARFtFqn/pgwmgpDKeyLXApdpyZ0zQXuK0Gf4HlhNscOJERJpMx32jLzwaaA3X6L/X4rcEMwQ9jI/PMxM3plDT8SoGqLCm1Z9Xm2vAahHym3mqpEjgMhPFW3RaFj5TGziYFKaEJ0giCOIPBMOVlZLWUvT8tvzxOUcpniBIi87jymHvBLPf2ouOXzDZwaWJG1MyBF+ng61TkJylAdnh2wSw8CV1J/qmHCVLtSkc9myPMMdzfv8HB/0wO46XSO87MLzGaL/jpQmhshwige93nBfx+g83NmoxDzUSiArnlXFLhoKpw3FcayoSeE93CKCidgtrqBNc6pqslQtqkaNPg91B6O2xL5hg0Hpr5nk0XTeILopkAONYd9KnXDsM8Zp/K6rWhtXOnam7sB5y7np9mtq9ZUTx9NAe0A3HR2gunsFCFttTuImB5Y1xKr1QYfP37E/f0d6iBH7R8RRL6BVTZEdMPl0wvUIxAMdFnRxI1ea8M9qrJGlhF45TouqfKlPjcFOh86FvaBMDqdTQACoSFav0VNgO4s3OsaR66dzRaNMp4tfsEfT+AzS36x1DUkON5XDQ5VI9W4y9POUroYFL1zAV0SLhZLnM9PHvOtqQQvKjQE6Z2rgjX18DggpTLHZD5DQCvy0JobssMBtw/3eHfzEXerB4PFnN+dZTvP0zWN8HtcE6yhax6i0p3/3sc9yL3AlNbuwTl2IivsU6mZub6o9D4WuVTbq/UK9/f3+vOEjhvTSZ+ZXqLFu80K77erPnv77wN0HctijvBkiWi50Ptz3KZbfLe+x0O27xtKzqluPz2THT0twTkIzzmoJubruOfkrY+i9XDsoDKbnvIGyBtP0QvcYzk/A5/W9ugbZfi8qip7y3iXd855w7q4B//MWvOrNdPEqqFU0UXRA2l3r+Bz+ygBJUu02qv6Pc3l1HdfOWd5bWrZ01vutuIkslSDDwfQxzGbTBIBdLMhL8zCvWlxenKqpgcCdK9uQTW1U1ur8YvZDJ/kmPtxhCmvwXKuOrJGeV1i9/cAuhf5ajph8dz9Xxnv+VF7EuvLIfcTP9BcXa1W2uedIwSbcNw8G8Ujqc/dPsp7E5tJOJzjCWt2PNmwW6sAACAASURBVGQa7v5A5bn2HN43uiauI50nSqrMvb7hg01KyWTcA3R37TTXpUa3YyE8l4175wTBWvlUoFfW5KIGi8Is3Hf/+cNv+yPS8LyhAkMFhgoMFRgqMFRgqMBQgaECQwWGCgwVGCowVOAzrMAA0D/Dizqc0g9SgQGg/yBlHN7kc6nAjxmg/6O/tgx0By8IomXzS8jbqRWpnG1pLw30KjbaudPCnRDLgTXCaWfx66AULcw5CCNoD8v3ZW4zx+npiaAXAQYBOtV+fD1BKRWPUWwKXrPrhkCMAyoO3MqenJC3A54ENVTMKU/4cHhUtAsMWy4vYR4HrcXjEaElcHNzI1C52RJ476XaJiAR4Jb1/CNUM4BuGeiEk85qNxkniEexgItgQ0nQvcF2Z6ppQh4CdwPoiRTDgv5SpNtw0J4K6CiIlcFNsELlNXPoU9Ynz3uoThVuTYVxp9akYlPK0YB29LVAFc+Hak2qBqksp0pdkK+zw5eNe2fRK3DCzOxOgc7zJmxlNrfUxh3oUr71YimQJjBzPOJwTLE/Zr1yXVCaqNjzevDDhort+g677apXK1Jtf3pyIShP8EOIRAg8CseYTeZm43x1pfNwCnQHs8eRh3FITmVwjsdOgH7R1kg6C3vUNWZlqsF2CbP/N4Betaboliq9DVCnQJOZIl2gnfO+JTQ1yKxBi+vOwt3N86YqwNHWdEwwC/CWps5tibatepitnGW+RwcTma88XzDO4AIx86fVpEBb/Rp53kglznPe7rZoglwjTEIp66U453XqALggLzxEXmdD7psVt/S6XLwEk04dXNVSoPLauv2JfJ021M7CXQ4PAcAMdIZru3XQ+lSpE1w/Wri3+REcfsv12IH2OEGjvHgDqGymyFrg2AKVVLaErI2Oo+R6clEMQYjT6Rxns7nCrs3WvkZbcdBzwR58PgE6m0i4L9C5gTbUbGxofd/mJZs7jhl2WYq0yPuGF64D2rVz8ffAlIpeNl34zkGhU+PSBr9rMhK47ZpM+FU1AuSSMJlPtb+pTpz7bKTxIOU55y73RzbscB9067zygU2ZY9O7RZQgQL/wplKgO5C/uL7C2auXOHn2tG9sujls8OuHW9zuN71q+OnVNV4+e4ZRnODhgRbuD3KFIEDXcXaRGYeSEQa1YhfUoLPdIatqpGWjxhjuj4S1PAUfrfZ9noMU3I1FA7i5L6tzAvRP7iPKDu8cPVxjE/8uiJxl/Ve5V+z3+jvXjKIJuPaCSADd7VV2vczZw91v5ErQWZU7MJ8e9kjTg66rXEuiGHO6Gkym2gP52QTABL5B1ejeo8aL0RgN92ep383mn48g4lr2e2cMWriPCc9nU90beB0dQM9Kg9kabCBJAinQNX95P5D1P+fAY2MA5zAB9X5/6AE6G8I4Pm0So1X8ZGSNExz8DGadc/AYeK+OAjYBUW0O3N/dyX1gu9mqoYCxF66ZSuuMBvB+1Dcn0cJdAD2O+wYVNURIgW8NbHJ2YYPZkbbw5jzCoQz0hr1D3LOseY6Pwy9uPpcf4YbzGCowVGCowFCBoQJDBYYKDBUYKjBUYKjAUIGhAkMFvkcFBoD+PYo2vOQPogIDQP+DuMzDSf62FfgxA/Q/+ld/YaAgeMxdlWq4y0MXQI5iKTpbz5flMwFFesw1CJot29x+4U/rdFNsmo01f3mfZQfB3LCDR3PlYU9wfn6GJ0+eCGDYr+lbHAm7dntkxxRh+JsZ6FTcLjpwa3ChEJgg9NcxEDwQ+FYV0oyqaFN903LYcm0JwjzZAnNIdTcaC/A6u+O7+3twEBjJzj6hktrUvlTlS70+GpkC71hIsTpyjQa0cI8o2TXox+Og+pwqdDYEqC5NK4DOYaCRKmtCnikW42lnEz4W3Janduths95gvTGArgzp7Ij1eoXVeg06ATiAznrSjpfXjBnUnmfgi4PqS6oQ+RC4J4DlecVxb6vM3G5BsdoaA3pokrMxwmptcyXARHbxM0FBZo+ntO/Pj/oqZfV02iu4eV2YF6y896ZGnu5wTAm6aCd8UJ3nsyWSZNyDKq/11UAwGU9xfUWr8ytB+u1+q2sqSBUGSLwGiVcj8MwJgcruizLHBZXQvO6E6mWJRX7APCfsYbU4DWgxnWkoU5zv1wYIygB+Set8U4wrGxpsHmEevdmrc7609GcngOVDMLhGW5sC/VFJW6FpCrQNc8YJUz3la0cO3CpT+ojZ/BTzxRmieNTBK9omU/XuIz+Wsn7OshSNbwr0kAp0AfRIttZU2HNeubzzyDfLaqd657VsCdY45A/d2aJTNcogZEPsUigbQH9UEiMwFbqU6Hwe6+E3aP0ajct7V846LfcN4DuIWIQROLwuCoLK/X3rYU+ATuDW2X6XNVDy7wR7bSsF+Ml0jtPpzOrGw2GOOwePt+uo4XwUfK9qTLguacMdx5yg2qu4P0idzH2JVtSfqMapNldd6KqRHwUFlbPdWbW75hI1lHQuE66Rh++naIS6ssYUNgclCaJRYlEPHUD3wwBeSPtzZm+nAqjcR7lXab4F/Hcfdeihjuwact+cNBFOmxGWDS397XH6/Bme/uynuHj9SvsGwfrH/Qbfrm5xu9sIavNYr88v8ez6Wrb+Dk6vdzusd1sdL/cyvtbU5sDuYA0a6+0WaUGAXms/Y3PMZGLrtaXDAKMa0lQQVip+QnSqvjsXELMJeXQ40P7HY2oarW81NlVOBc160yEk7/cAxki4eUN4zuGaB7RHdXDeRUvw32zt2ZxzTUvbzVp55XTRoBMIr+NiOtNwgLeiQrqo4JU1Trs8eroeNHQIocJainaqqD1EMa9nYPnlhxQIfcSzCeLpWIpw3h+KpkZaFQLpBstbNblE41ixHsoU70C51SPGYmEKdMJsfo/XyhTo225+W7OOnBKCAOPRGKOEY4RklKge++1OcRB8P8F8Nl35ocbNRzaEfbCGo9QaSY7ZUQ4xWkJ0N4kSNbGdnJzKFYHRLVyjzqWBmN2tNcU8EKBTfZ5ZljzjUNLDARHr1PpoqqproOsA+t9+/G1/RBqeN1RgqMBQgaECQwWGCgwVGCowVGCowFCBoQJDBYYKfIYVGAD6Z3hRh1P6QSowAPQfpIzDm3wuFfgxA/Sf/sufq8yWoUwAFCEIOKhEJ8Qw1TjtzmlnzV+cS1F5SE0RTXtwgTWDxk6N6CAif8GeHnYCTgHhklTkzJ1d4urqEs+fP8eT6yeoG8LGWuB7t90KGqIt0MIy0F0eN1XKhLNOgUylHn/RTy7oIBKhoKn9alMTKms5F4Dl96g6VO7rdIaENsXO7jnL8P7DB7x58wYPq1WX0e13Vr1UzU87gL9Auqc9tOWp8/vjyQRlVShLnXCWoIcPNgIQnhHiS5nXKdAJ0B0wSqII89EE8/FUYIU29az/MaVaM8eBudnKUs9wOObYZ5mUpbSFJszz2PBAZX9nCzwaGVwNwk9yhdlAQNjVWbCTSsaRqZgtf5gsqhEol9V8l3FrtsumQJcytwP/UklSBXk8CqIQMNGemPOBSmAqWOeLuWAc4Y+bSwE/qCzQFnkPy5VfH4/VTED7fDYnVB3c5Vy8OL/A+cU5qrbGsc4F+N0jagvETY7Yh44tCUNc7Ha42G8R5bTir+FVFS6KFOdFiogZ5QKVbKbg3DV3BJ6n3/pI2gijxsE59i94aH02j4T98wjDqKAmiHJNEHR69pUdzrnHZoVKQN0jPG95vLZGaE3ftoRqPAN+v0IymmE0XsAPoq6BoQa8CK0fm8qaucNUKLcpquYALzDITFCbRIEG3RWYa85jS5jLLfU8P8MAtAF0+7uYtLKvqew2BTW/YQDdvlpmeyDlOSE6v1eWdFVo4YUN/IhfHZDnKk1QeQka+b3b4xBG2DOHejqTQny2WOCubjUyp2Cua9DQPudxMYohNHX96WyOk/lCGdZSJXs+ohbKrjYg2VhTDIFn0an+CfmYtc3BBgI5BvhSRrNtgl+tNcAyoXnu3CecMtcU05btbC4F/icOFsx675TXbY2Sn1/bmtJrFHjvy9GC850NDg17LnzPmksOBOil9kBFAPBYgwCjJMRsTmvuRGpp7mvjJsQ88zE+eqAFN/fEk+fP8OxP/hiXX31pzU5BgNv9VhnoD+m+h63MP1+MJxiFZpnO/+7WK9yuV9ipkYZ7VIUgGWvQRYQKcMLQrGpwrGhbTgU+9ycf9ZE24bYmi6KL5uiaBwhT2RzArHM1MIWRNSFwXnXzifV2ezXXIp9vDQWZBvcVa1B4jBGx1ga18AiCs1Z6T2WSM77A4DrdPlhn7XdsXghC3N3earAxha9hc8x8MsNiMu3jAKhab/MC7bHEfDbTfsVmopYK9D4igADeohI4B7nPsbmroaX9KEYwMlcF7jkt6+S1BtIVZ3FANIoxnpklem+Z0M0/rivXVGCz0VMt6ARABw42pXFQaU7APdc6YFOBNVxxz+EeRni+22x17XWPZDNWmGAUJbi5JUC/wW676VXjB7qy7A9yjWkF0GOcnp6ZG8t0orlLhb2aqNgYYndWWzFd8xCbD9g4xnnE+yq/RggQc511Cn9FhtDC/W/efy4/wg3nMVRgqMBQgaECQwWGCgwVGCowVGCowFCBoQJDBYYKfI8KDAD9exRteMkfRAUGgP4HcZmHk/xtK/CjBuj/4o90Gs4alkDA95gRbQpJ2ZNTaScImvT2u5vdDivmcDNbt1No6pfsEto+5iUf9jvsqH4sO8gVhlKen52f4unTJ3j58iWePnuqvO6qLqTEM9vxHcqSgIWW4GFnpz42++LEMno5eLyE084+nnDGVKSB1MPOjlcZ3buDQAiBAYGeFOjjsWCGu0bfvXmDX/zyl/jw8WOf+T2dWH73cnki8M5BcEF7XCqVeRz89/2B9u87QQfCFdauLJm7Tnj+CNCZfz4h4O5sceMwwnw8kQLdwX2+72q1xnpl9u9mk57jcDxin2Z9vjFVtQHVr1QmCibxa4xkRJvoT6yiCb26nGDZ7BeFgB0BFMGMa3jIqFJUXrs5CRhIN3Uw35vzhOfGevP9CN8MwB0E0FlfOgpcX1+rTvPlQg0BTs1OtWJCEFo3fQ4yIZquFxXBncW4zjU7Cs7xWvGaIfZAtk3ls8tjD8sUHIlv9tST0QiX9/e4uL9HnGV6nt/UeFZkeFpmiLtzappK2Nb3CNrYbFHBa4CZH2PmJ4JvOnfS5iBSloCzYqbSuyhM+exs/gn1qAyn6t/BQVQFgqbU5zv1clUB7KNgTSmi5QhCZnaPAC9QTZXRHY/hR+Ne5d7ILn2PsqIVN1XuBI4exkmkwRoej6VAOoH6SPb5zC0mLDZ4zuFU6VzzTi3b27q3jerNNayMde4FIRsI+P0GWVYiTdkI0yIaWVl4DJw7R3+OLFiiQGLZ102DdRhhTSB+copnz57h4voab8sab6sau8IyqxlBkPkBMj+Uipv1nE4mOFkscLpYaE6reSYIMYKPMT6B2mwsyHINl4vOxo4wZCMQ1cGmfCZMZwQFVekOBkpB3q0HZylO9wyqtNUE1M1DznOuX8JCwd+ikEq/BAE6XTAsD5x/Z575aDLWfkA1r57XtuaGcTjoeXLhSKxphXVbTBM8v5jj2YVlp8tivQow2tYIN6UaZahMnj9/ihd/+nNc/uSrfq3epTu8362xzi02gSPo8qhp6+8iOD483OP9wx3uu4xtrtfp8gyzk1PBW+4vbJwhPM9rnle3vsoK+f6A4pAaUFXTAOe9Kc/dvsRacf/hXtJHGlAZznOUs4lZr1ushVmkO/cJ/hv3X4Lh/nlce2qgsXlkr7N1wYfLVJ8uZ5gtZ2rUIQTn+b5/+w7v372zeisyozUL9/Gkb2pqeX5ZjibN9RrWPOZ64T70yWfyeNz8c3smQXkb+UD8GOkR8HpyDbZNb5sfjxPw+DgfeicIWfo/ZqLzXFQjz9fccnEbKRXj2VH3At4fuZeaR4SnJia5vXANbTYavDasFe8Zk2SscXd3p7Hf7WRzT9Dt4jFyNi14oWIo+BkOoEdJAromuLXRZ593efZaY7TML0qp+V0ueuIRoAf6N90HskzXafMf3vy2PyINzxsqMFRgqMBQgaECQwWGCgwVGCowVGCowFCBoQJDBT7DCgwA/TO8qMMp/SAVGAD6D1LG4U0+lwr8mAH6P/lv/kxl7oEZc1T1y3pTfVt+7QjJeNIDdMKPbQfQ92lqttCdSo2/dJdVdWfrXhadSrGuetXldDrBdDbWL+4JWwlaZYFN++hO1UngXNdUjOeICARHI8GO2WyO2XwhYE3wQQAhMLAzJZ5st2XpSxjrPQL0gx0zVdyyGJ9MMBpPZC1Oi3qz7S1l3/7x9lZqQAEOz5N1LnO6+XmEwQRkh/0Bh91BUIbf47+lGQH9wWyoO+VsUVK1acCakKRtaozDCGMp/Q0uMX/3+vxCYzG392dJCc9p307gRbhyIETPC4FlQjWOgiCDECYMzV5e50YLdf6ZVu4GQgm7eN0MltnxKFd3MrW87g6SUKFICEIg6x6mTn8EVzw3s3o3xaXLRiYgJITk9aRFPuHMYrnAfLF4zA8npMoLDZc9TYAUhlS8du9LC34C9DSTwt5dr3iaIJrFCJJHlXO5vUe5uUfQVpoT8+kUL/Z7PN/vMe6U9FSgX2U7XGZ72boLjNNqHUf4v6FAB8ZtqEHwpsYQz0NDBXqXSSyoJ2Uv55ldPwN/PoKQ84+AvIPgTYWorRFQ/9ypweuaud/WkEDY7nlU/MbwgkQA3QHDxo/QeBEjjTtnB66fHJ6fww+okDbVKWF5HIUCanluAD1m9nMY6ByoMueSVBJ6a8fKOe2uN//dNU9IgU5gibZf+1Sgt13eeZ5b4wCV52EM+KGtD47MnyHzFwLopnwGtlGMbRxjfHr2GwD9TVl9AtBrHMMQRzpeJLbGCdCXsxkWbJAJzRKdQHjUsvnCWWI3BvFKG4826wSMVKAbUOZrea1Ux04KzON1wP3TphJajnO+ORU6zyNnc07vYnE01S3t4NHo3xxUL1qziScw5udyX+L3Su1r9qC9e8J9ZzLu60aA/vJqiRdXy26vTRCkNbzbFO1d2kPP5YvnePlPf46rb37S77erPMVNtseuzB9zwY85qkOGlirzzib+drPCzXqFTZc1znOYn5xjfnqm5gLVoCyxPRyxTY+9LbtUxvsU+e4g5wpzGDE3CjYaOCU510PvUtKtB1nUcw+ki0F3b3DW4GzOcY03bHiwRoekb9iSAruzUndNPD2Y7yz2OY9nJ3PMCdCXix6gM/v7/vaut5rnxjUKIyRsgOkaHgh6kZca81kH35MRfDXb0MnhMQPdNUK578lVIA7g/f8AdF5p5clvNlKgj6ZjEKRr/kaRNXoVdCh5vN/qXCuLyHB7M/cGrkvuZ9xLeZ/UPWhk+zvvhYTl++1WKnR3L6BFe8zs+CDStZHdPpsOuJfVtRxLCNXT7IiCDTWej+XJCRYnJ50CfaQGD7c22EhC1X/fKEK3BTZSMHOhc2ngdaB9ewgPdcEGG7vH8DEA9M/lJ9jhPIYKDBUYKjBUYKjAUIGhAkMFhgoMFRgqMFRgqMD3q8AA0L9f3YZXff4VGAD653+NhzP8HSrwYwbo/+y/+0udyafwmbbRhM9O0Swb7slMAJ1wlb8kdwp0Krvda/kLdwIWPpx63dljm1Gt5UeHIWFjINDr1Nt+QHUd1bimsCMcZH500xCgh4JLhN5nZ+caVI/z77RR/nhzg5vb214hTWDRtJ4gpQMf+8MBG2bG7g899EwI5SdT2crzvDSYdUsFdln2ikgpteNHhTcBBnNlabHOY3UAPS8I2MwS3EAlzJKc33d2x1WFURhg3DUY6PWzOb58+QpfvnjVAxICI2WfrzaWUbxeg80KWV4iy3OBNY4jlbwd6HUK1vl8htl8CjYqOHhDYMXnO2Um60J4RHtgU8qbIni73WkQokjRKriuC9fXg9fb2fVbFu5B59koXtsU44Tn/KrM+uWiXy31MUe526PqrgPfy7Lmx7KNdlCdzQL7Q4Zjl3fOY5ycTDE7m2M0G+u4WOPdzVtsP7wBqlxzaTmf4+uyxFdlialT0BcFznZrnO3XCAtTKzuA7rVHgWxB8NZDXHmI6872XGpsDzUBrPeofOaFjaIEQRj3ecG07Sc8V2x6JzePvAYRGvDro3W6qcINklluNe3a4UcC6O61ReMhrz2p3A0ilkhGLZJxA4pltYZota3BYzM1NMFbRLtzAf9GVvgE6CEV3r69v10/WvMT9Nd9s4ts2nlMbdMrmluq/QXQqdK396NZQHe43fsBqTdD6s0F0PUZvo99kmCXjDA5O+8BOuH526LClupxzjnmJocx8jBC3DW2cB5TNTybTGQlLwt3eIgbyL3A1LhKSoDP5gD17HT52x7XHW3fzVWBr6XVPi3XLT7dzr9X3bs8czY9EBYSGjKbvVOhc15zDjogyb8ToHMcC8vwputC3lTIBeDNzYDNJPxe0VSKMWCDDSMWZos5pot5vx6WsxFePznFy+uTRwX25ojy7RrFe2ue4Th99QIv/+mf4vqnBtB5fNsqx0OR4dAYLOcayTZbHOhacUj7Zoz73RYcKW3Nuxz4xdkFOLinS+FdVbhbbXG33iqbXOfA894dcOwAuvtc7vOsVb+nNY32UDYi9Y4MdA6gC0fcxRIoUuMxVoMNQRw8bjVoJaN+zgkmc3/lXtE1NvVQt1szPGYB9JO59hcq0DlvmH9OZxDms/N41QrWAkHT9or54pjDL2v4ZYOz01NBas01Syvo7wWf7oFuXyJARxL+PYAewU9ipjP0bhx+FCgDnbboromJ96Ddfqdrz72Kc4LW+fz+p7EZVONzuPuvrNxPTnGyPNV5cvCedKBTy3aH7779Fr/+9a/xcP8Av/UQdM1vroEk4JxvgQ8fPmhsd3tkR7otNGpumi2XGCkD3Szn+7XhmiUqcxvgoHq/pc2/9m2LHAgaIKhbKdOdmwPPcfsf3/4OPyUNTx0qMFRgqMBQgaECQwWGCgwVGCowVGCowFCBoQJDBT63CgwA/XO7osP5/FAVGAD6D1XJ4X0+iwr8mAH6X/1Pf2U17mSSAnsdbFK2rFShVE1Oe4BOYLrd7wXRCZstD9vytk2d22Ujd1ePbMuGwStmcxOQUyFtAH1qVtDMse7UemEYoG5yjTFtnWdUfy8FO87OL6TGI2A45kd89+Yt3rx9YwB1uRSIJQgkHCSgcLm0+z3h+FGAjOpcgq3JbCYYSut1gioCS8tx7zJ5jYjKZlcZ4J1Vcl2anS0BkNmmJ5Z9zdxrZdKGCAIPVU1ISYUhFeAZqrKQ+pwAnRbrhMdnJyf4+tUX+Pr1F8okJ4yicnC33WO33eH29laD9ab6nMMBKGaOp7SVbltTry/mypdndi4Bui5t2wrcbDZb5bFTrUw4xAx4KvoJGamMJMQRsNsdVAOnYLXrRvUyIR2BZqBsYtZFAJ3KVqrruyx6XgdCLTYWuK8OSlbZEfl2j+JwMAt5ORwwi50Z6KEBSeYIE6BnmRS/engeTq7PcP78AovzJZKYVv4x1u++xerN36E6Hky9PBrjm7LCT8oK0y73nXnrZ5sVzrZrRMyoV0dAA8FzqtDZuME5TJ02M745eM7Mzm4Jslscmxb5kdCw0nHOFnQkGFk+eVloTnk+bauteYTOBLHXIkaNqNcg83M9WaS7bHmBwTZAg0BKaX2qB6RFi7SgypmW2ZUUpIuZj+WUltc+QirenT22FNWE22azzbzwgJbKgupmwR9RkU3P9e6hjOrOqpvnw0H79oJZ62qesLxlAnTCcwPotd6z5ZLgIEhX04CHwh+j8Cao/dhgtudhP5pgS5eH8ws8e/kS50+e4EPj4UMDHDoQSrB9DCMcoxghG1qksh1hnCSYMJO5U8wLoNctEkLw7hxYLTY9cGiKdM4ZFgfAZgGbN1T9ExZWtcs2796BqnTa1nfrgY0D8sHg/sB9jNe8LHB0SvOuCUawvK4E0C0b+4isLnGsK4sxyNj4kXdW763ALptaJtOZVMkJXS+4P4QBltMRXlwsZOHu3Aya9RHlmxXKd5seXJ598Qov//xPcfnTr/vGi31dYtuUyFD3a/W43SNbb5DtdrIB57GsDnus0j2K2uYu97Dp4kSDueVc65zHHx9WuLlfyWaddeOcyzY7pOud1P79Gu4apQS682PXBMK88kB7uWtuYoNSPBrZvthZwHPe8c8buoZsNtpXbC2b5T7/bG4ZGaioFrguC4FbWcizMcE5aCynmCyn2mPYrEPFNvcODs1TXcNGueYcrIWy6PMcYd0irPEI0KdTMF4i8jztk9vtRp/lmogcyG8DrwPoobkjRLRCj+DFoTLvXXwDs8RDxmhMRpixeWI2w3przVC2907l/rHZUrG+1TmpaUPuD4n2RgHwKMIoSZRVfnZypvsbm5L4vZINBnmBN999J4C+enjgtqYoir6RIYwQsKkEwMePHzUYDbLZHXQvHM/nugcSoMd0LEmSbrs1lwZn2f8bAL1u9J69aw3XFS33y6pX0fNNBoD+Wfz4OpzEUIGhAkMFhgoMFRgqMFRgqMBQgaECQwWGCgwV+N4VGAD69y7d8MLPvAIDQP/ML/Bwer9bBX7MAP1f/8//SifjYAMhGmEcoYqz1mX+OS3cmStMwMnB7PPdgUq2/BG0iqZ5Ai2mTiT8JDQ0IOkAUTKKMBrFgkonpydYLpZSbVMq63JwBeWqTDnoy5OFrN4vLi5xovzysx5sHA57/PLvfoW/+9WveuUzlY8EulRqS8W9Xgv050WFosuLJayg+lwwYjTuVYfULLIZgGDHBVcTLuXMfW3Mmp0QmYCSEIFKPAc9qb7nkFWzVJWEibTIpvoxk/qdlvYC6FFkluPzOS7PzvHli5caBJeE74QXWUrgk+Hdu3ca9w8P2OzYuLAXEN/zK1WNWYqirmX1y0H79MurC8ymE4N7zE3vyp2urAAAIABJREFUlKy8Lpa76xm4is1OWoCoKFU3Kj8JS501vzUDhIhis/R3ysMwNuBNyJ8dM80ZWv7K7p55zrThXs6xWMwF5QikCqp1DxlKwpvRSE0MCUE6c9hbT0BJSvljhqw4yhLeKSKvvniK59+8xMWzKwEojvW7X2P95u9w3K2tcQEefpIW+DrLMT1adnVzPOJiu8HlZo1R1xigvgjkGoHs0C2DvSqZt0wYbnbnZd1id6ywzSqkaYPDoVG+/NXVFBcXk14hqwgCWrL7bb8eEhD41ojUsEFlcyuLbw46wGudCVL5qBoPdfOojN4ea2yONY4Fn2Me+lfzEJezCOPYHBosrsCAssuEZ604N2nx7FTpBtBjRGFsDS5SIVtThBpDOrttxicUVFhXZW8J3oJzmnb9bBSw9aPrQUbuUwlvwwtpQ09fd7Ps5vtvCAjHMyRX17h+/RrnL17gIUywCmMUnq+dgbbqBzpAMAObc0t23pEyqWlNr/Wl6wokBOhUwNqGJVVtUHtSwNoc4fe5Gh8BOv9WNQbQWUcBeTbrdBjeqaplnS/jAbOfd3M/rwjQH3PQi7xAWuYahOtWkwJpZYMOFvvDXmuoDX0NnhOBJtXYrc9Mea+PWziZjnE5H+FyblbfHN4mR/t2i+bjTk0OnCNnX73G8z//U1z89Cspw+mQkbY1Dl6NQk0MnWsH8+APKY67PVZ0rmDu+THFJs90fmYBPkasMVHNCKm57gnPbx5W2vfYyCCb8IcN9vfrDoCz8aZRcxKH9vijWb5Tuc9/U9MMIy3UMDBVTMaj0wL31lD76HptERT8fO4t3FN4XGyeyI9U9jMH3JxAeHx6Yttqj5ILSpYino0QzxLMl3OLi1gspDzn6JsiqHrnfpaZpblszYuSPgmIW09AWvCdESWEwp5vlujrlc6Zc5F7slPPfwrQ1QQRBPCiAG0UqL6cH6yLn4SIRgkm86kcU9j4td6stYfTxcDU4ZHuTbxOPFc2TVnjkr0v/901GPEeuZwv++aEcTKSowSjDWjNfnNzg/12D4/rorG4Db6ejTya603b5bPf4/buHje391htNhjxGjEDnvC8m6OuaUVNNp2Fu2taUGxC3ajVxzWTEZ77jKYoH5sbuER3/+nd7/aD0vDsoQJDBYYKDBUYKjBUYKjAUIGhAkMFhgoMFRgqMFTgs6rAANA/q8s5nMwPWIEBoP+AxRze6ve/Aj9mgP4//K9/rQI/2rZSqWkqbAdK44S/XJ/IsloKYaqOBYoOv2GxzdxbZt7ytQ7YKhO9A+hO0cz885ky0E8Exgk/BD062107HqpvU43Lq0u8fPkST548Uf45bccFLjxPSuy//cUv8Le/+KVACEEFs3epYOYxutxXgn5aONOe3sFGKrCXJ2cYTyamTkxT8ByoYOd7uIez2SUsc+cwimKBX9I2Z+9L9EaIwsYDqk5pUR9FzET29f4Ew0WeY0I7+jju1Y/Xl5d4/fQZXj17LstqZ5FeHJmLm+Pbb7/Fd999h483t4Ieq81W580ar3c7rHdbQT6eO8fTp0/w7NlTNShQ5UlIw1pwOFWlZbTboNLW5XYLusqqmzDV8sJZD7NZT3qL+dGY8HuEQ3rQebF2ZglO6GSqcsK6xYJ28rPeIl6AKctl92s1miCmZTEt96tKkIfXLC0yFE2JsjFVNceLn73GFz//CZ5+8VywjPBr9/477N79Cun6QeCqynN8uUnx1TbDODXrfAL0q+0WV5stpnBwiYpzA+iWJ04FuIesajRcI0deNbjf5RrbLbDbAZNJglevZnj+fNqBNYIvAnTasRtAZ32TtsWY9WNjRae49qjgZ4ayIgpM6VxUAKORqZB25/qQVnhIa2QC6HxbDy+XCV4sEkwiszV3+4pbuw4iE3wSjMuGu3SNHwToZtfNYS4JsSCbO1dzSmDTSvEbEQx141wUCAc5J6jSNoCeJIx6AGKCYrkTdHsJgPVkjvVkgejJU1x9+SXOXn+B/WSG/XiGhmuMNQ8CbMMIuygSiXcNKgTn7DPoXSvaFnHdIHHKYgLVukVQAb4y5e28KI9n1rtBdHs913ylpqBPoyoe7yuufgTHVNe7xhk+g0pzKrfZyGFq6BKHPMM+P8quXarousa+OGJfHq2xiM4cxwx+TGvvSHsJz5XoP6OivSh62/HldIyT2NcgkOTaCXYlgvd7BLd097DrfP6TL/H0z3+Os2++0h5CR4uj1yILgJLxF53VvV+U8BnzsN31iuN9mWNX5eDc47ph045Hi3uf0Q2dMjtN8fF+hduHB1mx8znc33b3G+zvNoL2nMN0Q2AThaz3OyU4m1QUlVGW2oMFpGlRPptjPJ3210ZNOAkt/g36cq1zv+HfFdHQ7QecY84K3O2tsmL3PAFq7jfc+/xJiGASYraca9/j5xIgE7S7vHXZ0B8yFBzd8bZVjZHna7gmpgkbCrwAiR/o2Di4dswl5DEXXAA9NsW5Wzdgznvoo/G9fs35cYggiWXXf319rXvXerPB/cO9mrncnPsUoLucdxeZwZq4vXQ6mYJDbjCjESZjxhxMNdhQwH2etvdcmF7TRVLwXkJ4zpLUTZ/PzsiTN+/e4+buTrEJHIT9vDZs8nDNbroPwxxp3F5C+3ZCdF0Pxl5w3nEdck+oas0D1o2PAaD//v/sOpzBUIGhAkMFhgoMFRgqMFRgqMBQgaECQwWGCgwV+IdUYADo/5DqDa/9nCswAPTP+eoO5/Y7V+D3AaA7dTjVl1ISU8nq8ocJu6IEfhD1Fq2EAITUhCfuF+5U7ZKgMZecgIO/2He2tA5SEgosFlPMF1NcX18JjD99+tSsdw+H3gKXWeJNW6FBKTU1n0cFuo4pCM2uezrVL+zNwv1tb0/M4+ex8RgdaCaINjvsR7tjwgjaKjMH2OX5El7wPAi9XAYtrZAJ0QnKXFMBER2zdalS7HNfZUPvKfvXlJ7M9SUYM6tzB9AX47Eynq8uLwVWnj15ghfXT/Dy+onmluy9aYcrC+Yj3r59q3H/sDLFOXNzO0U5gfrt6kF25w4qv379Cl9//ZUaFAipqKiUcwDVl122OWFd3WVaE2IZ+DB1MeEoIRZfw++bMpSW+WZVLzg+GWM0GaluPBaenwE1cyTgdWYEAOE5bZ0dHKIytKGteNP29WUdSTdpSXx3d6eRVzkq5W93duqeh6c/eYEXf/wFrl4+6ZWu3mENb79GsTflerrb4fntGi9u1xilR30uyhJPd3s82e8x6eY1VecgQG+Pholo5w2ggo+StuAdzD2WDW7WmQbhOcd06gD6o7qWKm0agBOgOyXxCMC4qRHTIpvKWCpMybM4fDoyUF1NcO6hrC2r24G1h6zEKi2R5g0kwK09vDoZ4dVJgnH4CM9dQ0cP0RtTUPP/ZLle11L8+l0uuNu8zI7fALpTWxOg8/pVVdHnopsNOiE+1zRdFI7d/kDlsIfpNNAg7A54rdhEwmNoW6wE0OeInz7D9ddf4/yLL3GcL5HNlsBobE0qUYRdEGIXhoLptg8R+9l7ufXgNw2iskZUVVLQKzte1tFmue+U5ALo1Me2jwCd85m15Vf3+M2mg+5zjNIKoDtwXba18s7VVNTlpWdVgYzNImyaIKxtGuzyDNvcmoq459D1AVHATAo1V/C1hPAZc9OLXE4RhL7LyRhTr8LEs71FwDRtkNzliB+skYHHcv6TL/D0z/8Jzr75Us1GnE+fAnTXaFAfMlS7PQ7rjVTJtOzO2gpZUyEcJYLMbDwRQPdC7d/cpwn+P9ze4+PdvfZ+rnEqnJHXGlR+C5ITbsvdg3uJNYCoIamrg1OgsymJQNZlrCtaIIx6gO72JWvIMIjuADr3IQfneZ78XB4La8Fz1953OCAkQJ/Sjn6mevK8mPdN1bWze1et0iNKNu10a5CTgQp0jc4dgM0CIz9EEoQ9QOd6sGsS9Q1AhORUm/Pa9hnjbJQYxWpQcPOq6Gz+aeXOBjEeH2sma3o2X3TX0DVlsAaulma9z2gJs0lnAxObYjhYX74Xs9tPFyc4W55o3+Mef9jtpQKnwt41Y7Ahy6cjBbx+b/1wc4N3H29wu1qZ40OSIIgjBHR8oANC5/qgtRhaQ5d7EJLXRWVq+W5NsPmJg40Jbp/j8weA/jv/qDi8YKjAUIGhAkMFhgoMFRgqMFRgqMBQgaECQwWGCnxWFRgA+md1OYeT+QErMAD0H7CYw1v9/lfgxwzQ/8f/7d+owC4bl/BY1q0mg9OD2baE5/DDXm1Ny18CWSoy3aNzUDaV5uEg0EElOZEefxlvnxFiuZxjeTLHixfP8bOf/QyvX7/GZr3WoOUw4Qozyf0I4MdeXV3ixYsXAgcE4ce86NXmVIzf3t7h9u6ut+iVQp4AncfXKeL4GqrQaePe58MmIwEeKiPd80x9bxCUQIZD55oeBWXca6mgJqgg5JalcJpKVSwFexx1oJmA8jcBOhWRJ7MZTmczPHv2TI0BL549w7PLKzy/vPok57dQUwEt3N+/f48PHz4oNzgTwDLoxXH38ID3t7dSoTsA9c03P8Gf/Mk/UoMCs9MJpC2XudD7uyaALMuRSaVtClIO5Ud7vmpJVSNfR6U+h1n602Y71meNp2MBE2sgoIKftsuppoODP5aJPOlV/2SihjhNcctB8FIxT/mQCvrxmKk8R+jBi0zlyOtx9eVTPPnmBS6eX0khq8z7oMHSr1FnB4Gv1d0dLt/eaIwOpvQM6hrP0hTPDinGjanLBWcJz1trKuB1l4CZQJmgTxbIIQjQ39+n+PBAMArs9wToMV6/NgW6AWqqmw2gt2j61449D5O2QUR42tW3bGoUbFCREt4y5euW8DxA02V5s36rrMA6K7A/Nsgy2iN7eH06whenI4wjA4R8OOjKP/d25LRT7jKjTZnNc6U9vNm+m3KUa5HzMzawLzhMyF/oK8/drN2Zt04Vd4P1eo/Vai81N7eHMPKxXMYaXkuwzWHAnvvHejITRI+fPsfTn/wEF19/jXJ5hvLkHB4jIeIYXhwLoO+DAHUH7tTQIHU+Gy0M0npsfClKhJ0SWsCxauDRbv+/AOiBVOjau6gqB2Mluq/d+znFuqujmggIzzuLdweueUXZ9MBdzL2maGsULa+h7ZGszSY7YHM8COyqoSQ/oqXLQGhryRpYMqSEqPkRF5eXUiYvxgni6oioOvbra5x7mK5qTLZ1fx0E0P/pz3H+0696cOkAOi3c3T3muN4gvV9he//Qr6XCa1H4LZLppIO5Z9rTGWLP/ZTAnznc725u8f7mVlDdogB8zKKxBgG6XDqyDHu6WRxSNRqZkwVjCQL93Sm62UTEfaRl/WWv36phgm4mhOUEvorWSK3xhnOGTTrcVwx+cz6agwIH88ajMFIuu7NwDycRgilV3lPLBl8s9Dza/6sJifNaFu4FajqQdO4FVGjHLTScijryA4zCCKMg6tXxdGJwAJ3XUA4XnAehL4Dex1mMR4gmI6m43frapnusdlu5F7i4CYssaLUXOMcTl3Pu5pvW/mqN9Xqjc+BnaB/KaJefq+ni+fPnePrkCS7PLnB1fqF9mnv8dr1RREaR5Y+NAYzpkJV7oPuI7iW3t/hwd4/7zUbNXvwMxUowXqKLheBxaH+WAt+OgYOAvspLqfld3nsMWt8H6lBxjVJ8/QDQf/9/dh3OYKjAUIGhAkMFhgoMFRgqMFRgqMBQgaECQwWGCvxDKjAA9H9I9YbXfs4VGAD653x1h3P7nSvwYwbo/+5//7c6H+a5EuY9AnR3msx1puV0JOBiQKOSio6AmmDaAGLdg3fCSFkMMwe4A+gUsTm4YBbuE3zxxSv82Z/9Gf7oj/7YFOipqTcJVna7LbLigGOeKgP96vpaIIJ525vdTrDk/OxcAIDqSeaLu1/oE3jTZpiWwuKktE4mKNqnSLOjrNWpPrdzZRZ1K2tiAcQu/53QgJCLFvOmxs4EdSx7OpAlLgEeAU1RGORhJnjg7LVpcivhXg2vbZTZy6YAAoiz5QLniwWePzeA/owW16enuDo5M+DXKdB1PodMQJlju9/jSGjfqUYJkqRAf3jANj0IPtHm9/UXr/DTn36Di4tz1ZLZu1Q0si4Eq4KjHZQhROc15PWiPTJhIxE3FbQ7AnsC9Nkcs+mst7XndaS1MbPAnYU1GwPS1LKJabXMRoIkjgXPp9OJJpMaLDoLfZcnr+xxqhqPBYo061WSVVvBDz34kY9YFvIx5k9OsHh+htnFom8WuBiF4PDKXI0Xm9UKl29ucP7mFpOMSmraMvt4csg0wtwshpnz3aJE0xIYUzlJFS0QjMx22ynt86rFh9UeH1Zskmg1RqMYT57QQWDcZyMToNfC4i2i2BpF5kGAReBjTK17QdvtHIdjhUNeKZc7SXwkIx8NQjQtLeS7fG7Pw7aosS2YvV5jv6uRZw1eL2O8WkRIZBVtSvPJZITJdNTnoHPtmQ1/bbnRnic4WZYEd62gPY9PwM6jxTMdI2q5ETQC4HQhoMU7ATSvc4jJKJJd+/39Dg8Pe80hruckDnB6OsLJ6QgRSoRtCY8qfAJTeFKfC6A/eYYnBOhffol8cY58cfYI0GkTLoAeCqDbo0VLQC7lNvPXa7RlCf+Ywyds7SImuHiD2kfA3AT9z+YuaN/eMmNdi19XhetcYL+zetd+1TUZuOfRPYIAXftUlzGvXHRzwbZ8dCr7vdZAqv5uduG0cD8UR60bDq61vC5xrCutCa5Vfq+imh2NKdDPzjFNQgTVAWGV9k1Mk9zDYgvM9zwcy6o/+/q1Wbj/7CtXImWg79sKKTPquyaI42qD48MK6ScxD3XkgyOZjLBYLDFfzBH4kZw8uJdzb2MUw/1qg/v1Rk0AXPdlzmsaIGwCwWd+BvdCc/dIuyaMCGHE/cQUzNZgNNYxEx4zDsJdVaqbw4gW4b7t2bS6Z9MNnTGqGoleO9IewTnmYiQInKWo5msZmaF7UAFv5MMbeYjHie4N3NepJOe+Iw8DNjnwGlPlnjMX3RpFOLci5oTLmcHcBtgswPzzxAuk6Obg9eaeSicN51AiNwIfaAJPx8MmlIhNENOxFP58P95XuB+vDnscSzt2HT/dO0aJ7pOu6YoLyRxc2KzC9WgAnbno/DNrwvPhJOR/89m8t8k/mS9wMl/q2JQXf8xlo84oDFsL7AnxBc/ZMvT+3Xu8e/8ON3f3uF2vsN7tde3YdMB5T1cMNpHolZ7XNUvZMSeK8IjljEKAnneNYzwP1owAnfb5nE9cs3xs/uPb3/lnpeEFQwWGCgwVGCowVGCowFCBoQJDBYYKDBUYKjBUYKjA51OBAaB/PtdyOJMftgIDQP9h6zm82+95BX7MAP3f/x//vf2ivQNHUsl1CvRHK9dQAJ22v4TMys3Nj73Km79UJ5SkErMmtOgglbNvF0TvrH755zhmtmuIr77+Cv/8n/8l/uIv/kK/tCc/c+o8AvR3H99qEJ5SYUgIoYzshwdZiC/mC0EJQW9agHcZxbIWlvK0y2j1DQiv1lvs9gezVx+PBc0PtMuVOtEglM4dEAR6SmX4s2c6JlnvHmlRzhzkApEfadAi19loRwkhSaRmAqoFDUofUbLZIKOa/CD4d3l6govTJZ49fSY1ITPQT2dzDYMyZqvNrHAq3GV3/PAg63YCGQJvp0DfHg7g4PcJuakAvX5yhWfPnyhnmcpJKWAzqmBpHVwZlPN9FCWV0QbFBP2OVNnTkho6V34G4Ywp0JllbOpJzgHad38KGqkUzjKCtw4E0gJ/NBI8n0wnBql8H1Rg0wKax0uww4YEj0D2WKLKjgL+VKcSSPsBVas+RgJPIwTzGN6SqlPCNIPql5MEV9MYUdtI+Zvu9rh4e4/Lt/dYVI0aJaZshthnuKD9+G6P7XaPQ5qh9mrUXoOiMrgsVfgkRDQNQAvq6WQiO/fb7R432z2OxwbHvBFwOlmOMJ8lna015z7xeasM7TgOEEcBTkcJLkcJ5kFoDSV5jvWuwP22RF7VmIw9TCbM3Q7ReLROptODAdxDAxxaYHOosFrlSHcFXk4CvJz4CJnczuNtfSyWYyyXYynqDZ5b4wiHU9fS7fyQ1RqjESFnqGtBaK5BsFybZXrgEyoSYLKxxMN0HON0Odb53N3vNdA2jHzGJAlxekZV8wTToMQ0KBD7tOM26Mv889Vkifj6Ka6/+hLnr77AYXqKw/QEbTIxmCoLdxuNoD1BOBXoBOi2r3DO1XmONsuAT/Kj6WIQd+vQrUGpnmHNCNp/NJ+twafiviT4/phJ7xTo+lzugR0AdX8mUDRjAP6fKc5p483Bvc7ZWCsrvWHjgln1s8llc9hhc+BcS6VAV3wCs6YJfJlpPZ0gCYGg2SNoDr119jT3cbb3sTxYMw33pJOvXuHJX/wc5z/7ulelb9k0ckyxOab9Oi83W3DUGaMJugcbIMYhwlGMEWMYeAwhR6yGAJdtnnLNH49Yb8wSfLPa4LBJcVhnOnXOTR4P5zGHcy1hZjrdBDRC2w/ZwME9JzsWj7b8asSi8t3rgbTZlWfal7T3xWzKsfloVu62LxFUEyTzvXU/pStAUKEOrdHGIDXPL8GIx6Hn0cofaIsSTVHZ/aHIZUEe1I1GqLiOAETXzPH266Y/Nr4n99D5fPbo0sFrjEZNFGw642sJzqNJgmBE0M2at9gXBXYF9zneU+z+J0eTkxOdgwPoarjg3G75ftbA5gA+oTqbAjhXloulBtc05ywxdxLGGk4Jr/oFIWI/VEMEP6NkUxTXQFXLxeTD+w+4p/p/t8UuZROENYRpnndDa6AD6AL4XWMDmxsaAvSiRH48djEiBtA5aOEhwM7YDDYC/Mc3v+c/uQ2HP1RgqMBQgaECQwWGCgwVGCowVGCowFCBoQJDBYYK/EMqMAD0f0j1htd+zhUYAPrnfHWHc/udK/BjBuj/y//573Q+zmbX1OQG1ZytrNSFYSwbd5dxqnxxWvl22deyt+2UoVTufWpJaxnTpijUL9c9Klhb0Gr8X/7VX+Ev//lfSnk4Ho90HPwMqrX/5hd/g7/5xX/S96gEZB0fVgbQCW+oEiY0oR011ZTuPAjRlPGrnGdT2/J4H9YbbHf7Pp+ckGu7o+1y2is4meWrDODRSPCc+exqGDiays+B63E8hsbIbIeVET6OpU4mYFcGPK2c0wOyw14Aja8nsbo6O9Fg/jnf/+LsDPPRBIsx1Y6sw1gghio/Dlr0csiSvgOk7jhSqg8JtZtG8JyDiv2T04WaDFwzA+H5Ps2klneNERUhVU14XOr4CKr4PTYgCKpT1VgUgtA8R1Or2vNkr92axTQBDg/4mPEcUykVeQ6yZJ5afdx8oCqV6sx9nj3aidctgqJCm5mdNAFSXRdSM9MCv89GjhscoxJVaPOL42KcCKInvjVfMEf94t0Kl29XOGk82byzrqe7DGe7DOnDFnd3K6y3OylJqwAoK76WIk8P0dTXoEp3sZij8X3c7fcaeU63gVrwSlA/Jhi3XGiuGaqVCaKYe8/jvpyO8Xw+w2kS94DzdpXj40OJY1ljPufxUfnpC6Br3nbjGAQ4Ssla4f4+w35zxMuRr+FVLQ4Zc7k9nJ1PBbG5nmR5TXjLJgvanevasKHDw3qbY7UtMJlEGoTkhayYqTgnqPVk1Z4wciDwcDzSRaLBYjbC1cVMIN0BdGrmk8DDZMR85xnOzqZYRiVOohzjgC4NBgJX46UB9KsnuHr9GmcvX2E7PsF2dIImHun4BNB9qtAj1B1AN9l4hba2LGyOknMuTdEwIqCLlyDATMIR4oj7gDWecN03hOcdQDeHBKrYWZuyB94OfAtGdsDQlMCWL+9GJ8ft3CQ6S3iBRl8AXcpvAnmCda/Ln4eppO/XK9ytH6To5nrlvjJbzDFbLh7tv4MGkXdA6B36tTrNPVwcQpwc/H7PXHz5Eld//o9x/kdfW056kmB9THFz2OJhv+tg5h7N/oCGyuKazSO2Bv0JATqbFR5z4QnPOdjEYkDaA7Esz4P24YxSuPl4i9v3D7h5f4/AN3U5rxkt3rnHuWgFQu9oNFK+uXuwAWfT7a1urcrxo2tD6O3wZWfuGnus4UlNPGpqsX2Jo8+H/yRGosQRpXdUdIK7duM40drk3LCoBgL0CijZ1GQwvioKBJUBdFnDR5F8Czw+j7C9awDj+Z6cncrtxEUwsFEiZ2NHa1EQPF4p0GdUoLMhwVwJ0qrCvqqQdg0gvKeddLn3/DzOacVkbLcavHe6e5Uy3vd7/f3/Y+9NfmTJ0uy+Y/Pgc3hML+JNmVkTu9Fd7KHY3UJvRGhFCpS4kQRCWohoCSTVaO2khSBK+pMECNBCgEAIECEC3ZSqSjV0Vc5vjggPn8xtHoTzXbsWkdmlYiUrF1kvr2dexHv+3M3NPrt2LeC/75zDxiV+/sX5BR6c815UyfqYpRnEMqPtMJ/NxZqfDWUxm5bCSJw86FpySA7SMEALfjmnV1eibt8mexyydKibuCxQgd438OgIDjao6dgScQegor+vpb4H0cI9YAXF6UK5sfCx+smzL/y7knmDqYCpgKmAqYCpgKmAqYCpgKmAqYCpgKmAqYCpwNtTAQPQ355zaY7ky62AAehfbj3N1n7DK/BVBuj/+V/8I6muBlViR07Q3TR3kIc5qkEkEF0rQpmDu+UX/VQ/azDBPOiuFRij4YpStiv1psB5eU0tdtHvvvsO/vRP/xR/9Ed/JPCcaju+hvtCkPrBx+/j/Y/eF/hOiEqgQHBDgKMtiwmlqKCzbQVyCZYIIWkdXDXtvQz0QtTmRVkNkJq2zmVvd63hvqgrmRXedXfZtVRp9vmuuk6BG4AjpsJ5NBJwTUvzIPLkGCQzVwatdaleV/CG6trlfIbj+RQnx8c4PT3F0XyB2WiEeTweak5F/H67x367G6A94TkhLyHUYFdflsh5vu7ls0dxCA6q4UWF2ykL+ywr5bxqoEV4Xtet2N1zezw2sXDvbKmxVqAx/3vOAAAgAElEQVQHQQjfD+TcaZDE88ehwRX/TRToaaKg9VQpNwV+j1SusdSlKsXqOi2LzwB0lwA9V40HHFVFq25COgxZ9KXXIHMJ0Nthfk3sDhOqvgkvCVbbFsfPb7F8fotZA5WVHkaY71IsdhkOqx3eXG+x3iboPGaea3tvZdVtkcQHFhaLGY6OFrA8dwDoaUonAkYWdPCYyy6wj40Eoj1XzuFUxrYcFs4mEZ7MJ1jGfp8Tn+NmU+JqXaFqgeXSx3IZyJ+pgi8qAqgGZdWi8hwZadlivy9QpBXeGYd4Oo7Q5Q3WG1pfN1gsYyyWIzowD1nunCdVQ0vsQAAqmyKuVntcr/YIQ08U6LwkCdCrsobLBhkqVz0XkU8VK1WwGba7DLNJhIvTmajtb293uF3v4FhA6NmIQzpDjDGfjzF1C0ydHKFNhwOVpXwbTnAbTuGdnOH08WMcPXyETTjDpgfoBIlwXexsQnQPNJ4WAClK8QptTcWwGnWRA1RV59nQKEOoG3jMeP4sQKein3ETeu4TnHPduA/Q9Xzk52lorl04hkYc3Vikzu7woPqcsFHcKriv3Geed8ZI90CWz93uNrjdqeYXOitwXY0nY4wm4wFKRqGNUVBhFNzlfcc5sEwczBI2Mqjs7dHjCyy/+7ew+NY7QwPQrsxxkya4PezlWuV10x0yWGkq9uTK1jxG61toPAtle9eQoEg2660Oi+fLCwjBQ1HMbzZr3K42uH59i5tXa7n+eS1xjeXawEgCXSfJNpcGIoYVqAddMnRzkm6e4UeJCwDz0PsGGBWfQNU+0b1q5KrlGqgl91uvB7pBgvNZZYrHqKziMwCda5FYuLvKwUOaJLhmCkCvJaKCc4kqao8Z6LRIF2vyAC4dS8oKKO4Auh/4GI8nsn7xPHCNzOtSbPnpNqDvcfF0jPHRDPyp18Md3SbYZMamp34OSxMAP4uNI32TBq3s92yuaFsB+VqdzvPJ1/F4WffLi0tcPriUY2JDAR1OrD6bYDFfSDY6AXrk+wj9YMg7Z+QJoXdTNeIqQDeT2/Vamjs2u61qnuCDTiAcVNT3eefaYUDnpEujVNuBGfJUtOu56XWWWOLTPl4fKzd5/aNPfsN/czO7bypgKmAqYCpgKmAqYCpgKmAqYCpgKmAqYCpgKvDrVMAA9F+neua9b3MFDEB/m8+uObYvXIGvMkD/p//NP5bjIbDmoFKbgIRqY61gDKMRODxfW1YXkse9oXpuvx/ggigxu06+lNfAQ30ZT8DdwzFRmBeo6gJPnjzGn/zJn+AP//APlVXtKBZAQFBBld1Hn36Ijz79SOC7VsERavALfQIGvoZf4hOWEZoT2nJQeU6L7kOay2t4XDwmsaqGNQAoHo/j+fJ6rZxjQwCPjXXQUJ1wkSp8HpdWrmoLdwJ0BYsnokAnRCeTUK+j3W2Juuyt30Xm3OFoOsbRbIKjxUKUg4vZfLBw1ypEwvfV9Qrr1e0A3wmg3CAAs4QVqChQEAzRupsWwD34sB1LrM8p6NWKSFq1U5Us8LdX6xKsckhefK/0pZKfzQhspCC84rkgYOXQUEo1L1DNq2ATj7WuqBal0j6RY2J2/Hw+GwC63j4BelaXoJJTg0taJxOgE15pxWmRpyjLTAA64dDx8TEI0FOnROUotaYAniqHX+bwmCROkOc4OHq2kjGtO2lsIECfbQ+Yb1Psb/Z4dbXDapvC8QGbQ7lKi/26qNJt4ORkibOzYziBLwB9dThgv+e8zAQ6q0Ri8l82i1joma2A1DzvZJxPIrx7MsXpWAF0jtW2wvWmFrvyBw/GMrKS9uoVkrTCfp8jORRoQ1dGRcvsvEZXt/jGbCajOpR4c7WV186pQF/SIp9Z5717BOFhn9/M4+c5fvH6Bi9f30h0QhB4cs1TlVqXtHUnRAwRh4EM2kBf32xlzMYRHl0sMJ9E2G43ok52bSrwmY1OqDqWuT+2c0zsVAC6VjSvgjFuggm85QlOHz3C0cUlbsM51uEMjR8qxbjrYWu52DIegtengM8aTVWirgqZVwp6lrAIDQnSe9BK9TThOYeGfTavU9uDnJD+dQTnecHmmULcFdj0oOG6Bp4a8uq1+n4MBZXm0pyh1dOE5RIRcYfVO0dBdTpXEFrbjoNNssMm2WO1WokimHbd0ShGNFZgm2M69rGY2piP72zNw7TF0d4WgK4Bcnh5hsXvfAuzbzwdGnv2VYFVdsAmU/Cca6KV5XDzAkwB144UhVUjR42Edu+9m4VunmBGOI+Nxz2ezTHm/Kpqtb5u91i92ciI45HktnMdZh3VPUKpjQnfA2aF9y4hrBNdGXYJ3T3unCbo0sDmDv7kdgiuKe1Xa8g9O/y8RJ6zgSeV9Zv7rM8va8b9oB061ee1VaC1+tgAXo+OK/OXdu0CeLMcXaUgOueSqKP5+ZaDkBbpvUrfsx10tDvn6Bsj2BjAa4P3G70upYzj6Ncvzl/u1/z4CMsHp5gtF8N+3h4OuN7tsOljMMQdg3O5j1bQriW8z9DFhZ9JQM3t6c/inGSdeH09vHgoEJ3nSRwZ6CTS0czFkvsI18fZdAqfjTCuh2fPnuHTTz/FbrsT6N013XCPp4PL6+srrNa3w/2B4Nz2XLhsoOnvDzx+Rj3ITzYM8Scz1aXJqm/YqWu4dBChcwmbHvqGD86BNz/kvds8TAVMBUwFTAVMBUwFTAVMBUwFTAVMBUwFTAVMBb6uFTAA/et65s1x/5sqYAD6v6lC5t+/VhX4KgP0P//v/ks5F/yifbvbKotu2lKXlViAS154GCOMYrgE6PJvhWSJE55TQSf52VkmGdAkkZbd52P3FrcE6KyBglBUbSoVOgE61ee///u/L3bZBAXM1072CTbbDV68fo4Xr18IUNPKTmaXc5+SQ4LtZiugm0pyCt+V2nkkWIvwnBCdMIjblNcwH9myhpxWwmIeE7etYHmDnLm1BDg9UOaxEqC7ri82zrI9QqPWgt1Csrj5mWJT7jtwPUdss6ls5E+HavxeHczjIHSdj0eYjWPMJlPJ2J2OlUqaNu4eIQZtkvMCtzcrGawtayzKTZ9W+o6yACZIqamGZPb8HRj3fB4XbbR5rAoaFQTohEPafjwIUIr6nFbd1QA+6DJAWE5AxvPA7HbHUaBIn0MFmFRGNcGQADVRaDID/YCT4xOcnZ8J2BkRFo4iJMlBLO1p4d65NjpX5WRzm05Vw8krIFM2+aKwzA4yHKvD6dkpzs7OgNhBHQJdYCmATqvwPIWVHSQDXeyGXQ/TT28w/eQacV4LlApdF5Ndhukux/5mh9fXW9zuEliBJWpzx3PgSZMHfbhpaV7jVAD6qQD062SPa5mTmQxRbVuQHHDXs8Wy3fEI0ZmXbeFwaJAeGpxPI7x3MsXZ+A7A3e4rrHYNOsfFxcVUxiErsU14TRXY7Qrs9gXayFGDc6dmojfwjaM5vrGYoUwKvHpFmH3AZBFiugiGBhU6QBC6s6GCSl1eU3QaePn6Fi9e38KT+cnrEaJKJbgcxbTZjxBHIUZUyNoOXr/e4NXrNWbjAI8ezHA0DRXM3O3kuEPPEYA+Hiv3Beafj50Cvq3yj/m48ca49kfwjk5w/vAhlg8usArmuA3maPwInq8A+g4udnBQUtlKhwpC1lpBc92w0tU17KqUoZtCFPxWDR93NuEuOseTXHm97tYNwWWBqt8er/VhGxTfSm43Vflq3RIHeclJV64JAtuVN4N68DW8qO9ZvbNhoYGag1yfmO+elYxXKASg0zqbzTmu58LxPQHAVA7P5hHmcxfTqTPMfW9fYbbpMN42SPbKnt2/OMX0t76B6XuPZb0ZxTG44u7rEvsqF0tvXqs4pLCSVCzcJWaAwNuqUVgNsrpQURJpJgpiOf91I2sf15YoHiGMR7JWslZZmuP2JsHtaj+sc6KQpq16lsoaxOuf6xHB+2Q6Vc02HtfTRiIjmIOueg86yUVX7iZKbc0ayb9IvVUEgeTHi1tGgfSQDtBXn1/Wdj6fS/0au5ABW7kICOxlbIdtI89y7Hc7OV6ramDVXK/UubQ7ILRdRLar5n0cgwC9zQsB6NwXukrwuLh+cF81GOb5PNQF8qZSTTQWMD9e4vjyHIvjo6GxZ52muD4k2HObva27uAQcDnLM4g4wiqU+vIdxnuuGItVsVIq9PPdtMpni/Oxc1kDbUrb+bdOAfvtUg/P6YxMX54TvePBdVxToL1++lDVcA3RtuU4F+tXNlSjRdSOJzWuACnjfk/sWj5vHz+YI1lXgORuWpL4OrI6ND6oRxa4VQK+LUuYFa8/Hqx988LX6Pc8crKmAqYCpgKmAqYCpgKmAqYCpgKmAqYCpgKmAqcBnK2AAupkRpgK/uAIGoJuZYSpwrwJfZYD+F//DP5M93fXKRH7Bn/ELfFqdRyEiKgXDSCzcXc8fLFoJUajUppX7YE9OoNTDcrE15pfrhOm0hu3Vm4QJVOw6jo0nTx/je9/7Hn7vb/8eFkdzAa4EMhtaza5vcbO5wc36uleOUmVoI2LeeBwPCnTuB23IObQqmUpzARN5IQpCye71CASYj2yJGnR1sxLoTIBORTeVmFTQSx40s4BpJZ8TZOQK0PE1Xddn1xZoywpNUYNHxuxfwkA5SFvBEaokqcAexSFGUdgDzlZgxIS2vISVsbIijsNIIG9E+CEKQF8aFTa3t6JA14pE2q+LJNu2B0twAikCUzIqKjoFIkeBWLjbrj1krxNK5UUlxyaqyziWTG8+l+Uq75znkap8zwsEoBOYpulB1PdKjegIVCFoBD2gaQ2fpQLHmfWe57QWzgR4Xzy4wHJ5hPFEHeOalsHrtSijg0mMYKzsngmh7KKEfciBg1Jpi538IUGR7OGgxYMHF5JHHywiOLMAbqyUmgSfbcLc5z2crlPz1Q8Qf3SF+ONruHtmzhMytRgnJUb7AsntFlc3t1jvEzShjSaw4dN6P/DhOxY8qtnLTBTo52ensAMfb3Y7vN7RvjzH7YYZyjUClxAZAqQ5XN+WBgp6o+93Jfb7ShTo3zhWAF3Ds82hxvrQonNdXF7McHE5xy7Jsd4esBV4rt7bRjaaWFF6cXRwHHxjOZORJzlevKAd8x7x1MVoyvOiGlTo6syGinIA6GPUrYWXb3Z4+XoLz7Pg+ZZYuLcNQSFt7mNMxrHM0xFVsJaD58/XePFig8nIxePzEY6mvjTNEMixqYFZ6aHvYTyOBeDFXo3YreCxq4RNMh1w48S4dkfw5sd4cHmJ4/MHWAUL3AYLAeiEdALQOwf7zhUnBTao0HYbTQXUlWq66a35HboWsAGjV4TzM3g9cwjM5ifbDhrHQ+vc2WQzaqBpGPvACAPVKMO1idvlVFYNMpzXtgw+/xmlurxW5Z8LtBfgrq4FXs98jo0hHIStXG+4HrCZgo4ENwTob95gs91JxAUV7XRoIBA9Wk4xXrgYzV2lNj8ksNc5xjclwtVdpIH34Bjj77yL0TsPB/V67dooHKAAIyNUVny73aHZ7GiDINEWXGdLu0XpNKgtpTbvaMPdWWIBXvfuE1RG8zrnWqgbWxiDsdnQzp0KaS47jsDb7V41W2mo7Po+jpbHODo+7l1LQrSdJfcRri+q5sygV+eXAF09VEsC1y6urdwXvk4astIcqbiIpEpZ39eetZ1NCesn6JwSnV2K2YBe+7VCms06tCxPdns4bSdDRb1bcC0bse0pgB4pJwCPmfZ5IUMDbwJtrTLnMXBe0j0jrQqkdaGaD5oas+URTi8fiBJd3EocB9uiwCrPkHFO0Lrd86VmzB/nOq7t9QnPud7R8YP3HOXmoeZoGIQYT8Zizb48WsrgOszzJ9dA3TJbRPZR4ktoX+95CFwfN6sb3FzfSBMCFfdUoBNus3mCzWmr1Y3si24QkfWd954ensu1yfs253uvPhdlOhXubFphlIhELbSwewV6lRfSIMD7FR8v/p+fm98DTQVMBUwFTAVMBUwFTAVMBUwFTAVMBUwFTAVMBb7GFTAA/Wt88s2h/9IKGIBuJoipwL0KfJUB+n/9P/1Xsqe0OScwJbDQAF0yW2UEICQhYNG2vWI9S8DRZ2cT3lCtxi/dSSq0cpQAh4MPUZcy69V3RWn9+PEjUZ9/97u/i9OTE5ycnqAkeKDl8eoGq81KILqyXlY2vVRJEv4S3iiL8VxgA2GPthMnDCI8p+Ka9t+0FKdy3XJcsbPW9ra0E/Z8gmatQK8VAHFpw24PxyoZ6/JelT/LUWcF6pxqWJV7TMhQC6irRVV+fn6Os9NTLOYTLOZTAeMEMlRNU+U7pjq0H1QMasijYQgterfrNbbrzZCBzlxrwnOdgS4Aiwpz1hUYbJHH0zGmswlcv4dytKTvFfncX5UhPJKs7aJsJB+dkIrHxUYDAnTWUFu487xTLaoVkgKiBH918j7OnSxNxZqfttsEgw8ePMDx8RIT5gOPYzmnHK3VYbyYIp5PhivEzkrY+wOQ3GXF58kexW4Lp2sFnnOMT6aIjifwJ2xIsGW0aYrucIBnWeq42Bzw0TXCj67RbRKZT1RGRkmJOCmR3G5wfXOD9X6LwreR+xZ8yQoPEbsO4jKVcbJUNvSW7/0NgE5wNgpsRD73QUFVKtGdQM3/JKH9dIXzcYxvHk9xOgoGK+5NWuM2pQLdwdnZVMYuybCmvXxCBSdhaIOGAD3SSn0F0N87nuC94ymKJMfLl2wy2SMc2zI0QGdTSFa3SOtW1LVUiDethTc3Kd7cHEDRbxD0AF1AnIXpdITZbIQxLdx5nXcWnj/f4NmzDSaRjUfnMY6mnlhqc9hU+9tAFLjKIn8yQug2CNwKjnWXZX1tj3Blx/DnSzUfzs5x7c1x481Re5GAP1quE57vWwdlw0YYBSqdtpHP0apvG4SgDZyOTS4q757HqtT2d1EFDa9bQvR7CnRKdekq0LbM2lZZ4wToHOKA0ANCQkFHtP53axVhpYB2EZ73jgl9freOW2CDkDhB0ClDq5bZiNA3w7B55Pr6WnLQ6RpBO3leI1wjFiczxEceork7qK1xmyK+yuFf3zWUEKCPvv0u4qeXw7rR+i4q30YlsQG5DMLzdr1B16uApamCGeg8577br+e+HCcH1xndPEOwTRt9iUJg3rXlYL3JcLtRgFfB7UzA63q7GZpdCIiPT06xPDkZ4D7XS65LVX9ORV0uNu2MjWilUYrnQRqt2AjB89ifm0Is3Hk8dANRGfDqnEP2SxwP6DTiUH2uAPpgOw5LbMYJ0Jn3TYDuswGF57Z3vKCCOoKD0HJFta0V6A3rdw+gy3XdR0XoxYo58ocql6FrPj1a4IQAfXmklPCOg31TY9fUYFK8tqvfbLeyT7yP6HgU3kfZ7KUjLmRu9o4qvD/otXo6mQlI1znp0sTERoR+fkpjGq30XQXSeS/nfKMzCEE7Fet6f7le8992u+1gVy/NID1A1/cguZ/bjAO5mzdiEe940jimojwaUZ87LVBm6p7Mwcez//tn5vdAUwFTAVMBUwFTAVMBUwFTAVMBUwFTAVMBUwFTga9xBQxA/xqffHPoBqCbOWAq8KtW4KsM0P/if1QKdLH2FRVyAeZUMxdbQ0pmhHPcB+MEt8rqnVncatS0PSaUu5cNrO1gqTPUkIBqT2Z0X15e4Hd+53fw27/92/Lny4sHAlUIm66ur/D89XM8f/VcVJuisBN1tVKga9hCeE6BKDmCtv+mgpEAnSp6gjvCVwJ0Cvb43CeffCL5sFREemEocFyDcQaH07JcKwkJQ/Txc9+Yx0s4wY0RTFCxSrjM1xVljrzMxU6Xn0tIdnw0w/JoLoBWjsH3BaCLVTZVrIQUhEcZ1Y/5APMItnabDfbb3QC3awK/XoGuYQiBXEYY1TQDHFssFzg+XSqL4F7Bud3uRQFLBagohuMYsFwZPI88pt1ur5ogLEcgD4+XdSYgI1gnLJH83UpluROgcz9Yd2YOWxaBZyd5vKKuPWJW8UQgOtWghEdE/VqBrvOnrayAvVMAXc+lfL9DvtvCbhvZFsfkdIbR6QzeOFBKzbpGQOV520o9aes8Yx73p7cYPbtFu1K1yw8pgl0uY79SMPNms8YeNfZWAy/w5PyMfAeLrsYctTQ90EWASvGr/R5XSYJdn4HO62VM4B4w25zq/RKd1cILbNgewZJyRLiYjvHecoHTOBSoRHC12pe43pcoW2A65T4HOGQ1dkklTSDq2qBVvSuDngEC1ZoG7y7HeOdoLHPl+nqD7e6AcOwjmij3A0I0WvJvsxoE9bz2oojp8BbWuwqbbYkothHHBP+06W7FHl4D9BEbCQgMYYv6/OVLAnQHD89GWExcgeecT3bbioV9FNCKfIr5fAoHOew2hY27DPQbO8a1M4I7PcLp6SmOTk7xyhrjtT1BaSsXAQbQJ/CQdC4qZqD3yvDAtuD3zhWst9W1As8J0fWDTSMNm3X6HG0ef9UBJWyUnIl9lrVl0fWCr74Dt4T0YoNNC/ceiN8H6ENGunZJ6EE7X6vz0PlnrVAWtbmtILtsj3bXtP8OlPsAr699sh+cCGhDzsae6dEY8cJFtPCGOWKtMwHo4UqBY+5LcHkmCnQCdKkHVe82kNsd0qYaGqBo3+4kB4lF0PviTkK4kwAhXQbE/n0k+dl2Z4nThV77uWZy7WTDFF9nOx6urnd4c00nikyufaqYaeNPFbp+H9eM6WyOyWw2wH2uiWxYkiGOFRjWUTZtSD32e2nU4T1DN1ypdb0WsC9uBA2t9LnGK9U112XdeNRYNLHPwSwN3cxAi3EOrkvcPgFy7HqIPV/WLNaStuduA3gNBKBzPWSDSkv79h6gy+vuNVdokF51jVi4p5XaPsd4PsPJxbko0bVSvnQc5LyOexU3j5/NaVRo83gI1Xk/0I1oulGA6x+bt8QNgY1bVMG7vI4jRIxS6bPjqWinap5qeslWL0tRphOeh56acxw8/las+lXcBgfXa65HdBfR80ucRTw1bwc1PxvDXDXHdWY7Abpnu+iaVt3P81zWC6+zQAU6z6sG6J/81U9/1V+RzOtMBUwFTAVMBUwFTAVMBUwFTAVMBUwFTAVMBUwF3sIKGID+Fp5Uc0hfSgWMAv1LKaPZyNtSga8yQP/zf/5PpMxaWU6gUfZZtdreldayBNQCx3v1pwBWDrHl7XO2KwXU+W8aaPCL/zgO5TP4xTq/1Ce8o7Lt/PwM3/nOd2Q8ffIYT54+kS/6mRf86vUr/Pyjn8vgtghHmbErACGMBjWoyiFmprMjqjqCWpXLXqCoarzzzjsyCN7zshLV/McffywQnfvPbRHi8b2E4+R3BBe0Mic0EJDE5gHm6jKX/PZWhlZwulTkETC7LpI0wSFNJHeaAP3Bg3OcHB/h9PgIk4mC1rRPp8qXwFcDnaoocNjukG53Qw4zgTTVkwToujGAilvm1BKi62YEQpk9Gx+KYoB5Z+enuHx0idliNqhLr2+Yw3wjx6ABehCO4AexNBXwmFgDgVlynhWkE4DDPPcgkG2xRodD0ltgK8WwVvT6vovAdwUMUvkvNvaLqUB0bpuDAMqNfDihajqQJo2shCUAnXb8fQ5yD9Bp400gzzE5m2NyPoc3UvtC6DQPAszDEEeTiXIbYK70iy1mL7eob9RnJpstvG0Gf5Nie63yqK9uV1hVOVZlDjdwEUU+JoGHU9+SMR1TOT9Ga9u4TlPc9Ap9QkNa2U/HU4yiEa6vd7i52aNuK3gh4PpUrXLYuJxN8e7REidRPMC2q22O1+sch6KCT/W7D+QlkOYqi3uxiDCbh6gCH6UfIKtruW7KPMPTxUhGV5ZYr+kWkSGaRIgmobSsEMzlRYOrbYnrTQnH6eQz+G+HvANd8pm1zcFrMM/YENGK+pyDDQEE6FSgv369xatXW0xiF5cnMRYTb2gyoSU+LfOjwJcmieVyjq5KUBcboOXnqvNKeH7jjOBMFnL+poslnrcRXrQhMmI32xbL9QM8GQThWkk78j3ZH7FlZ7PGANBVLATnJqE1z09r2YMVNXPUs6ZD3mdqi0LWoUKZYBvDdVMT3PZZ6Bo03wfoXK/4uQSZkgHdq9R5bIPy9vNqc2a685j4Pl43jHYIfHm9wOeU8HkLKpH12hJPw0GBLjb/ibJwj69zxGvOEZXBPXpyicnfeg/Rk4sBhKZtjaSrscvTweHBywsERYWg5blXDiKj5RTx8RTTo/mQH46GCzrEoWFostntsd3tpdmIgJ9OFM9frvDi5Qq7PYGrAsC0md8f1FrOQbgdxJGssXrd94MQYRwjiOJBHU4wzygQNilJk9TVlaxHKhddgXI1lDU4t6tV/9pSn50iuuGh6g6o2hQd+mYvy5b878D1hpqzSWIaRpiEkTRMcK1qygpWWcMqGoxHI7nO+R5eVx2t1HunFL3+8Zh43+ForE4A+qHM5F7DEU/HWD44x3Qxv/uVJY5o9YHWc4fzRXjNxjM+NKQWF5e+eU1nn/OeIpEhvVKf++M6Hvg870eiwI9jAeUh1wielyRBU9W9jbt/p2gvStR0D+iboTgXZT8kv/7Orp73Y95X6KCh68ssezZCBGEo9zRpNLBVDjo/S9/PA8sBR5kXcn9gUwEfH//lT96WX+HMcZgKmAqYCpgKmAqYCpgKmAqYCpgKmAqYCpgKmAr8W1TAAPR/i6KZt3wtKmAA+tfiNJuD/FUr8FUG6P/kn/9TOQyCFH6pLiBDW+ryz5LzqmA5IYZW2BGqK4B+p2xT8JMqdG2zDMS0hSZMgFKIczB/meP45BjfeO8beO+99/DeO0/x7jvvCByjio25wT/98Gf46Qc/Q9XUkiEbUCErlrujwQKXoEFZuDfy5b1A2qoW4MshUHW5FChAgE67XGagc1B1N55MBVaIKvnmRlS2hNFUAfJ9y6MjuMwGdhyxi3/95jXevHmD0AsRyFCAS2x7E6UypW02ATotmqk+P17ORTVJaCLWu1TRtkqFyAxeArqCakHJc+8BcpYLPN/v9gO4FHGNxH0AACAASURBVLjYZ7kTfihFaIbkkErjQhhGoqQ+OT/BxcNzsZKn5TJB8+3tBjertQArUXBKNvwIhOhlWQuAW683vSOwJSBQIA8VpGLl68h+7AjQ01SU5hy6yYIOA45twXWsHqoeY7GYYzafYjadCGgSS+G6ADxmeyt7ZIE1VQs7r2AXRKjqcaAifrVCXeRYLI6wOFpgNIsQzSL4sTfA/aPAxVHkYUZFOBseoggn1zucXO3RrbfYbndItlt4uwPcXYKcTQn7vUDAQ5EjLXPQgpuRApHvYO6pEfXArLUs7ItChm5aYNp2FEYI/AB7qtqTHE1bw3Y7sZPmKSagXsQjnE0mmPi0cCfkynC7K3GzrVBUDeIRFbBA1VioamaTe5hOI0wmIQrLUqNX/bd1hZPYw0nkSjb4Ic0FhHmhLxnudH0gcKQCfZ/W2KWEioDrqIzpogbKCggjG1FEhatSoNdVJ80DURTA9xQcsztgu2WzRIbQt7GY+hiFCgTSfYCOCTQ6Z96yykAfoelqaSJotcU6gJU7wq07BuKJNMDEkxleWSO8smKknYO2bcR+PbFc7OEKCBfbbMdGSFcAxh70eQG0cHf7ocAmZx/huYMWtoKeVMU2LbIayGkV3tvB095e3AEca2j2YdQCgarYuLOJg9sEBxGtYHupm2Rq08Za8sRV5rlErhOCUoHeA266GPDPyrVDNZ6w2cXxVDwEwS2t2wWSHw4y98V2PLDhhi28sB32zT2UGBOi70v1OkYonB3De/IQ7tmp2rMOSLsKSVthkx0ERnNdCixg5DiIPFfAJ6/1YzphnJ1htlgM9udycJ1qnKKKmGuEchjIZN/5vqpq8MGHz/DhR89l7WON5TgqunuUst5ycF4w4oNDW6nH4zHmiyNRpeuHWjEgFu7ieLHdynaUm0Qz2Lrrc9lJM5NqlhCwXqsYD636L7scVZujowJdcuxdREGIKAjkvFLFziaJwCbgVU0WPBdtVfcAvUYUsUkqFgV6V1QC0XkdiQLdtuBxDSRE5prpB6jQIKlyJEWqmmJ2ewTjGLPjJcZzZbHOeWCFIUDXE9tSme506ZAceOXQwO2xuYGNCPvkIPXXjh+iBneYda4y0bkvAtB7kM91LuT9pG/uEBeQNJPXisW660nJOY/rupI8+SLPpH7auUNB9Vo1xLEuMugPQrcGNdcluz0MZM6wAYaRFpEfIPQCgfK361usb9cCz33LQZYc8ObqjdxH+Xj2r00G+q/6O6J5namAqYCpgKmAqYCpgKmAqYCpgKmAqYCpgKnA21gBA9DfxrNqjunLqIAB6F9GFc023poKfJUB+p/998rCPc8V3Cbc4Bf4VKMRRPMLeNq5U5lOSC3Q0yX8auXvfF6DRX4RL2ynVVbJHIQZVF0TUInyrSwEUnEcLRZ4/Pgxnjx5jG+++x6++d57Agb4ul2yw48/+Dl+9MHPsEv28hwfIyqDJxOBs4ujI2WDm2YK7gqU2YHKuZPTUxyfnAwwgE0ABONFUQrIKvJCgKvexstXr/Dq5UvJx17RarxpVPb25aXYrhOi8zOePX+G58+fYxxNMI6nCINQ1cS2sdvvsNtvBchIBvrZmbICn88ExhDm8PgPyR5JspfjPzs/w2Q0Rl2VooykRbJSFB7kWDi0vTwtemmlTot5DTN57ARfhC+T8URqc3K2xOnFCcazEfJMwbFNb+Ge50ohzEGAHkZjyTcmQL9dr/sz4yho5AcChNg4wXrwc1jjoQmih1saeouktWsUQD8+xmI+x3Q6wXRCgH4rED0tMjSo0FpqLonKsXPgtg48/iSA8jzs1hvcvLlCdjgIfJ3SHtonZGamsMre5rEehxZOQguxp0Ab59Xleo/LTQK7h+Xpfg93v4Ob7ASQcS60VB8zH7jgfOykYYLglgrsyPVkjhPKEfixUYT51rq5gU86tlJQa7t2xgzQxl2BbKWeDakcDkMBrYdDiUPCed1im7Si8p/PgTn5IqEseqvkkXJsoC1/RtUoryk5Kx0iu0VkNbAInnuwRvjP/eCDrgHcLq/hquYxKZjPB+OSORyHgFromspaluxkArseIvMNAlYJSxuBx75HG2mlDhc1OOss9tZ8XoHgmqpf10dFaEcL7rrGxhtj7Y/RBiNpovGiGFfeRMahUetBXlfYWy52loNO4LMjNvZB4MAP1HUlOcx9jrVHft07I7Aqbeei7ZQqXJTedYu8AvJKAXQOi80agQPbtQWas/mnY5MPf/K89XcaNg7IXJC/cz71AF3ys9lUwuNWzRZsNlAQXAFuNj9wDE0htO52bG5ggJYKoqsMdLGBl/pXaNsMXZPJOeC5CBmzkGSIGW0glvA2mskM9fIY7XyulOWeB15JSVdinSZ4+fKljCgOxJJ/NI6lmYZNOo8u35FxNF8OqnQ5yB5MC7jl+k7bdF4f4ihSS/PJj3/81/jJT34mgFsy6x3WvBPQStcKaTpiQw3nYA/eCYfnRwucPTiXXHRut6yYa14g7Rt69P1Bw3LOGd3sQ9DLZgiZoL1dPddOPk+gruBzgLIrUbSVnF8VjxFgLE00Izk81UBR9WCcdeZ12Ur8hiUQvZFtsVmG86yjhXtZybzgMfI5P2BTgK/Or+fJOrAvUwHobCrgWujFIaLZBPF0MmSWW4T4vo+y6walvsBrcURwpAGM52ab7OW+wXmh908iQzh3+odqKlHzTUeZ8M+yhvX3YDZUsWbMd5eMdzYARUp1n+wTyYTn9rmW8z1t1f/srfFz3pfyXM4T73XcvjRZ0Y1gMcfDh4/w+PEjTOIRxlGMqijx+vVrvJamDQXQuWbT2eXlixey5y++/9Fb8zucORBTAVMBUwFTAVMBUwFTAVMBUwFTAVMBUwFTAVOBL14BA9C/eM3MO74eFTAA/etxns1R/ooV+CoD9P/0v/0zOQqdqU2rdsm89v07a3aCroK56NWgnBQFOtXnhEK9gpG5ulRsEnxoqE6Vauj7AiO0Ra8oWLtO1N1PnjzBO0+f4r133sF7T5/KF/8EOkl6wF9/8hF++skHuLm9FXDL58dTZmpPRQ3HXGUCBZXfrfKuOQgnHj1+JPCb+yH5sjqrvbebJ1yhHS7txgkyqN4kEBBr4ZtrgS+PHj2SQchCeELLWm3/PhsvMJvMEfjKnp5AjPbtzJUlNCZ8p0X9ZEzL3RGKIpd9FJX8lmrstVi8016edSDoISTSx0DoIQB9p3KTtVWy5yqYr2vJ48sOSr0oUJlqQQL0yxNMZqNB9b/fH7DdU+lYyP4qFeRIIDphmbZwJ8iFRZir7J/5WYRqhOwK1h+kpp5k4yoFuQK4HeqqQF0Xg4U7baDl+EejwcI9zWm7XAhE10pS3wng2QF8W9WZg8rGN69e47BPJFOew3c7uFaFMFCW/tz+cdjhJGgR2ioTnVDp8S7B430Cd5+orN/9Hs5hC/ewkwxtgZKw4PM4ylIU13yIXTdBla1ym/V1q8GxzsVWf+8xa0+oRdDbKfCmGg66XsXvCKBN0xppSuU4gZqCl4sF1foKgAs41kpX2uVTVZpnCuTRPpxND20Jt2G6t4Lq9x86l/uzz33+NXd/12BdeHl//Prn57etQHzfoKCbJvq/6+drf4QqGKGy7iyrt8EEW3+CJojlGnL8ANfBFDfBFPu6k+syLQpsLRtbout+LhGge74j6uzBTtqx4RNo9pnSYv/eEU47aBp7UC/nZYOMAL28A+iO58ANXTi+yi9X8FplanPo61cae9gg0F8fMk8Iz2Vu6OO3EdEJQxT7ynlCZaETcBL+964K9IvnUmijB5dK/atUyMomXP5eZCizLcpsN2R7j7oWkzzHSJww1OfmQYQknqCIeM0qZXluNTh0FdZZglevXglAH81GmJ8yj3wyQNp3H34T7zz6Fo5myolDjks3QnWqOYaKfNpyU50tVu1JImvhD3/wI/zgBz+SGnFdJVRlcxVBOuE5le90c2C8BOeqtjpnA83Fo4cC0fW9gNvc7LaiwNfZ23IeqH4mQM9UIxT3g/skDVn9QyzIq1ruI/r4K6tFbbWwPWWxznvHOFYZ7zxfAqwJ77lmJalyGxAHkE4Aul02ssbxvTzPtG+X0c8RFV+h1kF9ngvmzQtAz4YmMYcuEGxYmIyHtcryCdA9VG2nHC9osS7NG400qEktg0Caw7aSBa8axGRt7q3U9bm/r7rX6yOfq4tS1matKudC49I5xHbEcp2Da9Z2s5F7yZAnz0z0opahz0NW5EjSFEVVDusy4TnH0fJoiEKZT6eYjSbSZCEA/fVrAegc69UtPvjgA4HofHzyl0aB/jcWavOEqYCpgKmAqYCpgKmAqYCpgKmAqYCpgKmAqcDXqAIGoH+NTrY51C9UAQPQv1C5zIvf9gp8lQH6f/DP/mMp/337WOaC+z3I1qpJsaEt7tTL/GK+vAfQRZUMS77Ap3Ws/rKeYILPaQAlgIAgo+twdnqK3/qt38K3v/1tPLq4wMMHDwSQiJo82eOTq1f45M0rXK9uBPASuGmATktZAnQChQ2zaGkPLrmupYDxi4eXYqOuc1rFKri38CXQIMwmwCCI5U+x4+XzMnZSE1GgX1zcWbTv9/joo49kLKZHmE+PRIksgL7IxZKag9b0T58+xcOHl6JUZTY4Fd5UrtMCPkl2okAnnP/Wt76Fk+NjsdAXW3bZFnOJM7EHJki/AzCtUgc6d+COqkyq6gmXdK7u6YMTXD55gOliMqjXCdB3SSoAXQMi3yfYjEVdSrDPmtAWu+u0EliB5LKgy4DKzeWgqjGKI8SRUt8rmNkizw8o8lTANq3zWVtaqlN9rJscsiJF3ZUC0HVGs+8GCJxIADof3D8C9CsC9OQg2+MIPCBwWwS+o/Lk4xhLv5GhAXpHgL4/4NGOAF2BqwGgJzs4HWvowGUDATOD2RRiaYhtw+o4ewWhfgai6/1SPxVQVkbedw8yda3qFhjdq3ypRqfyP8uowu2QFUrxPpuxEYB29CKrFoiumwqoCGWtuRllpW/DaSu4LS3UfxFAlz37G0vpHRRXufb3Hxqi62O6+7e747oP2vU6dh/s6ffUhOf+GLXtDo03u3CKXTBDG/YAPQhw7U9x40+xq1sBplS9rjsLG8ZGcO3ole2Oa8HxmF2u1LCE1SGV6a4zNDaQr9KYgrHSuoknKxpkZYesVGCYTRXMuA9HIbxQWVsPAJ2NCPdUzhqgi527NDUogM65otcvgtTxKJZBaK7t5O9bt0tut86pkH4iBe1FAdwqBby25i6pZN7fIkvWQyzFGMCsLDGpSrWvABLHw9oNkHiBaqhwXRR2i9RqsC8zgd0ck8UER2dHmMwnA8x+evEenj78JuaTxaDeV6A7kv1kREbdVAJkCZyT/V7Wgzev3+AHP/yRQHQeJ9dV2sLTncF2nUGBztgKupFwOwKyCV2Pl3j46BHOLh4M9wKuq3T3YAa83Ad09wadE2oF7jknlPU6h4oCEev1XiHP86AhPdgQ4dliM64V3bFYuIeD7TuPJ9vtZfBcSwMBr21moJe1rP3cHi3cUdbo+oxy7bQgjQYE2v2cKNoahypHWqkIBd4fbdr3jyKE45EAdK57dhiCEL3qFEDn0OdeFOX9dg9ZKs1iVKbr64q2//zcwT4Cd9eBvh54hZYE6IVqiOL+CvDnGuK4aj+mM/nM29Wt3CO5r2LZnxXI9ymKA+9ZbCLpBJxzzaHbhob0PNdhFIpLC+9nbPY6ms0xn0yllrwnc4S2i9DxsFnd4v333x8A+g//979623+1M8dnKmAqYCpgKmAqYCpgKmAqYCpgKmAqYCpgKmAq8EsqYAC6mR6mAr+4Agagm5lhKnCvAl9lgP53/7O/N3wBzy/SqbiLR2NEo1iUyfzCnfCcOdv8qRWMkoveA/Qh21wAusoJ1jCgo5KwaQRA6S//0T/36OFD/MEf/AG++7u/i5PlEqfLpYAUwtb1doOr3QZvdmtRhFPpSPUzAbpYd/eZrNwm4TSHhgGjPoP89OxMlM+S00sw0qsSRWV+dSXAgVCIAEUDf20zT4BBC3YODYm5X1TYcRzNj0XRSZbJz9jvd/B9D37g4fLyUsA41fVdp2zNqcr7yU9+go8/+Rg5bdqzFO++9640ELCRgBm5fF5sh5l7nRcCfxOC715hT9CtsnC9ARiRmdaVAoX6GM4uTvH43YdYHM9V5jK3k6TYH5iHrqyCJS/Xj+B5kSimCXhE5d5Z6FoaWauHwJWc8LwcLLFZN6rsmW2uQVDb1EgOOxySncBuKvtp3R7SBjhgBnii1OtVjholWqicetrjh16E0IsFoHO+8Rzcrla4ek0L9xSLxUK2FwU2Qp/Z27TRVmB14dVYejUCq1etNs2gQHe0hXuyh5PsRIHuCkBn1reNiI0ATSvwjFbkBNi0QW5p8dz7n2u7cvV3nY+tvNEVaO8fPSy/D5dFjS5NG2xyUEC8rBhvAFGnM+t8PA57O/U7hTPrK44JVKX2sE1U2QToXfUZgC7nqYesv1iFrs6kesnfBOyfX6j1WnX/+V/luapXoNeWKzCQ1/E+mmEXztERoNPKPghx7U8Eou+qRqy/kyzDuu1w23ZohqYFqnA72E43NFmEgY/IU7noel7WomJvkGV38DXNKxyKFlmhldUN/MhHPIkFot89lAqdNRnU9ZJ5ruzalXW6arSQ53qgzufns7u5r/dFKdnVtvi4D9Dl71Q433Mp0FC9yBLsNtdINteD/feMn1HXmDGnvbcd33QWrjobawkpUNdl6QCF2yFtSolH4JgtZ1ieLzFdTAdF++MH74IQfTqeD0B+OplhOpmKkrxua1RNiTIvZOy2G9zervHy5Sv8sAfoPG66W7BxRqCy58rnEaASoBdlJRB2UKCfHOPh40c4v7gYSr7d7XB1fSVREdJkINeQuqbYlKOjKsRGnhnd99Y0PkfbcL5HFOhhINbpbhwgZDNPTMv6CIHrSbOFbFNy0Esk640MgnNRk1s2rLISYM4IDr6P0Nmi3X/dDPVV17hyi9CPsq2RNaUMvVbZtO4fhQhGscBzDpexJWGEGpD1m+uril1oRKmvH1R+c3CdGOYcs+Q5zy11DHxoqK3XW04mNl0RoKumExU54bPZxPWUQ8dsJp95c32D1c2NilApChx2CXa3Wxy2ytZdGhT6WAg6CfA+xt8DWGNet/PFQgA6x3K+wGI2l6Y4vaZHjofI9QeATpcWPv7l//wvPr+8mL+bCpgKmAqYCpgKmAqYCpgKmAqYCpgKmAqYCpgKfI0qYAD61+hkm0P9QhUwAP0Llcu8+G2vwFcZoP/pf/TvqvL33+nTuj0mVI7jO5vwktm92sKdFtuuZC0ToBP0KUB7EItc4h1iB63gJBjhIEDXimOLFrpdiyePHuN7f+d7+L2//Xs4OTrC8dGRQJPddovbzQbPV2/w7OY1bjdrgeCSN9tb6hKiE+LScvtwUHBWMoXBjOxQIO50Nh0s3CVzt89r18o57qPAE88b1HlSC6otxyM8efxEIDiBAm13qeIjBP/JT36KyWiGyWgqAJ2AhDVgdnUUh3j48KEAdCrMy4JKxQzPnj0Tdd6LFy9QlrSULyT7na+jkr4jLOvzcQlJqC4kxKISWzcI0EadkETyt3srZqo0+bzKB1bQb3m6wNnlKSaz8WDhToUogSPV0PxP/U97cUfguFK5H2BZysKdMFkrL5mjnmW0Z1dAj/NZVLjjkfxZQFXFjG8F0I+Pl2DzArPfaavMLGZtQ09Q1zodOqcbcn0DN0DoxvBsXxoJaF2+urnF9Zsr5GkuzRLMs5+OfIxjVyzc9fw6jW2cjizEDsSGuq0bXG53uNgmsLZbbDdb7HcbYL8Fkg3slrnejkDRoGkQ1A18R+V4M+8bVQFUCtSJ6vheM4i6TpSSWyvNVR3vIKzOyeZP/RqJOxiiA2jxTsDqII58yaxWYFVZYGuwqiE0P181CzhwugZOV995rvcX7R0b/7zKXP9dznh/jd+H6LopQK/APSj8XF+A+tfPqu0/v2YXboTci8XCXSmtWxyiOQ7xHAhHomT1wgi3/hSrYIqk6ZRlNy3cOwtbKtDFrpxgFegsgsxGQCKzrQOfCnQXgaeaHHiu84KRBwWSQyFOBZxjaV4iLWnhruz0uS9+6CEah/CjoAeivTlAn3euYS4huQDz/jrSAJ2w8D5UZywBB69T1bRwN/S8lHnAXHmxnL+DsFIb2S/C1BZ5mmB7+wa79VWv3g4xob1/XWPa1MM8pwL91g2wpyy/f1QaoLfV0CjkRR7CSYggZk64sh9/ePoED8+eYhRNhmuYTSkEo1ST01JeRq6ALJ0v2BR0dXWN99//UAZz3rnm8loGrxPLEiW5AuiJ5LpnRSHnOQqjz2Sga0hLlwDavadZdjd9+iz4uqmRpcrCnWpzNmDwWtbvFbV3yfgCS4FdRgIEHuzQGwB6HEXwGT3h8lpWDgLcxo4RIKtb+UxplIGFLq/Q5aWs/4TvgUuA3qih4xv6pgd12at1s2wqHOoCWVXI/OUxWb4Ll2v/ZCzOG1yvvHgkEL3ueH/YSp48ITWvC9XoxZ9UfhfIq1L+rFXuLoG8p86zBugaaksDm6UcP9hkRccSfb+V+cu5ajsDQGej1OpmJfbqbMihuj9LUoHn2e7Q591XSh3PSIP+Pu2xuSlio4IC6LyXSQb6aIxxNJLrQbs+TMIIkyDGdr3B+z//OT7qAfr/9b/8H2/7r3bm+EwFTAVMBUwFTAVMBUwFTAVMBUwFTAVMBUwFTAV+SQUMQDfTw1TgF1fAAHQzM0wF7lXgqwzQ/84/+BO1p726loA6EoAeoWsJ9aigZd45v/zvlGo4COQLfz6XF4XK9t7t5Mt4wi1tlcsv+wlC+CX+fetdQnangyja/viP/1hU6FS2LRcLATyE5bT6/fD1M3z48lNskz3yPBPQq3OmCRWpXiYk0cprrQom2BLI4vuDelCUd70aWysCedgCYhxCZKUQ5nYJVQhCvvXtb+Hb3/q2vIbbJMj+/ve/j+//4PsI/REin00GrbIJT1NMpmNMJmM8eqQAOi3cqUxP9ju8fPkCn376Kd68eQ3CIloUXz68FFvc05MTAaRUQlMRz0FgRAvlN6+vhqxZgmyH9u22M1juE54TpFDlrO2TZ4sJ5sczRONAQDyPy6H1uxuIepQAhmC2KNkAQeWnymfncdiyfV8Ajs7+pZ084RY/g0CH55IgjYO1577y/KQE6Icdzs/ORIW/XB4JnBrFBOgpDrQqbhtYgQPLI6gnMAWYgR65ETxL5cxzEPpcX93IsWkngAXznWcRIlpx90T4Yh7ich5g7Ntq/+oa5+stzjY7tLcb3K5vsV2v0ezWqPdrekUrUNUBHu2KBaAzc9uHawF2cYBdHgZgyjop+24FrQRyE4JRqd4o+2Nt9yyv1dbfkguvoDP/XZ3zWhT+3Hc2KCjA6SnQK1nUrbyO14AG6oRiSn3qStMJdcwcn1ebf0aJrjtJtF25IN6+u6T/s1bP37dl/6KLdo/l5W2ZHeJgRygtBZXJRbPRHFm8gBWP5ZrywwibcIZNMEXaWqq5paqwh4UEtli483j5aNoKbVvJscua47li384MdIJUNsNw3m53B2x36WCTTQV6Tkv3SivvO7FuD2NfQLpeIwaH9Xt27So/2ha7fGlU4TVp0RZb7Zc0qNh2P6cjWTfUQyvZlY32kIPu8s/O0ITB1/Ecawt3Qsv0sMf65qVAdDlW3wct3BdNjVmrMro5mIG+C2IcfGVPzlG5VKADWVupNXi7RY0ajd2Awe1atfxg+RAPjh8h9GOpOZs5GDOxPDkWJblq7ihR50rlfUgS5QKyXuPFi9d48eKVnANmaotbB50VulY+T7lv7HHg9Z9l/boQYTKbYXG8xGwxl3iJmpbsvV34fUv7+xbtfH/GDHRat0vj1d31JQp0qsYtyLrO/ZE1xHdkreeaybWG8JwqdH3snIibmxU21zcyL13asdMyPi3QZoW8Z0xreqrW2YTE0TcnSXOQXGuMTW/lus/rUlm4l/mgwAYjIUYh4ukE5+fnEh0SjMYC0JsOqk7brUDqWtv4S+587+Ii60I73IO59rqeK7OKjRb8g7rv+rJ2izK9acD7ARuO5PatG37YvNZhUMJzvV6vVtKIxXNAV5kyLZAnKYokR8H7akYFPLt6wIUJHtX9gbJv5+8Bs/kcF5cXuLy4RMhmFs+XRjmJfalqLMZTHI0n2G22+DkB+kcfyT79q//1//yiS4p5vamAqYCpgKmAqYCpgKmAqYCpgKmAqYCpgKmAqcBbVAED0N+ik2kO5UutgAHoX2o5zcZ+0yvwVQbof/wf/jufKS+/vA9ohRuG93J7aUVNyEdwGglE4Zf7CqCXAlEIW0Q5SOjRq5TFtrgHjgRLBNECo3so9fjRI2Xh/t3v4mR5jOPlsbyXAJUW7j9//hHef/ExNjulPtfwh4BRQwOt2tPgSueAE25pu3m+hu/ldnWeOGE6n9dwXOen8/iYH0tV+De/+U0ZGiRTbfnjH/9YhkvI7Phom27IXo9HVDOGAlDeffddnJ+fYbO+xWZzO6jICVMa5g03lXwGM9apWGSeOPPCaZNMUMVmgZfPX+DFi5cC0N+8eSPAhIp7CyonnkPlr1fS7MD3cd9HkwjRJIDrK9BOwB0EEaJoBD8IB6W6qHWzUkCkqHfTFI7jw3F9lbXe55sTfqeHVOCLVqDTUpv27DwXqvkgR3bYI0v3ODk5kRocHS1EqUulOrfNz2isTlSjVG1qdalne4icCK7lDlDqDqCXUiNu7/hoiqPFSJTbgi27DucTDw+mPmLPUrnSdY3T9Ran6x3aNa2ob7HdrNEmWzTJ9g6gM1uclvhVLapUUXlz37Id7HyvMsc/N4d0brX6HNqUK7tnPRf1fBtUyPesn4cmD7EpJ5S/A60aoEssQn++NCTlNgUGMhO5h+faLuKXWbbr+tz/ef/P968bfQx6r77vswAAIABJREFUe5//+flt/KL1OLVDJD1Al9cDyOM58s8B9G00wzacIe/Y8FCjrBuktiMDhNaSNw3UdYm6KeXv6vgdsAI8R5zzXA8YS7DeJths1XXNkRU1itpC2dxl2PM68AIXbqCAt1he98CRrgP6vHkE58yQptq/zxknPCdEv2/hzkgCzn++RjVPqD4dsn+9vwSgbHrg0POBNZF5ILb+qrGI1wvh+Xb9Znhd1DaYV5Uo0LU1eT2aIB1PUUTjQalcOh1yR1m4a4Ce1znyJkdr9VEFnofT+QOcLi7gu6FaL8pC4PnyZCkNNbKu0ja9qNCwGSbL5Xrlenl9fYvr69UA0AlyqVYvadHf11zWjiKXDG1pmGET0HiM0XSCeDwalMqsvV5TdD69/ilRIXQkSFN1/xBH/DtnB+3gQMarmwo6x0LrWvADXz7zvoU7XQt4n2Lziwbo/Cy5F/NelhZoshyjeCTrJq3PrarmTe0z9w0B6FqBzjiLukRaFzgU2WDN3nGtiAOMZlNxH2HzEAG6E4Sou04AujQ38NyzUaaP0BCA3tQoe6t+NTk5j1SDEx9agS629UEg/6af1wp03ZDQk350TTvcC1jLLZsctju1PnLuFRXqtESV0rkhkcF/kyY6xwbV5y4/rwfo09lMmpjYHCARLd1deAU/+2S2wPFsgWS3w1//9V8PAP2v/rd/9Zv+q5vZf1MBUwFTAVMBUwFTAVMBUwFTAVMBUwFTAVMBU4FfowIGoP8axTNvfasrYAD6W316zcF90Qp8lQH63/1H/97whTy/DKf6jhDd8bwhK5tqcyrpOijLc0ISftteNa0o0HX+roBtwokeEGi18pDt6roCUGiXS9vsiwcP8J3vfEfU2g/OzvHg/IEoBAl8d8le4Dkh+s3tSgAEgQ4/4342LmuroTn3TZSuVBMzp9dxhn0hJNJZ7VrlzH8X1aLvD9skwKb9OyEwbWs5tNKUkIpW7FSSW50DizJPKorl0UnuMfkG87oJUY4WC6xW1zL4+QIvmhpVySzsErPZVF67WMwxm0wxI/wexbJP3Ndnnz7H82fPB/hOqE71OT+TTQschF1VpcCQWJ3TPlgU3h06i3nbKqs3jKhsHwtI12BY4HlWKnt+qnpLAkuCQf8zAIfW7hxUgApoYU5u4Iuttqir61oUrEV2QJEflH3wfI75fCbHNJ0qK3nCMQXQfdiBO+ybCxehG4I/tS2wWLhfXaMsKqklx8lyhuPlBKM4kIrzmOdeg4XfwrcUHOrqBqcbBdC7jQJXBDtWnsDKD7C7PmuYEJWwrKok/1gs3JlXn25l+J47zCMNQNVxKntpwnNtm6/n9/2GDQ26dBOJBuganiurcgV5iejIC/ka3SRyf5s6712laFOFrpoHPv+4/9z/359lpvI675XS2ob886pgrQz+RTBd115/Po+BAP3gUIF+ZzGexb0CPRoJzKSF+67PRS9t1UBBwJi7PgrXg9Urh3kd1VWBqr7LdxblfVNLA8Sdk0SC280e681+iAjIywZV56LpGEOgmiCYSmB7lvzUNSdYdQnP79u1Ex4S2PfwXGD4LwDoXKM4bMrYNZB3eO1bAswF8AbKXYBDzwtS9s8DdF4vh90KaXI7rEF+WWJS5JjUlYBQDkznKOZL1OPpANoLu0VqNWIpzjVY1oM6R9EWAtC1Cns5OcVyeiZNPxqgz48WYrPOWvM55mk3vL5L5ZSgGmOYrb7FerOF7wfS3MP5onK71XrKa5pAvuphsN7fiOtqGMDxlasEYbsowPumHL3e6IaR++szq+pANS3otUpAe1UNTU88Nq4ltd2Jzb+s/WEoFu5UoOv7FLexXd3KYJOAzOuqFvv2Ni8xHqmGJd6PmrxAWxR380Yr0PtzzHNddQ1yZqBXxbAGt1z3I18A+uPHj2V4UQy4HioC7O1WYPtg4X4vqqFgMwKdW6hAH6IclL27qN77JgLdSKHjBmTd7RXgw/1Q297XzdDIwNelSYLskA7LRVe36MoWTV4JXGc0CdXpMpdtC67Y4/cW7lEo1v28r/CeyPs711ja4Ov77tliibOjpUD6n/3sZ/jwww9lWz/4F//6i/6qZF5vKmAqYCpgKmAqYCpgKmAqYCpgKmAqYCpgKmAq8BZVwAD0t+hkmkP5UitgAPqXWk6zsd/0CnyVAfrf+8f/vpRX1MBNIxmoVKExo1lAiigm+WW+AugK8DL72kbNDNeyxO1qJZbrfD+1adwW4UtZKkt0XzKcXaW8tS2Eno/Q93G8XIIqdAHVDx/h8cOHCMNI3s8c7J+/+BjvP/8Ir6/f4OZmJdnoGkQSwPCzCQi0IlEU2LQZZq55D+u1clH/lMz2XjnJfaJykXBPq6Gp4CbUpoU7FeICDXq4SWCkmwXaxgJ5q20phSwVpzxeDtaIwIHA6fr6Da6v3oiVs4Aa30dRZMiLTD6Xn0/IvGQG/PJoUOlT8f3pp88EoGsAQwW4Y1H1ClxfX+Pm5kYAOmGL63g4Oz/Dg/Nz8ccvmhxlTbhO294KUTzGeEwL5lipaR1Hqc8z2mEry3Cq2G3mB1NZ32owXmG/T5DsDwLZmHtPVaPAQc8V6S3fy0zqqshQleq4CLBoZ3+0UCBdgfEM1GxrBbqG5U5nI3BCsXAniOf+3q7WuHqjAPrDRw9ljpwez3GynGI8VjbWbOKIuhRRm8JpmSPc0vsbp5sdTjd7WLud5DMTIHl1DrfKBZpKcwUVyGUlQ4Aon+satIcNumQjdsnMcuZxslZsXOC55fyhbXFDNX6jVL73hzRbqGhx2T/J86ZltFg21zJfaN8ulvC85sS62ZI+DA3QObfvtqnU5/w74TkEtN3B81+cba4d7u+brPerqGQ5K6U0r0vOXW1LL/nMvbW0vh5UXrPKZ9cPFemtZNdynMxDtkOkToTKvgfQIwJ0ZqDHyunBD7GP5gLRa8dXyl7LQumHqHzC1kBgKOdnVbHJJB+s57u2RiOQV8UNcGw2uwGgK0eGDGXDZgQPraXWHCqs6WnNTHU2lOj91lnnd04DLjzXFjt/PR/kHAwW7pa4BgjA7LPT9bGrJh7CXlvsxcVpI1Q/CdIlv16U9ZZSH/cNRtKQUWYo0i2KbNu7SRSwsxSjNMWoLPpGlDmco2O0y1O0s8UAeDPUOHQ1dmUq6xLdFoqmQNmVnwHo89ExFqNjOJY3APTJbIrxbCKnVNw98nwA6MrJm5EFHfb7FPvkAM/zBcry+YTq9PSgmm6qUrmOSG79nXU4HUzg2GKBrpt9OJfkPmDbshbkfYa3WPn3rgLcF4c1Z/PCPSt2PS/5+Xq9Lzs2S9RiQ881h84AAtC5r1EkayvP5X69we52LeuXwGZawRc1UFTymsl0Cp+xGFmGOs36611ZpUtzS99YxnnZoEVBiN43LbDmDS+F0BML96dPnuDJ06eiPm9tB4VW6gtAb1XO+L1faAo2HrGGvWsL/0nXVa69/lxQKR+P1Nqtrzuu0VxDdBOCAHU2QVS1zD3WhOeS55bW/Hr+cgY7vH+VjdxDONjUJbCezQCeL40Pfp+BPhqPsFgsZLRVg7osYUszXQg2SpwdHeP86HhQoH/wwQdyhD/9l//vb/qvbmb/TQVMBUwFTAVMBUwFTAVMBUwFTAVMBUwFTAVMBX6NChiA/msUz7z1ra6AAehv9ek1B/dFK/BVBuj/4M/uAfT+C3vCcxCQMzNV1Ii0miXsg8BpwlHbYUYrQVeNda+GlvzzPp81y5TNsv4inzBEHrRN7/PLCbtp207Y/PDyEg8vH8q2+aCq8YOXH+P9lx+LnXtyoLq5GGCUthhmxjehPOGAsg6mZfgYk/FEfmoVJkGKqLfR3e1v2/bW2Biyt+MoHvJjCdOppiYBJSRiHq2AHAGNFrqWqlMF0JmXvN9tsd9vBRLxvTx2rUAniNXPZVmKPD1Ixiz3mc8z/52KdaVqtUTZSQX2zfUNmHNOsCyAmzLazhogIvdLwdAAs/kM89kMDWrkVYqizgfFvh/Qej+G6/lDfnhyyMGhttFnPnuhZKUTzuQFM3ILAZPpgcCLdvGEUJXKbHcd2LQv7mFbXeUCYvrEbYziCOdnpzg9PVYAmRnlBLE9bBPbfJ4/MNua1v4E9wS2LVarW7x+fSXq+CdPqOp8gsXRBPMFrZqpQFfZxFa5BQpas+dSH7QtjvcHHO8TOIcUmexzDp9KVbsVq2bJO7dttEUpltVUIwvgJOCiSv6QDgCOEIp52DynqmmjUNbthPUtr4dQQBUto3mOZZ4LpOa5UlbtPKMCS2sCdDVn+JzkYTeNUhTTLaHrHQMI0Hu4LRCXamf+O2q00oLQ53vzQvm8EP3OEOGXLFPKGlupWe3e2rnpnQRUXrV2emADDee8BulKka4aA4afvOY7R1TfnXZksCxkwQR5OEXHOeV50pyx88fY+2NUlqsUtnSy8AJUbiCuF7yWeA2IhXtNOFsr4FyVKLMMVc68cwL0PXb7BJv9Abt9OszVurPQ2T46m9ekOm+WRcBLi2oF0MXCvc8755qgATeh7QDQuV5wrmilet/8w3qJcl2yqJXNeL+sgZeusm3ncajMdTZi6DVoyEzX0RZdC14zebYbALoA5CxFlB4wKorBzcFeLFETok8X/edZYDtK0lXYV2zsUUriChUaHquj1N6yFkVHMqhAl+aPpkY4imSwttqZo8oLVFkuc5bNFZxzdLeoarU+qGaLFts9a7+TBhJ9PVu8flwb0wkdJyZyjbWi4G6xl3O1F/cN5chASKyufa1EVwp01QQhgFey6Hv7/t4NhbCYNVSwPETRlCibSvaTwJ4AXd7j9C4APjPDLRy2Oxn8LM5rKqgdrnl1NyjVee47gnU21fQW6tpdg/ngch1znbOB2mpFia4bA8q2QeNYApzPHzzAgwfn4rYAzxfnljRLJdudKn25njjrpfnEEjV/mmdyX9TOKWwe41orDUH9dapz31UDRx9D0N/TpEmqPzZGS3BI45rPtQgqWqVX78v8hQ0PtKzvcH19Jc1Y/DweJ8+vTZcAnu9QZc1Ho5E0QdFVhPbwVPCzUUG5jMwxH40xH02wXa/Fwl0r0N//y5990V+VzOtNBUwFTAVMBUwFTAVMBUwFTAVMBUwFTAVMBUwF3qIKGID+Fp1McyhfagUMQP9Sy2k29ptega8yQP+H/8Xfl/IqlSnhJeV0zFklHFfqZdrMFhXV6C2CkPm/IRxaLtueqNO3VIRutwJdFXhvBktlZaU7EqCk4FsnX77zy31uJ4qVUvDy4hKXFxdK5WjZKOsKH77+BB+++gSHPFXQ0oKATareqECl+u+QHBTga5oBhhB6n9DOfHksAIoZrpPRWJTh/OwVVXerlYIUTSM/CRKurq4FHNHWV1nmEo5GSincNAJSCeU5mAfPMQB025Zt3FxfCWiX/F3bxnqzkhx0wnQCbkKe9JDIoOWwzjynjfvRfC75wrRKJ0gieEoIgpn/7LgDkCVAF9VmkcOxXakj95Owjp9T1gXSMkFeZYNltCu55oFAIJ4fugvsE8LITCAY369ydqm6jtU5TBX4oVKUVv0ZQXqWCvhyJO/ZUipRqrTFdrtEw8/OMnkfj+/Ro0s8fHghIEtyfQmNq0asorXanHb4HgG6zYxfBXZvVrd48fq1AHSt6pzOmascSp61BrrFYYX8cIO6PKhlou1wlKY4SjN4VMxTldk0CAgzIwJNqoMDAYJlkaPMCfx7xW3Toc5qVGmtrJ2Z4RxxzlBt7ws857FrpwWq2McTpeyXedkrYNkAwGtBQ0Air7sMZ3V8ArakOYXNCMrBgA+ee84Bfh7rKufdUcrnWvBo1Ru+96uiBuhaDc6nP/NneeJzSyibD1TUAiGouEwwj5yQ+h7UFPv/HqZL84Mo5ntgrD9H1PaW5Mk7VQOH0K//vNwfI/dHaBxfHbPtYOeE2NPqndePKHIhavTa9WVNURbfFpqacQFU+6s1iOcqTxMUh0RcBSR/Ozlgn+ZIJMagUnCYa5fjA7I9Nh9Q8SwG+bCsRuagNEwQnDPbvM+5V+D1DqDr5z0LPTBX4J3HoV6nzpfMQx5z7wygbcd5HF7gqagDsXNX6npp5HGVGp1NCE1dosi3AtE1yLbTA6LDAXGRq/VrOgUBekUL98lMuUV0nQLoqLArc2XFvdmg5bF6dJK4O7ZxMMMomEuTirbkdwMPTuBKUweva2nqSVLkh1RyrrkWEJ46Dh0pPGm04Gml3TgbptabtdRS6kSlv+eKalk3L3E+ExVTdU03jUN6UPEHvfpeGrP6c8ufnGtcM7h2SPa5huhsRuibUvg8wTCvNTZyFVWBvFKW60rtH0hjg86rF1jftsiTA7LkIOsT5zqbX/zOhg/lGMD3sXHC4TWrmPXQCKYjMHTjBRe+zrXEPl47IWRUkbc1LNfB0XIpbiJ+FMMJQ3RUtvfxGJJ3Tpt1Ktr7Rg6q+Q9ZKrUc0w0lCmXdZUwB55bMV6kzf/bzhusVGwl6twPOe3EC6J1EuAby9aphDOjk/sjmEXWtepaL0PJEhf7m6g2u3lypdZ3XesvrhM0CFlzfhxf4UmvVTDaFRSeapsMojsWh5ezsFKHrI3Q93N6s8LN7AP2TH378m/6rm9l/UwFTAVMBUwFTAVMBUwFTAVMBUwFTAVMBUwFTgV+jAgag/xrFM299qytgAPpbfXrNwX3RCnyVAfp/8uf/UA5HW6OLVTuFvB1VoCoLl1/6E6BTQUeVHGEFYZdNq+97amhCV76fqnQCAKqooyjus7eDQf3JbWhVpt7e6cmJ2KUTBvNBW9vnq5d4tnqFsi4HeCXqwzAUeLFareQzCCgJJHQGOr/spz08ATqt2DmojOSX/gQmhG98v1jbVpWoz5lr/sknnwh8ITTltgS2BoGysu+ViaJyH41gEyrZVHgq1SxBEq3ar65ei1Uw/05YlRx2OCR7AWncLx4v1ecchPQETlTiU7VJK3edH8/9yrNCFOAa5olSGYSvKkuZ54afL+pnT0FKzrWqLcTC/b4C3bIcaXggQtEAjsrd3e4gSmhtixyGIwThSACwWDvTNpuQtW7k7zyvtF/uqFZs6wFWsf78e9vVUle+jw0LT588xtMnj4bzR8hTpVS6KjtlDso6HXiwLYI6BSmvBaC/EoD+zjvvyIgnVM3SXlirpltUxQZVvkFLBTrBW9dhkWaYE6D3qkwqK4NRiHCkIBuPlZ+hbL9TlesuNNRCV9noSludl+lUzpE0fHjeoJYVJawomB15DQfnFhsGQp/qfaUs52s82xWc/BmA3iuQ9fHra4HHrp/T14i2/uZGqq5E+XmAfi+fWa8zA+z7Bf+m167/j703iZUly9O8/mZu5uaz3+mNEfFiyKzqQqh7US0kWCDBBiQGiQVCiA30BqkXSEiohdS7llpiB6JRN4teIGAJCIlh0SsaNY2EmpaqKjOLrsiIzIzhDffd0We3wd3R7zvn2PWIys6achEV73johN93r7u52d+OHbu6v//3fc52H1t5N49c5nXpGjP8+ZNDABDdg87w+m+vf3xe0eys1zSW7726FpvufGDbfGg7b+tOevvMujZLuralWUEREXur00zW7zhfuOMFLNe237nPlkoZNwQA+nrVri3rzdbWNJuUdRvBsMcaPyvMBH7d9tKUfQIM7ttrhHPH0HkEAB8D9ONcdAB6YrL819xMEoFLBjCSmjiIvtPgodeRp060Qzdr1xF3TlFHP+Si7/e1lVvWIgfQmY8JAH25tP5207phJCdnVqNCH03b8q8PjS2stkW1bdXQSWbWKVJLc283z7qYj22QjdWkEq4vy1JLskQAXVEKOIaQlb1YCfK7dRa3kaH1B8M2hgDAfXN7Y9e3t6pZsMlPaQrIwvt6zjEhcfbnam5o40BoLnkYak7ao8Snachdj8BeNSX4qAEp92Vc4ZqvWH+5LjflRgpuYK9r/il0Trjewmfo/kVO+3qjdTysEUXSMQaQWU0Race6gHj/b77HuQ3zPzQeoEA/ZKmOjfsG6+GmKm2zq1k+tBYoqqM/UA56Sla7nyM0HwCpaSIID5xVFqulHBqwSKchh20KoB8A4Q/2/7wnNL7QZCZ3l6Jw9+gKt4ad1j8gt+4VNK14gI5yPDyKTm6jrG9dy+zNmzd2eXmpppRttVWDhBpwcF6g8YOGOcVxcI+auAz03V6w/9mzZ/b06VO07BrXb6+Ugf7zn/9cH/Xm09d/0l+V4utjBWIFYgViBWIFYgViBWIFYgViBWIFYgViBWIFvkcViAD9e3Qy46H8WisQAfqvtZxxY3/eK/BdBuh/5a/9eypvmxWOOlmq1AeVKpCrArT5DFtnWd61NMNy2x6ANOrVGhBX+czrrUDHYDAS4Aig8NvPQBEp3FBaenCxrUq7Wt3a1fJGubFOhedgB88uA/le6j6yqoGXAaCjHmZbqDexhwfMA0TJxgWEBhDoVKu1toX1LIPHQODIKbIZAPFyg9W5s9uWZXq3b3kBtOm11rs312/t+vrKthuv/N7tlOXMQH3KNjn2uiSTdtvat5MVDoBltDBVqmVUmj6fnK4GFxotRBSADiAFNTXPAdzuk53t08aag4OPgND93inmZeGLOjbPBc9n86WVZa3jZp72+yPlpQPclResY3Z1R4kONFqvsdMnN5njdK9BdZ0mgEqv4DSTnfwnn3xoH3/0YQvtUXxv5iupXVuQBnfcd+xAmLB/XN3c2MvXb2xbOYD+ySefWH9UWN4D1DlwKUhtW+skG0vM1QnSd7Ja28lqZVnpACyfEwA6ispgpc15J18+HGdySC1PepbbgzMA8xcFbADobI/PCFbRQSGsjGJZuTsbeoasqL2F+wNAdyrQALD5bM6F4B8Z2R62hXMUsqixhCfbmkHKd3h8G5oHeP7t53B+w3OrQPcZyuxHyKQPedQBpAeb7QDag/r/eF0eHMxGB7MiWMOnqZX5UAC9TlwzCW4Vt4fM7vaZrWsHJ7VeWGol9u8e3DHRUWYz2nUJmL9dW7VZtaCfpp5Ka5O3tEeZnXbsQL66VNOuGQOA3ukcPEh33wsAXYpwP1Ahoy7H3j+sNcBzBigybG9IvnavL5juzpdT8O93R9cq8JeIA3LVQy66lOhOkS64nmV2ODRWlQuNAJANdwoP0EODhrNwf2T7yUl7ra6tsaUy0LFwv9PoFB3rDnLr5B6eHg5WdIbWS4eycA9gdQ8Ixo58hxMECv/S1gsH0Dku5iPNT5PpiU2np7onsI4AWq+ur+3q+kqQnOOQtXmi/pMHcIufPYsBdvd+3VamuOINHl6nSAM13+zb42dNZ+3D6aGdty75QdcXazkQHeX2ervS53OdslYT43CcCy7bdhwKtq7BhgfXZADoAeDTINHPujbw58WdG9fkIeW8X292XH0d/Ayc9b2ulbqy7a42fsY+sM4D0LuDoXVotPDzGjhNYxgq+HD9zXFTWC5kQY+iG4iOWh8VOo8wT/g6rBntmiYnl+7DPjaN4DnrU5jTfE0dgd6hcaqfF3bSm1i/07XXr18LouMis96s5DQSFnEs6RXZMqQJzkWjqF71TvcqADojQd2+29vV5Vv76U9/ar/4hVOe331x++f9V7e4/7ECsQKxArECsQKxArECsQKxArECsQKxArECsQJ/hgpEgP5nKF586/e6AhGgf69Pbzy4P2kFvssA/T/6G/+hDifAM+A3UKuqUWw62NegIsR6G+WtV2uiQO90CinOybdF1a2s7M1WoDUoR4MCHdt1KXTJlJYtr8vnDVnPKOlQnwNSgj35vFnZvF7ZITkI1rj8XAdIUOgBc4ADYzLPhyMBHyzhUZALSA+Hzsr90SPZ/gqaAX2w7c1zB0jq2mazuf3kJz+2H//4x/r8bwN5VOBbVIzeEhy40+sPrNcfttbngI672xu7vb22NXntXr2bSP3qrIeBUuQt7wHTdW2jkcs/R80n+3UPh0J2OzBovzu0ymfZ8PoA8VZl7B0DeG0AnE6FmtghcZBH9rwVMB8L645vahjYwivQOWcBVPYHY0F0oLzUmmbWVZNAof2QOhLl5XJuy+XCyhKIVAoeZllqeZb6XPC+XVyc2ycffWgfffTC2TWjcmaOLLBUXjsYg1q7OdiuwtLcwR5glSzcLy+tFED/xD755GMrBqjPkQN79XSzs35xsEGxtywLhTjYdLm26XJlHX++2F4x6llv1HdQ0zdp3N7dGQPbcmpHbQfdsQ3ysc7NkDnFfKXhoOPsrt3rTKAVsC7AOR63CnTcAACq3wboOjd1o2sNsH6sAEeRTH3Zr2AJ7vK7yUqn8cHZrZeH0qp9pVxpzQMxSqcWdQNYfPS1bPOPfy5val3XLk3hQSGsqIZyaxuuX80ZbL1D7j2OAg5mK09Zx0eDDVBOaM9GSWrjNLXekXobeA5Er62jRgvWkJsmtdsmtWVVe6V7ZZt9Ytt9YjsPOJkX3wbost8uN2o8afPZeZ2lmLN7dTgZ1R3bd3Lbe+U/B9sBoHNNpEB0l2WN4jisB8cK9Dxko3voK4DOOfO1plFlNBzYGDjqz5cgOo0ksp1/yIuHulN/F1mBVXjXeorAcHbufC+xndUV9uZOzYzd+WG5sB5jvbbJ1DkcdMg/P39s++mpa+LBQcF2tjhUNis3cuMg0iLvZdYbF1K+h0aObtK3PBlYhsODt7BvjNqxpu98xnzTKtA1v3MafgZ2dn5hZ2ePVHPmA6D17fWVvb260rZcxjyuFzRYuWtXDTWwc2qYddpmJP6tR5K0YNhdW+77oYGA9RagT3yA1kCszN000xqJGno4cgB9tVmpHqz1gGsaGYgbaJ0UtltrUGeXlbYRmicCQA/3qZQGkKKwIWsd9yedG+fMEuab4gyYcz4Dvc1v39W25fybW+eVP44CneYbrmvfoNECdPbRx4LMli4fnloDoy8eXbg6eFt3WdN3u+2vHKEhSo03HXcPDWsL15gU4jS6+c/kjWSiB/U9686wGNg8HK/oAAAgAElEQVTF8MSG3b69fvXaXr9+JVt+QD6fayjXcVoYAM+HNmAtpBFuOJRN/K6qVWvU58+ePqULQ7nyKNA/++ln9osvHEBfvlr8SX9Viq+PFYgViBWIFYgViBWIFYgViBWIFYgViBWIFYgV+B5VIAL079HJjIfya61ABOi/1nLGjf15r8B3GaD/zb/z190fu32u8GrFH++3tt6UXnEJ2OJv5AcBLmcTnjoL96wwEOtisRRMXa7WGputs+cGPmD/O1D+uLPdZYTMZwH0dri8Z4CGsoABs1bZxsoWzABSPDeUpThAA6gsFaMlsgyXxfrAD0DX2FnqAl5c9nHqlOVFrwUk6+XKPvv8M/v8s891zMo/97AfgOFUjTsB0NBogEKbTGfAp4M3PSniZ7M7AeZgf57nQCYgUk/bBZQbgGnvMtt5L/vmtNcHKRDJ0MU+mWNjBEtfPj/Fil3W0c4mnO+Rm83XoZZFv2vFqGvsIgprlNbLpTs3ZNSfnZ7qczZbal3pXKMqB57mec/yLjb6Tl0LcAl2zkGlTF7yer20DfbFWwdZAYjdvGNFN7Ozs1PZ5qP+f/L4kT1+7KHQyuUg67iwbfZAui53Vm13Vm+d2pNxc3tnl1fXauZ48eKFBhnmaRd7bMycnSJ/0DMb9oCUroJYGE9XW5usNpb6Rg4gYT7qW3fct9QDP5S313d3dn1372zqAePA0d7YRr2R5gfnHsttFKuo8IPank8CvgJhaQzRfMHuH0jq85rZPwAX/wYQOmD2MFePbaYDdAN+O4DOdeaAuCA30E4AfWcl8JqrTkHNsC73uge19dHXPnf++DXhfZptPku7jWrAvv3Ixl0K9GDn7q3cg1X0MShmO30z6ydmhVcc0wBQdfpWZn2rfRwE5/K2MrurD7bcAtA3sugvd2Zboqn9/qixAhit4ZoWyIrf1Zwn3BS8BThRE0DshKYIV4cD/04z23n7ao6zkxxwLG8BuiCqV5tzjoIVeZuBfqxA51xLge4aFgTQiV4Y9LWN0EDgctB9Tryy4oNLAPDeWZ2ricar0XXOsXKXULw0O5Qu132xsN1sbvnszrrLZZuBnj96bMnjZ5aeXbQNSKtDbfe70m7XC9lwv3371jIP0POCBhjXJIECveiMLLXMNajgOrBvNEKmPeew3myt2rAvBxc/0O3aycmZBu+jmWW5Wtr1zY3hEOHmX6r5SLwH29N6VNcC6OSi0yAV1n1FFNBgcKDhxa/9QGAP0IOFvVOgu3PvlNoOCnNdALdpMBoMB1ZWpbK/scsPkRsubxzLeG8bL+BL80Xl1n85DBAYkSgDPeSvs270Orn1tV9AcOfq4R7+GsSZZd8o77xisJ+Mw952vLTj7y29niWsA1luiW/8YvJw7Kw7rEfHCnQAetEr5JRycsK6vLH1lrWYY+XegjOJq5eiPbi/1rXuGWqw4d7UcC+oraZxq6z0et7PGsk5oZZaHxMaBYZ2MTqxUd6XAp2BLf/d7N6wlKee7DfAfDihWYHmNOfKwvZxYwHqs7+MnJmVpHZ3c2Offfa5olB4zL6+//P+q1vc/1iBWIFYgViBWIFYgViBWIFYgViBWIFYgViBWIE/QwUiQP8zFC++9XtdgQjQv9enNx7cn7QC32WA/nf/x/9ChxMsgGf3M5stloLird0vMHVvGspH5YmM4bwwjKoBxoCV+WJl8yVQddtCLuD5YOT+CI+1Os+CAd4qV0pbgSgHBIEDq9VSEKHJD7br7gVK2CbwIOyTQAg5u/u9bdZr26zWAivYoetzPEh32d6Aqo5smIEiAjr9vsuI3R1kRf7y5St7+fKlYLdgv6CFVxOiKMy7rfIdoF1WtQawRSry0cgWi5ktpMymoWAp+Njrda3fc7bDgPzBoC/Im5LnG/Lk09SqqhScwMYXJSJNAABXQPm9t2cGlKdpphz0oH7crDfG4Gd8hsZ0ZOOToSV5ImXqzfWNgPTt7Z2QC8pBRrNH9W1qmBBoXywsSVCUUleXXQxso1aAYiCWcnyVk7227Qbo7pTKwOV+kVu/l9v7771nH7x4YY8eXdiY8zAa2Oz+Xg0GbA9rYNS4ADlta1PZdlXZdu3s5gG3d3czu765k2r+vffe0+j2MuWfp1mw5k5t1O/YuN+xIvfgOElsvCptsiotDappmgsmfeuMB8ppZqZVTWNv7+7t7d2d9gNICzScDEY2GY5b22nmiwNVD7nK2CQrOztx9tzKts4y63acmtbZ2JOVXThbd+aO43DK0uZ9wLwAsAVX2S9ZWTtlt7Prd/BQgAwL7cPBtnuTgfu3VefhuvhDz+y/bMwfQLtn7+3nO5UtDgU0LwAgK5PrglwUXC56mG8OTjqo/ZD/vbc82RvtNDiH414ANK7TntWdwqq9aX5ix3+/3dnddm8rto/aHSDXHGTDrmNF1Q4sbXbOqSF8jsAjzRcubkAFwjo87fCB7boAQAee747qK4COkjwN1uGJmhvkIuBzvDkHWLgzWFdCVAPqc/KdOV88qCP27YN+T+fcNRTxcxdfoH33TQ+cR46H90qtregHP1/82pLnieXZwbJsb/eze2P9re/uLL29sWw+dwB9OrHe46eWP//A8sdPrOubNRb7ym7rtV0t7u3VK79+9TrWG/cs7+XaX8UyZGPloCf7jrvmqsq2TWVlQxwA5XPHe8A2ncgIHYP7/mQ8tfF42tqZ40xwe49zw61r9kClvd8p4kMOE0DtspQdPwCeyAStxcOh9qe91jJnnU/T1DFA59qXy4Es8YHtPkpEKn8H3lFDsx7JOv+w03ZCREhocOK1Muug+YQGIwC6V8xj0Z/tE8O0QtAZ4M+6ZIlgsBoe/ByWkvuoGaPeNbZpKtsqmsNFZBywJ8g7ygzn3sKx4orQsH1dz/4YAO2qmWv+oXaovrFxDxnouFlsylLZ7r1+z06mJ7q/BGt41Xi71eeiLD94xwPOhRxCiNhYLNt7CzXn2uM4w9ow7g2lQB8HgP7mtRwFgOjz5UJNRozRZKz5N6IBjTnX68mJBYcV7qdnZ2cafda5vND6/rPPP7cvv/xS5/rmC9dkER+xArECsQKxArECsQKxArECsQKxArECsQKxArEC72YFIkB/N897POo/ugIRoP/RNYqveIcq8F0G6P/d//K33R+7Aa3YAN8BOmc2my8eALoU6A4GhGPJcvKoB5Z28laVfT9f2N1sJqVzUIk6eD4ROA9wQdAchd8RmHBqyQDQVwII6aBj6bBjVYO9tIN4wSI4wGfes1oubLVYavsAZNTDwK2QHysQLlCPIjhrM3SBaGCxpqrt+vpag9cBZ6RYF3hMBWywWeezAM2MWsBxJ0gE4ACazOf3NpvPpMYXZC+3VnRz6xW5QASqbxSFCo7fO/Djsnb3UnMDJgASKLc5loSmgoPLmJcyFYCUumaA1j7Yg0iAUQAao+nQBpNBq0AHbFy+vbLLyyvVD9UgoJ5zWjeHFqDzGbwJiI5NPWAcSBSy4AOkAbI2TWXYarcQ6bC3XrdjvW4mtTi55ajQsXXPOqlU8G77ifVHAysGfVkVC8CvSwfQVw7WMph/93cL1blVOhYA9MQ6WMV7ADnspcYAoAdr6+m6tsmmsk7pYC/QKpsOLZsMLM2d5TRq0KvZzN4CLD2kRWk+6Ll866D8DspXKYz9gzkDhgethzkClAv52QG+4mIw7g/lZhCAN6p1xjGU42upPo8gvVTYR0p9jgGb8xLVtbcsP1adH4PzAER/GVRvrf/9sRxnobfW6D73WQpbDwnDszKlj3KhpY6nQeHAaKxjLn8Z2+oq6WqUzd5lRW9Lu9vUdrdubLWtvEtDJXheA9Dlwu+t+NWx4xTdDtQ3fgSALpoteA40D8f6TwfoDqKH10ltDjQ/csEQQOffRzb0rBCZHC4emhb6RVeOAyGGQnnTaWJZx/tICJiG/SYKw32f1znluWu4cHOY2APA8F4Akkam6vbW0ptrS2czrRuMwbPnVrz/oRVPn7Vq4MWusptqaZfzO/vqq6808JvP+sDch/Vv3D+zSf/MkkPH2cQDQautbaptC9DVNEDOuJYmb8OOKrvoW1H4ZiMaT+rK7udzu5/P2iYKriUp2nn2QJrrXE1SrH/ezYMJrvXbX0uai34uM9/DtS967+38w3wNTgSsfWF7CMR1DXRcZj1fB7cOvuYewXEB0FGgq+lF57cjeJ4fHppYuPq6QH8pup3DAdsIAD1kigPQqZ3q55uHDp3E0m5uea9QkxT3oH2S+nl9XBPXgHZ8XS5WZKCvBPudQ0mhZjHuf9wzuRdw30D9zXGzX4pSoMGAJpMdqN49aFy4v71TwxXb4fXh+0D04IIAQD8fTG2U9eRcIPeCq7f29ubaZou54DnHO5pMbHriAHq43xLvQLMaP28Bet41ctVpkvr5z3/eAvSrn1+9Q7/lxUONFYgViBWIFYgViBWIFYgViBWIFYgViBWIFYgV+HYFIkCPcyJW4JdXIAL0ODNiBY4q8F0G6P/9//p3tKcBIKNSvgWgz+atLfRuf7Cq2cvGnQfHU/QG1h9NrFv025xY3nd1cyslcwDdw/HERuOp7GAD+FCOeobq3OV2O6twAHoiiALgAdR0pz0NMp8DwAs5uWwL4IC6U5nci2ULlgAl2m6zc3m03a5yhwGZAFKAN6ADe21ee9jtW0gNGACeAxuCwvZkOrWzk1Mdd2g0cOngqdSgTlk+sLv7W7u7u5H6vLVwVy54x05PTwSCp5OJs6bGgtcrlVEHLubOal2wHsvcXt/bDWctLAc25VnRWt0LZEpdiHq6Y0+ePJGyvD/qWd7HPtjlCgOV3ry5tJevXkvhf3JyolHVeyvrna3XWx3/crlSRjoAnczrcByhhnxegKrkumOkDuFXVrpEmIl1s8Q++ugj++STT+zkZCrlI7A9KEPJRCZTF4DuPhMr+G2rQA+NAcvVxhYLLN93LUTMuh1Lc7O8m2kuAYn6XbN+jrWzg2OAyZNNYyfb2rLagUBUrPnJyHIgeuEaI4gjuJkv7Ho+F0znwVxCRd7t5K0yVWpYttHsjtTGiYONwGwP23gvoBWFeWjcGPYHNsGBoe/Ppc975jOAeA8qcmfFTC3DnGPuBvW1u0b2VhoAPWkB+i8D5AGef/s5vPbbAD0sU8cgPdjrh/znAEXDNRgAuiCeB9zJrrK0qSxFce2B9vaQ2YZRNW4erjd2u641VhvnNKBsdRTqiO7d8uKuLATmwb5eAJ1R2+HgbL39QmQH7L89PJWKOklsBzT10JrXAvWz5CAr99Dc8G2ArjnuVej8LABTzikQnfMa5kghR4rMZWVruHmX553WWSCcS+VS+0dQQIfmDzdPiJVoLE0bu1Pz0p2VNzeWXAPQ79u5P3z+vg0+/NgG773fKroXu9Kuy6W9md3KNptRW22Hzt46XZc9zjifPLHz6VMB9DbSYbu21XatayM08nTV3JFp3rXXufPtaOEr9ZzjNrJctK9RA8phbw2Kez8fBIpRmXsYy7Uptb7ytT1I96pyqcR3u3Z7Lej25yFYl9PoxPwN6xFNWFkenBtcJARrKIPXsC6z7qM+JwedNTIAdEA5AD1AZc55kbrx4Kqxa2M/QhY5AH1Zrm25Wbf3jD3OBmTa93vt+QKgo0AvfSMS85+mEhxOaCwIc2C5Xsk2nRqG3xOwb8eBZTKdaj3nviEFeFFoJknR7mNFuHeF88f1dPXm0t5eXraKdWYtaz5wPUB1APpZb2yDTmFXV1e6919evbXL6ys1RoTMdhTo7AMgPzgnsB0U8HmWq0GKUWjNzGx25wD6119/rf28/Pwy/h4YKxArECsQKxArECsQKxArECsQKxArECsQKxAr8A5XIAL0d/jkx0P/lRWIAD1OkFiBowr8eQLoWH0L5HiA7tS6WHdj0YstLlbQiQ2GYxufnOk5QLmr6xt7dXlpd/dOnchAgT4aT5SFLqtroBG50lkm2IIlODmy2DfvUKJ6xetu31hx0tcIwEUWtauVoCswwAH0tFVvB5UccAGlHEAhwEwg5ng4srG3OR8ORwYIA6oAGYAC2Ekr+9dDn3AKyQy/ODvXP9+8eSPFXiqL39yKoueAd79vMyyY5/eyoOezsb9Gfc0gFxzADbyvthvZxsuimBqUpS1QaM9nDyrVzNnGMwRXAdR8Xhd1fVc1o3ZAJdTiqOtRfn/44oX1R33Leh1LOoly4gHsX798aV988ZWaG7CHp3bbqrGybKRAl3ITyJPmsoknD/0eN4HFwgEVoDOQSxnmjXWk+vSZwlLWZlKf94rMPvrwQ/v4k09kp78hW33tss9lwZ91rBj2pdaUNf39vQB6vSUHHaeBYONeKp+d5o1gTZ+hMkdh282UKU9OfJHtrejsrCtVOrbcmZ1sG5tuG8sB6OQNm1n3ZGz56ViQK8+7msd3q5XdrtZOzelVrxjkM2Rjrjzh0uUcV84CmvkmwIeKnGuDzOemJsDbOsrbRnkLUM2VlT1h/g+Gbeazg7Te6t1vz/k5e5tngeK9tuuaQHh2x1HRYIL5v78GnXW4s2fXvh1ZjztVuztvAVwGu/EW3DOhw7aO1iu1RagxgGuycdnNyrZ2inTmG8cswC+l/M72dalxABjLnvpgm11q611qq9Jft6u13a0qu13VsnCntrKEP9DQ4NoxtEseWAOuXYNCAOicJ7YvE2xn0Z06BXpCDUIGeocc9JBfjVsA52b/hwG6d6TQ+fIAvfC24g5KdgTPsXGXDbsfuezY3ToR1jScJoDqXBfhdWG/j4F/APMhgkL83wN0mpbm85kU6MnNtXVmM60XcrgAoH/0sQ3f+6CNg3AK9JW9XdzZ1199bV99/ZWtq7Vtd1tLMjPWOBwvHp0+t8dnzy05ZLrmsIpfAG43K9dc4uM0io5rIqApJzQA7XEG2GEx746Vmq82G1tt1m1jj9aYw0EQXbbu7flRaHxbD9Z8Pkv2/n490Dz3X4eGDdX1CDLzHr2+qjS3Qn46ueFF0VXzjlTwVe1s8Gcz7SvKfRqRatbi7dav7bmz75dde2JF11mT9/Lcep1MY77gPCy0X1w/jACwAeiLLQB91cJ6VpgD60+vkFqcQQY6cxPXlpDt7oB/3jZncD06gL6W9b3umcqaL2V1P55MdM8AUh/PGzXHKC+ADp6HBgjuYVdv39rV5Vvdj+RiQtONX8NCA9uo27dpd2j9tNs2hL29vhJAvwOgB+cVYkcE0IeWa35z3+E8lPr6DIB+dqb1rEgzm89mgufECfD48vedlXt8xArECsQKxArECsQKxArECsQKxArECsQKxArECrybFYgA/d087/Go/+gKRID+R9covuIdqsB3GaD/N//z39KZuL1FPe2A5v39XBba4dE05JA3gugOxiU2mZza6cVjm0xP20zzV6/f2M+/+FJ5qgG0Ff2B9Yb8Ab4Q+JDCu9ezbq9wSmDlLzeydwbaSjEK+ENZ2EstGQAhgCPOOtqp71C5ohJNpcQT5CTjFqgLUEPZ7nN0hePIo0YpDlAaDNx+MI7yrYMtLhAO215gA+Acm9rxaCzwDlT9+uuvBAkA6AkArlt4e93CZVebsyKWir4qZeHOQI0NCAHkA8qX81lrS6/P5vhkje7AqSyIs65U8kB6qa17PesXA8GL1Wpt6/XKFvOlLeYLHfNv/dZv2T/zW79lk9Op9YaFdXu5JcrATuwXP//CPv3pZ3ZzcyvASw22ZW3bEqv2rZFtTCY1TQGdrGvr9cbubm8FowQxUZnLNRtACLvBNWCvcw+sAtQ9eXRmTx6d23vvvW8fvP++DYZ9B9A32Nk7a3ZUqoRR75KDsw1+e2XlpjLbp7avD7ZcLW21XKlpAz6U5V3DAQDFvAB6x2SVHY6h6Bys6GBtD0RGKZzaeFUpB71TOfhM6nB2OrX8dGL98UhgkWzmeVnbrKzUQLDZrK2pGusmHQ3s05tdo7m1Xjp7/QAHgXtjmhD6A6+wb2TLj2JaVt8C44ncBFCgjwb9VtWJwhcLd2zCXTZ5aolq6yB6yAGXjTb73lqY761OzDAwx8Kdh/4vqMvTEUjXdsm1dmBdc6AFwO6dzv7d5aJzHel68lbyAtHeWQDle7DPBpS66wRlv1PFC7Qf9so335Zbgb8AR1f13lbV3tZbdz2gQJ+vaw2aN9ocdRB3wnUbLNxNan6Gy4DnMzxEDwp0Xss8ZA0IDQR4emPpTti5V6XrOFHFH3Z6dseK3X7IQAfqcj3kyj+XDb+3BJdiXAp0NNjewt03SRB7LXtvn5mu68A3ToS56ZoagsG2OzYaITSPgnNBerCia9bNUQpvNQ6LheWze+suF23sRfH4qXXf/8B6T5+3ERSbZG+zfWn325Xs3zVWM7tf31u9r/VeQOrZ5LGdTZ6Q7i0wTO72arux9XYtwC03ByIrDs5ZgeYjmpTKbalmExp2WGdlH04Gd13qfAe3BPc9MtXr1pGB7xG9wXNQeTvl9UPzFPWQ48TW5YmH64trR7X3ERcA9ADZA0Dne/1BT8fH9jnPbC+sH6x5rEvM6dWCiI+F7g1Skme5LNyzA44emSz1iwx4nlsvy5wzhndR4VqXU4lvTuGYVuXG1uWmXb83VWkbmkeSxM4vnCobd5Ye60yv9+BcoWiDVMcaIi0Wq5Vh4873WncIJleCu0lX54bjCM4cHLeOISetnaaRpHV7UY1wdKiqVoHOfnPuuLjCMfQ6XRt1CuseOobjDPf969sbu7q9kQKdGif7g/VHQxtOx9bX/dup5nc0z1SVGoRYk3FWwb69n3d1Hvk9gnnI4x//n//4HfotLx5qrECsQKxArECsQKxArECsQKxArECsQKxArECswLcrEAF6nBOxAr+8AhGgx5kRK3BUge8yQP+7/8N/rj0N2d4zWeAubb5YOlgN5Kgb225rqyqUxw4anZxd2OMnz+zs4rGzZu/37YsvvrT/79NP7eXLV62SvENWMBm6HnI49fpQf5znD/I8+AwU7yieAdtSdA/6VqeNBsAG+AqwwYIdaMLXQAfgnrKiZQPv9teROG34ITM979p4ODRstYMqW/nWHsiH/Qjq18l4bD/4wQ/tBz/4gcA1EAOreCxqGQmADhDqLeKBGpPJyCbjkT4zZKAP+ljN94ztoYgEfNxcX9nN1Vu9BnVi09QOFqWpQCPwSvbzUoTmrQp1hB14b2C9bq8FZtdX13Z5+VbKwN/+7d+23/7Lf9kuHp/beDqyAVnj3vr3pz/9zH78k9+316/ftJBrU1a22day+AV+VmVlyrbPC+0b1r7KZAZyVZVAFbUHgtU1islSdZFN9PmZ/cYPPrbf+OEn9vTJU3vyhHlRCJ5vNs7SXgPYtK9sVW3t5cuXGnXZWLfTs+SQtscFXMYeH9h9fnGhLOBcdtcHmJ+3jjcDoPdSZ8/tYgD2NphvNdKta0jArj09O7HO6YmNz4A+p3JGWO0Ottqb5t7d/Z1tVxvrpbn1EhoPHPhUrvDdnc3u7lowzBx8dH5h56enbcPDYQeglad7Ow8HvZ4A+rDvIJrsw2nQ8Cp2QLWU08BZoJWH1sFOXTbNUvW65yY5aNAQ4Hi702zzf/Y2ALhv27WHY2mXJAmDfW440DjkgAM4/dd6bUIetrPGDkPXnFeFu/1z+zDfljbblrbYkmm/sfUGlW6lgSU1DRk0aqy2ja02gFVXJ+18mluSZk5Qi2OAeiwA6K5BxtVjZzsg+uGhvgLoaaIRFPcJCnBy7jMaCHyDwn5nyb6xdO8agAKcVR49dvr+mAM85zpsX2fEirvmkVBHNTwA5X1TAs8CsVkmRTQNL8x9AChDHQ7enr+kyaB0bhesaWlysEE/s0HPNf4w8nJrveXC+pu1g6VESpxfWOfpc8sePWkt3KvMbJnsbHNwDQ00Nry9v7I3t5e2Lt17aRyaDM9tMjyTt0KIwCD/nJztTp6p0QM3h33dCJCyznE/AKCPcRoZjrWvWq+2WzU0McJ8o9FEqvTtpoXqHB9gmMacoHwGVH+juSBN9Rk0r7D2hO1pXfYZ5EEdr/lX15ovwf58OCTuYtjWiPsS+8da1sL9urZ7msNub7XG0sBEA1IH5fYe9X+qew7nvp85FTrHzxrMfOQa7hc9lwtPTntdKTt+W5ft/mJpfzO7s7KuZbf++PFjO714ZCdEdpyeyUqeEcLKuceGzPr50tnh0zyg4yJuBHeNfl9NS9SdpgqAe1DWB8cTZbmnqX7OeaVmNPUMfV661n5cX2gYOIokoXGgOGSW7ZJ2vb29v7Mb1rnFwg40qtWNFcOB9aZj6w0Hbc2JHuE84HgS3BFGvb6NioEagdocezP7e//T34u/B8YKxArECsQKxArECsQKxArECsQKxArECsQKxAq8wxWIAP0dPvnx0H9lBSJAjxMkVuCoAt9lgP5f/rd/0wEwnx2LQhF4vliu2iMghxoFOs9OuZrayem5XTx5ZucXj1ug8+VXX9s/+fSnsgsPwLSD8rzoWeZzxWUFDFzq9VrlIB+EAh3QBkQYkpfe71mZVMZ/gB6B5rp2cKooBPSkWiS/2sPyb1hUC0g+ZO3yB/8+QKmLUtyBqmOAHpS+ZMqyTax/33//ffvggw+ckrMoBAewp339+rWQGnrzYIHNZ/d7qNELNRiwT6hdp9OxTSdkpPcFknjdAgtlVOiLhdSOADWnJjSBG4b2odvXfqBoBCBjvQ5U7yQuy5iB4u/25k7A/S/+xb9of+kv/SUH0E/G1hv0PHzc289+9gv7g08/leI7QE/OKRnoWHLr+FFRJ2QKd2yxXCofl+0fA3SgDAAdeE62uZTx/b5dnJ/bb/zwY0F0AJLL7e3adusU6A/grrT1rhRAxw6f0VQ0CxRm+0TQnkFdOdfk77Itba8LpAR6ecty4Ne+tnRfOZturwYeL2up0JOts2EHbFWDnlX9wvrjscAPAL3q5FZnuSyUmf/lZitbYwB6mCPYIgeA3sYS9Pqy9D87OXlwDFDWtqDArmQAACAASURBVFMq8+D9gKzJcCgIF64bzjNguIWvrQIdiO7n5bfnp/93kx6k3HfT/QFehwv1QWUelOcP9tnHCzLvbfcHpa+31g5gMih6ec1xHnpwaWivlaN9uN9s7W6ztcVm057r5baylQC6g4ByOtg2tt7u5DCgOukSIjYgFzAEfHJdEqxAs0G4RgHnAaKH+qoOHQfQQ7a5GltwrzgC6CjPk13jVOgBoEtdjtrc5WIzd44BelDrZijNvepc9fXnGI1+C9RRqXur7zbfvOuiKhhhf1Gfu+gFrOudUp9VpFck1us+QPteU9u43NoIB4uQfT09sf35Y0vOzrUeMaossU3nYGXqVfr7vd0u7ux6fm2rct0qjgfdifW7Y2Wgh2u52tVWUZNOqnUJyFrj5ME58wCd155OT+10cqr3hYYflOYosd3yR0xEo0xwbN3D2uKsyCu9LjQB0BCjZgAaHHzzgeDvcqX5ER7MARqjINihuUFAvHHnL9SE9aWLtTgKcq1LubsvyB3BOZtw/QPQGbxXWd4AZZ+BHhrCsCHvo2pnPQgAHRW2v2cEt4SyqQTRqV+YI6jIAeg0B6HKZpw9fmznj5/a2aNHra07lvPUgHtZaB568/bS3lxeqtGAmrDN/nBg/cFA10aIkgjZ9ZwrWforvoTmm6QF6NwzuDdyj+MeyhxRXXyTiItD2Ftnn1ix71jaHNr7/t1sZnfzewH0BkcAmql6XesCz3vOPYYR7o+AeY5TNvlZ13pZLjt5xV5gtW9mf/9/+/vx98BYgViBWIFYgViBWIFYgViBWIFYgViBWIFYgViBd7gCEaC/wyc/HvqvrEAE6HGCxAocVeC7DND/s//6r2tPg6WsALoAwrqFHGSTY9+OlXt4TE7O7OLRUzu7eCR1HX/U//rlK/vp5z8TQAcMM9K8axkK7sLZ7QIAgFxkYR8rZbGsxQI3KJpRbm4PpcZqsxK8kQraZxQHQAIQACRI2RsydoFoXtUboAGvcYo9B8yC+l222R62KH8dALBFGUpu+ZngtTK4ARqHg6A1FrUAwBolZuOU8LJdF1Q76BiDOu/RxZkxlB/swWddbo1BzVF4Y8WuHGlAlIc37FdQfz5//tyePXsmmH7YHWxX71rwsVwsbblwzQ6/+Zu/aX/hL/wFO3t0ZhMyv4sHGERzAzbut3d3bd0bMud3Tr8cYBDfw5qbPOa3b98KoLf55R5A0Riw29W22zmrYEANWbiffPzCfvDxh4Ld1M0B9LUguiy8Vytbo3xtKlvVW+XvAst39d7yTtf2jcuYZwBTscfHrQAgz+j3ulZ0O9bNyVz3lsLl2vbblRToUroWhZ2WBzvd7s023jp8s7H7w97ubWc4IqhBg3zg/shsMLSyqrV/5MkLoKfddk4Au+b39xpB1YoiFXh+Mpm2AB1wrmxsWaY7cP1tgM45IiO9Yw6g89BrvfV7yEEPLgpto4cypYHnZrv0AaD/skU2gPFjmP5PW4zDa4LKt4W/uVPgB1tsAc2ja+TbAF0OEpuN3aywaF+3mc/rkqzz2nA6cEpammR2tinJej5KPE8zSwDoylzfSfUuO3yvspcCHYD+T1Ggm7dlZw6jQLfsmwCd/HOpz1GN+/Nz7ATg8s4znbu846zDA1jNUZdzznyWt9YaRQU4++zwcDDTRRyEmAut+76jIqjoUWs7+3tXUzOaRw6Wd5wCmf0YmdnZrraTw76FxbvRxMrpie3GU62jjDpPbZubValrqOC8LLZLm21mtq42rdNEZoV1rC+HB2eHv5eLAeEGOD2obmRlbzZWrjfGmsLazXV/cXahQVZ5aIpa09BUurgNHlVdK8ubXPWwjrBdDerp4avAd9+5eYS5vcFxY+EcKsJaLSvyqnKw15+bYEPOtkIDAe0XUuznKP/JQy+CFUPbYEUDzAxr+7u71sac81sQ1ZBm7bkm+32Qd23YLZyFu29i6uXOLj2s8bVvPKj3zpqeQfMA2eHUJZyb88dP7OLpM7t48kTNT4zpydSmnMP9Ts1JrK+f/exz++zzz7UuBxv7wWgo2/QQccL3wz5x7DhoANBVE1TxJSp+nEwat74kaXv/YT3Eup5thfUG5X3epJYQsbBa6Vjv53O7X8wE0LfrtW3XG11HnaIrl4JwPTinDJMrS7g/Ssl/SHT/ohEiAPR/9H/8o/h7YKxArECsQKxArECsQKxArECsQKxArECsQKxArMA7XIEI0N/hkx8P/VdWIAL0OEFiBY4q8F0G6H/jb/017Sm50+THLpcrWyz4GihLFis2zgdZLgPQA+QYjad2cvbITs7O2z/WX769sl98+aW9fnPZKqTTPDdU6EWvLxjKH/73WC/zoShHvZU01rVuOOvjTtaxzW5rmx3WwGtbr9YCBbLcVc75XqCXB98DjKPw66F2zzJniw3S9vAx/OEfxV4AhYJODRAce3pGJRUmdsLATEArA4BOBjqfu8GierORrX3lFY6yDd5sbNcA0msbjUf26OJC0Pfpk0f25Mkj7aPsr7H6BrQD4+/vBZHn85neX24Zzk4d1eDJBEh7Ys/fe27vPX8uRTYK0XJbtQ0K1AXLbI71ww8/tA8/+sguHp3bycWJADqwH0j/6tVre/nytc0Xixb8ADEdyAwAvSOYXJINPpvbzQ0W7oBjgCe57A62kZ2939d22DeyGh4Nh3Z2dmofvnjfPnrxvuzcz87Olf1elpy3jeYTylblB9dOgT5HRT+f274BIHZt1xzs9atX9gqFPwDdK9AfADpq09QKsqZRkna7Vq8XVq9mqin7gUr/vE7sDIHsxqlpsVi+LLf2ttzYwefb91DzT0+sOz21utnJUhsLa9TnDCzxmQ/KmZ/NbDGbOzv1w0EKz5PJxCajsZT/1Af4WpCjzdwjQztNFTcwQU1a9Fr7ZuZfx0MoT7QcQPfRA7ounBf9N23aUWenZjuynt3V84cex4roFqD7a7h9sTb7zfeT/w2E5LrA3hqFcADBAcw6gO6UwQDAkH8erq+b1dquV9R6LTWtYGtZ27pqbFtWuqZQJG9KADp22EcAPQGgZ0ajDrUEoKNmJYc5gFYH0N1QowH/UQtsG1hHVHPAeSr1eYDqUqbbwTIgulfeS+nrQaNAOMBcdu7fBuiZddNEjRGt64Hs92nG4Ypz66NLFPDREYK6/DOA6iPL+eAs4LwrdGwo0DtJYx1rVHfOwThJ7ML2dgaoxM6717NmOLL1aGL1EDcLss0Htis6ts0TqzsPThusmat6bdumFIRmzTk0mVlDFrZIu3MwIApA67D7Nw085XorgA7UXq3XOg8Xp+d2fnqudUuglux07Nq92jyopOdcJ6ulrL1Zu6X0BpYXReu2UNBs491Fwn2EzwIOs4aFpgKamADfAGGdPw9/2VG2q4am4VBRHHVdOdW2b84iUoM6si2uX9mf39/b7N65dLjbTurt2vMHgJ7nAugM1gwcOIhl4HpAsR6aiJp9o8YpWhBCw8OmLG22XhjPATRPz85l4Y4C/dGFc9B4RCPQk8eyjGfNv7+f2U9+/yf2o5/8xC7fvtW+cjzAc+rEtpwrQ+NjETY67tOzM3cfbWg24bxs1Zwii3ufd+7yyU/VdKW5S1wEDR04KuxTy/epFOjhvs86TBMAIH21JDN+aUQkcC2p4c1nwIcYCj7fNQacW0JjHb8fVMSBuGx4Hr/3D38v/h4YKxArECsQKxArECsQKxArECsQKxArECsQKxAr8A5XIAL0d/jkx0P/lRWIAD1OkFiBowp8pwH6f/Wfak9Ddul6sxVEXy03AmX8gR7AiH07A0CM5XevN7DheGqj0dSGIweZyZJ+e32jLFWnQJ+bpR0zbNuBoUOsh4e2k/rRQ0KvdAW0AM8zr0znj/ereiMl5bYiNxjL8J1AH0ADmOvUtihCnRWz1H+Dvvu5w1suYzq8VjbpHqqHfNn1Rn/0D4CE3XIq045yjIHWTvEIiAgWyKXgOXVgv2RP3gL0SrBdsOTxI3uicaF9UY570wgAM4DTskm/uRHgYcjiHiXkYGin0xM7PTm1x4+cJTo2y8DzclOqttQYALJaOtj19OlTjSfPHtvjZ49tOB62oJ3mhjeX5K6vHSgFbmPhLmv+h4zr9QY1Y+kbKRa2WpEFfGQXHoChAaP2qgvn/uz01N57/sTef++Ztyw+0WdUFYrErberX0qputw6u2dysgFnUJ08K5R9/ebNpRToAFFA0ngycfDp4pHlOaAfq/bEuQhkmQB6tZwJkrYAvUntrE5l4Q64x2L51XplrzYr27NdlOrDkfXOLqx3/sjq3c62m63tqlrWxuQDA/CAwGveT50XAHRhT52fMY0VfedKINiPghU7+66z8GcMeoVAV791H0CQ7JonaOh4gKjmAHqA5qqIy90+fuwttV3iWkO+/TiG58c/C9//9usDGG+zl72iH0DJ/AhKYt4XYOex60NQ44fjB55fLud2r5zsjRpCtsBzGjIqFMW1lMrbEmvvbwJ0SzqQOkF5AXrZuJvcFo5V+AGg+9MgwIdvvjLQpUIH9DmADkhXEwDOExpA9NAT5NYBKcZ9JIVy0VGgay1xqulg6971ENc1FTy81/FIf0Eom93bzHMcNBzQeLJvvFLbNaqE5gqe2d9OAtivNELTAwr088PezhLT2kMTTzMc22Y0sWY0sfHEZWrvepmV3VQW7lXlMtWrQ63Yi2rn4DmNQbsysaZMbFcHhf/OGttrsMa3+fZA2G0lEMv+c2zjwUiD88D2aIJgrVtvuW5dvDvnd7ac22y5aOc+0H84Hhtq6mB/TrON4hOGw/a8Mk9QQfMcXgdUZ02lAaCd69R3jytF1ybjiZqUdMyVg9auqcCt/zwTRwFA5xqmUYnB9tQIRLY57ha5v1bVPNGxQZbLxl1OGStnR18A0LGGRxVPDjvuAVLw712TQLcrK/w1+1I71byuqf7AujT0jCdSajOePX9mz957zwbDgfaF8/V7P/6x/d6PfmSvL9+4xqyy0jHgkOEaldz23Dnaaa0FjpPlrnrpHuQBOg0H3nklqMOpS4gXcI0dB8uTjpqEskOqhqrFfGFkoF/f3drt3a0taRi6n6lZBQcBALpzdcClweXFMyeJ7Ti/uLC02VtKk52vd7Dj/9H/9bvx98BYgViBWIFYgViBWIFYgViBWIFYgViBWIFYgViBd7gCEaC/wyc/HvqvrEAE6HGCxAocVeA7DdD/trNwD0AMQAtkXa02bU6vU2c7cB5Ae6eTW7cgY9UBC8a2qmyx3ki9iC0sIALMilKUDPSQy9oc9sbARjjkMSsft1cIIgkY7BqB1sV2LaWh7I4BGlj1dl3ebbDQDdnXQTEO1HBZxU5ZreFtbPl+yJUlg3x277LIA0SShXyvp885th4GCKGEJNtXObsCGs6yVsAFC/DGwafxeCT1+RMg+qNze/z4QlnOvAZAiB38eNCXMvzy8tIu37yxt2/e2OWb1y4/F+Byembnp2d2dnLW5uoC3IDn2/W2BeOyW54vBChRHPL+5x88tw8+fN9Ozk5aO+2b2zu7vr411PIhk3izBTDRAOAgllTiq7UtVyiIXdMCtRI0TF3jQWuJnx4sTZ1KfzIe28nJ1J4+uZDanq/JxgWgN1VpdV22lvPAaEUErJa+jrV1gDLdnmAZtsYMFOajycROTk/aDPg0RdVbWwJ09NbT9XJu9XJmmXnHgMHAzprMzpuOJViIo3Bdreyr5dy+Wi5sl7rM5/5obMMnT234+JlVu52zQN5W1m1SK5pEAI3mATUo6HkpWMg+AsuZIwPmmbcEB5yPgZ39fms7TX4y+ee9I8tqwfO9V1F7+A4sx67c+zLoekRYHTK3w/qxP2TGELYN9uEB4no7eLcVp17/VY9wjdEgg2qX5owABHkO140uJJ13B19dU40Dr2wDqMm8uFzO7NXi3u5WC10TzsqZdaMRONc1g2tDvbOy5r0PCvSDsF9HAD2AQlwv3CV/rELHyv3owFBQ++D5APwFplGhe1t3zg8W7CjJAenhEbLM9ezPoQPoDxbuatLodKyr9eMho9w1NxxnoCP8pRa+wUjHSk44eedVa3WOihcYK6cN37AA2E/3W0t3ZavAHgDPDwcBdEA50HQ/nthmNJWFe7jO94PcyiK1bbJrIxJ2XCMZ66vbB0Hv1d6q9cGq7cP3Kn6+bwR9w3V+qBq5MKiBiEx4mnk6uRWdrp8De617UqFvt76BKRVUv5+ToT17yF0fDu3k7NTG04nmAp/BPQL1NE0xwf5d1v5YhnvFOfurtQgr8Y2zidc827nmBNb+EI+BU8em3Ogzw71lMqXBwG2fbbYAfXbvAHVVaS0edvs2Knrt/tI40cOdopO1VvVcQ1igF1i4s97TWCAL/J2aN8I6ipKf+xkgPdxbahoOLLGsKLQWMt5/8cJefPjCTk5PdW/hGv6d3/td+53f/V25bnB/oB49uQ701TugZhIcKvz8Yy6wLdYw1nwU67iWhOYsmsVwVUAdTuMRTUW4szB/w9rNOR3mfeumzqGEWJKrm2u7vL5SpMb89tYWNze6xrXo4QCQ58j/3ZzIcm2XzyCqA3jeAaCXrmGBweNH/+B34u+BsQKxArECsQKxArECsQKxArECsQKxArECsQKxAu9wBSJAf4dPfjz0X1mBCNDjBIkVOKrAdxmg/8d/869qTwPQAWxh4Q1IDyDMgRgU6A8ABuiVpihVXRY1g6zjldSJW8EA5dqiYAXIYJHrVYI4CQMdgBGtrbnPLw6Zt4CwXYJtNfnrzk4b2NfpuNzaY9inr/O8tVuXXbpUrw5etQrqvYMxbEugA/CAbe7R69hHIAUKvwARjzPTW5thtlG77GwplFcryzIH31BlB8hzdjKx09OpOCTHyvMUCDIe6T3AC9SRt9il39wImAHBUVmOh2Svj1pQpRzi9VYAPdRXoHKL5bwJZjDef/Gevfj4hZ1dnLWNAdjqk1GPu0BoeABmAjgXi6XAyc3NrS0F0Nc61wG4BBoLwAJw8pxliWWdRLXiWE+mE7u4ONUA8PA9AfSapgIH0DnWxXLhQL0aDtx8kjI3zZQrHwA6DRXT0xPBpjZrF+9za2RqwDkHpjXrhTWruTKuAVqyV68SDQA69WE+vtygQF/bwWcoD1HCPnYAfVOxfwsrVxvLK7O8NinjnRJ1ZRsp5de6TphLnONengushXlIU8RU5wvlqLO6B7QDz3l+mIN7AXQgXtieoLpXnAcVspwVvDtD+N5uj6WzJ8YhP92/5njBPXYMCKCy/SwPkYOanHMQmlHCsRw3pxwr2EOTTZgX4ZnPeLO4t1eLO7tbLR241HWF6vybDgdVvTcGIDzs2+GAf0Aqha3LmgawYyvujqq1cfdft8faKtCtBaF/CKCTYY69PvbswQrc65qDlj/UF4AOZFdMhG+8Of5eAO2uucGp1917PUA/HKm5PUCXhbrvZhCU9qpl5wLRNfLZk93GksZZljP6u52dHfZ2mpizKx+NpEBfDUZSoANGgZedycD2o67VedKCyybZ2b6zs/rw0OwEQN8ud7ZduzWdc7OznTUJjUq+IYi6b0qrty4mwzlh5JYnmVT52J+zb7LhZxvlVqeB4+frW9aw+7v2PIzGYzt/dKFrOEBlLNxZG4bEYfj60lCk6Ay/JvM18Hw+m7e56Fpz5ZJRq9GDtYV1UhbuTS3L+JCLTs74ZDrVfgULd2Wg3wPQHaAGxg9xROn2vtE80U1SK5K0bRJjG2qAITrDN4Houtm7GIPQYJUSGZBzJh+cXCruMzR7dFxmO4D/6fPniuNgTQsuD//k00/tn/zBH9jV9ZW3cK/dHCm67b2Kuoc5yrHTQMGcwCGAOcg6xT2IexkW7qwt3EOo9ZhGoUFfcRJhG0XW/QZApzZX1w6gsx/3t7c2u7mxxgN0mlBS5ioAvYPzR8cGfZfFzgCgo0IHoLMvAaD//v/9o/h7YKxArECsQKxArECsQKxArECsQKxArECsQKxArMA7XIEI0N/hkx8P/VdWIAL0OEFiBY4q8F0G6P/+f/Lvak9DzneWk0Xt8s5lTb5eOxtgqUMdRHEQ2SlE9/JRdiAFBfpKgMYp4hhABXKbyX0NObUho7gm2xWrZ16338saF7AQrHiLYd+6w74gSVAPuoBhp/6TkpjsW/81xwCoYI9QZqMadjbGThkOgA6qTIEtcpaPbJyBOoCZ05MTbSeoWgN4AOQFgM4+c3wo7YHDPI+GwHdU+U4hD0Dme+Ohg/Gyz80yOzuZ2ul06vNrsUzf2IptLOZtEwDZtdgH5528VZujhl4vySh2SkqnpnT1wFYcsIby/YMPP7APP3lhj548agHRF198ZZ99/rls9oNSn3MHqCSL9+uvv7avX7605dIBdBopAuQCmDvg6hSt/LubdyzPqZcH6BzTydhOTyct4ALA7XaVsuGD0pFsYVm3K+/XnRvysNkP5pkU+ZeXylY/PT+TYhWADqjJMiz5mSNpC8z2m5Xt1gtLdo13GkhtvNnbZHuwtHTnm3n5ptraZVlaUnSdqnc6tcGjp4Loi/VaWfTr+dKy8mBZdWgBurLpy63gVFDDAralTM6ytpbkoZ+Si87882BViuZORxbK4b2ODLsRwLAU6AHqeqWpg7jOgjyA22aX2o7uE7wVjr5/DLlb2Hy0/WOIHpal0EhCfY4BegC7LRz0+8P7pAQ+ciE4BuivAejzW7tdPijQneLcWU+HdUMAvUFN7JTkbnup1pGHBh1szxM70GXjHzou9sHnmLtFx1m4W8fVSNerLKcZD3Uj2xx18TFAD/btinnw58vloj80LsjW3f/7AZYD2L2NOzno/r0H/DQOWLc7CO7yuZ0KPayPUqD/EoBuzdqsfnD86O0aB9D9usy6VvUGNiv6ykB/9uyZRu98ap3ToR36edvs1CSN7dKdVXvXPKL1ddnYZrGz9dI5VwA56cPYd5h5rqkIQF6u1rZdrQXQZeWf5ZYlqWXWEeBWQxWKcSm/3ZrNAzv3m9tbWYCHNRMl+KMnT+zs4ry9zmmKAZ4DlIN627kbOOv+cM9QU9HdvXMw2TmnA3LRK+C+X6OlylfND5Z3H+4ZJyencq3g3An4k08ugH7XKrzJDpeFOwDdnz/mQ35ILPeNTqxLaobqDx7s0okzCY0RDU4Ybo5lRde6g74B0kPTWck+c1w4VnjHAWI9qAmQP9wjfvHll/aLL7/Q+hggPfdKctz5N+cvZIpzrIBxmid41n2v6Om9t7e3ut+p0aCuHxT547GdUZPp1MVe5Ln18qIF6LigMFCgv72+srfXrpGL7dFcwe2deSvXBAF0H5fSc01iQHoy0BOu6yM3FubFH/w/vx9/D4wViBWIFYgViBWIFYgViBWIFYgViBWIFYgViBV4hysQAfo7fPLjof/KCkSAHidIrMBRBb7LAP3f+Cv/qvbUqcnOrN/vESqM77qt1s7SW9B052ycAzSrUZwpE/0BBAJVUPsC0IEsykJF9ckf3bFG91bvgIYEQNA4BTeZuk5NSLZ6TwpC/jjfn4xsQNYtryMnF+Wkh3FACV4bBpbagGGsZYFsc9TO87mVJaAZpbkfylJ3ltIAIuWcdwsH4NJUcFUqSQ/QA/g+tq3ma6yZqQvgHPgK9JlOeO9YoII6Aef6/cIG/cKpOVHh9/t2cXZmj87PBNMFeuraFvOZLWYzfQ9QwT71uj1BdKnDr68FuleLla0Wa2X/kpcrhphmAilkrgPQX3z0wj764Uf25NkTQSD252c//4V9+ulndj+btep4l8jdsdu7O/vZz35mv/jFL2yxWNl8sRKsLDz4CfbUnB9UxQD0XpFZUWSqF7BsCkyZDG0yIbfcZTRzzPsdzReN3QNq7h0U2wDjSqzdHWSsOae7vW23ZatAL/o9wfPp2am2zXwAoHfSvf9cvje2pNyYlWtLmlq9FdRjtGpsvNpZWgGTGts2tV3Vlb2tK+swv8hQBkBdPLb+xRObLRb29urKFvdz69QH61TWwsfgUABADM0TfEaWAtEzb69PQ8SJnbGfgD1g757EctiuUrL1b4FsoKNsmR/sz6Vm9rbtysXuOBjMuQvW4awhzY7B1RrsxAG4Lpebh4PnD5nlLpM7KL3dz4INPcci5W9dWQYo9XCNpo/WXjzDYcJ9Fp/jrOHDGuCttfUZe7tczOzN7M7ulkuXga4GiQDQG3fdAiBZNxos4P26QTn2NHIkrdME7wu27sc3Et8r0trXJxw38ekBoKcd97UH6AKcCU0MqfVkR/6QH6/GBNXd2+EDylVZpyznofeHzPoji3wUuFnmzk2w8DcFUrjs86Dur3duTXMODm6/1KyQO5CpuhNH0DgFegDI3bq2011jJ4eDDUduTSt7A7vv9gTQP/jgA3v//fdt+PjM8ouJJYPiCNySg17ZttmqCYS1tVo7C3cAenCBOADPOy6/3c2Zna3nC1vRREK9en25OXSwIT+kLgpiRePLxtm+V1xv7hwC0K89QHe586mNp2N7DEB/dOFq0jS6B7D+9b0TCU0yqqFvzqBZhcYa4DlQl4ah0LzDdYilO693jVIjf7KcewpAmvsL8Hx6cqL5zL4xxwNADzCa9bufd22Qd10cgj/vmSWWH5xTCNcFsR/DwUDq7dZ5RMfustdDswrRI73RUCD9GwCda4UYEYB4lrlmoItzNRGwNhKdcHn11i7fvtW9luuDfZOLQqej+xb3X7YZrj2O7dHFhZ2enNpgMNT+3ZFffnWte15oNJBDB81Co7E9Or+w87NT37xRCKAP8p7lSW6zmbNw5x5AA8TN3a1qf3d7JwU6LRLsT2j8kB18kuj+RA79eDSyQ7UzI95ls9U5457O4/P/9w/i74GxArECsQKxArECsQKxArECsQKxArECsQKxArEC73AFIkB/h09+PPQI0OMciBX441bguwzQ/4V/65/XYQT77+EA5XUmeEA2NmphICRqUBc/7EAcwLOuAOguo1WZBCMM6gAAIABJREFUs1UpYIONO2o4rLqzbm4ZoLvfFwgaDIeW5gD0joCB7LE3W0FyLNGBI+cAgtNT6/b7VvT7sg0OluVSXpeVA4weRAF6u93CwY7hUGCHXPDl8iHbHDjr7Lg3UtMDZlAXAn95n1PCHtRAAJgAyGv7GSrqBwWtg8lOuc7/gPSvX7+2q6srmwAUxliuOytf3gc8H/QK2bqjvAQGP3vy2J49fmKj0VCgHmv6q8tLu7p806oQi7wQJDmZngjQ397c2N3tvc3vZza/R0XqMubZFwH0buHO4cWFffjxC/vkNz6xp8+fehV5al98+ZV9/vnPbbFc+WaJE8l3k6Qj6/affvZT+9nnP5NC/X620DkufHMBxwOsDCp0ftjr5dbv5Q6gY6k8AaYMbDzu63stQMfueNfY3a0DM0uA3m5vJTXFEUCNEw6uEgFwjY3w1bV1e13lJwPjg9NAlnKsO31uaPjo7sgtryzFGUFZyTsbLxuNlMxnYH0NQHcQXQB9MrHR9MS6Zxcad7O5wD220bZLLNmlLlu4DM4FtZSdfC84FwSA/oimhUeP7IwGFPZ3OGytuJ1Fw4PaXPnd+p4D6I5Hk6XtMs+VXxzgOdBNimoPagXQcUAAaTnl6/Fwl6bLCGc+SdVLXrPPUA4/11qUJPq+rqW6dqAegO4huoO85KI78Bf2Iax3oUGgfd7v7WY+t6v7mc0A6BuaZzYeiDuIrLkjBS8Q3e1fgPtqDMCBgOgIGiuAzmluhxSk6VXoSZs83gJ0GgcA5sxNIJ8D2nztBtCf4yXDvPBZ5q1FvofrQYFMTYDlAHTqKKML/c+dwwCL+bGaboquIHrYniVU2Ndfx+aOF7vv0Nig1/qMdtew0zEy0AurrXtwzUSsT9l2a5O6sknTOIeD0dDKAgV6z+rRxD766CON0ZNz615MzQaFX0c3ttwubVEubbV1ax3j0GRmTSYLd2ApjhlEY2Bm4A1ENB8W9zMNzruU4r2+ZYfEsn2q9YaYA+4HzKtG6nPnfgH0vrkHvt61DRrD8cguHj2SiwTwl1JK/exdQ8Jxsb5SC+obHE/ub++1XrBeB9cDwfXNVs0N1IP7FBdN0sElPWsBr5qvphN9FtvlPNzdOQU6c4tmJc5Hj+Ypst3dHU3NE11LDRt3NTJUpa5HLNz73cJdV4r/KF2DSPlguZ/3CuuPBmoQkDMJzSMo2X3zmCzZc7eeTVCf93puXnP/wMFktXQRJb6pRA0gaarPoibcu4KLBGsXjhwoymUND0C/u1eTFY0C1Gm7drnwWSfTPfcccH9y0sYHFFlhvaywLMkE7qnzfLm0xWph88XCZvO5YHwA6OyLnCmoKWsPqnpFsvR1D92Vle22lZXrje75NFrw+Pp3fvbH/RUpvi5WIFYgViBWIFYgViBWIFYgViBWIFYgViBWIFbge1iBCNC/hyc1HtKvpQJRgf5rKWPcyPelAt9lgP5b//I/qzJjC8sAfKIuA2wEAIOluyMtD5bFgDyUovysBehSoGMB7rK9sZbtDQc2QDEouDw2snFRoAPR+QM96joBC6xxgUbTqT19+lQguJN1Lc1ygcwAl2RJjLI9KET9H/cBfSFjnf0BLgswe/DBe1r7Yg/8gREcM88hj1vZv9+yWeZnsoGXmtSBNQBCkWeCUV9++aW9evXKhli4DwcCxrK+L0sbDHqC6BOvbAdmvP/8uX3w/JmANyAYuvT1l19qAOTZT5oCnj97z549eSo7XcbdzZ0GgClYoqPsBcShVA+ZtB9+8qH94Dd/IIAe7L9fvnxl2LjT4BDONfAcAnV9fWOffvqpffbZZ3Zze2+3d/cCXkHdDyhkCMrudoJkg37X+gMUjs7C3TUD9Gw07D0A9C4KdAfQwzGstqU1SWqkwYfM5wplO3OhqtQswKB5YTgZWm/QF8QVEEr2liWNDfuFjgHL+qHtbXDYW2fn7NoB3ZNFbZNFY8na2dyzXQfQGzVzsL/DydSykzON2/uZbONns7ntjTzuzkPTBA0iAGksrrGvRg2630uFCWh8/vy5vffee3aB3fxkrPPP62RNj3MDmfGNg6iyvFb++Q5JegvFQp52gOc6Vg+vg40+a0ho5AjW0cEu2wFIZ4kezlFQzB7brIdrJmzLKdDrh7xv/5kPCnRnJQ2I47OOowzC8YTn+9nS7u6Zuw/gluuZ61rnxSuzZdMuoO6U60D0epdYvaPpxNmEA9iTrDDLvEJYivDEDoLo37SvTzuYXBw1FEiNzuD77rVkeBdZx7qdrLXdVrOC/3k4LpdF79wC2px3zV/nuhAsywUOh25ehs8QQPes39nNHwSaiaUIYFTfRfGd0DThXtxNzIadvQ3Sg9wsGOl6baPNxoZV2UYElH1n4d6Mp/aDH/xAY/z0wvKLqRToYb27W97b3fLW5qtFu37nSd8YVdlo3WDNUv554vYzzJv7m1ub3d5p/cMifEQz1c4s29MotHCqcNTFoeMjRHf4DPS7GeuGa6ZCZX56ca4M9NDoEZTirCuh8YbPoo48OHaOQ802N7e2Xq7a9RYwzNpF1YDvrPU0I8i+v+My29k+qmjuMcEinX3hmAHoYR6yDeZCt5P7ZgnXONFjnqQPNuycUhqTet1ue1yC2oqgcNbqjLzoWs8D9PC9Jk1tl2WW+KYB9mcwooFspGsqrH3cA1n7jmMW5KzgM9y5jwQLd+YMDWY4pLCGoeYHYHN8ckG5v1fNQt2U4d7vtxbuwUq+m3Wt2+laJ+m0x0DzG/AfNwHOAedCAJ1pnSZtfalJuj+o6SbEqNTrrTG267XeFxTob3/01fflV7h4HLECsQKxArECsQKxArECsQKxArECsQKxArECsQJ/igpEgP6nKFp8yztRgQjQ34nTHA/yj1uB7zJA/+1//Z/TYfBHeQZ/kA/5t8GOtqmxlnUK7fDgayAYQtoA/FCKb8qtVG0BmA6x8z6Z2hhoicX6aIT/tc8pdoCLB6ANa2A+m9dhIVw1O6ukWH3ILg8QMYAa3hsATZuxnpCn7PK1AwwEWDg137YFWnyOjnkwcFnBHsxzPMewJwB0Pjt8LjbOWHijzAS+ogBEmdrvdb1SkexvFKQo7536ns8DpF+cndqjszMBCMAPqkhyZ++ur1voxXn44L337fmz520tF7OFt3BftQAda3rgLkAwAPRn7z+z9z98307OTlpL4ZtbbH5vBPWweWeAjciaxhqeJgBy0IHnt3czAXTqidLWwZ1gBc75JoMcO+bCNQ3IUhk1JDb6xREcQ73fCKLLhv7mxkr2teiZ5d0WSAO4UYkzd0Imb17kNpqObTActPMrTw/W7extNOi1AL2/31l/V1u6800OdW3TBRB9Z8naAS5iBW52O7tpdpb1+86ifzIxG07MRlO7nc3kIID6HjtxRjjPgqmC6Pt2jqDWJdecJgrstF+8eCGL5AmArOfstOV08MsAOheMAPpDPVsFOnnKoVnAPx8D9IcGhqSF3iH7O+xveE3IHA8Z0t8AdCjQURE3Lq87XD/hswKMPH4+hvVcc219/HHM5iubzZctQBf4q7C7ruQyoM9qXQeczfkDQDerml8O0FGRu4dsEOwgy/oA0b3a/BigS4HuoHoA4wB0VOhkoB+r9mWP71Xqeq2TnbcA3VmPA/+dfX+A6rhU9Po9NZWEfdFuKhP7KBddsNztfYDqzujdZYfzvTw52KhjNkj3apxh2HJpfcZ20wL0ejC0eX9o++mp/fCHPxRA71+cWnoysKbbERRn/DIFepENrZ+NrakfPqPc1bbluHwjB8e3nM9tNV9I3U1zDwC9JC6CWAecKe7vNa8TjhvXAhwS0lTnFwXzfLlo64TKenp2YuPptH2dVMw+ekPNVKORmnT4PvVnzgBv729pFHKZ3mHeopLm5wEis5YmWapmLAFnD/NxIGHNCACda4v1Daty5qAcHyyxIsus6ORtYwsNMf1OZv0sb5u1uPYB7azzYfsca1lupVAP95gUp5Kiq7oEgF4dDlby4aj5/dqPCwvRFMyT8Do1k+kY3JxmhLYGXkO9uY9xPMGmXo1ivb7l3iGF11A3Oays1gLo4VqmGW6IbX6v156HLM0sT3MBdLathh9lu7t7cGhWk8ME0QY0n/imMjWZ4HpCNIJXpe/K2vZlJQv34CJAvb78Rz/94/6KFF8XKxArECsQKxArECsQKxArECsQKxArECsQKxAr8D2sQATo38OTGg/p11KBCNB/LWWMG/m+VOC7DND/xX/nX1KZQz45f6THbhYFevgjP6pRIDojgB85UCtTOW3/uF/vGgGz5WopYMqYnJ7Y6fm57GuDclDZu51ElrLAAMACQAKQGiA1z7PFSsOpnh8gCV8HUBhUoexXgAwh/5bXBXjBz4MyOChCeT0/BwSgnANehe0BIEJNgjr9GKADUAHJ2PUCfYFXDmhgBkxzgavVRLbmzhLeAZCejQcDGw0GAudqUthsrGSs160SHsD04QcfCqKHZoT1cm11WVu1rVqATuYs4ILsXFSjjIvHF3bx9ML6w34LpFcrp+Akd/nZs2dS+e+wBEddulgKIDNQEd/dPwB0wEmwLucUuOaCzIYDbOmdNT114tl9D4W3s3UHMKPeBaKH+dCg6hxPrDsctYpTVI/rspT1P84FjKJfaM4MUHZ6ZXSRmTHGw34L0Iumtl5TmdVObd5UtU2XjU2XO7OVA1Bs9+5wsNv9wbqDgVegT6zpDa3pDWThLgvkOZb/KKJ9ZjUyZpTjuCwobmAjQMQcyVFg5nlrpw1AH/V7VnQdgGM02DIfKdAFA6VC9xbuzi3cqaWxcNeccurzAMDCs7Ojdmpm5vW3X3MM0AF7rcKVz5fddrCL95DucNBrmKcPQNoB5rAP31CiH+3T8bocPnex3NhigfuEg6BqViEr2sO5h/1xFu7HAB14XjcH2x4p0FGfo0JvAbrLEZBjwgME92pzn4Huvo+lu6vpA0BPpUI/BujAc5wbjo9d58YD9FCbpsZ5gnXJ1Ypa0lRS9LqtKl/b8Nbx7fmS/T5Z1toRV3/WhQOqdNeIo3nkAfqwc2gh+G42sy5jtRRkZtRcL4Ox2emZADqjezq23bCwbbpvr3Oyz7f70ra1a+JgDIqJDYup4dkeVN6ramOrcmOs2cEdAAtu7L+JmXjy5ImNhiO7e3Nlt2/e2kwQeiaVMgrqDhb/ynHPZG+O8wjXWTjPrO3jk4kNx+N2LgeAzjoYjguAzr+pYbi+7sng9gr0sFZLYb9c6pwG+N7JM0u7rLfWwnEaG9hml/tYt6vXO9v6Wbsmc+6LLP8mQLfEBtiS5932+sXNArAOLA5zCScCFzvxcI3JSh6HDh/dwTq0pmGLe0CWab2haYeaEGlCExPHw/EWg75cNkITASBdue/7va4dXkNN2YbWVK/YZ55hHsDMCvNSbhsrzuG6bRzDJYP955jDtQo4x749NWzinQsFTWpSw++a1hWGeZv4qJTgRgI81yAAxDdRYB+R0Oy2dfvL4PHpP/jR9+VXuHgcsQKxArECsQKxArECsQKxArECsQKxArECsQKxAn+KCkSA/qcoWnzLO1GBCNDfidMcD/KPW4HvMkD/V/6Df02HAVgNwAyA3gWgk5FclcomZtQV+bFHIM6AbdkDaOaP71UpOHCD7fjNjY2BuudnNiLL2qvoyN4FNgBJJ5Op7L9lIYuC3UNKtjFfrG2+XLvM8TQR8EINxx/uA0AHCgicoYjzKjnBBScIddAetSKq9MpBj/CHf2AEOd+8P9jWCkawzSQRiEFJiZJcQA146TfswIoJPgRokGDNLFDprM55KBdcisiuU7WjwOzm1hOoWQmabVBWenvvsG+T8cTee/bcnmLhjq357a2Vm9KSQ2KHnYNtwe59OV8qFx54Dqh59t4ze+/FewLor169NOzbydoFonO+UJ8/evxYDgJNs7fV2oFrWR0fZ6AXhfZZc6Aq1TBA1nyvoPHBAXSXB+2eAejYuKOyx4q/K6tial7Z9ZVrqABO94YTy/tDB/Ow/EWxXVe2Ye4ssd5fWm/Yl4J1OBm1AL2bHSzvHGQfz7GenpzYwPaGCj3dMUcrZZ6frPYaAHSdV8A8IC1JrBiO9N7+eGxlVtg269r9YqEmBTKem3JnTdkI3CqLGObtLdx1ntfMx72aCMhG/uhj8qg/ttOTqfW7uWWd9AGg17XZrnEW8EFx7s+zLNyZID4DXSp05rgyz90cl8IXCOuV0z5y+pdCdm0KVwggmLdNDzAzzEXX8OLAMo8A5DWlQzyDV3OHpoWwJvAccpW5FkOGc1AIL1dbW65Qwjo1LAPYSlY06tawL3KTaDPQyWk/WNUwHhToVd2Ydbp2AKJLee6gvwKvPfR2GeKco2DZHur0hwF6ho17kso14JsK9Id8eYF63xXE+UItL7eLGieJypoA0Hd7y3K3DrVq86CA76DWdbnxWqcEmjOncpctt9keS3f+2zule8b8TfbWt53m/XK5sv1ibt37ewF05VwPh1YNhrboj2w/PWkV6Nl0aPUgt22y17VLI091qI3/to3Lz+Y89POR9fOJHfaJmnXILAeerysH0MM82FVEINTG2kM8Qr/o2dXLN3b98o0ysWm0YZ3WdUEjDcea55pLKJfLAJXrxrq9Qvbto8nEz2XnrsDrgwo9OIawfjDnmSs0JN3f3bcKdK3HO2oDQF/ps0+mbp3r9gvdQ7iSQr65wDn59B7uMz+B5+R6hwYo5k0/71ovL3QOuGY6AuhdQXSy1qkT637KNaPrxs1Bzp+aKWRvjouE8xPgfkZzBEA6APQVivcsaxubmBPUjWuAdU/nRrbuA927UPVz39E1gkPA1kVGsN+hOSqAdl7nFxDX9JJ2VKcNTRCrta+1n3vBWcHfuwHnAHSuLe0v6+YOgL7XsxT2ZamGFdTxeTd3TVL9gVwaAOjOcMFdT92kY10+v26+4eTyj//3f/jH/RUpvi5WIFYgViBWIFYgViBWIFYgViBWIFYgViBWIFbge1iBCNC/hyc1HtKvpQIRoP9ayhg38n2pwHcZoP+bf/XfVpmVqyy7VrK9u1KhO4CONWtp281Wf2jX4xDUZ5leB+RhkHkMnCEDXdBiNpMCcXIy/UaWdWN729leAGQKQB+P9FnAGcDw7d2tFI9ltbOqclnRDmCk/z97bxJrW5qmZ3277/fpz23iRtzoMiubapxV6RITJowBMcAgJBskCwxCYGRsQELygEa0QmJiiRmIAYIZmImN5UbYgEEGYVXZVVmZkRFx++50u1/d3uh5v/9f+0S6sCJSMQjd+E9o6dyzYzdrfX+zjs7zve8r9SPgJio49Qd8wHy353nNytMlL9qBtyB5r6eTRkmPum80QtU5ErQAePHe0a4+QhagHTmvUliG7G+ApwNOgL2RxiyA4mpVIHsRYLvnPvP/RoO+VNmosWWJTcY69sHtlhTvgC+gEZbCPB6VmahAjw+O7fDgQBnlF8DnvDDya1vNtkAugIzcbiyPASdAJUDLx9/92H7ww+/Lwv2nP/uZ/fSnP7XXAOyLSyurrVu9Hx5aQY59ibJ6U+cvY8M9my8E+CI0LQrsit1e38camOIQPapQaRDAwn08oiliWgN0XlvmWa1w32SltVtDazY9t1lW3yg6gTdbdzAgO350MLbDsyMbH03khuB501jVF9buNALQGdi007KDTsvaAV4VWW7Ha7Oj9c52i8wWi7kA+rzdsUW7Y/3JRNc/nExsYS1bNJp2M1/Y9c2N7KurZaZDawEvcFTDRBiUrsx0deVO6nNcBd5//6E9fPi+TSdjB7QNcwtklOpV6cAJyHYboMvG3Y2a3VKa9ccc38cROBy+pZAGwurnljLJ64z00FDCmnS4t1UTQYTowDjAmrKuIwiU5bVaPXw5C7CF3ZZzQLHKPAeeyabZmz8cgHruN89xZbW/drXObbnK1IwBCJbClnqhcpaNuzehFFVQoJMFv0OR7fA8r/YKdAD6ttGxbaMtiOcR6EDotjVqgB7W4R8C0JsNmmr20JNmF3AhStyoFleTwi07eAHuABoFlANAl4W7bNz3qvldw43Y476p74LKbnet+Qo877alOL7dDBFz0KV0J0ShqqxbZdYtsdL2hqXGcmnd2Y31lgvNcxp5Nr2+XXUHVown9uGHH9oHH3xgrYORlYOOZa1dbf+eW2FloxRAB3gz/1u7nrV2fdtVAZgKdue2QVm/u+XuEfKtWeOovLEuv3z+yi6ev7LlfKHsb6AuSmUOb6iQX77PPanqvU6egX5qh8dHwdXA5zP7bXQ4YD4xt9g7GA/2mDwvlOV9fXlpi/nC501RyJ6cOUVtT09P3WL+YGxEhPDZsi/fbGqVN+PM/KLxQfb281mdgc6+PewPbNTrO0DHhcEa1peFeztYsxdqfBEsDuBZ9xxdp4+/N2O09HNUb0f3h3VV2YpmmU7HDo/cGYSJzJhzjdEJgEYhaqV7kdZ3Q41ksflEkSPV1g4OD9Q4wLyq79VhDne73pTA+a0XK9UiAn+1yiiBg6aw4JRA45uhYN9byWPfDjyn2SXeC9W40saqnVgV9v2RGg3IQKdeaqRpNOxgMLLpcGTNnd9HY2b7X/lv/+Lb8itcuo5UgVSBVIFUgVSBVIFUgVSBVIFUgVSBVIFUgVSBX6ICCaD/EkVLL/lWVCAB9G/FMKeL/LIV+CYD9H/6z/wJXUZUIfJH/F4X4Nut81GB52SrAtIjNAJkOPxAibwH6NiER+Uj3wEEo/FYGbHxK9+Wlm8LqRSBrSgsUTAC4IHnr169ssvLK7Ndy3Y6/JXUMSpi+RlgAITh/XmPmMnLtQjEFnltSX1bsQ584UClCNAAbkbwIcvgXxjY27A+5kKjVhUcDVCdc8vzjQAYwJDGA2ASau0BisgAOgGjgNZOsyHohWqU52PpPh4M7Pj4WOeGCnTYG1i/26vzw6uyskFvYL1Orx4bGg0u3lxInRlz7H/t13/Nfvsf+W07Pz+z3/17v6vj8ZOn9uTpc1ut1rUFMvAcWAmsibbj88XS5ouVQKxD66YU5BzAPLdPHtlg0BNEjzVHkT0eAdCxcA+WxZ22FdQkW2tMsYhfLXOzsmO7sl0r90sAc7OBw3QNKifHUzu6e2zT44N6zHdW2M42Zg2HdxzHg56dDHvWbVht4X6cNex407DdYuNgkWaDXt9WWOhPD1RjAPp1tdMxX670vPVsYdvZynY3S8Emrp3JhxIVO+cIhxjzfq9jw8FA+ecco+GQdora6l2gfbeVS4GzWbfs1mSOVuF1DjrzCCDrbgoCZEEtXYMw2bajrGUu7e2zaxvlsIaBgbUtc1Ci100hYQ3F968zl8O53c5Jj+8bbbd/UYkezzMulfWmsPUGiL6p3RzWG9TOKx+XANBzzu+WIn+7c3ieVaY1q8xnIiOsZeUOgB4zxSNAdwBbK9CDbXu0nncrfJoRYtNNQ7BP4M/2DQo0SMRGgFgPbyQIYD9mnqPQDlb3cY8sKhoCcsFU35h4Y4+liI0NauZh3eNKQNNPUPCr7yBkdvPSZlVaK1tZc7Ou9+D2Zm09APpqWcdSLNtdu8AVZDi2hw8fKjqgNR1KgZ63vGmDo7DS8mYpC/eYqb7Nm7bNW7Yt9+uL/ZeDc4+1BJjTxBP3dZo8rl++sauXb2TtDhhFJb7ONtozqFt0SaCxgSaCWKPRZGznd+7Y8dlpDXMdoHved7QTpxmE5iL2RSn+y9Jm1zfaFxfz+V7RvaQpZWn9Xl/xE3fu3rGjk2M7Oj3S/k2zFoDdVf8dnQfvxTnfzB2gxwgPlNeTwdAmw5EAOs8Dkve496GkDlEJXD+wGIheN1AEBwGy7ePaAJ7rfnOr0WID1Of+0A1uGUdHfk48N6OxZ6Hx6hL7QA4884T9ttVS1AaxFjFChdfFPXXvrkKOO/fgjhos2JuZhsR8rJcee1JHPoQbWt3I0aB5pCU3k7inZbcy0KMLjKZ2i6a1Th2F0qa5hkaL4FjB3Dk9ONJBrAXvx3rn63/8C//dl/0VKT0vVSBVIFUgVSBVIFUgVSBVIFUgVSBVIFUgVSBV4C2sQALob+Ggpkv6WiqQAPrXUsb0Jm9LBb7JAP2P/Zv/vMocs2b5I7sgba9fK9FW5BrPF7ZermsgLYCOuhtL777nzso+GpUpf4wPELnd60ghjhVsBHRr8nmLDAFcDZxQQqIYB7p5PuzGygKwjUo3cKpGQ5/JwVcE6GNB3XFtTc05bATvNjW8iQCTscCeGBUj8BzFLFAoAp0I4gB3EUDcBugRJOaAgmwjIMr58LiyrGVvHVS9ZtZtN63bcUv5usaoAaVERHWa6fkH47Gszyd8n05VVyAFqj5U6gAiFOjKrm0AtT27GHAORKfJgdcBuH/4az+0H//4t+zOvTv2yc8/sU8++cQ++/yxffb5I6lSY4Zwlhe2yQvVG2DFZwBB1xvgGHbtDv49Az2XChFIT8b5oN+1fr+r66U+ZL+Px4MaoKO45LEsW1u2WQmgc6yXuTW2PQH0CIhwI9gC3xqeZcwxPBjZwfmRTY4mbqXPHGpV1mgW1mhG9WfTDrptO+y2lSXN67ZlZad5S8d24db0M9Sr3Z6O4cGBFOiD8cSuysoui8qW641gVr5c2Xa2tt1s5bUH9AG9CqytHcYxZvBP4ghGw4E9ePBAB2p0FOdYYAs0bjZ6XgcAFcBinYEecrbjnJN1eADozJPb0DzuHZxLh8aWbr9uKKhV6CGyIDaJxLUX1+Hewt2h8hdszFutGrbV5xNAM3tBhIRxjkcQzP+L58k54ywARF/dcjMQQF+v1MiiBhXU5xwAytA8wNLOK7N8y3vkDvRy4G7TciZEbS0PNEeB7k0dX4ToAeSq+cABOir0eH7AUcHz+F7BbUOK3FAP1VkbjbsCxLUq+30y64NinsfzIrOs3Oyfw2t4OZ8Zzw1Y3A0qdJwnpODf56LHBgScEzqFK9Aj9GwCVm+urLOY1wB91em9oeMHAAAgAElEQVTZVbdn+Wgi9XkE6Hm/LQV6BOirYm3LcmXssfX6yppWZQ2rij0IRqGelb4HR0X4qD+QMluqcnLF80IAnYO9x6+dJomVLVbLehxkWx/AdQTNAPQ7d+/ayflZDZ8BsQPyvrvd+tzkZhIiAeJr2c/IQQegx2vAlQKnDnLZ3333XR1nd8/t/N655hL712w+d2v9oCKPIPhm7hbucoagsWW7s+lobAfjiZwG2Ddohuqy50X3BZo0gtoagF6vKSm1C6nOPbqi77nhxFzIdcTnzoZceJqsul13/ACgo1QPDS6Kg9isBaeB/tHanjW9Zv+gEYt9B/eI3U5NakByjUtZ6jsREuxD8f5LUwg55BwRjOvabkc00ISGE0d3IDeT2qmCOmwrNQEA9znkqFKx1zasjxPCcGgAdOIQlKsempimNCMMXJ0e90jO72/+93/5bfkVLl1HqkCqQKpAqkCqQKpAqkCqQKpAqkCqQKpAqkCqwC9RgQTQf4mipZd8KyqQAPq3YpjTRX7ZCnyTAfo/82f/BV1GBEaoW8k6RelX55HPFza/mRsgPUI75aQDs4O9M/+Olq5gqPh+UERUbAJMAS4ss5UtNqsaEggI8LyQE8z5wLKyDSAc23WHWkAnoIVbsu8B+iSA4/j+/BEfyIPlcISCEd7zR/87d+4oBzzLM3tzcSHwEqGirglYK+W1NwPEaxHEDBm+89mNLWYzgTXAhjJih31B1Wh37XbvACIThJUSl1zsbYUUtP5MIMjhdGpH02kNQ4AexSa3HFUvOd6LhRUZdtKVMtDjOWWbTOMC4Ipg/Ps/+J79kd/8I3b3/l17/vy5jk9+/qn99Gc/l+U7zQYo9gGWwBoee/nypWzeUaWTiw4UA8xQD7dwz/Q61NsHB1MpsPv9Tj2m5KOjPp+MB7USHrv6zWYpgM773wboVnXqRgtx0nZTKvQIqgbTgU1ODmTh7rUdWruzs1Zna63WHo6OWw0bt8zwElBNtls7Lzt2XnQE0AFrZJxHgD6gzgLoY7vIS3sD+A1gvFhvzATQ18FWvaH3o7blLVt0gNKw72P9zjvv2P3796UExaoeN4EIkXAa6AH3Q/OI5mLIQI9A1ucnkKwKAHe/q8R9g0doaOj3sfN2u+fYyBHhZ5znALf4+VGJHiFcXENROays7lsAHVhG7EB83h8G0L2pYq8Cj2dL3AIQ/YsA3dfgbQW6W/U7QNcatoYV2z1Ad5Uz9uJmGZzwH6ZAD3EKzL29Yp+thL3C31+AHHh+K8uax4GNynCu339vRx8hus5PbgHuHBBrvMnXtsnJpi59/sui32Mp6vMlFx2YS7zALft7IHq0wVd9bWeDXWX9rWeRM1ZYuLevLqyFCj3sd+te3256AysnBwLoHM3J0LJ+UxnoEQ7frGd2vboRQI/nW27MijVAnOx1V1yTf67nmLt4MJ8OJ1MdfLHvoTqPCnSpsdkTq0pqblTd/FznmvfJHu/VDTC4gty5f89Oz89qCI7SmjgP1jPqeEFa8u6D4jteP3nr5KBHgA4MZt/kwMb8o48+ko39/Xfv2/1339Fcuri4UKORat5qqXkK63Y+5yZkoM8Xc/0MND8K14o9OvXYVVsjzb2DlXto2EGR30RFXu3qe6Fy2tkPq7KG2vwbxTgAPc65NQr0rQN09kwOGsSYMzR4xcYA7ns73CU6+/0WNTuOLHGNROcVas248FrmJa4Xo8GwniOo+GkgotmH2nKt7Ee0dPEecT7gMDMdT200GNVNG7Lfp6mrLFQ3Go9oWKBxgbnd6fV0dJtt5Z2zt8ffBbC+7zXbakzg3DhHvv7+X/k7X/ZXpPS8VIFUgVSBVIFUgVSBVIFUgVSBVIFUgVSBVIFUgbewAgmgv4WDmi7pa6lAAuhfSxnTm7wtFfgmA/R/8k//cypzhMBSmgIOmi2bz+b6YzpZtKvF0tarjdRoAsnBwr0G6b1eDda4XkCLwIQHPOuP88AKVOqL9dLma1cDAiTIVgd8tDotKd85l6hS3GyCMjPYpUcFOkpPwAA/T6YTwWMAIAAK4AIsWSyW+uP/Dp9oxShz3m2pzzn4Q//1zczmy0WdeSxA3usJLJJVi/I6AnxEqq58bdl6tVDWLLCtP+jbQHCzZ/0BdXB1rvLZO23rddy2WCJXAOJmo4PPApDx2uloqBzZqJoFlAugAyRQ5GJxnwHhC4F0VLGyqg+qXZ5PDTg++PB9+5Vf+djOzk6kvASGPH7yzD5/9Nhms4XOFxhblJ6BTg2eP39mL1+8tGprOmikoImCfF0gTAlAH43t+OTYyGdHVd/puGUzFufNVsNGWLgHgE52O1Ao2yxts1l5Bvub17Ze52a7jtmuXavoS95jZ8pnj4rI6fHUTu6e2UG0cMe2vGfW5ei2ZHnM3BsGgN4mqxyAXm3tJN/ZSW5WzBYCa1c3N7bqDm3dHVl/PJFSvzsY2GVe2FXu1uOah+uNbRcb2843AYQxXju38CaXO4A+xhRwNRkN7fzszM7Oz2V9XRa5QDvzmeYMlLVk27fbWFaHrpBbNuF8iEMtoHXMKa/tFupziCpsAfSeK9AFsQPIbrXatXJaGejBuj02gLiy2UGvAG9YC26/7ZbVXKcDvkrgrrb1plEGcNbras1j1e/qac9TjvNVc6lwK2tXQ7v6XACdOYxytyiVk61xCqpYtPdZsbWsYN1mYU/Ia6guyB2yphval3B6uAXMQ+PNHobzxp4n7+fmdUdhrNgFPeA577Jx53sA8GSlR6Be33ui3X5UoO+Ih8CJIFO+dgToKJK118QXhsYhmod4/6jWJSedn1U/1MCNnfV2pXWtVHMMY4aF+2ixsOF6VTtu5MOxLUcT2x4eSX1NbICNerbpNixruvsCiuHrxbVdzi9tuQnNQwDzrGHlJijQQ0b5Ml/bqthIdSwH+mbThr2+csGpAfOlyHKbv7m0+etLPYdGAPa7aDEem5Jkza7Md2+K4cAV5P6Dd+zs7p3ayYR5RLMTamYpsNcry9jjarW1zz/A7+xmpsahGIfBHsiBs8VHH31sH330od17cN/uP7in+cTeQrNMI9j700B1c4NzB8rzpS05lKO+0l6P+pxDEQ2VN69gTd4O9xStMeY5944A0DnnLMchgflcau/m/sM9jXnPPS/OzfW2tAXzo9O2o6NDNe2wjmlYcIcUHAI21qYhBSeXfk/3Pd4TBxBs8vexIjQ5kDffrm3umWYA9PFgVMc+aGZzvjsLmfEr3b9iBnoE6P0eURyHNhqOVTs5LDCyOIAoM55Gg5liWzbrlRoXNMZY3He6Ur73ghMMTikAdVnfl37vjRnov//X/5+35Ve4dB2pAqkCqQKpAqkCqQKpAqkCqQKpAqkCqQKpAqkCv0QFEkD/JYqWXvKtqEAC6N+KYU4X+WUr8E0G6P/Yn/qndBlkypItC8zFhhpIC3zkQM2GEhowGCFiWyo0V6ADRPjjP/92yGI1NPGU4IagHH+cBxJh/7sAspHziuVsngu+8FrAC7ABtXNeoOrbCAwBJ2TZ3gJI7lWdqAXHY7dw9wzdSnBG1t2zeQ24AFYtzhml5eGhDsYF8AG4c7iCLXFLUAQQ4jAogNMaxLsStcTGtyockveoQ8eabYdlgDReBxidjIc25hi56huAv8ROeDbX58ialwzbdscGnU6tTAQWAW2pl0AgSt0Sm+yNzheoAZQUQM8yWQpPpwdSh989P7X7d8/s6GCimlOTNxdX9vLNpSzro3pw1yBjui2o/vTZU3vx/IXttigVscR2i36eCxSu8sLGo5GUlJPJ2FqyyUZI7yp97OuHY/Lu+3bAeRySXd62TbaSjfvl5aUO1MUoLncNrxPgNs9L26wLOQ5oDKvSzu+c27sP37PTs9PaArrXb1p/0LTBsCure8Z92GnaqN00TKeVVV6WNt1sbEpzxtW1VO8XV9eW9w6t6B5Yu09++8Ba3a7NitJmZVFbuKO4LZYbK1aZoJPD1wBggwKX8R70emp2mI5G9Vwi/xdXAWC7VKqy5t8JwrlFtTeSuOaarxq10lriIP3WY8F3uR57YDXQCoAleA5ExkY9wGUP4va5GRtJYhOLrLGVv8zn7OMFNGgBKHNGUierCWUrOA5c7vSw6h9Yt+tNJRw603D6ERhGFTZzLboISBW9Wmm+ysY9x+Lar9xr4KpYmipoYuD5rEHms+aH4Ll/psP+jg6/ZhFyr+ata+BHnVoA6L5HhwYFVP5RlU5+d7ChjkpaxpB9jdrW+fAA9MqV2zqwoKcZINhbs8bVnGA0gaBU33++1MUh71wKYB8hNRNFmNmwytpWWJvscpovityGRWnnVWWn2611gsPHdnpg2dGJNY5PZI2Oi8Z20LFNe2dFxy3suY7r2aVdXr2xxXJeq8GrvGlV0bSqDE1MRD9Uma2wcQ/xDCjBG9h1V+yxLe3ljNH66sbW1zeqVbTvl9qePbD0hh6ue4fMv2FSYXMdk4OpPXjvXanQGX/UzED2/nAkSBzrCYyf05y1XmuPZz8BctP8RCyF7weV7hPAdppfPvwQBfoHdh4s3NmLX796bZdXV3WDF6+/vr5SA5jge+HOEK7e3in/fDwaqpFBcyLa/Gvde/MTMFoW/tiuZ4B+P3gvWaOH592OPohzdVnlNis2VrUa2gtpKKLhhTWr6I3lUvN9fDC1yfTAUOxzL+B+tlgubEFsSngO1645qgYSGleIhWjbcDCwUX9Yq9K5V2hON5oaF86V/ZDGNRqLfPaZ9bDqHx/YAICumjtAZ02pwY17IRntjMuSe//GGsE5Q585ZA/FUt4bsfrcu1od3a9oVFiv1qrp7/zVv/1lf0VKz0sVSBVIFUgVSBVIFUgVSBVIFUgVSBVIFUgVSBV4CyuQAPpbOKjpkr6WCiSA/rWUMb3J21KBbzJA/0f/pX9CZY65uqjaVouVrRaLOrcai/CqqGS3G1VxwLU2kLXTFRjm8JzkriBZzFEFnG93niceX+sZuijQHTTyh34p8TpdOzg8lL364dGBlVsUkmuBmmilHu2Glb+OensAoHaYGtWPgIfLy2tZ+ka44XbDfr6otAExAKFGw4EG6kUOzp3nSUUf8rijNTzPi7nSjZYZBzBfasVOx6otCltXIwoIlaUdHU7t8PDAjo+PBJ+xa59fXesAlnAuAFmpH7c7QRMUmAAbKee3brEs+16slzcbKUDjeQDAMmzmbVdbpx8fjO30EIXlsH7tzXxpF9dzWWzzxTW12n1rdwA2a3v27Jm9ePHCbNcy26KY9c8ECFlR2a4s1QRA48F4PLLGbmtNc8WsLHsbAPSeDUZ9QXyy0qVAz9eWFZs6x31TZLy9bYPFNueSrQpbzDa2XmS1JTzW6B9//LHmAqpG6tkftGw46thkMqhzhYedlg2wbVbTAirV3EbLmQ2XM1tdvnGAfnltZe/Uqt6JNTsDXRdgc4HVsQD6OsCqtRUbmkfyGhCDvoHz+B1E94PRYGCHZCiHpgjAF/C1KQW8W6g7qKvcPrxWQ3tMgaujfXdzsLr/r97zFOa9z0NXo0a7JaX7HvA6TOOIKnVBWqnNXVnrUBwIuVX+eA2CZdnsyesxj1uqY1TQyj12iIxqGODG9wgMI5CPVu+CjRBIgeGgYt9uBdKk2g1NMpon/jQ1hChjnqzo5cZWi3VtO814N3BxCFDYoWTbmu2OtdrdPbikaSKmxweLdQlwBdFDgfVxqOoLfY81R2UNaAQWRzv8brtjvXZHj8XGAIHHANBjPb1RZ+9IoJoGK3fvt3BQyXkQT1Db66Pw31ZWhhq5tX5ptqNhw/dBjoOd2Xuttr0jxb+7DewOj6w6PbfG6ZmdnJy4JXivZavW1spOo7YTv76m6emVzWfXei/m4bZEHdxWcoQaLBibbW6rXSGls5xAGKf5yrLF0qgDc5paVKuVVctVDdA5l2iTzvszVth+lzuuy5snGGcH6O/Z3Xfu1+tBDiDdnu/1YU8D1l5htb5Y1Opq7gvsU0DgGFWB+8l6TYzERPnvDx8+tOOzIzs5PVLTwevXrkCPzgncf/iZvVRxCcGdhHFj7AWCB8Nb1v8Na+680SWuEYC03CfCfSDev7yxyZt9eK6cDELjRdwzF1Vms2JlZXNXO4OwhnBW4XWcH3v90empHZ+c2PTgQPcx7gk0fkXnEO5hPI9mNTmWoPjuduVEQbPbsDcQiKdRgHuGGkAardBIA/zfShlOE0BsCmn3+tYfTa3TH9b3OG03Wo/b2q6e3wFW5NCvVrbLc9vmuc5xMpkK+HPPF/RvdXTQeEe9OV++/u5f/d/fll/h0nWkCqQKpAqkCqQKpAqkCqQKpAqkCqQKpAqkCqQK/BIVSAD9lyhaesm3ogIJoH8rhjld5JetwDcZoP/jf+6P6zJiljN/oEd5xh/PI1SWEjAA9AiVmw0U6A6kY6a24EqzJcUzf0jniIpWIF6EK8ARQLDgS4BGwDIOAAlwaDqdmLVKa7QAFaioXfHnsHxc577yB3z+oI/62m2BXX3+6tVr2YZHeMW5Yg/vinUgwCRk3fYFHwEVHA619nmxABK+eB8ASszudcniVpA4Wu+SjQsg5rqAGoD/6WSsawE6q8mg07VivbZ8tdbPgGYA+g51Lnbi67Vei2pSFBd+F0AN6k7Px0X9HuAoQA5A1LC6keGdO2f23v07dnZy6ECp1bJXby7t6YvXdnV9U49Do9W1Zqtn2OSjDme8odu7XcutraWeblon5N6iQFfO+mhkbZoHmjRGuIIR8tQbtK036Kg5gaPdabnlcbHPI87K3Hathjh9tIAGoC/nmQB6hFf37t1TUwdW+9EWeDBs22TSs+nBqAbo3cbOuqh6y0J1AwSOV3MbreeW31zrmm5mCyu6J1Z2T2zbaLuDwHZrsxyVKOpnh4he84Y1pML3THWAWguI3mjWc248GNrBaCQVOvOJow2Bklp5r8DGMvwfAOgRnt+C6hGf32K+ou6C7CGjG0gn2Isl+BdywYHXtxTT/xCAzjXHnGk5Qgj6ep68wzO30a+2+8cAfl1s47vderuLynbVJ5zLdsd8BFDvlfUCjrmvXQ6Bd2U0u9W1N7A0FQ3BQWQEa5dxtFYTolcrq2VX3+7qiHCf2nANym+OCvHYGHBLaQ8431lZA3QuRNCTcY053u22mhO6rY5cF2rL9ZidXtvtR7v0PUCV9T3rIJxDdBMQPK9NDHyUPa5gr2ivSiIaFlYUy3pNHzWa9n6naw+C+pw6VUGBvjvyPG1cOvJOw5aNUgCdOcg+JID+5qXNZtd7F5CybbuKBeeNAXLeaFSWNbbGelTu/GZji4trW1xeaxoqe73TsYE1bcD8CqOvRoFb1yAgT/PKttQRmwvG04ndvX/fTu+c141NGk8aFDreGMDBfWBGHjp7XrB/x1UDG3NcPOLey/xYrTZqmHrw4IHdf+e+jcZDG02GlheZ1jkQWQ1W7XZ9HyB+hPsHEDm+F+pt5YcPh5oHcT4An6NNus9Vj26IAF3zOPwMkI5wn3qyP8SmC+bOelfYcpfbtu3NDWqyoRmi29XrqDfHeDq1ycGBrO3ZM3ke8ByIzv2IfRkgTW65oPlg4O838PzzYX8oGM9zpfxmvm73TQC6f4VGrNrJgSaUTs8a7W69NnkhCnTGMza18TsAbimb1cq2NGkB0EfcO8f6Hu/73vxlajziXLR+zez3/mbKQP+yvyOm56UKpAqkCqQKpAqkCqQKpAqkCqQKpAqkCqQKvI0VSAD9bRzVdE1fRwUSQP86qpje462pwDcZoP/x//BfU51jLjiQbjV3C9eoIkfZFgF6tHyVvXO7K0UcIJg/pjuEawjQAjOAYTmq9RJ7YreUlWoRQBKU5/4YCmpXwwIIBGnHI+v2G9bp80d9V7UCADhPFJgRWgMTDg4OBdA5XwD3mzcXUlQ/x5I8eE2j2sN6djh0kO1//HcIgGqec+UA3iir+ZZiL0JCgMebN29ka78VlKtk3857cB5kuy/Xbs3LwbVhE0wuuKvzO7KRR6lMti5Z4oCwfrdnBc9fYnfuSlQ1DLjrbt0YADxHRQzArC2mgXRAzNYe8H748IF97+MP7MG9O/XzHj99bp989thevHxV29VbE4DZleoYSANE3rk8vDbZZpzHg4GN+9jQe+2Gw4H1yHbvioJ7jRtmnW7T2r2m6gEMarVbsuAHoPP+jE9BLnD7FwD6urDVLLPNat8YgPKcnGdgYVR0j8c9mx6icB/XAL21La1ZFZZjBY36cT638WZhk/XCqqXPh+U6s7JzbEX32PLK5yfz7ybb2DVq8TAvUWD3iCVo7y2mgU9kYwPImHMcAPQpjRuDYT2uMoKm+SLAYsbvFwE6T7mtQI/7QrRrB7DGx3ie4HmwAHfFNMA3KNjRcOv/Y4XgUFRfKNr/fxToEaBLlR6V6ShoQ6Y4gwg8h7cJqgPtmbeohjuduqmA9RzVuHGTBlISacA1RFAX6XFsYuFzYxSE8pRR5LY7tllntlnnWn+AUOaJ2/ybbK9drdyxVmcP0LXXUPLQCBD3JYfZDtXj50p53vD1ypeU86qf1eCT8+m0HKLzPTpdREvsfdNCo772qEKXMwVNPrcU/mrACAr0WCNqI9hPw0fIVM/JIl9e2mp5XTcynLY79kGvb+91ezVoLkZjWx0cWjn1+AmOrL2zhRWWtyw0A/Xs5vrSLi5e2s3NVd2Ms6vaUqC3mkHR3mlb2TIr22bF1l01sFi/fPHaLl+8EjCmHv1u187GUzudTARh9Tzt3xvZ7McaUch8W1jO+Ie6D8cjOz0/t6PTk31ut/YptzEXoO/19D5z9kuaisI6zHSvKNSI5VO6YcslLhFr3W+wryfigQadVrepLPGofNb7drvaM+JjQHCamdjLuC724rEs3Ef1/sX/o2GABqfYBCBwznmEhiU1gQQ1NwA9ziWtlbAeY4NC0dpZ1toKoMdrZQ3FiJPYTNZHwU2W+WSiMWV/BZ7TVAA8jxEquncN/L7l98ex8s/Hw7HWDc9l3VQ5DSp7d4Q41zm/2LSwa7SstKaVu/1clmdD2EJiw8ttgI66nHqMh0ObAtFDIxvnsctL22aFrN6j7Ty1+fn/9Ttvze9w6UJSBVIFUgVSBVIFUgVSBVIFUgVSBVIFUgVSBVIFvnoFEkD/6jVLr/h2VCAB9G/HOKer/JIV+CYD9D/5n/0ZXcXR4ZEdHh1J5UoWdIb98gZr303In82kMAOeKS9XFswOnQQWpeZzNSz/H3ih/FlgG7nIIRtXtsI6Cj1Wq1NlLbwTbBiN3Ro2Zl4LOiq7FXhy1+7evSPoDaxAeXnIuR8e1fbnQO7Hj5/Y02fPBd8BioALLG9RMErBN0KBOLLhaCw4N5+j+psJ2jjcAtyErOUwzlgLX1y8EaAX3W76+U6mE4GPxWqhfHeAjjLQbWeH04kdHEx0rlIDkuPeaFin0dRrppOJ8tPLdWZVsLQH/gigB/mqmhmWvG9uZVC6el/AzkEj9cHiG7Vwt2vf+eh9+/Uf/Io9fPd+PUN//ukj+8nPPrHHT57VzQJbw+q37fbeQf3ZQBouzbUDWs57OhjbBNDT6zsM6nZt0O/YoIeddrSs3lmjtbVGyy2LsSTudNuWo7AtMwEyqbyBUE3goluMc2TrwtaLwrK1K04Z6/M7d+y9d99VswTzhPMbYd8+7cnCPdr2A88bAPTVStc1n81sslnadLO0XWhmIF+76Bxb3jm2rNy5Q8BmYzdA9DyzPEBvrnnYc1WnIDMQHIDebFi70axtsoFIExoKBv0Ai9uytDeAX7gmFMkN1N3Bwt0t1t263ZXlroLW3qAnBbV5AIbB9z08X6NhIGN/WoDnem2A5/G9aEQBYgKRgcl1/vlO4+xz223d8xLwW9V56pyILNBvfYYAdofs8XY9XnENa44LmG61V6w3K9ll01SihpHgUIGqF3DJOt6sNtpTeIx9g+ehLgaiX19dCxhi541NeLRwvw3Q251eraLmPFGgqxkgNi7QYBLz3qUIF7YWQGfN+vniOO9js5/nDWs3gec4a7T3tu5Bkc6+qBz2ZlN7hDcM+PyNinzN7W20yfc5vk+eDvbpIT+cOjFORQ4YvrLV8irMpaadtrv2frdr73b2AD0HoE8OrJge2NGRA/RNc2ezXWabRlWv/cX82m5uLm0+vw6Z8iu3cK+w9u7ISQCQCjznoK0A5wCapF4/fa4DYEyjD3ET9w6P7e7hsSzA2dfIM19prDfW6bqleKPVqBXoyrjf7Ww4Gtnx2YkdHB3VQNpt7T1ygH2bvYQGK9Yi75fnHn1Q4HaifdgbSiJAXyxWmjfHJ67Ab3WaAuh5mdtqudS59fs9vTduEnWGuCzqN+6mgQ069xiiP4a+ztUsZQ0B9F4A6LVbAlb9t+z6FavhF6nXaL/SEg52A3pkpzFZW6lGhTifcHLo9pm/LXfuYC2qJg7Z2dNYE6jxOXcgOvdRlOVdWbf3BK5pFqP5ajqe2nQyFThn71sullZkHkER1wMfoOabZlP3v/6gb/hiZAXuA1VotnEniRgNEefwnKayyys1JZXkvue5Dfs0EA1ciT6d6P5V0KC02lgW9njuk3w9+bs/+ZK/IaWnpQqkCqQKpAqkCqQKpAqkCqQKpAqkCqQKpAqkCryNFUgA/W0c1XRNX0cFEkD/OqqY3uOtqcA3GaD/qf/iz6nOKIb5ozyAghxpwXKgd5ELepGDvl4Gm92YTQtDRone7QjgkFPcagLatvpj/mK5EAgBMAHbeC+pDPk3wAvFZoB6sjbeVgI8rvTFGhvQ0hKIBUKQu3r//juym6emQA6AyNHRsQC67M+XS3v95sIePX5sj588qa2dBfsFmHuyvx0MB9YXUBgIaCwWwIqFaqG8ZZTiTQfIgnC7nd7frc4vBQObrYaABLXbA/SFroPXA8ZPT4/t9OS4fj1wqosKMqgwgVRAO1R8lpe1tW8E6ED0aIePWhO7ZOpL7WQ3D4DBln5ELJYAACAASURBVLkFHEIt3LHvf/cj+83f+FX74OG7tSL0D372if29v//79unnj2plY1k1iDeX83jg8cqEbxoW7g4LqfsEpeNgpH9Td3LfRwMglOdiS227q6zalVZZIVt6AF+317GiKqzYuk204BgNFbvKgVtoqgCcb1alFZutVOvMwbt379p7771rJ6enbvtdlYaFOxB9OGS+oWDtWqMqrVkWtlmvZGM8u762g2ylo0EDCFbJqCMB6O0j2xQ+jsvNWvbt2Lirltut8oMno4kOgdGiEBBWVnbTrZgZZzLQx/2BjZQLDsAWtTZDXa8IAAfYpJsHVq555bDclZ7KHJaC3F+/V6YHqB4V6EEWKpCIcjqC3/AmfL7bve8zvwXQcf+vAbrD9BJ1eYDKAujUP6iNUQXzHh5YEMGgK9wFsxvNWnntlt+ZXu8QeWuz+Y3dzK6srMq9xTRuD8OR1jPNF8zN1cL3EaA4bhCAQwAh9tysrTev3wigA+FZr1Lt3lKgA9BjY4ds6LfYh3sDCGumKAs1BaAI17VW0nvbTnYOEaBTnD0I9RsNAJ1xdoCOEpnPR4VNwwg/x9xuzzz39xaoDBET0bkiAkjXvO+V8MqlD/ucNzlw3tjXX9t6faN1xd5z0m7bw3anzkBnHwGgL8fTANAByIe2blZ2U22UZR6ztzcbLLRntlqSsY2LyFIAvSqx/vd9mj2zaO+swEAiNG6gMH7x6Km9fPzEyiyXSnzY69v9k1O7f3wm9bH2VyCpGlCAul2NX7OFmtkz0H0f2amh6vDkWI00dZMU888XQh19QFOH7jEZe4QDer8nOKeWorvZsOViZQB0QDVqbWBzu9eyVq+lfYfXMQfINgcUs1/EOIwFFvGzuQBxzA9nDY9CBjiv48PIfCf/vY4DYC2H+1OMJpDtP41VagRwlwZ9hTUfX7usMptXmeXmzikcA9bCaKR1ENfYElhOxnjD1LDAnGOf10FzjxoKvGGNNch147hyeHCopjcO9jg5iKzWlm8yy9buYsLBXsR10xAh6/XxxLa7hlw52Bdv2857BAttOr42ri4u7c2rVza7urIinEu/07VBr2+j0bAG+dliZdliadk6xrJkKsnL3/vsrfkdLl1IqkCqQKpAqkCqQKpAqkCqQKpAqkCqQKpAqkCqwFevQALoX71m6RXfjgokgP7tGOd0lV+yAt9kgP4vB4AebWGBR4JOAMSQWww8n1/PlFEcoacUgkElGHO2UXK3212xBizMARjANdksy8Y9QPmgSgcmOXsI2cDbSsDMc6VROqPMa9ig3xOEA8y+o/zbdwQ5AHmAiaNDB+gxy/fNxYV9/uiRPX7ytFaJ6hzbWBg79PGjb71+X7Ao2q4DKRxGOUzgiF+8P5AWtZ/gSbMhVbzbmg9tvpzbfDUX4OP9eezunXMp5gFQgHCACMrtIXAwZC3L/reodMRsXKn8nbdKGc8hgB6st6NiXFbVQA9U7QE2/vD737U/+pu/bh998LC2iv79P/ip/c7v/p598umn9vo1+fCvpULMC6CegyrVqNHW4WMJSOy4VXB/JKzquddm4+HAJqP+HqCjYq02lleZ4DnKcWpTbB2gR6CTl0DbwjKOkL0MQM/WWA979jKQiwx0LNzPzs7qaxgMWjYYYFXvsFcgtSoF0bMI0G9u7Chf22G2MgsAfZ0VlrUOdQDQowJ9UZU2R0kcsqsB9wfjqQ7ZcpP7W1WC59inx3EGvg0Z325vvwOE/HMU6PHL4blLuveAG4DuED3WPM4lh+jetOHk/YtgXKppgfm9Cn2vVP/DAbogutTorDGHuVLXoyhWg4zbdUfraTka3N7Xgsqdx/YRDJmt194QEVXYV9eXxgFMdncAbJ4n9UHtWNerxdKW86XmFs9hvFcA9OVa9u24R+C2wLpUtvwvAHQy0OPYS8ENhA5jpf2FfUYQ3QG6N5m46t6/B6CtbGh3p4iPybKe9Y+Ve3BzABZKLR1+5vH4Fd8/AmIp0GsHAkIePO9cSmPgeVSr37J6B6Bnm5ll2axevwD0d5stu9/aK+Gz4ciWIwfoxBpwbJqVXVdrAfQ4hijas2xh6+C+AFhFfY6Fe7Ph10VNs2ZleWOrtAZey/70/LNH9uyzx1Ia89iw3xc8v3dyJlvwuKevcwe80cIdgC5HidB+wbXSoHR47AA97lVS6qv5wC3nOdQEgRNCuW8ewszB9d2+FjiA54v5Us1Masjo960zaFtn2LFdY6e5SX1pjmLfpTlBUQ2rlV1dXtn15aXmjQP0ng17rOF+fT/jpLDvB6LHNaJoitBoEdelGiyw+A9rxmNLdrpfMh9iI8csX9t1vrRVmdfXMCQ2ZDzR3I7jdXV9bVc317o/KuKj1VJTSx4cDnyOebMG3+VaMp36Hnt8aqcnp7purc0srwE6916//1auQG+1aut/pv58QTOEjyH/L8Jz/s0X13t1cWGvX7yw66srzQkaiuTQ0GqrUSH+zkD0SL5Y+WcL+Bd6j9d/8OhL/oaUnpYqkCqQKpAqkCqQKpAqkCqQKpAqkCqQKpAqkCrwNlYgAfS3cVTTNX0dFUgA/euoYnqPt6YC32SA/if/k39DdY7ZqigtYwJ2hEGA86s3l7JYlsozWq8XldTBETgAXbtSiDb1B33+mB7ltvzxfw9R3dYdeBL+Wu+Kzt3OVZ+y9+1aq4m9dGXjMWo3zwvH2vvO3bsCA4BQAAaKvIPpoWf0ZpldXl7ZoydYuD/T84AQUYEerd8ZE0DMEKCBlfCtHOza5jkAzAjceZ+Y5Y3KVDbdDXP40GrafDG32WImuO5Z7mO7f++e3b9/TyCW1wIhpkCQ8UjKQH2hzNzktgP0BqjM86VQtoYaF2bzma5XsPBWM4Iy0ZWr7CCM4wff+4799m/9xhcA+h/87Of293//J/bpZ58Lnr969co2eWWbDJjqgI+vdrNr7ZZbMwtyoTaU2tqhlMORnU0Zk/GwBujVtrSsWNumWAuek2EORMurXFA9NgbIvr8qLCvyOts935RWZGbb0lXeHLcBegSmOBIA0NtYTwdQKQV6VVq+WcvKGLt7APpRvrHtyjPQ58u1rRtTHTEDHUC1xlXAvHlDc6TRtMkQu/rx3nZaj2Nqb3UG+iDA836HDPlgp446nOYCIHcE37XV8+2t7B8E6MwduR203I7dAXqwdr/10uZt6/Ha/l1S9rCMHH7H+VsraaV8Ji/cGyDUsCIFujtB1I0iAZ7v3wNnAc9EBwIzN1knqH1RIStSIFinL4kvWC4EqWOjgWAmVtkjB+qMq5wssOLGUWLkCnTgORCdJhGaU5grXfYAAHoAfFjJt1pda7ZR7zrg45xyqc0dIArUCj769/r6tVZplPCIAHcI2AP0+Dx30keJ3qot3Af9vnGwHmJzR1xncd+LDQlxr9F3bPLDETO11USkpgVX7nvtAI4LK4tlDe1PWi17p9G0e00HmxzZYGTz0cSKydROT0+1xoqO2bxRWNao6jrl+cqyzcIymkcyxiizxq6ro3krA31Z5YZKusTQG1v6orBnn35uzz59pH/LIaDft7PpkZ1Pj2oFugBpUPjHPQP1NDbu1mrUNWdsT87PFAtSZ5uHhg3GLTYoMNciRI8uFdqKdr4Wblu4o0LnPhKV7/1Jz/rjvuIP1Oyy3QaAPtC+Ge8Rr1++kpKa/y/o3+7YoNvTERu7ogIdhXVsqAiLSQ0rccyBx6jUaTSL60bjzz0x3H+43qvV3N6sZrbI1/U1cK8ZTfYAnfecBecTua+EZhHVN0QB1A0vsrUv1fQVIfrpyZmdnZ6q2Ukgn5z6YOEeXUuoqea6Wd14sds1tCeuVtm+cSY01vC8eK24eVy9eaM91aMocMHwtAlAOuuBewT3rW1eWJV71EYE6M/+3idvze9w6UJSBVIFUgVSBVIFUgVSBVIFUgVSBVIFUgVSBVIFvnoFEkD/6jVLr/h2VCAB9G/HOKer/JIV+CYD9D/xH/yruoqoGpXVcttVZlGBfnN9Y69fvLKLNxd78FMA0ktlzUZVOnC62+3LLjYCTtTdqLmBJBHAAe0iQN8rX90kN1q4d7sd22354//GptOJgBF23vE7n4nCDlgPXJ9O3CqYx1H1Ac+fPX9RA3QAnNtIOzThwGYY+I41fIRoDuHdDjqOmzK9sbdvt2+B4I1luavt4ufeYGM9vxEIBXKgmH/3wTv24ME7ssSVGnRb2enhkZ0cHQpIqE5FaeVqbcWSHOBgvRuALs+JMEQ5wQHAxQYFaplxPVKGO3z94fe+a3/0t37DPv5wr0D/5NPP7Cc//cQ++/yR4DnHelPaKqNmDmeoQbfds067Jxtk2ZWjru/2bdgdCKJFIDOdjOxgOqotjMuqsFW2tHW2FDy/f/++DUcDy0oH6DGPeJ1tpBDeFHnIaF5anlVW5Q2zLTbDEx28HgU67xUVkrgR9PtANfKYXe3oAL2QQpL5QA7vUbHRUc5nsgW/vpnbYje2xXZs5c6z6EFKeaupI2ZoU2sy0LF2jhnowCeAEcbGsZGiD3zDKYFscFmwu0K9BUTnueGxmJWs7wHcoj6XvhbeGFSsLQB625W2t2F2cFKvX6v3DpnGPOiW8A3ZP9c/691jTPPesh14zhHhsazPQwZ6DfyxcAcuB6eBCIZpsIgK4Wjfvg5q0zj3C8a5yNQ8AihXvjluDx13aIgxB2uaGVYrQUweB4ZGgB7nCJ/VxYmg19u7NDTJRKdRpR3L6QBdwPw2QC+k3lU8RGiMcIt1rPpdGRuVxcohD40YPJdOAYaHxpaorhZADyr0CG4j/K3jC0Keefw8qc2BqrI196aTuEei3KaJJAL/qsKyfG3b7aYGksetlt3fNewODS0BoG/6A5sNx5aPp3JlkDNDv2Xr9taKttXwFYC+Wc8tzzf1PtduDqzVHFi7tXe9uM6WdpMtLd/6Psc+/vTnn9nTTz/TfsQ1ct1Hw7EdDyda+zQ2sP8o7rvRqJukaBZodds64r7Pnkqj0/HpSd0U5NbkucYsXhcRBsxhlOXx/gDgbdDKcCu+YLlcy8YdgB7HZnQ4tNHBSGsn7l+uQOd6XUnNez5/+sxePHumMZDLRrNpvXbXgOURoLOE+JkjfrmDhCedx/NlTsvWn0azsF4B59qPyXInb32zsdfzK3s5u7TZelm/33ACQJ9+oTEES/zVeuX3vgDQtR/hmBDdEnBayHFwKfYZ7qORnZ+d29nped2cAtQvc7+f4ObA3hebthgXGi84rEFkiSvQY0NNnJ8xFoVzWS0WRg56vvG5yZzYcZ8oSrk3xOtv78za20btWkNN+fr8//39L/kbUnpaqkCqQKpAqkCqQKpAqkCqQKpAqkCqQKpAqkCqwNtYgQTQ38ZRTdf0dVQgAfSvo4rpPd6aCnyTAfq/+J/+adVZcKjbs04He1o/BJe2WymgL169kQJdWa9Sq+1k4Y4CPQIiYHaz2RZ2IIMWa15lKzdbAnPYlwOd82DZy2MR3skt13Zu4S541rGWldZslHZycixFMjB1Aiw/OKgBJ3/EJ9d1hDozZKxfXV3bk2fP7Onz5zXQAVZ2BdC7IdN8Kzv3/mCoa1ducbVVJjWQjvPSNW63spMHCKL0kxX0bldbvkfr99Vq6WrC5VwZslg+85rzs1M7Oz/Vey9XS4GHO6enOmSXG1TKrcqsFe2kg2JQ1u4hA302mwu0eDZuUefUAqOA0VlROhjc7ex7v/Kx/fg3f90+kIW7X9dnjx7bz37+mX3+6LG9ePFCBwr0LAc+0ggRLHrbPYE28uFrJbEAel/zAVAEoj2cTuzoYKLMcqk9d5Vt8pWt85VU9w8ePLDheGjrfK0DZTEHeb9rMo/zTKpjYGoBQC8A6G2bYP89mSgDnax7QCGwlXmB+rw/aFqrhRraHQ7au8paqKqr/TWcVJkdl7kVsxt78+a1XVze2E05sFnZt2LnYA0AWAKcOm0rt+Sdl56D3OkJosWxZ7ylKt/tlFEte+9O2/rtjuye26wXVK2olsmMD/Dc17y/Lq4ZV+yGbHSE4y3PJm61uaaW/yw1OrjeLdxrlW+E8yE9OcJzXYwA+l6x7rweGO5zVdeyY4yiOn0XrMVdfR+/BH6lOHdbbdYwKnUaZXAMyDZu3S2IDgjVnKEZhrWObXru7gt9t9hW40PTs87J7Aaio5Cl2YGaMcf4vpx7VjeAkPfh/IHnnV5vby+vLOwWYfE1WJQNvSzbaQBxSC2gH9whIoBUU0yRKR+99qeX7bY7D0ToGy3dWXfe+NNyWErcwy0Ld/ZJzo+x2n/dcgwI44Z9Owpv4DQ539Rtvd64el+Z0tiOZ2a7zBqWy7GB5oNT8s8bTbur3Gs/5u2OXXZ6tuz3pSTGjWM3aFvWa9iu16ot74ugQMca3oE+Gdh9azUYD7cIZ35dred2tZlbRgSCNVyB/tnnsnGnHlwjCvTD4cSOBuythW3WawH0Bk4Jzb3LiPbtbsfavQjQtzYaj+QWcnziAD3mm6+ZN8Xecl77bbOlMdf+XRRuqx8y0KObwnpFVrxfE3CXvXtyPLbx8cRandYXFehq3uhorTIfnj19as+fPNV5KILCTAC91+m4Nfq2kvMADTE8rvXKwGK9EMLYOUfGm72I16FCvw3QWRsA9Hg/uFjO7PXyxpb5up5LsnCfTHUPYiJybR45UGrtez5919cmXg6hAYQxVBTKrSYp5uTx0YkdHx3bZDKV2wljpvz4shI8v7i80L2bPZZr93lzrPtYkW+tLP09eQ3jw7kzL6kb+/pmsbTVbGZVUSi7fTgaYUVhu7LyusghxWzQ7li/3VVzD2uM3wn4+t3/7e+8Nb/DpQtJFUgVSBVIFUgVSBVIFUgVSBVIFUgVSBVIFUgV+OoVSAD9q9csveLbUYEE0L8d45yu8ktW4JsM0P/1//LP6ipi7jE21oJ6ghr8kX8r5d/15ZXNb+b6Q7/AgWSIDhkAbACsqnJYV5X8cd5V3obCsOmq3wg9pUBXRrEDdGcVrtoEUnaxS+5iBw/oMLt3767UyEDV/mAgMA144bUAuMFwZIPBUH/8B2RcXl3ak6cA9GcCgZwHQAxw0b6lHPSMaYCc+flWqNJHgvTAdq5JWeSC6q5KdfVpzxZzz4QHCtNYcH1zLUAuxR9QKuTOTqZjQ60NWMC+mg97Bzh8545AEKpn1P7jft9GPVSiIY+20RQ8J/Na1tazmbKhV5uN4GVH9enITnmVbWwDzCSDuSztu9/9yH70R37N3n//vRoOkgf/6eeP7NHjJ/aM2jx7akUBwCE/uBD8IcOWjGkAOlbBsrjn6PZld8y5q5aNhh0dTu346EANF0A55smm3FhWbKS4f/jwfRtNhrZYL3SQbc0xWyxstclsBYRVTu/Giryybd60xrYlNSXqVdSVd+/ds5Pjk30e9bBlwxHAeifQBvTvNHYGjmqagyBUxWe7wk63heU3N/bq1Ut7+frCrrKuXeVdK7een27kNtNM0etKrex551troz5uBMge4LdgkYCRL3gsvnvMBTKTgatYGXeBb23rhuYLgU/lnweAHqzTw6Lx+aF5xXiTuw1IB2464NSabLD+9tBbCvTIaQO8iqD99lbkKen714kD6uCMQgOMR7OraUWQPWajKys9NsWUgrxROQxkEyhEbSvnCV/jvnawTS8E0D2Cgfnie4TsvE9OBH1d5b3TnFGcAnB4NtfBHgGkxLECpwiOqObnfZXPrsYWwDBRBpUr0OM56DxceQ6E9Ph5nytcg5o/YrOBmlVovNgDdBpEmAMUPe4vgFLWmaAt1t2dtsNqADo23moaaliTsatzsWkaomGB8+Dzyaf2GIMliuPVSv9WhnyZWatZ6IguIGfdnr3bbNvdRnBL2G7tysxeWMNuWu7SwHNt1LVq2LbGqKsaj0cjK4q15dlS7+tfDWs2qHNfGeiaW82GXS5v7GI1k909cxGA/uLRE3v56Ilqi1sHjRAA9MOhNz5w3lwL18q1+3XlqnGn17VOr1PvN8DWs/NzOzo5dmV5aLrwcXAnAL7cLrytxog4lwCw3EMcbnuTQ7Zmv8g1ptqDe12bnh7Y9HRqzU7LFehkoPf9/oB6nnFiP3j2xAE658865zHGlQaY+MW677UA4zgcAPBDg0VZao54Ja1uoGEu1ACd/XO90X7G/r9cLuxqvbRLHDmqIuxfHeWfY+Eea6dzYS9qNkLjWF/XJXhufj9ULbYAadfD67GqUt0mY5xXvKHs8OBA6863nJ1dXFzoIL+c+8dysbSDg6lcUXpdFPodazVoeHAXBu5dPG+1XmpOM3/JNt/M5uRl2PjwUAeQHIjOfSm0GdhkMLTpYGQtjSFNLA7Q/4+//De+5G9I6WmpAqkCqQKpAqkCqQKpAqkCqQKpAqkCqQKpAqkCb2MFEkB/G0c1XdPXUYEE0L+OKqb3eGsq8E0G6P/Wf/Xvqs7RElsQq+lgKJ430GwxW9h6uarzUQXaA+SNCk6AmtTMKFYDsBKkk1X5PgMdyKXc6ZiBbibwxfsAJYBVqHyH/baN+m17+PA9+853viNFMvABNXJUUvLcHorXwaC2FL68urLHT55IhR7PAyDWDgA9qjo5J/7YjwowqujHk6kdHh9LbVc3AQR6Iht44Fm/L9Xscr606+trgQoUf2QOK6e89DxevgaDnvUHPakrAThgkAd37tqDu3cFVrheLMEPx2M7HE+CChG40ZTnNvAGsMExXwCj17bOMp0DoIhGBEH1W3by3/3ux/ajHzlAj9dAQ8Fnj57Yo0eP7fHjx/bkyRO4iFU77JtLWZ8D0clJ5lATA2C451nBA7Ltg7U34PfoaGrHh1OdL40FnG5eZpZVmZodPvzwQxtNRjZfzW22nNnLly913MznhgqVI+ail9lWFu4A9Ggbj9Xw+fldqSajdfZg2LLBCOBstQV2NwD0VmwB2e3sbmNr541KCnTZ1b++sItNxy42bSu2IVsZ6N/r2a7f09yLzQdqWgCgBvUvMBXAtLtlCR4zgIFtgnUCdj0bytp5n4vO8yJEj2rSLyjQsZMWQPcjZg+7At3xVMxA5rve7wtC59q7vd4rYyOMdO7RAloNKijSb4F1XhGgdMzuxqpd8BwwHWzGlXceVdNBfQ4AVRNMUdaRDkA+MsZZW9HiHAjKe2OrzXgyljQftKPynjEIDSLzm5mvhQDffxGgqxbi8QEs0vQQ4DnuC3EPkpNEuO5YFAA6a+Q2uPXi0nDhTSGqQdiDBE/D3qSGFqmPvbGF77FpQg0wcQxRPNNMEizXgemcKyCUz3fre1f54sIQ5/62ymuAHuML7vT69m6rowz0mJV+AQjebu0S9XTMnh52bDvuWGvcr+H7bptbVaxtt/Ox8EYOWkyA6A7QeexyPbPLANCpE403Lx8/tVdPn0rB7BbuAzscHeiguQY4zLwAWHOdcW6qkanXUVNPrCX78dHxkeBuHTfBvKHxAigdxsit0anjPvYjzwqB+Ti/qIEe2xRal/H6J6dTm54dfAGgC/z3+t74Mxxqz8LCHYC+WCxUd67Vs8zb3ixGMwfjiq17u7NXfpc09hSyRI9W5+x9MQM9rteS68KdoQboS7vBdYOGop3XkoPGoNFkrEYLNVDkuTdh0JxBAw6uC6jiMePQmvX1404trvqPVus0n2nf6RNDcqBDjWWhsSZauPOd5rfZzY0+n8aL4WBkw97Y+t1Bfa0O0G8E/+NXtlja5mYmgD45Prbx0ZG1achQDrrvJXzewWisg3VyOwP9b/zP/8tb8ztcupBUgVSBVIFUgVSBVIFUgVSBVIFUgVSBVIFUgVSBr16BBNC/es3SK74dFUgA/dsxzukqv2QFvskA/c//N/++riJCWuyGpYJtuOIaSIAKLl+75XAEMBGg84f0CFIiQAe6RStbFNIVkCpASikFY07zrfoJ2JGvG/JmUXpORz2bjHr23e98bL/6q79qD99/v859jjWNUBuIHiEaAP3zx48F0V0RuPSM2V5f8D1aPQsEKr/WARfnADifHBwqHz0CAoGSoLSOwKzMS6nTl4uF52xfX0t5zhGBJK8Hng8GXX2mMtvN7N7Zmd0/O3cFOsrHbtcORw7QI5QRrC4qHTEDfb5cGgcwMIJ86rvO1lKgR8jzve99x3784x/Jwj2C0MdPnin/nOPzzz+3R48e2c6wxGZ8cQdwlWjDGHvG3a3JpfBXXjBqebfPBioeTMc6ej2HQygWy12h4+HDh/bRRx/ZeDoWQOeItvGz+dwyKYf3OeZYuJcbs13ZqG3jHaDfkeVwnT3da1hvgKGBN2PIwn1bWXu3tWawK5fCv92we22z3WrpSszL6xqg51WAzihx+wD0vudVBwUrDQvA8hqgM1fD/6sbKnY7t2tvtQTpOEb9viyvB6EpgvmJujpC9H0+Ngpn8ur3Geie6fwLAB1wH9XhQYXr7+UQ/Qtfv/CAm8T7l0Clfv4iQNeb3ALoriKvrAh557GhRhnNS/KS13WTjVwdWM9Bvc1rHfhzXe4KwTymMYP9hLkaFehR0U1t+EJlzPxezOYaZwG+4VAOEBx1xENQy0uZG0B3tHAH+MfHtAbcILt+LaBSme2KHwjZ8VFlHGqr10v57LA0riXOUlEKAUazXt1qu1Nfp8aPx7qAUP9/7EsxK5yGGlmgY+G+WqmWtQK9yqzVyK3Z2CvQAejvtbt2v7XPFL8EoKMsvhV7sR20rRq1rTF0BTpHu0k2dWXNxq5WSO+2beNoaF27Un6Whwz0kAuPAv3102f2+ulzOTtoX+p07XhyZMfjI9usNw6gs41DXzmFuL299jFBdVeCc/Ac9tD+oF83u/i88drGL+A578N+E8dwvVrbYrGS20HcSzWXMtwvmgLFzKnxycRGJ5MvZKCjKienPAJ0ruPls+f28vkLm6PEXi7duYLIhbDHqQkLwN1zF5D4mYDzMsusJHYgNFncBuhxDrBnCKJn+/veospssS0ss31WOAB7OBlrDNi/200XoAAAIABJREFUmBMtrO+5fmoaHCloFAGix7laxzU0GnJxYe5wPtSu0/axp/lCsQkhlz3eM26ur+3q4tL4LucEnE5GEzsYH9l4OKnntdwRlnNbb2i+8AaS1c3MFpdXcicYTadSoHf4vYAjNB5ICY8CfTjSOonXxbn/9b/4l7/kb0jpaakCqQKpAqkCqQKpAqkCqQKpAqkCqQKpAqkCqQJvYwUSQH8bRzVd09dRgQTQv44qpvd4ayrwTQbo/9H/8J+rzq9fv5ZaF8jbbDhAB44IjgLgBBYdy0kNG/6QflupjvqcP/CjWMXaHCifAagBEbcUvA3lojdrEsj7KVt5s5HaTir0dssOp0M7OhjZr/7wB/bjH/9YUFYWtsEOGxAj0NMfCA7EL2D2p48e2eePHglsc/C+XTKXOx1XgS6XBujHDj2qQ4EIKCeH44ngj4PNjmx1PfN4r5IUQGi2dc6o/LhexVADJYMdNoyw1ydPvCvgwfvDRe4cn9j5yYl1AjQBVB2MRlLxxQYF2RcrL7oQuOJ8UaDf8O/1ulZhUlcs3MmojpDvhz/8nv32b1Ov92tQh3X7p589sk8/+9w+/fRTHQ1sfFtd2XvX4GOHlbpb2/Ol+rbasjcGzvAZnPdkPLDJeFircYFn20ZllZX2wQcf2Mcff2yTg0lt4f7s2TPjmC+WVmIFL+t/mhdyyzeVFeutbQurgTTA9ewMgH5UKzg7XbKWgW/ucEA9m2VhTSAgKvGQVf5ur20cjcyz169nC7tYt6VAzxR1vnPrZOZMv+92yQGgbgtXnAqAM0eDAn2L2jmosrGAbgOKm80aXI4jRL+V2029WkExHrO2ZRu+A9BH+2pXn0cr/OisEFXUtQo1ZDeHdPQv7o2/CND18221uQN017D79Su+gAzvoGpVdnjIE+d7VEgvlytFB/A9Ni14HvNeCU7tmPcc2JnHebjBdnuzUTYz6vPDw0O5LeBqEN0MaELR/J4vBEZ5DpnOrGfW9R6gu8089ta140U83wDUI/QOQvt6DLGb99xxXyOhCG53/YcA9FrNzpxir2GB3FK1x8aS29/ZH+I+IcDe7fge19pbk/P5Hluwri3lsVpvNDJrWl7PpfNe397vdO2ddreGuQD052b2ZrutVb5lr2nloGU27HjcAsC619LR7YSoDeIzKvatlppjHO63bFlmtqg2Vmy9YQBI+ubZC3vz/IXlqLSrSoD5ZHpip9MTnTdrSWsOu/p2S5n2KJ/ZMxstH//YnKS1yPzCHj5AdVTTfgfZzxFs/HG7oJaxcWE2m9v11Y0iL+qM+mJrVYF1ubs+cK2Do5END0fW7HiNcRAgvxs4znMAy6zB1y9f6QAi65602QgA87yoDsf6fTIcCQTXDRqo5TeZH0RGFIVHbii+wRXjvJ6LYn9gr2ZsdVhl60ZlecOzzKkHzVnD8UiwPNak0+tZu0cDkjcn+d5ktm02vuB6EJtioosB+5+eaI1bY++xAjQ4xfOgaeDyzYVdX17q3scxGR/YydGZHR0c15+BQwrwnJiGOA5zoklev9F8GAj+T3QvIKZCKnzujTS99Ac6cO+IjWiM8l/7n/7SW/M7XLqQVIFUgVSBVIFUgVSBVIFUgVSBVIFUgVSBVIFUga9egQTQv3rN0iu+HRVIAP3bMc7pKr9kBb7JAP3P/9f/nq4iZlQDyQBevQ4ZxMANVx4HT9mQPV0IKEmZaU1BBWX+Kvu8EqwiF/zq+kpZyQB0rJXdFRmw4gpGzx93aOA5y0ABB4sAxYNx3w7HffvBD75vv/Vbv2UfffShwB0gzQEE+b1N6wNTZNfrcOzq+to+ARJ//rld39wInPDRvcFA1+Sw3j+PA0U3sAZIjRqQPHWAWMy47Q8Hen+ASYTqaiaodsrmnc1ngoCCnVu3oecagAtHxwd2dHToCu2itFazYScHh3Z6eKjnSOEKjLWGdZRx62palOeA3Cr37GGOxXJl89VSNu5RaYiV9jrPZKmtHO1Wy773/V+x3/yt35D1/WbjatdHj58KoNNU8PgRWeiPrdXqWLPlACgqkH2cPZ87AsJuo2WdBg0Dno3L5/R73hjQ77vVO1AOfL610t57+NA+/PADG08ntsyWttys7BUW7q9e6hrKrVlR7QTtBG3XpWUrANROdt/AsZPTU7uDAh0Ld0E2zrWyZgt7fHK53S6/gxoc5fO2Un23VWkPBNBb1ipyZWvPFuQRd+1q07Wsiqps/PX7UqALzAYLbwH0sqwV6ABvLK13qOaLXIpqoCoomrF0G2Wy4vs2GrgKPdYNhTp25Yyv24MDY4GyZAR7DjhqYIAc8526NoO9OXMpZn0L6PGZyk3/Rfm5A8n6SzbnnhVey9BlCQ16/+JrPVPcPMs8jAWOBii6I0AHns+IK1iuLGOeZbnnUquxYJ8fPp5MbHIw1fqqcGEoK+Uuc7D/jYYjGw4HgrJcr3aC0AxTYNedo8AeyXEANa0rubs1QOfUNTXRuYccaFfMczDunouuWIhw6RG+lzgshH2orpMU6MyFWOeQN61x8vNX048aK76oSo/jFpsdtF+hJI5Z6QFUApAZTz9f9sZCED82YgBkAei77dpst1HueK/fMxTo73f79i7NS2SskxPfbttFp2PXzWbdbFR0G1YMmrbre7QE63DQb9twANwNc0qW5C1BdHKvpRjvdmy9LWy9yy0r2Z8d7APQL54/VzMDjVDMltODUzs9PJUCfXYz07prh2s9qAF636dg0/z6whzxcfC9mjnm85n93jxTHuV3D1X0QPny1J2aX765tNev3yg2RM1IHMQBlMSLtATsWXdu4T6VfXyEvtyTWJvsGdSEOXD15sIuX79RI9UN17BeS0WNmjrmqRNTMcT6vct+4E0TguJZYVWea2/BSYBoDcHz8P76DOYyawGXEeI0BNC3tm7uvM40TKw31mWvHPQ1r30O+b2rx7qQCr3lVvY0iYTr/kIMg/l9EoV+nmd+P93hchKbJ/YAPTa7LOYLu7p0BbpqDvAeju1gfGjjwcTX4c6bmbLc7e3jPN4slraYzazkd4IBbgIDt2/nHs1eJAV/SzVDuW/bbdg3Mr3v3/pLf+1L/oaUnpYqkCqQKpAqkCqQKpAqkCqQKpAqkCqQKpAqkCrwNlYgAfS3cVTTNX0dFUgA/euoYnqPt6YC32SA/uf+wr+jOl9eXtjFxaVA4ng4EvASQEex2AT0NgQVIswFKkK0hNCDbSx/0BcM32SyNVcueLBmByBJoQoQwuK53XEL6aDWljVthsVyQ1nCvU7bJsOuTQdd+8H3v2c/+tGP7MOPPvLnkyuMmnOzkcJR2bKjiSvArWEXV1f2s5//3H726afKfr2ZzcQSAQBAjKj+4/PIE1+u1oLgqBObqOsEhDuuOrWdK0MnkzpneDQeWbkprdwUAuiqyXolwCLI0m65xfB4bO+8c8/uv3NfVuecBMr6g/FEmeeyRAcIkh2/WumI1tmoGd3CvRSQkcXuem1z1PPrda2SROFPjQGJgDGAEBnov/Ybv2oPHtyvlYiPnzhAx9be1eDPBUCA6ASYC0BVW4J3dQCBgVtYG7d3Dvg1djQHoI5s0yRAZnVP18qYlbtSCvQHDx7Ixh0L93W+sVWxVoPGxZsL1VrwnEPW2+Svl7ZeFFZkW1dTkpl9dmp37pCBfiJ4DnSyRi7QWFYbuRzQHNBvNW2A0nVLTnIme+YHvZY96LasUxVqilisNnad9ew67xkW7rpWKdB7UqALVtG4QOZxWciyPURguwJdjwOWC4FmoGrghRpXGk7IugeiA9CjxTdrx3OWm/V4YQ8vgE4DSoDlwPOuAHpbj1FjnePOAS514vz0/Ja7AOxBcMhDqB9zKO6wfB+YDizfSvnrr2Q9SFi99YxuKYerMli47wE6rgcAdKIDqC+ANCpqgaGu3C/tzj3m+TtS2Ub4Pru+MQ41jpDz3mIWecNICHh3q/XQ+jKdHtjJ8bFNptN9lEGwTo/h77tmGL8A0YHnJSrqYA0u2/uQl+529w3MCaxAwVyFbPOwTzmcjAAdRf0+Bz3uEQKnoTaaHzgB0EgSGiP4N6p7GiE4bqvS/bG96l9Kb1nlu825bMHLzKpyadty5eCy3bbzXs8+7A3svT6w1UFzNhjYfDiyeber/QYr+KxjVvQB6K4s5xjKzh0Lc3fNYG7udmTNM7+6slRnvWaNSscm9/2LKIo3z57rYMxoCOJ6z47O7PTozBuFUG/nmd4XtT355ocHB3IL0E7ZYO/fSOFNY0xsAuHffq3MZVdjq/EkrHXWO+vbre5Le/Xipfanm+uZ5irjyNgB0dmfOf/BoG+Hd47s6O6xdQe9sBx2wSllq3VCPZgMNziEXF4LIgPRqV3bmtrTogIdIB6dNuKHynUF8E9ch5oqSgF0wfPQaMU1AJNZTKyFuFdvqEXTbFFkdTOZ1OHY3vfZL8L1TyfKRe+PcA8gtqAbmkJo2ImZ8UXtvsD9AUjP/U/zV1nofTUdxQYv9vXYYMb+RzMb90HmAu8/6A1t3Btav9P35pkQMUCUCQXjfse9i70uW2+0B7mrQlf3I3LhaSCL93OaDwadnmrPXNJ92cz+z7/2t96a3+HShaQKpAqkCqQKpAqkCqQKpAqkCqQKpAqkCqQKpAp89QokgP7Va5Ze8e2oQALo345xTlf5JSvwTQbof+o//ld0FTEDHUiKjfLh1BXSACHZtAcbd7JVeS4wJAL0mNvt5SCnNfPs6YsLV36WqIb3mbxAkEa7pedGNSnPA86hwOOP9YN+zw6GPTsY9ew7H3/kGegPHwq6U0+HC57VO5ke2Hg6FcAAHLx6/cZ+8rOf2k8/+XkN/IFZwD0AeswfJhd5FRToMSsdIKZM2tbeUhhAj5oaZSxgAcCQLTPLlhvLN3tFKRa45JFTM4DG4eGBvf/B+/bBB+8LcgA8aEYY9Xo6+FnnTDPAYmnZAuVnpgP1uQG0q20NwaWU5wh57a4azG0DAAWgB4j24Ucf2A9++D27d/9u/donT5/Z548e21Mg2Zs3OhqoyluogfeNDICgxtYEY7hesoQb5dYaFQroaAstzaXh2cvzuNZ2pyU76HJb2N17dwXRh+OhrYvM1sVaNvccqzVwbaejbp5Yl7aau5W7w7GBkYHuAP24vi4H6JkAelRYjrsdG/c61th6nQBY73Qadr/TtHaZ7wF63rObvF8DdKmvyUDv9azaOdhkLGQFH627BahQoHsuenyOALrLl+ssbBT5AHTmLTWRIhhYhhr5lvU/CnneSwA9NJ4ItAPQYw6yALpD8zinWSeoPanzFwE6YxdyvcN+RHOAsHSk5UFpLlV6+OI1ikMg8zwAdGWJYxEOCERJu9l4bMBsLoAe52ZUxbKmY02A5w/ee6g1Fu2jyTWf38zU1FB/oUAmAzt0KHgkgINj7MCx7GfexSiDWCNZzqO+pzYh715AmjmHAj1YsQvaBqV6vP7dln0GK/PgPhBcL/aNAA5143vEmse6MNdqoI47QWhy+EIYfQinj+4TMc8akKtzj5nv8TxDAwBuCrtqLRV6VLSfd3v20WBgD4mmAIL3elaMRraaTG3Z7yszniNv76RA3/YcoDN/JpO+Tacokl2RzjysStxBWLs0xQBRe5Y3K8ubW1tnZF8v5dRw/eqVXb98bbPra70/zQNnR+d2dnyupigeoyZAeKA56569kM8GnvNfHHvGJGZ3x9qp6WlNrvlW+yjjPBqN1bAFQI/K/GdPn9mjzx8L/MYohW3FXunRIVpb/Z4d3zuxk/unNhgP6vmCClx7Z4ifADCjol7czH8BoDfUGBQBOs4ItImpUSisywY29Nhl3HJaILah1wag7yG4O7SgkPfoA2qQNcyydsOWRa59j2Yy7kEtmsNu1W4wHll/MlLTCPOfuuRVJUeR1Zos+IXuYSXuJrudGhj4DMZBUQzmsReMg5xAgguJq/7dvYTGAcY37q39Ts/6rZ51mp36fKP1Pteu+//hodYozhDsd3FeR0t7GoqiwwMK9GFvIIDOXOIz+fq//9e//SV/Q0pPSxVIFUgVSBVIFUgVSBVIFUgVSBVIFUgVSBVIFXgbK5AA+ts4qumavo4KJID+dVQxvcdbU4FvMkD/Y//2P6s6x0xpVHDnZ+d2cnxyKy/YeSlgghxcDvJoXTnaELiRHTmgveEAHWAAQBfoxgIbGBFzpQEOqHJrRWYlJRxW7xE+j4YDO56O7GQ6tIfvvWsffvih3bt/X0pnlJoReAFeDo6O7PDo0BZYzi4WgsS/9wc/sZ/89Gc1FANaYDONhW5Ux6Pk3gDuUZgGlSRwH4tiQH4EaijOeS027hG4rOcrW8/XVmQOMniuVOyLmWoB0AAGfvydj+w73/lIcIPPUH62QA2q2KD8RU0oxbkrnOvnkTNvzToDXfbAKM7D6wSc+DnkV0fo+PD99+y7v/Kx3bl7XgOtZ89fGBCd5gIaIIBh0XcZDhNhIjm2HJPxxMghx6a53ORWbdzSuc7oRvW7c+DtAL1teZVZXuUBft+x/rBv62KjI86b1ToTPEeBHgFMviltOculRKe+1Apwfo6F+9FRnbXbbJbWaAJjHXZzzgcoUUcDAXTBpuXS7jS3OhobB1CzxUrqc1ToBSCVTGKgcq9rW+Akyuto3Q7YDuPJZ9wG6HE+eC42DSTbGtz1uh3BcyB6BFWDfl9KVeDwHr7/gwDdFegO2mN9/fr8OpXvvI0OA51bAD3KyW9buMe8c8mvA8QkLjnYukdVtnKvUdX7tev6BaQZm6reD2YC6DNl10eA7jbcfsR1c3Z+buf37in+IDaoZCtvaFCzTfiSmj80EPAQc5ZMdNSxAFVytVk7EWLW31Hes8e0PPaBrwjQ69gDICYAPbhUxM8k+9tYcbug7L8FsWuL7DDmdVNL2A9u263XkBGr7VbrC9Bdn0lTRfjSXsc5Bxgb12b8//Fzmw1syQtrtxw4c5x1u/bxYGjvD1xVzJoox2NbTae27PUFZFFSA9DLYdtsgF27K9APD9l3aPQZ1HtVlm0tWzOfzJs0Wk2pz/PG1lbZWtATBfqK3PHrG1vO5x5JUW3t7PiOADq27DzGeLMPDkfDeoyiVXsE6BGgArnd0t8bQYgBkA38Jqsh7XQytfFoonON96DHjx7bpz//zC4vLusmLuzbI0B36/eenbxzqmM0Gbnyv9W2IseFwmMWtC9Xla0XK1svltr32Idcge4APeZ4oyyXVUFJo4o3s/BYC7ty7n1hvyE7vY9a/baFO/sn6zQAa66/aDet7LZts63q/RbnFe5dqMBjY0S77xnoh8dHdvfuXTs9O6sV6Kw77qGMdUFExZYoAgfojEOcL6wbDhqP6j01z1VPxhZHAfb7qCwnnqXLnWW3v7do/VdkzLe07/9/7L3Zy23Zmub1rrnWXH3zdfvbXXQn4kTEscx/wgtFQZACwUQUpcSmUDHBukgtTEtUUES8ULwRFBFvFbzQEguqtLSw0iZPZp3sTnQn+t18/ernXHMu+T3vGHN9kVklkUFcBDvGOjlyx157NXO+c4wxP77f+zwPQ/d8OQccGlSK9cYYrOO4NifDsU0GIwH0CPyZ5//v3/zbr8zPcOlEUgVSBVIFUgVSBVIFUgVSBVIFUgVSBVIFUgVSBf7sFUgA/c9es/SOH0cFEkD/cVzndJbfsgI/ZID+D/2L/7DOIkJgfhH/5NETe/TwUaMO5xfjwBTABL/MB+AAxTLlnx+ysiNABzpFSI2SDiAXVbLUQgpRcrfJL76nfuXv3W7P1YnjsZ2fTOz8eGqPHz20J0+eCMwqR7bfb0Ajtuwnp6d2fHLaQPtfffaZ/f4f/qH90S8/aJSZqMixHAagf/nll7Ixny9XUvoBJiIM6ORuVQsgi+r4wWgom3igBw/OYXm7tOXtQo0E3jzQsqubK7u6vtJncQ5A4Pfef9fee+9dHQe5tahxsQXeox4ngx0YUpbWwd49QEG+V1bBZO128gbAYDevzOe6btSaAPQtEDQAHt775Olje/udt+zswWmjJH7+4qV99ey5XV/fNIAzCoEbgK5sb/7XEuB6/Mgt1Avyr5crARVXSbdk+8tAjRoB+na3te1uo/cCYPJeLni+Khxkzxdz22yKRoEeGy9Qni/vtrZZ7ZQF7iDw2B48eKDPaiBXu7J2Z2cZcDzAxpPJ2E4nY2vbXnVazOf2YF/a2b60erUUsLslB/geQNdcx3UZuNfNBZGl+pdFc0tD4CiAPxSorIH4kDqcZgjNawfJKMgB6ILoAMbh0ADoWLoLoMcsbSncd99QoPPvf1KBrhzumMcdri128cC3aAvuGedu1R4RuscifxOWA9KlPm/y01uyK8eymSGLbRo3lEm+d1CHFfd2aw7Q51Ki83fWtjdbuII9NnwcHZ/Y8empdXvYQrsrAw03qhOL3ZOi9Rzv4QO4hqwdWXn3Bw3g4+9xPd7PGce1IpNzhT+kNkeZG5T6qpeUug7RI2jPWtjokyceXSU8j75piAiv1bUkUkF55W47/icBOjbj0a5d362sdH9ttC338yUZAdV8iD0Idu7RxSHGTXA6/d7eSHjQPmx7O8979u5oJIAu2NrtWTke23o6tUW35+4eV5dWdMzqEQDdoxsYJycTOzub2WTiynDGclnYcsHe440MnOcWBXqrVsSCVMPLpZXLlZWLlW2IpFitlBF/fooC/aH2fimhq8rn92iovVvqfOZzyDuPER/M0fF4otc1DUZ3d/by5aWRy83+wH5Ow8RkPFVmeVRv/+qTT+2jDz9S5AN7BOfA9ap2bvfvWd65nT19IIBOVARNKzgZEDPAiOtX13C1MZo5onuKMtD33lYh94M8V9NQRRNTUd5Tpbctx+qdqI3QYAFA174MRA/uALJv5/oX7njB2OVtq/tdK1vWuKC0aZJRHIW7BUi5j0NBO7OTszM5leDcsaMxpa7t8upK96qXFy8DVN+540gA6HFtoFxnsG7iI9ZSAP32VjXnNdQbBX1WZ2Y73zMZXEvWA8fEvssgasEbA+I62NpmubbNciWAHhsNpqOJzYhQqWubzxc6fx4//z/+r2/5E1J6WapAqkCqQKpAqkCqQKpAqkCqQKpAqkCqQKpAqsCrWIEE0F/Fq5rO6fuoQALo30cV02e8MhX4IQP0f+w3/rzq3KitRyN7+OChPTh70ChdgSdkoW7WGweh87nAUWv/TQW6QzITVIlqPyCbgHlQrfI9gsACT65MlMpWNrm1FHqAgPFoaA9PZvbwdCaA/vTpUzs9OxPcxmJdUJXXDoc2Ozqy2ezYbm4d7pPz/ft/9Ef2xx98oOMB9vWHA5vMZspBf/bsmT1//lxZ4joOgDWAC/CNCjbk+nIegAVlEwuqk2Xt4G1xs7DlDSpNz4fFCh2odXl9qc8BVAAszs/P7MH5mZ5Tbm1dW7/TsX6eh3xr8psra1HPe0pdLIXHg6ENe32pJqknWefY+AJYGpVvWdgWwBGAH1B7djSz84fAqYkDXtvbze2dXV/f2t0ciL1Rjm7W4pz9vOOfwCKsjFErHs2O1MggsLQtBVSizXhVo1jcSXkO/CITvWrVVlltg6HD0Hbetm1V2LZGDQlUBcCS7VsLouvaMF+Uge4W7g79ug2Ep6EjXhuzwva2sVZG0wIq0bYdjYZ2jI10hvNBIQXqgxqAvrN6ubDrm2u7uZ3b3W5od9XAtjtz2AlAxi2BZgDNP8B2bR3OsYU7gmeik5FNQwEjHjHztdxubVeGHGIB9Nwt3DUGgucAb9Sq5N43MB4qiU1+UPNj8Y3yvKNMbb7FWbMgtUC1K2l5UOu8SwOD52r7I2SdR4QePgBgft/CHccHPRfexflutoWGsugBjQEC48ggO3ziAtZrDeIOPO8cm3cH0IDTCJgHw7GNxhNdu6jW1cIDlFO/cDxY2APflAAQVNrAc2o3Go4Mt4d+f6AMa8Z9JTrqc8bhvPeabwLpHJsaAAJQDwpkd75oW9bqar6rweCew0B0XvB1cqh9BOiNS0RsUAGah/mivS2M+yp4f87XHZ/ZZn0Fd4FosU0/g7t3mPW7RCEAYR3GY+H+s+nU3qGenVzXvRyNZeG+6PWCFfmtlV0Aem6toa+Zbje30ahvk4k7IUSl82oJ/MbdwhuZtN/3Mtt3M9uZN0YBnecXV7a4vLYt+2JZak84P31oD08e6pyZE4XmvIP+2GCgGnJZWnupzAGo/LsAcx8b+YEAN++/urzWv0foOxz49WYNoExnzmHh/vmnn9nlxVXToIKFO0uHdR+t6afnM5udH9l4Ntaa43nllofGDkVc8JnLpVTo3LsY3McysuyrfWN5rllV1bJsjw4S3Tb+Hy0p0ON1prGJvZl/i80NzG2KQrNIBOhFltku79h2X9ty5VBd95FeV38eAHpLEJ0msLfeesuevvbU2p3cspz7yZV98cUX9uLFC1m472qPVlit1iG+xF0Ooh0+56/jxAI+NDfo9Utyydfaz6l7t5Nbix6WshLwXizmWs+sR+YQx4IDDXsx58t1VmzA3dyIZVjc3qnOanzBlSXraPC98b5EOX//t3/3lfkZLp1IqkCqQKpAqkCqQKpAqkCqQKpAqkCqQKpAqkCqwJ+9Agmg/9lrlt7x46hAAug/juuczvJbVuCHDNB//d/4J3UWEXoN+gM7Oz3TL9Aj7AE4xF+eR9W04CIgcO+ZsbzWedle8CXCCgMKKrfYgQv/JnAn5aIreGV/XPtoo8btep70o9Mje3R2ZE8eP3KAfnpqqPgyFIAh35df4JMfO5lMBYdRHH/x1Zf2h3/8x/bHH34Y1LCllOtkpfeGA7t4eWEvLy4EkQXuySYX4AJknNnDRw8F0mMONMzJmwBQfrvd9eJ6bvObue2rvUACx3xx+dIuLi8EywAVk+lEymJU1didY1MPbDmeTOx4OhFYY27IJnwLpC4cKpLz2+vZbDyx2XhsNze3Uv4DNoGg6Eg9a3jVWNDzbzGvHZ2iAAAgAElEQVQXvNujCaFn/QH2z24BvSHrfe1AdL3ivWsHOh1XrjZZwDgKtNoCwgJgNA5gYyx4Beh14M757PeV+K3aKNota+WZtbpuQw4gssystMpK80xit8cmx7e2ooz52TtZt2+WO9tt3YGAY5nNplKhA4ciQN5VKyt3qBujSrRn00FfNu5kjfMAhEmBjv35Ym5XV5d2dXNni/3YlvuRrcu9YOGmLGyJrTQwOMBW4HLeagugx/xxPhNraCB4IOiGChkV63ZDdnVQoPe6RuwAmfFRmdqjuYDccmWaO2zlOzhGrr3mnKyiTap3HhGcC1FG+KwGh5ZlnczaHXc7cE5+D54HcC6Whx31/deI1jIO4B21NFCcERtZmNu4HLAuVmtXIft8x0XioMAH8vJ+YKoA5WZj7Q5NLT3lbMf9zi3pswCQvUFA+eeM4OTQzto2lHK/r6aL0XCoJhcaCjjXCN49/zzkoCvf3TffOmRvoxpv4HmA6bHmZnwOx+XHxmdFdwm/9g68NZdR3bJX4QCwCxb35NbvAYxev/VmbavNRnumz824f/k1VqOBMuz9mKQ6V6MEFt7MpVAj8t8bBbrPSyy6z3t9+7XjY3t3Omv24GI4suVkYstuX04OKIp3vZbVo64AOk0sqLLzHIU2ILQtEMzYrCvbrNl7D9ewPe5bZ9SzjANgTyl3dvHl1xrkXHNWfOZDAPrZQ83zuPcDhBco1kPchKzrmXeZHRTYWIxnuJO0BWRx42Ae3WATv1r5tR6N9B3UhQ/Q+W8Le/nihT376rldX1033xm/gEaB6PAwPB7a8Hhko6l/lpwwWFdZW2pwNQqt1rKkX925MprvphlsjzNCyPHW/SuA8vbem4d0bIBm7nFhbnE9AersDyjRgc3sVbquNKjsaSBwWE4Ft1lmm2qnaJHlcuGNXz2/Tq7eRoEeAfqJvfHGm7rP9UdDw/Xk6vraPvvsMzV7cY+izjEXfbPdhLl8yEAHeOPuwNpsGtPkdEKTTKn99Pj4SNnnVlRWbXe21LGxp3IPJJ+9Z8fhdf2e39dYBxcXF3ZxcWk3V1d2c3ktgI47CPe52GBFE06MqmCd/PJ3/vBb/oSUXpYqkCqQKpAqkCqQKpAqkCqQKpAqkCqQKpAqkCrwKlYgAfRX8aqmc/o+KpAA+vdRxfQZr0wFfsgA/Z/+rX/GQVQAfGSg8wt01GoxtxeAfntzK/VZ/MU8wAp43NgVB4UpkMnzbsMv5oHEmecFR1Un8JzscWV9BzWoK9Id8PC9ZEpHBfprT5/YG2+8IVvZ+wAdUOkAHcviqb4TpdxXX39tf/TBB/bLjz5sIDjwYox97WDgFsiXl4LKZD5LJRoUoqjcHz1+bOPJWJBZebZBLa+8cXLIGYuNbZcbGZ5H9SPwnMEnAmBQI0duGS3HAdMnUwD6tIHRyh2vast2rjZ2S/DcpsOxjYdDV//N51IIA9DrVkvHJYgO8AQIk4cecm/l1t1uSRUeYS4KQ85D4DO8FhgFxGkshVG7orBkhEYG/kSHiTIbMOW26xGgc70C6AXw9jrW7uVuXU1jAC7BrYrE8kZJDDvdArGB6OE4NqvStihkt65aBfqh4AfQUMfY3AE8L8qFWWvXwMHpYGAzZY3nDu6zTOpzVOi7uWcIX13f2sLGtgCgF7WrODcbW+xKW6CIDrJcYG2etS3POgK9fK9UmWo0APL5A3C4Xi0F0eO6AaYBz7nmTUMCNRRAbzXznO+QTbzgomctg2Xlrh7WAp/pym0HulGBzzVVo0KkxxyMoK7T5OZ5FOrhNfG5CNXjOQDNV5uoQHfghj00dRFAD/PLYZwD5jiHNYd23rARFaeA8yzrSrWsJpAATyNEj0pyB+h+bjw4NwA6Vves5bhuYm2c/YdXqznAj0MqfP39oBqPwFr7TFCM6xqCRzm+lqv3vQHkoCRvQLsXXPMh7nNlsGdnj4jfiQJ4uV5p/4qPuG4bRfo9iB+PNzaWcG6HJoO9FOjd/ODG8WgwsF8j/mF21Fx7FOjr6cxW/UGzH2zbtRW9TGryGHOw35fGyPOsyZTflUQuYMcdGjSY74PcWgOUzn69AKIRoO+KUt+Ldfzp7NROZidqHuF8AfzMjSX74j2AznWpQ4wCbhly26Bm7UxW7TQ/MYcA/+v1Rus35rvTxEOTQdwPLl5c2ItnLwTQ437rLgLsP75fMQZHAxscDQXQcaoYC8jnAt9q1BJAX9lyvhBAj/by3M9qLMuLslk3KK272vvaatphHqI0Jxd9r/x1b4hgr2b9OkD3xiNcArpcUzvYtW9wCcG+PTSTsX+Tgd7OvYmicSKg/p2OnZyd6h6HhftoOtHAeaRRoIcMdNUeQL/dan+nvnHdMD9Vr/W6udfGey7Hf3wMQD+2bpbbHoC+KRtbewrBuXAvi6/j+nfaRI8UUsED8m8vr+326lr3ffbno+Njq7aFQ/Sd10j7l5l9+Lt//Mr8DJdOJFUgVSBVIFUgVSBVIFUgVSBVIFUgVSBVIFUgVeDPXoEE0P/sNUvv+HFUIAH0H8d1Tmf5LSvwQwbo/+y/8xd0FhEA8Uvz6YRc2knIOt5LxTe/vZNaLUI06AgAXcrPYMMO3OCX8HxW/EW/speDcjN+h1uOA9Cr5hf928KV6VHB1s5a9uCYDPSJvfH66/b222/bo0ePlSHb4Rf7IUOWX/jPAP5Hx/pOlO9fP39mv/zwQ/vg448bCI7aejSdWrffPwB08pwVz+yQknFyemJn5+eCEoAKPk92uOVOwJ2/8zwZslmNgtQt56VAv7qQjTvwJn5eJ29bnrcFi2R5OxjYFDv54bBR1wJTB+2uDQL44f2Amn7XLcCjnTbW9/cV6MASbOgZgM9oN62MbgP+ema51OCyII825D5xURx6frurJ3lEWH4/4xc0pOcbG2peDy7zTGUeQHMAukaAlEA1AfSWZ8zzXbAV1Oeo0JtmhFURFOhuC8wAoANyuA6yzBYUpZlhYa2sblSorkAfyBI/KuRl4R4AOsrJSwB6PbL5fmirbeUgjdqhDt2VchdQPYBoQO92HuzTHdb+vQA6cC4qjlHa9rGr7vUawIcCnZHrvL054u8G0JnrKGBdyXwAUC1eH2oJKBNHDiLyA0QP6vJ7EN3X3Deh+v11yLnSrEITC+suQjYAOvBcDRmhUUS53qzze5nism7XmkDd6rnoWUb9Pcog7hFuT+/Autk3ZE0frN0DCB8NPCv+PkB3IOyuAs3+FNTmzedFRXpoUFCTjuIhXAkb9xLgKxno7XZ+bx5iQe+W6XF+OZA/NDvIqh/XDCnQfS7wiAr0+wA9Hme8zgdrd7fGvm9FzzzVmlEjRS143u0QS+ANKk9GI/u1k1N7/8ibmHi+mkytOD6xzXAkNwrGvNrYIttZkXl2NaMosPdeaM8BXKvpKOtrMHl8Hfl7GHVU3VeV3Tx/aTfPLmxfeZQC6vDxYGzj/lguE96gcNizVT8aLHBxUPZ8ZVdXVxrMHxqJUKFHIMsWw70ERXQ8Xuzbh4OhIHTMVH/5/KU9/9oV6BGqt7OOXA6470SFP+pzVOiT2UQAncG+xb7Ja9TcQTPIwi3cyXln7QOYgb40CkRPe4B4v51bv5M3e4ucI8rK6vKg6GYGHBToDtBx6cABgyYAdwZZGwB9bXsBdBoKAOg0eyhGgb0yrOt2r6umo7MHD+zNN9+0119/3cazqU1mU5svFoobubi89PW282gFZdHvSlnIM6Iin/m0CM1WsbGFmkanhAagt3NrFbUU6GowurrSXOQeReMAzQ44BtAwhbkA3wc851gWN7e2vLnT/YlIFAYq/UzNdIdIA+b3R7/3y2/5E1J6WapAqkCqQKpAqkCqQKpAqkCqQKpAqkCqQKpAqsCrWIEE0F/Fq5rO6fuoQALo30cV02e8MhX4IQP0f+7f/xcCoRKmEjQhixioEQGUAPrd3NbLtezIgR/QAFSLUjaHrHBgAkAEOOAK9JVUiUFLG6BBy0ryk8lCB+bIeryUNe1y5bnLQLl9XdmD46mdn0ztJ2+9ae+++67sbXPgeQ+raCyhW/q+45MTOz4+8c9YLu3Z8+f2wccf2UeffOKZvKulrLJHAJZ7CnSghKBysP0F+JF/fnRyLJgQ896B57wWu2vyYnm+1+5Zrw2scZtkzv3q+koDwEbtAE69PjXpCu6g2CNTfIB6Ms8bG2oUk9PhyGbDsQMflM27nUANYFXW9wJVAK+W7HxRcZJrO0d1D+hfrQ6geVdaWRWyIXfYCITrSAEJoIt2zzwvy+rabfex4OX7gOVAKEA256bn9t5kACgG+LveNFhxAwMBpVKgdwTN+F4H6LVVmWfMO0BvWbFzBXpUhK6X5BS7Aj1C1OlsKicE8tR3WIhHgF4trd12hT9KUeD5bDi4p0Bv21ld2FnlCnQH6Dd2Vw1tXg1tsSEPeuWNB9VOQ2chG/W2QHxPoM6V9ZyHFKb5n1agA9AjqGXuOEwL9sx8Tu5Z99i/u9U7dt6uQFfueVC2C6D/KQt315Xr9cE2n3pK8R/l245hNQ4qbf/HCNEDRncw7NRW72AubUuykrH2pr7ewLLebtQoEt0MWN+V4hUO7giCyijQA0Rn/QPPOx3WpSua1ZTCecmBQib/mu8xo9rBJeeWOTxXBvrQhlhxywbf4WR0OEAxLrcK82YMjZCJLnv3kGEugC4ba7eyZu5wTJ12Lxwj87DjIFgA2C3qeU+sKzuWR0r4HlVWpVu8+9Eoq5s6CUyqkyjcqnQYPm+43rHpINrGux29r7kowRdA7wDQd6F5ZGivTyf29x8d27uzmY5da2l2ZPWDcyvGY2VjAz2vt0u73q1sLcU5Wem5bTcore9k4f748WN78uSJ9XsTDRoJgNdFsbX5bm3zcmM7YhjYA+vKFhfXykBnmuWCwl3rZl3tdXF+xXNRLMc9u3qaDKiTW31faI3J2aFlaobB6pu/YvlPveN+wL2GZq1ury8Ld6mdBdCf2c3VTXOP6ISIABq22B/Z+0YnYxsdj2xyNPHIDPZ37kHdnueA48hBxADQfOngGYiOAn233QqiN41DAPRO1wY5+15f16JtmaztUat7k9ifVqALnnc96gLgztpR80ldC6Avi0IAncE9jyYD79kCpGeW93uWD/r24PwA0KfHR8bgcwDc1zc3uoexx8dmKubvkMiI0bAB6JzLzfW1XV9fN3sr81qFJzokKtAB6GVtu01pL1+8tBcvX2gCE98SAToQnYvH+qFxDnjOWN3ObTNfaI4A+sfTmanBinlNc4MaZPy+kAD6K/MjbDqRVIFUgVSBVIFUgVSBVIFUgVSBVIFUgVSBVIHvVIEE0L9T2dKbfgQVSAD9R3CR0yl++wr8kAH6v/wf/2sOhgR+auW5AqUBw1JR7mtlxvJL9M1q0ygHkW5XWNveswRHgd7r9gUIooW7Msb5hTr22EElqUxxQHCAXQB0LIFljbxy63cAyBtPHtrrTx/aT99529577z3Z27axGc9zzzsGMue5HR2fSIXuwPvOnj17bh9+/LF99KtPdNwL8mfzrk2PjmwwGtn19ZXUjSi6pY7nWEJmsSCorNczW4VjwYKe7+W4gYWAw91mJwUfKr1o4b5YLWyxnAvuANmAq4Ohw8HZ0cxOjk9sMhlbe7+3zj11MaBqNhrbbDgKtthbAXTydoHX99WsRYB6UiKu11Ip3szvBNEFeWQ376piahgfKPfdctgt0nv9voOVvTls4pzK0nKgTgv7ZsC/2yy392YZx6w6ONBzanjIsiafG4DeYpD5LKt5EzyvWp5tDzTeW2ZFBbCvdb24NuvF1tbLnVWFg3EGQIyGA2obraJRoFfVytqdvY3HEwH06TAo0IOFO2rv0wqAXlh5h4U7rgC3dlsN7G43sMW68Ezi9cqWda0MdMApa5TzG+Q96+c9nV4D0ENudaxltHAngz6q/nk/oFyW902jQkeNCALoAay6/bMD9Lge4nOAbUCtZ5+72DzmZ8eGBA8c8IcD8eb/+ZMRlEdCG/5djSL3rN+B4rL0D6BRsBFL9i3xCu4E4Q007AEHoNyosgHLwcKb16EObnd6Wg+xMyQ2CyhbPBwv6mZGhHoAdsFz3BmChTtgECU/jScx4oF9SBD9GwCd+egg3Q0UXIFONrscLgIYx14+72BHjTuAXx+BdqAvKvrCwa0HEjgkjxC8qBzE31eWS6G/3fgaEyznuA7wPML+kFQfmn1CI0ETdeFND522Wa9bWS+vtTcAgZ+OxvbeaGxvDYdh3pi1jo8te/zEqtmxXd9c2831jV1tF3ZVLm2133n0Qa8n+/a6LmzQ79r5w3N7+PCh5R3syEdW7TyjmzV3tZ7b9frOinqnOUYBV9d3tr65s0wAHVvyrtwYepmrqyP0VRMN0QONHf7eil1h27IQvGV/xclAMNVYq2MN6riYL7U3opxWBEffATAKc5qT5vOFXV1e2eXFlZq2uC5cozzvWTesy/jc5Gxqk9NJo0CX7XpYe1x7GrFoSOL+tQ3NWUDpYrOVqnyP00doamCuZrVpr+sD0PsDOVLodbr+oQGGPZmGJOzedT/zhiT2S2qk76QJBQt33ApKt0lnr1McQKhJrB0AvTvoy8L99ddeV5PYyYNT/Z3GEGpFXT79/HP7/IvPde1ogmCWSnU/nTQAnX1cDgDEkwQHCeZt3I9kuT6bWSfrWL3dKetetb681Hpg7dI4wd7LoHFI1vrk0r98YS9evLQVTjQ3c+3vs+NjDdvVbnWvqAePe+Dxyd/54Nv/kJRemSqQKpAqkCqQKpAqkCqQKpAqkCqQKpAqkCqQKvDKVSAB9FfukqYT+p4qkAD691TI9DGvRgV+yAD9X//Pf1NF1i++KxTLbVco50GFCzRGmbpcS80XoQH27ajzABUoB4FvUnp2uvoF+nLpVudSb+92UtuRrw64zVDUdtpStkbbXgH31UqwgezXqtrZe++8Ze/+9C17/7337P333xdA570oSAEVQAI+FzA+nR1J5Ye18dfPntlHH39sn/zqVwIyAAiU68enpzaeTOzm5tZub29kY83nAVABFXym6gCI2+0MQArURxULsEUlGa2o765v7e76TkrTwWBog37fit1WI9rsUhcUgqPRUJa4WCqjQK+LrdVbVLtu2Tzo9ZR3DkSXIr8slCeLog+oE78T2LkpUQkXzbHdzu/s+vbW7uZzt1KWqhaQ7rbDbqu7tx724oO+9QOoBFrhpw704FwdShXWzbAwb8uSmGsFGGrVtWX13hXFKNnbEaCHPGogFGBdAD0okAVsAeh722UmGMO5AnHhLcWuEiC7m9/ZaoECfWe7Yi81Kvnzs+lMTQeALM2RsrCqXltdra2TW2PZPBn0bTroCVTT/AGYPq22drYrrJzf2uXFpRTot+XAbnd9u1u6Df+cho19rcExSWne7tgg79swH4SNxxXoHhfgtts8OB7PCF+5xfR2K6AFDHbbcgeMqmHX89MFZG2vLPm8zXcFgM5xC6rTLuE56A7QWw1Ajwr0uuVz8yB5DsD3fia6f0RwfTjsn2SgNwCdjG/Znddyg3Do52uYQTNFVGAf4LnDadYlCmLWtOZZjG/IHaCzniLjjwp65nEDpVH872jsAFe7Qh1gDkBnnQBBmZuDfk+Dpp5oHe4Q3fco6iwVc+5NHQcFOm4RAPTCysJV8sDZbqcvCMs8ZA/b1ZXnuJee486IngpqCwmKdinZAZ9NpnoteI7SmH+LymQdZ8iwj80S0SVDxyslfrjGUucD/tvW7Zj1e7Vy0I+Pj+S68Hg4tLfyrj3p5OHzd5adnFn++hvWOj2zW+1ft3a1WdhlAOgxHgLlebfbstFoYGenZ3Z6dmrt1gBPCdtudm7/fntjz+8uNaiBxzi0bHu3tGK+FECP7gjA816r48fPcdMkwv0BAN7tuUsA+2extW25tVvU1re3qo+akoz90WMZgOrXxCksl/eu80Cfw5yJduK3Nyi252p+io0dwHOas8hBj81Os7OZzR4cCaDHeeMq/5ZnoEupvhEoBppHhTt7LLnmtgu2+Zqze93ndttSCnQ5b9BYsCMD/dCI5E0hmbuDBFeNaHfvsDmsJdsbu8J6t7vXTLazkoad2DzF9Q8AHReVJ48f26PHj+3h44d2/uih3DfYeziH3/ndn9vPf+/ndnd7p3nH3BIQPzqScwP1ZS5evnxpFy9fNtb3uu/2aQjoy11lNp0Kiu/WWzUWeBzArdY/zTJcTG9iYg36fY0Ih6urS12fxfWtza9vVYOTszON3abQ4J5zP4Li01989Gr8AJfOIlUgVSBVIFUgVSBVIFUgVSBVIFUgVSBVIFUgVeA7VSAB9O9UtvSmH0EFEkD/EVzkdIrfvgI/ZID+m//Fv9VAQdm9GoAPlaYDT8GmohRAx/o2ngvwHEDFvx1srMnUzgXfYla4qzULMbXGEpy86k5HwCkCdCABgEUA/Qa4vbP3333bfvbeO/b++w7QUeehbkbhCqQGunO8AuhHR002MAD9V59+ap999rmrnBcLAXSs2UfjieATg+/H1pxjixBNQBSwhho3ZOiOJ1MB+gG55UF1CTyf38yVAR+V2hW52/VOCnQAK1BiPHYYAegAoo/J9EbtWqAS9dznYX9gvU5HGbwRSAK+Bc/lvhugEFCfnOrtNgDctd3O53Z1eyOA3mSgByXg/UxaB+huyR4HAJ2mifg6wA4ZwBxLVHIKElGnfQTEBwW6O3U7fMbCXfAcIhgsxpWSDoNqmUAbc8kBOorVWteaAUDfriqrSmus2aPtM8cqC3tBXVStK1m4R1XrpN+zSQToQeV+utsaAwt3QbmbO7st+4Lod0ufY7JDJqM42s/fA+j9Tj+egquEO25dHx80GnjWsQN0RQ7sa9mwZ6jLO54tT3Y6EJ33RqgKKO8C0AUi3RUA1T/PA+eipTSoNSrQBdDbWQC8rvqPr1Ou8r2tKAixG4Cu10mV7gr0+D6aVxygh6zoANDdln2nT5S9v4A+1szeVOL26MH2PUBloJkr0LuGW0M8PgH0cHDx/HFW2HOhw4Nzc/X5wMbBfUBAsI+VNgA95sIDYx1SA889GzwT0GXE81K+987XcFwPAPS83ZeCOar+ed12h/rcryVrXTnebsp+uNY0l4Sc9Lg2m8++p8KXI0ZwseB1fIiOT01FPh/uZ8HLcl1xCi3r5Tsp0LHYZo941B/Ya63MHgYQzHlkp2fWFUB/0GRqXwLQtyjQgb4OqQeDXGM8GkhFzDpq7XsaEaCz90WAvq0coDP3IkDHXSRGF0x6Axv3ht+cm5qP7WYfkVK62Lj9P/v4eq3GhQjQ435Dre/mC8VPxHsBzVo0vrCPslYZ263b6qN8jvsy4BwnARqWWHPMxSkA/Wxm46kr3NUUFEwZBNDD/q17lKzrffB3VOX70iMuuA5y4uCYy93BeSMAdMO6PebYsx+Yr9VGRa77JAr0VvMdaMQB6NuqOtipy+beXQviezs9b0aYTKfKHqfJKgJ0Gog4L+r4Oz//Hfudn/9cDUfML5p0gO4nx8dNLTnnl8+f24vnz7Unca58jxpSBgN9FnCcvaXcFGosiE4xNJDhBMM8jvez8Whs0/FEwJ05I9h+cWXXLy/VBMM9lznWabVVE0VDcD9xOwj7g7/9e9/+h6T0ylSBVIFUgVSBVIFUgVSBVIFUgVSBVIFUgVSBVIFXrgIJoL9ylzSd0PdUgQTQv6dCpo95NSrwQwbof/m//CsqclR0AzJQGQM14i/eeW69WBlZ6NE+F0Wf8mxlJ+sPh+6uQI+2tcqaXq0FDSJIaQPQgakBoEcFNNAF2I2CUQr0d98WRH/vvXcF0Mnzdatkt4jnO/hc7NsjQMdC+Pnz5/b5l1/al19+5XnXy6UUlZMAwVGqR4DOcQAYI6hRhu3Wc9ilWNxubYJy7+hEAD3C7M1yY+vFWkAnqvLJt0Uhi4WvIFJRBFXtUIppYBaw0HY7DeADwIzM57oorS52fnI8gCwBoMf6Ai6B54LoArhrgfOru1spP+M1jBbg0Yacv0fL5G7vABFlPY3rgCCxN0soA1h2xCFLG+t2rq0BBD3HPFq4fwOgdzJrddtm3QMsBvUC0BluH981lNCA26IKFu6Lha2XhRVrALqrH5l31IoRAbrDy3UD0CMwBJ5PaAoI2eMou08CQK8Wc8+Kvp0HgO4KdK4/AH0D+KMJICpJsasm177d1XV2paiDMmBocx0E5zyHOYIqNTy0TK+PzgI0IXQFT/29fB727SjQeT7WRGr0ANDj61B4ysJf3+01d4W022LHh9ZDyN6O7xUsv0eBo2a9Dm0BHIfcH7Ax3zlAF2zEhUARAFUDDJWPrcz0Q7PLfYDeqK3buWUAdJTuUUXvEdiNql6NGgDEaufJ7UGJrezzANAF+YZD2bf3e9/MQPf89wN8pKlAg8KH+gIbyeKO9uzsLVkLgA6o9SYO6s6/A8JZ79Ex4j5Aj3s25wpAdzt7V9zrOtxr/olNBUD5+DpqoCYUNSP52uLPuH/Icr0P1EfRvLW8XWovYJx3e/ao3tsDcuojCD05DQr0B83eKgV6sbRlXTZ763DYtdGwZ6OR53izlvZVblZ3BdC1v87n9nJ+ZS8WVzo3HRdNRLcL29zOg0MArhEdO5se29nsWIA5WvZ7s0DdfD4AHXi+3q7vxU1Ueg214lwZ3BfiHIuNDLKGD1nbbv9+LVAOWGcOx2tTlpXtCmzZC+3pzNfJycTGJ27hHgG66htcIqKzAjbsjNjsQgxHtS2tKnAnCOuL9ymqwvcqRVewwcmenHuir8Fo386/xTmi6yu781bTZFLs97alKSE0qOh+QGPWrtTcaYB83rF23lFzkyzZJxN78OjcHjx8IJgOVOfz/87v/8J+8Qe/8HiTutZ8Oj050b9zrBwzdvXPvv7avv7qq8ZVIgJ05kGcc8oqB5YXXhOvC/ENnk8f5+psMpUjAtfC41Hm9vLr5/biq5QWcYMAACAASURBVGdqplND1mBgx5OpHY1nahi6r0D/P/+X//3V+AEunUWqQKpAqkCqQKpAqkCqQKpAqkCqQKpAqkCqQKrAd6pAAujfqWzpTT+CCiSA/iO4yOkUv30FfsgA/bf+639PJyLQvFpaFVR5KCddwTgzFImrxdJWS2C0v25DpuxqLRU6kAgV6H2AvpgvbE6m7WKpAdjq9VA/96T6lvL7PpQBTtWu1gNwAtl++s5b9s47b9l77/7U3n3vPVncAvL4Jb2U6ryurgXQyWK9QSV3fW0vLy6Ug/78xYtG/UdTwHA8tt5gYHNshudzgUEyX1HNCppvNsoVZwBHUSqiNp5Oj2x2ciKrdmC7LIK35KCXAugO8QCHACPPYAbwYBWM+lw27oKEQ+UUZ1KX14IfZBSPBkPbkDG/WB6Uz2Clei+oI0UfwA4YU5TKGo6q2bvFwq4DQOe416uVw3flkAeYaQ75gehcI6kfgbpk06sBoGNDbOiHAxt2ezYEXHJtAE27neeio9QMylOgk14gYOznjgLduni1t5VVHa3wKxhUZg1EI3MeeF6gzNR8Wtp2XVqxrgXQpcgHpo4dJmGn3GTAC6CvrdWqvCGg6+pzVOiycBfIattJubWTcmP1cm7XNzd2e7uw2x0Z6H27vQfQt1lmBcp55m4byNqxbiu3bpY3i9uBp4PxCGmBpDRJaEQFegToLRpJQg66LPrdvjtew0aBnndkjw/UyskeZg6heA0K2mgV3QC+djsosB2gu9IcoBxs3MM80b/sHXo3KvVgmC6AHqzJsWvGhh0rfWAY8x8FKvCcnObYLKFGAmsJfkbYhkIdG+kdcDEcSyvrmAa50U2Ou89fvrPJCo8AnekTmg1YG6MA0Lnmvk7c/j660+u8RN3vAfSspc9gRGjPHoILBBbtNOEAvFvWtnYrt07b7dvlqlFVUqADDdlzGLuQsy4j63uuDwLo91To2GJzYMB1nwc0HhycOHitGmsCWFWeOErrDlbpboXOHOc8u13swAvL24UU6IzTTsfOy50ds9aDJbgdnVj76WtmJ2eNavh6u7TLcmWrumyaMUajno1HuE2QGe7nuq+7ZlVuxbZqgPTL5Y1dLG6UgS4Ld+zGb8hAn7tCm6abTm6PTh/Y49MHcqrwmAvmvO9BxCuwtzlAXwuix3njrgcQ6VYDeKkb+/f95g7H3S1FgbDvM9hnJ+OpGrlWK7/v8N2bdaH/Zu8G6A6PhjacjWw8GWmv0LGEHZS9l9qxhxFTweC/lXeP5fh2K9txb5DxNYotO+uzgft8VgToYY/QeqTxwzI/P+zuQxwD90zNk11ljQK9rtRoputItECJS4k3qGhQ+07mmfPdnva705CBfn5+rhx76vzHH/7SPvjwA10/vpe97ywo1rWH5LkcMb764kv78osvmuvM3hydHbjXMSdcbb/TvZ414vtZIQcY9gDB/VamGA0p3HsDb7LZbuzFV8/t2Zdf23K+8KaCTscenT2wR2fnNuiFvXrvLhl/43/4a9/+h6T0ylSBVIFUgVSBVIFUgVSBVIFUgVSBVIFUgVSBVIFXrgIJoL9ylzSd0PdUgQTQv6dCpo95NSrwQwbo//Z/8x+oyOTSklsOEAdCoLSTRezJseKKAejLuau+sZGNlu6Aj6gwBHjIwj2qi5eo1hYG5EXZ2gAdJ5LKXBV4wp47oDhB7MVSAP3p64/t6etP7J133rZ3333XHgPQAXwV+dnknd86QD92gA6MBayQEXx5dWVXV9cNbFIW7GBoKLB5HcCM58g1V6Y6YGW7VQ47TQKAClnTl6VnxwISsHAPACzmv5MFHyFiJXDnQILzQnELQB+PAGVdQRIgLZboGF2jIHxwfi5VerFcW7FcNbA4Qh/9GdTEgOmdsqtdNcwxzpcL2bjfLeZ+rovlAaDfgzxY5ndQOwp++0M2xC0ymHtSewtCdV2BjtW2VJPbrfXzXEMAPQBz2JLQV4CgAPR9DkAHkoVsbI41KNBlC9zvy0Z8uwNe7pRRDLQpNzsrN3vb74BtbjEfLdpR0cZHFSzczRz6MaZkoA/7OmbOETX3cbG2YwH0hd3dkQ+/srtqaPN6aLfLjXKEF+uVle22lWrmcICusfdxeDi45Vw9W9ytzIty61nbQcHZKNDJOM+pdd7Ysou9O2uzPGspY76buwJd6lH+zvkEgM6XudIVBbqfJ2O3r2QzHvPEOcY4+yJA5hj1Cu+58Lmp53zEucQ64joAw1lzrj5FuR1t0t163GGxQ3E/V86b8wcYeza028S3SYF36/gmxz0WzXPdNYDLQG1UuKEpg7zusZom3IoboN7tokI+2J4DOltth+XRCj0CdXT5AGvPSPfBHIz275jht/bYlPsaAGzTjALQJLv7oEDfm+vLeXjDRFmjQA/zOVi0qyZZBOhYX2+bPPioQqcGqJKB0FHRyzUMBWuiCkbDrg37exsOzCac/2RiR9ay083WZkBjwCv28jQyPXxs1dGxmmRolrkrN3ZTbW21dxU5o9/PbdDPrdcLTRyyJ+9Zq+4ZzvJcY/a6y+WdBhbump71vgHo2HOzRQP9Hx4d2/nRiVVlaauVr1feT91czd9Tqcg/3+6K0MSCqjq3Dq4QXSzlPToiAnRFB5SFjgV4TZ24RjQtYe9OY8F4NNV6VqOQ9uJaAxcUrMQB7fkwt+6wa4NxsCcfjg7NRkQR4Kig+5k3crCXA4gB6SXzfVM0WfTKTqdhqSYiwC3q+W9FDuzcMp3jcYDuI85p5hNAmz815/a1beu9bVDc61w9TsDrVsj9QO4fRvOVA3TtXYxuV4r66XRixyfHdnJ6qtp98cXn9vmXX+iceNCIBmB/eH7uTgbdrur0xeef2xeffd40I3BecvMIzUj9/qBR6FObOJe8OcJt3OO6oalqMhxbv9dvtsM5cRhXt2qe83iHvZ0endjZ0YmamLj3c/48/tb/9L++Gj/ApbNIFUgVSBVIFUgVSBVIFUgVSBVIFUgVSBVIFUgV+E4VSAD9O5UtvelHUIEE0H8EFzmd4revwA8aoP+3/5FOJGaFkzuLKhmo8uDBAw3gA/AcVblyUG9uXBW43khtNyS7eDgUiG612oLcEeYCz1EM8ot5B4GZMrA9g7kKIGXnoC5DiVjadrWyfV3ZyfmpnZ6f2Ftv/8Te/elP7dGjRwFO72TzznFgE3wkgH4i2AtYdhX7whZBqUhzgNuY9wU2YzZuu5PLgpb82ghCgefUAlgU1XkA9KOjANABecATrJyBBRGucS5VtOgF3rmKlSxiRoRn1JW82E6rpeaEs7MHAui79caHbLQB90EhGCClLpIUi4cMeODSYrW0O+zslfU+1zkDw9rSSIYwcmB5UJ3THEHTAXVD9QwYAvBH9eugm9swz60stmqWALCM+n0bUTtgc7Qad+HoQYFODnWnJYguFTOW1wB/AHq71VhMA9DXKH8D4FIm8ba2amsC6NHWXBBtPBZ8i/bJVb2VhXtVH2IDgOdHw4ENet0QPZAJoB9t17ZfUZOFzZdrm9cjW+xHsnDHuWC5Xtku71iFIl/uCR1rtzqWVW1rV4ccb0fmQUEdgJFswsnYJms7wDEBdNW55Y0iwQYfnep9yS1KfjLQlY+Oil4AvWO9oIL1y0wDizexaM1Ixe4AvQQMA3nvZYs7MD8MwFYdlN/8ob/rz7BnqQmjtq1AOOpTh2ead9huo6qV7TgA3VXTvDXaibOWI0B3mM9nM6/ITD8o9R1c+pfG4zPgIYA2zEnmnwA6YzxqAHqee058bB5wtSug0RXcroznPMmUrg6NJ1LY/wmbexT5FTPf867Zp4CY9wE6a8kt3GM7jNeq4FpL1e7foWYBOS7cB+jFwSVBFviuQO8BmBVr4TCb5ht9Rl03dt2z6dCOZ7kdzfJmjUyqymbLtU2Wa6l+2a/K0djK0wdWTmaN5f6iLm2+L21tddNUQNNBt9u2PDQfqG7Wt6wFBO00x3m1mtvVamGbspBzBvt4VKBzfMw3gOjZZGoPxlM1CdCcs1qvbA0I3m4bG3IqTqMBNVWjEHN70LfBeGQDHDiC+wZ7PPOLZqqYvQ08R3EOiI8W+cPhyMajiWoWGwjMV5fuOVfX13IasbxlrdysN+g1Fu4eS+HQOmalKw6h1fLmq7BeiR7hfhEdHrQvBqv3aHvAHi+r8zI0KLAWwzrl8+KcptFADUI5jgk+NzdVbSsahe7dIxS/gdMDWeu6f1SC58zr2JikbPlBXw4Ck/HEZrOp9fo9u7i8tKurS80tPp998fGjR7on4mbAPkJtPv/0U/v8088UXUGePOvs5OjIjo9mNqJBYzTW6Wnub7aKMmFIfU5N1Bjj95+8zfx1pw/ODyU80L3clP7a0KBwNJ7Y0XiquX7fwv3//mt/69v/kJRemSqQKpAqkCqQKpAqkCqQKpAqkCqQKpAqkCqQKvDKVSAB9FfukqYT+p4qkAD691TI9DGvRgV+yAD9X/1P/00VGegcFcf8Yh+KBjxH5Qb4IQMdaB5BO7a0xdbVauRWM2BL1Q54sWtskck/R9XtakMHBcperlAU7ppcXcAw8ACwgDrQ9rVNjyc2OZ7aG2+8bm+//baOJWawx1/8A2uxmSenXIAk2tHKlnktJR4gmOdll9vKmu/EzvxPAnTqsFh4xm5U4gHoySZGHRrzjLE5FowBIvAn+bZlITCBAo9rLjg9xo7Ys9OBC7JXD1m7NB2g+gZUZeTsYqsdPg+AIUC/O9hpy2q53ZZtd7wOAHTyvFFU6xrSfFDVlu1R3R7WT8zcjc+ooUA24rksfgHoWPb32pn1Om0rNhvVjc8Eno+wCQ4AXfOZ/0PB3nbICwjadzKrO54DrHEPoMc8ZkDuEtVvUG5Tu6rYG0x8vzvYJ98H6NFSud4D0FE+lg2omY0GdgSk63U9ozhr2WyzstlmafsVrgpLW663trCxLfdju1s5NFoCTAHoOQAdqApobFtWZZbt7gN0loKrKv+UTXjl85cBuAPpAtZiE4Arzw8QmdpHC3cy0AXdggK9FxToca+ISlcpX8MQpKwBxg7Leei/A0CPgBcAHl/jilgH6q4LdZiN+0ME6LF5hLWkiASOM0JfADoW9MDkcM2AbEWBy8LuXua1Gb0eTPH4cPP3g+xdx1xVtmctRoDeaQf79gNAZ67k2Fp3HHgLetPkkHszQYSUrjTfWVUf5oOr4YNrQATtJBVULbaUphnDAXopJTWNAax3z5h3BX+sUwTo8TnVnNfh7n1v/+L5uMZ5vlGgt73pRMA/5Mizb7DuUQafnEzs/Gyo4XC/bcOitOliaaPF6pBRPRxZcXxq29G4eW7dqm2V7W2rnhpvXKAPqZ1hcx/WJ99tPWtZ31rmzgrMl5v1ym42SwF0nUdR2vLqRoPJwrEMuj07HU/sbDzRXsf9ARU1+7eU9rFRhqaLFrVzkM/oDwc2PT6yycydLQC3NCGw7lZEBqBk326lcgeYA9BjPVFJDwYjfU50B8DZhMG+GB1E6nZt+3atOAfuP8wbOYPofMj1xhkAEIy7RDvMe79H0KjEHk692V8UkbEprNxsm3Wu5qiiFFiPe9B9gC4IXtc6h0G/J9Aczz8C9JKIj1AT4h403+I6Kgo1YtA4Fp0VOB5cEpjr7A/sg1yL27sbRZRw9fg7bgWvvf6avf7aa17f8VgNAZ/96lONr776SoMIjqPZ1I4VxzLVHs8a0X1juWyU6l4rahPqs9tZu9W2TtaxXt7TcVBfHFfqstZ1YN+TQ8toYrPhWHVumkxQoP+Pf+PV+AEunUWqQKpAqkCqQKpAqkCqQKpAqkCqQKpAqkCqQKrAd6pAAujfqWzpTT+CCiSA/iO4yOkUv30FfsgA/dd/65/XiTQqVMACQLCqGwU61tbb9ca2ayxeA5gQqEBJ2moAOuB8symkhItQCgUhA2AXwZcsoGVz7r+EB0SgAvZc9L1+6Q8oGI77Gk+fPrU333zTzs7OGvACGAeEAkNG44nyzeODz0MhR64rKnVeB7ABDqK8jio5WWj3h4IjEQ4C3YHGvDeCL2x0+e7Z0VGjEvV6rJu66XyLjQCJrHlDlu6UfN4A0KWwhDLSoAAwB/hi3w2sQonZQfntyj5eB3CD6DUW+VhqY5Vu1jgBAEKWm7WtlF/r14bPRkrb5Kffy3RusndRMfZ7GgB05d3TIECGN/Nhs24U6MNeT9no0cJdudMBTkodLXVwW/A8AnTBFZS7bZ7LGhUqCt/FZm1LMuLj9S/3ti9aAuixQQFgAxTjz3j+eyttb1zHolGrAs+Px0Mp0AX0zWyyXth0vRBAF4DbFLZsTWxlkwag03RQd3Or8q5q6gA9s9aubRmy+fDQfER9HAC65k60CUcR/icAOhhTUJymCNFKb5qIj783QO8IrvNwBbo3AwDspF5ukx2Pyrf80wBdx+NQ3Y8vqM6DYroB6CH/nO8AfhalW7jrWuEYIGeCA0BvrKx1XK3mXFGgk4MdlbQeq7C3csf3N4WT0jUYFejJCNCZ/3qeJpMA0EdDbPu9EQdFbQd3BEF0lPB5gIpYXDsEFqymQaMqBdAjzERNreaOYPXOOtzXLat2e12KZg+i0SY0vES1sizuWwGQh32iVGxCrefjfqB5zQjuE9Rc4DPuXzQJYOHOtcsc3PIaaqy9cbMR9GTNPTib2dMnR/b0sYNNHr31xsZ3cxvOl00zynYwss3syDaA6NCgUnRats0zKzuH+VqrmaDUvIv3Hdt3zeqeGQ0iIb/9rljbvNhITa59Y7Oxu5dXNr+4EkCn5oNez05HDtCBydqX6krAF0If4bZU0TgDtInlcLt7lOen5w/s5Oy0AbeonC+uruzm9s5dMKpK9uAAdFxA4j2I/ybKgXLERiGe6+Z9NUDpO1iTrcqqVmV5L9jE9/pSyqMuj/cf7iUAbmV/hzmo75bDRxls6LtaoxsU//diNLCyF0DnM0LcgvbAoGjXmqkqWdBTK14THSO21d7WwGjaF3o9De53Be4bKNGJryDPvLXXoEkluoTITp61H5wxOO7F0nPfeY7POjo6sp/85C17+yc/UfMTf+dcP/3kVxqffPKJffzxx8pFnzHXJhM1gfFajvn61oE8TVJ8Lvdun6ceUaF7Mi1FLe5PNDm4k0DLF4hAenzddDi26WDUAHQ1ipnZX//v/+dv/0NSemWqQKpAqkCqQKpAqkCqQKpAqkCqQKpAqkCqQKrAK1eBBNBfuUuaTuh7qkAC6N9TIdPHvBoV+CED9H/kN/4JFRlF2Q5baoDgthBciBbuAAIprguHbIJ0ZHPL6v0AR8mvJfMcpfrBFhq7a1fNAtvdPtbVn/EX8Hym8mWDBS6/yCcOOu+5HfH5w3NBdCBBBA/RIh6IhYqcfHNBMym9+eU+dr07u765tlss57FHl73ywaQ5ghrAV5NTC3zZFFJYeqZ7W1nwp6enAl6o8BjkzSrDW0p3zySW3XKxEUB3ZaMrBYHonHe07cXCGhUuxwP0wK570h9o6BoAbVA074V0G3iB/Tz8gnphz4tN7xxIDJAptvosPpPmB9shu70nQRcCDWAmZJmPyJ1mjEZS1/NnVlfWqis1TABWOEds3Qd5VwBdoCcAHoc8nt17H6ADY8g4BjxWqNLbhyYLMtzv1q6Y95oDslCgI+lFgY7iOPcc5PFI8QBYBw8GZCjvbN/Cctrzt7HYd4A+sn7XARmW4ePlnY2Wd2bYTXNditJWramtWgB0b6oAoFfd3GrAWoRXIKMKgB6yqoNa1+d8zNQ+WISjuNU56Hrx76jQzXrdrnV7vQNAvyfLxjZfmefkJivv3TPQe8w1qYV9jThA9xEBOqppILpgvtPAoC4Hnod1GSCYoHnMBRcU31t1z9ZdGeiFW7hH6Ml7eA0vi6p3rjc27swe1gRzDHiOipY/abZRJrycJzyaQdfBEwdUg0OQAOCtQrqt1zCP+B7gucbImyaiAj0CdMCkssu7nmHuYmsstGvb1aVDdKmB/RqpwYNEiJAfDzgHoNcV187rRgMPmd2yrFZjy06q8n0GmOe1DoJLA6D7Z7oS3u3fUWHzfbyWhyBtN9fn817FKIRGCDWK8H2bjaunF0uHykdHdv7gyN547cRef+pgU0AW14ebOxvcLRo19HY4shX27cNxcx3KvG1Fr2O7PPOLhpU6666kycStvvnfvs6trsgZD04L7cxWVWnLiigFFPiFMq2vn72w6+cvDXAMQMcZ43Q0lgqd68ix6brlvt6XMZ6jLEIDVNaoqwfDgZ09PBdEZ99msEc+f/nSrq5vGicA1gAW7swD7h+sV9Y/inTuMcQt0CzVaWOF31VDicPm0OnT2Vve69pwMNB7cM7Yyvbes+OpfR+A3e15Q0FsZqBxKyjLWa/MG+A5g2YvzSf2mNIBOmpwBs1krE2mIK4j3GOUPa/vYI/0OVKEDPR9lun8pI7Hvr7aCaAvlwvNBcUG7ENdwz7EvtI4KYTIjfUGV5S1IkgG/b5A+E/eeksQnXsTf2fekX/+xWef2UcffWQffviR9u/j2dSOaNYIjjI0Qjx/+cJeXl7Iln+xXNiu9NiR2OhB3bj7ZAGgc28YjUfB2STTvSXO11FvYAyaRe5buP/1/+6vvho/wKWzSBVIFUgVSBVIFUgVSBVIFUgVSBVIFUgVSBVIFfhOFUgA/TuVLb3pR1CBBNB/BBc5neK3r8APGaD/g//KP64TiQAOGCjwsC3sjAz0swdS1mElDphFAQi8AEo55HWFHcAQeH59dS1VmysAt8Fi2kW4sQ6uPgcWHbKKgedkkrvqNQCS9t5a7dpmRzM7Oz0VTBWsDpbwwAseebcnBWO0sgZeCYLsqgbAoEiPUDG+DkBOcwB/xsYA3uvwwoEZA3tcFKOAkLybS83ooKq0FRnkwSZ+jQJ9yznXDgdltesW7pyXPlc21hC9qJLfWmtf27jnAN2hqNcVpSOwhu9mYHFP3VDORoCOAn0l9TtgOeRgA0MA6PeuV5ytAoHBEnwyGtlE0BJ14UgQar8r6aYQiHIl/tb6wN7wHofnQFXs26kRed+5tfNOsHB3i3wH6Hupz+s8k4UzdQSq3yzndrtchkztre22wcK9ytz+HFvnEXUbK7d3OOD4Btbu1Ja1d2YZgNJV17PBwLBx73WCfXBd23B+o4ECHeeBzba0VTa1dTa12+VWAH0ONOqgQKcpwaE1DQudfW75nizjg6oXtSvzQ+bXQcUdjNMb5wJgfl2j4qwF8qRGFcCkccSpNIxT+edZ2+3zAejBwh2g3uE7w7Hw37w/XiuuPRnojGjb3gD0MGdjtj3gvAoA3de1/53h5+D24zQWAMF93rhynaMlx5w1LsU1imUp0Mnv9jq40wEAPdhRbwsrAeg7APphX+T44ZxUwR97NY4wfEPAbjyz4aBvw0HPiDRwgN43ZXnnbq8d89g7Xbe3FkBXBrVbuAPQD+DOP5d/j9bZFF7pCbKYd9vtCNBZT2pIoIbsazgmkBGvjPudkTjPoP5YhbPPyMI9WOdzVuxrrjImZ9yVub43ugsEqmgiL1hP7I3zu7myrYHKAPTXnhzZk8fTpqGmcw+gKyIha1sxGtt6emybwchwAGB9bdst23bbtutQC69vWW6tLDY6z3j+wPN617HMQh573rEiMyuzlhoyuJ7r1dpefPGVBg1U7D3MyVOU5CPUxRFcu9KcKInFYm53d3PNgz0Mv7XX/seao1ZHJyd2dHpsx8cndnJ8bNtdadc3tzZfLhtVdif3zHTmnVuzL62b99QQxTW5vrmxm+ubYC3u10kzCgeNSd8Gk4ENR4PGqQIbc2odG7ikcifDu4cC3+9ZagIhgmSz8T2exq29KTqE+56DYX8d8ByQHi3M1UQR9oboWsIa5TtooGA/5DUoz0u6ndodZZo7QPcGLgfoHi8BhJerBBM0LJPoeBHnpZwWgPVVqc9mbyEf/cnjR/bk8WM1dnF/YE+8eP7CXr54YV9++aUGE+PRw3N7dP7QHj9+bE+ePFHe+edffm5fff21LQDoi4XnxcuRomxqx3l2slzzGneSyXRq2b5lraql5oZo4d5td6yb0aDh9eU4ePz2X/2b3/6HpPTKVIFUgVSBVIFUgVSBVIFUgVSBVIFUgVSBVIFUgVeuAgmgv3KXNJ3Q91SBBNC/p0Kmj3k1KvBDBuj/wF/88yqyWxublcXONquVFZutbMsZUu/xi3Nr3bO8RWnJL8sPecnX19f24sVLu7lxy3QgBiAyZo/Hq6kMXZTSIQdZ2dUA9ABTACpY1e7qrZX7rQAE8JXnlcO+XLrNdcyHzsgZ9vz0g5Uzv8zfNxa1yiVGzx2yyKVUlcrXc9GjtXO0EAeURTV0tOSWEjjmGUslWAv4oATn3GXhjl09Nsfh3MYjsp0P+cYC0MC1qpbaEoiCcnDS69u412+UmbLu1uhIPYhaFZgJ/CBHuAHoQKdg+y6wDVgsK6uLnSEn9hq57TuADTAaGwOm45HNgNTDoedxd7tWFYXV2DoLRG1kKZ9nqKZdeR6hHNm9wD2uiWAx6lty0PN2o+aX9XXe1og5vWVd2dX8zq4Xd1KcoqrcbWurCiSuWbA/70l9rsYF7PmDMrnbM+vkuBUclPXTQd+m/YGh7HaL/J31b6806uVC12O7LW3dntk6m9nNYmPX11d2twCgdzSExsmmt8y6rb51Wz0BxLhuUYnez/ZVJRGz2v4QabDDtcCV6DEDHQt2tKpA5GjPLXiO4jwHTLm1sxTpUYEesqw7wPN7AJ3rWLX2VrUOdu3ejxGU5veiCQDlO1Tn0cIdaBgAemyyAA57vELRzH2h/n2TXO7nTx0CRI+fB2y7nx3OWi/KA0BvctylwHbY6dNvb/WudIgeLPGZT8N+zxQTMHQQSiNHr9exXhf7dm9iweq9LYDu10XW7E0GugNrb24Ic+Oe5brIJOcV7KldMV/aFscG7OQ5Tcn+M9szj/YOBzlPVOnUHTDKPsQ6iRbmACwNMwAAIABJREFUTYwBALXvkJRjkLOGIhgcJgKn2ScW84Xd3t7Y7c2toCeqYSzcnzya2KOHB2v2znJlw+tbG8wXzVzajae2np7YZjBu9tZNtrdNp2UFOdphDpeyZHeAHm3l67JjVdmxrOVrlYYX63Vt3+9qXgDjOcYvP/lMQzbm+1oNHaejgZ2yP6h5wOGwGiqylvZWmofW241U1DR3RIcQFOrj6cTG06kU0gyaDuY05ZRlE/tBbAdzjOsAyOUzyUAfjSZSOV9eXWl/XSxWtpgv1Tzge3fLTs6P7fT8xKazqeYN14BGKfYu7V9YzmMnH5wevLHKG5dwDmHo3kNzAHOf+1m4h8S9BHjONYxxEro3BYAe73E0gfTkQND1Zo9ObjVqbO4tzJugXvdGHJwfCim/lzT4BNcS5ky0+vemEH9tvJ9504jv58qn7/ft9PjYTk9OGocS1tccW/abG9WMwf7y1htv2ptvvGFvvPGGvf7667ZcrezDjz+yX332qWrOscipg/iV0DhFswf3VOzbaRyL96BMC8KsLqvQAFVYC9sKGhtoOgjrkPn4B//b//Nq/ACXziJVIFUgVSBVIFUgVSBVIFUgVSBVIFUgVSBVIFXgO1UgAfTvVLb0ph9BBRJA/xFc5HSK374CP2SA/o/+pX+qORGOE2C6nC+V730foMOlgOgRMAOIUKujWosgCfgBPEeVyC/i+aW8FOttIAnW6g65gAM7pKoBgkvVFwB6hI+yQ27XZu2qyYLlvSjmgM6AAaAGrwf6cXwOATaCX7KvrvfNc8DGqA7khP2aeFOA20G7uhhoEAGz1PDBQlvHGP7Oc/UesFLJivf68tJurq+lrt5Jn+qfLzg4RF3bFwAUfOfLgwIde13OBXAzGw5tNhw13w2shuxSc5SqADdAJvAcABLhFf9NnjgK9AjR9sXO6i1K8to6sr9G4ekqYwoVzwN4PpvcA+i9ntU0ABRb28Wse/J/A0CXxTjnBUwPo8kG5nrlbTMAesw25zsDQMeyGogOQL+4u7Gru9uDCnOzs2qLQjhrQGRU/fMerjOj129Zt2+W54fmiVG3a2MU8K2WZ0OXhXWvL613c2nVwufhptgFgD6128VGYOl2PrcSRT9gOtg6A9D77aEN2sODepnLEKzQDwvFfcm5zhGiFSh/S4Cd5yoLNgK7ZMPu84sHudio+QHosXaycw8APc7NvxtARx29b/v3xvnKsd2H6DHH3P/09ab/Dn/GOYLSFEvt9WbbNIUAMoHoNJrE43Uf9rb7sYfvLcqiURpHYIr6HEOI+6kBsqCXCv3w3lqW2IXDZYFQU340GfaAcwfogOquDfoObGOudDvPrN0JyvgQsL6XIt9V5Y0DA3LiZo1zqZi3bnPeRDUAyHelYHmEqAB06wDQ9w0chBcyOl2PFQCSo0ZvxfUc1jnPA0qlbpeatxRER8EMjIxwmDgJADprGqj8+NGp/eStM3vrjbOmGaN1e2edl5eWX103+8Fu5AB9TRZ62Fs3mYUM9MN6QIFebDda6xG2Fmuz7ZqGJ3+dmmCGA8uGfTUN6Ji3hX39q8/tq08/V3wDtexkLTsib7vftWFoEFDcBdb2WJHH49hurKhoSCia+gLYu/2e9QYDnSf3EsD7iv25ckU3A/cQ3CuYN+yF1EkKdNw4zCE9z9EEU2w98kENCnVlx6dHdnQ2s/FkrOvCevJYDc8X5/hwKUF9zoi561LcLw8AXY1R2m8dBEtZrb3Ebd5pcOJY2YOA43E+R5U765wmM0U3hLHPOlZlbdvLscUHEQgM1l5Ur0cFemz+4k9egyo9wnPPFPfmEO4jstfv95VrPh2P9d98L6uM+3axXrvTwXyuNfXG66/ba09fs0ePHmnQgPbxrz6xz774XG4ct7e3akyodijdd01+vBxQso7cSWKcS4vesN3eVouVXV5c2MXFheVZR/sa99J4zKy/j3/797/9D0nplakCqQKpAqkCqQKpAqkCqQKpAqkCqQKpAqkCqQKvXAUSQH/lLmk6oe+pAgmgf0+FTB/zalTghwzQf/2v/EvfKDLWtsu7ua2Wywag93t9zzuXtbMr9oDngArywiOYwLJ9JbVlyAVfrUJebcezgQF5AgQO0AHCUkTmuWVYqQdVriv2etbpty3vZ259G36x7yBqIaB8cnIidRygCkU7akhgAOAkAvQIQ7Bpl8q61/+GtbPnvroyUbmvgh0OmeIjApB47gLoNRBnZ6vFwm4uLuz2+tos72hgcRxfCwhEvYkK3DOJzRW45U6Qh1qR2308nmjEelAw4E1VVk2GMLRRwBxIFACRgDqfo3N2pXTFNVlvBdC7/b7l/X6w6PaM6PgAnh8BqIN6E8gUFegAdFfS7oJC2vO4Yy1wCMg6rhhnkEMsgN7t6H3UXR4D3Y7GNwD67bVd3N40TQDFurTd1hXogDBgFeA8vicC9MGwY4NhZj3mRQDQg07bBgBNKWlL2TDnVy+tc3Vh1eLuANCzma3bU7uZu3r/5u7OCuYxYCvUDQv3UXdkw3wsZwIpU2n8kL25q14DmQ0Afe+fH3KXi5LMZbdZdiVq2/J2xzoom///ADoWyCis76neAego/wWhcREA8uVta1HjoGg/gHNXm8eBdT5Z5HG9Kds8QPR4HKhgF8uV5lOTdy6A7hA9qmFDmLir0AOU5r0oZ+P8VaRCiDaPAF0OEYzYNMKbOY4A0IGSsjk30/oYdFG69gOkdkt3Rmw8Yf1kwPMA0N0JAqyoLpNvAvQAG/0r93ITyLKOAB/QU/CSmALmN0rrcL2A4tahoaJubKwF0DNTREVUIXuzz8GNgvpFlXHcp1BAKx++KAWGY8MLAB1LcvYuoPIbrz+yP/ez1+39954eoO/lldmXX5u9eNmst2I4tvXk2NaDcaPyRoG+zTOrum7rzZqQ9XzhAD02H6zmO1vOd1Zsff0LjuOKMR7JOUL7WVXZs8++1MB9hOvHHJzkHZvkbRsPh3KEYB6uN77faH+oPFJivV3bCkofmzvY71H2t7MGvqI2R33OeovrvAf87fetlbWb+wb7b97pCqBzrVjX7raQaa/XNSwLmxxNbHo0tsHImxc4f1T+ZLNHi3Tej706cPs+QMdlhftXbDLQPNVNyl0l9L0anoHeAH/uVWrG8CYLBlAdRbhAve4xPYsAHXF2vAcBzks5VRyuA3nn7C/x/iN4jl17aBI4uEh4o0jc9/guNZyQyx7mL2Bf9xauSTi20XBkT588kdU7jgfMu/liYZ9+/pl9/uUXjZMJ90/2PGoe929vL6MJbCTr96dPnxoAvS5ru7m8to8/+sg++eQTG3b7NugNtNbvZ6B/8fMPXo0f4NJZpAqkCqQKpAqkCqQKpAqkCqQKpAqkCqQKpAqkCnynCiSA/p3Klt70I6hAAug/goucTvHbV+CHDND/wn/4G4cTCQp01GUo+Y6PyK89Esyoq33In3UxKuB8vQTkulW7gyngTSl1qqsAsYHtCLrwcPVg6VnL0UJdmeeHAVARrACKTPrWn/QEICKUj4pXACtAAIAuKFRbo7rjNZ4TDOBxyCML5nsA3TPJTeekvFvUgbvKVcPBqli4W8pmPsshTrSUdgU6ys21recLWy8XVmWZVZlnKEfVIEp64BaK7QjQWzQjBDtpPhfwMe4PbCLragfSfDfwjSFwNxrp+4FXNCoIspSlrcnTlZJ401jY79Yb2y03stkF/OX9XjgmwM0hpBr1Ijbuo8HQeqhFuz3bC3A6NIpZzh0UuMFOXJnMwTpfasguauuuFLpZt2NZN2+OA4BeSzWdOQyfTqTSv1zc2tXCmx0Y23VpdUFjAbDmANBnes/UxijQUVoOAJXkTbeVNyxo2GoZqA1oFK2bezdYuF8qAx3YW5SV8s+xcb9ZrO0qAPRtq2XbzNTMwfUHFg06DtAbKIVVeNB/3l/xmB5wnZn3sjCXdfZWc4X5rtq0AYFtgaX4kH17uxMs3LvBwr2jJgXU6noIXpqBfAHHsd4Z0JaGBOV/B/v2kN/tDSOhgSICc/4ebJWBwiirI0BlfaBEZe40AJ2cc6nPQ7OLcpnJvG9Lha72gRZQcyvlemP3vF5bWVbKQOc4gO3M6ahAV6xAWBMVKv2SphvWjyvQAej9rivQAasC6YOeDQY0nngjg+bdnwLorM9DNj2HpwaBYK8fa+5tK5n2CMAre5QAOrn1KLW5XnwHzS95xyqrlZFNk4BcJfa1GkTYcyZESfR7yvhWU0ForGDfAmoqWz40VJAlTiNKVFbPQ4MPCnT2VZTZb77xxH7tz71lf9/P3nT1NGD68sr2X3xl9vyFG9KToz4c2SoAdNmTM+9QoHdaVnUyQVzy4WkooLbQYDXxZG1bLkpbzMn99j2OhqT2oG/ZoK9GAF5D3S6evbDL5y+lRueBM/y4k9m4nWkNEqtArWKTVGzGYC9arle2Wq8aO3zZ4GNDbnu3cD85tXa3YyXzFNeBcK1RoLN3WIvoB9ZqqePptHPtl1KCE78hlxFXOHP9cLmYTEc2no6t2/MmAB6676xcfb7dEkHB5/kaEhjm2hdb23Df2mz0vGzZeb8U6G7fH/O92WOxcVeDxKCvhhjFcJBxzlwqS+vQANPtWi/shexN2LdXWNPvD0Dem1hwKPFmnENzTu1NZTpXMtFdqa6Ik9C0wzWVLT+NOThcdHLfQ4LbhTte4KHRMjB4vE8C9h89fKQM9KPZkc2OZmqa+erZV/b182eKHrm+vtH1Zx+neSGevzu0ZDYeT+zNN9/UIBqkWBX28vkL++CXv7QPP/jABgLofUVgxKYKrsXXv/jk2/+QlF6ZKpAqkCqQKpAqkCqQKpAqkCqQKpAqkCqQKpAq8MpVIAH0V+6SphP6niqQAPr3VMj0Ma9GBX7IAP0v/id/SUWOymKglsDzrrLhAJvdgeyPsWpnRItZ7HSB6JvVxtWV8zsHG4C0ErUjKr6twHU3z/UdruwLQCNAGxTOwAMegAVABbnXgJHh6cRGp1Pbllt9B2BEkDAA8UaNB/zt9RvlnFT0wMHlsoEBXAPP8M0FJQEFMRNXKr9ghd0fDASLADwRot7e3Qk0SM0Y8nQ9HhpI2FJWOX/eoTTFrnm5sNViKYgjC3UAelC1U+cueblkrGP3m7s6PcKbqMwEIlVYTJe7RvkMDCVnm5q5mrIWEAQUUWtvBKhsu1zb5m5pADyAC8ObDBye61q3WjYaDjSALJ6N3FU+OxCJ1zZqQj13yFRWXaSsbqsGwiydtqAin+EKaU4JiLZTNrKu6WQsoH5bruy2WAme32EfvEGRDwtF0e7uA8DK2XRms9lUAGcyAWpjP78z+jG4jjQzZLvKWkBBGjcA2ZuNTddLm24W1pGlOsDQbNOZ2qY9tdvlxq6DhfvaKlubwysA+r5uWTfrWzdzO2iaD5T5HOz+AeaqS4DRwGLN6RLLbodenj3tCnTmhCzMM0dRfE6v07Z+p2P9LhnonqnNc9i689r4AAe2lVkflP+yDcfdIB6Pp33HLPHm2ILdvCvQq3sA3VXp0TodULlcbwTCm/WABXNtVlXuyOAgNtN3AtEjzJUCXYAZiO6gmfW+3QLGPSIgQkuBzQjPgYTUShbuvub5d673QGNggzAfez3qw3p1gK6RE69wcEHwcilb4nCjUL2xjSe73R0zdjts1XFFCOsGR4tgQ052t5oEaFogCqDf1T4UnQXW5dZWxUaNIrheMGjuQfWsyAutxcpVzr1u45QheEujC81EwTFCSvS7WwOk01CCjfvTJw/t/XffsHd/+oYD5KI0u7m1zvMXll1cak2z320GI1tPj207nAR3jdoKq21je/2p9Y3Fd7djnV5u7Y67HlCZ7cZsvaXxAYtu1M2VVcp2J+/ea8jeMg8W6iivuf64OoxQn3cy2eoPhkOtec4LlToPQW65abgluuYhTQc0F9G8tN+rcWY6mUrtXtNIhGtEsMPn+wvW337vDhftdrM/8tkxy7zckG1eCGazlLi+U/aIyUTtEdGR457Bho6P+QgEp7aN5TzXJSjMWadqcMJpIjhuxCYT3wcruqwOsR7s9XJX8M/mXLX/aXmHqALbq7ZVu0VcuBoW2EtpzKIRg2YQCs/VYR1ifS94Th24NsHxgn075qpzHN6UFeJB1GTj60z36dFQc5DcepqdcNm4uLyUq8XDs3M7P3tgJ6cnamSg4eHl1YVdXV96jMNqpXXO8fGnnCVofuPzO7kdHR3bO++8o7GaL+3u6tZePntun332mUZnn1mH5hvcAdRIVOo4v/rFr16NH+DSWaQKpAqkCqQKpAqkCqQKpAqkCqQKpAqkCqQKpAp8pwokgP6dypbe9COoQALoP4KLnE7x21fghwzQf+M/+02dyCHjG9tqzwyOzwnUbnf6xfh9tfmObOmVZ0rzC3ugOjmqEeQCBbDO5Rf7oIWYF93Lu8YABKMs5xf2tZTiO4Fr4NL0eGaTR6c2eXxim2Ir2ApAz6XA6wjaAC8BazEjPAJvjhHgTS55PF6gSMz/jfnkUucCPbGTDxCN78bmlj+jGvzrr7+2L774QscabZxdid7W31HCA3yfPX9hz1+8sJcvXyof9u7m1rJuzzKUfSgXlaee23A0tuFo0gA5WQ8H22HU91gl03Qgm+vqYPVOvWJKdZx9QHbgEGAyAm8gx+JmbtvVpgEugbbqPCOQBFoCL7lG3lzg6kpZFDc523UAUN74ILAstaNDdI6R68znAuIZsRkDsBiVoJwTY9/NbJntbGlFo0Avtztr7TLL9gdLf+p5BLBkLoT89JaRbb8B8zbnUGNXD1xbByv1zcYeVIWd1aUNAh5E3brJJ7btTG2+2ir3924xt2Vd2mpfCIJyDiiUs33XMus2ltw0BND8AECOOcUxggBFabQ79tr7VYm20EA1PhRM6ZbjLevlHRvkAHQsy11x3WtnGoC5qOrVdZb9eGxucRW4ZRGg+3ehOPZ8+5iF7jC1UaMHq3TgebR159+LcmebbWGborh3vczKXa0RzxWgRrxCKwtNGKjuiW/YODCPdtdkLwNRmQ/NXArKX74vKollYV1uGxUutUJxHmuhevR7lucog32NxXXdCc/F9dsA9KDojbVvgDuq/k5H57lcerNA3It3QPR6Z/wZ65X3u9Yd9iR2jgD9bjm329Vc6m72Ba312dgm07Gq7znbpeA5CuT7Fu40c2gUQTG+XttiPrflYq59gzn+8PzM3nn7DfvJm08bi/H2Ymn9iyvrXt80DUCb/tBWkxMrxtNm7hesL7LIUdMH2/H+ZGjD2djynh+LFNt1bmXdUUZ9VBfr2m+3waWDJpPayn1lBU0v4fOAtuO8baM8k7qe/RCAvt/urC5K1ZJ5zb6kpp3VqrEiR31e1Dsrg107jSKdftcMuE/efchAZ/7ReIS1e3zO7dD72ovi/WE5n9vqbuGREqi9ez07Hk3teDxToxD3IO4Rvb7budOcwms4PvbW+4P7DZ9DbWITFt9Fs0NZ0FASXA8Eyn0NxgevkxtHaM7wOA9vwHFQ79di19rbru0OHPHegovGaDpWk1GzV282sr4HpEeLeXLT1WzT72ueUHs1eMUIlNBAhfkCIzZjEMWRt9rKI+d+9fnnn6sB68HJmY8HD+z8/Nz2rb3dzW9tvpw367ylBpXc9q2WolBoWAOed7t9Ozk9tffff99+9rOf2fXLS3vx9XN7/vUze/78uT1/9szqotKc4DrERgbq9cUvPv32PySlV6YKpAqkCqQKpAqkCqQKpAqkCqQKpAqkCqQKpAq8chVIAP2Vu6TphL6nCiSA/j0VMn3Mq1GBHzJA/8v/1b/rIO4b0r0DQAcwAMS3GxS+ZJw78AaeAdBRocdfuPPvQPSoVAcI8Mt/2bsCKAJc4Bf8gBgUhfyiHrgBKGbErOHRZGyDBzMbPpjZPnPwA0AA2gLRIzAEpgC1gOgRVACpvn72TL/c5yF1KarfoLSOmbSyTF5hPw0A6wnM8DmAMmBOBGsvXrywZ8+e6XWyIz49dZVrRmZ3XyAc0PEyqP4uLi4F0Mk7JgsX6Clb6wDQB8OR9QcO0BiCfLIcRrEf1csoSF0NHuEjcBKohV15BJyqWw38PagTAefru1WTZSx4y/8Exw8AvZt3jBEbJaJy+P9j781+pcvS9K43InbMwxm/MYfKTNfU1d3lFv8PkiUjuLFkgWRkywZkhO1GxlJLYHEJQrIxcIMEwgghLpC4802XUTeuHCqnbz5TjDv2jh0R6Pe8a+2IzKq2s1J5kTq1ImvV+b7zxbD3u9da++j83ud5XKHuxwukjG4CAHTlnWN5TIPFEVTmvZUBjP18aEbgGKO1eWw82LUbNrfS5rt1nVlfFVtrbBvW3ANTHSoDzgHowKEI1nbbtW02S9tt3WJa16fY2B6ILrt+t9V/uK/skW2tG1SbqKqL9sSKbGzLonKYhuV0AOgoqqk9SuV2o2cZKnQaBXAPEDxGzew21wxZMQtIo2x2iIyq16EYVsio48lKpt4O4GJNvg7QawU6c6N5BNCxBsdQPUBKrsW+0bJ9yCmOO6PrjoMC+TdAdFeSx+M9ZIWjxs6VZV4erpdiBfZWBQW66okpdIvcdYyh/YHLBBBdI2SKr3OPfXB3CJ9TtavFVwA60LZ05W6Yi9SAdRRzxPmzgHSP+jsEb+mrj1hLvx6cu6vZ41qPYDc2zKCoLxQfcVgjqIIBxlEdLJjK56FAb+xrEAhAn63msjpnn2GMJqzdoZTEvA6Qjv08bg7UWk0767Xlq6Wtl8uvZMWvaNxYLLTumdtPnjyyH/2lH9hfev+dei5li6X1b+6sN53V9V11+rYYnth6MKrrWmy3lm9LKbjjPaYz7Fl31JMjRJyb603D1pumAHoN1St3CjlYh1dWAtDVWBCaYvY767caGm5P3taa328q25feNBMBOg0sxSqv1wgAvSDPe7et1y/2+DuyCchVH4/VUAM4x7WDKIo4X+p9xBq1en81XxgDyC1D/kbDTgZjOxlOpOb22I7S2FvJ7Nb6Y83s/Vpy34pzFfV53FPjZ+KSQBPSlkiNsFdrrwzrN35PsQyo5LOWu0O0aKxxeF43StBU0QSgm+1bXiN3UMik8qZBg+czWGGaQQ1vvPG9pqlmGfZMOR4MBg78N1UdGcFrsUxvmcdjcN/iPruvuD/s7MXz5/b8+XNdr3ffekeDDHMGc/719Wu7un7j7jGzmebBDjeB3a6e++x93d5AAB31+Q9/+EO7AaA/f1kDdO6LjWpnjc1ecSOxxqzFF3/+5f34AS6dRapAqkCqQKpAqkCqQKpAqkCqQKpAqkCqQKpAqsC3qkAC6N+qbOlFvwMVSAD9d+Aip1P85hX4PgP0v/c//KMAxbD2BcZiqgtsbdbqPAD6OseK2K3UGUDVTel5tFF1hhp9tXI75wjkgSGDXl/AvIYWAJC9wxHUwCgHAcGAYZSeKO+6g551zkbWPR9apx8sxgPAUU55gHTA1gjQBTe3W6nPP/30U/vi889rFXlUfPL8aO+uTOK7qeA1MCfmqvN+wDygC89FXY+qnOsYIUR02wb08Vre9+buzm7vpno+g3OTJfaeHGkH0th7o5IETABGOC7OpYbkwTodEAwoOlYvS4EIdDlSnKJ+bAhGHlwEKuz1l2vjawQ/stTGfpis5wh0ZEHPcTnkUaOB7LcP9eXfo4r8GKAra7eB+tLVyjxQVQPY40Pq1w3AdKP6cL6oMqfA820ucCN4U1RmW2yAM9WSATwHCmHTHBWnm3JpxXpmZZnX9doD0IuNMuWVZ5y17HFjb48bO+sA8FCFVjsH6O2JrTc7t3Iu1rbao0DfyMaYa70pK+tmQ+tkgwMEBmo1AtgKjQH0mmA5DUCPSmXFHghW72v4Lgt3WFh43W9SoAugKxcdBfphT+GaokKPAJ35A8wWRD/aeoKR+6+p0KPCNX6tAP7bA2hHdZ9ju15ujtTr5MH/OkB3D/oDuN4IvgaIHvO4aapZfxWg104PR00gzIcSBXoN0LFwd8UwbggRpg8GWIb3Dg0lyoLH4tvnKQ9vcHEL9djsEktzUKmH/PPg3VA3d+wDKJZ62JsMyOjOem1p+qPt+tcBOnNyNB7aaDyQrXtszpmMR8bgOJRPvl7bcj6zVWgQYs8EnK+WS1stFwcL97ee2E9+9L4gevzM1nxho+nM+rNFPb8WWddm/bGteoO6gQBAvSKHe7+r97ms37Gs75A27svL9c6Wa/LfPZbBm0D2So3wNeqZ4ijGi12lec2DOdht7K3X3GtfiE0httkaI9aSpgnZ1R/buu+2Vug9t9rjGAbUp7pZs3bfKKtKAH2ZeyMTEByHC7mWNBq17XoE6DgdbItC++BoMLZRf6Q88NiMQdzDcDTWfhb3pticFC3Q+SqAHZTcmjuyTyfv/NAYIPcHHCWaB1cJMscVv0ATUVCqY4sveM6+Euz6N429bTOsXQI8B7Sj8qdxg9iN4E6Q9brW6nXVOBZjI+RWkmWaI3JDGY9VFxTe3I9oACKmBDjOIOqCeUndaGQoV2uLTV/Yu//0hz+2n/zwx/b+++/be++9Z2VV2hfPvrBnz79UYxhKcurPtWDEBrNOp6tGr7Pzc72O11+/vrJXz14IoMfXtrZmTZzut54fr8x6M3v1r55/8x+S0jNTBVIFUgVSBVIFUgVSBVIFUgVSBVIFUgVSBVIF7l0FEkC/d5c0ndB3VIEE0L+jQqa3uR8V+D4D9D/+n/5ERXalMNm3wFhXoLfJ6pYtMao01Oe5zaZAz6mAOmpzbN2jLfBqmdtygdLvoGqVMrM/cEvyoJCV1/VuL5h0fX0j0Cz/bKBhy23OyYrtnA+teza0wcgBDHA2xh5/HaADvWUnvt3azfW1ffLJJ/bZZ5/VKu9xALNknEfIcXd7p+cCJcg95zPIez07P9NnoWQHfN3c3soiGCjz9OlTe/rkqciKoDV23F0H/AvgxnJlZKbf3d3abD4XQEcUdeqUAAAgAElEQVT4ig24gIvAf8eydlcATqrOViYAyv8EkVDoorYP+dd8hrK4ATCoJ2UJ7RnzAu2y+YZPZfqMXbWzXVnpq+qFkjKo/o/trQWIBHf1JH2NoJ3Pk9K81RIYBfjIwh0FOg4AwVI42uDzeq6x590f7MRjlrZsmft9KVCXjdJWtqndBzbKQMeyvOXXYTSys5MTNUYIoDMXOl3blAtb5zNbr5dSO+frtRkAvawss4auGQ0bT5p7e9Iy61SuiFxj998+sRKIDvsDYG02llulAUBnDpCT3Wn1rN3s1w0FrANszFXD0HzAnwXRdwfQeqxC51hprPBmBGp/sHHu4oSAjXvXbeJ/zcI9zIPfBNAdqdNScSDtmjeNaOHumegxm7m2cVeTgwP/uAYBpgWNFjRkkLMtkMxzHKLXdtLo4PcNWTszhx1MOmSXin2d2xr1MQ4K61xANjoaOGBl2mILjkoXOEdDRaEc+Qi5pTYPFuF8RYFOzvhw2P8aQGf9HAC6DOzlMhDV/8Bh5rK3GETA69cPBX10VWgoZ5r8c30Njg4A9FY3+ypAX6FAX0gBz3w8OT2x0WhgwzH7EQp5cqrbckxgUH/mAvNzMZvaIjSJRJeOfOkQHWUx7/f220/tZz/5S/bjH71fN+xky5WdzJc2XBzU67NmZredoS06vbqBAOv2ZVlIxTwI+xfH3+i0bGuuJKYxZJHvbLHaWrEJDRSQcy4MimO5RJSyECezvFDuPXMdRwTCDLYatZV+o2XN3d6aIa6AGqOOdnCbe548LgU0l5Dpvtsaey/NSbtmw1bb0irbe0zH5MQ228oW2JjnuSzlmUfspaipeW+OX64nC9T8KysB7QD0srRup6+9t9sBPvvaHyvuYaIsdc1/4H6Yez4pTJEdnq1eeOY484evFc1Jle+JNBXFBiZU6GHuozwHnuMkIaeJrO0eEESQUAf2ZuoJKDfPmo+14/vEkbBvyZ1glVt3OLDuCEcSd95gT8DtotFqqhFAjgfDoYB5UaxtPkMxPrUiLxS90W13Bc8jQM/nS+WUX11d2dXVG5uMJvaHv/8H9ge/9/v2/vtA8A9svc7tk8+4P/7Knj1/LrX6AoU+8FwuHu7sQKMXiv7z8wv7AQD9vffs6tUbe/nshT3/8pls4p89e2YA9NaOwh6iIyj161++uB8/wKWzSBVIFUgVSBVIFUgVSBVIFUgVSBVIFUgVSBVIFfhWFUgA/VuVLb3od6ACCaD/DlzkdIrfvALfZ4D+9/+ZK9CBKMBGoEOzSRZ2zCAGoG+Vdb5c5iG3+k4wHct2LNyBMMAD/j0C9AhqR4OhFMXAjfg9YAVgAyXd1fWVFOPkP6OEFvQCOrYzG5xPbHAxtsF4JIgAWImwXurskBN7joX7EUC/vbkRPH/2xZdSz/Hvw9FQoCXmzwKeUb6/ef3G5rNpsN3uCOwALQB5Ed4A+BkoFS8uzqUKBHA0MhSxB1U3EErK3hwl/kqgBPgIxgacO5AGljuUddDpsE+52a1WyB/eCJMqn1c2620dN8e8QblYrKX8pxbK2A4q5zgjZe1LEwSfHRTirj53BbzgeJY5eA/AS9A7WCNLXZ6h5naArhznYLHMNQCk6zqUDpy4/pBL5dNnB6tzvZ/z+9qeu9lt27bbsG3nkG9c5KVt8sp2m72DpF5PCnSu28nJJHyvL/v2spjbajU33AOAkrKSLrdSYg4GfbkdPG2ZPc3M2hXuCGtblxsrOw7QN7um55ajtm3uNKRGX+VqCGnuM2vs2jofLo1bpDswj1birI34PcB7tIcGKFNvgXxyvGmWkNrfoa/ma9YSQI8Z6LWFe1CgR5t45Z8fK9CZLzJ1d1+C+NDs+RpAP85Ad/v2g4W7ALss1VGQVwKnUTUaATqNAfE9Ynb6fu9zwps9qEfDUKKTe67zXxe2LtZa19HhQMfYcKimfGipW8mZLgXQ9c+NRq3YB0gzv6jdrwH0Iwv36KrAvHIL94M1va+ng0af95fSmv6cvTstqAlAxvdAdFdlA9Gb7ZYAOt+rM9CZa6uFLNEdVJ7YEIA+GoSs9rau98lkrFEr0AXQZ4Lo7DMM5mxUoEeA/u47b9kf/OzH9ns//aGaOKhlZ5Xb2Wptk3ztcQPLpd3tG3ad9Wza6tRzKd+Utihyq/Z7gWOaTazdtH3WsGrPtWGPXtt8Wdl8CUCPcHTv+1fT14L2cRqodli479wFBDANJLZKAB3bcuzHmdOdRmadpsdo8OB6CnAvlu5mwPeqja2w9682dkLdTk5sY3ubFbmtq1I268PhwDbbna3KwshCj3s7awLlNLM8WoxvAPRrB+dAb5TiakpqtsKcoRlloP0CMM/eyX2E/2JPBfMeeE4DTXQhUYMP35dFutuq+32IXZANYGeNvTtL6N6IA32zae1WdE4A3tMIlWn/js1I7CnL9Upz3pu92lofK+01K58Hq5X1yDgHoJMJ38eZpOdzc2+aX2oc63R9H8tz3/emUzURDAYj/Tv3K2JF2K+X07kt7ma6pzKYs3/0hz+3n//BH9q7776rsVwu7KNPPrRf/eoTqchfvnqlexWuGnxuPP9ef6DGjIuLS3v/gw/sgw8+sKuXr+35l8/ti88+t48++kiNas1qLwW6gkLCPse8SAr0b/4zYnpmqkCqQKpAqkCqQKpAqkCqQKpAqkCqQKpAqsB9rEAC6PfxqqZz+i4qkAD6d1HF9B73pgLfZ4D+9/7pP1SdY3YpoAAoAUSPwBu7ZgfoqxoGLRYAAIfo0QIZgM73scKOCmbUh5PRWPbdMWc82pUDA1DKoe4GQDB4ACoAPKOLiY0uT2w0dlAAFJH9Nja+wXY5ZqADEfge7w3s/vKLL+3lixd2eXlpDx480OdHsBfV66jp37x+razyCPNQSgK3gDg1RMPqfTrV+3McNAQA2xrtFgQ6ZF/vgqrTc5EjlNwJtjYFwDl/QDqK/opc+aLUZ3C+MXM7QiQghmcBO1TktcBJFJgA7VhDt3gHNR1Uw52sY91OT9fx8H5YuKPud5CvjGpldPsyq8Gt/8WBPtnTWO/Lrr/U6wWmgrUyx64cX1SLe2ye/TMi0OStVWssyoPCuD3oWjbqWmvQOWQ0rwpbL0tDiR7rwDU4P3PwFjPQqyqXCn21nGnOMAyAXu2s08r0vNFgYE+zhj1tNaxdlQ4RUVoD0DsnVu39+lT7nVWZ2abdkCpU87/YGPHqu9KtrTVCrjmQLdatRa49eHtvNYg7rJ9d3SwQGwqoyb8JoHd+DaDvrAlEDznTwE41Y6AGDzsj7+kA/XD94nX8NQv3YNsd/x2AXqLMD7nKUtDL4t2Bcw3QAY5SqB9lu5PD3iD7efeV82c+CEQHSO0o1eG0mhYE6wGlpeaywiIajbD227r21Ji5Mhj2DBv3uFaBunGPOFa4OyyPCvz4Z03i+v7BeWHjT4NA7SLQNEM0yzHGvYT13EK9vfccc8Hn1cJmuSvQmZMMB+jATrfd5niPLdyjAn2JffvcgSd70r8JoEfFeG9d2GWxsdOiVJMIEPl6a/am2bG7Jo0vDioBz3NU/0HRDSwlc3vb2nuDSDiH2WJjs0VlRenrlKHGn8xjNeTIQZOMLMZ31gngdtDvWntf+QhZ9N12x3rtrvXbvfq9aK5ZzebKKI/zrgBS00RUFnV2PFbzd6ulLcp1vUakVMcpIuwjXIt+r6+GKR7su4rCKDe2Y5DxfdQwEffOGBHhyvaJrkmcOzQNMeI85LpSV947NgHIwl0AvazdJ9REs62kLo/76H63NXZ0GmPiZw4HuCUM5JwQ5wOND7w/98e4565Q2q+DKwB2/kcAvQ9AHwxUF2XQb92NJWa5c68Fos+nU5vd3mo/npyc2HhyooYuAHona9v8dmazu1ndYHRxfmH/1h/9kf3ln/+8jh9Bwf7hh//KPv7kI1m9E0+COh6XCbqx4vEqT344sssHD+oM9DcBoP/q40/sz/7szzQaAPRqr6atuDa5dgmg35sfYdOJpAqkCqQKpAqkCqQKpAqkCqQKpAqkCqQKpAp8qwokgP6typZe9DtQgQTQfwcucjrFb16B7zNA/7v/3T/QiQBSBEJ3e898bhxAKEAcC3d+gR9VksB0hpS7QT3Iv+erQupW2du22zYeYt87suFgKODAEPzduIU3AB1AAnxgUCv+nQzf7qRvnXHP+oITfcGJr8K4jX5hHzPQo4oeII6yDnX5MVCJYC9+RQUI3FotVzUc5fmAKABMBOhRQcpxATk4FtTn5NsCOwBVAAjZ/LaCxXVQZgPPsd5GWehNBD1ZfzOAK8Ar3jcC6wig+DvwnBFBEBnxKA8Z8XmuIndgGGtzDNB1bEE9HrPj47U5aJkPABKVO1ApwnaOg88l3xYgrCYAVOnhfWOmspKmsT0O1w/gFN9HtvARyPfa1h71rDXs1ABuu9lJgb7d7OsmCwAazReAqQjVd7vCdhVNGw6nGMDzVoXdfcuhXLdrT4OFOwp0zQlAsRToJ1buGvoe123bbdmOEQAsx5EvC8sXpezGNU9DLACwODaUoECX7H9/sJiOayAq0KmTALocCn4zQI8W7sDzvwige12jatohegTPNSb+WhPEsQLd866DAv0IPHI+yjKvtvU8Z91qvgb2zGsF2lH8Hme740zQzDSHAYXsCTEWgTkYAa/U4QGgx4aSGqCHeVY3WdBoEaIKUPT2eh3r9hyoa/7jxNABsofYg9DcoXj2kIked+Svq9Cx5ifvnUageA21aAidDxbzgsrtljU7me0bnmPONZ3nS1vkrkBnbxhPxlLHMzgW3g+wj3oYBwSga50rjlMEcHm5rBsN3Lp7VTtdPHxwYe++88TefvqwbjIYbip7uNnaWel7pGIkdmZXra4U6HE+oEAHoJOrHRt7sG9vdJqC6nFOTuelTecbWxdVveakJu+0daxxn1tj4c7e3e3o/Qa4KJgD9NhoAyQFoHezbt3cAdSWhXue1+8PPL+5u7XpYq6GI1m4t5q23lVWNaw+XgA6kD3H3ny91sCWnXpynrGpYF957jqOF3EuHcdMxP0lNupEkOsW+27xriiBzUafwbylrvy7YDvxDCHzPEJ1Pmu7YS8gLsMHeyHOEBkNTiGCAccEzdeO79UcC/dFZZUXRd20gT06ynxZuYdzbfd71ubeMBxqTuCUoogInBPUvLNztwg1QxRq9rq7uZEa3RuLhqotr82amezbsXGPue8PHzywP/r5X7af/+Ef2sOHDzUA6B999Ev75FcfC6AzsM+X84QaWnyNAc9H44k9fPTIfvKTn9iPf/xju35zLQv3jz/8yP70T//UfvGLX1hjsxNEZw+OTTCsxed/9sU3/yEpPTNVIFUgVSBVIFUgVSBVIFUgVSBVIFUgVSBVIFXg3lUgAfR7d0nTCX1HFUgA/TsqZHqb+1GB7zNA/4//m/9MRY7KRFS1sr3dO2gEOGDTvi5KfY0gAXi+WADRHZ7pF/ZrbOA3NWzjl/AjADr540G5DZg5BujX19cC6JPJWKCdWvGZ5NI2+pk1ei0pIoEV/HI+5iZHdSWQJWbARtgCWL1+48p2t9N2JWt87bH1MPnNwPyYP4vC9Big855RBclxxeeh9Ny3TDAEEEMdWpnDPvhjrV5WhnTTUBgCObAZxgIbSBmt3qlphI7xGF21DZRpHxS9gFAsjLFurx+olB2lRpUvAB0IBeiNYFNAPFgwR0DigdGSG/v1D8Am2nBHGNQyB+MAIs6f17uFe6mj4Bro+IO5OFm9XB+Oxy3cD5bjrW7bsnHXsqErRHkvpMA7TmnrOeYxyxwwxWfWlt2GZT1zMq/z01uoindmWVA/Ynn/uLG3x42ddckhRlW63bsCvT2xdUXjwlrZy9Zvmw06lgnMdmy33dv0ZmGzm7mVwSLfbcfJpccyOmRoBwt+AHoEYZ6B7hbuUYWqhgWNvxiga163mtZtNXUdaycAXBj2WEYf2467jfuxhXt0c49662MF+gGk76W4j9bsgupbd0FgxKgC/ixlfXhTngdgB0CjwK9dBNpdy9odrXNZjAc1Le9DreL1xqYdxW619WYEB5+uQqdO7pG/lxI6RiF4s0jL2p2vKs4Fz5WV7o4MPoejS8ahvr4sDtEInMN6XdpiiRNBWQNOgHiTJphAhgXQOyjQAehWK44X66Ut1is1xgAqgcH9Qc/6A9wkaDTy68M6ZcgyPpyb3CH2DuM1gKbslbkDdPaZk8nITk+GdjoZ1Ct6stvb4+3Ozjfbep7fBAv3eXaIwnAL97Wyy+t9rtexFvO65Y1IDAD63Yw93OenmjxoNul11VyhvbQojPcDZGcdB+h9at3wDHTywXkvtotuq2PdzPO/ta9ScZovNgdAP5vP7fmrl/bm+qpWm7e6HTOaDvpdnT97bbXb2bIobLl24MwgsoL9CxAdnSAaNHYxX0sH4ByzIH9wFonPi3s71yFCdfZcRgTovDZauMu1gkYdmpto3AhNWmqCAJqviXbwz2PYDoDuvRdxPWhuqvnD50N06IjNZXVDicC43xtiE0Cz3bZmp23D0UiNYKjKcSkhwoTnKAoE1xFiKMqNbNmvr650/NQJR4DYmEZzQ7EqrFyt633k8aPH9pd//of2Bz/7fSnVGdPpnX388Yf2q08/sVevXgmgr3L2RHeFUHRIp2Oj8djGk1N7/OSJ/exnP9O4vbqxVy9e2Ue//ND+xb/4Fxo0MTU2DtA5FurC44t/+en9+AEunUWqQKpAqkCqQKpAqkCqQKpAqkCqQKpAqkCqQKrAt6pAAujfqmzpRb8DFUgA/XfgIqdT/OYV+D4D9KhAj47Hgm5bB2wRvgLFybsGpEVQ4Wr0PKjQUaIvpfCsyNndH2yZZXPbHwhQAAkcoAPRKlss5gZAB1DHfGFUzIKzwJ/m1jbNrXX7PYclfdTIro4jc3mV54I3yv+djKUkJy8YVTnw/O72LjwfCEtTADbnnFs4DwEmz+9GuQxUEtgKFu7RtjcCdCzXXQXbkVXyPmtasSkEuVCZtslY73al3o/Z08Dbard3gD6eGLa42HFjgc05OBxxoAhwbDbIVccKnQxybNTB1yFIHNWuLIU5Zp9/ct1tOPLU+e1RYwNzOvp3Zeeuc8Euwceg6AXS8D4aUgMDOyNE34bPR/nblj06ampq5E4AAHR3EZACPgL0EDYsqByU9TrGowYNyxrW6GXW7Dk8Vy58g9zxlrUsq2EQnyfl9pE7QquFCn5njUawBd9W1thslYHeUHZvU9bKjxpbewRAJ98aa2aaQYICfVVuNVfJXG4MO9YYdKwnC+ahFOV3VzO7vZoKVgEMyQjnusviWNngQGaaBcBozbqhBMX6cayAlNPAc9T3ylT20aGO7ZZAnRTzAaB3Wv6ONUBX9rJf14MletP2KN+PMtCdp3uDQm1HHRoimOtqisCunnlfN0ocVOnM/78IoPOerEMB9N3ejxeb6nZXc/0YoLPuiG9gLntjBrnj5EsDX7FwD2taIHaj46KeTGTNn5AV7yAdK2iU3R4jEBstOl2fw8QhCKIH2K55EnKrv2LnHnLsudar1dqK0h0rpEJHbd7OtNbiA3hOBjpQPcJnAfR8ZY1WQ3MER4SYgQ5AjzXnGrtVv18HWdOHrGw1YOCEAKherQTQo2p4MsZpoWeTUa+OmBhv9/ZwU9l5WTnoXS1tai27afdt3u6G+dBSljh26OXWlfVSWw+61h52pZiP53A3K+x2urZ8XXndzaR4HgwHmjuAYub3Yp3bnD212fQmkE7bBu2GDbKGALpcJbY769Kg0/JrIBV+s2WN7d4a2kc8AuJuNrVnL17Yq6vXATT3DLV1NuhZZziwk9MTOz05tWJb2Txf2Zz5g9p+MdceSGY460drjbVDQwlzeENmuwNt3ADYr49BO44R7O++p7krRgToclQgsgDF+yq3Vb7SNZXyG/t02fF3NF95Dxo9iMsQRA81coCOXbmFRg5U5001ydDs4nvwXnntZV7o8+IDeI7Cm6YF9k7WFnOwkbVtfDJR1AhW7DiukInO9ePaA+K9yaG025tbu7q+ssVs7s0b1qjXB3vgttioycBtKsweXj6w3/vpT+0nP/qx1/z0VPfdL7/43J49+8Jev3plr14B0HPNo+NGGTLQ+2SgXz6wH//oR/ajH/3Y5lP2xxv77NPP7Bd/+qf2p7/4he1pzCgrazd9/2af4PH5L371zX9ISs9MFUgVSBVIFUgVSBVIFUgVSBVIFUgVSBVIFUgVuHcVSAD93l3SdELfUQUSQP+OCpne5n5U4PsM0P/4v/9HXymyrJ2B5cWmhjf8GTBOdrdyjfdkppfKzQVMRTUfr93vHHi4VTL2uQ5aAG8xyzoCcgH0mxvltZ6dn9n52Zle54rf0labXGMwGtjZKeq8ifJx+72eA/TVSsDCwdbQFktXMJJtjlIP8F2rrVFobyq30A1qQtnVwxliNniWSY14MiF3u6+6gEp5H95vXawFi2Rr3mmatVtWbje2WiytyHPrAmEGQ1m5Ay0BjLIPLyvB+dFoLJCOUr3VchU3deRc66xyAHoAcQGL1kASIuRQ9auZz4hoAXeeN46Clmc4qPFzLa1PrvSg/xVFtxSWm1LASAAd4gTU3O30Pih+de063Rr4Un9qCgRlRMCrOY7yVtb0wDpX9js45p88o53/yGjeZ1ZDv6zRNka71a1VvgKRQakZYwO63aYNBpn1Bx3NA+bUFki1WtsOUCWgZALoDxs768U6Abo7J7bpnNhyvbHZbG55sTYLAH00HqkJg8aD2wDQ5YJA5nxQvNKIEBs/OBdHV806+kDxB1u/LrW1NFC10bRWqEEE6N0jgI5a89jCvbbEB9R/DaDTdAG0j8DcJ6jbkMeH80sgnglQ+zzcCZ5/RYEest1rBfpyKTW6rOlVRX8fgCQRDvy5RwRDr6950W67yjSqhmfzheqKzXRsAhBAD0AzwlzU6MBJlOmabwE2A61jI4b2DkFJz+lWI8JXLNwd3Ea1Os+P80znr6YBb3agBqjoydjm/KKFOwpfAfOMmrpLAn/Pem1rtJp1o5AD9KWUw1Hpe3I6sZPTsV4bFd0W1PYRqANTUSV3s8wbMYJtNxbu+XKp/UoQfTy0MxToJ8N6PYyqnV3khZ2sPYddmd3Ntt11AOi9uqGG7PDlphCEjufQGXatN+oLoLPXsecBz2/ucAlxJwEe7KVSOweVd1lVdjef291iLscAHjR/nAy7djrsKQdczRE0UmQd62ee/a6oAqIrcC7RlPX7wxSA/uqlvb56E6IVAOd964wG1h0NpT4HXKN4v1vOZfXuAH3hMSIC54c5IAX6zmThHp1RdA6nE81Huaao2cbBdNxPuT4AXaIzeOy4v6Hszl3ZLYBOYxNW6to//Zp6HMbGKmz4yyLckzauQG84QPdoARqAwhIM9v1qMltvrMo3vi+pJDSwmNah1lTY8xs0cbTbdnp2ak+fPrVHjx/byfmZnZyd6ny0l+a5LQH+q9xuUKBfXyvDnWYCRmDl3uDDXq77sN9/zk5P7f333rP3fvADV/1PJorfuLl+YzdXb+zVy1f26vUrWwLQiWow5jmNPX3dp2hoGY4n9s4779i777xj69VaNvG87qOPPrSPPvzIqry0TV5orzsG6EmBfj9+fk1nkSqQKpAqkCqQKpAqkCqQKpAqkCqQKpAqkCrwbSuQAPq3rVx63X2vQALo9/0Kp/P7rSrwfQbo/8X/+Cf1ubh9emXYmudHYByIuN26Mj0+9LyCLNeDHS7Kc6AH1uHR2jjaM6MajQBKgAP4s1xKKY6C++LiXAMoEQH6bDWz2WoupSHZrRfn5wJ45OMCFng9sCIqeWuYN5sJevO+0dpYdtRBBRqfBygRUAsKWAAelvNABhSJEbahaL+9u5OqWmpgIEu7aftOyza7SvCcrOMBgHwEWMsc1ux2ti42lq9Rrnek5qMGGRbYmee5H6tTY1Y5n+uwpxIwilbccFJgbLT65v2FjYhzbh7sz4E0m+3OgGIRJA0HfeXRo7CM81GW0oDu8Bn+oQ7pY9459et3e2paQIHudvgtwXEAE49o3y5F8TZYQof3jfOgzvPdVbaxyipylYMletZsW7vZtV677znT47HAKpCJmnMtAUaDYdsmk76dnI5qO+KCvN/ZwqrC7eSpB/D8QWNrfdoIJJFv2aZzapv2qc3zQu8HFMW+HQU66k+Ume2sY3fXMw3AI8cMrANcoViNyldU20L15JGHXHFBsgD+akgLlA1Q/6BAbxkAHWv6ODcF0JUfHxTotb05avsAlpmjgue+tmLdA02tIXrgl6EPwpsiaoBeK9P9+6xpmiyOFej+Gc1aWe1z1GF3XL+Cpm13OIjNM7d3M7u9m8rxIF7rHTnzAaA7kKSmru6VEjoA9OhKr/PS+cYGnOYBeLfIVz64FtQW7tlXM+bj+cZj0HmGBgKmJ9dGTgXAc9TTR7bbWbdt7X5HAD2+zzxf2Hy1MFqH1EzS69nZxamdnZ/KQj46cqDQZsTmAfYUuQx0OlonMXIiXy7kVkEtgbenJ2O7PJ/Yxbkrqdn/yEA/XeQ2Xub1+p232jbtDm3R6QV19d7ILF9VpQB6bLxAgd5Dzd72RiRqfnsHeKWp5RD9cHp+bqdnZ8pBV6NEVdn19M6up1PLyVWn+cX2dnkysouTEZO7BuiDdtcGAaBrP0CBTu9FaCDh/bBwf/H6lV3dXNeNU73R0DqjofVQ3WMPPh7Luv16dmd381k9l1hfNGOxpuTkgE082xzzFxv3EJUwPhkLoNNIIyeLVktwmsaNWG+e63OlE+Y8TTGsaVxTVjo2mqY4D64Zo14zakAgMsMbnNzC3gE6azW6GajdRBEYPsflRJFXtmeU2/qeiV09Km9cLWIUSrOTycL97Pzc3n77bXvrrbfs/OEDu3h4qftMdC6YL9zhgfsQ90z2sCIvdK+On8maau69iSjOy8l4bG8/fcuePnmipgUG84TVlQsAACAASURBVHR+d2uz29s6A10AnePGnWCA5X1ff6bpBLeJR48e6R68q3ZWFRub3U3t2bNnGuv5SrnrXKNjC/cv/9/Pfqufk9KTUwVSBVIFUgVSBVIFUgVSBVIFUgVSBVIFUgVSBe5XBRJAv1/XM53Nd1eBBNC/u1qmd7oHFfg+A/R/8E/+YV1hB+gby5coy9221rOdARp721au3tP3pax2BXVUyTUawOhMCuwD4HMoBqhyJWBXqtgI7lB2o0Qnm5UM2AilAOyeP7yQOh11Hgr1aFsLuAOEcywRZMQM9PhvABIscXlv2a7v/Phfvnyp7FeUeHxPKmrAWqslqCMFer9fwzAA+uzuTq9Fhdvt961s7mzT2FsJEA655AD0wXAkVSKQjse6xDJ4IzW+wGOHDGOso1FxH9SUUVUZ82d5/U4wxnOMHd6QM+uW4BHUSfmK3XfDYRMDBTqW3QCbCNDJoJ+MR4LgUSWrPOb1WrBFMNv9pwXRpfoNGeXk7HbDe/M9nucKSree17HIXt5H/Ey+H2FyXAP7xt62zZ3tGge429g3rbnPrN307GUG10TnznwMxzkcdmxy4gCducIAoOfTuW3LjVtgY+He3NlDALqmHrnDLau6p4Loi7y0u7s7W6yWtuu1bNfLbDgeCSwB0Od3S1vcrWo7ds8hdoAe84iB6zSLyM09WqeHOHmUsBGEymydbO2jHHipkgHo5DwHC/d2s2HHFu6HfHDPQK8hOvBca8u/54vsYOEeF7LU52rgcEU8qmOaKvgarxdflYFebWuVs2egM7cOknZApo7HGjpet/BHge5AMoLIm9s7u76+lVI2WtlHWF5DZlT6UsQf1OdytPAqHk4nAnRyykOTBTVlb3Brd5/nDldRpx+yp38TQPfLxDw4UrkfKdBjc0O717F2vyt797i+Zsu5mniqnduk85knZyjQJ1LB1zVXtMJBCc5z+yFTm7WtOAyg7XJpq+WiBujnZyf2+NG5PXpwXl/T3rq0yWxhw/myvl7LdtdmvZEAeqwn4DzfVVbGetJg00VFj72D29Dz3OmstOkMC3CHuZzv5PRECnT2qug0AEC/md7ZEpv59VrQ/Hw8sPPJUMCY96IhpJ91bdAmDsKz6AGn1boUWI3HhqX/zfTWZotFDW7745G1h31rD/q1Uhl7fAA6CvTj+403sLi9v0YdmnBYD71Bzxj9Qb+GvjQv4VYQm5PUCKC10qibrrhvsAcw2JMBxnKCIK4i1EMNGMD46usAnTW5N5z/6zlI5AbrNLo/8Np8Y9vlxhqV74Hsm7ggoLhX3nzY07Jux1q9jp2cngpQM04uzqVC556p86gq7UGsrRgngsuKGt3yPFjOe6wHERFEbkQVPQD9nbfetrffeksW8bz/erW05198YS+fPxOM5x6cF0UN0KOKnPtHUVaaI5eXl3p91mgZV2O9yu3q6krj9vW13b6+UtOR7w2+Ll7+f8/uwU9v6RRSBVIFUgVSBVIFUgVSBVIFUgVSBVIFUgVSBVIFvm0FEkD/tpVLr7vvFUgA/b5f4XR+v1UFvs8A/T/9b/9+fS4C6CXK8JUU6BG2CaJtscfdSiUINAOcY42MEr1W0yl7m0zc7KBgDVbmZA1HO/eIzFA6CmYuFnZ2dqrBL989P3xrqzK3fJPb5YNLWcgC0FEWki+LuhyYAOiJsCtas0egz9/fffddvRYwDohB0f3JJ59oLGSDuxEowUa3mWUGcCCbF8V1bBbgeYu7OwHIyempjU9PbbktbbUtZeEu++7dzgbKeB9ZR5Ac2Nm0coPicBsynt3+3VXEzbp2Ud3IV2XGS/3uxxotizkX4HZb+eiH3Ga36gXoupoeUAMo3Clr15WlvO94NLLTk4kAelTnRoDO32PWNFbJWLHXNvyodclAD8pdJgv1LstCQ8co0OR23VgIx/eX0jdA+Kj8bWRIN5HM28FmuYLANayx9yYLBipkwBznFaHcaNyzkwDQUYwD0FGfr+5mskpWBnQ7s0dNV6H3yYaXqrllVe/Mqu6ZzVeF5hyq4qrdtKrTsMHIFbEA9Hy+ttWCxgqHzxGgr5areu4TaSBL+iNHBllOh/9iQ4fs9sOI4LKTAc8z5UvHhhIU6EB0rKAPluCStH8lA50GFQA6c8dJaPi/0CgQF7IuoWp3AOgRotf26gJzKGZdrctQBMMRQPfnxkzvgz2zg2uHZALDeW5vrm7szZsrQylbuw2EBpCoRHcQH3PkY2a7H2ME6G7p7g0tcq+IAFVzifl9AOiA0rYAelZnzHNMBwW8w3/WYUNNK97YwwOL82jhHhsUAOgouLF3j/McgD5dzqzYlPWxjCZDG0/czSE2iLglvTc8aN63WtbrugIdpwftm+SZL1CgHwD65cWZvf3WI3vryYMaenZWuQ1vZzaYLerzWvcGNh+Mbdnp1+umQGm929rGfL2qWYRTbNMsgMOAr8v5stIoy9BK0GjYaDKx0WSsNcPjoEC/M+A3ezwNPKfjnp2N+jof3h+1OerzPi4aiuloyUY8X7gKOTbPEJGwAMSXhcArA4DeIge9jwOHZ9vPVku7nt7afLWs56vfU1D0h0aL4LyBRXj7KBak2W5qjpDlHi3hh+zBo6GONboe+B5Y6X4BMMYC/fXr1/bmzRvfM4IbRHTZiNeeebtTxIWrzzk3s53bt7ca9f2MPUf274re8OaT7QqAXgqgx3W+Wq9tITt2V78zsl7X2r2urgWNXrgCjE7GNjqZfMXJJMfOvyjlxBHdVeSKsToo0Lkv4BYy6LpLAQNHj3ffetveefttKdwZ8+nUfvnnf2affPSh7qOMdVnaBgV6w51MOGYcTPhc9hwa0ZTPjhtJp6e4Cl7H8Tz//Et7/tmXli9X9XWlBm8+fPlb/ZyUnpwqkCqQKpAqkCqQKpAqkCqQKpAqkCqQKpAqkCpwvyqQAPr9up7pbL67CiSA/t3VMr3TPajA9xmg/81//LdVYQdVLYGC1TKXui1CDpS25J8DNQAQNze3UtEB36RO5+u2Uq43ylQB9ABa3T4ZiEUmcMewchdMzVrKFAcGLBdLm5yMZdUOiJB6dr+zTQWgLuz84tyeBAtalG/KhA0KdOCUPmPrStqo7ENdDvB4//337f333lfGLJ8P3/j888/t8y++sOntndR4BbbTQiOmzNjLywcCzlJAb7e2mM5sPr0TkHDwNLGc7PMdx+cqceCjmgeyrLaJxgpbKl9Aa8w2P7LijlCG2kXgMegPpMBGbQscj9bJRVnq79ESPC4LfXZFE4CrX/VAHonNvLkKlYH6/PTkRABdNsdVVdscg3xinnHMzw3kVG8n+2Sh1RDHLvvvcN5yJ3B4vhNEx57boWgN4QN813Vvt6SSbXaYaw6mthuye6FOwbob6K7xVbVxf5DZYNBWBnoE7RucEha5rOMFwtptV6A3Aegc/V4K9G3v3Lb9c1egY++/XNgmMyvbJgUrjQ/trG3FamPFilqjjd5LVUkzCdbkEXqVBVCNORdy3eku2ZvbJ5PbnLEO3HZazQihFtSDc+oyjgB6u9mUAl31VX63X/fYyKBmggZwzuF5hKUi6EcKdAHUcI12wV4+KtBB46jQI0Bn3bqV9MbtqZX5HrLTAzSP04nPbDVb1u0FC/+Wz3Hey62yC3v95spevn5j8/lCawH46Arow9yOzgcNFebwUFa5SL1/rR0hMs6VfcmhtDeINGtLbuzHBS/Jkf5ag0dUossZQUT+kB3PvzWzpjVRoR9B+u6gZ91hz7KgLKeed4uZTRdTgeB4/Ni3n52faN5Ei/GYgR5hPMeqRol2W+BcoHI2s/l8psad2ChzcX5q77z12N5++tDX6ray7mpt4+nchotVDe2L/tCWwxNb9QY1GAaer3fEIezqaInNbmPlDhh6UIOv1ntbrbHjlneB9mKcNHqDgWrL9WIt3pKBjpV6vtL+v99v7fJ0bA9Ox4Lluk8AWBst6zQ8L5zzZN0DzxnlBteSjaus12srqo09uLy0ywcPDAv3Zs8V19wnUPDP85XdzmcC6LFRxiE8+9q29icATgPv5YzB/CNGYrvRefI+IyzhRzhJnEpd36WJKVxbvz9t1TiDYvr62pXTNHwoWiNkfgPQ+XM8DuzbK/LPaRRSFAH27WZt5mAWG8K6cgTh+xys78dba5R7a5Z7a+/Zs1DcDzSHVqEuqk2xtqzbNVTovaFbyTO6w751BwNdJ93bKo9LoWktwnfuczS7MaLjA2u0HyI35BBSekPW44ePNHBxefrWU1svl/b5rz6xF19+Ue9pWLgv12s5y9CQwr2f2xb3r06vp/svNvCjwciGvYGy5Ll3Mz7/5FP7/ONPbTGb65jjzzvXH72+Bz+9pVNIFUgVSBVIFUgVSBVIFUgVSBVIFUgVSBVIFUgV+LYVSAD921Yuve6+VyAB9Pt+hdP5/VYV+D4D9L/2x39d5+K/NG/rF+PAk3JdChDxC3jbu1o6zwt78fy5PX/xQqAaqO7g18Ecud7RolygDiYa7Nr5xTrQRNCr688DtqBgI9t1MBpISYjCFMoNCkRZvdtXdnIykYXscDDU567yXKpOgLks5gMQjlBdud4AwWprH3zwgX3wwfuunusPBNtQHgJPbsmSvb0T1AJOAKn5nGO7eK4d4Gt6NxWo7vUHqkthWyv2lQA6n4XlPPCBOqkeUtoC5TkTmXj7/wIIJZebWjtgPABFasB5St0a8qAFlEpUz1tB1Qi3+QzgymZTKKs3wvIGMLHTEUivAfpkYmcnp4KgOt5oxV8UUrQr93YwcAV5AOKxrihRUXgDOuODMwKmudWxNzAAz3luvPY6zgDg67xzcqYHXcv6nZCHvbNd5QB9h0u9APJe54+NPs0EqMNRUhK7nbWxdY7gemc71OBFaS0LysluN1i476ynawBAb9pucGHbwYUt1xubzQDoSyuyvZWtvQAR5w9A36w3tiG7OMBmKbTJGl57HjvgC4Cu5pENw2HfIX/YwZqy5r0TpAbo1OJYgR6bFnAVAKJT04MCHSjv1vwoqAHzAueYWQdLalfXhxGsuR2gN9QMEhXksm7XOKjSsYUGcgLmIhzkOkpZH9azA1PAtTcFxOONdv/uROAxDy9fX9mLl69tOpuH6+rAMeZV817eVAHLPrKg1/e9aUCAGuDNimm6+jwCOQfoPhy+OoClznyVEpys7GhtH86ZRgjeUSNY2FNjGnjUzKEMdR+9Yd96o761ux3/bAH0qd3OPRdcMQq2t0ePH9rDxw9tPMZtwi2rUaCzPr2foaE1RbNEp9USPMcmG4A7m94pDoJasrdi4f6OFOgP1azBZ3TXhZ0uVzZZretmnHIwstXo1NaD0cFxAwt3IPL+4CCxXC9sns8tL9xKn1FsWlZWLdsSlcA8ajZ0Pdnzo8sC0HuWLwWyUY8zx+nDefLwwp4+uFDd5SCw3VszDLlL0PC03VlB09VypVgM9lE1VsilpJKyWjEaw4E1um1r9nBf6MvlY1UWNl2RM4+rydobs7SPst9FZT3KcwfnipkIc2axnBuDa9IN8Pv87MLOzs61Z4zIW+/1A4Tf293dVOrz65trXY/bm1vt5UBr7X/hPTgHzx5fW7Fe6V4T1yXgXM0vHW8WY+6x9mlAAFpHW/Xuvm0DIyu+ZwPFUgxkkU5DQalsdb/W5J+3mENBBc+9ke8xcGHhunCf9PvTITvdIz18N46NHVxbGja6nU4dOUHDAY4qjIcPH9jDBw9tv61sdn2tHHTdR4tCmfU3s6ktlqvDHk9cR9a2ycmpvR/uo5PhxEaDoe6t3oTwxj796Ff26Ucf2/R26us43M9uPk4A/bf6QTE9OVUgVSBVIFUgVSBVIFUgVSBVIFUgVSBVIFXgnlUgAfR7dkHT6XxnFUgA/TsrZXqj+1CB7zNA/6v/yb+rEisDFui6NyvWhWFTDYRgAO2Kwq3dP/30U/vss8/0ZwdtDox4ZMrERfnnubo8AOgV4EwAva3PUI74oC+A4AB9YZ1+1zqoE4OSVKAN1XNjZ8PBQMfBax1soH53ZeuxTS/vxQCyo4oEbLz33nv2gx/8QGCc90C5HJ8HTLl6/Uaq+qhcf/TokV6D5XCEaOTN3t3e6rNre1vbWmlb25CBDozebNQIgP0x0EPARcVp4UcdsqVdld1oZhoRfkgRG6yqY840ECSqsON5AqgB5gLawaIXcO5qwwh9CmsABQG42CsD0XY7OwGgn525NW+AngJFRSG1YVQ/uorcFeoO7lFhkm9c1Jb+nAM5u4JnAUoKoHNcKNDDtRfADRnaxwC9O+5bZ9A7WIwHgI4SPR4bx8kx0TzBteD6tTLqt7HtLmRK57nZZmu2qQx7Z12bblf551i498wbPADo++ED2w0vbVX6nAMUFs2dFQLoDjMB6Ntya1VxUNEDisqi0nqIVufARaD5hnx7KbDXtqt21twxZz0rXDb04NQA0LnWqhtQ9SgDnWNGXYuFO6voANBB4A5k4zyMFvExA/0A0N3S/aBAB6CTZR4aCLQOvwbQyXYnQznAQb+O2NKzpgLMxsyA3O9gwx/3CM1hsW7Aoc+TF6/e2PMXr+yOWIQAbuNXqcDDRg48B8YeVPQHgK5rxQjrgcaBeF4HFfohCiI2KgDRY1TAV9/Xz5/5T4a5mnnCsTWA8W13wohOG/3xwAbjoeZDhOq3szu7nd9Jlc3c5BjfeuepvfX2EzV1xOzsmPceATqgF+jLmJItLueOa+0j09vb2jb8/PTE3n7qFu6x2aVfbuwSiF54fjej7I9sNTm1YuBRFHwv35S2ZN3vPL6A/XW+mttsObXlelm/32bXtmrXtr25c4BiJLywek7cUxdFVCEzvzdqAHj78QN7+/FDj5QILhP7sjIrt/V+zhwvcYJY5vUaiQ1JKJhj3EJ70KODRBCd9cZYVxtbrHONuAfHOrjlvz9Ym+R7c95xP5zPpzab3wlex7iIs9NzAXT2Oj6XPYT4EOZStHDnWkT1dGzQEUTvuwKd9Sw3k9XK8nxp65x7nc9LatLvdgTRY/METTSC/5zHYqExaPZsko1s3BkKzjO25vdCtYiEtdnAQh/XkuBcwlfLmnjEKzYgRiQAz6lpvT9wvw2viTXSnAt1isfBwhv0+oazCTVhZNSQBgvFNniTBa4cb25utH5j/bMO9vI9O7+4tJ/85Ccak9HERsORVeXGXr18ZS9fvbTPPv6Vffbxp5rb8bUc001SoN+HH1/TOaQKpAqkCqQKpAqkCqQKpAqkCqQKpAqkCqQKfOsKJID+rUuXXnjPK5AA+j2/wOn0frsKfJ8B+l/5O39VJxMthflzkbv9K4CIYfuG1Oez2VzZ4R9//LEsrYN/dA1/Aeeo0JutgxIUcAc4AGAAeBgo8vqjYQ3QUWgKZjECHOJru9VQ1qwrTw/gJ1qDAxB4XoQbDqluBD6UpWwNA4gzUECSkwswwTJ+sVzYFbbTL15IlRhzyMlL/9GPfmQPHz6sYS5qxZura/09Am7U58V+YxspTx3MUZ/pfH4EOvbKXgaWu5u3A6FW1lGTASrbaPn89a9ASyANID3aVwO2AeWboJDkeIDnW6nP3Q6dgWU1gBBf4WhNT348KnyOHzgk8Jtj1Z+rtlxnIJIU7jvPT9b7RXtv4CEZ58FiGzt8jg3gGS3cBfeDlTzHLCgbLN5jYwQ5091R3zrDXwfoVbmrgRFwCgUpECxeQ2K3m81KAD2C6ypf22ZVSOXN3EKBeWmVRi+omnEA2I8f2H70wFZFaNrIV4LnKNC7/Z7mBee0K3eC6BFUAZMB5VW5rfOdWRtShhYbWSDjfLAl5363l417BGbHAD2CUNTmWHtjPR6zkf9CgL7fBoG5W8PrsfdmlRoU8/0AWf0JAZ4HK3ddgwDP+RqjFZg7ZFSvVnm9mQHQZb8eALq7SnCsDgvjcCv/CNt9nrx49dq+fP7S7qYHgK5GjDBnwkFLmd1suSV7PAdXrbrtO7DbleoOjuPe6cp1t3M/Phbg+TFAj++rUgVIiZK3ihD9awCdvPN6XxoPbXgy0nyIQPoGgD67tcWKxhh3eXjrbQfoRE6oAQK76wrHCzKy/Thl4c4abmdfAbd3QMrbmxo+n50GBfrjQwb6qNrao2pnF4rI8DWdd/u2HJ3Yuj+q90Kg891qYXlZ1J+5YU/allZU3tghNw4A+r5jjeah0SDOA/a9uJaW5dpWqM9Z81VlWatpjx+c25MHF/pzbIihaWVfbrX+1SiyNytXa0H0+JnAXjK0mU8RZncGfbNuJogea16gogcUqxHInTHifs7ciXA/7jfRSl69KduNbNzZ+3gezyeKgTEZT+r9HoCOxT+NM1Ke08QQ7Me577Hvsf5HuH8MB/X+mOcry1HkH9nLY9ce129svGDfK0vqndf7Qd+6NmoOpECP5+rRGk3tzdExwdtk6LM6xFVgcd/stqUM5ziB4VKfA9BDc5Luj2FdqklkS7ONR0SQEx/jJlhX3XZXlvacIwOA3txW1tx5EwTnwV5wfXdn0xluLN6MJSeTdsdOTs90T/zhD39o4+HYhv2BjuXly5car5+/tFfPX9p8OqvvmayDq1+mDPTf7ifF9OxUgVSBVIFUgVSBVIFUgVSBVIFUgVSBVIFUgftVgQTQ79f1TGfz3VUgAfTvrpbpne5BBb7PAP3f/lt/RRWOCmRAXbF2gA5wZsBUV8uV3d3N7MMPP7Rf/vKXAuhus3ywQBYUbmGn7ACd8ZsAOnm1w8lYv/QHEMzmMwd7DVeqOyAPoLHTqvO6ASsROgICAJUArPhZ2Mm+evVK8AA1Hqpkjh84DIgFoqNCj5Dn9atX9uWXX9qb129qUIfl++/93u8J2gIugPtXWL6/fiOwwGfy2fm21FBzANnT+73d3k3t9u5OmdARHDZabWtmHf27W0Cj1O/Jwj7CCwBGPIcIkfi78mxD7jSgByBZCOoAPh3cAtBlnf61rOmddI5me9SmrZbgOU0BKLRlgx/eg3xmoKbqJLcBzzw/VvfvgFqC4w5EObZep6vji88DIsmOHlvioKZXJnAAgFEt+RcBdOzbq2Jb1xxrZOrMdcNS/6233rJ2G9CEwt2V30CefL6w9WxhW7J7Q276xW5jF7vSuhGgA5nHD60xfmirkkaHmS1QFAPQM7N+yB8GMu02O0H0g+p/Z9WGHOKDehn7ZSls16VnW8/ntilK2Vu3rFmDKuYfUF3NHGE9HGegR0v0DHcGgPJfZOEeQbLHhB9BZdwMAOhfU6AD0UMGOvMtWriTaRyhMjbbOCaQqRyPTXN0wzV2iO2K20z22MDSqLjlfKJ1f6zT85cA9BcC6J597k4Ge0bcw1mTskwHhPvgpGPue13z2ro72nV7/TzG/BigR1t5t1GPcyzut/EcUJ9rhPkr6+yQgY6NeQTyo5OxDU/G1h/263NFfQ5Ep+GGfYP1CUB/KgX6uP5cGltwg+ARVfs9AHO3owgINfdcXys24vbmugb0Z6cTz0B/8rB2czjZmz3dN+zBbl/vVYusY/PB2PLesP7MKU1A01vliMdr2Ow0rcWeua+0P7CHbfcdAfRmq1s7jaiZYreT3XpUfmOnnm+KrwD0B+cn9vDsRNEaqivzWa4PW+ujbCZH3Rq1Al3KbSI21GzgLhwRoEuB3m1bo+PuGzywny+xKt95c87Btr2hWsc9mP2Gvev4Ovd6bev2OtoDWdPsabJVbzssjmAceA5E572w0WdEgM79xPf0gTLUseWPThPHAD02WBHIwXqloSDONwF06lYUOgbOHwv3ofWt22jrPHVPk117WxEBce3L1p09tRmcFXCCGfSMZgNcD2juwnqeegKtWUtRbR/fIzpBaL3K9SCrG5G4xlmTvHpvWtAeyWc1zLqtpmrEPTEvCqnPaQCL9wdcLHBPGU0mIQrlA9m397sA9MJevHihMb+d2ux2akv24tCcxTm/+vNn9+Cnt3QKqQKpAqkCqQKpAqkCqQKpAqkCqQKpAqkCqQKpAt+2Agmgf9vKpdfd9wokgH7fr3A6v9+qAt9ngP7v/N1/T+fS6aBSc9Cbr4ABpeAlA0XqfL60u9upffnFF/bFl18qY9Ut3MnT9fxhcnVRVwPV/d8c46Kw0+/ilWnctOF4ZMPRSHAdqLFaLS3rtC3rRKU29ut7azUZKA1d/ctD6t7+QPAqWiiTRw28lSX71bUBPiAN4LeoopeN8OmZAAmq21W+stevXtuzZ19KiR4BFHbvP/7Rj+3Bg0sHUIyZQ1LgAA8p/hp72zZ3UhPqvMk6XixtvuR8XNlNBjBwc98g79wtzjmudn9gnZ7b+ip7O9Sd98UyHTDMA/gWwSUKTJSWK+q1XDhEx6oeJaEAjbz0pUKssJXH7p0MbXKDs8zOQgMB0CUqTpVXvF5bq9kScOJYPGPdc2wj0ELxvlkXynmO9tr9bs8GPVeROzx323fOkVrEpgCpmcmclvK4ac12Zs1+25rdTHm5mifIMKumbNCJBqDuvB475eFoaBfnF2oA6PZa1um5I74D3K2yl4vlyrZlsLs28wz0ZsxAZw42lX9ODjoAnTkHnEKBzugNXIHe5c09erxuFgCcCyqjug3Wy5yTFOllJThKA0i5Lm0nFXqYo4OBrNn5O+r4OL+woY4W7lFB2mqY8u4DLta1B9RpskQbdpSnLhvWNa4V2hRDam6GvxJ4LueBOvN7740sWLQHcMrclM3zcinbZ0AyD+Wgo7o/UiEzB+t52CG73jOfeZ6Ow8yevXxtXzxzBXpU77sde7CDD3OTBhnNgyOFuYNuh62uPubovRqcNP+uM9NrrFb0uoU7UPigjo9OB4Lzei0O/xtbbwpZYtfW2RxD1hTMjE0xwHMgOvMh1vduPlUOOusasIjS+PGTRxqjkIHOXI1NLEqpR2HcDA1AWab5HIHt9O5WGejRceJkMnIL98cP6vgKAHpUoNd24t2+5eMzKdCjYv9uMbcrMtVXi/q8uoOudYddazT32h/YkgoDxwAAIABJREFUJzbbtmHjTuNOzPuutq5sjwpvrPynS+zfUTuXajZgTl6eTezidCLHBCnrG03L2PN3jTrOos0crHbW2Gz1mbE5h+aMfF1oDWP7DRhu9XvW7HXCHG/Yerux1aaUDT37ELWLrgnMQQHp1UoNPuR4D/r9WoHf2PtixT59yb6Y55rLQHRU6MRW4HaCaQNrl3zy5WqpZjB9Xa3kOuHRBLwu0zqgeUyxHLJlX2kvB9LjOsHntRp7b9CSKwoOKFs5dSgDfe3K/651bNDoWbvRrtclcQEN1hkNV1qLO9vhEkJTSLere6L24HZLFu5cE+47zB+uB8Pnr68FmluYe/GeFO95zHwiJlijfA7HSmOcbPN7fQF0qc8bVse0rMtS8Jwxo6ltNrM915tajsb25MkTNTKhPu/3BqrR1dUb3TuL1Vr7ME1Ecd/gmP78//mXv9XPSenJqQKpAqkCqQKpAqkCqQKpAqkCqQKpAqkCqQKpAverAgmg36/rmc7mu6tAAujfXS3TO92DCnyfAfpf+8//+lcqzC/eV0DJdVFnpgIRgefT26krKW9vBSFQ4QKvAcj6ZX7IQAeSKyMa5TKiRUdZdS449u390UA8EKgBlBqMhjYYDQTclc1dlrbfAgDIo3YIh32vW+2O6lxdwF6u/Ny1TVEXTqeegQ6w3u0E0B2+nNjp6ZkAkgDqYmGvX7+258+fC7zHa4TS+YP33rfzi3MdGxADEEEWNmAk5qdnXQf+nW7IdO92ZbkLmJzPF8o95mu1gy1hZV7ZHshL3vxwbJ3R2I/r9Mx6/Z6rdgW03I6Yisk6O4Ar4BWwezmf2SLAfI4HWCLbXil7vZGhrDZSkm6AYEChrC1QgsIc6CjIsQl56tut4EqEkCiGBfqVP+8Qcr1c2XqV6zq4O0DLhlgf9/oO0KXsBZ4DmiuBKCAWcKmGvsGye99qWNU2qwIEx167sWtaY9+y/bYhG2SuJa+NGdeelzywwahjw3HbOj3s7x1SVuvCqnUpgB5Vz087TXur27J+I+R6o5DtnFjRObF8szNU91hVr5s7Wze3dQY6CvRGAw255z17U8DWKlm4V3JHkJU6LHu7l1odeI51f5GvPTu92ul6AqoA6Nhbo9A9BuiygA7wS8A3GK8LdAVldrMhzqaaAzs5DnoklKke4LM3pGSyWnaA7i9CaY561HO5PdPcLcw9DxzwDXRkfi6WKyl7UZlTT6nLtz7XWUdYVnOs3U5Wq2YFXotC7x/XPgD982co0OeB+3sDgLNv/i9az3v2dgTvfpIOyL1BwZsEgtn8Icc9NMTwNtFeXfCz56pqjU7HMqlsW4Kx8XPyIrdFvrC8wDUjWMera6Gp9evr8NRGpxMbn47VzBOt02fKFJ8LoAMyqcuDR5f28OGlwDCfy3z3xoaja9MIKuVmUwA2qsEXuB/MvcmAtTMeDuytJw+VgR4bAia7vV2sSzvF5YAmFxpYBiMrzx5YOZzU6mLg/vVsavPVIlznrfXHfRudDBWJoQYZMtIr8rRb1ul6Djbny56rf8M6vdxo77q6vbGru5uw5+Ek0bDzk7Gdn0wUJ8He0mll1mu1rd+iacEjObpZ23rNtnVbbd0XANPsw9c313Ll0PNodhj0rTMaSl3NfODSk+E+W6+sqDaH+UXDFLbsQOzQUPTk0WN7+uSJjccTdzBoNC1fzG29nIescs9fF0DPOtrvuKZcI/ZBGoq4ptHhI/65bvYBOhODQRxGdCoAmmNpzyhLNRawP8aQhLgH0fAR98B4vJ1Gx3rNnnUE0MNiZn2xjwdlPVEiWLW3uh01Y5yFmBFs7YuqUsOHx3QQy6Ed2WG93B2kD1czTYwMkINFyKmPDSdaS3LBMJuc+L2w3WzYHov27VYNZTjCYBE/Q6E/m9n11ZXuic2sbd1+3wY0I4Q1QvPaoDfQ53CNp3dTNU9o8DlHj//7f/6/7sFPb+kUUgVSBVIFUgVSBVIFUgVSBVIFUgVSBVIFUgVSBb5tBRJA/7aVS6+77xVIAP2+X+F0fr9VBb7PAP0/+JP/UOcSgREKuuUC1d1alucAF+Dd9HZms7uZFHFSrs6xBwYoFQJvwO1OtydlNQp0KfgADvyyvgFyCACdTNZh33oo7ZoNzxXeVsoTHp+MpUJ1S+Fc2d7bsqhzoIE1KOCGAwdBHB/fizbaEW4DuSKgAqLwy3+ef3F+rmxcns9zsXt/9uyZXV1dqQZcp8ePHtk777xrZIZHyBKBJYAm5qy3u0ChtsPSfl/W8kAI4AhqUwAEdu7Vdm8bYCtQerMRLO2OJhqnIZec18f6x7oBPgCB1DUqcIs8twjgooU5oBXIHtWIwMWSXOGqVD57ne8c6sbfIxwWkN2j8j+yI96ELOf93i229zQ55FYEgK7s3SyT+hyIfpyBDkBn1Mpq7OMDHI313TbNitbOyubBEr2xB1m3ja91/i4AUpDZ1eyM0aRn41OAjudOS/kLOC82AuixCeHtfmZv9zIbMPcAwtawdTaxPBtbXm5dIVusdRyMLGQ5c9zNRgskVWfAM/dRn9MYUKubQeIQra3VFtM0GBR5aVWxqWMGUOu2sPQ+AuhktDOA0q5gpUY7a6g5we2/NYD1qFN3BzW4lOzBwt0VzC05DPxmgG4OzrHQ5yuqcsF0byyhzqxf3BKAwMxf5gEQmGsaVcTM107W1ByLgFdq3MLXWLQ/f/7yjX3x/JVNZ4tvvDfGffE3vSAq16NiPK4Bnhuv/UGB7gCdc/hNsQirIrfZcmar9aq+hg0AOs0Bva7cDdhLRqeuQKfpJCqz5/nC5qulLVYe58DedPng3C4enKsZx9XLHd4qqOr9bICZfI/rH5sRgOjLxdyW83l9HYaDvtTnTx9f6vgZAPSz1domuVvGa48cTmx78cg2o0kN4+/mM7tdzHR8Ufk7mAzUBECTSdxTik1TEB2AzrmyJ64LgLODYZ7HMb66vtLAnYP3Yz4Cz89OxmpOECxHkYxFeqenfYDv9cLfh+1efWw3tzf28tVru7q+qgFvp38A6PF6krs+51i2Vb2PyjFA4NibYhhPHj+xt548VUOUN0GYzW9ubX57Y/ly4aC53HgDRaut/f7Bgwc6V2I25MBwZOEf6xr3dle7L225PKj5gcRVVSrbvs5nB6AH5XtsdvE56pEFseaZta3T6FrWcOU+w++DDTUo6P5we2vtfs+yQdcmJyc6Xo57iaKepong7MH7MydbYe+O10xuEWpg872QOVexD242B5W+oLvD9svLSw2mfrlcWLVe184jNCvMVyubzua6HzKIZOlj2R6y01HH07w2HAx1X+AeyppoCKDv3Z3gSBX/z//J//KN94L0xFSBVIFUgVSBVIFUgVSBVIFUgVSBVIFUgVSBVIH7V4EE0O/fNU1n9N1UIAH076aO6V3uSQW+zwD9b/yXf0tVjr/4BxAtZg7WIqRGwcb3FrNF/Uvz29s7u725s8V84RbV+731+kPrjyfK946wQsHFmVu3CyxhV0vGa78nhSifyy/4h+OhDcZDAU/lqK7XtgVebIraLtcBDqrsg2oU2BjtkWO+LYAhKgujDT3530AYIHoE7ajPP/vsM3v58qWOjc9++OCh8rZ5XrRZPoYssYEANTJ0DGAQs6FX+dpW67UydgEQAJKtNT2PGmt0rMwbTesNhtYdkj3rikCgWZ3XHDLDqYkgashX5+/K2F0sBIwiaJalcLPh8DMomFH9V429mhciUOQz+r2esnCjNbsrn/0zIrilaQEAo/zqYB+u/HPsyUP+Lp/VV75zt4ZGgGapcHeAfwdrHM9xbjo13qFA7zSsynzOCdTtsYbu6Osx2EJpGoEM7wdAn5z2rT/s1tdX6nMy51FpBnvyp92mPe20bNhypTMW+mvgeTa25dpzlQHoOo5OU4pjrmGL2uAWsPW8ejkobIOychciCKhVo2X8B/aPmcerxcpW86UVeVHPh6zBMw4AHYjG/CUbm69xjrptvtc3XgfgOdc15htLgY4GVUrsg1LdjhToYYFJgY5de1TSbioUuKh6DwAdpwPPK/a1IsjnknfPxg7K5yaZz62mtRkhQxlHBhTMPC8C9Jevr+3Zyzc2my/rXftfB8iPt/bf9LxvA9BdDX7IQo9q8zWQVgr0vF4j0G0gegTogOXhyciGk1EN0NlHFvnSFmuPZpCd9mppl5fndnF5rqYfb57p1sA8rhkIo7sPeENQdL1AfY6DRGzwGQ0HgudPHl7UDQrj7c7O80IAPc7D7cgBejU+rRXo2K1PVwtb5KugVN5Yf9Sz4cnQOj232lcsxDbTAKADoFFn1wp0VOjkoK/XUqC/ub02rNe5/lyDi9MTDRwq4v47yLqC6PHaA9D5Xp+c9tCchEvJ6zev7frm5tAUwhrrd63ZIY4iWMjvtlYYVuZuzS+HjCOAHvcqOYicnGkPiwB9eXdny+md0VgUobI7IrTt0aPH9u6778p6HOV7r9/398XFY7ms7wHxPkU9fG+fH+IR6hgFr6OgP80ujCO3AY9Z8OiB2KDS2DatufV9Imal7xXn4QCd+wPNWK1eR2M8mQhuc78CngPRa4BOnEe/JzU47++q9E2A5TgFNFVj9g+aCKpw/zte1zgyUAtGY7e12fW1LWe4A3j8AZ+1oqlmudL9i3uXFOi9vvUHg9rq/WRyYgz2IO67PFcxGotce1NsJmN9/+//9H+9Jz/BpdNIFUgVSBVIFUgVSBVIFUgVSBVIFUgVSBVIFUgV+DYVSAD921QtveZ3oQIJoP8uXOV0jt+4At9ngP63/uv/SOcRFXZkm8+mgISlVJkMFLn5MjcgYYTVV2+u7dXrN3Z3c2u7zUaWsIPxxEZnFwLEETjE3FfPSA+j27Gs1xFUj5CnN+QX9X3lwkY4vNsUguiosAVls0wAGoCL+hMYRG35ZT8jqsOBMwLG/X5tQ09+6w/e/YEU5gB0zuOLL76wjz76SCr0CGqAGE8B7WRuB2voCNAjvIiqebLGsZqOoMIz0Jc6jjdv3hhNBgrsbnruLQ9Uw73eQEBnMBhKAcixRpUinxGbCgRpDCWxq4bJIl+T3R2AEXUCUCu0W7nR3gSgnPFuW19jzT3DuvsVRbvAecjHjZ8PfMHGGDt5HYeykJtuRx5swqm/srxbrRro8Dz0y4xjFSKZ7jG/XseXNW3Xa9mucwTL97x/x5qW1cDQa+VgP6roxyd9m5wOrD/s1NCoygvb5IUU/mogaDTsSdvscdawYRbAUiuzvDUWRJ/npa7/ap3brt+2fT8TQPfM9qas7RnRSh9ILGCOMj1Yj/PndrOt70XL5uV8abPbqdZIPH/XsjtAj/UFntN8ILvxqNYkWx4r+wDQHYgxz11BL2W96kueup+jQ0QsoVGho3MOzQJ7xKB7t2uvFbFbKysftTU9QF05yT63YvY4jTCyjQ8NBABgjiOTIt7rCUDnugIMI4B7fXVrL1/f2Hy5+sq++G0h+jcF6Mcq9NjIwnw5zkIHoC+LlfE1PqRAbzUFJlnrDBp4+uNBDdCZt7xuuV4JoDNvgK8Xl2d2fnluk8lY+xD7DGuVnppYS742BVv3eo27ZMxsPp3ZfDbVYVCb0bBvTx5d2uMH7qbBnBBAXxd2unZ1uK7/6EQAfTs5rffH5Tq3+Zrjc/ty5iIZ6INJXwA9NtRUu7Zt92Sg948Ux4Uyu3ldVMhfz+7sZnpnCyIOVivNyYuzU7s8P1WzTLRr77c7Auay/kf53+5av9W2XqsjoMreqj3w+kpxH7EppJFltm9ntm81Q/NGoT9bN1M2eGwoQQ29Lgudd9zTUL5zfWkAiuswn00tn8+sVMyGrxEAOgr0d955x37605/aBx98YGeXF3Z+eaFz5TpwjLiPMGLdaHKYzaaK3ojAmzVI44jWYt1k4s4CrIv6ocgB9mCH7BrEpZc0FHnjCcMA6M2mstoB6LJJ77St0cFdY6w5SEPV1wE6n8O/D8fj2j2iLHCBKIyv8Tprr2D/Lg8KdNW0lSkOhIYCxm5T2uvnz+32zes60oAGm3JTWR5qRJ2arcza3a5U6BwX4/zs3C7OL3Qv0H335tam1z6wcKc5g3saj//jn/1v3/hnpPTEVIFUgVSBVIFUgVSBVIFUgVSBVIFUgVSBVIFUgftXgQTQ7981TWf03VQgAfTvpo7pXe5JBb7PAP1v/OO/rSqjzgMYAdBRmpODfvnggT24vNQv4LGnXi9zgRFUhW9ev7FXL1/b3c2dQIttdwLng9HEOj2Akj8aWUsgF4AuQATcBVa2Acsx/7hh3UFPQ4pJZXSXttuiAN4I+kYIwS/uAavRlp1/u7u9ExQh0xwoAhCKls4xu5XzQJWIslxWysul8s9RoPOaCDiBGI953sW5kfeK+g5FtnKIjyyFN1ikVxudI8fA6xdkHa9ygQUAOsfUzDpS8gHOm8Geu9Ppye6+28WyGTDVUVMA74GFvWCmoKaDVSCnQJpsigurpBoN1s7Bcn3HsYTXAaMaZOuirO46OBdoJKM+gGLleQOpQxZxXGo7ZaN7Rrqfb2WdZmZt2Yq7k4As3xkNrM4rqR45Xlk6h2YHIBTXUoCqKA6At920fS+zbYdMdzLj11Ket5tdazUP9vIRRHGcZCjjOjA+HdjJ2cB6A4eDjG2BAr3U58e58bC5swfNnSzcuTaAOwA6CvQaoBdra4171hr3rR3Utbyf5y5XOi6ODyjXbmaW0QQRoCd/7rV71s06AVJvbTGb2+2bG0F0n/wNa5JXjgp5f1CWA9Cxv+drnNNcY+XLo+AP86DVonnAM8nJiUcJr+v1FYAOyWMdOUDnAdYDnstVmdxnriOZ5QB0rOixsQ7vF/PQOWeuIfMNdW205WfO8fdWA3tmPx7mMDnQXHc5Kgj0t+zqbm5vbma2zA+QOs6pbwLRj5/j9t5HMDKqf8M5Rlt/VywDcX2OR5V0bWmtvaJp5ba0vMyt2JDb7s0CDc4lww2iXwP0/mhg3WHPaPqJluircq3XAtABwyiUT89P7ezsxE5OT9TEA0Q/BujU2OejW7jXiufp1GYadzouxRIMB/bo8sweXp56nny7LQv3y6K0syKsw2pjRW9g+fjM1v2huzQEyLzaFJYHFTkAvTfsKge923eXhlbWsgoFepVZs9UJTUGuON5ufV9DEQ1Ani7mNlXe+9JWy6Xmw8PLC3t0eW79Pvb4HYHYXiPzzPNYd5pprKVxe3MjaK5mpttbuwvnqjiIrGV7Yhda3jzDvlqRhEAzQ9aqG5bIKycKg/1VzUPcW+Sg0dfeo+YO9qhVbtVqZWWOkwL7c7CB7/ft/ffft5/97Pfthz/8oU24TicnsminqQlwzZ7/8tUry/NV3UCgRoJ1rtgIh/mtsJ/5PHKVN40Snncfbeg9i3wfeqR8X2rsW9bYtcx27iKhtaY4CVNzgOzPZ3NrdNrW7GS6zzCXhqORojc2NO5Q617Xup1ufQ+NjhSsV7lfLFdqaOEeQdMTThys+TaxHjSScN9h7TZbRhPZ0ydPbb+t7O7qtc1ub9SwhuvGdr/TvoFbBS4LvDcAnXiL4XAU7N8fqAHt8aMnqsX11bUs+l9/+cJePXuhPYR4FZrDePyf/+yf35Of4NJppAqkCqQKpAqkCqQKpAqkCqQKpAqkCqQKpAqkCnybCiSA/m2qll7zu1CBBNB/F65yOsdvXIHvM0D/9/+rv6nziAp0ss+X85Xlq7U9fvzIHj16ZJ2sY1VZWbEqBIYZr16+slcvXgteCyBgzd7pyfK13e7WamBAOUAKGAB8ITdcWbDQpaDKFiTtdzV4uEq2sj0K711VZ+0qozoARpRwlw8u9Z5AqendVEryL7/8UsAq2gEDJRhuAXwq2BXtqTkPng9QiepVAPqjh4/s/MIzjhnAJGAHgEWQUpDfYTYPQAtgMV87jCL7/M2bKwG3DNV3mwEwRRGOyrSjv9dK5RZwy0FkfACvpAIHJJE5Tda3FOGV1NbxenEM5TrXseyxUUe1SXMCAB11aLD+RSWqHGMpNB2suR04tsR7wR2gH+8BIAWGYGsMrOpi5RsUogL9siZvSFkdlcoAz2jrHs+L94t59qiltQ7aLdsB0LstNWuQtwxA77R6UqHXQIfzpzGDDO5gM4z6/ORiaP1BJ0Sr721bVrYrypDl7pnx5/vSzvcbGwAwcS1otW2Vjb4C0PNybd2zsQY23rKcbzat2JTKX+a4gUhYp7dbbTUR6ME8z9o27A5t0O3XEe/zu6m9efHabt7c+HVj/lZkm2PlfbDIV3Y8AD1kZ3NuapbASaC2hQbW8RrWCOYCDrmYHVHlH+3JsadXTEKAy1xH4PmGr4LnzJ9K8FwAnbrK0cAVtLDq9Tq3PCcyATv9A0Dnefy9aQGiqwEk0/diswbaW97kdr6ymxnZ8t5U8k0e//oM9ANAd5gey++1dIjult9xHAC6K7lrV4XdxoqqsKI6KLqB5+xL/aHnguM80Rn4HgRcj4rmdVXYelMqA53GmNl8ZicnE5ucju3sDJB+ZpPxWFtZVKBHgO7K/aYtFw7fUTdP/3/23qzHliw9z/tix7jnneOZqk7NzaFFgfoJNnwhwLAMw7YAw9aNwQvLlixYpuUb3/lGN4ZlAfJ/MGzAN4ItyaIsWbQoUl3sJptks8lmdw1nyDlz556nCON5V6zIrCLZPKXui+NTa3cvZJ3MPUR8sdaKRD7f+743N3Z741TOHHe/27HD/aEd7A0b6DmszB6sd7bP9WMd8vlxauOia9M0d3sCTRG7e6PeIwDonQF23wBvB1HJP19v5CXQqKu1v2CfDkBfcP0XNl3ObbpcSIGO5Txz8hH57A+O5Q6iJhwgP+sVYF5brqet2JLSLNlZk59NrW5oFpjcNs0uqM3LGqDz3oqlwHGEORdHArWol7clbgkbDc6fvY7v97pdvZePTYhWW4uoD9EZs7mt1itZoTM+/PAj+/N//hfso48+sk63Z51uVwpz9uXz8zPBcwbXhvsFrwVyUxO3f7m9JE1jS9nf6/tOBDyX2weKc81M5wghSH3nNJHENDAUMgbheBlAcc7NWcm75qEW9zSuE0pvxQEUajqjoYDzQO1NVIAae2hoUtyDazKb1BB+AUhf4EKwVtQGexZrAfDOfs3ewT36mIa442Md/2x8bfPJrWtEIKqCvaAVW2kuQoXj457G/QtVubN/f2xvv/W2PX3rqa792dm5nZ2d2qd/9Il9+oMf2WI2s7wodJ/h8Sv/yz94lW0gPCdUIFQgVCBUIFQgVCBUIFQgVCBUIFQgVCBUIFTgDa1AAOhv6IUNp/UTVyAA9J+4hOEN3qQKvM4A/b/8u39LpfZWwQ6gz2y5WAmeM/I0t3JT2ma5lnJPSu97AN3DBcA5StA0uVMIOwU6wLZWoANQsDrmD/Zi6A46OHhVGDDd2akDcslH3zjFc213fV8pTq45IJIcdnKFsWT/7LPPZNPr7YD5479UosAZ1HFF0UBfwDn558AebwWNZf3R0ZGs63ktAB1Af3V5JUjhP18ge+dsw7318nK9sdV6LXDkFegx8FwKcAdpUXGi7BOIrBWy3uLYQz/ldmPZLkjvbJYZNBUAZKEyTYYwPyMDebmwCsC+3TpbZBoX8kzKxna3K/W5V6B7i2JRyVrp7q29HfB18NXnChcoIe9lS0uJDnzHLlyA30HTbruQutpbaAPIaD4AHnkLZMsSq9qp7bJY3wdeCaAnhaWxa6CQFTFwcINNePUFgD466EmB7i33UcyXa9T3zkpfAL1c2165tnbk8tijOLF50rd53Lfp0lm4A0XbBwNrHwwF0HEsYO4tgOfrVQPpUHQC0FGh+wcNJd2ia92808DBWwD6izO7OrtorteXATrHIoCOfX9RNHNOjgN15jyfwfUXQE+8j4OrSQyIb1wDULpi4U6u8r3GC+Aa6nNBNt9o8SUF+r3PYgp4wMe1dADdQXavQG8ZNv4uo1rXluPThWKOOieE8XxlN7OVLdfOdvtVHq8O0N35++f79eKPxzfL3Ldwvw/Qd4aid2ObnTtWBg0rTvnbFjwHogPP4zxVNnqTjV1ubV1ubDqbSlXN3BkM+zYY9QTPve02Vwplsn+d5i0ANom1Nwmg39zYDWD5+uou77zXtQNg/LDf1HdURfZwW9ohrgH18Y6tZZdJZjeRi03Q+mcfMK63ex57BBnonSEuDXcZ5cuV2WodWVndWZG7RpVS4NgDaXK3ZysH0NlD+fmjh8f2+OGxdbsdpxCnAaeM3Kj3dBpp4m1l8bZsrMnZA1Hr817+QdPUDoiuhg93TVe7rc22GzVU+b0aNfQKgF7PLc6NPXxYR3ZwDQD88aa0ZFMKoLOPLFcrXZPR/p598MEH9s1vftPe/+CDWtleaJ/31u0vT07s5clLvY59nZrGNDjdi71w0SEtSxN3vFKWy+Ohjs2oTwxwzp7oXUScWj0TQN+VdteMQ0a6sbcRn+D2TQA6jiEpzQm1JT7OIYzR3p5xj8NFZV67BADQqRs1IT6Fc2J+UQ/u3eyD1a5qIkw4Jvawalc2Tgs0xCxmE1vOJs38UhMO7hJR1NjaRzRG4PwxGNiTJ0/srbfeUgzKu0/flSOIVPwnJ/bpH/1IAH02mTZ2/ZTmn/6v/+hVtoHwnFCBUIFQgVCBUIFQgVCBUIFQgVCBUIFQgVCBUIE3tAIBoL+hFzac1k9cgQDQf+IShjd4kyrwOgP0v/Z3flml9uAH2+rpZKbMc8ASMBmADgzcLDeC58Dhs5MzOztFgT5uoHIGQM8LAXRvbyv7dtm236n4BNCdbL2GhbHl3baRg44y2sGV0nbK4l418MzDdgAa4Aq4gGpvtVjacrGQmhyIDqzyD69A73bIGs/1h3+vLvVARUrxGgZ5KAZAR/UI1AGcXZydCzQ1Oe6CteTbJgIfQDzsb9e7XWMnj4Ux6mcs3GV/XNt2R+Rp17bbTQNB/bP76m2sz1cr1IBuKGdc+bsua1mZ7DzKYlg5AAAgAElEQVRnCUBfCp7znJ2VUhICZjpk0vZ6Ou8US97aRp4aStEu+1+Xs8xIZc0e630APHzFbjyvHQQ8fBfIB/LXVvJczl6nY91Ou6kR7wegAqL7hgas5a2bW5Ungj783KqW5UnbssQ5FzAAe5wzIL1RoO91bbTf/SJAR5lfA3SBq1bLDqqNRlt8ufUFgD5bbQQHUZoXAugDy73yE7XwcmHz+zXfAo9j1cQ/AOqdrGPtrGiOdzqe2OXphV2fXzbADHom9bk5cMkAnFMnvvqYAa/GBVi6uV9ZnLQsiSNBff+IsYMvAbWuRpI9S4Hu14z04A6gy465Buiolb0CXe4OTv0LPOezdI3mczVDSF1bg3E1RpScf6kMdNlot9uytQYOA9o9fL+dr21MzMOfAdBfxc7d18DvIffvBff3AL9mPUj368t/3ze7VFFlW/5XbpvsbVTmcQ3QvQI9ybHTJlO+1Vi9b6qtbapdA9BRkQ/3hjYaDeRSwWtHo5Fqhh5Z6w83garSmsmztAHowHMszq+vLhtY2u91BM/3Br2mEWfPIntUmh2x59YQ+aqs7LRq2VXlLMFl5W2VgCwA3WeZk3/eG/Ws3XUNGtRmsSxtvsBlwuVxu3gFLMVLvU7XEAX6wivQp06BXu7s0QNsu4+k/u50OgLorW1lrV0lxwzNa2IFtjuL1m7vE9SdTmWHDtR2c41jNdtg2d6qbc5Rk6Oux+nCqiZne4syHdt6qerd2K+bFbj+7Ne341uLNztB+83CnYOed+Dyzt955x1B9CdP3nKq+yTRPg70ffnypT1/+cJePH+hfUYgO25pn+z1e41Kn/3dqcrdOnGDa+sAuneBcPDcqdDv5ncixX9VEXPh5gTzioYyXCI8QCdegn06wy2EPaHILSbSI0ttMBw0jVzUEWcMv08D/S/Oz+3i/MIp0dnTUI0THWEtXSuGLO/ZIzdbvRf3NwA68Hy1mKlmHAvgHJjPV3+/4R4VJ6n1+v07gP72O4LoOJkAzzU+f24vP38hgO7nJmv2V//3f/Im/RoXziVUIFQgVCBUIFQgVCBUIFQgVCBUIFQgVCBUIFTgK1YgAPSvWLDw9K9NBQJA/9pc6nCir1KB1xmg/xf/43+tU/B/+Ma6VRno07nt7e8LXADQbVfZdr3TH+1l4352Iag8vrl14AAVeQ3Qkzh1sIEcYKnpsNEGJjgfZuB5VVu4+2zZdr9rZBADpHkvYNRmvbTNainltWyRAYs1iARcAfcB42TAAgiwcPcAHdDAOXmADvgTRE6SBqADYs4vLqQw9wppYJiHYrIN7vWkqjw7ORWk8TC3XWC5Sy6vA6EMoOWuqgSRADWXl1dNRrUH6NhOG8phw1LZeWhTA70HquTaFlnqzOXCVstloxAFWGIJLVveGuhg3b5aLGytOtXK4R1q263ga5dc3cHAWbcLeNUW7K2W1O1kzfPVZz7Lrp1jBHjVoBX1uYOBDsgBpCSt3JWN8lUAnYaDbqe5RlwDQfLp9E69XGQW9Qqzdibow89RoOcpAL1omjGAOKh+UaH/OIAOPCcHnWNRPnsU2WG0tQPbSYGu7OVWLAU6GeizlTsmFK7Fft+K/YFysJkfvF4QEUV/De7IX0Zh26qcCpWHz0AvEqeYZ30Dj8bn1za+utH7M1gzCfD8ntMA6nM1GtTQnmuO+ryB6PV1vQ/QfVMBmeoAdB+ZoH0FeA5Ex7VAVvy1+hyILoBeZ6DXNu5SLzefh9NDKYA+w67+HkBXdv16XWegl5bGLa0F1kQ7z6xIsZ7fSZEtoLlY2+0C6Ols93/c41Ugup/f99/Hv87vGaxZPx/d+krdPK9VxI3rQcusbJW2q3aNXTlrQwC9tnBnzfPvKGW+uFo66FvaNio1F3GsAKDvkYG+P7KDQ2f9zp7hc+yBzlLum6lObRwyptMaLF/Z1eWlXdeREQBT1sto2BNA980zAPTHVWTHOwdauQ6X29Je7Cq72N1Z27OP7lo0S9DI4GzYu8OODfYH1ukRpeEcA2Zzcq13AujsM4oNQIHOHoMCvb7+t/OZTRYzm9SNLczJhw8O7cHxoWzqufa4WADK6dLwwJhmGr4XrbeaDwzguZt7m6bZZ1OVtkaBLbW+u2cA0G+XiwagU0vOhwx0D9CpwdHhoRqmuPayh8cGf1NKhb5ZrQ0bcxpGDo+OFO1B3jeqae4RfA4wmNoDfF+8eGGfP/tc9wrWAg/WIQ0RwHenPE8ExV2fSuXyxbUfOoAeEWtQ34tazCXWOPe1et6QprHbMY/u3FOSPLM0zwSp/Z4LQDfs/Jkr9Z6ge2aaCOijPgeEr9UE41T5vJY5dXpyovsS64+9lO+zNzH8vYs6r5cr1YjaMnBKWM+ntl7OG5BPlwDHch+gc5/CLYXj8PXEvh2AnsSJGhFOXp7IdYMxvZ006nVq+ut//5//WVtB+HmoQKhAqECoQKhAqECoQKhAqECoQKhAqECoQKjAG1yBANDf4IsbTu0nqkAA6D9R+cKL37QKvM4A/T//u/+Nyu3hK7nUt9e3+mO48mT7fQH0pIplH357O9Ef68fXYxtf38ju3WfBIqAtd0A5B+Z4T+yxsWYHoHtIr1z0GpRLURrH1h30NFzOuQNYiwX2utMGngMDPKxGFQccB+qS+QrgODtHFX9q49tbW6/Wgq+DvstAB0IodxqleG2fi4rx6vpK+eZod/nM4XBkh4eoSvdkWwyIIOcdiA7M9p+Pmp33c7nLLt98x3lXpgz009OTO4AeubxjB8gdQKkA6GoyqAS677Kc3XtSU6D4HUCfC7I6gH6nSnY56Suphz28Wa5XNlvMDSvkTr9n3V7fKc/rrF4HZFvKvBYYqtXnwGJBvyyXkpE8YI4vA/DEiYP7eSZ4YjQ01Ap4YDfPkzV5uy3Az2dQZ8HkyaRRw2bdtmXDniW9ogbNzsK9SDsC6AL8KMEXc2e1vlpaUoNAZaDvuwx0/9gsV7JwLiFWUudH9jA1e5iYdVBwU+sotkUKQB/YfO1U8Vi4x73CWv22FR2nrAYi3c6nGppT9flHMDaBawfU4lZiWSu1NEprdW1pq/nKlrczm09cfrSs6ctK1u+o171atbFwr2EZDRjKQL83gJvUARt34F8DKmkSoClFx+EU6HIyuAfQvQJ9U7l8eppLNqjPcUfQOvFNFlx3B3uBw7PpTHMIdaqcBeo1EhvnYJansZSofSB6p23dIped9fiGbO+xXZGBPln+KRno9Xx1ke714+6//vh+f5d5Xkef169z9ffKcu9qIPBczxEAuoPqaT2XUJSbVTEwfHvnDoBiOI1l4Y4y908D6CXwNCo1Hx1AH9vR8YEdHh9qn+C1QE7WEpEOXiFMAwpNNp37AP3qyi4vzu3y4kLHyF5CLYHno0G3aeJBI/y4NDuu91HmxnVlUqBj4d7ESERmW3N25+zJjN6wa8ODgXX6HdWAhqHZAsC+syhKtZ+zp91XoDNXmQMXN9d2OUY9PlFDBefw+NFDe/z4YQPQM5prVhurlq5BSepy1t5qY7Zya4u5tK4zxQHUjcMFzgY6ZvpdSu1n62pnS9TwrahRTXM+xCgAjdV0VVWyM6eZi3NvGm/WO2utd1r7Uv1b5Czcyaan+Wt/X6/jnPv9ge4LNH+9eP7c/vD737c//IPvN8prXCjIGmdQMxdDwT5WA3Sak7ZbKc8B6mzBalBIEt2v3E3QRU+ogSKiEYx5iDV7IfcTcs6B6JyS1Pm4htAEYSbnFecYkLnmMpqqCuYHzimF4k44P+5pcg2YzZ2F+9W1g/HUqiy11wDzPdxnTc+nM1vOF6ofNcmyxKyksWHbgPwdCw2L/eouA12q9FZsRdFWswhr5MnDJ/bk8RO5mXBPZIwvr218cW2T8W3T7MXRfv9Xv/um/SoXzidUIFQgVCBUIFQgVCBUIFQgVCBUIFQgVCBUIFTgK1QgAPSvUKzw1K9VBQJA/1pd7nCyf1YFXmeA/lf/nstA9zANAHJzcWNkOgMVGQD0vJVZGsXK+EYRuZjObTGZ23K+rEHKzhZzsmgBAysp+wAOBVayva4AwbYGdkmRW9ImC9wpZwEQ/eFAAxUpQBkwM53e2mR6K9UfNVSGNOpdlJC1khJQIPXubidwjUUygAVLYjJhBUXIMu90ncIvy6W6BEIAdl1W77SBPMCww4NDQRgy0zvdrixygejYlRdtYAiq80wAHbWrYEWrJXiOPe/NzdhOBNAvzaJEKmEgilTwWY65upWMWqVPDQAxQEAH5bEGdwAdQDyfO4ttIBFW2h5Q+6x0QAgKWKA435vOZ3Y9GUvByfF3uz0BHymXfZZvFKlmd+pn10DQJaO7KJzKnTzdCoDaknrdAfRcFt7K7N7unN1vnSGM2hb47uc7EFaw6x5Ax2mguz+yYthzsG2GAj12AD3lc50t9GQ2teuba4HLJMEuP7G+B+hd9xnMG8DQcjaXTbFyss3srXZib7VT65EFD9qKWrZIB7bIAOg7KW5pMtgVie2K2HKy29sdAaSb2a1dT2/1OtUXVfemtArFLTCbYbElVUuqdDUfMNfXW6tWW9su66aB6VSgu4iddb5/UCMgOo0G3hId8CWgWUNFvmIp7dwC7iC6YZONFXRzDZ263kF0B6SZgxsNADrwcqNogc0WW2yaWu7A+aa2yJ6QVT2dSoHeooZka9dNFcQ/53HL2lmihhqUyINe1wa9jnLRUQIzzq6nGtPF6t52eA+X18f3Z+2V/ufOneGLkN0r8dkfWoKEDLf+aGARMBbUzLSW3FxCWQvtrKyMnOW8YgNa9B1w7XOBQcCi7NsTgLu77qpni9dVmocuA31sDx890AAq8jqaCqglsNI1LLi5CDzvFHcKdBcFcWYX52dNZIQD6F0bDXpNHMAIBfrOAXR/zpNWYhdxardx2jSjyL4dVf16adfXXIdr6w17NjocWlcAnZokgufzeWlpWtRQedQ0ftCgwrVnnb48P7GXZ6dSoAN4mXtvveWyrwcDB95ppCkXa9stVtoPOW9cIKrFxmy5sUW9HzB/qCDzel3HPPCdbSsSQHcODyvZuVdZbFa7Bshynr15uZSLhncYwP2Awfrze06FEn61s6hCxO3yy7XX9/vWbnfkENLr9e3ho0caqPS5Bs8+/9x+5zvfse9++9sWMV/Id+/49VhYmqVqdOKehVqbqas1jqsHsLuFCwVqfhfLwc8VOUIWvWI3VpbIjYX7J/tv17q9rgA6g+YB7/ogZfluo3sCTU6se34OyPZQ3YN1aoECXec/X9hsOhcc1/xHMc99SBbuUeOgsZjN5bAyn0ybDPROh/sQyvi752GbD0RH/e8t3Dkm7ilAfV//B4fH9uD4odFIMWbtc/+8HtvkaiyA7psbWDunv/P5qy738LxQgVCBUIFQgVCBUIFQgVCBUIFQgVCBUIFQgVCBN7ACAaC/gRc1nNJPpQIBoP9Uyhje5E2pwOsM0H/pf/qbKrNXnKJAn9xMbHY7FawWQE8ySzGjrqLGAnkJKJ8ubNUA9FLgfLEAINxltXaUK9sX3PA24WmnsKzTVi66oGcEQO9bb+Cex7+BxZPp2G4nN/o3EIFj8Zbsslf2luW1itqDIJ/pjKWxgArHAMSQCr1o8oIdwHXDn78Aem3L7HNkUfuhyqTJAOjJAMwBdu/bUQMcgEaoVMmKB2qRgR7FqV7D+6Uo5nE/1/E7lT7n4m2ppVTPAcRm2xX26tTU2TMDa30Gulc0Oy7pPtmrDrEgv57cChL7cxCI1fPcw8N31MYelPP9TgYEz1xDQJ1dnER3AP3Owl0exYLn7th25qzeAUruU4BkX7ZwB6D3DvasM+o3auCWJVbUFu7+HG6nE7u8vpIy1oNrAfQ9GjKKBg4Cz4FEqDBVy7K0p53M3u5k1kucyh/N9jIbaCw2pSAqtVmnka0TE0CXhXvcstvF1G4XM3UaqEbYaK82tlluGpiXRInFVUvDz2nbltbacdHKBiKxXrDDV6Z8XUus8NVoUOeJ87my05ba2GWTcx40B7jzdl+5egbAA6J7gF5bU7sMdFdzKdCryDZlJOgnG3cBdBTo7r0ZHPcKh4PVslEv7zZra5GzTpZ3rS7O4pZ1ssQ6hYNorKfRoG/7uEUkcWPZ/ezsyp6dXtl4uvjStv2vB9Edv/7jr3WNE65RxK8Zvvp56SA6UQ0oiF0zRiuNLMqIjrjLbC9ZC3EkhwxUy4w4T6RKZx74xy6qBNHnrKnra9Xq0eMH9vDxQzs4cOpz6sI69RBd2fEo0HWdc0UYsCfQ3ONyq8907BwzPx/2Ojbote9iJGqA/oBrUTdtTJPULuPMpmmdlQ2ItcrW5dbmq0WTPd4ddm2EAp0Gh9qKfLHAzaO0PO9ob6NhoKzcXOP6s//dTm7t2cvn9vnLFy46Yb3W8b377jv2zjtPdd2Zq+wF2/nSdvOV3DGArWSQA9WrhVNH8z2/r8kmvo4DkPIcQByZvsfAgr5CEZ3WeepxbHMB9IUBdf1+yOez93NOHvCWy43tFrgmRDpWnkvDEMMpyGPB66fvvGvvvPuu5jzX78WzZ/btjz+2b3/rW84+nX0Zp5TMKc/9e3kFOoTex1kwI9MY2H1nh8/PWbsAdn9smVTnuGXUAL3btYR9Ncu0Lr1LBWp78t5ppvLXmqlfEhVBNnrmID3zmiYBzoHPIO8ca/b1cq3vc8/Qnr2919i0XGpvJF5iOZ/LAp/RIyolcw4X/noB8jc4TwD06yY51h8W7ny2axrLDYD+8OiBtYt289rxxZUU6NeXV429Puvn8vdfvim/woXzCBUIFQgVCBUIFQgVCBUIFQgVCBUIFQgVCBUIFfjXqEAA6P8aRQsv+VpUIAD0r8VlDif5qhV4nQH6f/y3/6pOw2ftYn2OHfVmuRawAFxgQ40CF3UtEIkxHU9tMZkJoAtS4t8u4AV4ddm9wDvZPg8HAsceUmPjnXc7AugeLHb73UapzvvxWgfQx7K/9QDFwy6grZTm87kDNDW48QBDkHS5dOo/ssy7DqIDLj008M8VBKotqz1A53O8Al/vvXDn6YGOg50OQvm8dacCjqTglN3z7a2UiAwUkQLoaVbbadf51JtNbT/sZpOHN7wTimAyyv1xAtAjqazvlKnK32XEdxAR++PJfGbr3bZROQPQGxW6VwPzXrXK3M/lLI6NgarTQ6O0FUt1rnxplJ78vHR24hybB+je6t2rZqkp8BBA59WwRa/TAHQP0eIosTztWC4LdwfSxrdju7i6NEC6f7/eoLDBXse6/bZgDlDHK9C5RnweNXq7k9rTdiYLd4Fgi2yZDd3YumMGoC/jylZxpVxirjW5w4vtyhbbtZUV89lsu9lqPTD8Z2Yx9u1A9LiZN8DyDP3nzjQvsZ+nhlkrsdhajaIbpSiNBjgN+MxjGUBrDTm47QG6V9k3ymsFKzMHHFhFHSp4jgrdK9BZy8BzFOg/FqAzr1zzAw4LHO92vRY89/iY92znqfWK3HrtXOuIOXwwGtrB3lB2/74B5UfPTuwHn720y5tJsy26Y/pxVu3uqfebUPyLa+fu5mdNDRQ/cDc8RFdmdZ2JjgKddebnUpy1rEUqQlw1FtPEG1RRZUmWNtnQaZEJon8RoJdSoM+XDlLjmPBACvRjQXf2SK4j65QmDhTo7AcA9EJxCJk+k/reXF/Lvh0bd3/ceZZar+Pq6+Gts3Cv7EHFunaW7fcBut+XPEBHge6dALoDMtD71u46IM9YrQDWZnneVSb4fYCOCpzjY85++vxz++zF53LvYA6yvj788AMNrrvU1uwLs4VtZ0u9jrEWUF/abuagOMPvibyPB7JYle+SWADdf28bVbZF8Z8423Ep5tcrmy6WUkP7NYfSn0GNtLcvlraZL20zWzUKdH5W4JrScc0DzBOO+/0PPrQPPvxAc5G1f3p6ar/58cf2rW99SyYHgG3vJCK3i1q579ZYZQ6QO4cIWbez1ya4HjjYTtvKrnRxCf78U1xb2tivOxcXNegkzK1YkNo3ed0p0K251i3mMlC8uNsjakOEuvGF+x2OB1s5X/i60Ty0WixtNV809SX7nHUNWCfH/NGjR9bpti2KcL1wkQaM5XptqzpnnWvG9cPdIUkdvPfn+uj4oT1++NiG/UED/M9fnNj5i1PlsdM4hq07j7PfffaqvyKF54UKhAqECoQKhAqECoQKhAqECoQKhAqECoQKhAq8gRUIAP0NvKjhlH4qFQgA/adSxvAmb0oFXmeA/h/+97+kMnvrWf4oX21Lq3Zme6ORIBFwcD1fKd/55OREY3I9seV0LoDuzw9olWWFclMBJABN2T6Phl8A6Hmv0wB0r1QssNDt8FoHPQUZ5hObzm6l8Dw4PLTD2moZACTbaKm8rxsVtLedlsW8VHoOoANRgOdYLaOc89DXH6OaBwTANlKUotLkawOqfP6tmax9ZaWLglnDWdpjrau8avK75wvBsul0ZmleyMoXsINNONbSyxUZv2uX0y7oVucJK/u6BtSRWcn3d1s9T2rN+t+oxj1EFDgH+qBWrFWYgPMF1sqG6rQQrJXddZ2B7nOl8fsGyAP7/PcwG4/5Vq2E5lpgQQ5U98cmpSSKyVpdCojdbbayWQe2+8xuzgtQtJjPHWyJYyu6APShdYZ9XWPmG5nidxnozg7/5nZs55cXNp7cNsfXBaCP2tYbOBt/xmqBC8LCgSPm3HptbxfOwr3dIs7bWRMDz1f5kJhm5apjb79olbaIdg1Al0tCq7Jt5GCZlNrrjS2mCw2v5ifSIIscRHeNF2up0fM4k7U7sJTBBxN7AIPzKlysn2k0yLOsaW4QZ8b+vwboLkMZ63Zc5WtYzCLFvr1WoH8ZoHsQ7Szco8bCHVWsU587G3cP6D04XZA1P8Z+eSwI7Bo0nCW2FLzt3IbdtvU7dyDwcH9kxwf71m0XrpbLlf3+Dz+z3/vDT+3s8vretl1ntb/CRv5liH4foPuf/TiI3gD0WoHuFbv6PgA9J7ze5TsDDIGzu2qnpgnWOiMFYhdp44yhkkel1tFitdQ1Bd4ePzyy4wdHNho59Tmgmdpp1Nb3Auhc48wBXwC1VOiXl3Z1danryjXM0kT2+O08aVS+B63YZaAD0FsOLE/jVBbukyRTLnan22kU6Mu1OzYadjr9tnLQi+5dM8pm07L1uiVF9NHRoe3vH7jmn8rBbWqCIvqTZ5/aJ88+s+VqJccDbMe/8Y2P7Bvf+Ibs0HUddqXg+Xa2UBQCWencB/j3drp095F67/e18M1ZAPQSgN6KmsaTFcdAOn3E3prqPoECfbZc2rYqXaRFUdiD42N78PChnuOaNua24v4zXeh+xd5CYw9Z5lwPasuexh7+0Td+Rucg94/dzi4uL+zj3/y2ffzt36zzyl0chIsEcLb/2P8TFaDFW+ebO6eQSAAdBboD7bGabdinG4Au9b6zcAegc/wuxzzS4F7hLdyxqWe/pvmK4wecKyYjz9x+0+2qBopjYC1vGBvtt7hWsMd4NwYiBKbjW5veTpoGNvZxXCWI4MCKn5EXmW23NBwtdf24jtjmL3UfdGp4Xqf7eV58oRnlyaPH9vbjt+3o4LBxqHn52TN78ekze/Hsub148UINCjyeffuHr7Dyw1NCBUIFQgVCBUIFQgVCBUIFQgVCBUIFQgVCBUIF3tQKBID+pl7ZcF4/aQUCQP9JKxhe/0ZV4HUG6H/lf/jrqrWHIQBD26JMNhuORjYaDgUoZjcTu726rQH6SylyeV6rRNlIbnduVQX8rmTnDZjByr3X71kPBXqa6o//QJXsSxbufD7qzyxPBRIEL8udbcuNxnA0bJSTgK7RcCSVG3+sR+kNoFVGOFbuqOdqBR0Z3y4DHPt2VOjOwn1GpvhsLvgn+A3IrgE6zx2NRsp69gphDzGdatTlCis/eusAuKyw12uL41QABEAHLJuivJYC3dnfMmgumC2WNsd+t4bvHDOP+6BQULvcQVUdDFHtACcbK7ebRtfrreSBv14lSI6zpS2LUWQWuc6ZjGhAOOfCNVCdeN/1xmWh83k1FAe4AFJBR8BUco/9awUx5TPgrL4B1g7u7wTPBdBr6Mf14LpQD//AMht43un3HKipAPSZFOiZFOgOYgmgX1zoq8sHr6w7yK0/attg2LPhcGCDwdA2KM9rO2NAIADvQWL2IKmsqK3IMT0XPM9Htto5iCpYlFS2Tp0ClWuDGtnIY86dYlzgb7Wx9WJl6zl58h3NIwA6kQaJFOjMgY2yh/OWA+helc26iSts4Eun8lwuHZwmkgD7bg/7avU45+mh433xdlPzXWktgJjmSksNG1D2ylu403QBQC8B6NZkoK83DqAzPEBnzrIG5vOZzSYTDeZDJL2+U8My+p3C9vpd2YzreNttOzrYt4dHB9bvdrVumMe/+/0f2m997wf28uzyS3s3EP3L2/mfrEr381/wnJfUE9Cd/xeV5369UAfloSfueOWSoBz02i0ByJnHlhSxRak5+2vmzG6jjG3U5j4WIte+lAuq+/WwBe5aqb0CyMx1PDw+sMOjgyYXnDWmvYf1We89rF8aW2g84TU+XuL25sbGN9da6+54YyvS2IosaZpCDuLEHu8qZaD7x9hadh7FNm6lRoY1jhZYy5OBjg241OCzmeWdzNo4NBROVc1eVVWZlVVqWd6x4WAoNw/gOfPNw21e/9mLZ/bZ82e22W70OvLD3//gPXv//ff0b80dwO1iJbt274yBhfudAh1bd99c5PLgm9gA8tDZM1Bs104LNPrMtmvbWNmotXU+KwfQsyxXs8njJ0/srSdPBHNvxtSQXO+5LSbEN7jMeR7AapqGfEMF+//7H3xg733wgUA0k3s8vrXf+/3vabAGmA9MtqIN6OY5bo9j3qJA56u3V1ekAv9W7rnbM2lS8cPvrdwnYva1oq3GLdWc9Wmm5i7uDwzgOSp0ss+9uwmgnz3J7+d8tt8XOE0dT9QynDAYft1g6T6+vn2EU68AACAASURBVLbx5bWgvvbzOlud/fvhw4f24MEDa8WRzea3alDTvrRgP+R+trXNDlcVd16yj8+d24f+O83snbef2ntP37OHx8dNPMrLz54bA4D+/PlzOz090bX47q98/Eb9HhdOJlQgVCBUIFQgVCBUIFQgVCBUIFQgVCBUIFQgVOCrVSAA9K9Wr/Dsr08FAkD/+lzrcKavUIHXGaD/0v/8t3QGZOBi5UymKn/lB4wPUGYCKZdrG59f2dXZpQPoL18qG7qd5NbJ2vpDOmO93tpihiWsg1SMNvbp/Z6glocAabuQ2hOAJFgBEEgTi9PYwLayy60qB77y2PYPDqRARIWuLPNez05PTuyzzz+387NzgSOGLMeBwfU1ATx4pbKU6OS5Z7lNphObThwMk4K2zugFBGLx3u/29DpUg0BDDzKAMoLDrbgGcBtbYQVeQznZ3aaZABL1BM7ESWotlMmCeolSyKfzuU1nzmYXwCRrYMBz7HLHdQ6ozHm2z3qnqQC1M/bIKIWBaxXKS0C5A2WC6FiE0ygw6Fqbr7X6ETUs5w58BfbTNEB+OUPHsHOqa2zZW5VTuHv1KzbkQHQePA/wFiPoNWD8RufB99M6Kx0lpYAbFu/zOiMdxetuJ0jd6ZEN3GmglOyOyUBPC9XWA/Szi3NZufM+aoboO4A+HPVk58y8KNeuCYDz4Xqulgs7qDa2X20sq3OeAejrYmSrfE8AXe4EKPQB5Xms+gGt0jy1pJtb0ssFxV00wNp2q61tV1vBc+YFOe9JGQuWuyaIjUB51koF1ZuM5s3Ool0l6OihOg0RXANq1Fg7A+q42jVAlytD/b8aJTvwXprFZeXUy47uCZ57gC4beK9AL4llcE0AKP1XG0BdDdC3W6mMvb3+EgUq62dLdrebdx6gD3odOxj2bNTvSYXMMR8fHtijB8c2HPSaNf2d3/0D+9Zvfc+en5z/2B3xVW3dpfsVLPQK/Lvsc/8BwpwC6GQ1e4DuMpvvMtETS4vE0g755lHTtML1pwEGEur3r7xbWIH1+T2ADqDeVltZ/vu4iL2Dke3vj7SvoRJW81A9vwGp3u6bRgniFVhjvFa515Nbm05cLIFy0FFNpy3L01gNIcD8wyS1x7vSjnbOMYD3uy7NTsrIbqKWXDS4DmXLBPc3pcutZr5yrlkbWO7U3DRqRHHbWnHb0qzQa4HMzDWGA/7kaq/s2csX9uzkhT6Pc+JY3n76tj19520BVeb1drW2aL21iDVRx17sVhsryUGfr7S2tK8sV5pjrB/XDEFe+84W5cZWu20dWVDZdLWw8WJuq3InNb/uI2SJo+anuaZuhnj6zjv27jvvWpqldnF+oQaq6WRu09uZs3OvI0OA51lRNMCXa/T0XTLQ31HzB/OafeJHn35qn3zyiV3fXAtkc848tz/oSdntIhxYa8BzF63BcPPX1U77d23b75q3SHl3j6huMeJ49tir9vYEz4kOQPWNCp7mL/LPaRhgv2RPVM583QSi9V3Ho7gmKvc8YDZNUb1213rtTi2Qr7TXXp1f2NXZeeOGwvxiDrD349zC2O7WdnVzYTfjK10jNZRg3467QOnAO9cLNxkaAGSLz32k3bYP333fPnr/Q0OJ7p0bTj5/YSef1wD92XN7eeKyz//5//aPX+G3o/CUUIFQgVCBUIFQgVCBUIFQgVCBUIFQgVCBUIFQgTe1AgGgv6lXNpzXT1qBANB/0gqG179RFXidAfp/+vd+WbUG8AF4gJGtqqXcZmWH93q2nC3s6uTCrk4v7Pz8XNbp2Lr3so518jtrZ0DiEogCQAekrFaWA93IpE2SxhY7LXJLpJB0KlHl1SYtDZiYy1M3a2UtiwHo+/tSzvHHf2+jzXHcV6ADDzwIdxnSzk7dP5+v3Rp2Yafs1aT+NR7uSxkMoKrhOQDaK/A4Vn8tgVZY6t4H6NjdYr+L8p7PwGY4Uj510gA+YNJ8sbI5Gb81HNO51sfrs9hlvSvc7h7KhUcRTV77amkVqnWB90iW00A/Dz3bvY51R07lzXkDZTqFG8BGrwoXQJ1Ov6DgRDGbtlpSffI6zt22paybgUReURrXCnSv1AagJwD0CEt5B/S5jrgDAKx8s4BAkQD6XWNCJoDecQC9BqE3Yyzcz6VA96rObj+33qhto72+HAkYZPvu1jQWOIC+Xi1tsFnYYLu0rHRAq4xati72BNEXm1oNvllZWSS2KxJXPz43SwXPgeiocDlmlPWtMrJoFzXAO4lis3Vp1brUnAMsysK9lcnW3QNUecdTt/VW84HhrxvNCXcA3aladY1rC3AH0N06qCeApRZZSv65V2O3Wjq3KqLxpM5Rr3RottmZg2JAvhqgA9Eb5S+q6HodKD9+uZQNtZW0G9zZQqM8Pxz1bQ/XACylOx17cHxojx8+sGG/1yiuf/O7v2+//u3fsWcvzv6Mvdsr0n98NrpXoXuAjuLW//fdB3hlulvrPgv6fsOLgGM7FUCnGcfPw9VmJShOBjZ7HIN1U/Q6aqTgGnI91uVWgJrna35t1rZ/sNcAdK2RLLsD0rW7Aw0fakZgDdQA3Tf6zGfTO4CexNbOUinQcb5QhESc2IPN1g6x7a7nAwD9VAD9rvGiiiNDIb/BraNem60ksjiLdA4+PzzL+5YVfTlh+P0W6uqcHZzrAXv1i5OX9uL0RHOJfQ+A/vjJI3v85LHWPXvmerG0BGeFjXut6rTZWrlYC6D7XPR53TjDvaDZ26rSFruNLXd3Sv35Zm3T9UqqdK4B9xzOB4BeWq2CzjJ79OixPXnyRM4L7P0Md68B0julu8/tVn547po9cC9Bff7e++9rz+FYWK+fP39mnz97JojN4PW9Ps1Z3eY+BSt3Weeu5tQEhwwXtXAvx5z1w36y2zU55tzCyl0lGE4MCteW1VxaqYx5n1lPswBOCDSA+M/QfTHNmnsN89A3pDHHAejco4bdvg17fanRebDXXpyc2sWJW4Ou2Yv9OBVE5xg4lvVmZZfX7K1XzX6wwzlGgP/OHSBJiGRxFvp+7QPQv/HBh/bowaPmegHPUaCfvHipBjufgR4A+hv1a2w4mVCBUIFQgVCBUIFQgVCBUIFQgVCBUIFQgVCBr1yBANC/csnCC74mFQgA/WtyocNpvloFXmeA/lf+zt/QSXgVNXbTSUSWNRDC2Y6TfX758twuT86VOc5IrGWdrGPtNNfrOcfdtrQtdtHkRteW1VJBFrkAure8TfLM4hyVpHt/vkZx1AB0X9WyVVoVV/qj/zEK9IODBjpyDPyhnvxmMpgB9r4JABjij8lDCZ+Dzud5NXBj57xxFsDK+wa4pai17zKqfR2AFx6seYAOUJN1+HptRbsjxR7/7QD6zMqqJWt77LZ5PXBqRaMBKs5ahXr/qweyABoyyxkeHALQlfm9JPeXrHrewwzLdqyoXS52JBCITXp34ICUGiE6XSnrAei+gWAydlndqCg9uO4WhTGGg4GAC4r/xXRuS6yOaYpAhYrVt7Kyset3UF0A3SKp0oF0QExgrbfX96psrLZRoGOt7Ouao3T8MkBXBvq5AdI9QJcCfVjY3sFQDRVYEpdA4VqB7hTjK+sup9ZdTQXQVbs4cQC9vWfz9c41T6xXZp3Uqk7m/JiZw0nLWp3UWh2XlcyIqsiKJLecUVsZY82+ni5tNXV52kBDmk7aca4c9MZ6meteVrZdbZpcdFwEgOhcBw/QFRHQiuQ64M9VFsxSut7ZeOcWWWZOca09RZnKsYPoNUAHhK13DFOesbPoRuXqVOj+/TluZZ9PJu5ctzU8V2yAixTgswHoR3tD2x/1G9D88MGRPQGgD/oNuP34t79n//Lj79pnL06kpv/TH3/8Z1/OP3efXTu41+f6pwF0p913au4/FaB3Usu7mQC6B83A88VqIUjrG4U6/a61+90GoLPWpe5GNb1xCm/qeXC0bweH+9brOZcKgCZrAWDugTdrhKgF6soaYC9gniwXc1vO583aJwOdnPleuxA8Z83tt1p2tNrY/so5VPCeAPSzqmXjVtLAzIoscSzmUcn7xgusQ1qVJVms58l5o7dv3d6+FOh+/3LVdXser+XcXp6d2suzMzUxMTdRgz94SPb4gyaWgn0g3VWW7u7cAWiwwdYdiO6t6qdTcso550WdFZ7Y1ipb0oxQbpv7zRolN80j8V1DiRToW6dc9/v33t6+MTheGrjY+3db9p9Ke49frziXAK+5LgB5XEu+8bM/Y9/4mZ+RRTtzDYBN89WzF8/1PsB4Ig2UVd7Om/cClhcFsDpvXAo8QCe6AQiOen2xmKtxh2vNXGD9u/sg+0+reS3NGkB07hl+PqCy35Y7AXTtG3p9pq8uY901bd2PwuB7KND3+gMb9YeWEM1BY8B8YacvXtrZi5fN/Yy9QlEBcaLjoClis13Z1fjSJtPxncMDMRDc3zi+OlqE5i8cQdIsb2D5+++8Zx+9+74dHR5pP+SYfQb6+emZXV1dqS48/tXf/9VX+wUpPCtUIFQgVCBUIFQgVCBUIFQgVCBUIFQgVCBUIFTgjaxAAOhv5GUNJ/VTqEAA6D+FIoa3eHMq8DoD9L/8t/8zFdoBGMBoJAhItiqwQJndt1Mp0K/PLh18nUwsjmLrpIVsq30OsrJTS5e9jIUvUIIcbmy7ZddeP1r8O01qZZuziBUATu6BQeCslbaLdrKSPzw8EEhHecfzUXOOb7FJnwnsAk5vbsZ2c3MtOONsaK3OtXUKOmAwYAVrdWx0HRBb69wdp6wEDLDXBoRg+U7WcJa7/Ffs0tUEUIM1FOi8HvUmoIvjAqIDLAHTQJLtrtJwkBw1emSbXWmbXaXcZtSBfPXW8Bw7cFNqSuyDZVPtMCGfATxfLZZWodD0jQJkngOB6+xebKg7w64BBAUHu13r9/rK4uX9ODYs5m/HtzYZj/W+Ljs6sWG3Z0PA0/6+mhYAetPxrc1uJzabOgjIdXUZ6DBDl1eP7XHN7mqY2VJuu2tWmAqkARK5zsBz8sS9vXyetQXQ87RQjanF7WRil9eXusbUmGPs9FCgF7Z/MLJHjx7Z40ePZI8uBToQXZbKK2vPb629uLWsrBWhSSZ4vin2bFarwclYrgTQU6mQxT85oSKxqMBqH4Wus1rv5jgtdJomAz5vPp7Z4pboAHLE5xaVJoAObPdqzTSKYZlSoHvFKQ4PDUDXXC6axgflKbMOcSZAHVzbSLso8Mhyco8joJZrlOC7ZeRSy+XojyU3AH1b2Yo5tt66tQlE39Q27tRps9a1mEycA4E718o5GqDax468VhcPe20p0A9GZM678ejhsb316IGNBn1nEb/Z2G985/fs1z7+bfvs+emfsXF/GaDXuP1LQem+beDL2ef3c9JdVXjUFu6tVtO8AdijaQfYmLczAXTszT1obQB6VUl1LPUzDSfDniV52lyH9W5TA3SadNw69xnoAHSaf2STrrVqUiaj+Aeg0yyx26zdflPHTMiRYT5rwCXRCtjka1Dfft/2Wi07XK5tj8+r9+WbKrLzKLHbmAx05wTAfAXAbirXGKHmCP7bNpakcdPwMBge2WB0bGlayDWDGmAtT3OOmgQ2G1mvvzg7tRdnJ9pHBNAHfUVnHD84EiS+vr6xxXRmaWkC6MxDNe0Q/1Ar0L3TAl9vxxObzmaqD0CYDPCVlQLo7HHa54DKaWIRKnwaqorcNmUpa3MaBLyDBi4mnXZXa/zsHIB+afikRLhBaOo6NbxrGtlap9O1/f09e/Dwof3cz/+8/dw3f157OufO3n9yemqnp6d2fuHs4NUEo3tQS0pynpfQ7NMurNNt24g4k9FI3ytpqtis1Uh2c31j8/msAehqGMtSrb3Vcq37od/nmKwVjWZA8zpawbXJkETgQLeG7gk0IWWW55lq7PbRubtHYfuf5bUCfaBj4t6CdT7q8/OT07uGCkWBuPsI17PfH9iu3Aiez5fT5jNbcWIRTW5RdBdBoUVIQ1TaNJk8ffK2vffWU9vf23fOAlHLTp+/tNNnL+z64kr3FZooeHznH/76m/NLXDiTUIFQgVCBUIFQgVCBUIFQgVCBUIFQgVCBUIFQga9cgQDQv3LJwgu+JhUIAP1rcqHDab5aBV5ngP7v/Hf/iU4C6C1oa5EDgXHaZE8vpwubXt/a7GbilOWLheBFnmQC6V5dvAWkAAHJkAWsAmqwFs/JAQegO6gNREVxLivaOl/V5Xc7wCw1OFAvbVmVOOCKek5Wy7WiGkgCyCX/VtbI85nUb5eXV/q3V9r6XF2BmFot6uANublrwUqgkgDUZtsAOK9g5PWymK8Bh1cFbraAdwdsyRQXhM5yWe9i635762zilT2NEhEr3dTVAdhZVvdym9PUCmBq0a4Vw+SckxmObTpKxlr9unaKVkHjGtAJcQiookJ22bXtXiGr807f2c8zvC09MAWoBZBBCUtmva4TWepxYr1227rttrPNP8Y2f1826aiuAeFSXM4XlitX1+UCC1ZGLT2PQV3lQjCfC9ZPbm8dMFsuBXNki18UzWsB58pAT4pmQS2XC5vOZzabO2jPaHcz6w/bUqAD0BnlmnzyWqlbq3W7y4l1lhPLq8pS5l+W1wr0kVOgM1+WC1unZqvUZOGOihMl/y6JbIsNtodZtaV9QtY4zRPMTZTci5WGn/utspI6nLx4ryxnDWVRIgt85iaD+tCkwvv5eAByvNHzewiutSO75y+qsLGHxz6eJg+s+7nmyoevM5v5yr83qF+5DvWcvstA39rkdqJrwnHzfQbND67hZGcRqv3SZVQzekVq+73C9gYdZwE9GtmTh8f29PGx7Q177j02G/v17/y+/erHv2uf3gfod+L55rrehRL4b9VAvW7+cN+tm0Fqa+ofv8u6ZgLXeOGaX/wa9dcQKFt0csuKzL0VNvc7pyqHentlbm+vb/29gcWZy8mWZftuLYC+WDmHC/aco+MjO3pwKLgLvJTyXQr4lpwZ2AP5DDWZVObyz2dTrYObK6DrtZPYs9cWmR0MB7Y/7DsFdFHYyCI72mxsj3VXW8mPW7FdJKndpuRfO1ttxV0ox9wpyNUQVK5tY2uBYAB/t0uu96H1BoeW553G1rub59bBeh6XCNwIplP7oxef2Q+ff247q5z9+XBgT996Ym+/9bhuhpnaar6w1npnrdWuycrWepgtbTdbNkpp5hnAnXNWHn2aWoliPjLDnH3NvrlaC6BvEnml1+uGxoDIdkyLuNXsX+yrAGX2EAfQL+p14NalayCorey3O+1fWL4/ffrUfuZnfta+8bM/q+dxDXVsNzca7GcMXdu1s/X3jgw0NrUVQVKoAYmMdO5TCleoXN20jhSTsJa1O2uStVmuiZbYWnlvfalRp56rfm4SsA60Zg/3DiK6J8ldpKXPA1Jrn1mtNNdoSKChK6ut2Vm/HLNiLGZzNTn459NYxv2CfWdvf0/gO82Imdio2ULNAuwh3LfrjHbvzOL2I6zg3V7FONo/tOP9Q7mZcCxqsLuZ2PyGxrqp7nncf3n85j/8tVf7BSk8K1QgVCBUIFQgVCBUIFQgVCBUIFQgVCBUIFQgVOCNrEAA6G/kZQ0n9VOoQADoP4Uihrd4cyrwOgP0f+tv/HsqNH+0B8QkFls3ya3dyhygBsrMV7aZrmzL11pxqj/utxIkdYLXqOPIriX2GVAgdRoQUgA9ETT3Km8H0kvBASnKAVxYpqPk5I/4/EHfKmsVuUXt3NnaKve1cLCrPxCkEAhbr+32diw1NVDl4vxc6mVU6aiS9/aAfntSPAMdUPY52FRnkCvzFUthB0OlWC1ya3e6AkjD4UjgBZU1wEAgvtO27Zr3Xzh4IjXhRnnnABHeyyvxlHe+rMFH7iCQ8TwynWsFHyrWwWBog+GotiMGSm5tvUTFuHFq8dtb5dNHyE4rcwpGFOgADt5LANap4zv9zAZ7ub5KJertgWWjj12/g9koqXkfAAwNAlyzgszbNBOAevjggXLGO+TB54XgCHnBKNHJk6eZwedH0wyxkYW6s6+Xyv1mXKs0r539+2olIiPonqRNNnImi/SOZXHulKRAQSmxN3qNv75FJ7Xe4IsAfUf+cQ2JgEgAoe5qZr3V1IqWSamZ5IWtipGt2yObb3YOyC+XNrW1TY3GB2fXTwa6FLJWWZqj/sxVv2qHRb0DxQwpyBlkjNfNAtF2ZwkRACjFgU15Yd0st25SWGtXOavoiwuLyshFJCQ0ILj4ApoptpWSx5tNb2tARCzaHViTQ0GUWBxRN6CtU38yd6kV5+2bVlCbM3+82lpZ6DRibLayq744O7MFc5KGDuZE3fASAdCrjUWycHcAvZNGNipiG3Vz2z/Yt/39A3v66MjeeXJk+8Ne41zxa9/5A/tn3/qeffL8LgO9NnX4wkbujP/vP5yS/gs27kDGiKYVl+3sYL7/6qzHm0fdPOLcMpyNux+ubnHTQKLrWf98V+2UPR2nsazTGYODoQ0OBxalLdnby/2gBKCvbb6YN44Xxw9RZR8LrvJgL1L0Q5K496+PgwYjICcNJ6wdFMtnL0/s9OWJs1LHPr5d2PHBnh3vj5rr3K/MjsvSDnB1qBslJmlql3lut7VFOHNWxv1yLdg0TgircmXrcmlREt3FN/QPZOHebvebXPTDbs/2uz3FQLBer26u7Xc+/SONTbUTzKZZ4qP33rEP33tHsQGsbdZaNXd554BZWeIv17aZzm0zmTf230Dqq8srKbRdpENiZdyyLbntkbvf8Np1VNmKrTyNnd18t2s4lESAYxpz6oYI9ktcNqazuZ2fndvFxbm7t0gRDpB3Tgs0HDHvyUz/8MMP7aOPPrIPP/qGffThN7S/o1zHDcI15bgmCQY1uB47qO6br6T0budyiZAbCQ0TqOWJG6kNVVx0gtuz/PoTSN8wStut1vosAL3rC2lpv3HRGh3FS7AGXRMUhahsMp2qyYc1zRwGuvsGL/ZZjof9g3PlOU3sx5ZoCOnyXZMUjiGzmRqZ1suVHEUYg37PijauKonuBQLmuJvgtqDIBxqg1rajgYuGN+71dSwHbhy9ouP21fraRJvKoq1pbvB7APXk8fE//H/fnF/iwpmECoQKhAqECoQKhAqECoQKhAqECoQKhAqECoQKfOUKBID+lUsWXvA1qUAA6F+TCx1O89Uq8DoD9H/jr/0lnYT/o3lcRQLonThvbGDXgPPJwlZT98d2/kAOsI1bqf5gL+tsMn/5+z9/8K/Bl/Knk5ZZguLc2Z/rQb4zAD2plW2oIYvCOjWw5CmCy53CWt22ADDvxR/xux0HHnwmMp+LpTwDhS+QClgF7AEOSzW7tyfQCxQC3vr8WSk2tw4aeCUxkE2K98FAEJnXAs95DsfAz4Gt69XcNquFbTauqQDAISWxAPpSAFlqvOUdQOd1wBNBk9YdNMmyXPAcWK/ySFG5s+Vibcs5DQK3UkluVs5iX40DwOo1FsHYwzuY6pW33X5qvVFm7a7LxvXDz0Nv9wyejOpL4n+GMhqFM3Cc2mErDVAnE55mAWAQSv1+v2eDXt9Br05HdUUByXM4ViAV1+Lq8tKuL6/uWQo7TOyvp8BMnFsWF5ZEaQOh5ApA7vQaKDNTLYt2auSgj/YGAkHkoK8XS1vNFq4RoG4gGGwXxujUCtasaNuyGNkqHzYAfbac26Ta2LRaC5YzN5I8sw0q2ZbVFsrMbxOg3OE2UMMloGOL3OLa6llqUVT829KSqmpUs728bYOsY6wpn7XMIhFAj9MmU31XtWxXOSt2zX2AmQEaIW7++sWCyi1aXGIHankeClcBdGz01QyCA4CD/cwhWXTfB+hnZ8qQpskDcIddNE0XNF9IfV654edhN2vZsGjZXje3w8NDjaePj+zdt45l7e7n0q/+5u/bP/2N37UfPrsD6O49vrhHOvz9J9i431Oba9+Qyv5O9e8V8X4P0dc6H529wqlh7wD6/Xmf54Vr1MmdXT4DgL4tAeiJ1rjm+qED6BZbY7kPPGcslg6yMv9He0Mb7Y/koMEDuFzkmWsCqpW6fFY7c40U2OSzJlgLJwD0OqOa1wqg74/saH/U2LoPDIBe2UEFQHdgFYB+kWU2rrOx5Wah9euaTdiTObZ1ubJVudQ5ePvzbu/Aev0D63T6jTvCXt62UdFWDAT7y+XNtf3e5z+033v2I6m/2S8PDw7s5z76wH7+ow911QRa5wvb3M5tfTtrYhO2WM1PF7Zl1FbyrNerizuAzvUBoG9is13LuYxofmSJVdiUt/Pm2MhD39G4ouYB19izVVREJTDs3RxwHQBmewW6GmjkpmDaG9577z17//0P7IP3P7D33/9Qa4LrQHQBDiRyuZi6vYUa3IzHguj+HGgqopmKCA8/b+SUUqSW5qmuv8s8TyzJEp0P7yUL8/XWWtvSytWmgfTcR2gO4714HfcSvwadZbtrGNA9FreOyLm0sEd6db07x1KNVt62Xs1Jy6VTrbMsqqi5n7MfA89pvuJ+xuD+WRSo2Hlf1wSBZf6KQSRJ/X7ae7TX1I0hNBQkmbWTXA4a/hqmFltaJWqouJ/VHgD6q/1+GJ4VKhAqECoQKhAqECoQKhAqECoQKhAqECoQKvCmViAA9Df1yobz+kkrEAD6T1rB8Po3qgL/fwDo3iY72lUNQBfIIrN7sbLFzcwWYwcaAEmA24ScdEBw/TwpBlEPxnGjfkUwXSKalvrOgbNKsM8pur2NNdbhDOxpAQZSF3Y7lnTbsrIGHACOBbDzvHkv/vjvVXZSPWNPTbZurcAFjEldOhhIvc7nAXe9bS9W3sAnb4EMECZzfW9/vwGGQHagAvDDK/FWy5mtlyguHbhoAHoUCX4oK74G6IvVWq/js1Ect2KUv+Qmu/oKoA+G1h8MGxC425a2mK80/Hmtl2v5ele70sGsxULACLNoaulhdneQWXcQW9Fx1wZg4wGkgF8N5ZwFsLMIbn7u/OV1vB4Qubxz9z4MQM9wMLBhf9BcP1S316eOkgAAIABJREFUThW/tXEDz7HUv7Cri8tmPQN+lA+92zWgOY0zS6LcYrvLqJbF85omAWdNzciLxIpuaoNhT9cGdfycHO/bieC96mlme+XaRtXauklLUC5rd2yZDWwBQF/XuezLuU09QMdxgOaKIlcec5k69bNThAIoUaBvdAxqWgCgow69lxXe2pX6XoKVew3W+kXHRu2+gTpRfjPuA3T/vJ1hxe4Auj6TnGQAOmdzvwFC2tJEDQ4CxgD02jlCELweDqDfKdBR+65l614r0M/Pbb5YClJL5V03HsjC/R5AF+DNWjZqx7Jxp940Lrzz5Njee+uBHYx6uo7M/X/+re/Zr/zL79offX7yhb37dQLoqGb9HuQA+k7g04PFwcHA+ocDq1qVmj8YAui7tS3XzsKdvQJLb1woUD/79QQIpwnI28GTZd4pOtYp2nLHAPpenF9IfX768uUXXne4N7TD0aBZq/cBut8jbpPEzgHo91TZNHdgEY87goeewHMgOufgm32A573egXW6A5efzl4bp9aNE9vK4eFW4Pj7Lz+z77/83KJalf/wwbH9ws/9rP35n8P+vNR+Nrud2uJqbPPLcbMeuD/s5s7C3c9B1M9egd6o/tWcUtn2Xt531u9aNuxb1us2+8G6Km2F40NtX8/ehHsCgBfVOPs3x6zICvUT3e/ScNEG7A9YuL/99tv27jvv2bvvvq+as4YdPKcRbNk0+gisY7NP81WtwAagA89TnCnqPYj50ul1NJyKHBeOrnX7PbkF0JxCtnq12li8rayqm1n8exL3QXOQh8/cB3CCUONWp2NFu93cO/kejQzcN1jPrDOB/psbzUXWP//zER+uaWwrWO6bSVjb5bYkJL5xCymKTHEpSXLXXMVaWDOP6oYl3h+3lKLdVdNXc89opZbHqe4RvqGoaGWWx5mVtbsHteURAPob9WtsOJlQgVCBUIFQgVCBUIFQgVCBUIFQgVCBUIFQga9cgQDQv3LJwgu+JhUIAP1rcqHDab5aBV5ngP5v/vV/VycB8BUY3+ysG+fWSXKBUllzz1c2vbrV8GAJEIqFewKExe46yy3OM0tQZbZaja05qvQyqqQmBDA4WAtALwUBUTYDCvpYggMQ8lwQHZiZ9roaAAesvAEIacxnYh3vsAnqS8HkJVno2PLOnP2s8oMr2bA7e/SBrN8BpVIwXl/ZZIJKnJxtQLiDo73+oIbnB1IxPnj4UN+X5flu62zpWy1bLKa2nE9tJRU6Fu5bl21uWKQ7gK6c8fXGVmtnE85nY+/tADqKRWfZSz5wl4zdXl8wnfMHjM+mC5tPF01OL4BEAL10drkcc4nHruB2LHinrHgA+jAVQHcZzWTeOsAKdOFYuK6yZse6vOVskFExq/GAzNydcwlQrjbnttkKJHEOuACMBkMbDYcu31jn4mzlGcoVxr6dTPqLSylvXT67ObUjEGmzsXbbwbw0yS2uwMx14wXq+7VTiAKuvBV5VtAUkFp/0LGDgwONyc3Yxlc3tl4ua5vzlu1HWzuwrfWzRKAzKzq2AKBnfZsB0LnmqE9tYzMs3AvgFc9rW5SnZkXmlPBSeu6chXt5lzONahdYHu3IKXZNIS1qu9lZjI17nQs/aHdtrzOwLIrtHOU3AH1nsmJn7XwBoKNArxxAlwJdEN3lIzcOAhXA1jkEeMU18FTHWMNGKc4F25yVtQPcO1vJbn4rC37U8HPZLDt7aOCagJ5XoCsN2T16ecv22ont99taDwD0d996aO+//cAO9/oNQP9nv/G79n/9i9+yH3zm4LB/vB4APbd23lG9PbgEGG6rrSVZKqX1weGh9ff7GmXrLrN+U24E0VcbwKubj6yDNL9zAVC0Aw4a7UKNJSjaadrpFh0N1oN3IDg/ObWzk1OVB0DbJVd6b2gHe0MXt9BqmQB6VcnCXSp7MxvHsZ2lqd14m3g1ULicda6fAC/gd7eUAr2MSrfO01Tq817/0LoAdBwj2IdKs7yqbLNcSSF/czu2H5y9sB+cP1cT1Ghvzx4/fGi/+Od+3n7xz31TkF73iJuxTc6ubHLuYhn4XBTo5cLZuvtGHBqyrq9uFOOguRrHtsWu3UrloGN5z77RHg2te7hnxaDvGqfi2Ba4iqyXmrPu/UoH0OUU4hwpeH8U3exZrs+kpXXBXso9idiOw6Mje3B8bI8fv2VPHr9lKNa5L9AQtVox1g1An0wntqwjSxpHlarUa7hOah6YzqyVxtbrA8y7ykQnG30wZBAr0rJnz57Zs+fPbLdYW2vLHuGiEHj49/eNOHwO9wEgOpCcvRsg7xwYWnp/555SOz1stnZxeWEnJ6eKGEjqeyFuJGqgoDGAXPb58i47Po4Fu5lDcmHQfsv+YZbcy5jfMReIzNi4CA5G0e5Yvz+wvGg37h4p+1bLAXTftJFZYlmEAt3FY3gL99/+J7/xar8ghWeFCoQKhAqECoQKhAqECoQKhAqECoQKhAqECoQKvJEVCAD9jbys4aR+ChUIAP2nUMTwFm9OBV5ngP4X/+Z/oEJ7VTaZ0uSft2MHfBmbxdoml2O7vRjLjhtlISCCP/IDPaRq7LSNv8qX2CNb1aiRLY5k4d5K4hosAltdEjLASLAxS63X7kiBTh46UD3DCpms1kFfYAjrXnLLpbkjG7pWzaKuBQIBEbxKEEgLUATYeqjc7fVkXQtEI5eXrNvpdKL3BSb6LHOs2/cO9gVfHj9+rAHAB3YAk2XXmyQ2mWAFfGOL+cwBfNnB1yq+pVOr8r7YDmM/jI20UxO2a+Wvg8Wy3cUavgCu36kaAeu346n5LGFgNAAdUK4MbFl7UwcUqNTT2Q0DYgajtg33O8oLVz3zQpyUh64X4LpWogLTpB6Xin4n9aKU5Ot1Xc+1rVdL2QADt6gfcwL1ObAQECaFe1k5tTiW9fO5gNMEZesVSt4rwR2aEGT1LzhfKUcdoIcCHYCOutrZiTuFPc0QXHMPoPI2QDy1/rBrh4cHUplen1/Z5dm5wJHq0mrZYWtnh9HOBrkD/nm7Y/O0rzFbbW02dwB9Hu1s3tpa1i50LHm7ba0it1aeNVnAqM9RZtO54HPcd9j58/3t9i5zG0i12VpMFrqs0RMb3FOgo0xlVLtKNuzAL2f/nAqUY+HOTxqA/iUFulPDx2QkfAGgy80BgI7SVE0Q2P9/CaCTk7x2ANLbX3MtII9Ca18C6FZbuDNfenlse53EDgcdAfSHDx/ae28/tA+ePrTDvUHjvvB///p37R/96rftDz99DQF65tZAlmayqmeObVGgVztZcR8eOGv63n7Pens9wWdfJ69AX29dLjTzt2jnlncKyzLXPCK3BkbqIib6g771uj1ZuLfzQgr0y6tLu7y4sMuzC7s4P28aVFCuPzw6sAcH+81cug/QXY58ZTdxbKdxbNeJs6oXMI4inNr1cxp4WLfL3dKWu4XtjHkYa56Rf44C/T5Aj5mrrHXB15VN5zP74eVL+9HFifLHaQB4+OCB/eIv/Lz9BQB6uXNg9Xpsk/Mruz270lpnzW9xxliurVqsG8t+1uP4xrmVKMc8Tgxl+RwnBxo16nNgf+8cjKRA93N4ulraLc0z202dKR/rutEr5PdMrgONPVqftJXUedzOtr5rg0HfZdvTPDUgioJ4DO5LW+Wv836sFbfP0AS1lkuKmrLqxhPFe9ROGDRZ0aCFR3paZJblDnprtAtrtwvtWycnJxqo8kuU4JU1du2KpVAjy11kCA0yrEGcSXTs5KzX+8dob2QPjh+omUHHtN2pge384lxNDzSt0XxGxrms43HjoDloMmsAuhrW6gYbB9DJT8fFAgeZVuNaUhoA3SnQsbjnunW7PRuO9tT0xb2H+Y+Fe5HmciRpGg2WWytXW1vN6/vefK5r8sN/9b0355e4cCahAqECoQKhAqECoQKhAqECoQKhAqECoQKhAqECX7kCAaB/5ZKFF3xNKhAA+tfkQofTfLUKvM4A/S/9t/+RTsIDI/7wn0eJ5VHawOfNcmO35zc2Pr+2y4sruzq/FEiCvfHHfg+pURiusYsGDNeqbBR7rSxRzrQHDlJORi7ft8ntLgrrAtBzBwVQynWGA+sOBwKv5NPOZlOB2vvqYKDCFkUzMKi2UufnPGDGQGtUfV79ncSxFKE+oxwwgmIOWKJs7yEA/cCOHxzbW2+9JQtgn7HrM2kBn1fXF3Z9fSkVu7e/Bz5g1+6gzFzgnxxZFPnAEWzkOQ59rwYQKOuBI2RRo5wkBx3VIUBcoP/qxi7Oz+zi7MzWKNlTLIUdbGFAfaQQ3zlFPxB5tN+zg+OBjfZRtfc0vOU3tfV29kBjgB/Q2cMQwPl2hVWygzJqBKgHNeV6AW6G/b4U/byWunAOQDNq6S2Fed0NCvGbm7tM6TVW60DglrmmBgA6QCaxVuWU7DwWCz7fqUI9MASet2Xh3pWd+NHhkdS8py9ObDGdSy3K9T2OSzuKSxvkmZoFsHCfJT2bJV0BdF2v1cIWcWWLuLQcgM4c6XQsLnJLiqLJlAasubl6p7hkvhmZ69vNnc09CnQy6rcumoBBBvqo6FlSRXYKQD89td0WTM753wPoZKALZt8D6F9SoGsPKXFv+CJAd/C7/IIC/U59XrpM9O1WLgi4IdAow2BNVYL2TsHsFehW0jDgMtB59AHo3VQA/dGjRxrvP31kHzx9ZEf7DqCzF/yTf/nb9g/+n4/tDz558YVN8XVQoOPqwJxl7fgMaeA5Nu5JnmouCaCPetbd61hpDqCj1vcAHXUu58re0ul3rNvrCkbS7COLa2Whm/YvNR4VhWBjnubOIh1LeJwvLq/s+sLtn7wfAP2tRw/syYOjRoE9iCKXgU6ed51Pf91q2Wncsst6vTEfAOhJrVDXnsga3C1ssZ1LXQ88lcq9S+41Y9AA02q+sHK+sB3rHReP9do+uT61T6/OkCZrT39wfGR/4Re+qcH7ewU68Pz29FJNS3L7WG0E0G250b7F/4HrgFiArt/jsWWfrJc2B1ZLWV5Z3u9ae39kSafdWMKP5zO7oXlmt73LCieHm+ahOuteLg3aq1ba52lYQW0/GI4EzZs9X7n3bl+U+pwGnqpyud5J4qB9nTXv8s7zuz1oubDx7ViDfY09SVEinGLLQXts/J3CniakjZ1fuAaJJVB+tRJoZr9lOLt5tg6Xi84+RHPVlr27jvjgHpnmue6XzEvuQXx117ds5hJ7rRqh2m1dFxw/bsYo/m812OcZ1AZHEe4RvLeiKjhmuQC0msgBnkjEA/cwNT9NJnJj2d8/UPMJ9wEGTSFEE5CB7hsN5jdTxbtMx065zvN4nH//+av9ghSeFSoQKhAqECoQKhAqECoQKhAqECoQKhAqECoQKvBGViAA9DfysoaT+ilUIAD0n0IRw1u8ORV4nQH6v/3Lf1mFBvAAjQDoaRVbZnEDX7cA9IuxjS9u7ObqRmAXQA4NAB5gk93pdqzCIhfwhyKyBkQAdBSNKD39H/VjmDIAKHYKdNkM37Nw1/MAUECqXldKbiAUwME/7vKeN7ZekAfussj5XKnPQdRR1IBmgYk6P5g/8AMJBEW8etwDrT6qu5EdHjt48fTpU72X7M9braYJwAP029txA9BnQBFl69a56lj0xlj0JgI6QJROp+tssy1qQDvHrSzcONVzUE4ColCuMm6urwWhsRzmdQBoagTI17GRcVvnwwuQ73VtdECWe9epGtvtOs/bZZt7kCLYVxRShzaZvNjBo36urdaVGQxwBvbU2eUcm7Os7ghYUxceLgN906io+W8AGiAdGMmg9m5u3GWgx1FqURULoPvMdpTn88VcytAGoHcz6/ZcBroA+tGRnb08tZPnL202mbrXRlGjQJeFOxnoBQC9a7O4Z/PNzl0fLOITs1VqAug0GaBAZ65Gado0EADF0rQl2EQtaI4A2pU4EmzWd3MaBTqK03sAvZ93bK8DQG8pFxllKtn2UdWyVuQdGVIrrWXbCjv1GqDLxcFloHsLd665JLIl6mMH7WhCAJ77DHO/JgBtHqJrTQDGVms1d7COaCABfFoUu7lYq7KrcmtWrmVZ7wFnv0hsv5Pa4bCjTGkcGd57+5F9+I5ToCu+YLOxX/m137L/E4D+oy9Cs9cBoKdJKnhOg4o/L2WgW6l9iQx04gC6w451hh0p0GkyuJ+BDkD38H2wN5BlN3ue5leWWklkxM6pvlmXAPssSQXR2Wt8rMGE5p0bV3/q1ilye3R8aI+ODrQ22aMG5gD6/j1b/qsospNWJIDu16oAOkruelPk+yjQHUC/W4d/DKC327adzW03nSG31vralDv75PLUPrk6tU1V6hz29/YagM40UePJZGrT8xubXlw3AB0Ld/LPNVB3lzhIrKSIRrXtIw3W5c5m27Uttne1BJxnw56cH3xOOAr0yWqp46C+7GGucchdQ5/HvSSTfjYTHObBmqABaTTa02vYC3mda6VyeeF+f6EJiffzjg+KEykKy4q8iUcABr88eWEnpyeNuwkq8xb0WcYNLhYDdT528uxVgs/TqVXbnWzO2R/vNzFFcUuv8TbuuEJgT48i3ztSAM85NlxQuAfR3OFdJRrwTgRG4Ro1mKvsrbh9ANLH1+Om5twXcMwg5sHv+zglJOS7Y0dfN1ixtXAsq3sZ6ERs9PtDwX1qwd4x7A1sb7hn3TbXhHtWbMvxzBbjmd1cXdv5+bl+j+Bx+YdfdKN4c36jC2cSKhAqECoQKhAqECoQKhAqECoQKhAqECoQKhAq8CoVCAD9VaoUnvN1rEAA6F/Hqx7O+U+twOsM0P/if/Xv67gbYLRYWbw1S0qUi139gR0F+uRibLeXY1mKo7rerh0gQOVIBjqjlaUCkFVjCb61KGlZlMbKGvaZz7Hy0F0OrmAT0LfbtT4qYCAGFu45SuBcimAgN3/ABx747GdgkdS167XNp4AUYKuDecACnx3sbeh9VjfwxYNQKaXJDa5VmLwWFXJ30LeDwwOpzwHoQFlUigAuagKcubq6kArdA3RB+flceeoAf6/EjgF3yiF2lsL3AbpXeWPpCzxHhe5rzpwRfJ445R9DNvEbZ+XrQZCixevrwLVyGeht648K6/ZdLakvCnUy3HnI/hk7djUvuJxkD+86gjJtgR9vk8+5eHU5x0y9sjhp8uh9dnHtEn/nNICyHevf1UpghcE8Q5nK+3gwji15tIsF0b16G3Ate2hy52u7504vs14/t+Go3wB01Ocnz15oXgosVpXt20ajn7pmAbLNp7FToC82zh6erN91FmkUnbbmOfCMCAIG9WbOUbOiSK1dZHdW/YLoS0F076qQEFe93jgb91qBTgb6fp2B/vLlSwH07YZ1A8qr4wuwcJcC/Q6gc77A8y8DdMA7tfIAXSCxBuj34blThgLR7yyjF1jrAzVrdSk56cpfbt1dZ4HzHQCduAIHB7FwP+imdjTqCaAzvAKdDHQPgv/xv/iO/R//7FuvJUBHbUyTCF95sHZQmQPQkyyR4wOj3W9bMSisipzSl+u/2q1svVsrH5q6VlbZ/sG+7R/uK6OavYA1tmGuooZWY5CzLAegZ7FrxuC9BJRZ09NpA4uLLLUHB3t2fLDXQM9hrUDf924bu50B0F9GkV3U4Ja57gE6Xz1UXgHQd3Mju93fd/4kgL6ZTI2BBTz7Axvyjy5P7IeXJzavYxP6va4A+i/+wje1H7A/LmdzW1zd2vzSNQEIBC+Wth7PbH07bfbgxXxhU/bl+cI1SWWZba2yRbm1FfnzdbMT4Dzutc2ytGm6QqE+327UkMV+6NTkHZffnWbNud6yl9zcaG/StakqwXOGa2zwTRNuj+S12g9r63ViM/zewh7tFej+XnF9c20/+KMf2Cef/EjHxvnSSBCniSC6v48slwtjsF/tUIqXpRTa2PrnadY0MRFVwufw8Fb0KP9pbvH3F80dngdAPzxUwwrNHe7znWsBr1VkB64uWS54TjzE5cWlmtsA6H6PF0DfbtTgQU3Yr3LuxWlsOZED9f2Mz19uVoYjivb75VLNCi7/3FwDyHhsRwc0ezy0/T1iAZyDyOr/Y+9Nni3LsjOvdfrbN6/33sMjwjOyUyKVAYZhRmMMqqzMAEPGBAYYYybAgAH/DhNGDBBQJVChUkkppaRslFKGIhQZGb23r7t9d1rst/bZ5z33jMxg6LK3r3LrhV+/zTlr77OP2/ut7/sWG9nN13J+eiZfffWVPHtmXCguf/XC/avQVcBVwFXAVcBVwFXAVcBVwFXAVcBVwFXAVcBV4AZXwAH0Gzz57tR/awUcQHcLxFXgWgXeZID+T//739cjtb8gB4Z4WSVBIc0v/huADjipYS62sERDe6jQUbRFgQQ19PbC0KjyirIG6GSgG3UlGeIAaeyO+W+1a2+1pN/pKEBHFa0AI4rEr9XA/FKfPGwAglGxx/pLfdS3ahUM7JrNTQ46ymAAeq07xH6W9xjIaxS+FrQDrgGJ2LcDpRWWdtrS7fdkb39f7t9/IA8e3FfFN991lffeVXjOsGAf6ECO8HIFQDe28CjGA1R6YaiwQQF6t2sy0D3fqJyBdIAZnvODBshynOSOA6CpI/XUjHIyfDMDwg3grhSO83m9XtdkL/cSaXdDiVsmn5x6k/urFtS2Nh4KxEgBjyoTAefttsklV5tfo/TkQfY3w0JloBi23zRQ2OxhmiGs0tSCFf7MsfGdGhEwuZTJBAtxY6GvoJcM75yYcV/V1aiqsWnmPXmR6XlzbuS9d3qJ9AYtGY56mlsNWCL//Oz5qdZR1a9FIeMylVG5k15k6hklAHSjQN/kRv1JvnIGQE88VZ53ux21xs9xT5BKzxXYTMZ4t9uWXrfVqFBTAPp2I8Vup5n25B8HlYgPQK8V6ADHYacn+72RxF4gAPTnz55JljIHCFhRtXPdGAU6EL3S8zTnzwwrQOeVatuNLwDA3NhRW0t+rAe8Ov/cWipbBboF6KzDFbECGzOHDF6ja7N2H9C1BEDPd1LmJlaAMWiFst+LFaDbSAMU6CYDvd8oaf/oz/9G/sWf/EQ++uzJK3v/m6BAp15mDV01aKAyL4QahDLEYns4lFYvkaQXS+VXqpymGSYtdgrRbX41ddo/3NdB1rlGQySJsCZS4gYA6Mzr1wB0cqux9t5qE4pp9gFiHowGsj/qazMLyuNXAHqt6L4QkWe+J+diGocYrIiIGIzANMQwOFYL0NWWoiLGYr8eQ4X+xDak87mk84UEuEm027rXfnJGBvpzmW9WkqWZtFqJ/M533tPBXqENS9udbCcL2UwX+hoFu+uN7GZL2c0WuucpWN5sZLVay3azrZXVsRQeAL3QDHT2MJwRJA5F2olU0dU9A8DOsFbyZj/paeQDdvz15icTVNfn55oHzney3gf9ofT7g2bPN/s+9u/G3YNccf6eOtOkpSA/5YqvFFoDuU1TTFum04l8/PEv5ZPPPtF9mO8AnNMsFkah7t/YupvGpp3uPVzPXFe6t+J8gLOIZtEHeg9kjrDVtw0qxhlip9buFtwD0PkMmjqOj49lNBrpfYqmIns9sSdog0YUqVMCEJ09dj6ZqwrdPnBjwRkEgM6xcc8F7P86QC/Vxh8Ld93vaQbhegkjzYq3cR53bt2Rh3fvy8nxiR7XaDiUtSrQl+oE8vHHH8tnn32mX+8AuvtnsKuAq4CrgKuAq4CrgKuAq4CrgKuAq4CrgKvAza6AA+g3e/7d2f/mCjiA7laHq8C1CrzJAP2f/Q//pR6p5tsu5pJuduJlpfh51dhTp+udUZ9fzht78iLDspgcW9H8V80zbycSAWNiVHb136mFu4GCVj1uDHUrBYio/loJ+ecmA53nFBjWIBHLW0CLWk6TyazZ2339ex78sl9zhS8uG+Wc2svzqKrGFlfBhVqnS6N+5HMZQBRj7Vwq4CYH/eDgUB4+fCAPH76lcIXXAOGASgCWy8mFAuHVeikK4tNMVpu1rLdk25p8W1R8KlkE/na6Ctw0cxyQEoWyUaBp4A+QQrN4bZ3UstuYD9u8cxSBajlc5wzzd0B1vhsbdwuww9iTIPLE842VPseHzbE9T2tbjA0vwLzXMU4D5DpHqHXD0HxHbV1PYwJKf5oCNBOdfHdUp5utvoba8t2AOHusmm0eRfWniFo6k2eOCncym8p0NjdAGtVmWgru4QrS62xkC5jUolwPxZNuL5H+sCWDQVdt9oE3mrs7nakDAeeZZ6mMip2Obmgs96OkZRTorwH0NBZJI0/iVqzqVs47LQpJ88K4CKzXOn2DfleHtZgm2zjbrAXrarseVIGe1RbuNUAdd/tyMBhL4oWqynwKQN8xV4BNr8mGBoUWzLdn7PCpJ/BcV7G1dQcAK+40AN0qZ4HnXEsWql5Zt5u8Z1UN73ayQhG8Ns4IDOobqjsCzSgmj/rrADoW7gf9RI7HfXVkYFgF+v6o16jy/58f/kz+r3/91/IPn755AF0Dq7WUqP5RIUfqhl94ZE8HRuXc60rciSXuRIIZAGpiYLAF6DTZ2Az08f5YGMBodTiIavV0liqgNCpfLNxjtXBfLMmoxnlhUQN0o5imOQSYOep1ZNTtGCcPBeh+nYFuLcJLsQD9rM7Q1tgHEc1AB87aBpZdiYX7RjKs+Ot5HQwOZTg8ksFgT4bDgfR7Pdly/U3n4kulrh8SBPJpDdBn9Z6E1fe33nkk773zlsJ9rsUizdSyezddNg0r2TZV9Xk6p8nJOHqw923WNN7sGucRLNmthbttsCqjQMo4lCpCC28s1lGqp1IpcLbNOIPBUPqDoX6WzXu/fHkqFy9fCrb4XK98l22YAprTdBOFsfQHA7UipwHkwYOHcnB4oMC6qjy5uDiX09MzWa6WCrZZK9xfeA/73FdPvpQnT79SNxAgMvc6GmpomkB1jjsKTT+xRpTEqpSnqcI6AnCe2lCwu1KnYwNv9zdyx3e1awV7p+5DNJDFkZ470J+fFpzbOaVOulcHQbMv6zHOl+o3cRR3AAAgAElEQVTGYRXu7PvcH0z8hlGvs24iGgGiUHq1ywz3nl125cjCHFIjG/OgWfFlKW8/fCSP335X7t6+I6PxWPdgol3mZxP54rPP5f3335ePPvpIrzdn4e7+Gewq4CrgKuAq4CrgKuAq4CrgKuAq4CrgKuAqcLMr4AD6zZ5/d/a/uQIOoLvV4SpwrQJvMkD/5/+jyUC3CjMD0AvxcqO4BoLuVluZ1QBdoScwIC8U2qKAVsrIL/TbLYm6bSHDVQE4Iwp0AMJtHVAv8wt5fvlvLbDbwIckUQXndUigdsv1L+85FmxtD/ZNXjB/B6g5fXkqZ6enjboW2Kt23mTQAjNrKN/kH9dqbIXnBcNYojOAYsDZo6Mjeeutt+TRo0cKHQAKHIfNqb2YGkX1ZmtgpOb+7raqJgS8KGiuQSWWvq06Z1vBMkrHJNY6WtAOoAMA28+idkmdpcyxMNRmHOXktexe4AgqTxSSvFdBR4W2tpAsN5m8Nnfc2hzbRoZhfyBDrOUHQ1XH05zAfKJavFIzo3o38JBmBc3gxd68zmdHdakwJ4pUycvnWNt8jtMqYy3wBThdzmYync0aGA9ULtJKiqxsoK/NeWZt2nnr9hPpY08/6DRgLd+lkm2uVJPA/mG+kWG+lW5gAHr4mwB6VGkGOrAKIMaa3aXkABvorDbGgS+jIbm//ebYrgD6tmkywRzcS3PxNQfbXDfj3kCOhnuS+JE8ffpUR7pN9TzpC7Br0wD0QBXojYX9NQt3szZrgO7h4FBfW5p/DUC/soS2WcnaWEGmsZ7HThbM2cqoZbWxA/hKDrRmRNc1fk2BrorediSHAPS9gTx48EAjDQDoj+6dCADd2j3/33/2U/k//viv5B8++eqVvf9NUKADAgv+n+c1+40EnmadA0TtHhS1QglbgXih12R5p7lRoKeZySznGhuOhzLcI47B5myj0sX9ALv/lq7NTruj0BmAjruHqoNnM71WUaDbRxwG0kti6bVM1AJj5PtyWJSyX1u4851YuD/1RQDoFlIDQsHOEXEM9b6QlijQN5Jds+Efj49lPL4l4/GBqpqBstvJVDbTmXhlWVu4ewrQPz1/LrNlHZfh+/Lo/h156/5d3Yt0L85ySedrteyG6up+gxJ9sZZsaeIddOyA6DTeZM2x7Ypcs81X2a5ZcwUNUqEvZeg310Ppe4JJOap4a+GusHa0Z6zgayh8/uyZnD17LrPJRJsT2EutU4PdP7gOj09uy/HJLfnOd74j3//+9+XO3btGKZ/u5JNPPpVf/vKXaoGuLh1Foc4WDIDz6dmpnJ2dNhEnJme9L51Ou3GkoPlibzyq1e19rS/3Cu4t3ANQiDM29f2Bvd7u1Zl+Z6lqePZOoj5UiY7Ner0eUN3bvaJpdsHCn6Y1P7iC8btUnRM2K9xPzH1a1fE6H7vm/lgVuYQe4v9A93zd91lXxFrUVvWs9aKs9Lqhqcvu6d9+/J58/9vflQf3HxgF+mgk589P5fzZqXz8D7+Un/70pwrReZz/0li5u4ergKuAq4CrgKuAq4CrgKuAq4CrgKuAq4CrgKvAzayAA+g3c97dWX9zBRxA/+YauVfcoAq8yQD9P/uf/mudCWtZDZAEnqNAt9nW29VGZmdTheiqLCRzNi9UIY2U08Jyss69EKtaY1fLCJNIB89ZSK1yOhSwKNCTRKFIS+3ETUaxhbdAiOsgFavsk5NbcuvkRN+jlsXbrbx48VJevnjRnIOq1YHJZIOr/bWB8lc50ag/SwNMAF9l2Sh6UYlbgA48f/vtt1Wlznlbi16OW1XU86lCcx58PnAYSALIMfa+GylqtSHKQgVrnY7Cc6AI8N1aaut7txv9HAXSYWigRaste3t7OvizBaxNpnutVFe1eq2wB5xv041sd1eKY5uZbm3ZOWYsgFExKqiv50FhOfb8NfmkocFCLECMtXFH9T2fzhpVewP8a7t8C5Ft/rG1emfJ5GUpgCML21Bkoz4HLNt1qNnKqYGWRq1bSq/fksG4I/1+p1G6V3kpoip8o3plPYyKrYzy6wr0tiyCriz8zrUM9J1sg1I2QalrU9Xynie7DAV63sBy5mE07Mlo0G8yxfM0bSzcLbgMcA8gV7y4cgLY6w/laLgviR8qPH/y5InsNjvJU7M2bU0sQJdrFuPXM9DtdYP63JPfDNCplclIJv/c1FebNDYbWSxXMl8ahTCvYx5wNMCiuXmUxDLspMqJDTCW/8NOLEeDttw6GCpAZzy6f1vevn8se8Nes87/8N/8RP7g//2RfPgGAvSSPYXIAc9v1g0y3NKrxEOJW6//IPYlSHwF6PZxHaDb/OluvyuMTteojTVD3GyGGkFhr1sL0IG7AFRiCzY01ixXzX4ExBy0W9JvG3huAfpRUcle3RDDtTjxPXkW+ArQ7bXBHse6A6Ta96I+X6dL2WbbZg7392/LwcEdOTg4VjC8Nx7LGoA+mUqhud6e7oOfX7yUzy9eyGpn3ttKYnn30UN5/Oih7kccB2rz9WSuOehNww4AfbmRfLlussIVUNcRFE0jVpnLKktlk5t8dv1e35OUZobQNI/wWo1RqIj/MHsge+be3r7s7R9og4KuzSyXMwXoz9SBQq99rNAxdyivGkpQoh8dn+j47ne/Kz/4wQ9UiU6cAXsuaukPP/xQr0/+jPW8uluMx6pgX61x3LhS1vMcSnOcBmxEAutgNKIByTgSMLh3EU/BZ06nU51/7NGxSdfIkNqGP2PvynONkaC5AYiuVu/cL2uXFWoyHI7072zjmN5zCvaRq3uXyTsvBHcY1hzrjWgLbaJaLk3z03otoe9Jt5VIr9PWz2Sgit9sd3oP4r28Z4eDRY5LQ6ignNd9653HAkS/fXKryVSfnl7I5OWlfPbJp/Lzn/9c68nDKdBv0D9y3am6CrgKuAq4CrgKuAq4CrgKuAq4CrgKuAq4CnxNBRxAd8vCVeDrK+AAulsZrgLXKvAmA/Tf/5//Gz1SC3LzXSZBUUlQSgOVN8u1TE8B6NNGNaz55qTwemTwkpUa6i/hizKX0hMJANworduJxO1EFXWvAPRagW4AJCA30AEQsNbTNrfb2loDcrGQvn/vnrHmRh2/28nzZ8/lxfPnzS/+UdvxOaqmriG8BYJXdu0GqANzsWi38MYCdLJnG4CeZQohea8F2LPFTGZY3mcGQKFuBT4AcnitAnSgO2ruqrxSplqAniT6GrXOXy7V5pn/tucKEFN73a6x8WVwvjz4PgtqsL9nYBlt37veoDaeq728hW3apIAaW/PpjWK+ALhi/w6IqRsMqB3qUf7MuXIcd27fltu3b2sDAVAGRe18MpXZZPoK4LaKVAvfeX+j7tX83UgS8ta7XQVGdm5YMF7pK0DXrPTLy2YuqZEFVajPR3td6fU7JredhgKDlNWiXnPnLUAvdtILjXISC/e515G535F1WhiQhBrUz2Xt5SJ1BAFzCNDCwt3CQUDZCFeCQe9KlQ/U322lTLHsjkyjCQCd/HPUpKz7KJK9/kiOR/vSCiKF51999ZVs1yhCAdWmvozXAbpCxF9ToHsiVSBeZbK8bbY9DQ4sP7VqVst2Y9PMAGLqelxvZLZcynyxrAF7UUcvAOmuGlu8iliGHZ0MzWcA0I9HHbl9MJKHDx8aV4Zagb437Db7wb/4k7+W//1f/Ug+/NWXr+z9b4ICXdXANUBnD6GRBXAOQAekN80osSde5Ikfek3chAL0fCdpnja1S3RPixXs8nn8DHyTVQ9cVZiNhTt28WGs8JJrZjGfy2qxVKhpm0IUoHdaMuwYEN8A9LJSBbqCUgB64MuLMJDz2nWDea2w4+Y69YC65r3rdCWL3UI2uyuYfXR0T46P78nR0W11ssDBY305kfVkIru12ddo/PlyciZfTk4FpTjngtX7dx6/oyMMA+NCsd6oXffi9FLPgWPD1r0AoK82DUDX5g2cIXZpU0ug+LrINN/cOlIA0He+SBGYmjPSstRjEP/KHeDw8EgOj47UIl33rrwwAP3pM1ktFs0ewX2J/YyMefY+Lo7Dw2M5PDqW733ve/K7v/u7cvfuPQXjy9VaPvjgA/m7v/s7+eKLL3R+2N/U8n0wUAW40GThXblFANA1VkIjSsxAja7xHN1OswcrQK9KPQYAOkMt0muVt6ro62s2zXK1bsddBXDvETcS+HpO1JH9/vbtO7oH2yYqWjw0g77eg5h78tZD39i6n59fyNnZmVzW2ehT5rp2n2jFsewN+7I3Giq0B47TYLLerPVedH5+rgOgvk0ztZRn3XBPfOett9XC/WBvv7mfL3CnuZjJl59/oepzFP08XAa6+2ewq4CrgKuAq4CrgKuAq4CrgKuAq4CrgKuAq8DNroAD6Dd7/t3Z/+YKOIDuVoerwD8SgP6fX1OgA9GLNJewFAlKA4T45f1msZYpOaeXte32cq0QQ+Gbj2rQKAf5JXxWZArQ/SjSATwHoofRVbY5uc3IBPlFP0psADpZwAyeV7iQ5Y0FLbAAG1nA14P791UFS9427wUKAM+fP3/eKO2ANsAlC1qw4gXGK7S6ZtcOOtfscQC6qn996fZ6aqN7eHigAP3Ro7dll6aqQgR42GaBxWopDNSEVtVtVeQ2ZxobcOA8//eKAp2mgSSS5XKlYG02nym4mS/mDYABEAPNsVkfDAHo5P9eAXTgXBRHqlDHLto2FAADyVVHHU+mvcnf3erfa8Zu0lJ1YxiECl2LLFc1p1WDW8UicAZQhILz3t07cvfOHa2fHu9sLqv5ogGBCt9V9Wwytw1IFz1eaxFs89lbZK4PhtLt95q898ALJZBQs8EV3pydG5A+uVSoZTPm+4NWA9AB8ah9gedA9Aagb7YyKncyrgE6dQegz6QlU2nLapeZ5gacArxc1n6hedhmDj1jWwxsrXPmybfuddvS77b1eQXreS4V53mtoUKVwAD0slSLft63PxjLyfhAWmGs8JyxWW2bHHTsww1ADzQDnWuJRhTmJtcsaE+qWqlLJj2ZzVKaphULIIGnRDfbmIHrCnQLzBSgLxYyWyyb5gkF23p9m2tcr/WqECm4dkwcAJ85AqCPuwrQbaTBW/ewcD+W8aDTRAT8y3/z4zcYoBvXAwrV7fYagF75APSrLHovFPHCShXo1jJ7l29ll+10X7PQ2w99YbQ7bc3LZs+IcDFg7qLQ5JGHUQPQ1WmiztBmPRN/YPOoaRoatBNVods1jYX7UQ3QTXOOyDQI5GUUNgBdc+xzbBuKVwD6CoC+mclqu2pU2UfH9+Tk+IEcH99WCAqoNRbuU9kszetWm7V8NTuXJ7MLzSDHlQJV9fe+9Vi++967uu9xbW9Xa5m+vJDZi/OmHli4F6ttA9B5HQCbRhx+2rWaloUB6AB6heW+qIV74OlP+7odjh95LlyFrRaNAS0T3XEIQG+bPbso5PTpUx2b1Zr0dL3jKkAHwNfNI7x2vLcno/G+vPftb8sPfud35M6dO7JWJ5Wt/PLjj+UfPvxQr02zt81MxEYc61xyb6OJBtDM4M+VupYU9R2etWLs59lCdK9ib+C65fyKQparlc4/Kv+iMjbxttmFewuDuUdlPxyPTNOE52lzFvPMGiC7nfuexnjUUScb9rH1pmn+Yo9tRaaZCniOLT376cX5uYJ021jTbbdkbzjQYc/LAHT2ibm8ePFCB/VhLqI4kZOTE7l1cksePXgojx4+kr3RuGkgWF7OFaB/9cWX8uEHH8ivPv6VnsP8ywv370BXAVcBVwFXAVcBVwFXAVcBVwFXAVcBVwFXAVeBG1wBB9Bv8OS7U/+tFXAA3S0QV4F/JAD9n/53/4Ue6XKFzetKgWokvkRVoOCGx3a1lcXlTBbThearAixQ2KlSTqEfMCRUcF54lf7yX+EcgDCOJGwZC3eshgEnAHRPTAZ60kqkFSeaf45lcOD5RtVY5EbdulwpEAFIAM3v37uvOcw2fxgFHvbtxsLdWKdrXjnAXG2sjRU4gJfPQLFrAbLyyFqBzsly2Jo722rJeG+situHD9/S96NYBHwYSBYpbFihSi9ytdqlVEAoheco0WsLchSLnu9Ju9NRRSd2v6jxgTJAcyAx6kRVoi8W5hh5fautysDxeCh74z2FQCgdjUrT1/qjsldVd1zbP9dQmWOdYrGO4nW1VIDDa4BPvV63seM1Clnym8vGmt8ClxnHtFxqdi6KVayfgeoAJiC7Ktu3uwbesE6YCwZzzNx2ul052D+Q/YP9pm5a325Hkk7HWGeTwx3GEvkJi0cuLlA/Xmim/enpS7m8nJhs3jSVXi+RwagjvX67VqC3RPLKWLjvMq37brOVMQC9TKUbGgV8mCQyKWKZlLEsAeisE+zt/VI2fqEQ1cI7hdTV1Z+Zp1ZCRnqkDQUAOayzfVS01+yTAeeoz/lpmxsOh3tya/9I2lGigO7LL7+U9Woj6SaTAmtkvR58KT0AeiCCerS+lorrAF1hvicwO8YrAN339HOsAt0CdECiBehcF1MA+nzRWPMbbTNX4dW5AtC9MlOAbmHbuJsoQL9zOL4G0E/krbtHMup3mnX7h3/6kzc2A10t3OuGARNH0NG9qaot3BWWY+EfVFKF5KIbgK4RESjQsUPH3p6+H1UWF1JKIa12S22taRLRGIQ4apqOWE96fUWJNtlwHdHIsMC9YTbXZhNs9rHT7l/LQGe9NgAdVwNtlvBkFoZyGkdy4ftmjyEegn0tzxHRNwr01W4p8+1cVpul7oXsoQD04+P7qkA3AH1f0tlCUizll1iUr2W+WsqzxaU8XUykCrC6b8v+eCzf/da7OrieVamOG8mLM5m8ONc9Vt0s0kzy1VaK9VbBsGmAQh2dN64duCYAzpfZVjZZpuuedVtFoZRxJBXxH3UEBdbhG86N86r3Ns1AH491b8ZZhPX58slTefnkie5DNKwwh/wdlyj7BY0BvK7d6anrBQ1R33rvPQXBNFRwjTx99ky++vJLOT07030NJxD2buznsWCn9uwBNr4AVxBPj8xeQZ5stUEC23OusbnObxCHeqzYsXOP4Prkfsm9h3VkFOjsWTuF+ezjNEn1+j1zbJVxYuEaZi09eGgAOq9Rx4PAl8Xc3DNszAX1aydtHTQgXdTqc+D55PKyaQrBvr1P80enK2Oy20cjvZ/QVDRfLuTZs2fy7OkztXDnthm3WqpAZzy8d18e3n+oAN3umbOziczOLuWrz7+Uf/jgA/nkVwag78427t+BrgKuAq4CrgKuAq4CrgKuAq4CrgKuAq4CrgKuAje4Ag6g3+DJd6fuALpbA64C/38r8CZbuP8H/+0/1dOw2dNllkvsRRJJoM8DjICSq9lSVrOV7NZb2a63qtoGCIgCv0ChKeClAhAARmp7Wz8OxEd9HhnbaX2tYrtKoSrWs0CjXrstXdTCquTzFcyg1ESxSS43f+a19+7eUxv3LmrqVkvhwenLl3L28rQBS4BeVXjmRZPRzPHYLF6bWw2UVCha25fzGgU7YagWvoB6oIVVoKPSs5neG4DYdqdQ3SrQscBdbYyi02ZNK6wPgclkd/cNQEfZGAUKzgHW5OMaC/1lY4sL7N7bG+sAXjOA36i6+UzAioUr9pgAK7wPVSIqcSB6o6oEtCeJwhKsgG/dumWs4ft9VW9a2Pbs6VMFKCgQUTFyjH1Uu92ufh9Qfr0yTQ00JVhreLVeVvv3XVMj4CLfg3rR2mSHWPu3EoXamhXdbksrbksctMSvgsbCHVeBZ8+e6jFYdXynG0lv0JJuz9i3M4pdJsU2U4hmMtA3Mi6zGqCbbOggTuQiD3UsNoBMAPpWtn4pu4B1bNSvuBD4nhkWoBp3BeylWSvGspn1G5IhXtvpq4K7LCXMSwmrSs+VcTjel9uHJ9K5BtBXi7XsNqnmFFsAZQG6Fxho21i4sz61sYP2DE+KopKChoFr0DsMfAkB6LWq9WsB+not0/lCprN5ozYH4mkvQG3Vr8cCGCwzheg273vUTeTkNYD+8K4B6MNeq7H0/6Mf/kz+zz/5sXz06ZNXtsU3wcKdhh7VC9PU0enowMIdgM71budL/FKqoBR6Gew8AM8ZxFPYCAryxXfpTgE61xPXUbuV6OChDT+CA0MiURTXDUFY6u9kxjU5nTaW48Std6JQujRq1PnZ1wG67pe+L4s4krM4lssgMOuXaAMgc5qq44O1cDcK9Lks1nN1BwCwHh7dlcMjLNxvGQv3gwMpUEQvVrJZLvV1APTnq6kOLwpV6Xx4sC/fffyufPfxO7ovW4A+AaA/P9X91QD0XNXnOnIDzc0wanBrzQ5AX+w2skoNFFbXA1w12on+tNcXOeGbXaqOD/a8+v2B9LBVj6/qCUB/8dVXGkOh7hrAdZpNAOio5bcA/VyCiD0zkrv37mkTCE0EfhDqYO8FNLNPrmg4WK/0z4ztZq3zyB6A/TsZ6nvjkV5vWPbbB4D6xXP2zOeq+mZErUS6/b60mqanQGLU9EB139izqzp9vdHv5f5p9++syCUtTBOCjQ25/+CB3L//QBXj3EeoqbWGt/Er7Mc0XgHQ1dFkzj1gqvCcNWc/v5PE0g4j6SZxk4FO3xD28ovVSuMmyITPcGvxQ3VPsfeg+3eIULkv++M9nQvG5OW5XL64kC8//Vz+4YO/l09qBXq1MNeBe7gKuAq4CrgKuAq4CrgKuAq4CrgKuAq4CrgKuArczAo4gH4z592d9TdXwCnQv7lG7hU3qAJvMkD/d/+r/0hnovklfA3QYy9scrGzbaoq9O0KhS/qvK2I5yuYQGFntHgiEoXikdONqra2u/aiQNV4DGuLrFgQe3DfwCvUgx0sxlst/W/gAA+U7tjUKphNU33/7Vu35fatW40CHfvx87NTtf22UFkVeViT53ljMQ2csTDG/kQZrvbjqng3MEgV4IGvNu4WoPPdwPHrQMdYYi80M9tCLhTQRn1uADrfb4A8is4aoJOBTi3iUKENAB2AZTN1VZWdJPr6waAv/X5P/8zzqvQHOvnS5MRTEwuTgV4obLEvxh4eJaSFQWq573kKxu7evatjPBrJaDhSoIOilTUA/DHqbzMALwCbQa/fKNVRZ2qDQJ3Py/tRw2v9t9sG0nIsVrmooBxAiPK805aYOjD3QJgwUQU6AN2CfMA5QAo4ZSyhU4lb2GYDdEwzgAKzrJAqRYFuFKfbDQA9VRv3ju/p5/thJGdZIOepL4stdvzGwj2NPMk08xqb5kit0wMfiG1s1HnOZB6DX03es2bDkzmNwjhA+2sefllJWBQSllcAfX84lpO9Q7VwR31OzvJ6sZbtawAd9TkQ/RWArtBXkXajzM2yUvLM2MtbAIkFOBD9CqDXULOsrhTo1wC6fZ8q2kujo7WNLVaBDkS3EFQBOhnotQIdAPngzpE8vHMog26radD4V3/xc/nDP/2Z/PLzp6/s7G8CQMcNo6QJIQhMwwYQk2Yf3wB0e81V2PmrI8FVTSxAJ4ahAcEZqvSdRihwPTFwx+h0WkZVTZOF7m2xDjs3XGNkUU8n08YJAIDeCnxpBybv22SgB3JUlXJQGZDPWCaxnCfJKwA92+0kJ+f7Gmje5hvZ5GtZbpYNRB3v3ZL9g9uyv2/g+d54LLLdibdNJd1s9HpYrlfyfDWT52sD0Nl/9vf25Dvvvq2DfVmbqdZbmb48lykW7jUEzrD6nq9kN18aZ4p67zN26lfXA9bw2zLXDPRmv41D8VqJKtGt68EuzQSITuNDA33Jmu92tZ482M/Onj3XHHT2euaV2rEfo+y37gsNQI8iuXPnrqrQAeihRmAk2mCgDiBLo9hnn1dHk5cvtVGIK4Tr6/G3vqXj6PBA+t2OtFutJubg8vJCXj5/Li9fvmjyw70QYN6SKImb+55xN0nUscRGJKiV/NZktTP/rEUL0Kk3ezbPkf9+dHSszRrsq+xNrCd1D5jP9Tpk/wuJw/CN3T5D53ZumilsE1McBLrmWqFplGBo5npZ6r5I8xTnz42G+AvcU+zrHtxFgf5AVfzW/v3yxblcPD+TX330S/nZT34q7//iFzpH+eXuBv0rz52qq4CrgKuAq4CrgKuAq4CrgKuAq4CrgKuAq4CrwOsVcADdrQlXga+vgAPobmW4ClyrwJsM0P+t3//39EgtQK/yUhIvlNiPGshBLnq2zQSQTq6tKp+DQKKYPG2TfQ788FFHo8Ik17kAZOTix6EOgLFVrAHPyTrHTt3COyzcO7WizeTJ+sYSHDBaWxZznMdHx3J8ZLJw+TwgzsX5hYJWC24sQOenVeKpva1CLqNUBLYo+CUHvaoaRaA2A3iiucYNQM8A6BsFSPa955eXcnZxqUpHq2Dd7K7guQLmOh8dS2i+1wDujkRJpPCNY1Ol43arlsnGYr2nwBpIYp5rNY0B1FMT2ytTb/7MefB63gdc4b9pKiC/dj5fKAQHhqg6e7fT4+C8GPt7+7K3t6f2zBbGoMhEsQjY573ApWGdxQ7IA/zw+QqhUcHWalO1G1YFuLFNZlArq1y0x4gqs40ys9dtGg9CP5LQizUH3SozOQYs3DkeawkdRJWEUSVRbKCnwnEszYtKVaicAwr0UZHKqNhJ20c9Gqo1+mnqyelOZLExAH2bpVIkgQ4s9fXzImBXJFFgoBfzCkDL853kedoA9Mj3pYVimM+uHz727a8B9HF/KNi4J0Gk8JyhCvT1TvJagc66LH0AOsdp1OeqQPd8KeoMdPsd6Y5IgvxVgA78v3a9USsF48DOnVHlo3DFvh0VegPLAfRqSW4g7ZUCPRUprmy4NQN91JFbdQY6sQYA9Pu3DmTQTRoV7L/+q1/IH/35z+XjL56/sve/EQCdhhwaT2rHC64Zq0CnKcVe05VfSunnIli719nzaW3hzp5gr3PgOYP36p6Ce0a3o4NrqWluqNcTc8JcsMeyrieXk2YeWEuJV0nsGRv21y3cLfRcJolctBKZhGGzV2corGuAbq+HXDJJq1TWO2Icpub6HZDxUoQAACAASURBVB3JaHwio9G+Qs/RcChRUUqUF1IAq1kj2428qAE6riLqgDEayXvvPJJvv/NIWtTM8yTb7mR2einzl6axRc9ttZbVZCbry5leg1b5bRpOUOKba5XPJes89yrdq6kJ4NxrxfrTunZgHb7LTDSG3Tdarbaqt9VqX51DKrl88VIuXr5sADrfAYze1m4UryjQo1izz2kAwREjqT8PW3177wOes88/qxXYWLqLGAX9W48e6bh960QO9/dlNBw0kBqAfvriRR05cakuGji0qDtLvY/o2qEOSaz3To0OUdv0nWx3qQJ0XsOayrB3r3Pitdmr1ZJB3+ztNBFwb9B7X73PskdqI9ZiKWVeqjOAddDAZl/nZGPs1LUBCHcE4kp8v2koCSL2H1/SPNN7Ep9Hg0Gn15NW28RtcHwP7z2Qtx6+pRDdNmJdPD+Vs2en8sEv/l5++MMfyk9+/GP9rt0LGsPcw1XAVcBVwFXAVcBVwFXAVcBVwFXAVcBVwFXAVeCmVsAB9Js68+68v6kCDqB/U4Xc39+oCrzJAP37/+m/bX7ZXVuCl1khQYkldW1ZXRo4mW5SBegWmGr2OQrdwAANRtRpSdztKEgHsirI9krJpVRobGBIXwLEoAC8woAlXtfB0pu82/oX9UAL4BAQvQHoVSUHB4dydHhoYAO5vFnW2CJbVaO+B4iy2ShUMCBEDChr1fbftbWu2riLgY0AHKNADzSLFqt4Bhm25OJaO2LgxPnlRIDoqPYA3QAebJ3N+Rh4Tq14YBUNgFI1ZQcQFEurlWje7mSCnXMmw+FABsOBQm21a1flOeApqvPJsSPG1hg4DfQycBR7Yc7LwndAOv0JKC/J2z47P1MbdBSIgCKO/eT4RI5PjhWkYbMe+oH5DkBa/ToUjYAZFJrddkchIXNsoY1VoJs/lzpPAHW1lkaZmuc6R1hcD0ejWqHbkRb5592uJFozGhlaAkBHfe6VNF7gHFDIYjHX72fu1CWAvPGwlCDENt6An3a7I1WWS7nLNZ99tzNAcZhvZQhA90Tt8lmj1sJ9vjEgEwt31OdpZHLvsePG+jiJW2opr+CS9+o5U/dMVfZ6HAAoFOhA2Xrtq4V7nYGOJT7raNwfyNFoX5IgVkvkp0+fyGLKelxJugXI6+qQKohEwlgV6BZ85TYD/ZqFO5bYryvQuY5wk9Zs7hqoMR8MnVOcBdZrWazW6koAlLSW8CZIwait1YZeOLdC/OrKhnvQDuWw35KT/aG8/fbbOh7cOZaHdw6k24p0bdFo8ac/+UD++C9/IZ989VLXvIGcdps3/8H/1xxx6nPtQaY7XSu2lnp8Hsdk1Nz63lr9b3/WX2LOxcNi/wpcX/9v/cww1LgJv44xMK4EvkJ0e/2wFgvJJa8yqbw6n16B4k4HewSvZW8gDz0vjbuEdVGg0YVhQaN5HueIxGRZb1l3S4XnrGv7CHEz8CpJUKLX6vixKtArOahjJ1gTixqgY+Fu4zbS7bZRoNsmgMLLJfcy2ezWGuEAQB8MDxWiD4Z7psmm15O4rCQpKqlq638aSgDoL9YzKX0DvWmcefzwgbz71gPp1Y4RVVHK6mIqy4tZvS9vZb1YyFKfmzQQ3OzFJm7ANh5Uoa8AvcAuvL7fFL4nBTnovmfuLdiX54VCZO4xNCUAja0dvrkuzd5/eXoqF6dYyefSSlr6PTQ0sfexl7EfoWZHbR5EsSrPgeiHR4fSanc1F3272cp6vVJwbrPladwhFmS9XOr1zhLjvccnJ3J4cCAH+2MZDQbNmiRmZDIxOePsm9ScDHO9l6i7Bc05kaq8uf6oinVo4f7B0DXsB4IrCg1peVXovtTt0EiFawmKee4HiTZasCbK0rhNTOu9er1cSYFtfl6YmtO0UFWNgwsW79w/aPvBQSMhWqSOwiBag6gV6s81zcC5Qx1DYtM8wXj08C1599G78tbDhwrQUfVPTi9k8uJcPnj/7+XP/vTP5Md//de6vNMzY4HvHq4CrgKuAq4CrgKuAq4CrgKuAq4CrgKuAq4CrgI3swIOoN/MeXdn/c0VcAD9m2vkXnGDKvAmA/Tv/bPf05nQLPCyEgB6vs0k3+X1L81F1efYqZN9rkCL/wHIgFzBVXZve9CTzmig+dYpEDnNZLVdy2K7VsU1EAJL7zgKJQ4DBTCo3QAA3aQlXdR2Cp0ihQmoiXe1ohEYSB0P9gEY+/rfwAPArQLRJXa7BrQBd5fzhcJX8sA3q43CT9R9gIVOD3gClKABIND3WOtwFIPY7JKBDmxhkH8MlAEuNKo/oMl8rkBkOCQHud/YmlsVtarEAcJlrsCD5gA+G+De6bYV3KBC5/Nt3vnJyS25devEgO0IFbRRZZuRGcCUpY11Ns/xAII2+c4g3sqTNM2MCnUyNTa/fFdRGDvePrbTdR605ylkIetdVf91frDJFN8ZpwCAbp5fWdNrDrCBnAp98lwW84UCd2vtzDlb61+1og5DQekYAINasYxGYxmPRxIFiVS5J2VmGhmwoN9savv+NG0UvcDzIKyk1Q5lMBgq4NsRK7A0Nv80bVCPQbbR0QEEYqEcJTL3OjrIQKcWi/VS1pLL2sslabdU1dnt9KSno1/bb2Pn7ouviuTKzD8uAGQDl4yrfOcQwWlRCkp0Gh0AeePeQI7Hh7q2jTX+mQGoFzNZkUGNAlidGxLx45b4qlgG+AdC1DkzC2w2gBuYDCk3sFmf4+9Rspaa8K0PvSa0eSW/UtauN2qJTa60Vb4q2gTY1ZDaWNNXEgcioX/lyNBLAtnrhHK8N5DHjx/Lt771LXl0/5ZmoLfjQK3pGX/+Nx/Jn/7kQ/ns6VljOf/6Fl9vHer4YNk6zQa6hjyTia3npTboBrbba/o6QG8+t4bnTRND/f7mc2xzAzUlAqEG6AogiZaI2A+43o0jRV6mkuZbqQQFb6RzkRWpjrIyFv7mYhOF76x7bTygmSI2rhJYe9tIBZpqgOJXAN2owgHoVr3tV6W0fE8ttRVmdjqyFwDQxQB0YgXCQBZRLGdJLBeBr9cYDTEo0IssE6+qGncNBeiSySZda4TDbD6TweBIAXqvP2yALAA9phmkNLEE5F0DzxkZ8Ro0EXU68ujeHXl0945eax0U9l5g7NpnK21yUYePyUwWF5eyOL9qDDBNL7XiubahB5xnqM+rstnTsHPfVaU+ZyZbFChzPEBlG7fBfOjeHCdaIxqSLs7P5PzsTJuobOOC2od4vjaPUCManxSgx2a/oTlpNB6rw0i319fXoTzX+0QdAWHOa6H3niLPdM/UvbXblX63K4O++WkbA0yTF81DZj9nfljjum8GQeNukRYG7qMuZx/Ji0Kz2QHXrPn69E2jiVdJu9PVJifuV9ybC40GYL0Feu3TpGVt2rkH4g7Dvs8HMH+4ITAPeu+g0YgGm7IQXA86kclA1/2Zc2klEtD4VhTy/Plzefb8uZ5DQGPPNcv5x2+/K99+/J48fPBADg+xlT+UxcVcFpcz+eWHH8mPfvjnauPOo5ibe5N7uAq4CrgKuAq4CrgKuAq4CrgKuAq4CrgKuAq4CtzMCjiAfjPn3Z31N1fAAfRvrpF7xQ2qwJsM0L/zn/yOzoTN2i2yQvPOd6tto+oEoi5nC1kv1wZyaT4zFtCV2k6TF66/iB8Ppb8/1oxrC30n86lczqcKTq3lK3bt7Vaiaudnz56pxXgniqUNYEatB+wKAgUYQHQABVCc794b72k2L+DRqhjT7VX2NufC82R3z6YzScnn3ewE5STACxiFLW2nb2xwgdQAC2v1rhCM/PHhUK1+b926pSCHBgNUkfY7Z8ulzFB0R5HmCpMnrrmzqQEuVmGI1TPAm2MHyAHagOfdblsVjzb/fG9/T/b3x1ojVO9YLWN7j+rVPjRLOU81Yx2LXQbgX5XpRdHY8cZRYqB0Jfr5NucXa2GAkZ1rVJFqrUxebQ3pLSS0Gb1qn55mkgNg68xdzlPzzMn4RRGqashSgd18NmvOnedthrGth2Iy4GMYGFXn8bHEQSJFWkm2K0wOMedU5yhzPFblCzwPQs4zbvJ31/OlrGZznWf9jqKQQbaWfrpWC3eOMUxasokGOrBwRyU6Xy1lUW5lUewUoKt1fq8vw/5IRv1xc15RiK06c2caCEw8QCZllkpZ2/er7bp4CtC9/ApcA9Bv7R9Jv91VaKpWy2cXcn56IbPpvFHrBq22hO2uhIB0GhNwXwCg140qBggH4nuheJ6JN7B7Ss7cZ1dNFGb9Y4+d6tyzrrHzz1C1FlfgUpXnAZ9l4haoXUi9Il/i0DgN8Fwn8mTY8uV43Jdvf/vbOt5+cFse3TuWJPTkV7/6lXz88cfyo7/9WP7i5x/LF88vGrXq9S2+WVcVptgGlILRDfxmTzHnaNXjBc08qmA2ENb+bCC2/fBrEL1R0l9zBuDzAecAVBp7LJCN4lDMiJrn0mwr22ytsLyxRC8zdR/QRphaIQ1059qEYlIjHijadW/pdBrbcRwSOp1uY1cO5LQKZRupIMBZMtDDqwaYcRDKsSrQRaExIHQWhXIaR3LueXo9M3BbYA2CXvlemkBKv5BCMtlmW30N898fHKgKvdsdmus2SVSBDkAHxVI3FNMv1nN5uZ5JWjdksE/fv3Us90+OdX+jqacVJVKsdzpYz+wp04tLmZ9fyuJi0kQfmAYnY+FuH5qBXhX6+XY/2GSprLJUdjSS1A0QzD3HQ/OIdWQIancGHCtMFEZXLi7OdXBNWsW1UajHus9x7uwlqM8ZCsC5V/X72iDVGwx1P9c4Cr3XbJuoC7V/Zw/SxpysWdM0f2ncSCtpGiVYgjSx8DprB8+Js6ZZz3YtrbcbWfE9fGa938Zkt7fbxtmgvubUUsL3tcmJiA2Ol+YmrO1tA4yNBbDOKdwf1SHFC4ySvW4eqailAvur3HmU5z2iP9otdSRgsAdyjQD3nzx5Il999ZWkWa6Ncsyj3fuA59/7zvfUwp1j4z61mi5lPV3IJx/9Sv7qRz+Sv/3p3+iUl+u6KeIG/VvPnaqrgKuAq4CrgKuAq4CrgKuAq4CrgKuAq4CrgKvAVQUcQHerwVXg6yvgALpbGa4C1yrwJgP09/7j770yV1WBCr2UKjMqRKAGCu7ZxUQWs4X5xbxv1OeF/negVrOoqzvDvnTGQ2n3ew00QOk7Wy0EKGB/4Y56r9/tKFgCAgNhPOAjijzPgGagEQbTqCstNON5lJD8wh+1HbBCQcfOKKctlFAogip9tZbNcqXqeWgXNt1q4Y59eKdtLLqBR2XZQCnUdljfdntdVcszgGyALB72O6aLhTD8MNTzwqp8B6yvM8BtTi+27tsUq/WwBnWojAMJI1+PH8jDZ3a6LVWm3759WwdKyW6fvNtOA0MUmqRYrW8aJSvnCngB4gCVDAgeyKA/kiiMG7UqNUbtz3dauAJIAygyz6+DSas2Z46wQt6uDewHyhnreJMRfqX8FFVx4iqg0DII9LNNlntH4Y6q98lvp5CBp+dI7SI/bgA636HqWkA15yXSNAZ4HggulTDyjGK825VsvZV0vVXAr/nfRa7wvJ+t1cJdmyTiRDbR0ED0vLY2T3eyklRWVVbbLEeqyB8P93Sg/DXnAWAUCfwr2+XrCnSrQkV5LjRP0LwBoJ/PhQz0u4cnMuz2FTaiPjYA/VKbDbThIsvkmwC6VTkrPFeI/psBOsDS5EunzZrGnjoHgr0G0K8r0BWgB560I1+SyP9agP7ee+8JAwX6wztHkoTSAPS/+sUn8qO//US+fHFR27FfbSt2/+MZta9mVq+BVSXRNci1EBy1vbF8/3WI3nzyawr015XovE7nsIbnEeC4zuNWd4c40GvbPpflO9lmG1Wg2+eKKn8VoOe5BJFvLOD5/vo7+DwGKu3rud0a7VDnn1uAztqwThaBVEaBzqiV8CM/UIB+WANkrrVZGMrLOJQzka8F6JrF3umIhEQClGo7b0F7pzuWTndPOp2+iXugqaQoJMoB6Ma9gmaol5u5jrQw7iOtOJY7hwdy+5AGoaHuu604kWqb6aBBiXU9n0wVni8vp03drLOBha/a/EMTkldJRutEva9vi1w2OFtcd1GoxDRneVcAnb3E2JcbtwDGdMo1NdG9xdYOeM7+rXnzHBvxHX6gqnQao4z7Rl/6w6EMhiOdGwvPgdQ4Wdg9CIt8bZYpTKY413rCiEP9aa99XQXsa3UkCZ/JA48Iuw+ynlDDb3ZbheHWpQSAHrdaeq6Nc4lUmqHO/sZ9heMFZPNAFa7OJnneRDRYuG1i17l3hk3sBUp3nEi4P9oojARnkCRWgE5TBPMa1wr0NM8VngPRsb/X61XdIMycffe978gPvv8DefutR3J4eKhjejaR2dmlKtD/8i9+JH/zs5+Ze+U0df8OdBVwFXAVcBVwFXAVcBVwFXAVcBVwFXAVcBVwFbjBFXAA/QZPvjv131oBB9DdAnEVuFaBNxmgP/4Pv6NHaoGOV3kSeihqjRqUsVqs5OLlmcwupoZ1qUIukCoI9CeKdJ5O+l1pjwbSHQ70F/+MTbqV5XYjRVU04GM0HMi4zpBVO2Kg7HIl29VKleLWfhbAi9pPFZ+1fS9AmVxYVIOqrlW1cqbqP8AuAwhiocFyNlc7dwB4fziQ/qCvxwH0R/Wnv+gv8gY2AQnIqsV6GcDLAEzxZ1Wr1yAB+/bL2sIdFR4QAmgPrLdZ6RQFtTgD2AIQAaSUVS5lab4T2ArAAdISBY0iG+U7YGLvYE+t3a0yU+16t6gl183xmpz1SmsGDGEc7B/J8dGJdNrdBnoDz20Wuj0HC9Os4p/P4MF6BcKqvfF6rfNDDa161kJ4jkuhErUEwtVWwXwez1E3qxa16ysvC8lQoHrSqB8DL5IyrSTdXs0D5wq44nPtZ5TVTrJ8LVVl8tX5nior8DKWQu3bsSrGwt0o0FseudXYxseyiYeyjYaSe4GB+VUpa7+QjZcbtWtVSRzFsj86kP3xwTUbcnSw5CBfqSlR/JJdHfkG8HEsQu77eivZeq0NIYy9/kjun9yWUW9grPSnU7k4v5SLs4na3VuAHrY6ErY7ElxToKfYamOBXVuEGziMzt3Yrts9BcCHCr1RnFbY4P+6Al0Bet3EoI0GCiivcsZV6Q9ATwJJQr9peOjGfqNAx76d8da9E3lw+0Dt3lGgM/76/U/lL3/xqXz14lLXkOGfHLPZCJvjq2G55edXNu3mNfa1vykD/ZUbS62y5Uteh+f2zxagR7gl6F5iwCcW7mbgCmFcLwDouxyAXjbPca2yd+VF1jTPeMpjTSORdQxAkQ6M5xpnL+Cngb0tvYYszLY/bVMEa0jzz6+tpaHnNwDdHi8A/UUUKEC3NuHXFeh6LaNkjjzxYmzQs6Z5JkkGkrQG0mr3jGq61ZIgy82wAF0qOd0s5BSATjwB9unEboxHcrxnMr9pDGgnLfHTUry0MLEQs5kspjOF56vJrAHZuAkYlbmNZdgpQM8DTzPQ7QPr9l1ZvqJKt00WNDPZe5BxsjD7p30Oq3XqybKxTheaFR7FCs7Z78iBz4HOJdEPOH90FUgDzwe1a4h1A7DxFdZmn2YgmmUY1pZfXTtwpLjmcmCCFixEN3DbRBMYoG33QxTkNFQR72DV5romWy0F1ey5au1f75F8J/s5x8v9itdaS3Zr3c69w4J35iwOY4nCqFmrai9fR3HYZhSjQI+l1zIAncFn+1GgKnerQAegm7gFs84Zv/Pd78vv/eB35fG7j9WdhXvV2bNTOX/2Uj58/wP5ix/9SH5WA/T01MSquIergKuAq4CrgKuAq4CrgKuAq4CrgKuAq4CrgKvAzayAA+g3c97dWX9zBRxA/+YauVfcoAq8yQD9nX//sc6EyY/mF/++tMJEfxGPFawf+LKar+Ti9FymF5Mr4WgYiBdG4oVAPcPVw05Lol5HWqigUfn1+5JLKVmZSwnMrPN8h32ssnsK3tUSfbuVzWKpQ7PKsb2NIumrmrqrwMcqDFG6o0QE4i7mc4UDJjBZGvtcqwIHqgIyJxcG6nX7xvoXFTpwHlAOVABmLFcrfb9a5KJcTmIZa0b32FjU93sKhY0C35fJbNYAdBoFOFcFzeTfAn5VQS+qFt9uNwpghqOhtFGkptj4Govh6WyqAF081ds2AP0A1eeeyQjXxGiygQssxMnXNupilJKoi/ksjtvCkKPDYzk+PJFBf6hABmCDtTpgiHPEih7QbO349WftNhCh/o9CKYtS36dQp1b4A6wAUnwGWbyAXCzpmQ/mTK3ri1LrZIGeKtC7HbUQ5vjVmBn4FPo1lOqIV/lS7CrJrgF01Jw8OB5qq64D2Vq227nssk3T8OEXlQSlSJkXBj5laZOB3pLSzEMQyjrs66iCyOQN+57sgkp2IfnPxpody+VBbyj93lABGNn0FJ4MdB+IXkMk4FkcMEyGNpCz5PpZrWW3XMrFBQD9QvYGI3lwcleV6LPZVGHj5cVELs4B6EZlzwhrC3cy0O2cANBTzqsGnFcA/VULdwPQsZg2AJr1vN0C0I2SVptMUNIqQL9SrypAfw1mAwY7Cepao0BndGNPRq1Ajsb9JgP9wZ0juXeCc0Cl8PyTTz6Rn3zwufz4gy/kyctJ3WSiolrzHfq/GqbTJaJPmGPlYX5co6o2Fx2ni1r9al73imzdAPd6/Cb7dl4TAlUTrPxtM84VQNf50z0lMnnnmoEOQAe0x3Jdgc61x3wBzvFNx7Jd3SRCmkhiiVsmU9pCTwvQmQeuc3UmqHPJtUmI5gvfk5jmhTp3nP2W1XcinhwCROtmlLkC9FDORcxetVzqvFfs2TR/JLG6gHgAdPo5ykyWq6Veq0HYlTDqSrvdk0F/oMcY5YWEeSG+rm9fCinl2XIqz5dT2WQ7vY6JL7h9sK9jOCCmwwD0IK/EzyvTVDOfCU1KwPP1dN6AZizXNbe7LLWxSDO6aeAAoAd1owT3HbK8pZKs3odZc2YnNDbmFpZzL+j1BtrkwnXJfrdar2S1Xuo6QF2uyvo40fmk5ribTGczk6leVtrMYJt6gOfD0Vj3QuPYsNPGKxv/wV4JfA5olAmC5n5GU4E2HdSNVzQNse9x31Ib99qanfoRAs+6tIp5/a7cNGJocwEZ97U7Av/NPq7NL7rHZ/V66td57T3NQqcufKcC9Dq73dq6812t2DRtsDZ4jSrscQbZGmcQ9mzWXCsMpB2FmgvP/QsFOrEaKNCJVXn+/JlsU+IL9O4jQX2PwML9+9/5nrz91tsKz49PjhWgnz19KR9/9Ev56U9/Ku+//75e16un0xv0rzx3qq4CrgKuAq4CrgKuAq4CrgKuAq4CrgKuAq4CrgKvV8ABdLcmXAW+vgIOoLuV4SpwrQJvMkB/+995W4+UX9gDDHwvkE7clnbSVrACLFIF+vmlzCYzIVOVATj3k0i8KGrUaV4ciZfE4gNzFOgk4sWBKtsU0Aa+Qvlupy09LNSvAeztcinbxUoxmlU1j4dDtQ4G+KgKvNVS6A4oAMgAq1GaqyowimQ+J/N3plCdYyzzXPPVX754qTAByISSz6oJ+RyAblGUCrEZRQnAqTTb3NjFDxV8A8WANBbooECfzucKedRmt9fT3PX5bKqAg88GPGyBHJu1AhhU5QDl1Wopy5XJJwasqe15rWi1CvT9g32FxijmcwtdUMeTuyylKpgB2pPpVC4nE1W5DoeDWoF+KEcHxzIajo0dfhg2VsX2PPlOLIXVAl5V7AbA2tooEK8bE4DYDM7D5grbXG4D+IwqFGgEzFGYlxiraPt5ajOcZ7oOjJV+YvKdw1CqXKTYlZJussY+GVgKtOGzbWPAdruQ5Woiy+WsgYgBjgmY/QP8sUZOUxnmWx1JVRhY7gWy9Duy9LtSqUIzFD8KJYs9ySJPdrkBTRx/DICK2jUENgAd3oeFu5n7UOIwkCQKBSWnVQiX2CQTKaAA/UIuLy5kfzCWB7fvyf5gJLNarTu5nMoFcQjzZZMrHAB3Wx0BoCvkEk9VuYyiMhbbJicceG4s3HmOhwL0PDMovM4r5ly2218H6HyWBeMGutXwuobQSRQoQG/FQaNqJQN93L4C6I8fP5a7Jwdy52gkoVfIp59+qhD95x99JT/96Ik8PZ02Lg3XcbfxqEC5XVst1MfLc9dV6GbbNIpytWT4Ght3u1b1L68pgX8TROdaVngeJ831YNXnRoFew/IylbzYKUC3jRGAaIY2oqAeTlNzrQai4FwbSGgYaZumkUHtvqG50i3yrVs695faVHHZRC+Yz4/VySAscgloGKkbDYaeJyeeJ8cAUWzdWy1ZRLGchqFc+F6zV7G/CWpxzUo3axMLdwkBxpnuCes1kQ1t8fyWdLoD2d/f08Ygk4FeSVA7BeAK8dXsTL6anst8vdLrAXhMBvqDk2PdC9m72nGLj5ew9HT/Zc8FoAPP17N5E61AbbD+Zm81jQMzwa4deF7SgFC7E5SeJ4XvaayDhc9m2zGNShbcjoYjYfC5zAEDN47VzuydJo4ClwEs3BNZ1U4QKNGB56jQ2auw1CeeA3g+HI/1elCwbUFz7WzCPgcUxwGl225r1AQD63aPe0RRKJTebkxWunWCsMeWA5+zTJdoKzENYDnfVRIJYBwvdI/TiIlY/67ZmxWk7ySIQml1OprdboD/SK8L3s96BIwD0bnRcLmwF+E6QhSFvZ9bFxE+2967tAGgKiTyPG3S2hvvKUDXPbEo5PT0VE5PXxqAzp5e70FcX48ePpLHb78j9+7el6PDQzk4PJSLF2dy/vxMPv/0M/nwww/l448/1vOefo5fgnu4CrgKuAq4CrgKuAq4CrgKuAq4CrgKuAq4CrgK3NQKOIB+U2fenfc3VcAB9G+qkPv7G1WBNxmgP/onb+lc2F/8h34o3VZXOq1OM0fr1Uamk5lmoKMkZnjkhwPLFT6ZIVicxxG+tUbJjbKynUjcThQGWBvYVhxJG9ARmox1oHi63ki6HjUZ0gAAIABJREFU2ao1LrABYH6wtycH+3sKn40lcmJswvPcKNAXCwUgHfJ/253GYhxoAFQCgKCmY/AcAEEhA1Ci01HwQi40YNfavytAr4GUzTK2dvSADAshZqh7l0vxaut0APp0AiCbKFCxamAs5gHP49FIFXuAtcViJvPFXGE0A1hCcwGDzHUg+mg8Mlnt7ZZR6e92+plxQh570CjQz87P5MWLF6q0tKp/Mrz3xvsyGowaJbjNzdV8eAVrZqgivQY9fL61S9f5rNXPvTpbnfNC2Wkz0G2uO4CIY7IZu9YS26pnmTe7vngd58WwNtYA9HJXSb4r9Hg4rkoVub6qam39tzsUtVNZLI0dOsO7pkBXgJ5lMsq3Miq2Ete5yqX4MpeWzKqWSEgGfShBHEmRBFK0sC02ClRcGNQm3TPnwoD1hdhrB8aunRErPL8C6DxXArJXawXo1sJ9fziWhwD04biZawD65eVUFgtTd81AV3V0R5tS7GNblMIA4V/Zk0cS+DSsYONuIPOvA3Qy3g1At3bhqkCvTJbxFUCvc6hphlFFPtnngXRaobQiA9A5tl7sy7gTqgL93Xff1XHneF9uHQwkkFwBOgr0v/v4qfz842fy7HzeXPsmw9yckdWXW4Bu90T7t/qyV4i7aRrQp1/LQdfPu5Z/Dj18HZ7bP6uFexgZpS8gnblH/a3Kc+O2wDpVF4EKxS25zWUz1wrQC1wcqCn51bum2QV43rgtdFp6rdLsoZEOw6HCTwYAGTU0g7VBg4XdM1ED+3kmQZ43aw6Afsv35SQIm+t3EcdyFoZyGQTNtYTi2WP+rhWu8AspvFyy0lh3azORxFJJIt3uQPeXw4MDA9CLSnxtyvE09/yLyal8OTmV2WppYiVE5OHtWzpwDdEmJhTelS9x5TcOBwD0zWwh69mi2YM0XgEXh7LSLHLOe5Olkvsiee2WoJMbEAXiCyD9FYCuBglX1uFAXvY05s/uXVvNrN+pY0hTT5okkkSPn70VtX6Oe0fdmMVx0dQDkB6Mxo0DiUZWsFevN811w/mz9w263SbOI+YazQ0c5zs4Fpp29DqsleyqZidKZLPTe5B1TyHXnTgA4/5gHgENaFGkEL/Zl+umK64V8tFZQ+P9fRnv7WnTEfdWamW/3+7T1KDX7Um306sbPtLmNXx2k9mOswbNTFI1jQEK0MNQ7eNZn6zVFFeNa3sQ19SdW7fl/p17cnJ00rx3cnYpk9NLefHsuXzxxRfy9OlTPbenf//5jfp3njtZVwFXAVcBVwFXAVcBVwFXAVcBVwFXAVcBVwFXgVcr4AC6WxGuAl9fAQfQ3cpwFbhWgTcZoL/1ew/1SC1YU4V40lUFusmwLWW33cl6tRVAutrcbncKPVCfB0ncAOmk15UIm1ls32vbXtTnQRKJb2E5udnYX5MjW9uGozKUvJAqL1TxBwgGRB0dHsjRwUEDz/kFPnbANlMYQAJIIBO92+ko+OA5jlEVr1VVq+lOFTpZsKs5uL2eUf1tN6pWVEX7cqkoCrCuMKJnLN/5iY07sMzCvA3AJU0VzHGsvG42nahVN9+vOduoFNVmd62w4fbt2/pa1Oeo0C0wAeArnI1ChW+8VgFzrUq3Gb0AdjLgUW9bOHZxeaEqewC6tU1vtzrSSTqSoBatoa+18+XnqyrkSuGjhSt8BoPzpGa8doCFer+v58T3UnP7OmCUzXa30Nl+Jz9tRnSj8C8K9T/m3Ox8hF4kQRWKV/j6+eoEgN17WagCVZX4/b74fiGVB3TeXtn1rzayW26EPGjNAs5zheejfCdxaaAk8PiyiGSSR0Lqs16PWEkngeRA9MrMFbDPZIxfAWq+P45Yryh8je12AFBHOczHqCo9UCvtcksGugF3DLVwv2Us3O3apBHl8nImy+UVQPfjlkJ0rOZtDTd5IVts1JsscU8CH6W/AegWEAPuitwoXXmYOboC6BwHTgMKz4Ho9TXNuZrvMqpwbc6oFehYuFu4D0Df60ZyvDdoAPrJAbnYXfHKTD777DOF6L/45Ln87a+ey/PzRXMOHI9FhY1Bu7Vdf82y/XW1usLzGqDr5/wG+3YbqWCbMb5OhQ4YBDwC0u18WYBObrkF6KJG5tjhV1fXTYEqPVVwzrrU5hzIqi+1otlcL61WotfldQV6B+eMXk/zuIGSFkySzW2PI2J9VaVauNvzJAP9dmAAutp/t1qyjCI5i2OZ4PRQzyHW7QrPr2Xbb/ONbIqNpPmuuc6vA3RcMPb398XfpeLvMvFK873EGDxdTuTZYiLr1FzjOITcPTiQO4cHCpK51gHoiQQSi2niUUg9XyhAZ1i3CF5LvZlH2zSw2m1lWxaSVujN6znFhYTrBzeQuukKhTXKZ12bNURHNQ9Ap27a+LMGjBeSKZA2zVoAd5okgig2FufrtXHY4LNxU6k/i/nuYmU/GDRrVW3RUxOHYBtPgN+dJJFOq6X3APYgVPlllmrDjN1HWQ48z3zYRqEttunrtUZLWAt33E501E0L1AB4DkRHMW7vmXp+m5U5Hxw+2m2F56O9Pd2njdNEqedn9kqavkxESkfvhd0mT531yufyOt7LudMQFNBWERj3FAbHwJrGwt1mwGc0y1Ucr3HBYByM9+Vw/1D2RmPdlxnr2VJWs5XMpyYmhIYRHj/7479y/w50FXAVcBVwFXAVcBVwFXAVcBVwFXAVcBVwFXAVuMEVcAD9Bk++O/XfWgEH0N0CcRW4VoF/DAC9gZ/8Ej5GadhqVKh5VggjS/M6z3YtBRJv4GyS6C/gASf9vbF098YK0IFEjAq6EPqaN25/Ca+5u1hj84t8oCTKcD+QmAzqfl8B8sHBvpwcHcvx8ZFagfM6QMGETPMJoHqmAzV8r9dV5Z1VpQNCyOj2xTN22peX+l6rFrXK8l2aKngmx9d+noEwRpWq+d2oLtttPQbsx5uMW9S/Igq3NPMYUEbO8XSq1r5WwatW6RsD0O/evauZ5ppdu1k3sAUAZEGewvpeTxXdms2bXYE7XgOg43ytonwynWiTAFbumqkMYOHMSxoIDGgxudhGjcr7LAi+DsGt1boF6TZDm/dg3zwaDhXccF78tI0FVvXOZ9l1bueZS8B+P80JJrOdHPOtnhefYWyhO9IK2hL5cVMTk0e8VSW6/a5OlzlBge81r5ueX8r07EI2q7UBi0Uh42KnED1SCF9q9vfZzpfz1JdtbnLAMeq3CnSVmavglRVjAHoDOLFrj7E1N1EFPA+0xMYZ+GihnBSFeGkmZZo2IAzr9rvHt2XUG+i5A+YA6JPJ/BWA7kWJ+HEi4l/BUQA6A4Bljg0FfCJhAES/ykEHngPRmWNVpKNc1yaEbQMCAepg0pIjB4gpgH0NoNcK9HYcSHytvv0kkP1eLCf7Q3nnnXcUogPT94dt8cpUATrj/U9fyC8+eSkvLhcmw/rVuPIGl7+qlwawX2WxNzbvdVaz52M2/evw3NbD2IAbq+/r4Nyuv0a5z5yh2rcNO+w3ar0eNdcd17t4hXgMn63NKNVNLjoAfdsAS7W38ESjChQqt1umGSSJmuYfFOgAWgZzz57FXmTssU+bOQWgtwNf2vUaZH6GKH39QE5wO9B89liWKNDjWKZ1U4quRYAw9SmxEze234vNXGabmeyybbPfKkCvYrVwPzg4kP29fSnXaylWa6ky02RCTvjpdiGnOyzPqYOnduVHo6Ec0SCEGwZ28lEsLS+UxAt1fbFvWoC+nS+1AYjBHoalOhDdAnSs4VfsZ7lZr6xDshEA6CjR7XzleaFAmbVsnxurAn1PI0C02Wm1UuBbBeS9F8ZBgugMmiTCsLE5B8YblbtRbjNoQGl3O9LudtUboWnOgBRXVXPdANVRnMdBoPcOXSPknNOQktVNTyF7Q6ygnWgI23iyWa5kvVwpkLfvRSmv7QrXFPjXAbrdI212PbAdsE1EAPAcy3k+i7XJo2nA0hiHXCNX2u2OurGYyAHjrGFBe+MMwp6GEwj3kxqC672tKjWj3TYAWfU516y9pnqdnvQ7Pel1zL1Rv2ubSr5hH6qz3eumjH/5v/6B+3egq4CrgKuAq4CrgKuAq4CrgKuAq4CrgKuAq4CrwA2ugAPoN3jy3an/1go4gO4WiKvAtQq8yQD93d97ZI60hlFxFEu31ZF20lGAidocoFEWleR5qRa3qNly0Bfq2ziWfv1L+PagJ8mgrxm3FkijElTYjpq6VgCqAl1hVg3AUPLCOSqRfq8ne+SykjmramygQZ2xXV5lf1u1nlq4t7BwbyuUBOqYPGuOuWhgCPDAwh2rkuQzTs/OdCjwPyez1VOoBhgHVHe7PVWWap677ymYwOobAAsMIW+33yejvStrlOXLZQNzVPVNTu52q40BqD8BzlmW6rAg0EBADUA2+eFxonbuCnrLwsDyotB6cWzY4dvjAEgDXJgTDcIFlOalFJmx2lfL+6IwzgG7ncIiC1IAIABABSE0C7Tbzd8BsKxdu1rkY3lPTjGgGIDe6byizrcA3QIvPY7S5JJzrE0O8s5A/KoqpN0y8DEJWxJ7iaBEt8Ad8ESNAOgG7ndkOOzIeMx8mPPns+cXE5leXMpubc4foDjMNjoC4HKRS5qXcp4GcpEGstZGkEwtq7NIJI1EvNCAcZNp3ZYkaSukNpb/oQJ0RnNuNCUAAVF+a2a5iF9W4qOuz3K9brTxoNuX4/GB9NtdA9CXS5lN5zKdzmW1XKttM+fhRbH4UUtt1AHb1KBRoAP16msT9XkQxAoAFeTXFu5AdAsBgY5G7f8qQK9Qrdaw0CrPLehW+IwLQehLK/IkDjxdK7pu26EcDtpy+2CkAJ1xOO7JuBdLmW3l888/1/HB56fy/mencjpZ6RrUDOs60/v6zcB+J3DQ/O8KoOv1YNLcDRT3aLP59YfdTy08v2713TTp1Kp6e24K0K/lpWsGOfETMZb85GZj7a+sVcLoypGhZP+SXPPPrYsCzR8AdRsHgVsEnxfGxEPgyGCaYLpET/T7+j5tnqit3AHpRjEtkgShDJJIenFc74+eqALd9+XIN81FzPW8VqDPYmNDr4C/Xu9kodv9cLaeynQ1bQA67y1L7Okjabd7sn9woPtqud4YgF5bxwPQz3ZLOdsudG/HeYFc8ZPxSE72xtpApJEMXCNeIImEdWTGRBaaf24U6HaP5Z7AnghEp3mARh+s4ec4fuy26i6hKnPf0/sIzQ2ox6ljmhKpsdPrQ9eDJzLsD2U4GClANw1IG23MwgaCPQmHAK5rgDNDmwLUVaKsAX2of87VrcFTVTdDP7yOa9Dds6pkXd/jUPZrVANzSwwAC4TjZh/Nc10zagnPAKD7gR6HgmsU6KjD80Jizkst7QHoZt7NXuJrbAPZ49cV6Ozny/VKleq4J/AdNgOdfZD7kbqx6HVu7i8MzjWJAP1XUSdqTV//Pev1KoLC16agwWCoTVk4xPB97IsK8hdL07xTO0HovZommzCWVmTuh9o80mpJsc0k3+basGbXJqX8g//lf3P/DnQVcBVwFXAVcBVwFXAVcBVwFXAVcBVwFXAVcBW4wRVwAP0GT7479d9aAQfQ3QJxFbhWgTcZoH/7n7yrRwqwBbagPEdl1m13ZL3CKnetwLhCzVxIk8cNZMEaFxt3qyQOWol47VgBus3tTskPLnO1ybYq0U4rUeCAAt2qAqs0V/iI0nE0GstoNJRuD0jbMdA4MKo7C/UBFQqEy0qVkigjAZTLxcJY926NgtkeB9D83r37cvfuHcEOeDQeq/KcvNYnT57Ik6dP5emTJ5qni+IP1blVV6vtrVrnilEYYvWLzXBZqlodUNQmqxwVKDbetb0vENgc71ZBA1AN6GCATalqQmN1HGgOO6NR4dbqfJSBCtFUVVnIlvOuIQ1wBOCqDEhocAAQ5ZLtUrU0T/lZ52yb4zbZ7FZRrwC9zoMHiPNnGgcUitSZvNh/W8U6gAX4zUPBOwOLe/LpUejXefYGklb63djXA3qscwA1icJAc8SN2j2W0AvFLwMJqlr5HYaaHVwWJBeLwhqg0f7+UA4PR9LpJjoHAPbldCaLyUzPOQwDCf1A+ulKBulafKAac5DlcpFFcpmFst7lBihlqWz8QjZBrrXlWJIWcz6S3mB0lZWtAMuo0C2kBlgW6U4HD843qCqJSkB6WTc3ZNqIMu4NpB0lCqWAnLPZQmZTLPzXjZuBF8aCCr1RoFelbHMy0F+1cPf9SDwf9bmxcPcB6GpbfwXQWQMmG/kqy5k5rBRGN0bqNZhWLX3T2BIGAF1PQv/KsWDQjuRk1JE7R3sNQN8btBWsF+la4Tm5xx9+cSYffnEhZ7O1AeB1UwjHeJWATg67sbBmWNcL8/e1C8A1gG4z0F+/mTQA3QLxWoF+HZ6/rkhXW36iImrb+pAICV2DBqQD0eMk0LmOE5M93kpoaqD5BxhrMq81W3sxk/liLgGRCj2jxFWL+Ij3x7pWWzT1YOHe7Soc5X3MP04R0+nEXLci0opC2et2ZdylacNc6wD0E8+TQ90NDECehYGcRpFM+fwEcJsYgM41maWqGp7N5zJdTnRs0o0eH2ulKEMpCs7JZHmPRyMF6OVmo7EZrGAF6FsA+lIbntQOvJXI7YN9HVjU6/XqhxKLrzno08lUVfXzyVRWdQ46e7fNgGf/bHe65thw+lguZLpeynxj1j5wmezzkuNEyU3N2y2F51wf7G+2pQJb8n6XGAffNAOxl0UA9EDykqYVc62H1AWlOLEkpYllsBbxAHm7Z7LHx8xvvVfpta1TUtV7S6bGFMDxVmQauBjcBHGZENTp2Otzr0CVD5z2TQQFQ/fgNNV9TJ1Bwqixb+cew3WhDR1hqIO9n3st99zFelUD9FJdT4DvgO7+cKDNGdwT+cwN37XbauMY0F0bCGiusU4WRamfy32AwX2G9aWOL6Gve5ptJqMpiyYb1PzY4/9/7L3Zr23Zdd43VrvXbk9z762GZFWxkUiKpGRJbuMmdtwhsQMbNgQDaRwnLwHylH8kjwESIAH8kAZBgiBBgCB5MRDIcitRNEWJrJ7V3v50u139Cn5jzLnOrmKJKoYwUKk7d3Hy3HvubtYac665Ds5vfN/HcdBwo8eozSeRNrQAyfl/1oe3pu/KVrqqkTROzVFEGxNE/rd/+D+HnwNDBUIFQgVCBUIFQgVCBUIFQgVCBUIFQgVCBUIFnuEKBID+DE9+OPWfWoEA0MMCCRU4qsBnGaB/5098Q4/UAwJUwavFUiG6z4LFur0fIiGm17Kie+lRy6pc8+gX6UkkDXHmkbPJRhnYNVK1tQJ0PgMAskClCTiOncqa/Gjsr6taVY9qsb5cWK7wFMtae51CEaDi0QB6ZACBJFVwrjbhgAjyYcmgdba9QJ2XXwagf8lsjO/cUbDz/gcfyPvvvz8qaVEIkjsLyPHZ2z4j2Syy7fOBYgyOS62NJ0711zTjZ+rzqtIy2dWC2ylHsV+mDouFAgzev6zLW/ViZWDWFJnWoACkw+p9q/m4ZoOuecwRqvRcGyD899rabL0ZXgHured5vleeewv3Yyt3/2eOnRryniYlvm124NiOX8P7cQ7H1u08x+cQAw9VhXp1pcAX2GSqThvREGv+edzHowJeLZ6B9cMwAnzg+fPP35HF4jZeoNrtpdzuZOh6y/jNUlmUWx2Rb6BoWrnuJjp2DqAf6lJ20shOalVf8lpg3+nZXTk9vzvapANas4x/T0bgawC9lE4Bnz1SiSTHvcCtUc2JT3OZT6aSRWY7zVivt7K+YY2azb9a4h8BdG9tXfW9VF2vueUGgy0TfBCuhU8G6Jr3rvN2C9BZ41VVa8a0zxRnDRi+5XveBQJwLpLjph15FftBTucT+cL5Qr70/J0RoJ/MJzLPRZpyO143b3x4Ja99cC0X64MD6F5la+/PQxW4KOyJ7Xa51daU4EGx+8qTNbParvmPP0YnAA8hI4uC+MMBukFF3s/vXyhqEyC6m3ud/2ku0xm27JPxmkONnuSouM0m/VAe5PGTR/L4yWO9LNir5ouFpFmizhA+RkEbMlALT6f6mdpMUh5GJwLvtDDNMjlfzOWcRiGnED6NY3l+ELl7lFl/nSTyOM/kBocKoC2xFpw/EQV17dTg17Le3wgq9LIptWzUqmliaVtsyGfq7EEcg1S1ROwzzm4bcPp4v5FHh7VaeVPP2bSQl567J1967p7uywr440SyPpJ0iLUpBoB+c3llCvT1VvczH+mBanqxWJqiebuV6+1GLjdrwcrdN/YA0In8wMqcfYS9zhT7O4Xi/jGdFDKdTBXi+utmSIDvovcWdeToOsmwOJ9M9Fr1zh3kn/M5umdr01Gvz8M9xDdxaASCa1/yezxA3AA6DVwOoOOegWtE31uzBBA9y6TAOj6KbqMymlbt2/3+pU4AHBPrnivPNX3QAGAAvbX71uGg8Hx72GuDltY8y9TlRQf3xsVC4b02keHCsV7rUFW+ydxvHSlaW3sci28qobEiTSPdK7kvMl/ZJFc7fY7R3z+1ItzjXX687hu4BnSDzoMH6EPTy1Cjfs/12JhHHv/Lf/M/fuL1G74ZKhAqECoQKhAqECoQKhAqECoQKhAqECoQKhAq8GxUIAD0Z2Oew1n+7BUIAP1nr1l4xee4Ap9lgP7H/vS3RtDCHwDop6jd5kuz3V6vVRHYNr103TDmuSaTicSTiSrQ/fnt21p2bS2H1iCFAmQAeteoslsBJ9ni00LmBYpLB7QUSpgCnRxZD4ims0IY5rLrMnOPFIN8DyVflmSaVevV5gqSnbWtt40HOAEfADwvvviivPDCC6rgI4/44cOHCgLJcgZkSGJQ2sMKD4uBYx58ADoADQAHb4muqmlysR24op6oEBunhAbeUBNTAKYKLgBaWEB7BTpNC9Sc5+pnJYkCfwbH1GA93pllM58PZFGw33cjqALkAHUSB5u8Ip7P5j1HAOegowfZHv5xPsfwWyGra2DwWdv+PTxEYW6PASbgR22UHST2EA3YB7SLyH13wDA5UqD77wHPgT683sPGO3dW8vzz57JYGJRUNTwK2rZX9acCLUDcYSPzw1qkPJgVed3KNprJRuaq7NbvoV4fStn0lcYLcO4o0E/O7ihE9/CW01a1MnTZP/rOWbi34zlnACXWolijgc6zxGp3HfUyztcGgL4GoJdjbcg/x8I9SkzlrlbKvQ1Uob6uHQ0svVk/ewt3hfmtNW3woF6od70CXQE6NVcVqWWK6/WqUNsAuv9eEg2SJSB6n6N+kPNlIV+8cyIvv3hXvva1rylEXxSJTOJWyt1arxmunbcfruXtR1u53NBUYHje56Af27Dr+flcc/8P3s7aqa0BmaqW96Lgo+vJH6uH6KaQtQx0n1F/nIGu31PLeyz4Y4OJXOMySJwA3plbA9/zBS4RuBDMx+aZYkoTD/nozlHhcJB333tH3n3/XXWR4Bqm0SYfm31sjzBFeqbwE6tya7rBTrtS1bCfrzyOZZlnslRVuQ0U6M8Pg9zpbxuRAOhPJrkCdN+ww2wCctljRoja7OXQHqTuTJHNucKhGcQTKDA9OZGsHyQnD9xD9r6T++tLub++krK1xhBcQl5+4Tl5+YXnZZI7FXYUS9pHCtF9rvv6+kbKzVaqzX6smyqbT89k4SzsgbtYuAPQ+eoBurdwRzWuURKzmcYPoKo+Bujs8TRJAW79flD1dm8BSvt1kRNDURRm6+6U6k0/SOMcMaiHxlhgST8pxmYnA92p7s0K3skUx/2CfYG51IiHVBX/EfvoMIzNEtx7sOJn3/X7HU1M7F/sY+P1O5hriQfouna1CQ0HknZ0ONhhc18e9Lm8ls9VeH5ycrsui8LuBW1r8QDX13Y/cNEd41bFXqQRLMRmmOsDzSPsZyjQaSTjHkSjR4LLhthexVCThNicK8ZGg67XiBCuKdYhavNMEsmiVHLs3Z3VP5//3/+X//Bz/FNdOLVQgVCBUIFQgVCBUIFQgVCBUIFQgVCBUIFQgVCBP6oCAaD/URUK//6sViAA9Gd15sN5f2IFPssA/df/7C/rMXulNkq/89NzOVmdjKphYFxVkic9KIAGGE2XS8nnc4nzXGEvA3vey91GNqUpvxUa9a3mqkZJNKqW50Wh6kZU2P5z466XqLsFOkCD2Rwb5Kk+x8Ogn4Rj8QjQ/WfyXAA6AMVswtEFm3qduXjppZd08HyfS+wB+oGMbsBFmowZ3x7seJAONMYumQYDAAbvrwpYl4ftYQtfgSgATg85UMV7UHb3zh157rnnVLWHDTEQ/OnTp5rHDsDwfNEfLxa+HBfghfcDSnOOPgPYq7zJhD8/OVGLdQ90xjo70Mwxj/b5DqxQI6+0ZD69mh+If5wf7SG8Pw9//mPGvWuU8Kpgvj9a+mNzfzhIU5VaBwXmcSbJkIr+52CV2d9XZouPHX1dy9kZOfKnslxOR6CD8lMHNu+oQckj3t3okNIU9Fi4H9KV7NOVNL3l2OOKsO4OctMetLmDYwSonZze0UHtza4esAZoteeoihMINXQKLz18zQFK1NYBPgWkbS9C40ndmCMCyloF6DuFhCOoywtJ8luAzjzUg0jjAJbVEcjGddAr9Pa1VXh+1GTQNKZkBaJ7Bwks3LF+B9aN4FkV7Zz4bWMAAD2NuAZNbc24s5rJS8+dype/8JwCdEZBVnhfyn5zJW+//bZC9Pef7uW9y0qud2Ynb2vr1qrdb4xq7+/+MsYVYA3tVfb8G0pXp1Q/3lA/kn3ulfOfoDw/XncG1c1CG4Du1yHZ5r6PwK+51WouJ6cLOT1djVne8+VMGIB2riVq8uprP5JXX39VVek+83u2mKldOzbZY4MC54FrgKsH+0rXtXq9eiAJBC8iN1x8AgD9ua6XMwdy+dybNJWnxUTWgHpnHa7w2ynQfeNNF7XSJzQu1SOQPRxwFGCtThT4A9BnSSpzVZSj9Me6u5f3rh7Lu5ePZV9ZcwfNKF/+wgvyyosvSjHKKfqBAAAgAElEQVRxDhPkXKNA70TvD5eXl7K5WUuzO0i9O+hexuAecXJ2JsvlanTBAJxfrG8+BtDNhv0YoFNjA+gG8rWeLHtNq3DXYBTJttzLptypNbrf5yezmRSz2W2mOC4aNBGgCHf15P00A72wRhx1gdCmI2tgGJ0hiGWIYx3HufPENRAo4hs2cEDh+qeWfl61+YeGqdbuOXr/Ya5ovnGv1e+Tm5AYQPfXHBnxezLNXWMAn706wcL95Pb+O5uOUQg0TwDQyS3Hqp34ktGlgb2dRhzXzKRNVHwsAH2SaWPWvXv3ZLaYS0YESxyPjVisCeC5Oka4+3nfdgrp1eLfNTzM8qnM86kCdH8tcb7/7X/xX4WfCEMFQgVCBUIFQgVCBUIFQgVCBUIFQgVCBUIFQgWe4QoEgP4MT3449Z9agQDQwwIJFTiqwGcZoP/5v/yn9Ei91Teg6WS5ksVsqYCEX8wD46oKgN6PwMgA+kLIPfdqwkPXyL5rZFeTYWsqNkBljaJRASW5s6YSxsKbLGzAICAdJSYQAhWfQhOU0kUu+TSXtmsVDPDLfw9KvB0tikEFH1l2C6razp0Pmd8uKxqYTybtMKj6nAHswtaX83v48IEq0fflQWEGkMOrrBUUe4Wogyymbqz0eXy2B9KDUxymaab20PwdZTqAi3oCN4G8ZC6rAv3OuYJ6TTGPZMwLBrACUIAXXoGOrTyKZL4PwDd77mpUIlo2cCVZTE1SVWxqNR1sBPAfZ6r7xocWCIuykMYBZ1UMzNms15qHq2paBdsAblNiksFMfQCL1FgZl4Om5jRgbgNknPNnAzCoFxvpqkpzmz0ci4dY4gF1ZzJmPnPig2YY9y4vuZX5Anv/qWZVo6jk/aZZLjOOJctV1c/xzfcbmR3WElUHXZt128s+Wco+WUjdm0oUZ4TdUMtWGhVis56ybCLT+Uqmi5XCLgXoAzVRd2NVXWKVb9nTvQA/TbVvCtSCuvumEFWqDhJ3g/RNZ1nwe6D2zlm4l7qusbQn/zzOyds2hbjmx+NeoGHJBu9GgN7iOGAKdI75JwG6rWcP0L0CHXU7CnR/3fAeqvJ21xufG0svWTyMAJ219dzpQl558Y585YvPy1e/+lUF6Km0MtRbWV89kbfeekvefPNNuX9dy4ObVm4OljvtVcJq0a6NBy5DmeNWkO/BvalbNat6BO+9DERGfOwu8hMA3SvPPwbRjwG6RifousUbwCy2cZ5gbUFkOX2b10Th+dnpUs7OT3SfOz87l8VqriNNYt0XqgqA/qq89vqrCsPJ/D49M7i5Ol3qHsfnsU6w3x/z3rUhgOvZfdXz1UwMietKoqaxyIrJRBXod9tOAbpaznedrPNMLopCNkWh2e0afcDm4JwaypJ89lKibJB4Ekk7OEvw3V4OZS9lhVuH2aTTWDONE5kpHHbrSAb5EAX65lLq3lTTRZ7J3eVC7rDXO/cNXC28At2D25K87Jo10cjUvT+29svVidrbt8BrlNKHnVxtN3Kz2+m6Z/1jX55Mcs0ut4acTO81miPeGNhmAG5RPrMo/Pxuy52+pwL0NNMs+wwFdEGOeqn742a7k0NTywFFuNay1zxvAHoxnelxsUdwvvMpteF7ptxn30ZpzuD9qTswPWdNuT2PNcV+wEidU4eq5Jk7GlvY/+2qlrY7Auje1SOJNaPdN2ewNmlg8Ap0XsneuzrBwv1EFf3L5UKV33o9xLHsdlu9v+w4131pVu7+gYsD+zJ56M7CPqJRJsWxwxTojGKGAj3XWtIYxn2/UwcM9gnb27U5wBa11oNGCVxaDKDPzCHANWTw8f/Tf/3fhZ8DQwVCBUIFQgVCBUIFQgVCBUIFQgVCBUIFQgVCBZ7hCgSA/gxPfjj1n1qBANDDAgkVOKrAZxmg//W/8Rf1SPml++GwR98n89lC82b5Jfr11bXsNAu7Vqjof+E+W64kW8wlLYrbXPQ0lj5L5dA2cnHxVNXUZY16uNRfzJMtjqVxioUsdtdZqtm6QKM5I58oTDfoJhJniQ7szVHRAiNUBT4pRgtrtXzPJ6qQNMtosrM9dAXmGWg1++RSocYIDaZThSJ83vX1jdzcXGsGLZ8FbAHOAy/MSt2gpYFxvmfKSIWnNAZkZnuOnTKg2gP02OXqbo8AOs8FFi2dUhML92NwTVYyYF+tn4dhVPrxHI6rbhubm+trPVasfIFzmpmepqpIBlID733DgSq9AW8OXgI0vVIZ6G5Ay9kNR7GuB0AKKnSs4xVOOYvpMfvX1dyrEwFPQC8P0CeTwh379Da3W8Fyg9e41Qs77U4k7lOR3iz91f4cuIcyFem3TusgaYa1PnU3O20Ga4accWyWPchfHCwDPWkqnX9E27t4rqNWZsn3OjnEnZRxL5GbWyy3UYIn+a0yFdDKXCtAd1bftn7V6X+sb5GkMk1SybGud7Ap7kWzolGi7w/OVv0oA51zR6kacVLZ5GMAPRKMxoHqpuokJ7nXwXn6OIFPAuiody1vfaNgDQt3AHrsABfrmQvMrNRvNypVoMc0BpjNPeOF85V87UvPyVdfelG+8pWv6Ii6SurdlVw9fShvvPGGjkebTh5vB9lUBsPZK3hzr7a1aynR3GnWP2tZuzsGlgI5zQZZfdzAMUA/BuccrYeqCuuO4LkHqx8H6GbNTTNJpNc3zQysC5U1Ayjd9Y3y/PyccSpn5+dqbY0qfblaKHDkGAHor73+mrz+xmt6vGZVfiJnd87l9O6Zrnf2A+anYR8C2h45PNAT4YGkXjdcv9uNtLutwndeuxKRO00rp85unP1pO8nlajaTDSphl0mtzTlc+xqTYErqbJpKPs+kj3rZkT1OExMW7jUNKWYtz1xMJZJpZOpq6sNxkX/+6LARSWMpgOxEIsigg+vRmkcsAz0bYgW27A9NVUkykIsu4zkAeOfzhRSzucHkvlcofA3sPezd9zoD57Op5parg0ccK3Cn1hqH4c5VLdGrRtXUXuUMPN8qQO8d4M7sHjPJ9Z5FwxKNRvuq1qHNCLwnzQHMk3PooJGImqyWKx0K0BtrbpGutX3UAXRtlElNcT5GdjjIzl5v+62LYmAfAF47FTjqc1Wga08J52oAHICuCvTKXB92OrBwt+eynnEfWZystKZzVPbcu9x+xP1Cc8tpnNkydga7+U8bkQyge4U7694D9NOzM20WIYIgwkq+7zTXnsG9h6abYwt3u5/RXDEZ1fCoz2f5TNKjBiCuq//zf/jfw8+BoQKhAqECoQKhAqECoQKhAqECoQKhAqECoQKhAs9wBQJAf4YnP5z6T61AAOhhgYQKHFXgswzQ/85v/Dt6pIAQzT3teplkhWRpPkJatXCvyVkeLEP39FQm2Ldjw04Oure2nmQyTHKpuna0IgfO1oBMlLzOnjtLsF3HQvY293aW5TIlRxvbY//LfwhlIgqTgXnADxSCAARfU+CXQXU7Dj0WFIFOWenteFV56mzdUXx7+9npfKYw26ux9bPqerT1pTaADAVhXoUH1J5OZUZGu341aKa56/uDHr+3Qgc8ARZMfbyR8oB1eaYQ0VvCq8W8A2uqjsb619nnojj37wWIqZpaj8/bc/N3PTYZxvdrsN/ebqRrmtHu2dutj0D6KOuW2o5wyc0la+Hq8lLWm7VMnKrTZy8f558f55x7qO2z7nk+KkXqPeas01yAenvAVvqgUKdvAeio9aPxeyh+C1XqW8OCKm4jVMM0CxhsZczzQuaTQpW0nAOwaFXvdeS8sWLSSG6GQjZSSNlaLjugqM0jafJYUpoDgOdpJl2USB9Zo4KpUG8Bugd3zClYieXpj61IDaBPXPa75izHqRRJrnBRAdd+r/nnNzcb2e+cOp588hSAno9236ZAvwXoZpGfStuhYiXD2BoLWPuooL2Fu486AKAzxjVS1XrtKURXYMrRaxS9wj0PpY8Bur8eXrx7Kr/48gvyCy9/Qb785S8rQO+qrRzWT+XJw/vy+uuvy2uvvSFPdr1cHCLZNbyvKdB9Nrk2ueA8MZmo6rcorGFE56YH7FWqnvbXKOtI1fHmnzBe6/7PnwTQPw7PfzLqIVVy7efBA3RNgndK9rOzlZzfOTGA7sAieegM8tI1GqIs5e0fvyVv//htBa1ehXv+3B05v3tHFsuF7gfAcNYQEF0bgvwDxwadN9tPGq6Bm2upN2vXeJLLchA5b2o5aWz98thNJnI1n8lmMjmy026ldznbfj/MZ5lMFrkM8TBacdd1JE0bSddZPXlMJZYpriCuQYMs8ifVVgeKcN0j2VObWmJtCnKW5UB3zUC3Jhu9ZwDuI4PKfq8y1w7cIux4GSir14e9YFHurc7JLJ+qfXhhThNaFwO/zL+fm7qspD5UHwHoh7qUg7u36PwzaG5K048AdNTnB+rkjoPn6TqcmQKdtc7rcV45WQHQbW9h/8SGnRr7a5+4iFlGbEQ6NvsA2LHSpy3FNxf58/P3DHXSYE/BVUNzyM06fwCgx7E2QXl3BJ+Brlb//aANPijP56ulKvynzurfW/l7ZblZ3xtAP75XDaxB6u9iJLq+1aYgIDr3cppA1L7dAXQfI8I1GKeZ1tWfj9roD7Heb7Hp1ziXtJBpNpE0xtj+9vGP/tf/+yN/D38JFQgVCBUIFQgVCBUIFQgVCBUIFQgVCBUIFQgVeLYqEAD6szXf4Ww/fQUCQP/0tQrPfAYq8FkG6P/hP/gNnQEP25q6lRgUMESqQMYGF8CFwhGm4cGzpKm0yHIBh9jhFoX0aSJtGitAV/vczUaatlYFOXbFprqLNf9cx2yqAAoYHfeDxF61qjbHg/TxID1q47ZRyMEDeD5H1eisvUFCfDZQwcNBFOqouxfzhdlkd5bp7OGZVznzuvnSAK+HvgoWnWLUQwNet93vxtcDju6oQvVMTrDWxcZ2NhNU5tv1RkEbD45N3xcwq/bP1LF1lu+5KV+BaQoRS1UgegiNt3SaYW2Mst4AHP92qLFpr8fncX5k1arC34HmjwN0zvPY+t6fF+fBufkM4GMwybk8ffxYmyiK+UyK+XycZ+bbQ3SO61aBbuCJz/L/7psVPIBSC+RYhFT6EWY2g0RDIn1jucp8JjBqkmdqd6/zO52KSCu9YMOPetges2yig+drDEFdyVlbyWlXyTSyRgaJU7lsErlsU9lVNg8AdJnnIrNc7YuZPwB62fZStQ52oUAF9qvF+611tJqP90CzbrSTBpyjQsfC3T9Qxp/MllKkuVP7Y9++ketr8ut3Y9PGkKTSJ5kCdA/5AOhkoKOw9vPaD7H0A1DRvsfaUbcBzUC3XG3WiMFzs3X2CvQ4yQwueoCO+zcKaAWVBqkB6Dl29ZHZPTO+cO9Mvv7Ki/KLr3xRXnnlFYXozWEt26tH8uj+B/Lqq2/Kj370hlwcermqIjngeq/Xz606n7kDLHNNzuY29NjdNXxzQxyBHetma00mZi1/W8tPyj8/VqB7cOvP79aqnqYadrRIwaw5bRy0XpjEmwu2XYenZyu5c75SS3agInBxPp/KbM7eYvbvjPsPPtRBffzaPL93R87unpvV9nKp6xUFb3tUX20oUMhrlt3qhIDbxHo9AnTmddH3clrVssI5wDUFKUCfzeQmz8Z1g/K7I5aiR1FsTSbZLJNslkovnQJ0atp1qXR9Kn3vmpP6QfPPZ0QOJLgbcI1E8rjayuNyowBd97SikKStJcElwTcaoIjuLAN9rCV7WmwxBn79qnLcuV34/aFsao33KFu3P0aR7ivzk5VkNCC5+lrshlnL+3mt9qVUxFp0vXMCSfXeoPeIo/2aPHEuVpwGzMJ9KzWNCsRHuH1UAbqquGc6Bx6gL+ZzWc4XYy468Jy9lDr79USTF24pU/Z055ahTgBEMQzWxMTedwzQfbOEKtCB2QJAt3XZx5Fe97iKeIC+pcnARYmwZnnebDHTRgN1O3F7or8XK4h31z6NOTS8+c/3bhhAdL/fNs6ZI4qHUUUOQI/zVO8l5NqjQGf+aILAtWA8n7YX3gtFPns79+8sSiWPcJa5baBgT/nN/+MfPQM/3YVTDBUIFQgVCBUIFQgVCBUIFQgVCBUIFQgVCBUIFfjDKhAAelgboQKfXIEA0MPKCBU4qsBnGaD/p//Zf6RHCmgBOKAE7epO2qYbIbhXn8MfPKgBShxQC8aRrLAxXp1IG4tg1l52BinJ5EbthoIbiIIEFBADZDpZkeW6NIA+m0pzKHX0HdAS1TAIqFdkqpAYKB1FspjN9Rf3wKuKLGMHLVDEKSROM33f5567J/fu3FVIaCpX1HlbHTQGMHg+x8LxA8sY2JQDbYBdHgZdXV/JxeWlwl0PeL/w4gvy4osvyN27d+Tk5FTP4/rS/p3j8mpoBcm52RN7EK6Z6Q7AANLIvb1Z2zFhNY998DHk8YpIwDnPxRbfK5Cpake2ssJA7HVF6vIg5XarCkqvctd5G4GWWSp7m27O81blbSr+zc2NPH74UFXoUzJ3FX4aRB9HUeiceJtin9esKkynktS85el0BGGZgmbLEUa9agrWQaI+kbbu5dHDh/Lw0SOVR+fO4l+bIZZLBehtX6qm3NvrA7Kmaa5QB0BU0dwwNDrmmvObS5zm8vgwyONSZHOoFfyh+ExPZpKuZqrsZM3QsLAtK31O11Ijy0BPkghXa7OTRorLmmpqGdrG1NGq5I2lSMhAJ8fdcudPFyt57vSOLKYzl0u+VXh+fb2W7Wana1KdFWIAOtATlbBdK/VABvpHAbpEKd9QdwUfLaAAHZtpt865LshZ9/B0BOipKew9lAQmtq5RwENazhGAnsZOpd808qXnzuUbX/mifP3LX5KXX35ZIXq1u5abpw/k/vvvyY9+9Jb88IdvylXZyXUrUvW3qnGDy4Usl6vRuYI/L1YrPQ6acjj/p08v5OLphVxq88SV2o5bRvotQPeQ3x+rwmjWu7Nw96DVK9ENeALGzdqBvYs59VnhNGEYFL5VOZsCfSVYuXOcBsJzKaYAUdtDiLm4uORYL1WBzucRb3B+Fwv3cz1P4DtW21ybDO/QobXPTCGt8ByFM4DWWbj7c5hhDV9WsjwCt7tiIldTA+gehNYO7jL3vokoKRJJCvLXW9eQsBUZchkkVwt3tQXve1kkmSxSIgcMvKNAB54zsEBXgI5NeNtISla5u5/FNHC0gw72Oa4lAPIkyRSgA6O9g0fXmZU/88warVFZd600uJG4poU59wD23WIy7s9JnEqW5bpHak3SRJ09yh33B2ta0boXuaQF52aNI+yTPftRhJNFqc0YgHRmutOGDNcogg37zDLQdR5aFNmxzIqpNnYRnaHRD1Ut5X4v9VGmeJFlsiSaIs9HgK4OEDQZ+HtRUYzA2UP2WwW6A+huL+F4uWRq7gM0d3CfomHrsNfjAqDTijWZFTKZFhaloY4OhSzdvqXxHMyhNogwJ+UYn6AxCrwHFvq7nbP0p1Gr1HP0KvJ8CkDPdL1eXV3qtcgcTOcLvSeqK8DQS1u3Osh5J3pE9/YukriPNCZB7204qojIP/2/fjP8HBgqECoQKhAqECoQKhAqECoQKhAqECoQKhAqECrwDFcgAPRnePLDqf/UCgSAHhZIqMD/TwD6v/f3TYGO1TowC7V5uS/lsC9VUQ2EaGoU5AahDF7EBvt4IYpil93L32vppUHZCvQG7mkGbG+Z5gAt7Gix9V7OFdAAfnh9Bziub5WJgMoBLBwZzMDO1qvNeQ3HhGIbGOTtybFF55f3wJ979+7J3Tt3xlx0tV+uKgUqAAJAN5AaBTpwlrxjBuAXSEFeNMAAcLDdbWWNuny/M5v2spTlfCYrtX/PNBUWiEMDAs8DIgHLAXxYxKMU9ApB4ExKtrdakvPKSEGch/t+DgBFatV9pErmXDkhbHS9Yv4YGHooddjtde44jmkB5CgMuDrrbpoRUPXrZ+mxmqrT/t0UycCWm6sr2WzWmq0O+PNqWwXok0IKbH85d7c4sDuXrlebYZocaGoAdGOvfmyvTxp1AtB0Ck4sgRPJpG96efTokQ7mHFA0nU7k9PRMzk5PpRtQ3pMNfLtOcrWOJj99cAr0WtXnZ10tUzVIMOty1OeXXSaHxtTV7dDJMMtE5pnm/5IpjE161fRS1tZ0wdzDX7Mkkiw1GMsaBqr3TaUA3R7YuUfaFJACxDT7eFBL6Ltnd7Tpw0PPy6u1XF7eyM3alNYA3SgrJM6nMsROmQxwpIEjIifcLL8VvrpYAg+HYYJqlz5wvWE5b2raDQr0HZEMe81eJ0+auSXPmIvIN/QoWOY/p+DNYpFJGkkG0GtQ8zfy0ov35Fu/8GX55tdMff7lL39F9usrefrwA3n/3XfkBz94XX7/91+XXSdSRol0rFmnHF4szP7cN0Bw3bMWWZPsA3xuXTfy4f0Hcv/BA7m+vlHFsDbxoLYfsS2HzQbC8Zsy2UNprYna2fOVGtk4VqCzLm0/sjXP0GuJedP9y5wOsG6/exdL65XCQeIiUOlS565DIcz+WMp6i7vGWtco1wZNMqe4UZydah46UHI2myuURl18DP2ZSxYVc9I0tURNK3nX6EBdDeAuOss/X6oDgmVZ7/NCNrO5bPNCc9jZy9S6G3cPcsqdMllwqk/Zg2vXtLGTPJ7KJJ5JHKEQNxCa0jQzWLa5XiNxLOu21IHlAnsq/9aVlQ7Wve797Fk9kQvissptr+MaR4Hs62sRAOZi4BXogG3Onfnyjhg4bABo+Xz/Wq5D9nLbI23u66oWbNzVbcGv12Ii2dSaeHQvwVWAdZ4mpkC/WSswrgfq0en6Z+/VayFNxuYLdV9AbU3jT56PriWWu17pfckfB9EjOE1gV8/8s58DzmNqSXOQd0NxrgfMnwfy2kzgXmONMrSIGUBnPfgM9M1uL+udZaBrHElCzESqURPcK/OJuXKwxhj+HsBOpM1W3Dt8s4+yc9sffMMSew7KeprVWK80gE2KiSRZprs/Ndttt9pQNCmmNj/uXqVr1L2/WsjTSNB00pFZjzrducdwLN/9x78dfg4MFQgVCBUIFQgVCBUIFQgVCBUIFQgVCBUIFQgVeIYrEAD6Mzz54dR/agUCQA8LJFTgqAKfZQX63/y7loHOA0BdlbUpz9dbBcf8Il0tyZ0VsYe0lsOMJbTlo6rlugxqW6waOwd+eJki2RgIidoxU/WfZo9PUHubhTAQUHPSATUuKz2OyVE24MMv7jlAVInAFwAfCshb9bRBMN5zuVjK3bt3FYgD4nlPVNoo2VFHYk/79OJCwQvHAkS/c+eOjhnHBTRQmGDnoeBdLXUNmMKL476VqGtU7e3tpwHsqAeBJMw5YGq+MkDP9wCDCs0c7FOIlOf6hj4/XUHr4SD1oZS2qqWtPKRFHZyo2no65qdPNSd8AujQnGybEyy8r25upCxrVfdPpzO1jQYcUYcKEFiVlqfu8+mBkk51r8+pK4W+HJeCnr5TwKTwHEiUo6zPb5X1WhODSavlUiEi/z602Bt3Bub5HwuiVYuBEaJlMfa/mQztoPD88ePHCo/I6KXJgrlktD3HvVP1pMH3XhKJJdXIAVzV7ThXTaljgsoYYBklso6nsomn0gwGbjmiZjJInePwbpboEQC4j6XvYluznFMcySSNZaL1M4gtwHcAOsOtEc6b9gNAGgAL0LdarnRNzWeL0e764vJGHj+9kuubjRzcXGfFQvLZUqI40zWm11uSi6ituymo+T/gHwBPL1Rnk66KW23CAMga5F3vdrLebUcgSa3Mq5xmB7NY568GmyPn0tBJGolMAeixKLDkWnnlCy/KL3/za/Ktr/+CfPUrX5GvfvWrcnN1KQ8/fE9+/Nbb8v3vvyrf//6PpKHOrAdiBzJToqLkPjtdyWJhuec0XLAHZJk14bCXAFl//O578uP33lN7+/0BVT4qZZHWqdltczIrfomzsaGA15O7DLjVfckBXuZMQa8bXUfjhaluzZq+NmUvc4aVOXvAfCp375zLc/fOZbVajk05VV1KrQMgDHzHBWKv+wE19G4LJ6ensjo5VVXwYkFW9VQBLZbi/jg4DVWlDxY3wEDze5YlcobKWhuYSpkA0KWXJS4crGkiKPJCdrOVlJOpKpNpgqmHTuEwZVLlL/BXWmmklrrl+jW7+mW2lGW2kjy2OAhGW5c6WEoar5Am9n74fvjnoIre7GW/3eu6R5GsABqkPbCWrFFEt3fnCGAQuLL9TJuNKteIZLbfPtqBmA0gsF6Lzs5em62wB89ScwIBUrvPoPkBZw6aOrS5o2mE/PRsSp2JNrD5REUNCKZxhCgIGpqwjGfQBMR8Med13+oA1HPPYC/2avcxA71tbe+iecutJfwlEtYNx+2Ol0aDHFU4im3nuJGhoqfZQ6MDrCHHIhNwHjCHFvZYPWziObS5o9Z9eb05yHq7170lzxJJM+zwzf2CBi//GfkEu/hidMEwMwx7nncU4b11b2hbA+j7nVR7u7/0TSunZ6fqmsD7cO/gPH3zA++R5xOLEqHpS7PQbV/kM5hPnmONQOXYXMY65vGD7/1B+DkwVCBUIFQgVCBUIFQgVCBUIFQgVCBUIFQgVCBU4BmuQADoz/Dkh1P/qRUIAD0skFCBowp8lgH6X/2bf0WPdMyarSpV7ql6b4uKdSeN5uzab/p5noK8NJM8m+jffV6yWok7gO5Pn5cB1TXT2+X05lOzo1Vls7PjVeVgEo/52QChOB4kTm51qF4pyGvMTvmgcMCOyayIGSi+sVEG4vrsbT4fsA/IBqAzABoxUKWYjBbT88VC83EBYB728BosdoE5HqT0VSl9dZDNzbVC3ydPnmhu7Ra738igFK9fABBPThT6YKcN2NGcdTK+ydJ19ubk7aJ09LnCqrYke76sR4VhkeWyyAqZ55aDqyNJR/WnV93u1L54J3XTjapxIDHKUs7Zf4YC9BabfbNU5tyokdYJq2UHG5l/oCPA1StHCxohmD/3OoAl6mv0+DgAUPssSU3BqRDNwPpPYtkAACAASURBVJ1gAT3EOrz1MBA0iVIF6Nrc8PSpqWSzRBXLQGiaIdoOxTwA3QCNgmBVw2IjPzjld38L0MXOC+XyJpnJNp5JPRjQ0jT1rJcqGyRKTYUbY6XeJ9J3yfj+AGYP0Me1CkBvK5HW1Ld6HMA7ZtXlerMusQG/c+euOi74fOenAPQnWCQTl2AZ9Nl0KZPZSqIkG62oAegR1vRO4a8qX6zkE6XnY9MKCmeGKZrNlcEAumWs8z2NE+BlXh3vAHqqDQG3gG8E6NGgMI/Xv/KlL8gf++bX5dvf/EX5yle+ouPq4ql8+O478tabb8kPfvCa/N7vvSoDNtKzqaTOjYK1eXa6FGzR5zNrSOGaxg6fHgB/zVKntwHo776nTQV73C/KWpo+kgbDBWe7jRJ/iDOROLe16hT5HwHoriGAtaj27m60LWptlPiHW6tvdXOw63S1WshyuZC7d87k3r07slouxr2kLPdyIKe8rsZ67vke1uXa1GBQdqn7zYnGQaj9+Xw+qpyVObp14gG6d19ghs+SSE6SaHQpyNpGTqJeVpG7ZnD2mMzkMD+RupiPQLaRXioguwP5HEfZHmRf7+VQm1MG4zQ/0TFJJuNdqakPUlelNojodZhl0konLWrttjEr9rKS/a6Uw7Ycz5Pnogj3kRTjde3e2X8mzU38mRgP/5jkE5nPZmqV7vcvGgHINtemETfX3l2DeT62QMc1wJwWzN0kmUx00GTiITX7eewAukZ1rNeyr0vNXqdJQCMdkliBetXV4x6szVwOEo/3MwfPcdXwxxZzD3SKc3/uCs9TU6/7yAxywWnsAbj75/k4Eerr4xu0C4MYDrdv1E0j681eRz9gV0/EgG6b2gDD/cJiT2aSTQoF3F5hrjEpzmuf+VRbdwA6e7mziGe/0XtLVatbCO/F4H24p48NcXpPsPsqYN3v1b6BzuIRbPg59/cV/s7jD37/tfBzYKhAqECoQKhAqECoQKhAqECoQKhAqECoQKhAqMAzXIEA0J/hyQ+n/lMrEAB6WCChAkcV+CwD9H/r3/5LeqTeBhaFnynQN6OtON9TBfgwqGU5v0xHQYhqjdxTr6ZUe1ogB5bt7tF2Zp+rqm2AFmo9lKgFyjZ7L76qCtABZeAA4BSAngDRUZQ60O5/aQ/YB0jz2R7G+c/kl/6ABrWHxyIYGK9q0EgBv88xJ0scYATEwHJcB3BisVBrW1TPWMEDLiy51uxwFYigHmxKubm8lPfff1/u37+vAH1Xlgpo+HzU7MvTEx2oyi8vL7W25G8D5Dk+PhPwgiwVQKS2zHWt6kAAR9SaRb3WPMtlnuZSJNkIB1FHDk0nveYM22jaXmpVfUdjE4BSyzhSdTSgQ6FHbXnqzJeHkhY9bXVSKKVZzdh5VwZindITcI8i3lwFTHFcpKkA1lGNc16ATJSOmm3v6gbwLPKpTNJb8IOaFRt3ADr1AXzBlVAqYy3smyEA6FUNWGpHkM9rpDXlqlfrnrSVnHSVTF0jAxbu62gq66iQA7VB/Yt7QD5IlQ+SOUvkJMmka1Fzm0qdY8bCPcfSGnjtnBEiGim6WiJnJc+6OwboPo8ZoMr6QZHsr5EnT6/k4eNLubpe3wJTVaAbQPdwcFSgHwE4MsqZRsiv1lP/5AC6V6BXlWwA6PuPAnQ9kSPQqAp0QDNw7sjCvcCufgTolXz5S1+UX/mlr8u3v/GLzsL9y3Lx+JG8++O35a033pQf/ehNzUCPudYAce66oznkZDWX1WouU651t07iCPX74JTomZ7Hex/el/c++FAur65lrc4X5b9WgD7CWkFBnmmzB7btd87P5O6dU8F63h9vVR3UMp0GGJ9bvtnZ3ugdKbh2lqsTWZ6Qn36mzTi4Tqj6PE1G6MveSCMA8+D322zopWgqHexpAM6kqWQ1dKpA9w0r7XQh1eJU6ulitOAHoJdDJ30cmRJ+MpFtuZHr3Y3sDluD4FU1AvQidWpl9rGuka6ttRmKfYjYChTZ7E2HqtTjUMeMspWmsuuN99e9FITubNOP4S1/Hi3cncU86nKNH8DefFLIgr29mI4W/Jqjvj9ok5Z/3jFA984Kxw0RYwQBgFhdNVx8A5b3uCzEsTY9cH9Agb4p97I57PTeY3b1kSnQu1YKIgXcmtV8cerg3AGA+12NNXk73s+4/GghoMXG34s0kxx1PWp219iExX3UWYPP2HTlIkEA2v4zuC9pk48H6V2v1+9mu1eFOtEDXd/qvwPR2VfZDxV6A9AnxTjP1F4dLI5qrvb2TvnuQTf3loh4CtdA4ptAaIjDZcDHIxiNZ4+wuo22+wradSPShz8Xf+/i7zx++Aevh58DQwVCBUIFQgVCBUIFQgVCBUIFQgVCBUIFQgVCBZ7hCgSA/gxPfjj1n1qBANDDAgkVOKrAZxmg/8W//m/qkXoYoBnK643Ch912p1AHO2dAKqDNrHdNOT0tZqpaw7IVEAJ88RBdQSu/XFf7WMundfHakk5yIftWM10dcMDSfTonM3mpA4ilCvSYzPB0BLX+OAGtWPQCBVAOAvJH+HikqNdsYD4P9WuKBXRkWeXrtewOB4VF5Ah7ODBbzBV+3bl7V4EhiluOE3W8t8Plc6K2kbir5eriQt555x157733ZF+VCtCxsF4A4zkXBegrzZV9+uSJXLpj5nPJ3QaEUFOvmh1zwftBsiiWTBKFPJqti0VwkkvhsrI5DtSEWPKi4tSc4BpNKrAFy/FUUH1OJtiBA9BjnR+f436oSzkAaVzWrmZtk/VNs0GsqdNmL1xXCri8Cpe82ww1Os0QND9g5z7JZZZPZOZAHnUnq71xdvQG3kWPZzFbyryYK+TC/lezczvRDHTAHWsuToCCQLt8bG5oe8tAx9bf2xjzmt5l8NIcAOw67WuXgW5gEVvxm2Ei1zKRXd1aA0FTKUBvcpHJjDzhmaRpLrj0I4bV3GKsm8WU39lREwdW7cDzeGhv862dfTtw3StYyRZ+7rnnVInuQSD27Q8fXcjl1Y2DlAdJJjPBxh178jEvGkt7LMv1CFAiMyUAfbOqHhXNqkC37HQ+F+iG+hwIh5pVFegKbjVMemwMMPTOt+065YF1+y1AN8X1V14CoH9DAforr7wiL7/yijx+cF/efuN1BehvvPFjeeONdySdzmSCbf984VwPClnMp7Jc4ORgttkMWlEY3qGBT7//8JF8+PCRPH16KRcXV7Le7P61A3SzsLcGk9PTUx3nZyc65vPZeLx1g3q90vqyHoCfqJpvNkQklPp95mKxXMlitVKnBBwTUKKbhXus84ASm2YiBabkbU+4ZiaSEPewXYtsfUPFTpK6lmXfyGLoDO5Op9LPl1LOT6WZLpxSOlXL9ZKmpZgM9ELf73p3LRc3F7Ldb2wdcj3kKznNTwWA7kH0MLRQdMlymo1mOkeVU2Xv9ntzy9gftKmFrRurcwXtToHO3uDV4EByjS3oOgXoeq6uXqxnv7dOJ3adFUeqaa7/vXM5OYa0WLhzrN5FQeMGnNOIV0N3USSgbe4xquhmL1N3j0EOpTUBEENyvdvKzW6j1xGqam0kGjpt7GJv1WNyeywW6WbVz3ngCkKMRu1SFAbdp3P2ZY7FHU+OG4veo0z1zaCpZ6ipMU1gFv/go07M3cNs+P196dgpRaNAdvuxwYZjAZ5zrRARQIMGTR/kkzPYz7Bm900POCRoBrq75rUZasBVwmzjgfpkuKdEm7h5I1qFNaTNWu48iDlgH9S9wTW7sW7ZwzV2xTkC+PewXHdrZOIRAHr4MThUIFQgVCBUIFQgVCBUIFQgVCBUIFQgVCBU4NmuQADoz/b8h7P/wysQAHpYHaECRxX4LAP0v/a3/poeqc/VBZqsb24UoiuUwO4VGNKjZxZT7PkcVgXoqaqryXPmPRp+IQ+wc7S8bTsF62ov6/JTzWY31axaVaHnmSm/lws5WZ0IecJYKgMMo7jXvGR+Ya+28S7nHMBzfXUtB2eJzjkoQG/sszw88L/4B8horm6ajCpJAPrusFeI7n/xj7X8dDaTO/fuyte//nUdHCPwGdDsreML4Fssstts5MHDB2rjXqL4bGqFHQB9zmtxgoX7SpsMNij7t1vNT+azvfIPhT1Z5x1Kf1Tfg2V7T1B0J9mtOr6YyjybaA66QquPAHQsmc12u6pbqbQOMloKpxOrtcIjha2tlI0p0FEtmgXy4KyC1STcVjBZv5rDjBLSIBnMFft2hinXyZyOJQeoA5d0XrFljyVm3fQAPrOdz1IbKNG9IhKFa9f0UpetbLc0b2wte3ySyXRWKCxi9AMwuFLoizKdxgPguY7O8pixfj/raoXoKNBpmoiTTG6iQlXoqkAHjnWN2rfX2SBJbo0GWBXDfkyFbkB66DtJsIJX+BYbgOTPfasA3Td0AGNxVwdK+7kBoN+795zw1UMmAPqDh0/k4vJa7fy53uKskCSfSxSnR2A8kQFbe6dAZyo4bwC6h+fakxCbAp3rjGPWdbbfyQarZuAf+dL+enB27fZ6y6sHN3qFbBoNkqMOj5yit2nkqy+/JL/6nV+Sb3/j6/KlL31Jx4fvvyev//AP5M033pB33/1A3n3nA0mmM8mXAPS5zGZzteqezw2i01zhoacmtkfkYVvEAU0bDx8/kUdPnsqDB4/l/oPHQk48rQuYC/yEhXtkFu4ASbWYPs5A/0Ms3LsOoIt9e6mNIMyrWperU0WhQJJxcrKUk9XC3C9UnR9Lq0ptrg9rIOI6AcoCOcsSdTpgvJP5HOeKuZyencmd8zuyXK1kcGposuRpMGKOYtYj1zV7aDHVddTeXEq3vlY4z3zlXSuLrpE5TgvAzCyTKitkk8/kkJsdPgOAfuD1NHlkqT5vV25ls1/rte0fZ/mJnE3OZJLkdo0PvbTaFFALNv5AY67NBqg8tAafdzttblF/+M7yrnmOKri1F+PWNl3dEJzDhL9uvBsE1yQqdw/HAfHUXRtU+k7vL3wO1wyNTlyHBqETvZ69W4auf9fopbA5TaXHUSG2+IJbgD4oRPcRFOxvV5u1XG3Xuq8yp+zP+HMQ4+BjNPS+hr38bOoU3ea60VS1Dp/FrnnnNEA4W3OdC0B6nOh+pw7qOAxg9a5KdVtH3L98k4HeJxsy3Q2g06DFvQknEv6O8n9flrJeb+T65lq2m410Ayx+0Oays7NTdUzAKYWoANYV1zrXvtqol4dxv/Hqc+qt6vSm0f0bHwGOra7te5pxr04nZM/b8epraQTg+awvjW2xtYeFu59j3T+4D/i7vmueCwA9/BgcKhAqECoQKhAqECoQKhAqECoQKhAqECoQKvBsVyAA9Gd7/sPZB4Ae1kCowKeqwGcZoP+Nv/fv6jkATHY7lIdrubm+URttlMYAaa8mByp5RSQ23bPpTFV4qKtRq6vi1QM7BxIMHH4UoKPm9vbGSZpJAmheLVXFeXp2KnfOz2V1spIIFILqNjYIAXgBGMxnc9lsDaCjvFNICKh3gMAr4ThuVS0C31HOAYom+Xg+gP+Ng2Gm3jtI4jLR79y7J9/+9rflO9/5joHnSPT8APfYNy8nuSyLXDO+sWZHDY8lMM0C2ozglKmz1VLmy4WCNwAHoGd72AkqT61rJFrj/WYn+812PDagjCm6bwHyajaXRU4GemGQtutUgV6rAv0WoKNeJEO3blq1UwcMAYgmZFRzLk7RXDWVKrEBfNi0c35mwd8prLF5N5AO+LQpxX46ljkwvyj0OTq/bScRlueobF02LqrMIs9lmk1GZwEgTNcNCmasQYNBDnIj5b4yde/NjamDC9TnU4WS52dnIjEQs1EFuinfc1WtA9CBbWo9HImcAtC7WgpAt6rpE9nEM9nEU6l6g+Mo8au0kzKlScOAEVBI0wd6A0uqaEWOjoUyg8kCkgOfFaCTUWywDxCJIp+l7eHgyQqA/rwCdH8NPXpyIfcfPpGnF1eyd6rRKCkkwl7bKc75DJA9bRSDhh/zsLUCRB8Buk5IohDdA3SOGXjO8Fby2rziLNzH1yrwpG6dNUFohv0gGepw6Uc3h6++8rL8+i9/WwH6i194UV588Qvy7o/fkh/+3vfljddelwcPHsmD+48knk4lny+lcJnKAOXFrJD5zBwrtIFCwZu2BCiQAyLz2U8urnS898F9eeedD+TR4wsF6LBbv+Y0Az26zUBXKAlAT1JT+Lo1Z40MH81A7/tauhaAXY5208zZhMad+UxV44zlYiaLuamx/cNq1GojiSeEhwpIWRqs5LpraimmMylmU23+Ya3iYgHgJZ+7LA1ssi/QNMSepxEPs5lEXSPl1VMpby5GpXIx9ArQZ32joJr/bSWVS0llE5uVOgOAvieKgIYbbSiIpWq5pvfSSedcOzI5L07lvDiTPMpdk1EjVbWXqtzrvHO+7At9NEiHfX9dW+57VUvcxRJ3kdZ5jDBw2fJ+LanRtzaWWMSFRT8YIOe6VLt6js/lZvNc1PzsNepsgcK771Vpz5pgvwZGs4+z17Ln+ggI5sXej+saV43E8r3ZR6pKj1/1z3qtWGTF5eZaLjc35oLClcT15QaKavaR6YzYiYXMF3PbC2tzDfDDnxegnMYm7NoB3rxWG4WYKddsxHGzfxNpwVebm0RBv94jHbRu20adWGi04t6kSvii0PpXdaNRI48eP5aryytpVQ0OQKdJ40ROcTZxsQFq7z4Mdh9xa5J9QBuqiN/Qe0Wr+5K6jfTkuEf61bvHsPexN7Of0RDFvZ7nt+ytA00Q1hTF+bMWeOh9t+vGiBHWh78O+fcfhgz0T/XzYXhSqECoQKhAqECoQKhAqECoQKhAqECoQKhAqMDntQIBoH9eZzac189bgaBA/3krGF7/uarAZxmg/+3/4O9orYGWQOD1DfbmpkBXG1jNu3X8DvtaBw3Myt1gB5bbgA7NQgW6o1J2QIV8Wq/eNMSiMsLRUlxtw4HFS+AF2eOnCrNWq6UqVbFw98pPfkHv1aIAKWzY+Vyfu+shh4eVfhEZ9E1U6QcoGu3qm8apwQ2eA9GB+wD9s/NzVZ9/4xvfUHCgVuZtq+fKWADf+H5n3+P15KlzviVW7lho17UU85kOHpZP3qj6HOW7BxAAlXK/l3K310YAzd6WSPPEsW03S/uFANCXk6kCdF8TVOtYDLd8deB+ty81Qxdg463OzSJ/ptbR3k67ag2woJofs4s73wRh4MRDdDUSH3PBI5mTcz6djgp1AGNKpq4rutYcVbrLBwYOaS56kkoPQO+G0eq8OtRSHhrZbw+6BgFHWLiTnb1YztUSmzx63AiGoXZNFQYMVZpJnwUW56wlEc0/Jwd9ompniHcqu2wh+3QhLcAZ0CW9HKJWDnGrGfDeYj6JgUCpwijmj0aFyNldj5sSttudgXWfZa0AnbUDmHMQEev2O+f3hCx0v+YeP7mQDx48lqcXl+NaGiIs9nOJYsu257ndEElHLry/ZkzYqhHaHwfoQESuOeYf+LYFoB+OADrA3+UsfwSg9zTH3CrQUdqnA4DNGl4Yv/jVL8uf+GO/It/+5jfUjp7x5uuvyfe/+zvyxmuvqe36kycXauGeLZYyXSydY8BS5kDJGY02tlewd+DVD5TWphaAehzL1Q1K2428+94H8uZb78iDh4+lHcyem4e5Sfx/B+hegd42AHQUt7XkCvAnslzMR4A+m5GHPVHwfLv2Ueqzn9n64g+a9YzduVP88vec8+P9lnb+NPqoWb2zIVe4S3OJU6D7zPKhqeRw9UQO1xdjjvk8jmTZt6pA9491H8nTIZG1pOMeXJOBTpa3Hp9TzA+NNAOW42aTz/o8yVZymp1IJuntNTcC9Ft77j4W6eNBIS/NLexLSZ9I0sfWqODyun3Dhb+vWeNKpMrlEaB7iN7dNmj4/cPDcIO+BpT5HmtEmyr03hHpv7G/M473du+YkKCWznMF8WZPXo8AHWCvNuPDoAD9win83YISO9dotFznc2l0Yp/1KnqD+wbRfVMW67bAzt5Z2rO/oko3gO5cUGiUiEQjONKj6AfLCLfmqtE6Xe9J6UcAOpEn3EcvLi7k/v0Hen11PffRQWbzqbokrE6Wsjo91eHdHSxuwxqhtDnJ1UT3eGrj7NppOFKLeZw7nOW6ujkoQLf9UYe6FbDkLQNd3QcoYH+7x2mzgFOl+/Xh18Uf/ODVz9XPceFkQgVCBUIFQgVCBUIFQgVCBUIFQgVCBUIFQgVCBX62CgSA/rPVKzz72alAAOjPzlyHM/0UFfgsA/Tf+I//np7B06dP9Rf2AMwdNuO7vSkdsbbG9lbFyGZjzfmgJuXfgew+t7qq+EU91sAGdFQZZ3pnxy1cLivvpzDqtniooyfTqVofk0cMQNcI4cRAKzCTX+C/8MILOvi7/1wAi+ZmexWqy6ZVG1oHFvUIlMMZWDG40kvtoLa3Ewfux1miCtKXX35ZB4Cfc1DFt2aB1zKJRHLerzdwyedg2YzSF0U+dcSuHaiWFRODb06hqRbuJZbSZp+rtvOov2uDtgwU3eAKhofPi2I6AnQPkcjYlZYAcasx4AP14uFQa+ayh1LAcyymUXkCPNSyGbV8D3Q1ZbwCFwXqZkvtoRWybECrnwfUozMUkx52oV6OY8toz/PRzhlVKfbt0lkOsgK9GKV3QhfFCOTrigaCWvbbUtcgin5cB6azia6De/fuKbiNE+zta+kd4KXmiSSSiqlbfdPGqjnIsill4uAwAL0sTqSanMiQmgU4KtSd1LId7HypOWu8yAuZ5FM9d3UR0GYGG/5B08TQ1jr8tY3ymZx0loCvG4rW05NzzUD3kOnh46fywf2HAkj3jSeq+Y4A6LeQskUpr6kHNLDYhUJNUIeag4DBLb1IYiyxbR0Cy1Cfb/conq2pQpsDnNX+JwF0vTSAoMDzrrHmAPf45i98Tf7UH/81+eVf+uYIml/9g9+X3/kX/1xe+9GP5Ab4fb2RbDZXgD531y/XMPAcC3e+qnNFMVE79K6t9d0N1oke63ZfyjvvvS9vvvGm1qfpI2lc6sPPC9BRnjc1lvZ2zVET1OcAcwA6DRo07aDEnuQ0UJg9OTXFMl+HA6GsHcuUxhLbrlfezyuJub5oFKFRRRXoKOnde/E6bWQ4Usx31UH2V0+kvL7Q65w6LbNETqNBVi6fnjlbD7E87QHot3boDQBdOrVw93M4xL30sesocXM4j2ayiGYKw/35N3UpdXPQLZi1SbSFQuWIRiEDsOxL6ZDacPD84xB93HMdwB8be4C1NAOxLzpLbw+m+eqPV79XE5VgewT7kkFa2/f9Hu+h+zF8n6DYns31PuOz0lGg8+6cD+9HzS/WVwrR2dN0j2Qk2L/btcU58LkeoHvQDMAHngOlR+CdJDLNJzqYZ+aMDHT2v2OA7rIgVJXua+ZdInyuuF4DaaJxJtxL2avJIec4WVuA8/ffvy+PHz9VmM1WWuDKsShksZprsxkA3TdJ0Rzmr2+N8nAAXWNHqnK83zTqWlJJVzVjzVVhnlpzmd9LFKqr84Dt3dSTNcF80VjkP+u4ocLvVZzbD77/w0/x01F4SqhAqECoQKhAqECoQKhAqECoQKhAqECoQKhAqMDntQIBoH9eZzac189bgQDQf94Khtd/rirwWQbof/cf/IbW+snjJ/L4yRPNPyeTll++L7BLV9Ww5dFiy+tzT/ke0AFwaVbGe1GATiYwQNfb/DrLXP7uYYvCc4XyTp3eD5JhIzyZmAr95ESVgFkW6eA9ASl85ktA7ZdeGvPIAf0o0RkewHh1J189kFYLW80Xx9bb7J+hnWrnOzhIj103EBSV4Wyq4NaUzwZcR/gIFOlaSVEie0gL4EShl2Jpv5WLp0/l+mYtaZ6qol0zYrEu7nuFGWTcGvRB5Yz9+aAARmsJ/KwqA+Ntr5nMhbNMX+ZTmU+K0bYalTdZtqnW1xoDADS1y67V3HFnUTydA9CBNGYBjQob9bUHZmrnC0zXfGQAulMoaoMA+dqlHhvWw7PJRGaTQu3L+VwUvQr4i6kBGOrdtNIBGOtbK2o7RkCNUzOi6K1aB9APcnF5KZcXF5KksQJOALoqn59/Th0JAOhtZznW1C6LM8njTNXumpc9DLKoD7Ks95I7e3JJUmlm51JPzyTKzTVhiEU2fSmbvlK7agbK+PlsIfPpQjEbik8QaBINkjL/rkGhBwLXpQ57AFlpImAA0C0rmyzw1fJUFoulszEvBAv39z98II8eP1VrakY3JKLtEgrQTenpRKIKzXyzBKp8QK5+4hFA53WsbQPozahA944EPBdnBV3Ho7qU3GpToI8PwDlNAS0Z4Sj8I1We/xt/8o/Lr3zrW05dvZTf//6/kn/+T35LAfp2d5DdtpRsZgr0xclKzs7MEh14bgCdbOmZTItC6hqYXVrDiV7/g5QNTRytvPve+/LGG2/IBx8+kBob/e5jGeifaOGeiLkGmCPBJ1m4m/IchwzWLgrgTt0NAPuoeb2Fu+U8oyW2Zhlt0HBmGTgMjI03riXIq/65TjSKgvgHsqwnE3W6IJueMTYKOUt31PQGZHtpyp1U60upNldaI8ZJlspZEsmJCt4N8m4A6EMiNwMNKOYK0sgglQfoLpc8ziJJcg6adQjA7qXoJ1J0udqx+2aftq00B50Ke0t0rgkGjTXqvgBAl0yV62qT7/ZNb0nua6558e44by3cXWNRe5sdzzXLXm4Z9DZf7H3sJxwnSmxV/6N8xt69oRHIbPLNIcKuK9ubepmSAb5Y6nHhtqFzRvwA5+SAL41PqM8vUaCzX2sGA+cZS5+Y9TmDe8eSGJHV0tnPY19+a+PuryUszDWWYlLoPYrB3zMU+tFtfTsayapKHUo+eq7Ug0Yudz9k/8SNIc8EVxciRjTiou9HgP7o0VO9EHhdPkmlmGYyXRSyOjnRwT1Tj6Mo3Bp1TgPeJQGAXh70/lzXlRy2e9mtt1LvS1kQtbBYKLgn/5xaqksDDWs0yeU4R0w0coEaVQeLIwCkyCxqTgAAIABJREFUW967HRf/NzoMuIaJ3/ve73+ufo4LJxMqECoQKhAqECoQKhAqECoQKhAqECoQKhAqECrws1UgAPSfrV7h2c9OBQJAf3bmOpzpp6jAZxmg/8W/9Vf0DLDNZgBIFW71/QgIgCOa2+rU0cAVgAoZsABRVHoKzh0UUoCov1AncxXoCaSLFOLxfE+lFF44pTMAKs4ymc1nqthdLOYyKVDmpfpLfwA6IOKll15SVTjAxQPd7dZyyflFv+Ut3+Yue8tmjo3f83NcCncBO0AnCJkD26o4Jc8aJWQxGZXfAA5VrqfWNKBq6r6TFEVjb6CN8wTaANHIPCZLnjxa1IV8z6vXqRP27ZyPtwUGBqlSux9u1fyHUgasjetGwcoE4Ae0yaeaje6BVhrFkkWJKiAzpxRUi3xU3mTzArbi2PJr80xBDaAEBwEU8wAz5scDIuCZNRs48EWdy1LK6iBVWWnNqf3CWbjjTsD6BjBiOU/ur4GyWgHU4FSoowVwDLy2Y/OwDYCuNu576mZQOcsSpxBemG3/+RlYU7q+krZvRkVoHqUK0AFjOg9tp/B8Ue3Vwl1zebNM4XkzPZU+sXxrQBsAfduXUta2flkg8+lcB+8HfMM34BaMY2uO7XQlTbmXtnJgj+ck2NUnOjz0BMavTk5luViNcPQYoONSQHRC2wPQWWOm9GS0WNxjlXwM0LXW5mSg1w5/0LWZjCpntXA/HGTrIgJUgc55qALdmgy4tg1Imp36CNUBmTWNG80IM3/l278kf+HP/Gn5lW9/SwoaL4pCfu97vyv/9Ld+U1794Q/Vev9Q1pIUU8mwa18uR0W3ZaA7G/cZ2eITzd0uyQ3X5pHG9gxMCoZIPrz/QN5yFu4NFu4c4h9p4Q5A/8kMdHLQfRNPp7B4L23D3mbW9NjKkyd9slqOwD9LDcDzqbeKY9Y2ERBmY00dNf/cKXq9IpprnH3DOw3wZ5wBIpfXDaRm7nQPAny77G/g/tAcZGgPI6CfxSJnsShAByjzXvs4k6sok5s+kZKGj0MpJfnpQyvNkQ3/dF7IbDWVLE8UNNP4MmlzmXS5pL05iWiEATVpK10L4wOg7KCy3QMG0LkkgzXm+AFE5s/+oe/HPu5cEEarcP2evb+Hqx7gj81Umu1tambdv4jFcABdIwncvYX30GuSe4qeV6cNV9mk+Mj+TYyG1sMBavblq+1arrdrrbs6YCSxDDpunQZwDDg5O5XTszO3n3eaIc5a1Zz7qtT9jwYdGnBQnQOuyUwHppOJDkTnWtNzpQGhKmVw1x8TT6MSoJ9/11q6YwFaK6yesC/nltMQx3J9vZZHDx/L5eWVa97BLSBRiM79gIYoxmxqzgV8z2qIEt3WOUp2r0TnK9fdbrOV9eVaQTqRAwwaNyZcw2k2Xpsoz3Gg4X7h13XF2tcmKmsMYE17IxmNKHEOD8zXv/rt73+Kn47CU0IFQgVCBUIFQgVCBUIFQgVCBUIFQgVCBUIFQgU+rxUIAP3zOrPhvH7eCgSA/vNWMLz+c1WBzzJA/85f+DWtNQAay3GgJ7/Y5xf8mue7XKq6TEHC3sb+sFdbd4A1Fq+aY6u2vKaCBhIpKEHtqVDdoAEwSQeQMXUK9LZV8BIlwCbUdVMF92aPm6uN9wjQo0gB+ksvvazQFyAA3MUKe7/bqQJvzPxWy+hizIQFnCsoF4PUDHXABnCrRbs9AMyaE56lt/bcDmIBKHweOfA8pTnA2csDDjxEAz6b0rJVgM4Awng4vNtbjro6azt7bgFq9oNl/m42moneHirpytpZS09kikI/Kz4C0DPU33EqeYL61eA4ivMsL1QR72GWgp3ILKQ9pKVZIMoM+PKwBgOza/e2+wBHGhQ2G7LmLReZZy7JY5/P9fh5Lu+glvODWGPDAQtocsIN1vomAOaYlQIcHaF91Uhd2gDQ0ICAlTZ5v4vZTJspUHF3gvq8lK5vRgW2V6BDmgFeNHksHEAvsNnPc0nzidTTU6mmp9JJrLCZRoFNf5BNV2qeNSpYAN28mOlQxwDWh6rKY7Vn97VsqlLKw1bqA3NoKwfQOZ3kUpBp7LKnAecA9JOVOSowHj+5lPc+fCAPHz3WhhXs6tuezPNUgSsAC7VnA0DvSLI2cKhQXoGVgUsFofyb5RyMlvOqQD8C6F7pzWsBdR6Wu9lWiO7tynEL6KpK17Q1ouTya7/yHflLf+7Pyq9++1v6+ajSv/fd35Hf+s3/R1794Y+krok16CXOc0mKXGbLhQJ0xnxayHxqSm8FfJOJXqf73VavB40NqGuJsdVPM3n46Km8884HqtJHK9w6MveHW7iTzf1xgG459AB038jQd7g8HKQHGDul7Hw+U3h+erJSaEqTBo0SJvC/BehAdQZOCx6gX11fCwO7fBcSrc0z2qTi9gp9Lk1BCU0r1rBCI04HbO57a5TRJppaYKbwdtag2sv3nVq4n0RYdlsueJUVsk4KuRliXTNXl5ey5TrrGo1h0LmJIjk5P5Hze6dSTCe6J/N+eZPKpMkkdSCc52Gjr4NmGW0AYg+OdV8eHQ9owBmw9qexgHNzlt5EZLg156MOPOj2sRS8J9ek7vt+j3MgnQqbEwVScIs84ClqE56a7bqtydacJmpTrHPPod5jZAbXgm8KcfNa9500zjmDz+E6X++2crPfqbsI1yn7nqSJDKkpxrVGk4ncuXdXzu/dHS3M2YvYpxkHd4/pnf0890iavci6nxVTmRZTVaL7eRiaWptR+oY9y4C/No0QzwGE95ni3jnhuDkry9U2fbfby+XVlbqruIAOvVf5NZbRQJBPVLXuXUXUASGfaAMBcFshut6fUdNbFvrmZi2XT65ku96q24s6vswXei681s9hytrVZisAuinQD6Up0Lm3+4YK9idtsvPZ66U5c/zuP//e5+rnuHAyoQKhAqECoQKhAqECoQKhAqECoQKhAqECoQKhAj9bBQJA/9nqFZ797FQgAPRnZ67DmX6KCnyWAfqv/9U/o2fggZbl/hqs8JbCqBTL/UEhus8KB5zzS3uAh4cQCtAVrAyjchD4rXbACslNyR3nqM1Ts391CvQ4SYUxVWDqlH0FAN3en88Fojz//POage7tfVVV55R13j6Z4/JKcQ8HVY0KQBRReMX5mp27Wbl7aABAJ4udrwYqB1X0AceALL4mkyiSgic462zNQQbGp6mp3GkMINfXZaCjWgWEANG1WWGzGT+T9QGEIVPc52JXOAFUtQxVM8KRIstlluYySSzrlvePgfC9OjaP4DbHChg7Xzc3CshQJOIE4ECVgpg8k2RiYM/n2PIcVYa7r5yHNijs93q8CsZEnIX7ZAQ0AznnACqnkLbimXu1wnUHjLBOxvwXiO7t9euylmpfqz3wmDE/yRTAzlA1z2baUDFErXRDTfD8aIucRanwH6RZVbBtO1q4o0BXe+o0k32+lEO+FJTNqpTsWtkOlWyHUq2ddX2KSJEVMs0mY26xNoqkseQJil6DjTUK4N1GqsN2BLKaqa258Cg2TYmMhTsQHUeF1WqloOrx00u1cH/w8LE8ffpUnjx5Il2fSIs1NwDdZcUDz1uXezwCSK2tB+jW4nAM0Dk2ANnOAXQA6gjQ1f3hFqBrOrdmbFssg9ruY7dfoohuXd2n8sd/9ZflL//5P6cKdH+N/O7v/I4q0F/70avStsQfDArPU2C5A+jnZ2dai9k0l9nU5hAQrEpeGl+cspfjjZJMm2cePHoi7/z4PSEnXtfIH6lA/ySAHik8Pwbo6hhQ76Rr2EMMrNOUcbpaysmJzQtDbdodQPfuCAbP+ZxbBboC9JtrXavaQIEDg3Of8PPHngE8Z+35/Gg+t2W/8AB9t5N+aGU6S6SYOtvtplGAfgZAjw2g03xQ51PZZjNZD4mum4uLC9nXpZT9RxXoi5O5rE6XkhfZ2BiBfXvR5mrF7ps7sNFvyUF37gs0XsRprEObATgfILf+B5y39aN27cBsB2e96tjfF3QdoboGivvGDwfQj0G6V6B762/+zV83vvY+M511B7BH4c3DO350uEH4KAN3H0aBrsND67aRXVXqACpzXtwHyD8n8903GTBfq7NTVaH764H59Rbyh/1em5oAx1w2HL8H6IvZXBisc7/PAc/bw15otuH4/b7G2uf8/DxoTWIcDhwY1waMXAev4V7BMej9y8U3cKo6B5pdn6krhAfovoa+sUfvf+znbvD9/XYvVxfXsltb0xnDGnyWlsHumgps/lj7ti9xT6UpjPPR+6JvAnBNPjQH+Hsrx/jdf/rdT/HTUXhKqECoQKhAqECoQKhAqECoQKhAqECoQKhAqECowOe1AgGgf15nNpzXz1uBANB/3gqG13+uKvBZBuh/4W+bhbuHFd5yF1Dif2mOZW51wMLbYAADcA7Y+ThAB5CjWh6Ve0B34GtLvrjZSCead55bBrnLtgUEADEUOi6Xao1bqFVtOoIgoMHp6akOgA1wway3TZ93bDM8quO8EhX4g+IaC2bXCOBV6cBlVX5vt5YXPsfOdqKgTUGFV5c6MApImKepzPk7WbpOZc37K5BXrm7WxQUWv/OZgk0Pzn1mu/9MPuf5e/fk+XvPjRbuNSq+ukVCOUKOCbAEyCrk1JJnW0tboXQ0q3QevBegPy+mClc8DDKAbjb2Ht4o3J/kowqfmnn79lEd7nKLqfd4nqwNBVqJrgm1o2/b0cJ9bDLA4t81Y/jXcpS9g+iqQK4qOexKKXesE8tH5rwUSCtAv3UViJG3x+RN38I2BXw9iM8pjlHH16WsmlKyHkyPXXsk23gqm3gqtQfofSt7aWQf1QrQVQUronbweZKNawnF6iRLZZIaQNec8fIg+91ayt1mVKBPsszsyqdkBuc6ptOZzLCEny90zaJyfgJAv/9I7j94KI8ePdKBhXsPGKcZwFu49yKtWrh7bwRNWldU5W243aIfFegK9xtv4X4YGx60UeRjCnTjdgbRx1xsFPwOoGNvzvgTv/ar8lf+zT8vv/xL3xyvke9997vyz/7JP5E3XntDrea7ViSbTWRC3vnKWe6fncl0kukALJqjxEwGl8utWczsKQDFCFv/WO7ffyhv//jH2lxQd5HU/R9l4f7pAHpd0fyzkaY+qIo6SxNZLsy+faWDJoelQXIF7D5jHrtuoKsBdG3GiGO5Wa/lZrPWdeqvc2uy8REJ9mcaIqwxyF7HGzcOMBPvwB4ZRb3MF7nMFvm4voqhl7N4kNM4Gq/9ZjKT/WQhG0lHgH5oa2lc5re/x+RTGoBwXbi1WJ/2E2FMIrPi5jzqcq92+ofD3hTW5UH3xxiLcLd+UR6nxENEqcvgtrXom2Isv9yAqncD8aCW46H5BAjv9yV/jF7h7m/y3AO43/jP9U1P/l5DnVHwY5Ouuemu6armvoQlutv3eN8+Eh3eupzroexaqbrG7j2+YQqrd2rnYXEc6z5dzGfjPuct5Pl89jkGDV9UgHPDxQDV9nKxlJPFUhYouIk5mEykJXN8t5VqvzOnBWdF7/fRsYFgvD8ZROf7BtDZu009rnbpuAO4e402Z7nmL3VtcU0WfK6/7/lGBr8+WXujDfuhks31RrZr1p/ZPLBXcR3wdWyowSq/sfuKPy/+rM4puHK4+6HrOdFGNt9sxfN++7d++3P1c1w4mVCBUIFQgVCBUIFQgVCBUIFQgVCBUIFQgVCBUIGfrQIBoP9s9QrPfnYqEAD6szPX4Uw/RQU+ywD9b/z9v6Nn0DuICEDHUt1sdU11CBxVeF5V7pfrvdq6AtABGy2qNGdty2uathvtyrFr3u22CgLIagaiZ9OJKrMBSwo/gLoOGgDavE16lsWS5Zb5zG/tgQgGJacKbQHRwA1vLawqPTcfvuYjVEdR6dSHHsxoTruDLdhpk0kNQJ8B76fFCJo129zBca/UPp1O5QSbeJSmzoZXyZuzNNds4TiWBc0Aq6WCaY4ZaH5zs9bs68vLC7m4uFTL9C+++AX54osvKmxRtXdVS9z2EneDqoE5bz4rB2gNkearY6dPY0NzKKUpK1emQcF5iqV2ghrecrv1q6qO4a12PuS8K0Q/sh3XnF4gsQJ6ssHr0VpawRFKZqA4ABY1/45zAk42qkqfTyaaKa0W3rOZKVejaHwvEH7PcWmWNGCz1PfYbw6ayWuf20iepTKdomB2AH02kyyPJMmwZU9G1WUE32nRZXtr+kRO2koBeuIssYGW18NEbmQitVpGD9INnRziVsq4VcUq6x8VO5ny5D4bHAKe51IAgvN8BEuAx/3mRlXoHhhyvKMC3QHIQq2dzVHh/Oxczu+cy9OLa/nAAfT79+8LAwv3XgCu2Frb3BAdTS44Geiq0tUv/N0AOkRTv9CUgjW4Wl47gL63DHRVoI+wzQCcvk6dAYDq+vIRIpoCvdJmjNMT1NlL+ZO//msK0L/zzW+o6vnpxYX8q9/9nvzLf/Yv5K033tLjZKlP5oUUy6ksVks5Pz+Ts9MzteHH0p459ABdQXQcHzlI1Ko0Jwf9gw8/lLfeeks+fPBQqjaSqvsoQJcokyE2iOotvX/Swv3jCnSRSh0D1tLUexeHkLv884U168znCj8VoCdmR+0f8Faguq57tdCPZLvbyXa/03PwjSG4OeiaIT7BwXRxFuO2F1mzEGuRedEc9cNBoniQxXKiAJ09g7VZSG8K9GjQZhjgZTOZy2Eyl22cm4X71ZVU2K/HosOU3CJxxjUSSZyaehjFvQL0biKT2Oy4adKoSsDuXu30ccPATl4BOm4LzhJcrbtjmoQyPTYPrrXpSbPLDaAT1eAz3W3GDLBqM4hTjXto/knwXG3eNT7DrO7H93Vwm3oV+USmxUSBvLd4L6taDtyTetcggsOCbkyxoKj3DRotTSLaLGL7M/tg2TYK1VWpzr2L+9Ik12HxCEfnR5OAt193jTasYdxSuAeuAOhLmjAWY4RIc9hLRRTHbju6tniIrs4hbi2pqvxjCn3s7dVZQsvsmsPSRO9f2rDAdYpTDLEnaaL3BvZa5s07BSj0dw0e2giWJDJ1oL1tOtlt9qpEZ69tmtoB9BNtYNM9TS3nzfb9OIKD+pv9fjLOFz8z0FhQAtC3W71/8fiX//hffoqfjsJTQgVCBUIFQgVCBUIFQgVCBUIFQgVCBUIFQgVCBT6vFQgA/fM6s+G8ft4KBID+81YwvP5zVYHPMkD/9//z/0Rr7UGgKoDJSuUX5872FUCucM0BI7Umz1CXFqqUu7VwVxN3BUTkeBuY+X/Ze7Nf27IsvWusZvfNaW8XEVmRznI5hcsuZwMYu2wL/AYSBr/DA29gCRBIIISfeAEBfxVGCKis7KKyjcjI6JvbnXP22e3q0W+MOdY+kVXAvY58CN+YOzR14p67m7XGnGuuq/0b3/dtFc7wHAPRuYwmY7VJJ6PbHwaghmqLi+U16r40JbO75wumegsZ0Sjd1rdrVdwCOQEvamsesnAdOjpoAw4BloGTvRJSCWKiMMLzqIHJKBGBEmRAa54s6j+AxpGrycVsLhfY3qri2CA0ikGyhHk/Vdx3IvOThcyXS62vqq33e7kNtXn85LF89tlnCsJPFgZh9DnYt2NbrJniSd9QMB2NZZwZREc5qoBod5ASiB5Ah87lHfDiTRCcJ7DGFPUGaodjgJEdu4LbLDUQhnWxAr6dwh+DhK29BkDIPAabbI6BuQBCYUM/G4/l/v37arWvtuu8tulsHWy3arksowEyeCmCfTQgZ7PaqqWwWybTFDHBwn8y6fPDsbkejYHnZls8VqVnpSPpEnUNALSd1AeF6Gl4/31ZyU03lJt2IHVi849KtcgbKTLs3LEwrwUb+hwQz3sNDVxOJmOZT8lin5hdu3SCOwAAfbe57RXzcDDqguW35ztP1MIdhfNpnwt+dXUjn372RD759HP56KOPdKA+75KBCGBK4TCKdGB5qnPpud0dfxZs2MPv1MLdKLgDdLNw38kmXHNHtSpr+K6Fu36cZry7Al0z0MsSj2w5OztR1fy/8b3vyD/+R/9A/rU/+iOF/Z98+om89ZO/kB/9+Y/k/d++r/Cc4xnPxjJZTGR5upTLywu5vLg05f4w03liHr3hZhSaEdT2m/gFVRI38uFHH8tvfvMb+fiTz6RsDaDbA8jIeQ5EkjsAXWE8edzBXjxktNvaNDcGBjbaxX4tbVXIhEiAyUQV6Cjs2Wdcwcv7DADoXCv6scB0dP8opO39+J2qrUuaiYhp0NYGbVi5C9DZ52gKMNhrWeA6R1i4N61eY6x/APpoOpDxNA+NAZlMpJVlW8u8M6tvGjnIQN8MAOgDbcIBVKK9bjOsyBMFnrw37gzZELcNd2QQy0Av2Td4LwPodXWQSl0AUKAHm/AAn9kfvClpkA1lmFnzCHsaqnN3DfF7hinRg1Jabd5tjyHHmwYHHqoyDwpw4OsXLMa9ySM4fuj+yb2mMccMHjMg8Wyq78leBLTd0nyz3+t+a3OdqoKe+wq1Zb9hfZF3LgNvMqkVrpMfvy32Njch6oFmIqIv/Hqz+bK6sr+5Nb0Df1fMz7Bwn5uNu0P19rCXmiaLvTUFcT9lvdShfn1DRmgGMWBvTQo8x65b9l07f48R8cx5jiELVu/Ac80vH420+YN93mE976mNZUSO0NAzGUvTdLLfEaNwjD/hfndycqp7tjdc1SWw3u5jbvXuzSDsU3pM2oxh6nxthgruLhzzD/7F//1K/TsunkysQKxArECsQKxArECsQKxArECsQKxArECsQKzAy1UgAvSXq1d89tenAhGgf33mOp7pC1TgqwzQ/9n/8F/pGXhOKvB8uwF27vTLcwB1UwUlK0AjAGq1th6ODMYEpaupyZMA0Dey3piyUQF625hF7wBYZLbmwBB/ANAZaomLKnQ61XxghoOwXhnaicIRFOjA/fF4pDD/rm2tH6e/VqGxWrFblqva3eZmr8yxoepkcD5ANkCIW5Gr1XxQlrsK88HJidw/OZVT8tpnMwUMRVUqnNFc9pD7vjhZymK5NJCHsrsoVL2KivXjjz+WDz74QK6vrjRTGPWzWyEDc4dpppbtntG8IGcXRXQ26EEzWdJAdNwB/GEAvNB5cZvdLOSzu327KgixesdOX7N0gbeZgvMDcAmVLWpCVLIBHtJQAAQdj8Z6vEAUt3AHdjFn8+lUHqGmf/11Bd80XTBHq9WNqu5L1JfTkSRj8nQtDmC73sr6ei3rleXDM3jvMZ83ncjJcinLkxOZzUypizIdKAtEP2x2sl/viEXXtTPDGaAu5LQpRLBaZ/3tD3LVDuS6HUibmk16kqdS5p2Nxo6jrRsZdCJ5m/RqTcAYVt+MHsiWhexuV7Jdr7TBAOgPHBMy5lXhbWM+m8vJ6Zkq8i8vL+XevXtydbWSzz9/Kp988pnO/fvvv2/27eSAozwNsKsDqjOCYt7gvVm9HwG6eilDwY/qeAA6Tge7bd/YAsS1JpAvAnR1s04tE97y4ytpq1LSrpXz83Mhx/xf/9535d/+h38q3/7Db6m9+nvvvSc/e+vn8hc/+Qv58IOPdclxPJP5WGbziZycLbV54t69+zIaZDqGw0FvAT0NDhKcj631QnYFo5T33/9Q3n4bgP6pVG0i5V+hQJffUaADIh1GWrOMKdAdeFPPhrzvYifSVH0zhgLPmQFFbQpBPa5W7dhzAyHNOYE5TToOJCj+FYQDVRtr1qGDAHts3sPfJ7hSVIDykEPvmdy8RrO7g3qbQO18nEo+SrVGav0vnczqQqa12Y5zHPtsKLf5RLbpoI9v6DjJHPt79ha7zlCfG0A35w4aAbJ9IvkhkUFrqmH27rYFUNdSFOZ4cTjs1Y2D4Y1C1HOYjxS6897sK55/7Wtc5x+HCxplQra3xxB4HryDdt1zAnS1dWPxAW5T7mr+3iHE3y/LdA9dLhZaH1XDt61s1P0CJwDuEXbcNDIw2MNo4GI/y8dDyScjnQv2q+1+L6vtRgcPs00fyFAbuwygG7y2hqwmXM99jrhHdoSGAG0Q4X5Bk0hQpSc0oux30hSH/jr0pgG1tw927e5swnt7fAX3Xo3FULt4a9zwBg29V4eGgeForHsg95/ZfK7rx3LLpb+PKLAPK8EhONdrUdY2grU81+Xp6ZnGTfQNBJU1MvCe3mTCm5nlvtnhM6jz+va2V/yzTnj84H+LAP0F/nkYnxIrECsQKxArECsQKxArECsQKxArECsQKxAr8MpWIAL0V3Zq44l9yQpEgP4lCxhf/mpV4KsM0P+L//G/7YvNF+MK0Ldb2W52/Rf6gPS6KqVWu1cbfIGuSuSgJuyzVkUUaCi4RAEYlJZ8q+9fwgM6UecCsP3LerMPNngNQFelXFtL01SqONRHUOPBSlz5DIBB0YoK3bNzXe2o8CzAQX2pQhbL2gU2uOod2ubAWK3NhwaWPQPewRIwywHQw9NTeXB6JkusxQMUQvnLeaMCVrUiykmyn+czhU8KpHc72QFdD3t58uSJKtBXNytJgJxtpyo+oDgwFytxoPrJyVLHAhXmcKxZ4w7aUZ4zUKy7tTXWuygwUR/6OWgOc8jR/QKUQfl/B/zRMMHrdyEbGUAMAKVmDsYU/qjXgMEchyxYmGMTjAKdAWzn2Dh3PW+s6VGPjnLpBsdM8f1mL5vVRja32P1v9XmAXeZVFeBzt9oeyXQGVDd1OOupPpRS7VGgW04vMOukQoF+UAW6qpzLSlYyllUyUoDO8QOTy0EnRd5qA4UB5MZs8+tWP9vW61jmuCLMZ/11Qgb6NgB01iGfgUK1wwPewVvbynJ5IufnF3JxYfCccX19K48fP5OPP/5UYTSDDPAkG1rEQQBmwHIy0Q2gk1+v6fX2u2AHrkg3uCiosjlY76M+R/FPw4Yr0BWgo1QOMFCt/NWRwN6f89d856ZSdI8FPxD9+9/9jvzbf/r35a9/65vy9ttv6/jFz34lv/jZL+WTjz/tr8n5ciqL07lcXJ5r8wTDFeg0Q/h50UCiLWq1AAAgAElEQVSDNTif5wr0fVHpHKFAf/fd32o+POrzkp6EUA+zokCl/0UL9xcB6JxTVxfafkDOM2M2Q4k+VpcJB4Gad+4A3RsZ1JkApfmxecjgediTAoBFuYzduu8F7D3kcztA1/Wlc2jNOH1WOBbxo1TyscFIxrCpZLjfyvBAZrs1fBzykdzmY9mmlpWu80VjD80TYiCaIbh25MRdGKRlAM/zfSp5e4SebVNJ05RqB8480PijMBcFd1D067E2pqBHZe6W9b9rw67rR5uomuNnqnLeFMq+xzsg5893Qbo3Jfle7UCdNeN7NfcEADrnY5nrtqcAmzl2fW9s4IMNO+AcsIsCfTyfyngx623d2adXRGlsN31DlTZw0UikTiK2H7hjQKMRD3dGiDjxDUGbHnDEmEz6pqu8aSSvS26GfZPA0UnC7OQZuH+w//JwdTlNAeyDbvWu8xjcW7xuWpfxRAG6K+Gptd8DvNY6dyEawH9XlrXs9oVgge+P+XyhsQsA9GOjgHrZ270+NJ7hjkLkhu75wXqe+xX7oM+bg/8I0F+tf8fGs4kViBWIFYgViBWIFYgViBWIFYgViBWIFYgVeNkKRID+shWLz/+6VCAC9K/LTMfzfKEKfJUB+n/9v/z3PdziOBWeooADTATFIVC9LA5SohYNIBTVoduj3wUq+oV90+gX6oAZ4GQdlISAUAPKc5nO5gpDFL6QP60WzYlmj/McwGVdk/UK6AnASJVvqrHrATLKZ7V1V1WlqQZVsRfAkyvsAMNks/NZrjjVfGGyzu/k7iqAACQF6EdxAOjgMmCH57M/PDuThwCH0ciUim0rq/Wt3AZb+R4Yjk0pDcx59uyZ3KxuFOQwyFzHOh475q62HNn9lrzmvTYrpB2QOpHlEhvwuSymU5kNRjIZDPu5wR2gBd5iPx4aGiwLu9bjcvDhWbtAJgdWmWY15wr+gMXUxW2LqZs2AxSFWiczJ2p9HpSmRnat1qrgzDJ1JBgPh2r9fXZ2pm4DxYEc9aKHK2DmKk+kJrs5gKrD7qD27bu12dKzbgDogHuAuCosteliKFPsricGt9WymImBG2o+O3bemSzLvSyrveSegd52skknssmm0qQGmfD4VvX5AIWpwTEFyEUtXVmbHftgYBAfh4PJqAdL5M5vb296BboC9KBAp9nD1wOKTpTYDBoKAOg3N+seoJP3zeg4pnykAN1VqoDyJAU+HmErFuZJCmyzPG0H6IBUr6VauONwQLNCxbXT6HFbaL0p0Pnz7wJ0/dy2kaRtJE+kt5z//nf+jvyjP/178q03/0B+/vOfyy9+8Qv51S/fll//8h35/NPH5k4gIsvThZyeL+XBowfyzW9+U958803Njh8Pc1UM+3WoGc24MYSMahToh6qWoq7l008/U0X+54+fyKHWqbC8dv2Qf3mAjvF91tUyymlGMWt64Pl4MhKy6/2BG35v4R7gYFPTnFKaRXqoJfBca6jZ6AY3dT1OJv01yHseNBvc4K4DXmtkMajMA6t14DkQ3R/JYS/J7bWkm3Wv3D8MxrIOAN1fiz65JcO+c+vvWpqukkZqBegOnweHVAZFKpmGpVs99bxqFOWmKufchtRjYk0A2mQiiex2YT+qwzqijSPsM35f0yYamqvK8rgfhOuH99I9lOas0EjD57m7h34O7h5Bje6NAPzkOvXnaRPNfK7v5c1Ze7UMP+j7alNB28pwPFJnDRToOJRwPczPTmR+eqIqfV7LteEKdOaNvUUhNg0JIdJAG8VoSuDcaKII141eZ6GBQeeV+w/7RHDE8OOdcC9D/d9a48Hda7FfD12n9zuOgTXkdbJmrq3+2e9j6kSQZVoPvY/O57bmxpO+fneV7Q7VuUBpaGNoY1x471sy0PcHcxQZj7XZB6cMXDN8DjQeITQcOZi/en4lz54+02awu40P1MGb6Hx9/vm/iBnoL/QPxPikWIFYgViBWIFYgViBWIFYgViBWIFYgViBWIFXtAIRoL+iExtP60tXIAL0L13C+AavUgW+0gD9f/3nWmpVFaNmrJuggj5azwJGUBJjfwuUYADVVQXZdr3q0EG62tFi/16Wgi5QtbNkpmv+8FTG06mq9e4q0DVJOBGFuXypD5BAIdm0puBTJS323wGgK4QuCgUYmhOcHQGEWwUDNjxTG6CiectVpQpYVVUr9LIMcwMEZt0MdLBMWoNmbmsMZFGAvlgIFu4PTk5llOVqc8+5rrEf3wIWyAsnBzjvrZ1Xtyt5+uSpXN9cK5jRnPjtRnPc97udQnBgOHngWJpTb2zJyfYGnjPmKByHI5nkpuCtgbYWtKxqcFPjZvr5gB9AhgGYgc6tAqIOcB3UooNgae81H1Nza2jwvHbObR4Ativ6yR9WRW6D4pTc7yNsBjgb7FqErGXAWsjzbVsp20Z2bSX71uaTURxKOWwOAkhnTlHPo1om+xmFMGuGtTOeAM/5Xa5zqOpNcp2TXPLEmh5YH4tyJ4tiJzngC3tpoNtgLtvBXBXoQNwuky8CdM5JAXolSVkbjA/500DWQU5dTZVaoM5fY+F+a9m/ISdel45hMK092edYt19eGjwHot/ebuTp02v55JNP5Z133lFFtwSArqHkqhCHFwPQyXs+NjwAz1Gqm181D9TMotCvB+hFIWvWFRnZPfBVGWm/rrXJRJXTNnoXiE4T1mWUZ2rDfv/+A/k7f+tvyr/5/e/J648eyFs/fUt++tZP5d133pP3f/uBPH3yzA6j6xSen1+eysNHD+Wv/bW/phCdDPvpaKh/b7EGuCI0WmecFrCa5/qsO5G6Ffnk00/l/ffek08/f6LwXAG63wgSFPRAThToIe8agK022scMdFXVc24hdoD1gI38ZJjJfGLNHTQ2EA8wHKDQvmtrz/6i+v7+9gM8x30Du3NzAjBYzTXimd7sMxMag6aAWFNdM0c0B+xpHnHFOA1AqiQe9K8FoKfYrg+C0wDNDoedpOuV5LuNjEYA1pEq0FfpSDbJwI4Oa/FEbOheZfnardTSJhwbDT/sc0OF50B0FOhuCc85NXWhEQscH9cz6u18dHSkYI2s1wZz2RdoDiFnnOvSwLhlxVMPnd+isBzy1BqYrFGJhg+rJ8B7s1nrcx0C0/zEtcbDQDMwnH0XgJ5Zw9UMe3QiNSY6B5u1xYM4GKbpi32Ke4RanY+GCs6BxUDz6clCpsul/j/rjViKzcGGA2lqpXUUA/0eX4KDQFlXto+E7HVzALA9lJ/srzRJqWOF3+MSkbF0kqu7Q5gbdboI60evzUbvg9i+02zkzQSo6mmC4eGZ9TRrUFvqRhPIfDGXAU4pw2EfB6BNbdwD0kzvoZwb0J3PZI5XNzdyc7OS1e1aVrh97A/6HGq8XBCTcSrkubsjRc7entladSgOPMc5hfuW35f1nhzG3X+3/fB//8Gr9M+4eC6xArECsQKxArECsQKxArECsQKxArECsQKxArECL1mBCNBfsmDx6V+bCkSA/rWZ6niiL1KBrzJA/8//5/8ufFFvNt08UD8zzO6ZbNtOFc7AlutrssKvNfMUsILC2JS/R4jKF+765TqAt1ePHr9kB6bbyPV1WAeDWFpJTBEdLMW7Dr1ysNO9a5vbicI4QAwwV22hA5RyRbRb3bryVS3fg6IaIOXWtwpcAvQChPRKbRSRCtDtHFwBCDwCDp3P5nI+m2G03aumLRu5VWihkB5Ip5bCI1U+kgGOcs8U6KXmoCtAJyuXnPmq1j/frmhQKCRDga4AHQX6QmZAmpCBHhKZTXmtduo9utWaUHtX41vGr8FyzgOXAObV58EV6DQtaL3U+pyxV0cCILZmxgdLaAXpHC8q0QCamQO3UDfYNdV5VMiYZHo8AKdNuZfr3UZWh60egzoWlI1URSVVUWvWcl1XCjapNY0Omi08mcpwlOrIcgN3GguQjXQw/zrnWSaz/UZH3lTK7toklcNoIYfhUjrNGkeNnaj6vM9AZ71XteRtJznW9+H9tLEEqAqoDA0V5eEgu+2t7LYbsyE/HPTvDbQDvsngTvWY53Ps9097C3esk1Ghf/bZ5/LLX/5Sh6rNOa7EQCLHDEBPs4HWx4BdKyjQIa2AReoKUKNBhdGr+YtCbm5XcrNa3VGzm0wc63D/AFWgqyg9qNnV3UFkkCYyGQ1VQc74G3/4Lfn2H/11Wc7n8uMf/0h+9MMfyScffyyPP3ui0QMGBFs5U4B+Ig8e3JM33viGvPHG6zKfTjSTnqYK5gW4x7pmcB3QiMM1ybmn+VA+/Ogj+fWvfi0ffvyJlE0qRXPXch578aEq9XXqQ9azgrvQAGRzRdOJNQK4anY5n8ol9vKnSwPoZ6eSa+eAZdb3IDioshWW+97H/2ONrvDY6mjq5Epfq9dWPtCM7vlyaQ1C47FeF5wbedvexKOqavapPLfYCRwUskQaYa89KtUHTS3TqpApVu4Bgm+TXK7aTFbtMe++xZI/S6TFISPY8JOBnpOBzuSGZow8APRhQvOJOU3UVSFNhTOE2birQlpaBcjegMS57YtSG4/Y1/q897B3U3lztKi1oYq9w7O9XZWt9xR1Ard4ELP6LvXaADa77ThzCrjmOewVQHTWJiCYoRn1g4FeC1ssznfbcB1YFIQCfGzFaaYAGodIA34mg1zS4UDnDOt3gDiqfQb3AfYX3Dj0dzT5aE1wDyhlz32mZK7tVmYOK7aX+Z6mFu6hKcxzxnG/yIqDpOxBYa2q6QCND+zPtTUuTMY0BtEwZpEh1M9cXvb6mXcV6Fzv1AyVOMft69Fy5K3BQ6+GJNRtPNYmCgPzqV5v3INuN1u5xWWmKPu6Mh80gIxH436fN7cIrhPpYTm159qlAcYBOte2No0EG3pXov/4//jhi/zzKD4nViBWIFYgViBWIFYgViBWIFYgViBWIFYgViBW4BWtQATor+jExtP60hWIAP1LlzC+watUga8yQP9P/6f/Rkvdf/FPpjkqyDv23HyJDnDi90+fPg3jmTx/8kwty93SV9V8AZz2VtGAvgyAaipFYKNnkQMM/HMNZRmoPoLaTpL0d/Jng027g3FgMbbh46Ai73N/g4W7QplgHewZ5G6zC0DGrt3VkgAtJXCSKJTsFXYKjkFyBs/4/XI0luV4LB1K8pBtbsDc7NDVGhd1O8BqPNLXuD05YAZIzesYKNAVHN+xdccuHzA+SFJVvZPbTMb4MMtlGGx13bJ8kGaSJda04CAVdeNdq2COgePinP2BupHmART4nDsgSKHfbqvHaqrhsgeRalMccp4BTBzvF1S4wQ7Ynzce4zgwkcl4qnXjvW62a/n8+pk8vb3qlc9dI9LVNGkcQWCuAJ08+kEP0XL4cW6tFgaNKpkNyYWfymQ0MctqYNb2ViabW8lqs5RG2V2OT6ScnCpAVwt3B+iDTg5loefblJWMk1TGkur7WAMAdtfHGAG1x+f5WqOtrmcDh6nmIGP33qvXc1PgTiazHqCTP7zdHdSm/Gc/+5mOrgOGA9CPNt7A8zQllqALa65RgI7dOwpmBY8KCm2erdnDcsWfX1/L8+srPXcHmqpUDxNvatHe1b2fB2qO+pzM929/+9s6vvH6a/Lg3n2F7T/4wQ/kz/7sz+T506eyWa0s5qGiHo2cny/k4vJE7t2/kIcPH6qCHei+VHXrQtcwStcdddtuZbW6kaurK1XKjyZzGU5m8t5778tbb70l773/oZRtKmWbKcg2y/lUsuFI8uG4P149Hahkdwc0asdErXb0vhfcvziTb7x2X157cNnHC3RYaxemLPemm+Kwk/1uI1VZ9NeOsBd2jTobeC21eUef0/Q1Pj07l9OzM1kslqoSZm/j3G5Do4DaiRelwnOGK38B3UWxk6Lc9Z85TUTO81TOBsB5a0y6bRJ5WnZyVQWFNLnfTMogE0C677fEHExmQFCLuWDkh1SyIpFxOgrzMJUaNwAFxfYcHDp2h70OGkAU5ua5VKwtjdkItvXEY4RmHCu/NW/4XuH3Aq4dj1nwY+OaZQ/g+b7fOEDnOX681nxltdWmnDFm6PbgmkdZzvXK/gL45bV+HWpDCQ4L6ihibiLEAxwUygcnk67TrHOG7tlc51mm7hicr+9VZIRTj/2h6PfAu1bu/n7AbCzVAdBum9/tttJsVpKURT+HrGGNwWhaaxYoy/5ecXdv9fsEn2VrmGvd3APYq7m3eBa874N2XzLXES4Jv6+6RTvvT4yIjt1O1odCtiED3SNPBrndA/z+pY0PNPBUNm/MD40D2qxBA0GoZ28Xf8eGn7n66f/541fpn3HxXGIFYgViBWIFYgViBWIFYgViBWIFYgViBWIFYgVesgIRoL9kweLTvzYViAD9azPV8URfpAJfZYD+H/3z/0xPoQca2Om2fHN+tGZXtSQq0jTrVWxXz6/l+bPnqpZ2C2jyqgFDKNI89xUwgbqPL//9eUdbZque5uMCV6pan+dqQ7XqHgF8zRJbQWH40p4v9NU6Gwv3FKvZzBTIAZw7yPHn81yHwg451NYcMJdnfdYwCkagCxDGz0EVxcFm2CH1CPUznQCudGwaVQeqYnI67W3ozSfbYJbnx2MhvAdWAau3W4UTXnOH6gD0BEvetutz1xfTmSp6ZyNTbip8IoMcxXJQCQKngL4AFs8d5rM9751z99qYFbg5AzgcRKWpMCYAWYdjvAdgBTgIFDe7dAO+rnR32OcQRsF8GD4PmwIF+q0q0HvL/7qVumikRoke8oIpG+sIiO5wCZf+LCN72tYDYzqY6Bjm4bzSVMbrGxltVoKS1zLtB1JPz6SankkyGAWonsghb6TIWgOH2OhXtSyGI1kMRvrZlgONwtYAuh8v6tGyIKvd1MW8ljU6UpVsflRwprye4x8rUGbUdSuo0B8/edoD9LZlDo7KcmtKGCood4CuNttdJo2gsA1z/2UBulqgH63DsanHcv1kuZA//uM/1nHv8kIW06lURaEAnXH9/LnscJ/YO2juZHEyk9PTmZydH9X2i9lMX3t6Qr7ymZycLNW1AGjNugcqo7TNhmPJBiN55zfvyk9+8hP5zW/fk8IV6FhnA7Fp4gkA3ddcWHw9QLf5ClnunUU78LuH9y/km288kjce3Q8W7qcaP1AWB3NRCE07wPPddq2W7X49AOKB7eyHmtVNY40q0Etdf6ZAz2U6m8t0NlOoy3XCPobDBMOBKHNIM5HPH6/rukYOxVYOxa6HtItBJpfDXM4H1tzDWNUiT8pWnhfHPHkH6JK7I0Ei4wlq6KFGxvfNHftEsoO5Nah1+nSq+eetRk8YQNf9qfjLAL0BioZrvL/X6baR9Kp3b9Th59092GvYNyLd2dvvWn7/LpTWaztktfsc/i6EZ89E+c/g4fuy77feFME+vis5N5oErIGLvS1VVbpl1yuQznMF6GWIvuBcULQDz7Hhdwvzu7nf/v8oyIn1mKEMD8A/Oeyk266lKw5HdwB1jrDMd6+Zw2fq5nuzNyP4vkod1TEluAe4Ut2buXzPRIXuanRzqEh6IM55eo02+4Nco0JnzwvOBQbmp6pA72se4Llaw4eGBFWl897B8YTa63GEfdvnmt9HgP4i/zqMz4kViBWIFYgViBWIFYgViBWIFYgViBWIFYgVeHUrEAH6qzu38cy+XAUiQP9y9YuvfsUq8FUG6P/hf/kfa7X9C3y+IE9CRrKDbIDpXO1dR71lNfbNQHS1Gw9qOmy8UeHyBTtQEXCkNuFB3eywADyicLeq9P3UXn1/0GxaU9mZCm6+wAJ72ucUAyxcHdirFataM48ByHdVfA5vHBD46/jpylTPOgeOu2LvLkB31Z3mz0J0g0WtwhTUe6izPWd8MJD5fBaUiEcLc8/QpR4Ox1F43wVrmt2LDW6a9fVFHdvVjUjdqHKXcbJYytnyRE7ni77JgPPGYrrVPF5TB6LaVoiXJP1norQEwnhWL7UCuDAH/jpT+pq9uQMozvXm5katf3lPA6EnQVk+sSz2OxnP1MjnTxXuWPRnKKkt+7doKtm1pexbmwfWSlO1Uu5LKfbWFOGW6HlGlrI1RjBShefky2M9bk4Fk3ysgyYKfXSdDG+vdQDQFTYNR9LOL3QA0DXTNxXZJ7Xskkq2ZJpvt1pvteafzrUxwecbgA709QYBiG2F/fUdFwEaOVD9Wia3nZfaPdedqtAfPXokr732mtRNJyhbnzx59gWALmJ1OjaADCUfjFRNqpnMAKomkUpZsoHVL6NAx2iB4+WnuxaMhgNZzKZyfnoi3/nOd+RP/uRPZLmY6xpfr1Y9QF9dr6TEwhnL7JA1Pp2jwh0rJD8/P9eBGwUA/ezUsuAvLi40S545xTacmhMVgKoedf2v335b/vzP/1xB+qFOdLjy2QD6WAYjU6DbXNuPuxbuBtBrtXH3+UJ5/q0335A/eP1hD9AB5wWuAxoXYM0SwHOy7WmWcBDaYeEOVNX8alf7Wwa2N6ronA2YLyy4DdpzjLg5bHa7vr563OTc69owRTfraF9sVYXue/DpeCj3x0O5HJmlN+Om6uRx0cqzw9HJwgC6geC+6Wicy2g80A3R91bgebZPZJQOrQFmOpWONU2zzP8PQMcZpLVJ7rOwAdDYlzvA5Tx8zfseb+s/XPMB0AOqsdDnGBy09qpwmiTCw/ce33P5ta/Ro8MGmez9K/r9CkcRFP5+z2X9rPc72ZB7vt3qmsMBJMkzSQZZn4HO3AHPgegOizlP4DkQ/e7n/+5+R8OUWvjPFz2QT8uDJPuttHu7DzL0+g7rw+vlsNqve35/tyauQgfQM9hLHI7783wecDiw/RNrfnNK4bmuQu/jAA6FPFut5OqWHHlzBqHxA/cEIgi8OQnlOU4jwHLNop9O7R47GPV28xwv9waGOqmEBjdmJgL0V+wfsvF0YgViBWIFYgViBWIFYgViBWIFYgViBWIFYgVesgIRoL9kweLTvzYViAD9azPV8URfpAJfZYD+j/+Tf6Kn4OBHwWGwRQbEAmZQLC7nC4Xo/uU69s3A8/Xa8lBR4/JFO1+oA5xcXY2yj5xxtzYHwmsULJm3VdmD9t3+oHnBfOGv8GoylsVyJovFXIEbD4XuZO2WBgg0t5fs16ZVRalbBnPMCmFQjAY1I8AMBSggxNTFwRY3A3jmMpmM9fWa6du1+lwHH24rj2IdBSF23S3g73CQDCU6YBr1/YxcX8tA5s9AkR0NAgfLX3eAvt6s5Xa9VkWk5bg3IXM7NwAR8tAbbJrLWqYo21HyLpZyeXYu5yenPWjltcB27MetMUHULUBzmNNEgRGfSxbuiOz3kR0bmbuAIVVk1mTN20PnPGSXUztsga+vr3Xw+rNTA+hYygP0eY7V1eYBYOUgkLUQ0qpD7nqn4LoZiLS5ATlGeahkt97LbmOg6aDrAPVkrrniBihRmnKcQFuDo6rMJAM9HaLLNsDZ1DK8vZHR+kaGbaMwH+jaLi6lW1z2CnSOYyeVAnQU6A7QTydTOZvMLLdZM9oZBlEdQCUJKmSgdinM5Wa9MaCqkNGuAUB616E07dR2GXj+2muv658PRfUFgA5Ulw7o7iCU8wVSjdRBHNhMo0PViAJ01qBZX2e6VrESf2ELd4vxtuMMw6HXGPX5Yi6XF+fyve9+V7773e/qWtpvN/LsyRP50Y9+LD/84Q9lc7uRmsz4phWaHMikp9FlsZzKyclCmywYM7XwH8vZyYla2APQabIB1PeRBthCd6mOX/36bfnhD/9c3n4HgC6yr8QAeoN9fSqD4Vjy4cT2Ag18sAdNJAoksbnmAgCgC+sQe+6BvPbgnnzrzdflD15/JGdnpwpx2Q8O+51wjbG2yK7fbm5lfbvSNTSbWSY0Sm2eU9eWi60qcg2ptxp6Hr3taaGBIuRBq3r5cPhiFr3ailvcAqMo2B/YQ7cyDjELpyMA+kAuRmbrz+fc1J08KTp5VjR6ffC+WLfLMFMrcm8AYi7oR+gEa32zCc8Oqdq4j1LiEMwdw2zubV2rarmuTIFe7NV9Q90lyHtHhUymfGgMsX27spxw1iTuGaFpxq8P1rs1mdCgY9bf7DMAWNYAe8ddgK7uCtqAwhza2mY+2HcdXPu58DrNp2dd6DXaqXqc+wqfn+EAkef6HJ7LsapleWha2m6xy6dpI5EuTXVvxTlAFejMR2i6YQ9j7ekeWXC/sfnS46GZQq397fPZm4Hns/nRgSCvCkmp5X6njWHcD4HnBsqtMcLt6+3/GfZ7h9/+edzLiAc4OT2T4SBkmqdYwdPU4Znt1JmMedbTQUq9txBhIdY0NRppc9d8NpN9Vcmzm5U8X62EehCrQMzG6emZquh938OmvalbnQu/plX1zzzp+rArUO8PV1d6jjTVcNw8fvp//eRF/nkUnxMrECsQKxArECsQKxArECsQKxArECsQKxArECvwilYgAvRXdGLjaX3pCkSA/qVLGN/gVarAVxmgf+ef/kODUOQiK5IyOAEY8C/8Z5OpnJBjPFtYNvRopOC6CADWQTNwG5h7166cL9mxLQYMuEoSRberMB0WGJSpFaAAdwFC0xnD7Mo1z/aOXSzwru1M4cixMNyaXcHtUZ6oX/RzTgqK2/YIkQHKAXYr9B6PFV7sC2D+LmTGbkwFDYAeWf4scD/Bbr6uZYBluL4W22/gTaYwxuCxqAIVeL4LSkRA7c36Vla3qz43mHPhdbze5oEI51Zq8oLLqlfDniyXcnl+IeenZ0c7cbJp9wet+11VI0pf3ge1JfNC1jnwnJ/AXeqMfTbHxVxbDjp53YDDicGjoJykSYLsXEAjAAYl5LlC0vPe5lyTyYPdttr2A5B1vgw8cTCatTsayGg2kcEMOGzrbLfeye31WtarTa9AB3zOgFsTy20H4jRNIVW9l7atLOM4ISM+l4HkxKKH5oNKJpuVjDcroVVDwdp4Iu38UocMhrrO26STfVqrCp351gz0qpJpmssEm2WN1nareI4zNAYMBsHGG6hdypYc++3WAKACVaALsToAACAASURBVLP0NsCfS5aSdz1TgP76669LA0A/VPLkabBw/4u/kKpiHaP6D/EFQCoUzflQM4i1YQRg3WXS0iqgAB1FPuDZID+K4P/vDPROyEHXa10M9JN5zvBmFAXoy4Xcv7yQ73/ve/K9739fr6Orp0/lk08+kbd++hfy07fekv12rw0rvF2ec76ZXJwv5fLyVC7OTxX2oTqfcB2PRpqBznoBXCscDZBQ15daaqOsT+TXb78jP/nxj+Wdd38r+6qTQ9XpOmRQGxToDH8oyHYFumdeewZ6x3XOmh7Jo/sX8uY3Hsk3Ht2Xs/NzhYG4NgDQ+engd7Neye3qRgE6KmlGVXJtASSPYJJriEYAtXQP0RJAYNY6f8cewfywnzF6xTyV1yzrkF0P/CR7fLeWw3ajewgW2stRLpeDTM4GpmTncduIPK0TzUBX9w0AepZIx34zGirwRyVct5WU9UGa9vi5gzITxlDMJlwzv1lJCaDc1iyPXWkAnb1YYwpKoLrZn3NNe2NSodbvpUJ3zpm1NNE88ont8cOBHjcAl7V7N+8beE5d/bz4qTBa15KBc42bGJlThLsvsIfi3MF7Kjgmf15tyk1hzfvSbIU9Pip0XqdNXMEFgOYsGpkA+ZxXQ6OUsO/Z/Uyz0nFEqdhv7Xdce6xPILo2qADQ2bPY6/Q+Sd46jh/B/nwSFNqjoeQ4G5QHEc4/1OuuAt2bh9x1gugHs2bPQ72O1vrsq+fs++cXeq/RRoHgcsAu5cpzt37nz35NU1dvaKJGDJT2V7e3Ogx+Xws29BfnF6qk7/eIYNcOXL9//57cu3ffmhJ0Xktdg9RzE7LVaaRj3bAmeLz1Zz99lf4ZF88lViBWIFYgViBWIFYgViBWIFYgViBWIFYgViBW4CUrEAH6SxYsPv1rU4EI0L82Ux1P9EUq8FUG6N/8d/6WnoIry91aGNDsX/ID0JezhZzMgRQLHajQkAAC7XrQeruW9a0pcv13KAEZPPocVbKKFSQZuNHPB0oEO3QH4aPxUEYTy7ZmUEdTxVketdsEA49RQvIcXqtgK1gk+2cq6GpQDXa9Ha0q8uYzVSA6bAOY3G7Wsrq9Vetyhqu3AVSqvD45kQzbYuzSUT8GCO/KRM1sRi/dNCEHeWOqwAB1rm9Xcr26OQL0OxbI3mRAQcid5twcei0XS82kBqA7fAZi7Le7LzwPKKasNMA9zv2uKtzn2qDUTuvFnAK2fH45VuCKWvOqvf5B682xuJIUW27O3e3EVfzb2yrLUcV/MGcBtROeT+Xk/ETmp4tehQo4v356IzdX1lTAAOIDc+ezaZ+rXJY7ORzWUtfHTOKsSyVrE2lr7LBNETvdrWW6vZVxIpZFP5lKM7uQZnohApSmLlhcp41CdIAgn0mzQlY1ktUGh/sHNF2shpZbzWcZRPRce1Tgbt/uzzO1/1gW82VQoL+minKzcD9moBcFrgOa+tzbjueZ5TsDzzg2zk0SrgGDbFbz1BTa3YsC9ACcw7UzUIBusJExGY/kFIB+71K+//3v60DJ+vFHH8kH778vv/jFr+TnP/+V/k5t09NEM+pp1nj04EJee3RP7t8zQA0sR2k+xsGC+IGTE11brM0sMTCq+fH7g5Q1cQ4i7/zmN/LTn/5U3n3vfdmXrexpLAjX8V8N0OGepkR3W2vdSVBXd21vXf3g3rl847X78vrDe2otjwoa63Ys3IHlfu0rQL+5VkDr10Jx2Aljv9v2bhmsf6yu+VyPleD6PhQHvR44TyyxcRZQ4OrXRKg7DUU9eMcifLOW/XbdHwcZ6OdZIss7+fTrLpWrLpObJunnq02lB+h+3e4OW1nvVprR3q/DeiDDKpdBZ4092sxEPIK6PITs7cHAADojKKZpDLllbDahsWmke7ZGW1Rlf/3yfh4z4Z/J/nQI9vCupObvuB41czwosLnG2Pc9r5vn9LnkWdbvB+zHNB1RZ1el50Ftzp7MXsS6M6ie6L7r1uK4gADQOW5T29dSNa1U4R7HtcQxHMpSDlXZNyzxu/3OGie479CkolNJc9CdDHgafEZDMsrN2lyzzJtK8rqUtK56u353eWEt+8Pr5Xs8x+IxFr63cL4XF5dyeXGpzTjUx5sZOFe36mef8Ax0j9bw+y7vyzXJwFFgtdnK9fpWHj9+rIP1enl5T//e92rU7qPhSK3diaBgbMhOv8Wy/VZumZPVShu4cKDRBro7CvS3fvDWi/zzKD4nViBWIFYgViBWIFYgViBWIFYgViBWIFYgViBW4BWtQATor+jExtP60hWIAP1LlzC+watUga8yQH/9H3xbS+1A1n/eVXAP84FMhmOZjkzpx1BlLyrYAFQUiKFo3gKb9j34UOvpMBSkaG6yZYqjakxR3ZHje9e+N6gYVZU3NFDYAzK17+16qM6xO0D/gqpR7byb3urbsmcBhgbZFZqpZbIpyh2icbxYegORsD5HMY6iXHPFJ5MeFAHP07aVHBU054AFsFptlwp4ekBGVjDQv7X8ZBSZ16uV3Kxu9DOAH9TH6+7HBmhUe/q6MRA2yGUxm6uyF+t0b3TA7r0OqkyHWGaxG5TsQeV91zKYmil4wVoZdWmaKjD01/P/HNezZ88UogM5gZ3YuXsmL0BUs9CBiSEbN1ULYgCzZ9yXfe6wH+9oOu4Bep81XNSy35ZS7BwAVVpvgC4Q1ue10KxocnuL4/ZQd9KVrdbJ7O8rWRQ7HdM00XnFwv0wWMphuJAKu3DUpF0rxaCVMu+kDnNDBnpa1pIC0gNotGPEdftoOQ9ANwtqyw9WuI2VtMYBWP45P4cDbKVHaot8//59HXVtttBPnz6TX/3qV/LLX/5SAOio0LvWrMjtPVCvZwrQHfyl2UiyjIYSA/m/L4Du1ye1Xs5ncnF+Jn/7b/9tHTRoANA/+vAjeffd93RgX090gdvA8/PB/TOF6PfvXSjMZDB/0/FYXQu8QUN7EbABR9mszgx7OZTA1lZ++9v35Oc//7m8/8GHsj3Usi3MKpsGAc1AH4x0uHW0gnOL5+4dGSgieeVYuPvafHT/Uv7gjQc9QAeiA9APajltoJmxxY7/9kYbdNwSHXiOvTpqda4JIOVELbGtcUSdJhIxm/Ki0PXGdQRMZa6B6LrfhT1P7wWpqf51XtkvykLayhqAGNNUZNk1MhdzF1CXhnQgm8FEtulQ16/upYlIjYp8OOgV85vdrdysr6Wsir7xZlQPZFwPJe+y0Hhk7gNAdLXUH410/9oWO9kWZIWb44Rmhgf43CvQ00Qbgxh+bNTAoffdZid1cAjKct9/fH37PZH9ljXGT//d3fdyIIt6nLXC53rd2bd5Lo4Ynq1ujQyF7ltPnjzRnyjLUUx7I5fau5M/33b9tcoialDDi91bOE5es7oBFK/7WA3AOfnpkh8hOACd69yGKfwVoDOn3fF4uZaxXGf+fN/wdeb3Hz5bYyyCupvnUWcgNg1UbsHvjWJ3AbruQ7gcBGt1vwdptEXb9k0hAPT1bi+r7UZr9PjxE60jCnfu7XcBOuc0D/sXMQy4kaxWN1oTjyThPuv7712A/vMf/fxV+mdcPJdYgViBWIFYgViBWIFYgViBWIFYgViBWIFYgViBl6xABOgvWbD49K9NBSJA/9pMdTzRF6nAVxmg3/+73+oBuoNf/UVQL/PFe4oyVjIF5q7AVitvlNvD0TGntjC7cFeiqR36AYticlZ3cthuZb/d6turghUwjO3vdNJb6boiTyEieb5ZgE/BYl5zhxNTQgMdqK0DdIcSmo0e8mo1AztAoknI/3bAqZbBIfOb9+K5wJWqsexcB2aASnsuFucTyxdvGhtuf58kaoeukAer+ACRsRNOgwU95wQAAp6jQgfOM8xW2ECsAxUgeIdi/k6zQJ9FP5tZ3jdwjfx3FOxJqkAbkIQNch6UmDaVX1QeezMCx4Ia0xWkDhw5R+YLuPL8+fNg9W4Q3TPTgYQ8HzDK56LmV8X1eNI3D/Dc2/Wt5r27ynkwHipAX5wtj7nNKKvbVIeDdoez2HR7bRygk0etayhJpD5UUu9LqUuzMAeentalnNaFAnTLRR7KrYxlLWM51GQzkydeSzUUHbghKDSiTkUlycGgqoIwVK4Kxg2Y2bwaBEN17pDK1lSqKnQHpoBuIDrQC3Us4LaqGm1IePbsubzzzjs6igNNJrynw1bs6XkfALop6/m8wWAi+QD1qbky/D4BOmuWvPn5dCKnJ0v59re/rWO/28mnn3wiH3/0sXzyyafy8cefWmOK5qebcwR7xb3LU3lw70we3L+QBw8e6MA9YM4aCXborF9fs6wN2xewDa9ld6jlgw8+lF//+tfy4Ucfy3pfyXpPM4qaZStAZx6z3K55m38AOvvB3V3YM9C7Hio/enAp33zjobzx2oM+y5lGnv1uo44FDnV327Vs17fahOHAt9hvZb/fqtW6K3xR5rI2aCLiWuH/NSohwHi3Mq9wRajNycNjKPCmoGbu0AHIzxPR4etm1DYybUqZ1GW/j1SjqRTTpZSjWX89VzSBdA1WAArtaXxZrW/k+c1TKUpTw+tohj1A970A94FBfhegZ7I57HRwzaIsXm82ammOMpuGJ3UBIXs7xBv4NUitfP/0uvl+ORyZYwXH544hrAHfv4CwKJmB9aaetsgKXmNuD9aMY6px26tUxT6daO74fGFW+7w/r7u+udHx+eefa+zA02fPtAkDYO7HxrnUCtENoOvQ+00u6SDvr3PU1rz++bPnUuMScai1YyMdDyQdmSMKr+V6pGHiLwP0QobBBYNjNqv1wpwXwj3Rm5Z8HbHv8Hc8x697Doi9dTwy9b66aoR7nwN0XkNN/Rj8HkdN/T7mjQnUYlsWmg3/9OlTefLkma5h9ih1iQh7mK3zkcyms37/Yq5wZQGk+3Gy5+Xa7OONRWbh/suf/PJF/nkUnxMrECsQKxArECsQKxArECsQKxArECsQKxArECvwilYgAvRXdGLjaX3pCkSA/qVLGN/gVarAVxmgP/r7f6SlVnDZtZqPbCDQvhDvIS0gqEtkNjdwrhbHs7lm3/rzNJcchV1QAwMA3A4YEAc856e+J17WqG3Ji0W1F2zQTW1tCtt8kOnwrHOU56oiTw3YAAQ4Tuy067KS7XanQBrQpaq4tjGAFMB5n/8bwAeqS8/s9b8D7aNCRDF+N0cWWqcABlV8PiBwW0dCzRR2Wt44tsVqFQ/gQwHNeYUcb9TvnMsKQEVuLIrXzUZr1Ntoo3KfThVcqCU4ytugTCV/HvUrP1GDN02tnwVEByR6bjN/Pxrkas/tUA71I+CXhwKjJNVmAbfNB1gBpbxewBHgCgAdC3dU0xwn80ddaCagdgAXyzVeqEJ/PJnqZwAJOSfOb73dyI5mgd1OGyImi6lM56Zc1zGaymQ4lVE+VipKLQHh2GsDM9UyuiykqcnLPkjX1Xr8nMdhs5f9eifVARU/AL2Vi7aS865WgK5RA1kuV1UuV3Um26I26/ymknqU6MABgaaDjHaIopSkqHordVODm9raYR5A11TPltt8zDwnxz7rty6yylGSs7aO1vi17HYHubq6lg8+eF/ef/8DqUoUxeas0Lt9a2tGqr9zte8gxyIa5fNfpUC39QAse359Lc+vr3TuXRHfIf12+bdCZyy8qWGi16MC+jyTyWgk8/lU3nzzTR2og598/rk8efxEHj8x2IbKGwALuFaFeNPKowfn8vqjS3n44F6flzwNCnSA3zQ0nmi0QtPqHBhEPshmV8hmV8qHH34sv3n3Xfn4k89kVzY6ekcMB+go0EPzhOV3G0Q3MEwNiWloNN8bxe5iuZCH9y80/xyQ3ttYV6XstwD0or9GisNeij2qdJS89qjKvWagN00V5l90jtl3xuORTKZTBekAXmDlFzPQm5CBbu+limz4fsitRoVPLUd5JqPM9jnme9BUMqkOMq4coLdSj+dSzU+lmiz6YyuaSnYo2JOuv5bWQYF+KA/WSEPEBAC9QYFu0Jd1O8hRoFt+PWuE36M+17HdqAp9u9tLhVq6AYja61z9r9dpaGZyAK17c46aPze3Du4V83nvWsI+aRnZVZ+Pfru6leuba1W8+57GnukAXd0i6kbhOfVl/1VwPp/rfqX1Dw4iuF9cXV/J1fW1PHv6TJ48fSI3NyuzdQ/ODn6u2Ldj48412qvjhwPJhwPdvFhNQGLU2U+ePlV3jHJXKEDPiBXhvhXqS5PAcDjWPbHfC5pK0rqUYSr93BSH0jLVAejbre6n7PWcK/u9Kd9TfQ7XMfcw632y61gbFYZ232NPcbW5xngc2Be7L1jka8NWVes9kc/itdw3WX9Y1e+Kg1w9v5arqyv9bPYo6sna7hsDBtxzJqFRYaHvRUwL50CTGrb2/JuB/xSg37Fw//XP3n6V/hkXzyVWIFYgViBWIFYgViBWIFYgViBWIFYgViBWIFbgJSsQAfpLFiw+/WtTgQjQvzZTHU/0RSrwVQbob/5jy0A3aNApHALAoj7TXwNZUf8dSrVpdeX3dAwUmyk86tXWQK400/dyi2K3osVWF2Ckud4hhxZg1AYSqUBWP9eUv0AJBSMTrJBNDQ4M4PgA0Q7Q+bOqzetalXHX1zdy2O8NqJF3roBiplAHgGMwNOQA81kKP+x8gV/AloDieqCjlslq823gFHCB5XKL7bBadxtw0Bx3haumTATQT0PGOu/N8ziu9Y6c4p1s1mtVZwOrK8BSXZuSdDbrwRz1tcxrPgNwZwpnz/s223JAerB6z3OFoLPJSMaorwN4cRBl53BH1Y8FPXbpCjhNTUttOabnz6/k5uZaM7sZnk9uedz2HqirgVlq444ycjztLfc5JuYduON5xGQzZ3kq+TC3uSFXfraUk/mpLKaLAPRytWkvAZrFQarSoFuSkjOOkhQmbutgfb2W9dWt5vBqM0Hbyr2kkXvSyCSoevFQeHzo5Mm+k/WhlMP+IEVdGkAf27Ew/wqUy0aSEgBrimDzSrDmg36do97VmIFc5wk4DABTK/8MBauBUr9+0sQsrlnPQLTt7iCrm5WqZBkozzv8uHXJmuIWeC4dYNh/h9AYW/fQXPKXFOgA9CYAdCDiEaCzpoHnDv4dhqrNf1Bv85lcS2Sas+Z6y/mqlNX1tdxc3yiYvL660YoA29UBQMFxI2++8UC+9c3X5PVH9+TszHLQB7xfmvbXNPXRJoHWXADYD2jMuN3sdXz40Sfy2/c+kM8+fyK1oBJG7RzqQTPAYKQqdGtYsWMnh90AujX7qA9+W0uWiJyQ+XxyYur4yzO5d3EaYO6J1FWhueYoy8P2Jy151ar2x8HCbMp5r66t9Lpzq/cwKXrd+DXjDUiunkaVbNeNweKytH0P9bZaiYfzYs2Ngdx5rg0QzCHW3wbQC91zNON+PJNqfib1dGEfL51si4OsyWhvzHJ+MhnLvgSCb6Soea3VZBws3AfJce0YPD/GPNAwtC8Psq8KU9PjiFFXpt5WNxLWl10DgPO7ewj1U2V914X9Y6iQ++z8TMfJCdnbJ7q3GjwvFMSiOtc9++pK/9/4fGLX1JR9JPuClTlNNFxfyyUAfSHm7pHp81QdL6L7qSraQ/wGtdds8tG4dy7gnMrKXEYM+FvTFvs1w9XbKNA/CwB9u97KdrPVfW84HskgNHzpvRL1ecg/17VJfZpKpKl0HTIv7K9laefOutcaB8t/wLZGAYQaWjOVNWx4nW1fsIYdd2kJN6q++Yrnutrf7kk0l1WhFrsA0LHckHAPLrVW2LFz3A7m7Z5he6LdG4M1/WgoxaHQphrWgjaS5HnYn4kjMAcB9gQe7/zq3Rf551F8TqxArECsQKxArECsQKxArECsQKxArECsQKxArMArWoEI0F/RiY2n9aUrEAH6ly5hfINXqQJfZYD+N/7d7/el5jgB2NOJQUH/8h51d7HbS3k49Ja3fOk/GU30S3a3seb/+T3qYFdU34WuCnGbRooKu2MDxm5TC8BQ22yyyYO6fDpDqYz1baEQgJ8K+bL8aHWOza/mnbea2Y1qmhx2y0c+qrIBD24b7FDZYbHbvPP5lsUOcDRVq+eWK/gIcEChYUl2camf06uQUSCiYgwZurwf+bzz5VybAxyyo1Lfl4VCI5SX5PuSk46aDwDilsSu0HabYY7Ha+igQhV/5KAD5wIwm46GMp+OBQWwQ7+6Qg1rYNAhrdeB57jdsz8fZbBB71uFPUWA2P65Ctaats8+5vVApWHIhlagRa5wyEtG5cjA5r5tKmm7Rs8VsHS2PJOL0wv96U4AqIFRCNMMQV3UYnwI5MlkODRgxrh5diM3T2/ksN0HC/dWHqSd3E9bmQQ9d9V08um2ls82tdzuTfnMGqzHiTQK0K1pY0CDQt1JXtu8H4etWwdcwPvReKRAXJ0YFgtds8C4uxnwtn6MpPuawMJ5tz2oupV6kNEMKE+FxhNTcRoIZv2ZbXwPK7tU4xSsoQIL90ydEhSwhmuLRhPg+V+pQA/1sP0otIl0RxtrIDENJjRr4CrAwAVgv92pYpa1CmzjOaibub7Kkmu4lj/85mvyN/7wGwrQ/bXStpIEdwRfay6x53plTgGc17dbubndyscffybvf/CxPHl2JZIPJMkHdwB6sHAfmIW7NalgI2+jjzQg/7wzgI5lPiD/4mwp56cLOTuxuWLOiAE4ANDL4mjDLx2af21GUdcD9psUxXki42BFzprVa0Dhq+1Dpga2h1q744yRZbI7lLIL642GFM2zDvCbOeQ5Q5ps2HMHg97xIqsKmZaFjOuiP69qPJMyKNB9XwKe32zXsq/K3kK9lkrKtlSArrnsh4OQga4jCUBUldIG0P1csZ/HlYHhTQveSMRP36tZm94g5GtTYwaIRLiTHU+sw7379+Xynqn++TP7KmsFEA44Z39h/XMdANQdDtNUo5bvWdbHXHh8BHuhOV7MhSxv7Mjdt4HjULV1cMlgTRiQpyFprvPM7zhO1h2DfZlrl31PleohHoR5RLX9+ROU7M8UNHO81EKjKkamklfrdQXoxD0MescE3eNQoSddfz+zZpMvDlW/p9ZY5U4QnpN+N8/cc+/vxgHQiELngjulcK5u5e/XGyBemwk2u36NqMNHZw4f1IqaGawPjWU4XAxwzhjp/Zx9zeea+wfNajTKuZ28W7mz3u4C9Hffef9V+mdcPJdYgViBWIFYgViBWIFYgViBWIFYgViBWIFYgViBl6xABOgvWbD49K9NBSJA/9pMdTzRF6nAVxmg/81//+/2X47z5TyKOjJPAei9ehm13v6g6nF/8AU6VuZZkvVQl98Nc4NJDqAcoDuA5O8sk9YUngAF/k4zdD2zF3XfGNWbKcSBrgAMYJAr0LEy96xhVOCQDctzfSL73V7hHkDQgZnn6SqcDA/Oz4GxQ3QF+Si386MVN4DALI13egzAHFT5XY2VeNLnZaud8Myye90+G/t2tXAPUF3zZVHv5pmCnD63PQCo3k44qCr5s0Nzhyicgx+3QqfMVJP+PODhIBW1aPbzQiWMkhugche4UArPMHYIzHu7/TpwxezbUR0e4buBQAOGnt+bKNQ1uHs3CxmVIvNnzQJYwJcKML0xYDaeyeniVJXoHAODbGgU6DzXH6NRKqMRc2Zgmcf2Ziubm7VaLGsTQdMoQH8AQFdQZFnHn+9aHZvCLOEV+I1EVeioWLWO2HInuYwk0/fxtWk24iHOIChwVQGvkMmgJPPN0nLLcX4CoKZTU6f7Y78vNPcboKX29uu1wvM0ybWgfWyCAnSzRvY6mcyXdW3H+2UAujVRmEW6NyO4Ih0wbY4EYw5I6qpU5SmKXAZ/D/h1BTpQ9I1Hl/LmG/fk/qXlKDO4Prq60SYT3UuC8wM/fU9kD7hebeV6tZFPP3ui9u3Pr24UoEt2BOjqHjEYSppbI4peX5o7fwToqnxVgI5Tgcjl5aVcXFzIGfB8OZPTpYFZwGfb1rqfsQ77/QBFO40zrSn52btGg0wHKmJ3WtA4iv2+jzDg/fqs7qCwVot6LLuLsm+isI0WhXLaPx+V/mw4/AJAH9SVzJpSpsQMBOB6yEeymyzkMAw58l0nm8NeVvuNHOqqb4Cphf8qBei+Vw2rXIZlLgM5qpcB6Ni4oyz3PQgr+DYxhbm7agQrhn6vcihN/f2c2c/dQcPXDZD77MIaGBy0sg+wGHgPwDkQ3Rtr2Ge0gYr7D00py6X+2e8ffi6UUD9jMrFoDxoeAnz+XYCu16ICb5wxLGrEATprlqYlb3hQtbbay9d9UwwNQtc3K7leGTxnqPIa1XrY99R5g0YlVOR51u8ZTV1K25TqiOCNAb7mOQc/Fm9+Ql5ujSGsaVOAc6w+N75G/b00YiVEprjLC/PhOef+PD7nsKeZouyV67hrQN6ZewfoNMJwj8DAYTS2pgL+DWDuLcO+kcMAOteXKdaZC/98P1ZXoP/2Nx+8yD+P4nNiBWIFYgViBWIFYgViBWIFYgViBWIFYgViBWIFXtEKRID+ik5sPK0vXYEI0L90CeMbvEoV+CoD9D/5p3+qpXZggn0zFuJAdLeKBSZWh0Lqouy/SIdMoId1O2agLMpzt3B3AOUA5C6o69StGntmU6ECCizLdtLDFr6cTxCCZ4mCRmALYNwAuqnfLDt2qNCLzwagP378WHO6FdYFtSIwT+2jg22yg2aH3KoEDZne5O+SreuKcWDd6nZlikm1uzUQrOpa4GN4LcBhcbKUxclJ/1mamx5shr2+vO9sMZfpctFnDwOAHEDdVSj6cbr6EkDB33MeACpUnQorZ3OFGf7ahrzwqlCY6Cp7BUZqIVwqNNEmgKB2trxbg1cGUwe9HTjzuNFs+Z2CKs0QDgCTCXIAxWvAVU0XYClRAECYoCa1vOu9HLBlLw9SlgYoOSeaLubjuQDSHbZBcoBQWLI7jAeeo0DH7djXzWFzkGJ9kPJQmptBXRtAzzpVoBtAF3ly6OTxQWRfmZq86VophyLVUNWHaAAAIABJREFUsJMkMyALQJ8PxjIfjFTVz7FZ04BZV/dwm8Wva9jU5fwdn304mPW1q6GZo8vLezpHfrwo+1Gg89OvESze85Ts5aMC3d3Ij0Atk65BHd39XgC6nYtde772AeiuTPfmGbXV1rkAtpGPvVfFNxbugHTPrb53vpAHF0uF1e6g0BItgN3/nZgDt4Wm+UabWkTk+mYjV6uNPH7yXD77/KkCS+B5p3b4Vl+uJYXndwE6NuQBovvaB34D0FGO37t3T8fZyUJOFxNZLkwxzHAFrj4/KNp5L5pO+J1fc5PxUKbjocxnR2cI3QNub7VuqNxVqR+uJcAw+xB290VRyb6oegUy1wMNJmp7jQMHKnZcMohcIEcdW3uuh7aWZdfIrD022GySXNaDiWyzUd+kQV757WEnZdv0MLNNW2mSWsrGrnPGoMgkL1PJW1MY2/V0BOiuGk4GqSQDayrSvUAdOSw/3K3X7zZC+TnjEIElOnuY78tA8CX74cL2OW/SwPaeuXRw7i4MAHRfh8uTE93b2It9D+wbl0LzEO/XJhaZwb7kzUW+t7mzidqeE88BBKYZJNxvgONNa+pwjpmH7XNbbbpgALE3e9v/gOfcA9hH2f/4O3cI4Thp9KKhxRvH2Lts/6p7xb7X1aM8WNfYwpM5z33U/55YDI6JvZp7Def0u64p2lhVWZMP90WOm//39/DGHu6Ldo2S925w3uIpTIXuAH23s30Jp5IJ7iXTsbqnLBdLbQDqmyxqlOtEXBhAp37uNuNrWiM+ROT93370Kv0zLp5LrECsQKxArECsQKxArECsQKxArECsQKxArECswEtWIAL0lyxYfPrXpgIRoH9tpjqe6ItU4F8FgO6KtfForNnUDP/SvsNuWS3LLZdVgZYFfusX//4FOmpZFOkARxSrh8JAocNahyiaMxuyZt0OeBaywl3BCJCwUFyRzWYtNzcrtZHW56MqDOo3LOcV3Aco8/z5c824VnUqQHQxlwV5uSF/lzx1h236XkEZCyhykKwK9IFZVPM7lOdAfJTwmgFbFKrAHQblsuedA42A4/wZuARYUpV5bZnhqlYfjeTk/FROzrErxzoYtXauEBfZLJblQA2Fq8FGWmEetuMop4HEbavZzkAmHculKmuBJKgKu6YW0YHtuEFeIIqr0O/a6qutdLBltoYCU4/3dsdVLWuU0putPk/PNSV72EAg5zAeW047dsqMI/AeKYShLr5GqD9Z001jqmYy0vM0l+lwKtMRTRRjmYwnqtwkixp7flUcK7RF7U8pWwVZvFe1K6XaVVIVoTZVrfD8YSYK0IFrKNCflak8LRIpgwFBm4pUg07KQacQTvOb84GcTxdyNlsaMDxgSWz1cUCnAI4a8x9qXf5LRO3sNas95P9Sc5pQlssTbQzB8pu/Y20Cq1CFKmwrC1WgZ6pA/yJAx/5d17bOSSrS2PX2L6dAV/m6XlAcr2ZrB4DubgYAccvmtnlWsKxRCCLsAbgQqLsDueZ6/Sa6xoHrZ8uxnJ9M5exkpmsSqJy0nQ6/jsisV8CnQBO7e9aZyLOrlY4nT5/L4yfP5Pp2LW0CIM3MaF7VuTg3ANAHvSKfaxx7dWrjEFiBZdfIIEtCjvsDtW8/WUxkMTc3gNFoqOclHep4s7DXxhDOmyaQmmYIrvODxiBMJ0PB8cKBYaXXodmmA4hN0W4NFsRIfPbZZ/Ls2XNdE33MAUrl0dgiItLMYgkqs5qf5AOZ5Lm6Q2ClPm4bOU1Flulxb11LJjfpSDY0WoQH1u2b6iC1tAJ01eNIG9OgN6Up0A8HGRSp5GUmaYNqXE881C00Meme0kg2HEg2zDXbHeDM3uTHCxwns1tz3NWR4dhQwmstqoFIhxDBQaOCNkVZ9jgDII9aW5uSgqIbKH2zWuk9wu8P1BT4znWjK5CoAHLDC7O01wXMntY2UoUIAz8e32dUKR2OM8ss3/yLFukG0O2+N9S/Y58n/oOmiPOLc73uzIb/oE1Ut6tbyybXWIVUG62IO+E4xzRdBRt+u7+UUjccL7n3YX8J7iZ6f1CA38j2diPb9UbPxyJLuH5O5fTkVNfg9fWVQnSOn+uHtcu60/1W3URqs7nfbPTYuI9xXXgUiq1rq5fHJ9AAQwMFHivqrEIePY4YtzuF9pMpTQVjmc3mmjUPjHc4br1DiTaOcQ/mWDzXXWNZ7mSgv/fuhy/yz6P4nFiBWIFYgViBWIFYgViBWIFYgViBWIFYgViBWIFXtAIRoL+iExtP60tXIAL0L13C+AavUgW+ygD9b/0Hf09L7dbZao0+nigw6i1ngUNuxxxgiH4pj+V00/aqO7VNB3q1R4BOzjcqO8BLD1bdol2zZIcCtMeyd7FcKKQCYANvHKCj0AOg89Nsa4/Kas0tD1/qr9dY7QI5SlOlA9BRQM9n+joAPHD6rgIdQKSWyihIURr7wlNuY5a6BkQsG1jhcZbq+y6CXbsrjrGgBxDxHq5EXG3WcrteK+zh/WgMOLu8kLPLS4UUmvcOgJlNZTKbabMA58C5avPBAdX2QZsRgBuqQm9qbQqgOQBQCUwHUgdMoiraEQ0BXderzQ2uB+gV4A1QXvPAi7IHvNpUAKwMzQOAqdUtVuMbtdznoY0G5AYrjGSMVWlfhbxzB2EAFo4LFbpmdNfAzVZyLKKTIxwEHk+GExkPx7oWWAOogAGZDANfZC+jfESBb7nb2kxwqHUYTKqkqSp5mIs8zBKZYEndGkB/XmXyvEql0ZzfXJI8VXhe5hYnoErsfCAPz+7Jg/NLAZJSf+CQwW/U+wbxOBdVnyemGtX85CTVfGseev6hEYE1CPDTNVRVgoX7HoB+MIDOSDqSzdMvAnTU5gDo3tI5laRNJG1N4f9yFu6Jwn4naKY+RbVrDRfuNGG/pyvG7aQdoGNr3ppqfn8wgK6NK0eAvpgN5HQ+0Jxx1LvnFxcyJOZBox6Olv6qPA+RAxY70MrnT6/kiY7n8vTpM7m5vZWqy6QCZ9Oro7b5qaTZUHPR3dIecJ6H4YCPXOe0qxUQP3z4UMf52VJOFlNZzCaa766103XO9QxMtNgBXBvqspCqZG5MDY76HBW6Zr5rRjzK25Hg1GEqX5T0ZF9b4wHH/+mnn8rzqyuD/gmgkSaTsYJafsd6UKhKc4F0MpBEh68H1u3FIJXT3BoDGLddKleSy60cj6PsGtm3tdAMok4P06k0SSNVVylAd0X7oEKBnolUZJlbA1Gach1zDNboow4ho6FkI9az1UPnSYFspmtXG3h0/zHlszdT9T9FwvWQKyxn0IikDVdcF4OB5cPnmeVyb7fanMP/s8d5fTkX9jaaqagtUQk0GyicDQ0bgOl9VcihLLSW3vCh86BuADYffDTXYHInZ9z3k7o+XhM0F1lmfNE3gPC63QEr/kLWt2tZb9a6V+p7i/S2+YBmGqc4N4flVRPmoLF6sb+w71BXHj6vu9ut7G83eo6LMxqrTuX+vfs6OBbcDGg2sGsep5TQsJSa2r0sqgDAN9rwwYGpbT1rM2S7k7HOHHqjwyBNZUI8SpZq7S1KYiO3txtt7DFIP9T7Eg0C7A+ey86a8GY7/zcDTVDMnzWW2Pri8W60cH+V/hkbzyVWIFYgViBWIFYgViBWIFYgViBWIFYgViBW4KUrEAH6S5csvuBrUoEI0L8mEx1P88Uq8FUG6H/8T/4tPQm3o1UFOF/Sj8wqWNWG+EkDMFG/BgtgRWtBge5W3DA61OHAas9FVfXyeiOo0/yLd4U9qLWDvTeWz9j2quoQwBI+I4gPVSUHRNis1wpxUCN6frlZxpvS1e17gS2ekeznxZf6t+E9XE2sVrwBjPXW6QqBDSj5w+cPkOAWxUDr09OlHoeDVQdGQBTgBtD76fPn8uzquTYQGEAfyfm9Sx0oGN3mfHG6lPnJiZ4ntsaWF75XBanDFtSpWuvqmHmsas3lUm2zPXt8OhpqrjJwTq3nV6ujiheApwrKRBsKsGYHpDu8C6zrmLstImvUiWtrgjA1cCLDieUK9xngaWpgLQBZhSuodnkeCuyQ5Yxl9WSYy3iA4taACwB9lI9kNDAoyWsVoKsl+1HV2LbYgQOwaGgw+3GpWkFWjp1xD9AHiTzKExmjQCefuWnlqs4VoneZ2VOng0zK3AA6eehmJT+Qhxf35dHFfVWTW3MBKnQ7BreR1s+Fg6ZJD9EAfeoyEPLJHTrZa4/HC6BSMH8HoHf0JbQGi4/q3gDQcXVQlwQaIhIdGmPwUhnoDtBtTd/Nr/ZoBT6DB7bODtD5s+aiq199F1TZhR4LQNkz0JmL+SST5SxTtff9+/fVOn08GMo4Hypsd+hv0Qp3MtDrRj59/Ew+e/xMVds4SNCwUbaplB1NCQZfTYE+6C3cTTV+BOi+lhyg41bw6NEjHednJwrQ57M7amjAeWa1dOvwYr+V/XYjZXHom2wmKNDHQ2sWCGvuZGkKac7r+DC7DI4fgM51B+w0JbA1yihop3FB4W44L/ZUHW2/j0zTRO6PB3I+yvUzWUOrNpFnbSqr7mjDXiWdFF0jXZ72+zcAve4qqVsDmazVQZ3r6Mo7biGadc4aMxiu64BGgZGBb99LsuDu4TBe998wHJx7s40DcHOMgNAnNsJD3QfG1CHv9+pdaOJhT/O1qQ0H3Ie06cCu16N63K5zjnl72MnusNc4hv6+lKQ6V9Z9dWyC8j9740hTY+dulu7HYbXgnmG27onCc7Lsgf3cX2isYJ8Dovvep5ntJyf6Oq9B1VZStKWUgPSwf7A3cJy8tt9T1ls5rHe6Tk7vncv5/Ut59PCRvPbwNd1vnjx5onnxXmOvB59T0lB1J5KDvcrv2b6mdT8d2DXodQOgz4DkWar3GQD6LQ0Ct9a0ZZ8x6JujdG8LDztnbx4xJ4n/twz037zz/ov9Ayk+K1YgViBWIFYgViBWIFYgViBWIFYgViBWIFYgVuCVrEAE6K/ktMaT+j1UIAL030MR41u8OhX4KgN0V6A7iEXFqPBzcLRtxUYbgI7Etrd7BlSoatbU1pr9DIjBKrw8wkYU6Nh/a855gCIGyy2/2/OSXYGucLPP2NYAZv2C3y1/VTG3XvcgF7jfVLWOXoWKJTma3iQ5gqWmkR027Ltdr8zkcxR6B1Wg2gBjHe6NA8Gm2EER8APoDyhZkj2+NNU3cAXQjYowC7DQbdyfXV/J8+srBWeAI+DQ8uxUB0p7bSpADTiZyHAyVvAGMOE41eY5WJhr5m3TqOU5tt8O4JgraujQB+gEnB7nmVq4k9fMQP2oefGor4MFMmpi4Dnv6zW3c7WMcYeSZWkZx5ali/oaC30D427PrI7+1Es6rRHHBBTSvPTsqDgF6gP4J6hKAxxEfZ3zX2oW39QEa20y3FUhG0BgIqj4GajRgy10l0reca6dPa+u5ZEC9FRGnQGxoqrVwv1ZkUgbADpW1UXWKkDHYt+U4IksJzNZjuf6PsccZQPxPTjEAhuV7iDv14M5FdB8AVyzxhNTbdr/OxhX2/q9KV298QJm3ao9u+15rrrmzw7O1PkA0XsrvxeAfnd37a83dPVqe20W7gyFkKhaaUQIzQBmnW7A3ZXaJ/OBnC6GcnG26LPHh6w5lPjB0aB3N+DaDNc4NfvsyXP5/PFzeX51ret/vd1LLZnUGgcRjpT9RgE6CnRs0M2qGitqVOj93AQL92GeyGuvvWYA/ZQs7omC8P5aJhIgQ0mPLbYpxHebW1mvbhSgO5CdYWU9tUgBz0WnuWgMVPf6EM0ApBwO1SkD6Mk+tVgsZb5Y9vueNtuUKLmPMRJCpjc53Z30IHKaijyYjORiPOjh7k0t8qQRuWmP7hDA8wPNJIlleTMEgXPWCv85GB63Ixl3I0lbFP92DaM+p5cGZw1vEhmMh6pC1/1IXUAG2hCFP4I2BOGEgS08MRP7fb+EdB9VK/RBvy9pz0Wa6PXvoFnzt8mYF9H30HrSEEQjTWgwslgN3AZsjo9r89j4YddIJ/vyoAp0GmB8Xn1tuAOE73dcnx5LwTWp12pla9obCHyt+dzznB0NL4fii5Bda3iMOcCqnqgKGsPczaDqaikDQPd9zgH6XZhf7A9S7gutEerz0/OzXoEOHCcSgGui3yvDvse50ORD7XAy8PtB35gRHESYExriUKR7E0KeiIxowpGuvz9sNlu1r+d69nu8N36wtr2hwtaF/dn3YHdbUXeU0JDAHL3969++Ov+Ii2cSKxArECsQKxArECsQKxArECsQKxArECsQKxAr8NIViAD9pUsWX/A1qUAE6F+TiY6n+WIV+FcBoJ+dnWn2K+CTL9xRrDkwAU4DYwFpQBq+RFdAkaD+PtrRogwHBhQBsgBIUDgD0VHn8t5A87Pzcx1kJfM7HYu5qtLd4tbI3RGgO1hGnX31/LkB+8bUiGVQ9B5pm+W0AtCB9gzAAsfF0HzxolBIo0AgQHvNZFajawOmDpv8pwN0BcSzqcxmZB+3CiE4R4Oq5PyOFWhzLs9vruXq5lrP3+zaxzIlFxz4HgCcZvoCltJEGwUA6KjXVXWbJj2k5dj4PcfvansAk58jSnTqq3Ak6aSra1UYMgCE0+lcz9cfpmA0Nb8DeIO9ncItzovmAGyoGcBh6g0oV/U5lsUBrNJ0oOeRJnJ6eiqsJ+pQMD9Vpap6Bvnsc1S9o+ERtgCOm0QBtkI2haOWdQ9I93zjNG0lS2lESHrAN85GMslQ25vVPsr11wapPBqkMmzNlnlflPLkIDra1IAp1tJF3ihEL6rQAEImdZtIrlnRtgZ6gJ1l/fEC+EwlO+6bQKiJWu7TlBDWP5DNHkc1LDU/HEL+e1iLTd1JW1njgj47CVnVnTUJ9CARy28s3IPKnfWLLTNNH24TzWdfhaYNdWHQev5lBbq/bx/ToFDS4hH42btA6AWBCwWW79YcoFENwRLbGgFKOVsO5fxkLJfnSwXol5eXkiepDvYNbyIwNfuxMUAt3AHoT6/k5oZmj41CyzbLpU0HdyIVDKAn5Fn3a+SvAOhNLYnUMsxTBeiMMwD6DFeNI5AGumvUwXCga59renVzJdfPnqqFu19TxDQwsAzneuBa0m2J66tXx3ON4qgx1+sFFTp1oQYXl/f0vbn+uN63271mbZtd+EH31WGSqoW7X9MA9IezsdybjPrmkeuqlc+rTq7MHVvXxaGpZFuXgpW7A+x0mEo2RP1tDSWqqE6mMk+nMkhMScxlCjwHorOP8rnsK4ORAXS3nCerXt0I2Du5jgDnu53Zfm+3fROTNgYFgO97pToHANCJuwhuI1w3zDc28g7QAecKsO/EBlieujUP+T7s6/HuzwL4z/lXR+twbTRJbV/3e5VZ6af6XlYT4Dl7me1nDObSILE19jAOhcU4oEDvLeJD9IFBeFP4342q8M+9C9B7x5MQx+AuFXyefz6vY/9mXJxfyMXZhf4d9wLuCa6A/4JinqaxsuobQCxKwvYMv974jOl4oo4yfZMBDUDUu6kVzjP2uxDlUVukgyvNrYbWYML/W4OTfY7PtZ+D/+QYefz6V+++2D+Q4rNiBWIFYgViBWIFYgViBWIFYgViBWIFYgViBWIFXskKRID+Sk5rPKnfQwUiQP89FDG+xatTga8yQP/3/tk/1UKjogMkoVTTL8mzvP+CHKimYK0HghanrEpZz9UGpKKIU0Vhpf/PF+rAImALAAKwenJ6KheApYuLXqXMl/X6Bf149DtfzKP8M+Wjwfit2rDf3qx61aAqe+tGle+NKoBNjUiON8OYpOU9k+Pr0IOfpnYEDhtcsezcVs9T4Rhq7KDA5f+piSq8gdHLuUyXM4VivZKYT0osA1uV9Fmmubm3m7VCiMXC8sBRqefDgYIkbQQASuaZDsujXSsUMnCa9U0G2Oq6JbLmlx8OPeTlM5dLVPFLGQAYYdKVAfTb9a0Aw8ZjMoUtk5jhucLYcfM6QJeecyey3+1kdbvS/PpcFYcDBVqcK8erFssTwGITzgFbcwP+zPH52bk2FGyDWhV4Dgxq61pmw5FMBigig5JTUrVxT8XsjZmHwOJ7B2htamjIH6exoJVRyF8fZwMZZ0MZ5QZ9WL/3pZH7SStZFaDfoZBVO5LbdiiSY6s91Fpv20IHNtDqTFCUknWZKnV1zasauws50KZgpTZYhwMbeR9fD9QEaMqc7PY7BVKAOrMgP6pwdTW2iSpuqbHaQheAMGy0LfOceQ/LT0mn2rcDxlqRFLvvAMZZe5prHI6T92Y9XdO0cX1txw7EVKhm0NSuhgCwQ4OGz7kCdFT/IVNaoaEer60XvT5UJm/Z6PzelN+VXCwncnk6lfsXJ3L/wQO1ccfFAlv+u7DNFfn6k/VUVvL46XN5/AyAvlIr6e3+IB2AXvPjXXGd2TocugLdGgsA4ZyjK9DbphKcCrBndwv3k9lUpsNcJkOzvmdMtKFkrD+5Nlg7q9W13Fw/1yxn1rf9Xa529VjDu9241tIbDkLtzdZ6pNfHdrvRfebk9Ez3PBot/h/23qxHsnRL01p7sG2jzx5DZuSZa/wP3HCFkKAaNSABqr7oBroQDRRQIKFWg9QSCCQu+AH8K1oMTVWdypNTDD6Z22x7RM9a39pmmX0KRfTJi5DH51X7eIa7DXuvb9gue9b7vqPhSMm1QWhTXrOvJW2ra2GU570amAz0z6djBei+Vh8bkXd1IvOGpghTaO/qSlblTrZ1eWgyGSQCRKe3yfevSTJWiF6ktrebEpx5LLrPMFeZt2VLbnetc1sbCEYjybHrp74A9NC4w55OYxRZ6Vwz3wHPvK5DVOZxHpqTNHceMK0NLaXGcDhA18ehdKd5yfcl3B++Z61efy8qwQw0ElmVW1mXGymDBT3z1zO62a8YN1Og271AXTWA7bgA7LlXlWFtWBxARt56btESZWnK881mpzno3sSiEL4ypwlvtjJr+pE1lml+/ECatBMs9smntzVo69oV8sevx2vyGhMyx7WZYyazyVTPl/1B4Tn7PY0XKO6Dg4FuLeG+xPu6I4LloNuaZZ+kqepkNrV1yz0PkwLyV1ocSrBuX4TmjZ3eE9wxgOcyb3WMWTdcW4hg6BXwFc4z5vSBa4e7lDBCf/V//dXT+SMuXkmsQKxArECsQKxArECsQKxArECsQKxArECsQKzAB1cgAvQPLll8widSgQjQP5GBjpf5fhX4mAH6f/6//nmAavaBu9ssA+0civBhvKrNgH6oZsnMVuWe2QG7UpoP0sl7JgNd0XMnB4CeZXJ9ZeD8+vkzuSYjeTTqVZwAFCAGYM2zvjfrhdoqG9RDrFnLbr2R7Xqj/1aFbZKY9Xea9epsXgOYw3kBH7CnVZVhsP49tisHWnLevdq+rKWr8NQm750aZPraRZqrbfUgQJbx5amML88kD9Df4aXbq5uKuLNz2u9VYc+1n8xmUqnCstFsdwA350bzAED2OGcbGM25GgA50deYzaYKtxxUqZJVoXajj8NaPs1yhXWMz2IBlFwouHGFoqs6AZhcO8pC3ABQPzpgQXkJQMfWFyv2YjgyVeZuq+fuDReqSse6t22CXXsqZ6fkw5+r+nQBwF8sVEWJ0pFGh3FO/q7ZaRsAAoCPJU8HCq+4JiZPqjnN5iQALN5uF7LePEjTlH0+7zDNZESTwXiiqvcL4H21lYt6RxdAgE97KYszKQdnkg0ttx0yP9+vZL6jwQCV/kKt1fOk0PNQSFZXwe7aALRZMBu8zPJDFjVzhDrsOPcS6IY99cZs72k6SWiCMFv74ZDce+a9aBTBcrXS90XlqvMWyEZOsjanwLwMvOnPsY2m2eJ7Fug/sPlvG3lUVemjKcY74gzEzhmXA28K6fOhbZ76wdwIiN3gYtjiFMjRLBNAujebqPK9buT6dCLPz2fy4vrSwPXLlzKZEi0w0/d2uAbspC6uwAbEvru7k3e3d/Iwf7Q5t9kw+tK5+j5kvts8NOt0O1gfNjZ9jERDlnYjWZbIi+cv5MWLFzKj0SHpZJJncnpiKt/zc5ujRFb4F40mj1i4V6WCQ9Yk563nrrbdtrfpHEhN5cscARr6l6uN+fdkOpHxxOYbttecp61XHAjMqYC5fTIey2w0UuU6x7Br5dVsLC8mISIhTWTVZXLXprLsLPKBtbytSlnut7LeoR62fUCyTpJcJM3NfYB4ipGMZCxjGeXW/KMODJk9Ri3cteljK/eLudwt5gqRUc1jXT8eDmRCsw/Qe7cVYh82oaHJohpOQkZ5iDlQQI6rBa8x0yYb4DvgXJugeL4Ce15rK6PRRGanp9rcYxDWYKwDdLdY1z3w5FSv22t8v13Kw3YhVVv3jglqP47NvzZeMAoOjVO9Z1ndzSWFdUct2E+ZW4B+6uW1ZA9cb8yuXqMoUF3XNAwZKNY9YEAzQqZ7nTmKBAX4IJO2yCUdDnr47/Ccs+rV4Mxx7mO57c+cO+fAvYZ7k1u3s++qcwrnXtJYZq4DPE7dMrzBRRvAQjMTDiyTiVyyL15c2D5C84Q6SJizBPdHPbBwX611HdGEpG4pw5GM2S/zQjtGzBDGADx1UEcXcte1wS40nwUHE67xb/7ZX77fH0jxUbECsQKxArECsQKxArECsQKxArECsQKxArECsQJPsgIRoD/JYY0X9SNUIAL0H6GI8SWeTgU+ZoD+P/zv/0QLfQBQAHH9qLzPQuXDeYfabgkOEKmCwtYVawq5VZFpcJsD+AAkQ2WIpTH2zijQL6+v9PUdBCtUELODN7i2lc3qUQE6p6PKyTSValdKvTd1NjBAoTYAPcsDLF8pxHdluWen87pJminkcBtgtaUO0L+3yN2V0u4qzXx3teooL2SMojEzlR/XVVye2jEd97ndDuE9O9vywoGTrVnXX1yowpAmBA5Vhy8WWvvRGJtcs2xWK/KgAuZc3eYe6Hd5eaEA0O1zgY0o3HlvhV7TqaTZQNW7gEq36HU7bwf7blGO2p7xM0B1EuCKZUrz2oyFqc0NcPE+fFdO4xWAAAAgAElEQVRVLdCrOWSFJ6jow/nyWrzH/HEuc1wDQhZ7V7emGE8PWffFYCTjYiqDbNg3ENA0gU02qmm3G19v5rJc3Utd7w6KVPKj205OJhNVPT+/vpbzciPn+7W065Uq+oF2zehS2tGl5MOJXi/AC/j2sF0qtGWeANQG2UjPw7O9zanAfAw8G1ibM4La3m28qYPC4brqr8HyrmvpJOnrO5lMZTyZanOHr6VtyFkGoHvWMNy9OVKkO0DPsHEP8Jtz8vlynEHtc/44j9hf18GdokUjjN8D6H49v233PYbsCueP8t6vT6by/GwmL6+v5IsvvpBXr17Jydm5nJ6dq7LX1/murBQg276w1uaFd7e3cnN3p1EHj/NHWW/WQd2LStrUy9QeoD0M2eO+Dm1+dBbloLEO1BvIndh8eP5cZiilm1omaaoxFRzabBHWo68Fc8tYqTOEr313l+B6/csaa44ztc2Zgfe3BgT6HhJdz5yzjw0/7+twBNBPydAejxWek3k9OgLoble/kkzu20xWcrBLB6Cv9ltZBQcFAHWbNNJlncLx3oq7HcqwGypA96iGJMWdoNP1y7kzHq9v3srr27eHNTybysl4KCeTobp3WC3MLp29hX2JvYj1VNcWeeHXBywejyYyGAz7BpoNURtEGBAdoSrvUsbjqc4RB+iWR257JpDYX+80NOWg7tbzKPdyt3mU2+2jVJ3Zjuv16lEo7HUHCdpAwL59jjsxC+Svb3daD/Yq9jdvjDnOeV8FgO5NG03dhgz7RorhQNX6NONow0tQfTPOzSCXdjiQbDzq928fS+abNwHofewopsHcJw7xALwW1+GNRcfz0e+7Dtlp9HAnFb3/paneD2jcYs7rWsrtHsb6YPl7bMB6uZLVcqGA3m3oxwUAnf1w0FvpJ+xJ3DcruxdoDIG6hgTHlqNz/+r/iAr0p/NXbLySWIFYgViBWIFYgViBWIFYgViBWIFYgViBWIEPr0AE6B9es/iMT6MCEaB/GuMcr/I9K/AxA/T/+n/7L/Uq+uxaPgjvc5jtv9WWeLNWK3a3GAdy8CE9tsoOePVDe5Sj4UN/Psw3q+K9AnQ+yOc4Re18dqrPBwwASYJcsAfoqBabGnXbXiG55a5n0laNtGRVA87JfA1W5fzcwSGQxhSDaZ93rnnWAaD79bkNPeo5V8RW273Um33/HpoxrhbLhSrRfSyTk7Eks5FkYwNkqkJGORkydR2iG0QbBZtjfJXJMTe1qMMQYDH2uFgh+xfva8pVy2hGJenKWazgXUUO8ANQAyMdqGQDLMqxiG97VSvn7VDQgZ7b1fNeDtsU1Lp1d3AkwHaeg8dzzlynKZpRXh8Bf+qgts6mYOR3nBvjornJq5VI08kEYJ5TE7NMHg7GMiomkqdFX5OmpYnA8ri95mW1ln25VIUx9aAu7W4vzW6nFu4KRs/O5LLeyWWFAt3m62qzk106k102k6wYK3znPNfNTjbNXlabtcLs/a4MAH3UnwcKXfvq+us6BugO6WgcqTtzFvA5oBbQ2702mvjYoEQeFFhzG7xSC3eyjCtzWTgAdCCbBVa7Ap1GgYxoaRTlqnY1gM77HQN0V/y7ehcg5/DMYbGvAc9LPoZ27kThc/GHoL13MEBtGiD6xWQkV7OxAvSf//zn8rOf/UzOL67k/PKqV/Wy1smjR6mPCplrp+5vbm7k7c2N2s7TcMFcpoGHOATPe2d9DEM+tzdUmCsA7gQHMO2NF/kgU/X5y5cvZYq6t65kJNLnTDN3NLJC1dg2lwHn+6rsYx58T/Tsd8+Vdlt8IDp153y0UWNtCl7PgJ5Mx6pCd7jL47ypobcw7zqZoIIuir6hwi3cX4xHvdp+0SZyWyWy6A5xAGXbqH07IL1vgJJG2rRRC3efS0VbyKDB9cGyrNmTmhZ3BZTe9lwA+tu7G3l7f6PjxZ6O7ffpZCSn05GOcx83kRic9XVuUNYcP3xsgN+sJ5pDPL6BBhHmPveMwz5H043Z8nvzhs1Vy2v3xgS1NZ+daD2oHeD2oVzJw34l5I37GALQiQ44zGtTTvO/2JPr6wUHAGAx+wiQGQW6N8V41rta1WsG+u7QTEZsQUXtuBaLcQCgm537oXGsxPYeSD083B99/+U6/bosPgG3DVvnvq5/2Mjia9lBOnPS55XPKeanvkZw7NB713hs0SlnZ/3r272TrPikB+i4YawWuHDYtdq+PJQRsQmpxbnoPZT7vrq/H5pGuPBE3USsGce/vv5nMQP9Pf9EjA+LFYgViBWIFYgViBWIFYgViBWIFYgViBWIFXiSFYgA/UkOa7yoH6ECEaD/CEWML/F0KvAxA/Q/+x//Yy20f/B99Pl3D7exmZ7PgVsHEIpFL/a809lMwSVgHKCQo34OSkuF48GyGdjiys8R1sDjiZKNHqCH4ebxpnKupMgTKfLUwBkWu+TZovBsuh4eoHzbLFeCgg5QwwHwCIaz/SQCjijkSS3v3K3nMw2GPoCtcr2V/Xorzd7AKWMHQB8PhgrQHTRWw0zqUS4yOFh5978Lak1s1bEUP784V3DmKncygDmOQaUpaU3l7Bnqnq+tdrqjkYIezTk/mfVAAwUv14z9tKtyAeiDYiRV08q7d+/k7du3+jtV8Q6H+joKn0Pe+zEQpUkBiO7vqZm8s5kefPVqx5BfrhncIQ8YyEm+u7sPcI3a1ECWOjm+m42kXSKzYiLT4aRXkQPQi2Dh7kriuqk0d9pAutlDi1TSJaXkufTXsFssZfO4kLTrTOU9ncp1W8qztpRktw0AfSuLeiiLppAUeI9lM2r/rJM67/oMdFTngxTFpQF0QJo2d6AhTyTYxlvDBApjfuhQVTPaaRzhu9oYt2r/vCRyYLs/qEoVMjIHDaIx17k0+lY0DzpkdGP9Xtf6wx6g0y6Sk8Ee3B18PBgTbyihVgB0bQjY7/X8OZffpkD3+X1s4e77gO9Z/hhfSD4WP4Top6OBnI8K+ezZtfzqV7+SX/7yl3L17LkewFCHngrQgwJdAfpqJa/fvtXj7oEc9ADQgwuGg1HN2w658z6/egv39KDEp+GCfO+iGCg8x04egJ5XpRRtq/Oew5W4CgrD+rKgeFGQ7hDVgbDZtZuduxHZTp/Ha7G3PTw86ME1MabUiciFk9NZ3wjDGjx2jlCr+qaRYZ5LkWV908YsS+WzyUiej4f9mp7XnbzdtzKvuTZrrGnYP7tGAOk+Ho3UUus6saYJzYmvc8krYi5sH+X5+3KrB1nf2tiw28nNw53czO++B9DPZxM5m401asHcGBLd93X/7iMxsvC6DuhH2iDx9s2NvHvH8U5ubm4UnF9eXmk2vDeU0FyC8wNNJD7W1hwz1X+7yhmFOj/3xhPg9rLeyKLZqgLd5ynwHIh+3PRhdPuwx5MhToMWIJ19ldelnkQGMLYW+7EylwTU6nuzeuexPICceNwh/Br0nqInYI4J1Hwnray7Vro8072KhgR/PGPl60HnlO4xh+d6XX2e828f34PTQrBwzw1ue9OG3z8cxnPe7Iucg78eVvXcU2kAcQX6cgFAf5TtZnuww8+YlwNJ5XDPTGngAZQ37cFtQBX+FvdwDNC//T//5un8ERevJFYgViBWIFYgViBWIFYgViBWIFYgViBWIFYgVuCDKxAB+geXLD7hE6lABOifyEDHy3y/CnzMAP3v/eM/tYsIeceeE66AL1i0ojwH0AK7XF0LTJiRuX16JhfBFhlAgDIZyIEFOxmy+uG+AryBgl+1CQ8Z0qZoRoFeKuPgyy3cDaCnMshTVZ67sg54DnGcjCcKJfjdHgCz3fU24fq+qo5FdW6KPFO4oxTk8Oxts/sFzAOCUdXtVlvZLdf6ev5F/vlI4b2olb2qAJNWSqyiR4Xlk5NvPbLcWK4BAMPjLi4MoPvPACeap6zQy2Ar0I+DvGpXglsebq7KfRueRCHObGYAUDN+g4IQQM0Y+VfHGGS5lHUjd/fkKt/3Kn4H8byGqh+x42WMqkrPaxBsfgEumot+cmpZv3keMp9NcQ4cpxYH4JpKioV7bq4CDqA5L9wLPEcaIHMymclsTJa7KeuHg5EM0qFkieUb22EKWUA6ylEFRAk2/LUgTiVHnGup1hs9cCWgHsDl51LLi66RoqkUhpZlI/dlJg/7VNoEq2dTyrfDVNoiZCPvadpoVQWfJUV/DdpooTnb1L+QohhqPQyiKjLqc8WZY6imHTIDihXAoZIP18X8Q0PO/FQHgh1wHYBuoJx1AtQFLHI+BtZDTrKI5Hg8HAF0h2fHAN2jAVzlymP62IIf2EO7pb9bjx8D9N5tIbyf/+578Dw0C0zzVE6KTF5cXSo853j2/IU8e/FSr8lB6LECHQjKvvLdm7fy+s0bbdDh3MnHNphNTSy73ZtKsM3+bQDd68DTcm26Gcjnn7+Szz//XLPPs3Ivg7bu5401m1iuPetKleiAdq19LcvlQveTYxDrKlzmD4evEdaSu1+4Ep3ap8HqXc835NibatjegzWntts0OYRGB94DgP6syOWKDO0QOTGvWnm9a+Sh6nq3gRblvXQK0vnSRoi0lSZlrdD0YTXM9qmkZSa5DGQ0HGqG+na31gOXCLcUn68XMl8vVY19qtB1IsMslSJLLCcd4N91cqaKZiA4c9Ws09mncFfwph8e++YNzTvv5PbmVgE6e8jpKbb+Z71rCU0r6zWK8n1fa3LjAejcJxQ0b7fhfQp9f917dA9uZJ82qkAnioM9lQxx9k22eG9k0XzukNFtc7e1x9e1Xis1oc5EMHjzhL4vDS7AdiIrVLk/UnC+o+mgqvtmF89AZ/6wP3Af3HWtbNjD0kT3OPY6uz8MdaxoWNBGsbLqm3Qsn5y9weMRwt4S1qztK+yNre7dWvM87/cbVZzredJoYDb4nBv3OMbc68E+NjuZ6vWwBhkrFOiLx0fZrje2vtJEo1HYr3GBOL4XFjgOJMFqnn0Ma/4tjjH19/4g+u7/+c37/YEUHxUrECsQKxArECsQKxArECsQKxArECsQKxArECvwJCsQAfqTHNZ4UT9CBSJA/xGKGF/i6VTgYwbo//Z/9e9ooVG/ouhUmMeH9HVjFtPbjX7IzsEH/q5sA54Dhs/JEj63PGE+pOcDewDAerVWJR/56RzAAYcQCpADrPBMXYUD0lnWrtogVzLIUj26AOmAICrXbTo5x6r74tJUiSig67a3xAbGqKUxqsYAoMxWHgBhYEmVlMORTEYThRqeu7tdrmX9uFQVOufNeanyFxVeVctmw3VtZFvuZEM++GQsL0LWMla51ANYPkeNut2ofS4qdMAMcA24rww1SSwzOKhaAVlAY2AHAAbYZOeJjXGpikmA3Fizx0e9mhEFKZCa91L3APLqsT5OOtlWVcgfXii04zqBK5qVrgDdHs95uBMA6k0gFOdNXj3jSoMDoEvVksGiHMgJBOIcFfxo5q6BQlTxAMX1ehXs6ncGwPLcrOhnp9p0wDkAH8kcz5NCQHwOApmDzIG6BsYbkAeep1ktWQ4kNRDZ7Ss9ygD4dtuNfJZ08jJtZZYmWjORTG42ndxuOyk9yhoF+XggMs6l6Qyo6dzQkc6lUmiPepuoAsu8VstmmkSCfToqXwbTOCUNDanZOYfGBOYfduVkoXvjiTkdo0Q2gM74Ac/5OTDXFaRlxdwIsMyKYvn0CtPNKpsvt292gM7PPFvdoTVj9v9nD/1D+3bbD2yNHB+HsTGF/fExSkXGqcizi3P55S9/Ib/45S/kxYvP5MXLzxSs6rlodEEpW7VwJ298rfPz29ev5bvXb3TeMK+Ya0a3D7bWNMqwvwBtvwfQMx5ja8muk+xv8reHlsX+xRcyyVJJyp1kANPCQC8vbzVP+nEdqiX3UGuKmhxnB1skh6YIagVYnkzMGlsjKU5Pteasb65HHQBWS4W/HOx1jDeA9VRV6SchYiKRmniM5VI2y2U/RpNU5DIVOUsPsQsPZSvfbSu52x+Uxy3XnSXShToxB7qsFclbVaBrgwznv00k2eJekCvEZQ6vN0tZbZYKWVWNn2WyqfayrXYymky0eWY6Hktd7qTZ7+Xxca414TosW/6FYKuukF2bD4ixsNdnX0WB/ubtW3kHQL+7k7vbO933AONYsasbyeWljvVysdLH94B3bFntSQDo283G1hnxIMGNgmYjGeYiOIG0jez2O93DgL1aBxwDaMCpaA7iO40CNq/7L/Z2MtOLQvd6u9dtda/lHsTeXAHcu66/d7EmV5uNbNmPvTGCRqciV3t6mxtT2XMPrEupQ/QD7+EgnedxvjTP+N6q6ztYuFch1gQbfI9I8AYzu3XYuvC89+BRr9cyU6v7abi/1tY4QINW2/V7EA0KF9eXOg9pbtqsiVJYyOJxIZvVOmS5izqukH8+yCyihINM9MlwJMPBoN/3H+8eZH7/oNdz/PX6L79+On/ExSuJFYgViBWIFYgViBWIFYgViBWIFYgViBWIFYgV+OAKRID+wSWLT/hEKhAB+icy0PEy368CHzNA/5P/7N/Si/CMZM7VQYYDIEDpviTLue6Bg2bknp2qopz/BsqiiAMS8XxXYiqcCyDO7W1doexQ0VWQQIzeIryuJQ8AHYjAz/mOCpwcVodXM6xp+VlndvCeK27QFbvvXA97bQOSbmetMGA8lVFh0AwAp3bw86XsN9t+cFH95l0iDbBnudTDgOBORuNxAErPFaYBhngdIBqPAa6dnZ3q62vedVlKAtBLUwUafs6A1D2vF5SOwBC3ZPdx4IRQD2querAUJo+XRgXAo0PEbVPLqq1lc/T6wEHgORDdbZwdoFNXz9g9BuhkSAPQ3W7YITs1Bn6Sv86YuqU06nNAGtfuVtyq2K+qXuULRFLIM53115qnA0nbXNLOnAYUgAG1NV+96q3OUaBLWkmSWC66wvu2k7wRBeiatb5cyqusk88zkRNVhOKKMJCbbSd3G5GSuQJEAzxiwT9CqW/joJAzKSRNBj2o0/dAmYxqPajzdY0E5blDLwCkNhGgQg+QD+UqEJ3DQbcr0JmLzA8FrChitbHDbPY5AHVAdH7nQF5zko+gNvPBx9zPjZ953rzbMzO2xwDdJ/YhtuEAif13x+Dc5+GxAv2HAH2YdFJIJ1dnJ/Lzn/9MM9A/++xzefnZK3MKYC5WlSp6aSpweM48+frb7+Tb777TJh0bh8bstIPy3+cE8Pt9APqwoFFjJD/96U/lJz/5iYxoathtJMHGPdif+15kqn8bW1eiM1aH3G7GwJS1Di4BlBysbfYh9j7fd7zmjAH7BHPS88lpwjg9s/3A7wnA0i2NNStbSwoppZNZU8lUFfMGvLFwf72tFaD7uR8DdL8GyVqF6G1ie6bum+tOulWrCnR1fBgOZaMK9FVoyhkr+N63tZRtrXsa18ZesdusZb9ZqzqZa2E+Xl9fy9XVdb/v03SgriKarW3zl3l9c3Mnt7e3uhcA32lG4Vp4ffYVa85B7U+8g8UlcPD7id5P8r52gOCmsYamvoFiNJB0PFBLdd+jvIbuSIBdO2CXPHa+fB30+0dY08xnLNu51/m9AJcI+m3a4P5B3Zi7jzRLrIH69sV9L2dfHo8sO/7kRKquFfZhAHzfsBXs4jmHPqoiOBH0jUj8juavPU1kYfw82zzsjX2sAedON1Fo8KDuZ6enOnY+5/y7vx//punr8vpSZqcnfVTBerWS1ZJGBnMZ0NgHAHqa63d/T+D5ZDQW7ife7PNwey8Pd/eqRD9uUHjz19++3x9I8VGxArECsQKxArECsQKxArECsQKxArECsQKxArECT7ICEaA/yWGNF/UjVCAC9B+hiPElnk4FPmaA/m/+o7+jhXZ4dAxu/cP33nI8KPYUkvABulr4ulI6UZAA4ALHeYawanQBjkHpDNhw2OS5rfqBvR6WTe5wzhXoqPPU6hxYmqRCbvnJbKYqSSxrHaA7fDdYAIwxm13OF3ijau+m7dXbqL1Hg6GqFh1SA9C3i5VUu7IHpgPAZlCgu9JUwWXbag1U0a355AYvHJBwXZohPrW8YM6L57m61m3OrVYrBeE8Hgjj2cqMi9eLOloe/HGWcWnq17XZ6zNmy3Ivi3KvAMeBFnXCRhgVuNnGd5pja3W1fysM0gz0TCEQzQBcj8N1H1POE7Uw9tvU16E/YAb4BRgGxKjCujYo5oCPmutcwwo9QLekI8Q6laQ1gGz51KbsRonu19+0qLWx5zfIyjFMMxmluboDqMJ/s5ZXWSKvcgPovBah2PMql8cqF8nMZjovBlLlnfCjxcpAJ84Fw8FEhsU4WIcHKMg8HxzmuVpeo8AO6l29tgBhaYxw8AU43wPPAcKhvkkKZM+0mcMhK6psmj14iAHeQl+/bnAHOCi9FaCr4t0UqHwdA3TNcUZJi2ME1vkhy1mbNv4WNfkxRD/OL3Zo7u91DMaO4bnDtkHXKkA/P5nKT754JV988bl8/uoLefX5T2Q6m/Wb+Y6a1DgjLBVSY+39m6+/ka+++UbnjcJzbbohtvpwrdaocQDoBkLNappSOPTkZ9i3TydjBegcRSLSrJfSHTWo+Jyl3q7A972C1zq2waexhS8ey9wFzqNAV6cIn8NB2eywnxr5XsF1MYdRg/NcDm+cQZ2e4tBxpPrP61KG27UU+12f2b5sE3m77+S+OgBZrNvrpBNAeg+OEzLQSynrfW+bXy9qqRa1DGRg0Hs2VWeHqillOCp0HwVYlx0AvdE9TXPB81zK3Vaq3VadQVjHKMGtdpYb3q9XjeUwmMtc4ZoZYw6vA+sA9wQeZ2rscXBiqHTtOQRHIY3DCXuJzz/WC2pyxsoheFek0g2wXq/67PnDfm+Z9YBoFNab9bZ/7t/mruBuKf064L6lrhKHJgsg+93DXCF6v2di6c+eNh7pvsmeiXU79vplcPdgvKkV84fz9/ucugQEhxbmk0YIoEAv7V7h6+G48cP2x1SbxlCk+32PvRt7fCD6oZGMxiw7/HGM7+RkqufrMQ/Y5O+2puL39cBek3Webm5LeJgPVH2OS4k3p21ogFiudY54bXns219/93T+iItXEisQKxArECsQKxArECsQKxArECsQKxArECsQK/DBFYgA/YNLFp/wiVQgAvRPZKDjZb5fBT5mgP5v/Kd/ohcBAAbaAkccjHherH1Sb6ppy/8FkhvcO86MVUAwGurj+GAeiKJfASq6pbR/d3AA/HEgeWwn7QDdTXcBiGSyFpkBGM4ZIJugSlR3dwPwpj6043AtnSpg+RnP1evEmjbNFSQ7MAOgk4HelKb+VLv0JJMizXpIC/hUiBOU5Gqrm6ZaP1V4AkICXHLY7UCScqh6+ajJwKyfUXjOg2L97KDsn0zMSjioiC2H22yHOVCeP2IZjf01EGS3k/l2I/coR7tWFbKqkgXkkyucJKa03GwM4tTmaa4ALkUBbhbhXAcwiBr7mCg4f1wImevzx7lmVlNfH4sTGgjOTi0rPbgGaNZzbeCN/1eApvDTnAoU4NedtDykSbV2KFoHqmYHNpuzgFnyb6SqyZbfWg7yfi+TwVCmxVDStlP1KEr0LwYA9FRmau8NAMtk3Y1k1Y2kGM9MXTsZy1Yq2XSV3Nzdyps3b2S1Wst0fCqT8Umv/NU6D61hxM9X51fIKeZcHXyp7T5Zyv35VgrQUZc74MxyrI8H2tyBKpeDSAAUrawnVxyTVIC1u6pgQ1NJD8+PMtD9nI4V6Bq9gEV6sBRX+/sAeI/hoY/r8ZrzHe0YnB/DdJ2/R/btB4BO1EErp9OJfPbyuR5ffPFTefXFTxXQeo1KlPVNIw/zubx9+1br/uVXX8mXv/lKx9Qt8VsA+hFUNoW4zfte9a8A3fpRvGmB+TsCoE8nqoLnAO6Xy0dpd9t+jZozxFmvjuf5fs3qRIFN93arMQTMe35nzTBTbWBR22+sw3c7U00H5wgHqIyjNzH4uuQ9shwYm/X7Dc0rpzTNEKmgrgZsDBuRxwdJ10tdgxybdCC3VSLzJmSd46ghnVTSaga6g/uy3UvZ7GRb2vizL5TzUvYPpQwSi2ZgjeqGmXaqpMc5g1qUXaMH+5pCWmImyr3U5Mfneai9NX842GU+aL57cGDom0dwGkD5vTcwzmFNDjSemIqcc7bIEJqLrGmBcwbm424C7HfQzu+Byjze11KddVKnlomOFTlj4fsi85Jx4f2xiF8+GvA+nsvqFqGNMF24t9k692YfLOSFA1gdzpfGoXe3d3I/n/f7YjbIpcC6PuyZatFP01aW6lxX15LFwhqygrOI1g13i1A79lGP5uA6gdHHNfZscxp5+rEJOe5+r2W8GEcOMus1MiGo6rU5hb0YFxfGt8gFxxCH6mpzX1caZcGXKv2D2wuNa32jTpJaExtNBdw/80zvlRw6kEd7082Xb97vD6T4qFiBWIFYgViBWIFYgViBWIFYgViBWIFYgViBWIEnWYEI0J/ksMaL+hEqEAH6j1DE+BJPpwIfM0D/d//i39dCjwP89Q/xAQn6IT//EzJ2ASXAHz44BwErKMX2d2+AU3NpAWydqf8AGPw3gIIP84EIwAS16q0rBTQKSwcDg96N5dTqmxLh29TSAp2CAlBh7WAk44LnGMjXzFs+0EebGzLDLS9XsbZmVwMuUKRbjntpObXTqdrT8iiggWcXV5ud1Nj9Nl2vyi+CAr2rTQ3tjQEKHgNcoBaep0sTgYIfV2kCKwKE4bqwHAYsK1wiSzyAus16Laq+nJoCHUtgt7+mZoBCfQ+OAPGou2agB/trMnXnGwPoKCDJMecgcxy7ewA2NueAKs3XBagIudGmJuX8EulUIe4NFQpMm1ZV7o/zuTw+WsYzMIkxBOhwzSiNOey1cm26MKU+Y0vuPep7UXDjTRaoe+uylbbqBBLI+xoEM7UxqkoHtmW1Fo59tTWVJtbwSaYq9KShQaKUpqrk1SCVL4pEZhmgnsaPXPb5iR6jWQCnk4msmq0s650CdLKaqeNkdLUIOgAAACAASURBVCLj8UwbM1RdG64FxTrn7/OU+cs16XkOrGFC4ViWmVq3rhUmpRn50ocM4TS1vOn9vpLb2xu5vbmVh/mjPDw8Kggk2516mtU7zg0GrLG0R72u+edhLqmzQ4DZbp/N+nNreOY0ynrm1zFA7zPcg/r1xwDoRdLJUEROJiO5vr6S66tLefnZ5/LZZ69UFeuNAVXTqsp5Pn+Ud+/eKUD/+ttv5atvvtM9gfXcO1ZwzQHIse+YAjxkL7sCXct0yHdWBbq6Qkzk5z//uQL0UZZIu1mrhTvr3twiTlSpy/rqGzmoc1D0ehPEdkszwlb3EaA7zyVugd97nQGPp6dn+po8BuDNGB7X36z6aejJ1c1A1wXQHmV7lkqRZbJjL6AJZP4o1e2NtI9zuby6kKvLC6mHU1lkQ1kn7MsG2vdYlzellOybbXDwkFrqBHW5wWOiN5plI82yliIpdCw4v7oppW4B/0O7rtlUqgDQfZ9nrnU4ArBHfM/1wJo6mKvmWGLzUF0Tgu0485BMdOYa10St9D6hTUzs88EmXNfXUO8RD/f32lCit5zc7OBd9W9Kd3M98bUJ7Oect/udrFcWY8HvONhzeD9Vwj/iMLHUuqnDBrCfBh2NijD3E23QoLFqPO5dSwDo2LfjhOBrZLFaybu7W3l4fDzESOA+EZqafM/OaeopCqmaRtcgNvbe5NA303AeAPQja3aaF6p9JTX30zAf9T5ZEL1RaL48ey0KcL03d12vMOe1zlWBfta7D3jzAiDdIbjezxWgu1sGri/cC4IbSQDowr/rVpus9H6ubgmiLhick7tucK8EnmufHTep0KzzLgL0p/NHbLySWIFYgViBWIFYgViBWIFYgViBWIFYgViBWIF/iQpEgP4vUbT4lE+iAhGgfxLDHC/yfSvwMQP0v/dP/iO9DM3HHo8MGo+GCrYVTgcIyQf7DgAcwBkcb3tlGzAUiAHEdXtbA421qjHv7u/Utrm3aMfKV1XvQ7MfBzqKqQQBRLv1RrbrjaofNRd3NJYpGdrjiUJfXkcBbprLIDW7bjsGUgB3gr08H+gDEgCVqIxd1cn18cE/ij8D6I/SlrUkdaeZ59SAengGOtnrDiGaCrhv2eEO28iwBiYBz4FSKCgdlrjltDcTkJ/uzzOLXXLmTUHpFudq21sMwuOQaHd6Tfkg5DWT3d7UCkvMotcA7yMK9NVKlamfff65vPr8c4Uqp7MTrRdAhwN4jvoegGNK6oE2DqDKVCh+1NzAtdL8MJ8/KEBH8Yk1MqAK6ggUBv4znpYDPFM1p4E9VKKmRgVRpgOUnalCeHJ3y33VA3S75kLGqv7H6v2gOAae7/YrKStTswIus0Yka1BLAvWQbTfyqkj1cICe5gNpxpfSji5leoYi/0IV6PP9Wub7ldze36mVOErw8Wgqo9HsMJeCNTWwyOGg5XmXCnwZH2sYsPOmbtosgL08dt8Ty3p3hS7KeyzcgYpv37yRN2/eyrubW3n37lbWm21QVwOheFwaYurNXj/JcjsUHpuFu4O943x2t2z27Gnmvq9HX8M8t7fyDyD9eD/7UAX6KBXNGp+Ohwbxzk7l2fMXeqjiHzg5HGkmdN126l4AQH/79p189+aNfPv6jY6f21Mzr3RuAeuCRbkCxNGRbToKdGvlOVqDxFEU6rjwi1/8XH7+81/IZJBJUu4kb1udmxwG0GmWGPe18dzsfo1r3ITBX82XPjvT57KH3d/fqT05jSvMi2fPrjUbnNf1dc/j7u7uegU2r+sKaVOxs8dC7Cvp6kohK40FK+bid6+lvL+Tly+eyYuXzyU7OZfd+FTK4cSk+SKyqfay2u9ks99ZbnZVSacLopMuDdb/NDVtRJItoH5ojTSzqez2uDhYYwCNMkNy6gHSpH67JTxzVfsT2GuJLQjxGuSRt61M2JMnE52LNEhpM4w2TtV6nSjdp9OZ7U+qiKaWBztxHkv9sWtHFU0Ty9t3b7Vhgcfzft5QYtnx5wr6FSITbVFXsqsqddSw+IZND9B5bYuS2MrjfCHzx2VoQALM55KHqARmD3tUNhjIZDaVyWzWjxHKc2agHmFNY91+83An86Ao1/tjAPJAeVdlF8OxFKOxuk88hPuezWWzsPd5oLEMqTXL2FpupdqXerA+dR3SwBUap8wFAWX+yMC7ZqZXur9yP7O1ZwBd4fnG3EbUcUQboRrpWDeDVPdgXWfEioSICW1cs/+RpmrUdQV1Ou/Bvse9ga4eTpkGCb2/cd8LUF0b1wJAf/ubqEB/378R4+NiBWIFYgViBWIFYgViBWIFYgViBWIFYgViBZ5iBSJAf4qjGq/px6hABOg/RhXjazyZCnzUAP2//4daZ1cgOzRWlVufcWswL3wu3kM7wJWZkdsXUNEgyiELVX9GJvdyIbe3t3r4FxDJldYOk3k1hYMA9O1W9tudqu0ALQpshiOZDMcKAjSTt+tkmJvq0JWJChuA6AOssk3xuFyu5O7+XhbL1UElij0vYKiu+9zotBUZdKkMkgOQz7ANbro+f5rxrAEKKAVDNjDv4Y0BwB0gPdeGchbIoHbBITvbVecKNPQwiNG0ltnuMNTzhb02FMWAfNoDGJ6n6s6gWNTs5f1OFigO01Revnypx9nJqZzOZgpjaBYAhtM8oPAoTU0hrAp0A0r8t9v5K5zblwrdUYhaXrhBe7cX5/pQaXPODil5TWAvE8fhc4tMMU+lyw4gv9rX0tE70aK0NHvsUVBb8t3rgYU7EL2qLStbAVPdSlo1glpSLY+bRj4vElWhz/JgLZ0PpJ1cSTe+UgU6YzMYFgrPH/ZrU9MvFupSQP55UUz+BcU21+EQTa2hq73Od2+QUIA+tPxy/xqNDXYBjw+246hOcwWOWJjbcSNv3t5oc8chf5n1FvzJ/QVpCMkGPUD3OcVzvHmEn3lTB2MFwAXy/jaA7irgv02B/kOI7qfx2yzcFaBniUyHRWigOJHLqyu5uLqW05OT0CgzUnjuAJ2mBY63N7fy9vZOFbBYQjNH1bq+NeWzzq2cppEDQOd6yT8nEIF14fMRIKkAfQpA/4X88pe/lGkxkKzaS961qiC3uAoyuEcyolEoqJK9bsdr2WzHAxAOCnTAPwfQVptC2lYB+vPnzwxGD9Hii4J2s+hf9xbmPg+Yg6wTogqa/Vbq/U4BOmtrfXsru7dvpX6Yy8uXz/VIT85lO5zJvpj0+++urmRb7YXv7vjRJLVwANB9L8n2qaQlTg1FH1+x2a5kvVkpsFUnjzyXJmk1U90t3AGk5uVhSmX2mOPaUEdX23vtvHkDNwbGHUcKn2c8xsfJ9zQabs7Oz/T9uTcwH6grNeMxfu+8ur6W62fXVjPOFxcHXYe2dytA3271XsEB9DWAvlH1+WJB7AZzw1TtulaLYd+gornsAaBrAxN7F9Ei9Ddglx+U9Y/Lhdw83Mvjatkr1fsoD+2GMBX2cDSW4Zj4C9E5ML+/7yMJeC93ZOjXFA4swbmCe0tT0jBl90KF7gGkK0AP1vaqpvfIiN1eH+fRBD4OxFzsd3ttsPB1zl27STtpEmsIY/76eav5S4DpbdUoRKdZzJtL1BIDK/zkyLWk7UIeu4Wt+Ji9/vL1k/kbLl5IrECsQKxArECsQKxArECsQKxArECsQKxArECswIdXIAL0D69ZfManUYEI0D+NcY5X+Z4V+JgB+r/33/39w4fnwY5b7cFRz4ascAPA9sE6UAMQAtwCnvNzQA1QQwF7EKC5Zfl2bxbl5GY7IHFVOxDBbcJVwVgajHJoph/WN52+tqmyC7VdJ4+8B+5tp8p0oLoDZ4WJqOfTtIcxDw9zub0DoC97gA4kVuTRWYayKkSTTEZZIQXZ6AEkAGmlbgQ9pgPecrcXDmy9/Xwd1nPtBkhcnTzo89mBrtvtTjY7Uxsb+AxKfzLVg1WyK4X5vVreo/7rWsso759nqmjqewyzd00jW8Yny+Ti4kJzj0+mM81ZRqXomcyAEHg2dfLauZKQzF1gFRBd86DXGwVBjCGQz4GS10jhTGinOLZdRtnZgzzNFE6kTROFdbwO4LpC9d+mknZm060HY652zQbLTNm9k6pGSUlWts3HFIBeYzXcGOCrSvksFz1OUITSkDAopB5dSDO8kCzMExSvj+VGHsu1NB0W6cxlxmMoeTY8AEmgfFjnDqBU3VruFKD79avrAc4NGi9g414MseAfqzLdz1cVtYNCVbquUEZ9DkCnyaMHWjRchFiCHkpluciRAt33FX7vFu7MDR8b4DnjBVz093dYfGz/fpyF7lvaMTzv12P45TFA9/82BbrIROH11FTe5+eqGkZh7OscC3eOx8VC4f7t3Z3cP8zlfv6oCnR/L23NCVnZvC1rBPU5rgQ+n1gL1sDT9pbVCtBHQ5lNJ/KrX/1KAfoM2/eqVIDOumROK5jUvSu4OQyHOn9YR3x3YGh7Fe891OviuV5Xh+fU9PLyQi4vLy26INjA+/wGBrOGALoOulEJszYL5rUC9K0+RhXtNLc8ziXbrEMEw7U0o6nMk0JWEuzfabhJRNqUw5oMOHb1RtblmmT0Ppd9UA9kUOXC/7G2ON/l6lGWy0d1UeiBaSba2EIjjGXWW6QDIna3rPdGHerjee/UxN+fuabxEMHFApDO2HMv8eYO9jLfg3A9OTk91fgDzQpfLnvFvrlq4DRRy7Pnz+T5ixf6Oj422KNXdaMKdK/xILP9xgE670NjynK51rFRVwuaw1inw2EPlVGRF6ORFONRn7ue5rlauAPRvUFgsVrKLS4cq+VBRc79kcnEfAz3DBToNNAQxeAZ6LZH2lr1fY5GMK7HmwsA3rh94Azi+zwNJW2NS0etTgGo5PnOvYualqj7NxbTwFozi357XVWct+Yq4jC+7hrZ1aXsG8tZVwV6gPWGwIOzBY4etTVU9Q04QWmOE4rv895Mpur0I4D+7a+/fc+/kOLDYgViBWIFYgViBWIFYgViBWIFYgViBWIFYgViBZ5iBSJAf4qjGq/px6hABOg/RhXjazyZCnzMAP3v/sWfap1RYfNBOucK8AOiTyaoNVFRG0xGKe2ZqmavbGpFB+1qSzw0gOFAZbPdqN23A/S721vNAHaLcANrwz4nF+UpXwrCVFVuymgFvMBD1G5tJ4AGzSLvOpmOpzIbT3sVLkDYU9DNbhkr5XuFdY+LZW/hDpB30M5z1IZ8MJTZYCRFNjhA4qoWKWt9LOfLgaqv3O61LoAZ1JpYFPNz6uR2vdSEA6CBihsoBDzHwltrHJoUrHaFXg+W59RPbb+PgKgDdP8dv8cu32CUqcEVLgF9UH4P8h4GaZPBaKQZwMAloJRCUnLiPYNXLYEzydNU89IB70BDANBqsdT6oRCdPzzoOTrgNMt9y6EucR9QiIJVcWbW8KEZg3mCfTvKx1rIBsY2f6Eqx7TLJUsO1sYKaPrmAlPxt10pbbeTtqt1fgCt0togeltWWn+aGl5mnbzMWpkdAfRycCZlcSptYoATaE7++bLeKvjWeTgE8jF3c62p58q7U4BDZWzzafbg/XrQqqpS8okNwKl6XyFkofPKQbNlGY+0N0QzshdYmd/Ju7c36o7gTRiWRG/dKD3AznLpsNUOqtRjsO1NLIyF5lE3Td+wwvg5JHelOjXwxx03QfBzbUw4ylk/fh9XE/8Qog8TkWHayZj8cbWZnsrs5FRmIcpA4fN4LCWNDnWj1w6Ivr9/EHKlF8u1rpGDAp9rt1uAz3cA+nhsAL1XoGvzQ6vREewHGqGgzR9TBei/93u/JzNcDHALaOu+UQRVeVXu9fV9n2NtejOKg27GEaW6g3f2IbNan4cccObsQJtyODgXXodzAeo62PXvDsmB7VdXV+q0ADxvjiId0v1ORvutjKpSH8Njd9lQbutEHmpr9tH1y74zKhR4A6A5t+V2IfP1gzRtpUplGhkKAHo9kKxD3W9FfVzOZbHESYLIDWI2GrP1Hlicg8c3tE0nHDT9kAfPHuZW7rOZZb5zj3AgbLnvC31dH0/O35oLBrpvMDexFKcWvNf0xGzTvXnB1dNWRxqwdvL8xXMF6JwX58HP6oY4AJon9rJeo0Df6f5GpAd53T4O2JgD2XEoIWZCmzAKDiImzAVEbesHhWaZq8qbZqOiUIDO4Y1jgPO7+YMs1itr6hoONU9dATqPxdWDe4I2z0xEkrTfS3zNMJ9VBT9AKW/NUVjWe5OFZolLonEdqrZPU9lvNlJutrqnjKZThf/aACWiv9uuNvpv4DqHO8Ooe0PY01G+s27KppI1jW0lDR2NxoCYlXyIhtC93fLVkzbR3HPfc/y1qCXND+x1NFdt11tVqvuaZY5989ffPJm/4eKFxArECsQKxArECsQKxArECsQKxArECsQKxArECnx4BSJA//CaxWd8GhWIAP3TGOd4le9ZgY8ZoP9rf/Z39So8o9pUoAZAFQSORyGXmEcBSS17WtVxZHEHZSagBsdpTVAlGz2ACcCWQvT1WlYoDFcrBU4cmhE9HilEcWgC2FIVuiQynZzIbDqTYTEyRWSWqdIYm26U34AYAPC4GMp4eFBBchZACECG2yjfPzzIw8Ojvr/awU8mBigULmQB6g9kMhjKtBiqAt1VfCk2563IMMeeHIXfjNBvtfgFCBlsKzW/GNUpsIUvYB4AjhpxTdjo7svS8ml3u17VqhBGAb4BGL9+ALSCYwXjrdYXxSwQxIEVNVCYX+7tfLGSJx8eBTPwlf8D2GDJDiBKsx6mAl9UxRioB+NOni0H43mBcv3kVM+bA+D5+vVr/a4OAPtSmwPGYwDawOyQXa1ZlfoPbZYIKlRqnhW51JlInbSyWtl8aKtWkjaTPEEhCngaWdY716qZ4QEip42kGeD/oFRO6sYAeoXFNJb6pbxMW3mRdjLszJ4YA4FNOpFNOpU2HVhEQEI0dC1bqTQPHdVmUYykrlupq87m65FFN8BdwW2WSxsgqa8ZtZpGxR/U88wvU9ym0jiMUh6cyFibUmbacOGA9ebmTt7d3MkKiBzgqNs52N5h19+mmR4/BOgKyRy2sUZCcwPqcyzigZo/BOg8x9XuP1Sge2NEX3fPbgj7nYP3Y4jO6BdJJ6NioOpvsqpRn5+dX8jZObnzzKUT2e1L2ZaVrkvy32nIWK6x0bcscQWQ6myRBot2e1O3cGe+9W4Jqvil4eagQLdM77Fmkf/+7/++AvST0VCyupS0IVoCSJhYrnNwEMDGnTWolt/bTe/mQH2Aw8D/IXnloaFlszFFOXXyuptjQqFNFevVWpuGzK7cog7cMcO/O0AfD4fSVns9eDxOHNl+J+NyJ9OmDrU7k30+kvs2l2WXWUEAnoNc0uFAkvzQoLHaLWW5W0jdVv1aSnaJyFYkqa0pgXlYNaXUeljjlDZEZal0eaJ26p5FX1WNVCV7jO1ZAF+df0mq+xrNCsx7zwJXy/DgUsJ9gvF0BbpC+aCA1/2+3Os+NplO9Oc698O44O5APYhXWBG7cXaqc4i9RPcjzeNm/FHHm6Kd1zQL91wz21HXm3uH7Q0aDaHq8yIY/5uyXh0HmHdYsGeZNjVhLa+AneYg5guNSUSBrNdy9zj/PkAPzhqecaIAvWDfH+s9oh979ulg+e/55b6W9B4SFPfMNWu04Xuh+9VmsZT10mzjR5OJ3jN97wZgb1bmXsF506iijS4ddwJ6A2xP97FvpJWqrfXwewvj1zep+X7bJb01u+5DzDlgOvM+y3X8NYt+iwJ+p/ee468v/+qr9/wLKT4sViBWIFYgViBWIFYgViBWIFYgViBWIFYgViBW4ClWIAL0pziq8Zp+jApEgP5jVDG+xpOpwMcM0P+VP/3Xtc4An/Xa4JFDFT7IB1gpBMXKOOsNXk1VPBkpYMKOGCUiGd4lwKjcK5xyW1oFSfwMWFFVqrocjgb6ATzwCqChvyNXnDxfVbIlcnF2KRfnVzIemcIRgK55rEAcVzljl54NZAjY7DPFTQXIv7Ed1wxatQtfymq9MXttFICqVsykyAKQRhE+GOrBz4DWgKUiSdXafTwcy9mZKU1Hp6cyxipXut6i943mWb9RJaSqeJPEVHqTsSodPUdYQdlup7DjBIXosDCQEbLQXcGuGbdB/a+wTq1/sQY35TqQFtiodQtZ77wH4JoGAjKl1RofKIc9eVCYu9KQxwBhtFYhC1cBuiQK0IF8jK2qE5NUcA/45ttv5d3bt7IB2qzXBtovLlTtyjzhfD2TmHNCfQ2cARoDIrNhLs1ApMq63rJaAXoD5MlV+YkiGAimUC5kx5vSXwQ39BwRuTYHAAVbSapGbY9pqmibWp4nrTwnA7oyRfFmV8pjW8hjM5Qus4zkZJBJmXV6oIDlOoFW281etpudWv0vF0uFhoAoGiW8aYH6Ojx3RwYaBxSmFoOg+p8odKP+ZVX3OduaUXx+obAeuMo8uLt9kJube1mtNr2LgDc+BOqla7RJMnMWUAh8ONQ1IiiQgbz+BUB/8+aNAnRXxh7iFgyga258AO7HSnTfs46/91bfYZ05gGfuZNJJnoiMBrnMZszrqVxcXsrF5ZVcX12rFTn/Xm93epAh/s3X38jrN290Ta43poTW1ySqIMBqvxbmgllGA9ABvDRChAz0jnluoJrrm05tnf7hH/6h/MEf/IEC9LTeSxLsyrWpgkagygCvK9pRNjOnPUqC6yXH++T0RNXLVqe2byLyunuTC7bbqP0f5g86d+rG9jNdW2E/snXe6tq6vmJvG2L/IdJU/XrIyp3M6kpmbd27ZZSDsTwmQ9mk7McGiZNiIGlBdrnIbmuuFptyLev9SuqusiYUVM7LWqpFJW1Js4Gtm8EwV7cQuKrum1xbZnbwbApcG70J+x3ODiikAfzmrjHAGYT3DhncBo7ZiWhssRgKrXHNeNa9mwH7FWsNwKuRGXVtiurxSMfU92zuPzwX1fh8/iDzh7ndK0YjayhSS/FWIx+SLlUHC8ae+dOv0eCwYCCZQywWAvCcZbKjmQn3DpTwwHfiHwRnDOldOwDokhM7Ya4OHKvtRu5xztisewtzXo/HoGL3O2RO0xc2635fahrZ0FixWkq1L23vCpbu/fqjcawTtWHnoDFJzzdJ5PFhLo/zB228oY5qxa926mnfnEZNzfFkqHu/NkWomt1GXZ00sGuHhXMvTxPb29pW90RtJFFgn6mzjPmTGET3L53LxGbgEMM9tCi0KcDjTOyh9r9//f9++WT+hosXEisQKxArECsQKxArECsQKxArECsQKxArECsQK/DhFYgA/cNrFp/xaVQgAvRPY5zjVb5nBT5mgP6v/oO/o1fhltWuluTDeM9L1tztDItXy28F3qHkm0zHqjRFWaq5qzWwBXtdDrfABuCWwdbcwAxWzEOOIzWp53y7Wg9IcnZyIacn55YjrVa2mdSoD/d7BVqei45anFx0V+96njkwzu2WUToD6dTmNygsB4BzrLfzkLFOPnJeyBgVY1BqAxeA80D6yXCk16nZ4GenMj471XxcB8aofTn4t4NJoLIBP4CwqakdoHtutamBDRr1GdgByDoQdat4t5T28zi2eHfbaYXJKEf3ZQ/lAB6qts/sXNQCG3UioD1YfquFPxb5nSigByqfnZ6ZHfd0qiCW60M1/DgH6DzqzwHonM+A8SwKfRx15zpdxey25vm4EBln0hZmbcxR7xvpKuyC0+/b61OzYA/P9Y/HmUynND8cIHG93Uuz2em1avNHVSpAf5G2atttAH0vD9VAHupcFejMJdS7TZHqcXp+pkCT2i6XG1ktN2Zbv1opAHck5Dbe/NvXCWONklxdA7JUx9itnQF3ZDTz3Zs2Ts/O5eLiUmG923q/ewvovpHlYmVgUaMUDETqewfA3QLjNAPd1uDx4QD9OD4BSA1AxxXB4aQ/zhXoPwTovYV62Nv8HHyr89fp4XmAcsDzPOlkOKAJYqwQ+/ziUq/12bPn8vLlS7l+9kyW5FGvN/L69Rv58ssv5bvvvlNVOocroVEVu6LZr589yOBoiHPI8+8BdN83WG/A+/OLM/mjP/ojPchAl3InXQkANnt7b1BQBO9uGcEpwx02qK9as5+c6Hr5YcOB7osaF2FKZuYg84a5z9zRNd3gmGD7nkcA8F0bKc7OZJBnUu02UgULeubVsKnlPOnknFz54MiwTQt56HJZiTX/MMcymptGhUJvn4fA89V+qQp0V+pXAPRHA+juLjCdjWVyQjyHqdd1juWJZqB7bAB78Gq1lfUKdbetLx7LHKcehy9TO6vi+WjOtiicj7K3AeezANB9vCwPfKBxDz7PNZohSxSIU0+NeQgNPu62oC4cWSFFarCYvYbX9H2Wc/PrAnCzZnrL9Sy1ZoNgm8463ALg20bKtj2AcWqDKv8ozoDHzdcrWWEJHxwnWPe4fXROz8k5H7AXDiWjWSfYo68eF7J8nKtiW6XzWMdrFIVat5hlepKo6weH59Xzq/VypSpz319oBlBluSS6jywXC7WtB2rzPF+nPJfHsf/73qIOD5lFYPjcZ66MiKAIine9V/Xo/bAPtexPVW0W86ERTeNfaGIK8Su+h/zlP//1e/6FFB8WKxArECsQKxArECsQKxArECsQKxArECsQKxAr8BQrEAH6UxzVeE0/RgUiQP8xqhhf48lU4GMG6H/y55aB/kOLYeCFAwgskl3W7IACgI6y2lToU7XprWogC+B8rdCDw5TRWCcbAFOIgfo8KEl/mPPtOcQoREfDqYxGU4XlfFjPh/YloGS7U4it+bvYh6eZwmHN4A72vg7kLZP3MagMzc7XGwOKfCBjFJBqmRvODVie5pKbH71+Ac9H+lgs5035PZhNZTCdqOWvg2sUv9ibA7P8uk3d2WqNOF+e6wDdbes5Z5SdALffBtAdSACaNJ93OlE7Y7U0Vrtig4J+HgCa/WYnZP+6Tbgq7YO9sefvqsYwEelas6HnUIv8ujFrZRTyJyfy/NlzefH8udYW8koXuQAAIABJREFUOPhwf6/52rc3t2rhrOMQlPQAdB7jdfBzd2gPQB+cjiWfkWVsAH2/LaXaoMKV/rrU+p7c+wDqVA18Opbz84mMx4Metm0el7KZL2SzXOm1bjdrtW/nGDQ2H3ZYhle53JeodQ3+AdBllEs3Hsjl9ZU8f/5cFZ+LxUoWj/ZamoGOih6Apk0jZi9/vF78ccArvVZAcmhQQI2fqrU61tH2XAD6+fmFKkmZl9Tq229eyzdfv9YIgD7fOgBXIKZBLiS0hSQDMtWBxwbrHaI7GNd1EoAdAB1A/UOAztgeA/QeoGrwsQF7/zoG6D3ID/NNzyuATeKzC45Bps01qFnPzsy+HYD+xRdfyLPnz+VxsZTHxUqdDH7961/LN99+I03TSaOq4sP7qgIdMBmU27Z/WPTDsYW77k2qCjcXBn5/cop7woX88R//sR5TVNrbjbRkjQfVPefH/KahxOchjT/WDNH048U+g0sEtXaXBwfn1MgBJBbnrDu3/uc1DaBX/X7j6n/O3xtKcExYzu9lOX/o1/EsS+VFkctVYU03HI+1yLuyk3kdYiGw956MZTgdq0ras9UXm0dZbB/Vot2Bcb1qpFnW0uzZx1WOLKdnJ3J6TmOAgWuaPMhAx5nB1f84cMwfFvIwX2pcQ+8QEID7Ya4cALpDWoOpAGGmrUFdlObYj3P93mAFzKVJBpjr84vHYcPP+GvcxXbbg3Qe4/eb6Wgq0+FUM9o9P9zPyfdEHp8PTLXvezf13BAtcpRTDxgvAejEgoTmFKzbUfcTh+Fjt8fGnX0r2M9zLWyiRDUQ8+DXkOY0BZBNb/curn9B09H9g2aWO0DH4p3D7d+Z59PJVGaTaa/kV0Ad7O3NhcTcWFwjvl6tNB5F53+wfddhDs4h6mRydJ/iftQlVN7y6DlwKxgOR6rS1/1O95+gQBcbG76A52rjr9vR4b5sbSTf3zv++f/9V0/mb7h4IbECsQKxArECsQKxArECsQKxArECsQKxArECsQIfXoEI0D+8ZvEZn0YFIkD/NMY5XuV7VuBjBuj/wT/+T+yD8TbkRdd1r651mAdQajvsYLFWdpUtQGSoUKQHNTVKUgPogEFUygpU2kY/wPfs8aIw+2Bs4bU2KLCD8habYM0h3u0lS8nsxq4YNd9AgQEAHVCFevPq6kpOpjMZJAD0VM+b55MH7hndZOiiYkRBWQcQidoRcAY4n2BFPzS4qRbBKPaIA4aFqjowkZEC9EIzxHuIOixEhoUCUl4P2OB28dgCe0MCdtCcDxm+gESAtKqX93tTagP3N+vewt2BHGOi8Cw92AfTdICCE0UsimkssRWGBgNlmgOAKGoVvFgJYAXFPQAKtf0IkKVQGgiZ9/m22MsroAGmkCNeVvq+DtG/ePVKXr16pUpGbMfJJEaJ/u7NWwVwgGe1YQ6Wvoz9/f2dRgL49aiqFCv86VDGlycyPJsYuNxsZbfZy35dSld3el0c4xE2xQM9b1PEipyfTeXyaiaTSaHQn9de3s9lcXsvizkW/Y8Kkl5moseoa1QBXFat3JWZ3JWpNEmAkkUu6XQk6WwoF1eopJ/JZDwJCvR1gKo7nb9mQ5/JcDTShgHmBdbcWOdbg8JKQbuC6JDfDYRSxfoE4D+xeTMma/1UIbpa4t/fyd3dvXz1m2/kN19+LQ/3c1WR8p6Ko9QK2yCXKnmHI8mKkc45h3wO0Y8V6P47ADqZ9b8NoOuaP7Jw/yFE963NldMOxwBp/rxjgI4pwDBLpMgtS5nj9PRcr/X5ixfyk5/8RF68eCF3D8yNuXz9zTcK0L/97lu1pOfoVeGAv9AcoNbiQdls8Pzg5nBs4e4NJKwR7Nsvry5Mgf6HfyQTBegraXYHgD6bBtv+wcAiGJZL2e2wQd9q7YG0HIy35dknuqYZG7u+/AA4m8ZyoIlmCE0h/DcxFmW1D4ptg/++VypUHmB/vZOH23d6eKPGxbCQzycjeT4eKqxkTtzvanm9a+ShFN0LteFnOpHxyVTSYtBbkS+3CwXomoGu+9pQmnUrzaqRtjQIyrWcnRtA57X8Z9kIRTvg19ZIXTdy8+5O3r270/2Y8+j3idAwokLqDrtw2+e9KUiV6qokT3twzfrBip3X18aT9Vpf0+4vrcZcMN5Y5p+fn+me4nPs9u5Om3YYZxp22EdPJ6dyMjnlBGS9MeeT6gdxFhq9oFA5ND9NJnpta5wpsOwPTik4TVRdqwp04DaVAopXXSNVcJCgEaYmLoBGrZZ5YPtpI51UNDCFe6iuVZpc2GdDljnjoHvUw4PsNltJ8MfH7UObeQa61h1Sj7knFVw79Sx1Dnhmuma8F9w72b9x7RDdf9j3eBx7sDXImEOFupyExiltMgm59NjtUxua29xtRhvVVDEf7n3ccTUqI7gSiOh7cH/g3BlHbSzIB+rkwnt67ZhTEaC/5x+I8WGxArECsQKxArECsQKxArECsQKxArECsQKxAk+0AhGgP9GBjZf1O1cgAvTfuYTxBZ5SBT5mgP73/+l/oaVGEQsMBVAAXQFAmmvr+chgAmBCgLQ8FiW5quHUpnwgVblXgK5ZwmTLbjYGRoAFbiWbYv3K41HPHjxvHeABYExNuBdCeRMxZRxq0eHAssJRSJOVrTmxQEUUgmKW4ECRHQrs0rK/AbT8jPNuBcCZ6GuhcOS5CitGqOhnakde70rZrdZSk1MblLwo3LGJx8JdLZ3PTmXXtrIj5zzP7dyGQ7m/v9cDe2BVk9eNZbrXlf4eNSvfHUC69Tu1dgv332ah7QpZnntxgQX4eQ+R+jzcI4XsemmWvtQBUKvq6aLQ60WJ3jdGhKYFspt9nIEj2OQDTRhjxvVkZhb9mlc/GCh4IQ/97vZOgb2rTZlDaZ5pc4ACKYAjYKlpFDSpCvVkIpNLLPAnsgL0r1dS7WppK+zkM7m8uFBLeLUiBxBxBEXkZEy+NYCIpgIDq7vlWg9XoAPlPi9SPUiIp9ZVA0DP5a7K1MKdcxmMhpKfTWRwOpE8WEgTESAtECjpLasZO2AaB4BJs5+x9yfxGYC/Wil8BXZZJjR20aFZAICuecXD3tqaOAIy3gmaxuZ7tVrKN9+8lq+/+lYe5o86Z4D+gEmaBPovQFZeSDoo1I76h5bgver9SJWO1T6NDjRqOCR1qMa/vwfC3cZb3/hQ82Olu5+Lw2pveuHfRZbIMCcmwCyped7l5ZVcXl3Ji5cv5YtXKNCfyXev38p3b96qhTtw//buVp2sD5dqzRKqfvXXShIDgQPcAw6qex2Vjn3pMH9ZD+fnpzqPfvazn8lPf/ZTmTJmTSlJY5bizHXWEuseMOmRE/a7VsfXQbe+9pHDA9dqcH1iltfYqGPvTmwCzUdBMc3apqHDat/payoEDc0YCoBPTyVNOtksHmWzeuydCy5GQwXo18NB35Rzv2/kvs3lsUl7pwos3AeTkarGWXOa492R5V1Jl0qfFQ88b1a1CGssNEDRwFTgBDKypiDqNjs/len5qe7nzC/g7ddffacHa5Wcea7T55qqvFvuCUR37PocevZdAK1lsOe9Al0bSkJ+t86hptb7jDVM7fpmm/F0rHslESHs/TyP5obNxlT9XsPJEAX6RBuBvHnKrexpblEw33Z9AwwqdNYvq4o4j/WWRidzLtB8cCzNqQ9jRQNB18q2KmVXEy8AbLY7SIM5SXawMKcxq6ShJsBp6kJ+OjnoeTHs67UD8m82CqAtl1ysWQEXgH49ttq8xVsQxcFezetp00ZO/vlEJtOJWq2jBudgz6NZiuugOeo4xoEoBAfovbtF2NtZo97o5fbxxw0z1CFNbN72rgT6ntzTqK019ui+iDNGb0VvO8Vf//VvntKfcfFaYgViBWIFYgViBWIFYgViBWIFYgViBWIFYgViBT6wAhGgf2DB4sM/mQpEgP7JDHW80PepwMcM0P/sf/5v9RLIvAaiAJfcltpBBUBLFWttHaDfSqAWBsIPatiyRO28UXityraqVkrA8wEmAB5AT56nkpPBGlR3mstrhE9/j5oQ+Ns2ZIOnamkLtMbWlg/zsVd3W2AUyr2VLUq8lVlvo5R2NTogqEFBz7lkqdqEo2BHcQxY1rzv0zN9j/XjUu7f3chmsVToBXAiLZx3mY0ncn19LdfPrmW+2crjZqPqwfOQAQ5URikJzNEv1LpqzU6mtfQKU1P0mW2+Wj8DvqpSYbuCFerC00M2Myp1VMRAk2fPruX6+kqh/Vjt3E0pC9xWC/e61rzcxeNCyn0lJyczg1HjiUxHY2WOQFvAL1ny1c7s4z1zG3gO4AHehjhjg+ttpxAda2zmCXbjj4/z3qqf8bKxNtgJTAcyu7W2NS1MZHo2k8nliYzOxgr5F4ultFUrGdnO2UibA7A4h6pWALuq1kYLoGyedZJnrSRpaOygPvtKmn0llYI47OC38sU4ly9GA5mkvEwnddvJXZUrRBecBFDCYn99OZPhxYls9lu9DuYritbZ9FT/W+MAyKUP6nyzQjbgBfjinDyqgOFGZXpQfyaqPgWy8lhX5mapWbpTLHdJACp/+y1K8aU5Qagy/JDV7YpgSQeSqCL/EC/ge4uvVc0uDvbv2OgD0QH13gxiy8zUrq5s75XoR9bcqmIPWdce2+Cvq00JCtGCIrmuA0BP4Yp9MwaW7ajPyT///NUrub66ll9/+Rv5m998JTc3t+pSsVyutMGiqk35q1+2Geh/Aj1d8Y1jBXuHN5kY3AbiGVTlnGmsQb3MPCJ6AGv+6Yis7E4KW1z6uqqO1vwCm6OMhVtts6fpOKNUXuHkgIPFXuvFe1+c08RyoXsIEJz1xYiQM83ruOX4u7dvtYGB5/l+wDrivJ9dP5PnL57LZDSUutxKU25VKc0avxiP5PPxSC4HmXz99dd63JeNrPKJZqBb48VK2kwkJd89M6gO1ByMMhlMBpLhsBDytZtlJfWylqRJggNFLq2g+q41hoP98OLyQq5ePJerl89U4Wz3gY381V9+KX/1l3+jzR3UQhsIZlNBwc9cZZ0Az9XpY4WKf2f7XyLaXKD55scODuOxQnSD61zLUh4e7rUJRedh21jzwtgajthbqbfbijPn/D1G+VA42P91DpWVPMznMn+Y657q+6c2u4R579EFq81GVuuNzVV+x3wn/xt1/7CQYTHUTPTVbqOW7eu1HS0RDaOBHp43XjW1WrrvQzORAm/s0Mc051hcgr5vsGFnzun6IsNc3VDMRt9gfin1bq8HAF3dF2je4fWGQzk9PdPxYg/TOBMcW9YWPcA8BpirJX5YP9y/FKBnuTYsUGPej2YwoLfWEreEsJZpJPB7Mc1WKN2tYcLAvNnJN+qqoo12263WijFjzRzFwMtvvvruff48io+JFYgViBWIFYgViBWIFYgViBWIFYgViBWIFYgVeKIViAD9iQ5svKzfuQIRoP/OJYwv8JQq8DED9H/4P/2FltqBNB/+O6BQxSAqzZwP5IHBdQ8Mga78/FhFbhnCZoXsajfPC0aJ7qAKeKWxryFDGHjggITHaC72vhTpclWho7oD3gK6AQHknTvsUotzFNR10+cPc/7+/q6W5f1Vf54lRwB9rDbuKFGBNRzrxVLmN3eqaPZzUh18J6rgVth0cSHLfSnLcq9Ak+cBlYFAnvtOTYEfaove1D1Y5uc/VP668pXHe9Yu7+2qcLeGZ4yeP3+mEF3t8IN1Ov/N81ypDlDhAG55XjCAnQx3AJ7noqOG3K4tj9cspQf6HGzcHRZ6ljDghNfi2pkTnvXs3/umAc/eDeevys62VdhI7SZnUxmejmUwLRQCUrOuSWSQFDLMTeHPY4HIJWrNkEFuYLiRNKmpYK9WlbqRpGoVJvF6m/VKXuaJvByIjAPNqTuRh7qQh3ogAnTDTn06luJipgdKVGAuOc+T0VRQtvbXHWzOrQnCQBhAG8jId4eZ/JzXpY4Oc83VIVcYzNgwL2lUyDNss5N+jr59eyOv37zT/HW3vDclehOcAAzmSjaQJDW7Z//6bQDdgSUAHdtrzpGv44aV/n2Org/g6HNOryEAdNbaMZj3NeVrjDFSBXqG8v4A0K+fPRMOh+jMnb/58isF6FjX63gxxg3rhPemKtZcYiyd/OrgckHTQpYo+O5dMVR53ihEd1U0c/Ty4lwV6Nrscn2tAH2EvTx030FqyOd2gO7W7OqooXbUAPZUoTGQFzcFf+752ZnOUT9Y/znq8hAjwZpgH6B54ebdu+DQYHVR1XBd63Opx4x5mIkUuc0tjvNhIa+mE81A//bbb/V4KFtZZmNZJQOzikexTd7EIJM26fqfDcYDGU5RPzPv7CuvMsnLTHL+L9huS4rLAPU1hTh26bOLMzk5P9UmI/b3zWYnr7+7ke++ZW4udM1TJ88S93x6mkywvufwhhl+x/3BXSzUch4wHtaI7Y+drovVehmanix6A6jM+iKugmgFmiB8TfH+vn8VuEkkNAqY1ThzmsYe1jJw15s8dA/WJiEbU/Yk4PlyvT6saZrBRmPJx7aGmfNYsq/2O1mrqwrxIDRitSJ5KpLbaykY595GM0GIWlAFugL0sSrQfVx1n2+CG0twaQBm00xALbR2NFVtt1Judrr3sSaZo6wDMtXZQ4m4wC1FAXvT6h5KgxUgXB0jwnlRY+pWOPwOax0wTuMY91KfS9osFJpivNYaAYADQGHOIxza9AO0pwEhNHL442yvO3x99fXrp/RnXLyWWIFYgViBWIFYgViBWIFYgViBWIFYgViBWIFYgQ+sQAToH1iw+PBPpgIRoH8yQx0v9H0q8DED9H/wT/9cL8HP8RiOAa05UBGiOEfpyQf1qtZFLa1C2IOSVZXNy0ez5Q6qThRxCqRS1OQhyzlVB1wFzG6p7B/aq1IdZXRVS5YONQcdG1+gDR/kFwD0PAt22oWqLKu92Y7zgT5whQ/5HVq4WhWAXgcVutsnT0ZjVW5zeLPAfr2R1Xwhe3JqXa2KpW4L5DK7dg5w2h4HaZTRITPYIUSv7EV9ruplU8gCIHhNB938zICWWQZTK67TQaxfAwAda3jGAYAOFPTz4DUdXGju/OOjQhFqQmOB/x5IQ+2QW3qDxGqxkNViqeMPBAQ+AvjaynK4FfRjIawK9FZrxGN4TbNM3plKGwvkoLJ1ZbNaD+MsEKAgEExzxk+nko4JzE57m39knYNkqADdGxla7LC3Wx3XgxMC2eAG0P38UrJ4W9Hx0uufz+Wqq+Syq2QkrYE1SWXeDuWxHUoysKz74WQkg7Op5OcT2aKgJQN7u5ecjPTk+yDoOB9cs52Zf0My3wcWG7DZ6Pu47ffhfIG9NEy0/ZirJTJKzQTVsLkTvLshZxrQfciMPwboDrNTAHpu+cY+r3uof6QWd0jKvHGA7tD5t4Fzn696nQGiHwN0f71jBXoPz1VVawC9SFFh246oSu2rK4V9V9fXOvZnZ+fym6+/lq/Urn6udQN0Nppnrzrgfs2hC+Yn/t66RlQ1bq+tsQF9PMRhnp/MZuqScHVpufasldl4qAB9cBDua/OOnauBS8+BZm47GOW3mmlOFAUNQ6HGwEvWge+PPUDPMn2sN9JQ//nDg56vNy9U+1Ihqe8308lYLk4ncnYy6e20Twe5/ORkKs9GQ4PwNzdyX7Yyl4EsO4P7+nokDuSJlM2hsSkfZlJMCskKUzVznOQncprPZJSPTPmcpmrfzsF16X5QlpIWmaTkxffNTpVs1qVs1gBTm+emcrZ9y4E0daI9SbPQw5zWecZ+K12/V6Gg9vr6HsjeqM0yVdmDcQaHNYbS/bPPPtPDGzjYbxzc5pJJ3tGQYo0BXBeOFgb7mVvWtALgL4/Om30JgI4K3a8BpTiZ8qPZrN9vsGbf1nu1cTdHiFZQm+/bWmvua6BTZxPsAOwepypvrNsB8qjag3W/ug8wb5l7AXJrnEQAz+ogUlW6l2H3jqJe99/wHJpLAOjM6bPTUxlklj3u6xwrd1O2H+A+dbH3GPTnRjscDR9893sB+zm15dwdluMycDo71fHzpgK1yKfxaWHQnmM8Guvh9yG/b0YF+vv8dRgfEysQKxArECsQKxArECsQKxArECsQKxArECvwdCsQAfrTHdt4Zb9bBSJA/93qF5/9xCrwMQP0/zAAdFW/qV21QW7wlaqtzy8CQAcg1PKottvYXZfB1r0NIKGS5XIhi8e5KjY1E3e3N5v3YqC2sZppzIf7CuzNytiB3nGurn2Q30qeDSXPRmbjjA0tatQ8l2E2ULtsQCjqQ7VB3+5MLRqsbBWo8J5hLgGF6rbW65oGWIzyHCUeVryoiQExZJ9Xm63U+8osySVBrCkZikrUw0HB2SSp1EkKou2BoYMty44n17kNAN2yaYFmAA7PvgakmvLfsnkBHQqQyRsfjRSsAJIsW/1Ba4l9+9UVFu6mQOf3qmauKoWlN7e3agVsMLR3wtbscxSHOAl47i+w+fHhQa+RsUb9TZ4wB2ANS2gF4wHEKYwJCmsaKGhy0N/9YL0y9vvdXlWfrsImB/vlixcyPp1INwD8oZrdqlU/nC3rcsmTole3tk0tldoY19YEoM0HtSQdecVEAZQKfLiigaQKnVA1zx/u5bTcyGm1laJrLJc3yeSxG+nhCvRiPJSM/POzseyrUgEh8QGci/VZHBTBeoWd9MCMmmNDPRwN+6x0xt7BkwN0oDDjQJ0U5m1pyjgAdJ/7d3dzub27N4voALGZ/9Sfrz6DOCskzYt/QYHOe/u89HNgnABrqNAto93g5rGyvm+SOFLOKpjHESJYoh9nq/cKXvKrj+zb+e+cSAcU4kcezmfMKZwHLi4UpAOcv/nmO/n629e6h+yAdvtS88859PXpygkqdkCnw1qaSwDeDKfVjVlnEJ05zR7DNfMeV5cXcg1AD00bCtDzVAG/Q+WDmzvZ1qYK9+gB6o3Kn/4Z3Vv2O60J1vusU1XcjoYWSTCd6jqkqYf9Y7NZ92DRIgoWOnfY+wCowHMgujpzZJlMJyN5dnkm1xenPaQ+yVP54nQmL8YjbQoBwj9Urdy3A1Wg+xi3qUiddrKr9jrWWJdnIwD6QHJk7WFhno/O5WJ4rgCdL+pMvvhkNtK4DV6ffb3saj20+SnkXKfCuss1DoJ1DdTV5gb2RAXp1vyDVXjKXhT2A82DL3ECqWQ6teYc1gvnTmG9NtYkkele2TtS4A6QJvqcFy8tAkDnBQ0N+508zmniepRBkuuBFTn7JXOVCA+aqIgGOG6ookFAG18K4hNE4flyvdH9Qfe10VDGsxMZn8xC1AbK8k5KMt51H7GIgF1VymKzlhVuK5uNNhVw7yjG3KdyvW+xd5oCfSKD4SEDPdwo+nGhDtzPHKB78xpNGLv1tm9O0makYJ1+enIiF5eXggvClFiOyUTvDzfvLKqBuavzN3zx37p/Eqmh99vOVPCcp1qxlzoHfD/VTHPuScNCzk/P9P4/m9FEZznnq+CyAjjXuTmfKzzHHYZ73PFXBOhP7A/ZeDmxArECsQKxArECsQKxArECsQKxArECsQKxAh9YgQjQP7Bg8eGfTAUiQP9khjpe6PtU4GMG6P/of/lv9BLUgndrwEOBT5L0Gb8ADs27rYHkS/2g3h6HhbIDdPLRl7J4fNTvm+1Gtputgq3/j703+5Uk29K8ltvo83D8nBNDjneoohESCAnBQ9PQLSR4QkA/IRqE+qF5AQkJ1BItIfEHIMEfV8O9VffWvXkjIzIiTpzBZ3dzc3dDv7Vs2fGMyludWQlSErE9teWRJ/y4m629bVvIf+v7PsvCxRaX/OfUcr4Vwhhg5D0aKARkIgdW4SEqR1PrMoBo7TRX6I06jnxv4IOq54pCv9zn+IAlqtDEXrfOfdXjx+5ZKoWfauNdZw5zXDyAQiiaW6dKobmrNRPgqKDYs9dw3MX+IEVBjnAlcQ1XNBtbLXnddjqxTGuASgp4M4Cu4GW9rhsVTAlLgwF1BmKPR2NVX6p1bpbKw/2D3D/c6/lj+0zGsx4/DQRY2FcnBSFAFNSqBbBFddo1MDxVCu+xoEfFS30AeXe3dzqYcECJWqx3ajUhisr6970hoFE2ntnLG/S0jPI6wF1Vjdj5Y2kMuAEwTS+nmoHd7rWllVZSxbUqG6VlcZDjDqBjdVCFdq1653h7XVP8ihykOjHXW8tcXi4lb9FQkWiWO1nKNAX0d2vpF2vJxPJ+JUrk4ZjJwzGXKk4lZS22M4kGHYmHHVXPst5Q7GtY8gk7aGvw8Px35pmaucV0F3Da7TyqUGuVsWd31w7kutI1FmG7ky0Wy5p7nOqzrv+qktnDXO7v5wpQTblbKdwCxvE+vFYVqzEq279t4e4Q0O3/XQkP5HKA/n6kgStlz6G6nWv9mW4xXTeMvG/h7r/v7wtAjxnKnm1N9AYD6fXNxWIwHCpofv3mrdrVW2azqXg5x6oy1Wxji11b/3szAsCZPQOo7Y0HrMtIf1aZO0WWyXA4kOn0QhXoFndwJQOaTTKsrLHvtox53ePqmAXPm2cfABJq40qd2w083xc7nSttJtCmF8u/1qF7G5+dSp5mClTdCQJIzLAa1+upbpDwxoROO5dRvyPDfrux0x7EsXzS78pVJzPHj/lCFseWLOO2bGLbQxj700F2x1I2+6JRZefdVDoD4K1FCTDap1zyU1viqnYuII6il0un29amKd3Tce6oSlVXuw07VufWxJTpWmTP5zrxfZsGAG1sqNXU2kCkx9bS92COua84kFWlcreje/16tdbPdLU5ew37OAN4zp6atTMZDoa6J3oTy2q90n2OZqFBty/Dbl/3LPZ0GpC4xriP6b1oYfcqdcso9jp/XBt8pirQ1+v6/pRLu9uVDlEcg77eazgH7h84jFRx1OSiA85v7u/kloYFFNizuaR5Jv3RQNrdTrM2u4OB9NlP+/0mHqU2PNC1wD1B3SwinBX0zlKr3A+yQ4GOjTtNQrWtO7bp3OO4t7Dvs/dQm9FgKIvlQu/kOWfeAAAgAElEQVQR7LveyOEOMHyG7h9nqvQD9671VorNTo+jcZ0pbZ2mKRb6iTpGXEwuZNgf6J5JfWlQYL3QLGfPq/peag0M54+v/vDq+/zzKLwmVCBUIFQgVCBUIFQgVCBUIFQgVCBUIFQgVCBU4AOtQADoH+jEhtP60RUIAP1HlzC8wYdUgZ8yQP9f/+9/paV29R9fvDusBnyhPnMgst8XZrOLpfEBK22zfHaIhnU7luDAC1VZr1cGblGAts2GnWcejwDdFK9NBjtAvjxIqRbiIoejAUgDAS2FwN2zLHKUoGojvi+afHZAginODSwDUFCfHxWVVgbJXPVN5nEcNedAXmwnJY8bVbqpSjNyZCODupoBu9/LZrHVcToCHEw97pCh0+2qkhywY2rNUw1q2gqcADyW8w4w2qn6VQFHq6WAHLUu0MjBEApD4DDrCEBI4wAKQcAdD4Agat6bt2/l7du3smNOOCfsyzX/96RKReytgRyAGD775uZGbt7e6ByiaiQ3+uJiqvARdT7gG7ijYBXE4xnZroqurYn1dbXDABJh4DkWymZdbyp6YMxIwX8qcUp3AhnLpuDcLreyXRZSrItaIQ1YakkK/MvbWhMAf4X6/LiVzXqpYJjRjlPpJrlazwMul/O5dHdL6W6XklF3oE6cyt0hlftDIkcs2gGhWSrRsC2tQUeVs5YbHEmriiSqyCe3hpFze3PPC+b3h4O+Njm4otkhrKr21bbf8ss5fx64MfD7DUCPTK3LY75YyXy21HXxaLF+UqCvueC1ZXfEGuT3Gl+FxyYPV2pzHXlGNfCVtQPo8nV7rjo/h+f+uX4+TfPIGUz24/guFTteDFHrpAp0B6vtdteaVToWewDkvsEl4d2d1uMRhFtLjVpd19bgDujPobpS77qpgd9lD6H5hM/0pgGsrafTiUJ0FOjXV1cy7Hel1wZwP17nqMG1MaR2CeD9AOLsL0Bxa+jJFJ6j0GXtN/bnqhpmbzBVskJqzYvODaDPiRKYKzxnoNpWFbECU2sE8v2unaXSySJpZ3EzR/0kkmfdtlzmaQ0pl7KWRLZ5X4q0U685kc1+J8tiK+ud7yWFwvP+uCudHudhTQXVupLT+iSn4tGFoN0FoOfaUKDNTtudFCcAOk4kBtGpTZaRgd3xHVvrwH7CelcVfRRrU4M1jNRNBnVT02wx1+N3sK7QdzjSfc0t3Pll9gdy19XiXN0PzJbd91/q62uFNf3y5Ut5/fq1XE8v5Wp6KaiydX3ldi9wm3fy0AG9eu3VAJ37D8ezREW+Xuu1onEY/Z4B9D4A3RoBWIsR94cs0wYexmy5lBevX8nL19/Iu3e2ltvdtlxcThWi+x45ml7IxfW1jCYTadM40GnbVavuHrhS4OBR1s1kRD3YPY51r7bqzIdGmZT6vFmtdbilO+tT7xWTidaSOnPf9EYO7tPcg9VVo66rN6kBzue3c1nNlurogLgfcH48mBNEkrQkic2VZHox1Tnz3/X35dn3b7v2uLdZ05U/fv/Vyw/pn3HhXEIFQgVCBUIFQgVCBUIFQgVCBUIFQgVCBUIFQgV+YAUCQP+BBQsv/2gqEAD6RzPV4US/TwV+ygD9f/m//jc9Bc02Xa8V9LhVs0MpyyU36OuZz1hsm7X3Y+6tKnRrKGz5xltpd9pCzi/KQ82eznOFADpq62g+H9Cj6kCROpMY8IvTrKmBDZiJtIHbWa4WtgAEAAjHgpLOFHGo37eaVQsI8oxXzdrFwrlVNSAMkGXKWmnAC+/fb3elU1vvAg5yVH+ohitTSQJo1vONAfTDo3reIYPnIwNmVGlYmS2u2rKnj1m0DvdRyat1ulSq1h2NRg0Q4vVm4X6vNcB6GRij0D4jD9s8s5k3gDKvKwA0cSR7lPI1LAeeA0SAhK44RAUP6AbcA+w1G75WfAL6HLZ6Pr3bkTPnDmz9OHiOs0SV9tSc+ef31UY/ipoGiiTF6vkkrchswBmAcwD6boXtvw3OCtt5QD4NBQwBoB92sl4vmmzoTpJJN82lOpwM6KxNfc5oYyuO40GSyu0+lnf7WA5SW06nsUgvF+nnCtP1+KNY5/N0sFxs5geg50peh3P8f7/f1bXnwNnyi30YHDM7dFu/nhUPcIzjVN/Tc8wXi5Us5qvaAaJWZSOGV8hbK7oB/BEKdMue9odDXT9GzsOhIPbhWHs7QGctnCvPXUnscNLcIGqIWaucXd3ucIzPfoT8pl7l//G9b1VHbXzASYEBfE1RZ9cgF4vnh4eZ3D/MtR48rAaqLW+s6v0zeG+H9nrOtePFow37twF6o0C/oBFk0mSgD7ArzxMF6J53rsdc7yteE64NB+G+9+GGQXOO7j91I0OuSnVcBACflm/uzg28f9MYQg53nRtuAN3jELA/t70nBaYnInnyWNd+HMl1nsgkjRtl+T5ty6F/IWXea67p1W4ri91GtnubV44RgN4bdSQ/U6DvZ3spZoUcd4/1BLAD0LnQfG1iB39kk6vXl8UYEINhTT+cl66huqHJr/3zPHTfx9lvrYnKnDY4PvY/GotYn76PqsJaG06swYDhTgrnQNYbFbinoD5nnxv1B6qOpvae0e17it/PLLfd7gWsP46BOZstF2pbz7Gw7ylA7/Wl3e+ZJT3W7qiuee9Ox6z6u115WMzlq5dfy4tvXilA51hQngPQB6Nhc/2MLi5kcnUpg/G4aRxzhwdAt5+/N06dq/i1Aad2Z9DzYS9Cgb4rmnsw78V9gvug7qEKymkYskx1v2dwT6e56DzbfL8tZHm/kO1yrc0iDBbC8WgqeG2Mq47q/DEY2L3IHRNYK5orX1pzEcNdWd7/t9Dvfv/19/nnUXhNqECoQKhAqECoQKhAqECoQKhAqECoQKhAqECowAdagQDQP9CJDaf1oysQAPqPLmF4gw+pAj9lgP4//5//UkvtoPUcWvkcqAJuY9myDjj5kp8v2fn23MGb5wqjenY43O2hxja7a1dEmsJuq1/C+++6JTmfaRAE8Iw9udtpg9hEc7wZKE0BwiirsfxFiWrZ4itVVO4029W+7Ae6HDVoG3msgSqHcGZPfmrOq5PlMiSzt21Wwwoks1y6aSaRtBrw0SjQDwZ8HPrwDHBQBXm321jIoxjn/zlPBzTU2kAE0j9T8zv8pFb+OiANcBxFtCvn/TN5dhjrDQRFdZKSvN7jsXEWALQAoamXPwDGqGgd7vscoKRFNcv7UTtXyzqoOYcx3hShz522Zgk7ZFF7bodxNXxsRShMj9KKDcIDjg7FQYrVXrbLnboI8Lnk9AJjAZocN7nvUgGCtrJeLUw9f3MjCtCTXOeGzz2Ue80/H5Rb6UYtPXZyw2+KltwUkZQVSvOWtJJYqm6qI22joMwVoJP1XO5M9cn78Vp3TnBgpFEC2gySNdCPcyVb3oapYA2CPWbJ8xrLhAegk0lssHq5XAsQfbvZNTCT/Ppvq8/N2j6KyaR+zGc/V2g77FZFbberdUSV39hY70zhbtDLPvscop//zJtoHFyeA/T3wTvvJwqHj3odZpnZnGujAOdar1HeS5sFlo+NOrYWAeio6a25gc/2Wvu58ir2G64R+7PtB5Faxz824NAoMpnQXDOWy8tLXTf9bls6auFu1uK676Dur2vh0FUBevbolsG8q215udfj8QcREh2FjuxVnPdJusQM1NeWvx/g81Crzx9tslGjW3OFuWpUkkY2vNa9uCUXcUtGkZjjBxC6M5Do4omcusPGaWOxXctyu5XdgUx1A/Kdfi6dYVvSPGnW5vp2LZvbjQJ029MS6dBU0OtIFNf7IS0MGYrrRC3JuW70etgfZF9Ycw7xEFyfuoZo5qkz4Ll2fB/ytUdtsFMns9yvJT7bleJeI1xK5oulrDfrZs4dzJ8rz/kMrjk+2xu50ogGBGz1adiguSRq3sPvPzzTh8K15O/Le9w9PMjd/Z0QxcBe3ev3pd3rNQDdctHbjSrdXR3u5zP5/dcv5A+vXsotERh3BtAnUwPo/uiPRzK6QJU+bOI2uC+yXmg04xy4N5kjAbEfXDNWd70i6qiQxqWB9Xo86TVNUww1pRmB9e7/vuA50Qz0WBX6DBT7WMHzmX6POhSlbOYrKbeFupnQQGC1sygLnGYYODCw//LsDTp+PHyW3x+JnvCGqfN/t/3N7158SP+MC+cSKhAqECoQKhAqECoQKhAqECoQKhAqECoQKhAq8AMrEAD6DyxYePlHU4EA0D+aqQ4n+n0q8FMG6P/8f/8XDQgC5GoOeJ1jq0rD40nV555pzp+xxD0egN8GtPz8gAGWVSwNyOALemzHsTVXm3PNUV3JerXSL/XJe+ZDsXpGbYz60dTpWLCbAt2crnmdgYWoqlQROBgAqTuqdgVAcIwbVJ+Am7JQgI79MgAB+3ZsgqFtj3nQpno8HMsGoHeztgyx6+10G+CiAD3LBS2mZ9IWq0Kh77E0VSc1cxt3FJEcH8BHX1/uBat5VV+eqfm08A4y60xc3kPh1VkGuQN0aq+Zw3Fk8ALoova5Btu9uQFwvq1OsinLBrbRcHA5nepxObgmR55j4jgNyMcStwxqY8OOWph54pgNJh4UlOzLvdrgK3jvtDXbWh0G1Gmga3UvdmZbrdOGsvGotuZAcNTnUWyW2djQn8qT7NelKtD5zNnsQa3n41akttgK0C+mmoF+Ohay3SxNgX57K2kVSabW6zUIPJ1kfNzJ6FBIN25pbQDob3ctHXuytoH6cSTHTqKDrGW1II5iKQvUnr4etmq5DmBjGNlCPWxNB1ma6Dl5I0RBZnGxVzt9zr/cmyL9qM0g1qiRxKkkACnU7g7QgcqLla5dt3qvA+Wb/HOU/ABms3GvmwDqdcd8+YNjc7tprjMAGs++NhyAufrdQe75s55mYxtvgM8VsrZkH8F7A9PZO7Dsj6TOi05r9wGAOOp57B9wutjKWrOX631DVdwGOB0CO0BXlXh9LNqogwIdUF8/zgG6w9FeryvjMcrcYeNc0OvkkqctSSMxtXPJPkeHgsUSkAPOz9RtgkFMBPsRDhIoo7Xh4PFY9DVpqj8D0DL/rkB3kGvKYmAmrR16Etoos93g4mHzbPENe4kqfBGw3+ZazqQXRzKWk/Qri2YAlkpvJMn0qVS9sTzMHhSiLjZrWe42sjuUDeDMuqmQgx7RLHCwZoHj8iCHxUHk0NI9gyacHrb2g67apFtEQyVV0tK8bxwZtPGEfWBTyG6zU7X127dvVLWta7MluiegUlaAnmJrnyqM7Q/6ejxuBa+K/O1WZ40aA7y1QeJUA+HZTBbLle6TNKDQYMLnsx/VH9XEElBfvR9UWI6Xqq5mIrme2Bd1Tvk7mpPYf3Ax4O9akbpj8PnU5ebdO3l7c6NAf1AD9Bwb+J6pralTzhpQdXpf8rZZ9KNcR33+6u0bbU5h8HfDCXnnPVuZlUi7121+l3XEfYp7KXsB82kW6GuNeWCt0NTAuqOWfLY2JNSxEvy9NzsRCXB3d69rSDPlO7Z3a3MN3SsU5yTyzTev5OXLVzJ7sGx0nGEsnz6SE/vStpCqPDbxGNxXuOdSG3Um2WzUPcOufbv+ddT29syPq/Ln84XeZ9xVwq/P3/z2q+/zz6PwmlCBUIFQgVCBUIFQgVCBUIFQgVCBUIFQgVCBUIEPtAIBoH+gExtO60dXIAD0H13C8AYfUgV+ygD9n/yz/0RLrXm2AB+F0al+Kf+YeWx228BAV6qjylSF8REYaspRzdtWZTpAA9Abm1J8NFLAqrm2cay5wPaFe6Gf7SpfgABqclPJnmS3P0ixB5C09L2AAyXK4F1Rw2ODuFi6A54a1SHg6HTU3HNssAFdFWwhBhCZRbyBzVIOvO7wqBrGwh31OTDfs835GapT4LIrY2V3EsZxbypyaqEQrWNKe34X4LDboTTcag7ucGSqdAsMFstFz1BvxnV2rqmyHZ5rPY9HtQlmAELoIGCu3GIa5avZIrebY1sWhcywd95urVlhvVawdTEe6+c7EMUCeIKte2659ByYQp5a5blCgb7bGhTrDxScL5cGYxVGkd9cZwgrZK8hOmvEbX7JnAeiN3WrDhJVpUStQ3MOchApN0e1cp8DpeZzVeSnUaLQajQeKxQlY7tVoQ7fynwOvJpLudlJuSlqkGbYeXwqZHzaqwKdOmHhDjy/2WFrb80OKNDLPJJDO5YY+IeFO2vs1BI5iipi16u11tot5F1xqRAQaJXEaq/sdu8AdHVrqKMOgGWWP/wIpNOEfO1coRQNKKzzxWIpixnxAyv9XEA60DnSZobacp6MaGnBxpqGjXOVuIPsc4DOvHOdsQZctXsOzt8H4e8r0M/f/9xi+vx15wD9dCjrtQmEzhRcKuyvM9upw7bOo+a6fNxfakV53RDALJpLhJ6tOYorGDWQ7efAj2Ouh1YNZnF/UEtumnYssoDRyVNJY9S5BlYZqtaPrRHBrzPd/2iOSFIDpu28zqi2/cznvVWr35l75tvgu0HXJts8z6Xf6wlNKg7jWQg0NBh4BYLPZLteyrHcSFXuGkU3Fu6D00F6NCjVjQMA9Nb4Wo5nCvTldi2rYiub2mJemxISpNawT9TEFgcwzkcyycaSJ7k1IbVaMhj1ZTDsS5xECnUBp4udAfnyaPnnGt2x28t+Z9c9+zbNMWbJnyuw1qYHVVFbAw57CoO/Z5ujSWRRR2sUu6I5JlOxk/ddyFoVzAxs4nd6fKrKBvR329LttvX9tMGAgWNElimA3m5Wuibcwt2OJ7bPrp1GODbfV7XRqCjkm2++kVevX2vzECCY/QuAjl27Z6/jpqGq9G5PjwUl9nq3kduHB7lfzGS3tbgJGg46vZ42jnjTmYaLs5byXJtvqIk/gNlc8+Sz671oX+o5+/7Cnofy29aSNRNYtEBb7yWo0Fl33kTlDg96f9zvpSz28ubtW3nz5k2tQDc3De55rFmyUaITDSVxs7dRM2z0aQBiz1gs5nI4cK3ZUfv1r41WqVnh232h35wLzQ/nj7/+ze8/pH/GhXMJFQgVCBUIFQgVCBUIFQgVCBUIFQgVCBUIFQgV+IEVCAD9BxYsvPyjqUAA6B/NVIcT/T4V+CkD9F/8w5/pKXh2rVrl1qpmtwk/t4lusmuLQr+sB774F/8KTjfbJu+WL9kBtJPxROGQq9fmDw8Kkdwim/d3EMufgUYoe1GqrremnONLe77NXwEEaxthBfXYFtfg2u2pj+Sytyo5tarGWriVRJqBzvDMX803PgKZDIAzsiQxG+cM0InKO1VlOYpTMrkd3mWHWPJDIoddqYAaQDkcDNRS11SSBqAMYK/0/NVyvtdrgDt/Bq4A6gxKmsqVh+WNA1f2DUBHyclrAIp+zgrBJ5PGhpf6PazX8nYxk/vagp1jA+bRzMDvOUDH3hqba+bcsnZpWDDFqwNXjsEA9ljBEwCQ8wU6MwBPqkTsddVFgOG/j/oe1fCxVqBrPMDxINFpL/GpbKyNAejH3UnKTanvD8ABUmZxqmvR89kRpEYtmjT2DWie3z7I7PZeiu2ugXmTai+TqpRurdSPAOhFJG93kZRikFSSSPYZo6XOBArYsIRmvuNUgSHHQj2vr6/l+vpK55DhDgFc19604Y0lri5V2+1TJRH/YZVf25hnaa654MBxt/VezBcye5gLz25hj9I8ZiiYxLo9kgNrolZgN4rQWhl6DoaBWgzWC+9nateNDn98FwQ/h+vnNvHnanTfy94H8dqMUgLQReF5u52Z8rwF+DdArlnwmi1vThf+vmQvO1Dn+Pi5H5//vzk1WDYzD7Vwxw3AR914wnpBhc5w54AcW3J4ZmS26QyAdzvPVA3tTQDW2GJqZgfhKfbgcaTA1uMK1JZdXRasUYRnja8Q0WtZIxwGA7m6vJLrqyuZXlwoqGSNefQA9tpA3Nn9rRTbhZTbZXO8gySW3qGU3pHcbmvuqHpDOQ2mcugMmqYYMtBX+62sd9umsams9sI4nCyjmuv6l5/8Qn75yS9l1B022dWjMREYA11XrGFcO17fvpVv7m5kuVrqWuHcDvuD2dDXmdzsxTTT9AeDpnFErehrK3L2Ikang7o91b3bldpcT9okUueim/sHoB+XE9wyaPiwzHTWB7WcTscynY5UlU4DFu/LnsfczuZ3MpvdyamyfHUGzhiAbndl8FgDaujrbb3eyIuvv9ahER31vpWSd34WsZECsAHr9Z7J/O2PB9kUO82d92tAG8hSc4bw+8hW18ZeG788gsL3ANaL1wQLexp1mqaOJFFVP3EAvt+o20p9TWtTA/fe0qC7N7l4A5te66u13jNw6QC2e4OPxwFEVUtwWunlHY044B5AnTh25tzz02kIUheRs2YXa57I1PremyU8OuR9gP5Xf/277/PPo/CaUIFQgVCBUIFQgVCBUIFQgVCBUIFQgVCBUIFQgQ+0AgGgf6ATG07rR1cgAPQfXcLwBh9SBX7KAP1P/tEvtNSurmyesbCtc2fNTtcyZh3G7chw3e4UmvnvKPQ6mjWz50bzxf+wP1C44V/2o2wGLPPlvIOXBhSd2e8W5VEV6EAIhUioGWczAcCr+r0yQO7A0KE1AL2sjnKojg0shrQBzwHrDhuxVEYFyWjAWpxIXlv4NtnmcSIZVratR6vsXqstXWlL61CZRS7KzNp+/dzCHptmz6sFVgBDPCPb4Y6qYFWN/AjMGlvuqlIYQgYxikuzjD40wAiQBLDi2VWW8+1WbtdLmWO3rspDmyNvCnCA7gpd5tchogNBhd21EpR8YAdmbgeOghvw7KBRFaB5JkAnBzY0Qajyv2UNAfqep4Mkp1Liys6VY6kA6NujHLaHZn2pfTvuArVVPGtRX1iVCtC9huv5StazhaoudX21WjKVg0xaB1WgazNDK5Y3O5HXW9EMdFegY99+6CR6HqZITiSNrWliheJ2udT3BDBdXk6bpgVq6Q+HqJybn6PDdLVuP0JlH9Wl5wDd87jns4XM1bp+rtbcwLU4spz0R4AeizaG0GRxZt3uIF1hpGasxw2IpQmC+Tof5+Dcj/l9mO7ndg7R+dm5jfv7+7M6UpTMAQC9VqCrdXusL/XPKEvUztSqlrZq3IMB9O96+N6pQQDvWbijPGcA0f3YWIedTq6qb98XVMXcZv0/5s7j2NDHZrvdbuypFdwerYnFrxF9f52/pAHo2IYftRHgcR2iYsfu3e392e/Gw5FMRiNtbmFQA6AmEN2v6f1uI+20JZ2spdcxsLUDxF8uJFqvmtod8p4U3ZGUeU/nmbnblnvZlIVmoHt9N/u1rHdLKU9Yodv19Wz8VJ6NnsqwO6wbpTKzcO93dd8BlmPZ/bCey8NqIfPlQtc+62a/RYFuynHfE/J2RxX6fv7na87dGgDeRUkUQqFK6Ldv3+r7AWVZ949rDpU6WfJkm9O44yr1ozZiXF1Ndei1oG4Mdk7MNwD9YXarc8Pnsp9pnESna1bldbPEudOCNjWt12pv/vXLl1oPbd7q96WHXftg8Ph72qHBPkcMgcFqVsdBTmpU4fcuVi7XJfudN9RoY8DppOAf0Myx+Vpmf6CZgHHuDKG561nWOBewfj0KxKM+fG/lPHjwnv57uAZsNxsd7nTAfu73O3MRWKkCvZ2kQjQJx8W64314bzu2pTbeoFj3GAXcBfQeXTeWMf9u4e6xE6yR88ev/+pvPqR/xoVzCRUIFQgVCBUIFQgVCBUIFQgVCBUIFQgVCBUIFfiBFQgA/QcWLLz8o6lAAOgfzVSHE/0+FfgpA/R/8I//9D1g9Khq8yxlAIOrbs3edaGquS1At9jX+dmWgas5wrVaE4jk2cDAZYd9Ct93loMMDHHFNgfCl/AKfQE2ZKBXrSa7lrzi+7s7ebi70y/7TUmaKgQAUjSQ7niQ4ljK/mgqPVW1OzwnRL0BeifLVcYcW32iESZH9TDrbD0+rJ3VUttew2OU9nWkkjSqQ45PIWqtZjdAaWAVwA2IBaR5HnWj5t+j9EMFb6pslIfUENU9ClkUgYBVLH/JvuX3HFyfA3QH/qt9IQ+oU4uigboeNO1Q3K2+gTRqc16fG8cG1OG9fP5RlQNMXP2IiliIG65r6zWm0QEY7SBZK11TTgf0rdNR0qqUBF26Z2nvT3LYHuW4M3WlNiMAeMgETtPGivl4KOTEONncM/abnezXu29ZuE9bR7mMjtKuIddJWvLNppJv1tW3LNyrXiZVP28AusLPOJMsyRT2OUA3KDhpmhZU7Vl/vs+lN3Ow1hxYAaCwZwaiu+U+9u1AdKC6A8j5bC6z+7nOM40SjDhOFaI7BMWmWVeqSp1tTXMcXvtzgO5QjGMDjnoWOtet21r7MXojyuM18bdB9vsg3f+f3/F1AzwvS5TYVQ1pUfya+p7jtbkGlpvq2KIVTBEOQOfn54/3P0PVvrWFu7/uHKD7sQD6uHY0SxxnhG5XRsOejId9GfQ6zUfQ2ENOer/fa64lrYk2PdTW6WSw4/hwolEnbubwxGvqa9ybIHCKoAYOHPX6Asx2uo2jB7V2gM7aYj7SJJKnV2N5ejmWq6srHSmREjdvZX932zTAbKNM1llPirTTOH7ssUA/7uUglcVNZJnMVg9yP7+V/XHfXL+DpC+DuC+jnrlVEIdAfbJ2qjEa6nqwWsr2WMrutNecc9YiEHa33sp2ba4ifm5c5wxgOGuYPev58+c6aBJiMF0Ps5nc3T/IixcvdJgDwuMeqmtHXQposmjV+6hD6L3al+P+8OTJdZ3DHev88D7sUcDzh9md9Hod+fTTT/Xzh4OhDAbDBgg/xivYvsIAJL/Cwv2bb3ROWSM0CI2A8NNpo+ZnnyuA4nWzFmswShNJcC6gWaiuOfeq3b5QFb8Dcc4rovFKHREsZsMbvBygswb8mKiFu8AM+jRc9MWeB/pzdeaYzy0yoG5m8DWvFu80grRa5oiwteue4Up1Pns+W+o4lQfJokiyxJpt+AweBtD3sl7TeLPVexcP8tFZLwy9J5dOxn4AACAASURBVNUg3e9Bh4PFIvj68IvsV7/+7ff551F4TahAqECoQKhAqECoQKhAqECoQKhAqECoQKhAqMAHWoEA0D/QiQ2n9aMrEAD6jy5heIMPqQI/ZYD+b/4TA+iGNcBfleZxY2esX64PBwqBAA3AXPKpVTmHxe92p4DQQTNqToA5ed/Y75KtDQhVhXqtGkRF6NAARalBwMhszWtVJzbifCmftTuS5h3Nn+VLe76kv7+9lfvbO81r5RjJnQVwAoYcyO0PpWz22OzuGptdtRFvmbU7VrsKw2vfZaCknj+K62bUtt5AdDgwWcwwPFXCVnLRHstFZyTtGBhqWb/b2ipbre1Rs9YNAtgkAzWvLi8V1ACtABUo8YFV1NIBepMpXmepn8MTINda86w3Tc2x0mWeAIGuzgT6rMtStjVoQbFOowPZu0AOwBQ2xwppBgOdJ1N1tpq8YuoNjOoP+pZ5jAJcs6lR7FumPMiTeqg6kr8l7xqqWas1dd3HkUJ0BbdYPVcA9IOkCkOtllVZSVVUctpXZ1b6APRcc+ctR561tpXDHrCDVbipxqvyKNUeoGkQh8+4iisdHT4aoF215NX6KK/WJymONfRNYomGHRuo6XVN0ChhTgOqLK9t4UfjkYxHI0k05zrVxaJZ8cdDA8w8SkBBliplI9kXpWzJaC/NMYBriLoD0RWgF2aXjwJ9dj+Tu7v7Rp1s9u2uQgdYRlZzahvVOe61Q4CrbTl/rjWHmGrNvbXMZBowGA7f3GraVaPvW7K/v/+eQ/Tv+jPw/ICtNQBdM+WxtLYM90cVuanNj5qvbQ0Q1nBCHvZj3jKffa525/ffB+h6DGcZ6PwOr9EmiPrzAaNcTxfjoVxOxzIZDZrGA+ZzeoFzgwFKhtYEu3K1ra6Pjz+Tma4Z1djpp9gp6DrTQRNAbZWOKl3fo96baP4A5nu9mGttkLi91Sxx9olOO5NnVxN5ej2xqICra8lo/nl3I/u7d/X62slaYlnGHdmltU15lkpxPMh6v1OA7jnrxYFM9LUQnKCRCu22dAS3jI4C9Kvr69qyW4TeBvYSADr70JIM9GIjm60B6u3WYKwOGlsYZalzZU0PxF4cFQ5/9tln8tnnn8loOBKuF9b8u3e3cvPuVl69eqWDPc/iCGLdu23O2DuZ30eXAndw4LXm/nBVXzcA/73McGuYz2SxnMly9aBz+LOf/1w+/+wzheeAZz6AGvt1zPm4uwaZ7G/eWEY4ex92/6PxRC6fPpGrJ0/V6UPtznFwQJ1fN3vp/YpYj05b0na7WQ/7ci/bYieb7U62O+q21YgGml5oPHIQbg0DLZ13d4XYFeSoF7Y3alxALL1eX1Xo7lzA2ry/v5OH+3vNiqcGj+4tFn+C6p7f1eaz/b5p0vImNa6nxWwli/lSm40S1nMcmVV8r6fr2JsNtptCNttC54i9hnXf7fIZ7Qagc26+B6O818YT3DHqeyRz+6tfBYD+If07NpxLqECoQKhAqECoQKhAqECoQKhAqECoQKhAqMAPrUAA6D+0YuH1H0sFAkD/WGY6nOf3qsBPGaD/g//o5zXIqBQCA4P0y/BTVWeckpttimjglGc0A2RVqUnOcw0zO+2O9Ht94dmgVCotRc8wVAPSnrXqkApywueqqnCzkWIHpNnrMV1cXcnF5bUCdHAZX/ADEYAJ/H+cWP65AvSLiUIvzXHdF7LarmW1MwWeQq3qKCVYqc5FR1GKWhpAUDFqYAYoU4heK3z1mDkLwEBtQ877XfWnctmfSq8NuAAWtuTu3a3CMc9253c1m7eTaxb8xXSqUERrfDopCLq7u5XlaiVVrVQ39WwueZsseoOuriYkS53M3A0ZwpoHDaxMFZTlWa5g12yGWwqNUfq6QhogBLShRp6ti6r64mKqEMWBCApZBq9rd9paXyBQDjxRaGJzSL48AJ25U7jJZ2OFXjsKAHL587mFO+8ZnY6SnUrJTmZ3raOKJT4m0jpGqt4HBNNokceJrq/FwvLBix2OB9Tq0KhwU4klkViq41Ez2rFyf5K15Enakm4S6TyeWpG8Wp0Uom8PddY8xznpSzrpS5QaQAf+sPYPJSDICB9rD5jV6/cerxOFvlwnhwY2Mm/DOpvZ61tsUfeupNih0rWGEmsmyZQfFrudHvMCC/fZQu5u79XqGotvy0A3AM21w/GdIppADGo5lPUaejMC6+XJkyc6PNOYa9bn1ZtXmuvizHb5HKIb3Py2Gv0cnDvgdgX84UAu815V4nZMNDgYLNXjV4cDGikeAbrDfBT6rkjXIp85GzTwvG7s8Qx0/dwzC3c/f+aba9st11m/04uxPL260Gd3AphMxnI1vdTmE8Ajx8zxA4ldla+KYezaD7gImELe9jJ7Pt8j9Oc4aJTmoMEaVpCfmEMFIJfreD4zq353EMBWftBNZdDNtMHm8upKevSdrBbSWpFfv9HrfQVAT9qypWGnnpblFtv1pRTkpfdN5dwf9WUw6Umapwry+exBMhBU6JPBRC6vr+VieqFqeeYMgM6+wBr5w+uX8uL1Sz05IC61qlSRf9Cmqfv7B32dxRYUzTnQFPT02XN5+vRZrVTO9e9v7+7l/u5BYTe/zxzTgECjj7tUkJtNVjjA3ZZbpZAe2M7aGQ2HOkfdrtmZcz7qyHH/ILv9WsdkMpKf/exnCvEVJrc7Gsvhx0kjDGCbewv7Ief7TjPC73R/5vq+uJzK888+l08++0ydPhYLa256WMxlvlw2jVMRtvhZKpFGitjxokAvWDu1BToNYGx83Pt4f/bY6fSibixr6+/Ynm7NLQygu4HxUveJNsp14k8GFn+yWi0tVoJIhuXKXDpQhWfmtMDcs7eYi4JlmdMAwRr2iJXNeqPqctwTiCXAWcWz4xWg43ywL/X3GDS2cY9lHdCgxedg4c59QPejuoGEPcyV8V4TKvOXf/mb7/Xvo/CiUIFQgVCBUIFQgVCBUIFQgVCBUIFQgVCBUIFQgQ+zAgGgf5jzGs7qx1cgAPQfX8PwDh9QBX7KAP3f+A+/0Eq7BSuAApgBIPSMbLVwT8yC3ZVzgE3AscMxzvEcoPOlvX6hr3bHj7nCgKrHDHJTDQPzFMzPF/rFv2Y5J7F89uWXOhwM8CX9zDOiY/9iv69ACIBux17KZreV+XopC+BS/eU+du57OWp+rStOY1SyiSmkXZHrAN2h2iNAp7ng1Kjnr0dXwhh0UXDnCuBeff1SXr18qa9RK/s8b1Te48lY6wlA9/WAGhVgqlbhtZLbLbvdlpf3cJtohV0A9DoLnZ/z8MYEBxpYf6dJphDH58szcak3QIqhitfraz0mhSKtlrx89VJevnql86BziD1wB4DeObMhTzFgN0txB60ATVTdaaKvA8yY7Ti53WbVrc0Wp1LyQ6kqW16ntsVRLlkrl6SqARAAvRUp4AFgUicyo3fbpex3K81Cd0V3J21LJ8l1jXGuNGE8y2N52o6ln9bxAFFsCvTVSTalrTmU8dl0KPnlSI9ZGw9OlarOyWF2O2U7FxtN/rAr+wHotVUy1whqWXdDYK5320Kt2QFlDqo81xzQ5M0NSzKH50sF6K9fv9Y1ga01KlYglilXReE5EF0dE2qVvwN0/3+O45NPPtHhlvvMPWpbhttfu4rVs5R9u/0uJbr/7H1o7v9vTTEGZAHczbGpir5uAsCdoNXSWAbqjHKZenqzznkGuv5+3ZSjiNKdCnAtOD2+vxoc1MPdJ3BRAN5z/XrNL6cTef70Sq4vLxpb88vpVK6vrtRlwa/HothpUwMQ088BVwxVpXsjzuFQRzw8Wm4DMXEmyJJEHTnULaEsJa1BPjV3UIqDBACUeQJI5mksUVVKLKWuHcYwTWRwLKVdFk2UwKqKZJV0ZB1lja37/WIuN7N72RS7Rq38+c8/l5/98gvpD/u6pzJG+UjG7bFMhhcyvbyU8WQi2y3XirlZAG+BxX/2qz+XP/v1X0in21UYTX2sSaEl725uVEVOc8dqRTPOWq9fzmMwHMp0eqXvzYPacc739zN5eJg3eytrOUlpxLKmAmqkduHLtQJbfwCk96XlafP+zOMQZftorPsIAJ1x0h29lOl0Il9++aWueRoW2Mu8eURV5wrODfLy/zQTPTzMtCHA5wFl/pc//7l8+YtfyGzGcT/I/cO93OAY8HDfrBHy0MlFryJzTdFGFKA1GeinY3OuNIVUx0rviWZD/6TZdzk+V8O7M4RatBONsl43sSY04rA3c4za+KL55NjrP2i9UM4zHp1E8saFxaM4uC6oH3u557NXR5xAwPuR7nP8Ha/z+BT/XW2GokGr3Wms3j0DXZX09fmTKb+u7eL9WmXu/vIv/voD+ldcOJVQgVCBUIFQgVCBUIFQgVCBUIFQgVCBUIFQgVCBH1qBANB/aMXC6z+WCgSA/rHMdDjP71WB/z8AdD8RUwYa7CRXnKGAuIW+UhoIATBSa/fMvrQ3K+OTDqC6wyt0eApOgSc13ADaOUDxL/WxMwcsqfq4huPXz57Jk+fPTK1bFApHydUFovNenhc+HA2F4V/oowbcFFgZG8hSBehhL9vDXvbVoQG8iSoJTYnuylwy0FF1MxzwJlGs0Azw4BBmkPWFkScGz3mQz469PA9XIatyr1bveZa8HxOQCWACnEM1C/Rz4E8dXNnvalUshFGVmnWyASjPnXX1PT8HnrezjiqA/Xg9m5d5cijl8wtE8UaGm3c3cnPzThXu+rpOx2zZVdlrcAqwAjACjGNrzu9rNi5W+/pne53OW7nXwYPrID4eJDvsFaB7k0WChvyYSHSMGwDVRlmJuj+KG0h9OuykOhXqCt8oJ8uTWrhvVhuFXvPZgzzNY4Xow7ZlA8dZLm93LXlbRArQVWEctyS7GEo6HWoDheUTnxSA7veHBqAzL9Sdv/d8ds6F9cF8eV05X1SgnrvN/APRsHHHotyVz8BDVOUK64F7RSHLxUpW85VauAPQAd3gLSEb2q2uAclJS4/bY6S1nq7ir5/5/M8//1yHHzNwzm20vaHCVdLv5xZzbo/A2j7cAbpD5fN16Qp0bPWPRzLAH635vVnAlPRmuW/27dKsX52LR8H/t+z/1aK/VsHrHKji1XKZ/5gCXRtgAOhnmeXj0UCm44FcTEYNpH5yfS1Pr58ooPTGCI0K2G5VIWy22B2FxzhQ8Nm+v7SqShh8jqt7yUkn4oHrGRCKjbaCzeFAr29fJw7QvYknz2LppJF0sjrmoKpkkMTytJPJNE0ewbvEskq7somy5r0Wm7XM1kvZHcrmmr5+diVPP3miSnRvKshOmeRVLu20o/tSu9vVuTpq0wPrfS+b7Va+evVCvnr5Qt0vyGJH/Y36HkXz7bt3ui4B18BohgN0LMCxTu8PcCuxurG+gewAct+DaJrAFYPr7LGJivvGo6W/3huOvs9Z4xUPu35Qbxu45ZglPopERxkMenq8NK2ozTw25vW+T4OGRko0GesWuwCE5nrzc5hcXKj6/Plnn5ml/XwuD/OZ3NGwtZg3eecAdFYgwxtgaBTK2rmkedao8lWBXrW0ycxrcu4W0dyX6uP19+LZrz/2lKbZi+sHB5j5XI+b+pNlj5OC74Xu7mKNCWZDf77fu+qf40KBTlyF78GPjgBkoNvv4pJC7Szuo85jr+M8uP78HIDnrB/+/9y14i/+/K++17+PwotCBUIFQgVCBUIFQgVCBUIFQgVCBUIFQgVCBUIFPswKBID+Yc5rOKsfX4EA0H98DcM7fEAV+CkD9D/9h59rpV3FrJbJNbcAsKJU5kt2ORkkd9vlXrcn49FYLdsdhiwXS7UlB0I6TASeAS8ACa52a0A3UFyzdrdqU4zFLBBA4XOvJ+OLCxlPL9Qily/0UXG6At0BumaG93h99xHKH0opTwcpK6zoLct4h5qz2Mr2UDRAI2tnCnyRsTrAAIxqljvZwTUMytNM8iRViNYA02MsyTGW1sngK5/h54Ai1WtHdizHppbmNRB01bKDQD2XPFPbXldXAjq9rp7ljAoaa2rU+d6E4Mp5aop1MNb6ecbx9zRr250F/Nnn2usHfNFjr5XUD7MHVWAChZh7gCyZ8ihC0ZtzDjwOwPwasjPXeo5kfLfzRr2LJbBmCNeZ7fxucjpKWhaSHiwPWZXvx0gE9+/9I1gd9PpywfrqWj4vx5hEuB6cJEutQYP52cxXsp6v5L62P0cp6wr0Sbet6zDv9OTumMrtMZVtaTb/p5ZIcjGQ9GKgSnpVQx+xqzaFtCvQ+WwU/wwHgahcNXe+12vWAzXx82meyTCPEknix2YM4Dlm35xPo4hdblSFe393L998842CSjUEr7OhVb0vlbTSWISBX7g3JNTgnM9kjXFc2Fkz1Ja5LHU+X7x4oQMwyHV0Dur8vXh2AOZuBueK9HPF+TlEtwx2mjkYpvDX7GVVoJsK3fcXz0DH5QLIbHbpZu8OrFPYWQ/g9SPMh7ID0B+hKn0d9BPw7K87V6B700Kvk0uvm8to0JNnz57peM7z02cy6Pd1b1H3AtTYm42C8cmEeIMLaWdEKeRacgezWGAzOFyviarUi73WGscE5vb6+kpV3LyusXEHTq7WzTl28lRG/VyGvVxdFrDaH8SR/OLyQj4bDxuAjoX7Ju3JOkqb412Tu10Wsj8dm7U3nAxkeDGUwciaORinzUmO6yPGDdoQoM0HCY0GnJVdW1yrd/MHHTTCAEw57912I8V2q+eE+pz1oyD8cGyuQSIesqwtWZ43DQpAVxpRsARvIii0Yciy1f2a5nV53tFrxO8LgFuuQSzRfb+1tdnS87R5zSRKKokSkbyd6j3DssKxd79vYC7zgwqcGBJf36x9B+j+fqjor54+leunT5uaz5cLeUAZvlo2tQSg708n2dfuE6ydTq8r44uJRjj4vqRNI2INMN7s5PcY1lGzp9V7oDXw2LXjzVyNo4jmovd0v7E4BmJCCm0aQN1u0Rrf3lO4xnkt7+vNXH7NAs5x99Dnet84B+j+u9SfecYNgn2UNcFc01TFezWNYNzDa+eYc4D+53/26w/oX3HhVEIFQgVCBUIFQgVCBUIFQgVCBUIFQgVCBUIFQgV+aAUCQP+hFQuv/1gqEAD6xzLT4Ty/VwV+ygD93/3P/i09B4ApilqU4h59TDY2X74DAzTvHIU5avPTSbNZpxdT6Xf7gnKTL9BnqPpu79QGW8F2DTWylDz0XPNagRwAcZSPpiTkea/wHNACBOz3B9Kv1Zv94VDzawE3c7XdvZeH2zsFCmqJPhxIVz/LbG4LrG4BvjVA9wlCkX6/Wchyt2kUe4CiVpYogSN3HfCvylWFOpm+r2aAA9HSTOETalJV2u1OOo77o8Inso8NZpeaXQ6QAc7xGUBvz3JWcEr29W6ndVUFNza5fEaWCQAbkAqYoebnmeWWdduTbs8UnsBEz90lhxZ4DkQH0iZJ3iidFWbGlkFPfVWxmLcbmAbsc7tnQCKfzetoAuAzmdttYdDL13KJXfHxqHbPKG3JTG53OzosGrhS5TmZvcs1zQBAsaPEp6PkWLDLYxZ7dIrktBc57oDKpsqm5oNuT9eQAjPNhqfRAIcAAz+s2eX9Qhb3cwXowMe723dyGVVyFVcy6XX0HLr9ocykIzNpy7owBSrrIxp2JR511JLZ2C228bHOi0Nf1LfL1VLPA7jK7/K5vC/zi/IS8Ar4qtCNRy0FiRw/cDBNcrX31uvLM+RRltOEoOvlIOvlWgfzbgr0t6rK1TmGG7sMXf3KUaZ/28LdlarUiWsC9fkXX3xR29KfdG6//vprBehuGf0+QD/fyM4V6OdA7H0FuqvPrakC5Tlz7NfBQdffYy1xLgDycV5nCvTaqlshOiC87g5w0KufXztciJxL1Y23qzmCYmBeZ/nwccQ8mJMEltPddiL9TiqjQbcB6J8+/0Q+/fQTGY8nNbjdCy4YNAHxvhfTqe5vNEukcaLzy9yz1+kJ4KoRoUC3GAtswlE/q3p5NtM1jIJ7NBqaswEwsm7SQBXtFvV5GkmvnUgnixRQ37x9K91I5GeTsXwy6teRAlvZRKlss55sk3btQGFxFCXW/gQloOo+nSTrJJJ1M+n2OzIaj2U8GilAP61Pcixq5bfa4FfSioC2BrmLshAU7cvtSqMY2PfYAw77QsrCajNfzHWfdgW5Ngd1ewpVWeO8HiU3jQdcP2Sba13YM/e2F5D/vlpvDNwmqfT6AxmOyKZvP2aU0yyFen2zlu1mq9eYN1hw/2CvYV/K2AvyWCJtBBDdL8k2Ry1PvVmffM6gP1T46w1MzOPbtzc6/Nohx316daUZ9HZNb/V+RAMQkSDejFGhvD4epSAqpHYQIat8ejnVhi9Tave1eURaQObDYxOE2vcvdS2RX673RCIi8lxPj3sI90ZqRc3Mtn2vbiD6vv2BfiZNGpyfWv5PqTVrsKWvUweNcq9NGlirs+da41rWXOKsZ/Yn7nONJXsd48JnetwHjQ6sY/ZzPhuI3ulaMwLr10G/u8hwP3Doz4f9+le//V7/PgovChUIFQgVCBUIFQgVCBUIFQgVCBUIFQgVCBUIFfgwKxAA+oc5r+GsfnwFAkD/8TUM7/ABVeCnDND/yX/zH2ulUYgr4FMFukErg+qJWhNXBwA6kNDUnqM+AP1Ceu2OfqGv42GmkBuArircNBGU6gAGBdGqHDRVNF+2Q7wMvrVks91ojipf9rtdbK/XkX6vq+pQFJB3wJG3N3L75kbVnZ9+ajm9vW5Hep1OoyLf7gu1a2e46m6xXcub+Z3crecC0E+zVGHkIRJVIxu3U8N5/XMcRbXVu4GGdpIpkGvA6uYgx00p++1edjX0dQUtcAT4DhQ6osg9PSrhFULzEQqjsbUG+MWSo9BPEgVUbutueeyWU+t1Iet9NB7VFtaRQuq1KgDNQlehBpb15VGfHXbRENDJTZGt4GVyoY0LqGb5PJ9D5g4ba2CY5+96Ji4VUrv62r4XyKM2+uoAYFb1PGsdAOhAs/VKAbTaOa9W0jodpJdF0s9juby80tzwNMrktK/kUBwa8AO4plasI89s7/Xa0u3mkiRkbh/Uzn41W8nyYSWLmdkuLxZzGZWFDA+FjDsdubiYyGA0kWXck2XUk/lmp69bbTdS9VI5dVOF/trwwUjb0s1yA72Asv1eQR7Dsp9Xen6saX7P1bWAL+zJIbpujQ+0IsuceXbZuIJDlOkK7U0NDDzHwv3h7l7evH2rGeiAt8Me1b+tRbM/p4HlZHMfWUOED89y5rNVYf38efMZHCPKduA8TQYMfuag3Lfac7X5+Z/1yqiPlT+fK9EfobrBazLKHawB2dxmXhse4kSbb2jC0XVZr0+H5Nqco6MWo9cw3eG4EnKuG+0gsKPWS7f+8+P/W11pGgHiD7qJjPuZXIy6cnV5KZdXl/LZZ5/Ll198odnUqhputzUegggGVLfYY9OMoFBzXyrIBY6jztWcbTLWgZ9tA80avUDOdp21rSrjWkntDhvse+ZqgVragHPMZqDdI+Rbz9WiO69O8qSdyWWWNA4aRdqWbd6Xst0Xb2xK2rlE7UyqyDLH+RzF6tFB0rY1wHAOSZlIUqYiJY4EQFr2iZ3sy51stmuNztBGl91alsVG4Sj7tNrT13uQqajNGp154/9RRAOeuW7UsSHLdH9h0CQwq90OmHfqxWfc3t3JcrmS4RDQPJQJjQqXV9Lp9mpl/VpeffNavn75Uu7u7xuorKA3I5KhY/sMzTWdTDrdXNcce5TmrnOfqBXo7J9ES4yGY60F1yGAl33oxddfa1NJktBQlOtedzG91MYJB9l6zvU+404m3LfKw1Hr6Op49j8aB3AtoN6sHTLSj5Vo8xFNX3f3d7p3MNjv2cd5PSBbIzROdYPGdlfPeaXvz97M2mJfVZcVPne3072J5iXWEuuRe7Xeu+v7s1+D2rRRu7D4z/g85k3dOep7MrXRhqx9KQ8P93L/8KB7Mfcjrkma2qiRqtmJ9WiZawvHwlxrDnwdzcIzj9//7usP6F9x4VRCBUIFQgVCBUIFQgVCBUIFQgVCBUIFQgVCBUIFfmgFAkD/oRULr/9YKhAA+scy0+E8v1cFfsoA/b/6H/+pnkOTbw2NUuVrnWvOl+/Acyy8ea7l6cNeX6aTiXSyXJWTQD/gz3K+rHOErTTY2o4nY/2yHlDFF/ZqF1uhio71Z4AaIDAQHUii9tjkSbcB0bm+r4K/tzfy7vUbuf3mjXz22Wfyp3/6p/LJ8+fS73Rk0O02isBNsZP1oZBNuW8A48N6KV/fv5XX81ttCuCzwZOFHKUUs+zmOAAZqMiBdfy/gqEk1QGABiCorfmqkHJVyG5tSkVVlGOvDhir34vPUDXjbmu24SeDn6jZGf6AoSV1Li3AA9ABE8wUqpv1O+9FXa6ur1Xt6OB0ty9kgS10rYLmc1bbrcz5WW2ry8/Iqx/0egptnj59qmO73sgWKIw1/mymylkUjyhOgTKu/jY4uGsUnefqQ+qjALLbtTkb9JvzArat1itVQro1vZwOMuhiW91WyMsgR/6wP8l+WyqgBFQCrKkrUHUKZJtOpT8A1HdUceoK0e1qJ5vlVjareh62W+lsVtLdrGXUzhXQDycXso77skr68rDcaDPGfLWQQx5JmbekPxwY9B4MZdjuyqhtcQCurER9vy1qwLlYaPY7qtskzxuIhiIVZSpZ8XwmA3h3qm3Y3Z5ZowxUmW4AVde+ZqAv5eH+oQHc6iZQsA7IIDbgztoAoLE2DEg/AnTmCsDFefjnMze8hvlTdXN9nXKtej7yH4Pm7yvPmVSH5d/1rA4HCdnuR4PJRdG4FXAMvr+4dbUDSVWs1m4KPPvPfc8832C5Tppr5pya1z/8rt/RPaibyOUok8txp4GcqPS//PJL+fTTT5v1hQPAzc07vQa8iUfh8nIli/lC1ftAbrUEp3GkY3sBexpzRS61K3ABrPyOjoUN/o7mFday51a3UJFvl1IWH7oq3gAAIABJREFU61rhvpOk3MuwOkq/Mmt2nfu8K7v2QE69kVp3M8fdYV/yXleqOHpUDZcb2R23atHujSfdVk+60pXoaKphQPhqvZT1huv+wVw9Zg+yLLYac9Gqs91ZP+zvOGN4jj0NDKjWT8eD1khjHshVV4Beu1u023ourDfe2yEtDVJce+wHfg7XT5/Jk2fPpTcYNHX669/8Vv7yV7+Wb14TZWANW+S2M9hn3JJ80OvKoA9UtpgCzS1/eNDB9UbdOIfxaCKj0Vjfi5/zut/97vfyu9/9ThsZaGoA5mtj0cW0sVI/X/PeRGS25QbQfZ3z+940YwB9LMeWSHE6aqOOW/NzzbGnUQ/2PfZgbVJIEp0Xd//QxqpWJOv1Ro+V38E2nYYdPwdzA7EGEb9P+TXGeft1xPE2MSl1TAd57Wo5P/52fjrvzesV+DNPy5VCdNwNPJJEG+K6XWv8qc/HXCXM3cBt+Hmvl1/b/IVHqECoQKhAqECoQKhAqECoQKhAqECoQKhAqECowMdZgQDQP855D2f9r69AAOj/+hqFV3xEFfgpA/R/9i//W50Jh3kK5TQf1dR6DM333RWqVvbcUzLCx/2hqqYBBAwA7GI2V7Wmq2RRS48nE8tPRe3Wzi3/tTL1uQMibHI3O1Oua3YvsCQHWmeyWi0VimARv5rNZT1byJPra4VfKEqB5wxX+O1QVscix9rKmc+5W83lD+9ey6v7m8eM7hqgAztc5a020qryNUipdQFSRLECdAdrwHMgerExO3ZgSoSdc2pKfs08j2ODF7ttY38OQO3kuXSxUK8VujQolNudlNtC7XupMQpDgGFUPebTY2sP5MGamYfmc++2Mlsuv5Uzvj8eZXc4yE5hD8rRUtWh2LZTV4chZVFIucO63rKoFRpzLtviW5DWLbT9vFgjqswsS4XEzCu25aj6aR5wwMrxoUxEKe5K7VZ1lG4eqWW1AvdeT47lSbbLnWzXVkcGv6MNB1HUALM4AdKiskQpudcRCyrZVI7lUYEONuv9Yiv93VYBOg0DveFIZlUus1NbFttCIT2W/sdOIqdOXNvsp5Jjbx+l0tHsboO+LARLIJcGznHucUYG86NCGKjOwOLZmyyY/0osEsHVmYAxhqqoayi9QemJCn2xsqiC+VyOBwNSvNYhm6pJa8vz9+3UmQNAHjV15bH/HvMPEAOMOcxjXfr6ex+in8Nz36b/Lnjuam8gOgp5bzw4V6r7de6NBA7cTH2uq7kWmLsK3Z7PH39fgN7LIxn3YlWhT6cA7EmTHw2IBniyTnBfMMWtNJnXuGo83M90b+E659wUIqqKPNM1Asi0dWvXkWaKY/FNc41CRrMENyWvKbQdKnfamQy6mVrMN9fIbivtYiv5ftc4aBzbPdl3x1L1Rw24jrJUqiQS4hTMfWEhZbWXQ6uUOI2aGI1+PJBBPJCslTXZ28DzzZb1VsdizGayLnc6uKZZS5yfHM2u3nM9dF/Uhp5I4blGJHQ6apvPzz13nfN98+aNQnQHw+wFaqueptpEwF5G5viTZ58IUR1uif67338lv/nt38jbm3cNzI4BzdS7bmri2EaDvoyGfd2HWNtAdPYAhmaf1xEc/d5Abd+ZGyz4sZF/8QIF+gttZLDGk7FMp9b4og0FDw9NE8h5Ywaw2NawzTHrgbn0ZiN/Lc1ZpZykODwq1X0P4PWcO+vOG0p4H86fdUQePMp4asicsu5wvEB5j5qc1wDw7R5g9y5fT34fPwfavqf6dYlaPe92JO+QXW+NY36tUiNv+OB6wFGBe5Y3fhBLQLMBrhgO0K25wPZua9CgAU3k6xevP6J/5YVTDRUIFQgVCBUIFQgVCBUIFQgVCBUIFQgVCBUIFXi/AgGghzURKvDdFQgAPayMUIGzCvyUAfq/+D/+Bz1S/yIdm/IsQSH7CAf32BKvN7Jj1PndgPN+pytJK2qAA4Ab4ATEBEDypTzwHLtaIIUr0NVmlrRjt4VutRQyA9BdlY7Cs50l0s4ACbUSDzVcsZdjUWq2r0KI0UiGvZ4CdP/iH6AUd9uSdPLmM24XD/K7t6/k69s3jypRAEd1kmMkDYAw2+eW5jU3Cl9pSSwtBehu02sK9J1auDs4IDu4lcRqpwuU4Pw0P3xnDQX8DJANfMP63mtEg8LyYSaLu4dGwadNC3uAadkcB5BmOBoqTHEYs1yv5WExUwW/KsE7HalQIJLXXmHZbJAHCKJ5znUWN8fitvyoS3VuskwhYrExO3hX03oGuTcZAA0BORxDA9WTROeUuW0sxhNTRwK9eC3vF8lRsriSNDqdZYBvZH63kNVi3diKazZ8Dcx8nZQH7Ol36hDgzR3jwUQmw6nErdiAznoto8NehmUhozxXyNfp9eVmH8u7faQZ6Ap5TgepuqlIL5NDZcpJGhniYyXx4aQg0DJ/u5LmZh+tMQJ3d0LePLnpqM0dWLWoOev6zOq8FZl9O6bj3qCAmrM6GoTzn+FiwKDxxHK2dzVgb9m81Qp0tTzHBQLV9hlc9qxndwPwY3dFqkMxIKvCwft7tabHVpu1em7l/v6f2Rt8/3LI9l0w3a6Xlr6XQzR/va9z/t/P2deDrgmtGU0F1hTCw+f3/Eby9wXo7YRprmTYTeXyEnhuWdXMrzfEsE5Q86riH7eJGr7evruVd+9uv9UURB70oNc3W/16HoHnDG8wAnCiZNdRN6hwbn4N+fPFZCSff/JEPnt+3cDfw3Ih0XIu0Zo8drOjP3X6chhcSNUbNXtVWZ00pgLHDd/7JKmkRTpF9rg2R+lIRtlYOknHYjqiSOH5drdWgK6q7dlMtkeLvUChTF04Rt3z15umMYDf7XZQ37cb1bVmeNN0VFWN6p11/OrVK40OePHihQ4++/L6WiG1KrUnE7l+8lSePv9E1dB+b/n65Sv56g8v5ObdbbMfcl1hi37eODIZD+ViNFJFPY0hnIevPfYz4L41K7S1eQjIS/MMryPOgAFYx3Id5bmp4q/kD3/4g3z11VdaU9/LGscAbSx7VFy70p1rlIc3MuxxMqEZi4iOM6cIz1xnL2eN+Tn7PYTrQ7PRs7beV2g+4Bknl8FoqPVgn+P3LJ7jpOuB9/L7K/PmAN2dNNR6v7ZZ1yuM3Pja2cRjTnhWi/taWc5ew35F7Yg6QDE/GU9kQixAkjSv86YfGkUM7htA/8NXr8K/A0MFQgVCBUIFQgVCBUIFQgVCBUIFQgVCBUIFQgU+4goEgP4RT3449b+zAgGghwUSKnBWgZ8yQP/v/tV/r0dqX/JjL22Ql9xvzyMG4qo6GnXyrtDM77jVUltz1Ilum4vlK2paFM2qOE0SyxKeTBrVJUplVd2hI64V7nyxj5Ia2Izil2NAzdzBEjhL1BIe8AGUSU4iMQpRtQwfyADFrQ4ydC0/nEzz9qAneb+r9tCo3e+WM3lx+0ZePzyqGoEcBfBU7dqBy6jGDQRaPSJVkScSaaMAmb+AhCfXT2S33OrYb0yVSh54BTABeNXQhLpi4Y41Pe/jOcGAeKyRURdDDQHlm8VSNvNlAzmAudT9uD80ec9YZGujA+pncrHjWPZ1BnpxKBV0kOd7akVyqEQOtRJWleKJ2cFrhjlKacAoytLTSeda8217PbV0Zw6xbOecFOio1ThAmwx7FItZHRnfauAN729q82PdgGAKblWlpwZ0DOoUciy3cjzsZI9qF+XlciPLOSpsazRA5arQq4sKNm0ydov9Vnb7rRyPdj6cy2R4oQCdXHFVCBeFDIqd9Pc76SWxKkOzvCM3+0huiki2pYH7o5zk1E2k6iaaFb/fc1wHA+g1lAJIcc7A/DhJGxt6B+g0S5DFzFpEHcv/A6UsQ7msRbsG0HEUIB4AeK5r8nhqcoNpUNlvscmvmzGKwkCyZoHXjRzALZoQjid9duWqQ2oH+Q7TXEHMzx2KAePcSp/5Zf3w+w7Nvwue+zZ2Ds2/C6R70wkH7RD5HBx65rs3dDQNBQrQUeUbKOZxbvN+fiP5+wL0PK6km1aahf70yZU8eXKpedKsMVftK2hlfae1k0Jtsf/m9Rt5/fqNXg9cd6oenlwoSAS2o2jGul2tq/cHvWYes8JZazQ8WGuJ5bW39HwVoOeZjIcDef7kQp5eX+g+p5nSq6W05g/SWi3r6zySVn8srcmVtAYXuh5Z/zhtLHdbWdN8tN2o0j1pR5J1E4lT3A9sDU3yiUzaE+llvbopJZHtbiO7YiOLxVzzrtUCfbuSxW5tTUydtjZv0EwDQGcN8WA9jYYDGY8sZoOBGnm33Uix3TbqeObX19rLly+FwXrTpidcIXAZ6fUUqF8/fa4A3e2/37y9Ufv2u/uHBjDz6Tg8sDlYDVvS63ak121rJrur3B0cu606x5el5IznCsTNheFO3r69kTdv38lkMpLr60uZXkxlPLYMc2A/EJ17jsdneEMFn12W1vzix+sNLHz2YyNDLFGe1e4WpvJm//Z9y5tbGseNw6FpHkF9niaZ3u+A0zyrAn3Q18/k/2nWsOuksmYPgHwdkaKZ6meZ5OoWcjg0LgLs0fujRU6cNyQw77ynQ/1zgA48f/bsma796cWFnoc7BqDod/W/nw9r5avfvwz/DgwVCBUIFQgVCBUIFQgVCBUIFQgVCBUIFQgVCBX4iCsQAPpHPPnh1ANAD2sgVOD7VuCnDND/8//JMtD9gSoVi3FAkoKyqGWgFRCk2a8AolKqI4pDUftctVcnP3u/V5gBtHGgp9mw47H0el0FUMBYs7vGAheVJkC+kG1h8AggAIzjy3wAOjbuQCpgBvbieZxIHpltOIATeDkZDGQ8QJ1nak+U4N3RULqDnn4G8GC2Xsib+b28Wz40Klig8+50EEC6zlFLFAZhR3yuQE+jRFJg7WgsX3zxhY71bCWb+Vp2m20D0AETqmw2zqPnstquhexfaqlW59SARoXYlL+qxEXpty/ltLd8a30AuQ8nvL+b4wWElMeDqr/7fQBU3xTE/BIWyoBu8nQPR9kVKM9Lg9qHg0JylKLMr8MV5pU55OdY89KQsFosZLlYqouAW1ZzOJrJrnbtbQV/qmRP01rFO1SwrsdXlg10UoBaK94BymprvV3LYnkvq/WsgVD7XSnFZi88q7U5DRCdjgI21gwNGWo/XAN0aZ0ahfCgOxRGGhs0Ai6Tf97ZriVH8YsTQJLKuzKW230iu1r9DUA/tiM5tGO1i9cGiONRsqolqbQec7k1bsBcxlnjOCyQd252/ak5IIxG0u6gVM917QFUXSGqHLxxKde2BWlVZuCuwBowuMcO/6Dnye8Coc7V5goNmQRArMJ3LKQNojukdkWzWzm7GpVnHp6D7Cp64Nc5OLcl92if7v/ve9f7qnOH6Lo2WlyvNHTY6nV1uUNCVz3zOgdsvo8A6RyI+mf8fwHQO2klw14qnzx/Ks8/eSadTlsbZjJiDWqY22131I6cn9vMiLx8+Upefv1S9yj+joaMp0+eahMND/LRtWmnVgNrM02tRPe513z4GKt30Wud+uj+laPkzmTQMwt3v36qzVpai5lEq2Vj359OLiW7ei7J5MryyGPcFHayYH/ZmSsDv9/u59IdthWg0xTC8Vy0L2TamUq/3ddrnWuKRhSupwXxGPcPcj+7l3cPd/JudqfXA9EJur9jS78vFViz1rrdjlxOp3J1OW2U8Hz2DAv1+/vGucHdBs7jA9i3vAHIHU/GF1O5vH4ig9GoabK5f5jJuzss2S3/m/p6RAJFdKgdtSqJbbNs3DJ8DXtjhO4hKfedXOE5qnPg+dubex1Pn1zKZ58+U2eCTod89V6jTuca9jXsCnQU3359+zXlAJ0j8az0dr8n/fFIc9sB5zb/trc9bvFVs7e7Q4lHAkStWO95KOt5zoHjnbauHb3PKvzm/oxVfVfr7i4i1Nb3fW0WYvB6mq6iqGm62ha75lg8TuX8GmVPYmRppupzBtb7lxdTXZceOQDkZ65cGc81zuNvfvuH839ahD+HCoQKhAqECoQKhAqECoQKhAqECoQKhAqECoQKfGQVCAD9I5vwcLrfuwJBgf69SxVe+DFU4KcM0P/xP/9PdQpcIQycAaC3s7yxGMfYmCxuhiv8+FIeeI561i1cYU7AIpSLDvSAi+SgA57c7ht4DhABBKhd7BY1pIF0vvAHgsAa2mmiA4COwhDA2E1z6aDCTsiJtTzxIQr0Xr8BgFhu97E6Hw4aS19A0916Lg+bZaOQVYB+PEhxNEtwzZxWeA9EN9jASLHRjmKZTi7kT/7kT+SXv/ylrOcrWS9WstvsGpt0wGpRGtzgATBabQDoa1VfmqI5Uzt4DKupn+edJ1VLle4K8FEGA4rqmnvGOlbwK3Jy93u1QQZmdGhMQOmIJXsNQLdbrH9NGeswEnViF8v9OG6gjb+/AnQsggcDmc/mmmO/Iie8huiefww097xdf/a8bYCV55I3gEsbMGy4qnG2eJB392/lbvauWXPVUaSi74Ln2sKb93OA3mT4HnZSHlBOt9QqWlXzeU86WVcBOg8F/cu5ZMuFJGSVo6psxXJ3SOT2kEhxNMALQN+nIntinitTpQOo81Yk7SbT2gDkoYajgCzNmT4cpIUVNmrc0UhVq51eT7I24NKyi6kdsK06NcJPPT7Ux9jNf8s2ubZ1Zy1wrqak3wsZ9Q7KncIDNQHofp14o8r5vDicdEt/hWZ1E4JnoCuUrG31/xhI9735HKL/MRt3v26YAH8/js1zwv183aL+3LKa9gCF52d28f9vWrjniSnQh71MPv/8U/nss08UOpqdtuVX6wBEdju6f7k1uwL0ly91Xlxx/fTpM4XoNDOw9wHRa94u5b7U+aNxxxoCarU5rhGol/co1S03mzWeJpFE1V4ifDDq67e120q0XEi8WSmo1Lm9uJL8yWeST580Sn0A+nyzks3egCWP3qgr/XFXoqTVWMJftCdy0bmQfm7Z67hC7A+FFGWhexNrmvP45t0bHezHDl61yeaIQ4cdB44f19dX8uT6qlFTE7Hx7s1beXfztmls8nnn+nMIrvnw2pDymG2P8vzi8kr6w1Gjhl6u1jJbcK3Z9abXHGseFTwZ6nVTzokoB9wo4riB+V7DxtY8bytA5/hvbt7VtvJv5OZ2LjfvZvLJ82v58nMD6KwFhjeZcM349eXnzzlsNmR+2z3JG1G8SUTrdjzKYDKW8eVUeoNBc62fO6/46zwmg/e3ppd2vS9Wuhe/fftWG3doRIrT87gFa5hCrc46Yv3y+xqZgRtIrTpvbNvrZhv+jvvHYr3Uxq7mvh9b3AbXqbtE2Fot9V6rzitPnnwLoLvVu83R8luZ6KzF3/7mq4/hn3fhHEMFQgVCBUIFQgVCBUIFQgVCBUIFQgVCBUIFQgX+SAUCQA9LI1TguysQAHpYGaECZxX4KQP0/+C//kfNkfIFP1+WdzV/vLZaP51Uge6DF6tyGlBQK8gdGPLlOzbhDvOAGOcA3b/cx+YcWobq11VsQMn9wXJa7Uv9o0QVmdknVakrkCwPahvfBp7XubJJFEsK5K5hN8CGDN/uoC+dfq9RJq6KjdytFwrQm3xYVPByErKE3XYaEGjv/WhtLcdKleCj4Uh+8YtfyM9//nM57Eopd5ZT7r8LmMBW2SEwmAiVH4NzB3RgE41tOgp+bKFVqVweBICONX2j2kVlCnCtxNTXhcFcoD8ACphxfX0tnW5HrcP5LICOjY2OojA1OAOlPvCLz3dow3uj4ORnwGqOD3gOuFmiRK9t81HeAuA9i9tVzxwrEBuIzJw76Obv+TtglwKzM2vjh9md3M5u5H5+d9aggCo/b1TkrAHN8wYwpuljfnh1kKp1kDRL9DOB6O20I3nSUSit8Ox0kmT2IPH8QdI6ox0F+v0hlbtjqhbuCoiOB9klJ9nFRwXo2rRRieTSkgwL/Do7HgjuSk9vAlCb7tNJM+YdVmPhDjwnC90BlDoR6CxaNjh1ABMrRI9qi3uyk/V1NFQcGqU4jSmsD7fOVhhbS+HPFeiuOD/Pp/c5979jPtxyGjgIROd68nXQrNf3FOjnm/j7CvS/pUhXlTUZ1fZbvKc7Lvi64bhcodso0fdcL+a4cP44t5P3n/99LdzbaUXUvYwHuXzxxec6WLfttuVQex410RXsX25rz+dSKyy/WZOuVO+pbb/ZaXONUMs4SnROqTPnpg0ZdWOAKqDr2AX2C9aWf24cVVIWKzkUZp2u13+5l2S9kmRrP1N18OhC4ukziUfTpr6bspAVFvIHizRg5L1MOoMcf4UGjA+TgQzToeRR3kDqQ3WQw6nUWAE95n0hb+/eyZu7G1mtV7oOOc48yXS/dQU2zhdkYF9MxuZQ0mqp9fzD/Z083N39rfs+8+jNGywOtfI/y47vD4cymV6pAt33lc12J6v1VuaLRQOzd+ytrJXaRl6Bs0Z8sK+aiwA19XXOgfh1AGRO4lTf682bN/LmzY28u53rmE5H8uzJhUynY3XgYHhDgSupzWHB5oFrBmcPhu8H7gTB63zddgcD6U9Mgc7D1OfWKIK7gYNrv/Y4H21uSDNzoygP2tTA+pvNZ3reDI7DYT7uCQb9bX2dOz2cRyT4pPhehYsJ0SLcl9wJQhvFsJmP48f7Y61A598E5MMzmPvxyOaetc8ApK+I/thsmv2Lz/zrv/pd+HdgqECoQKhAqECoQKhAqECoQKhAqECoQKhAqECowEdcgQDQP+LJD6f+d1YgAPSwQEIFzirwUwbo//Z/8e/pkToMwfIaK2Nyuv3L9RMwSO3ET83rVAVbwyAHyCiU3ZrYM2OBnCjQyWh1gI7NNYpsoDlfvgNrgJjAVld+qsJ9v9OhWdlFocrbLMLC/VHBCzAlm73cFbXFeG52t72OtHvdxu53vd/J/WYhs+2qAdxkpZ/ilhzkEfIA0DkPnl29t9/uNKMaCP2zn/1MR1RFEp/M6lthBUp2tRk3yEM9ASY0BQBc87ZBaiDdUet2UJt0zp/zS04G0BvVLhBfWjocQGHLi107asTnz59rJi2QmZ+hfL/RXN83Mp8vG4DeOAEAugdDhUw+1/7+Pm+8FoDO0EzkuVkok3mL2p3X8XDow585J+aY43ag1AB0EZ1jzt9A5K3cPdyq+ny2vG/gc7/bl2FvLN12rzlXVQdjOZ8kDeiNk5bEKfbuuaq+FdzHuWSAQYlsvlCH399JdH8nyfGg6zFOM7k/ZnJ/ymSzP9pxlnvZtEpZt2ihwPHAUDfp7ti4+zoEgmr0QN14wM9xGlijMq9BqSpr7SLS8ehmECu4A8A70FK1tdCk8ajmTyLWW6RZ767qLLY0V2zVGtxB4PsAnY/068yVsg7AtBmmhnL8zBtTXF3LNXc+j+9D9PN5/mM27ucQ3WzKLfKBB393Dvcd7vka8We7rlHqWxNDo8J2En++j54xdj+m8xvNd/1Ma5SK9NuVTIZtvXa//PJLzeIeDCy2wGuoOeza4FDnbEdRreLe6Pk4aFe79gNW3rvGpQGba+Anf6euBQdzodD1U6u3cZfQfe1w1L0ERTvWC+vFvayX97UCOZd2dZJsu5GsOJuj3lCq0ZVUvdGj0wRruNxLWZklvALYTiJpO5bytFdgjG15VzrSla5EJ1MXq3tBVEnVOmmeOr+HJfzNw63auM8Xc23EwQVhyPXd6wtNA5w/1/ugx7H39OwUKBeFLPmdxaLZA6iBf5Y3aqCYVpU0FvK7ne7p3f5AsHEHoDvg3bM34myyWKqdOtAb540NzUa1DTzHPBkNZTIeWozCcKjH1jS51I4LrHttbogTjRq5ubmRd+/u5PZuoQB90O/IZNzVLHT2uIuLaaOY5/g4B3cU8WuCaA4aa5o4E3VMqV0U6mfuPe1BX2MdfE1TY+57Dtr9OnFA7+evMQ67ve6/HDPP3EeA6mTTeyMHsRE4Kfj+4PPB57nCnT+/31DDfZb7BcPrdQ7Q/TpiPzqWR12/1IYxHAz0uqHhRSMtZjPZ6l5lqnyH6BzLr3/12/DvwFCBUIFQgVCBUIFQgVCBUIFQgVCBUIFQgVCBUIGPuAIBoH/Ekx9O/e+sQADoYYGECpxV4KcM0P+d//Lf1yNV1TXQsgbogF5Vie4KVSKSf45q2lWCgCCsiIHoqqarTqpkdqUiUIo/D0dDGQ4B6J1GYcnnkCENmOBLd1X6Yf2MYrm2Uj8eD3I6kKlOprAB9AP55qimGaqsjuV0PPw/7L1ZsyRZdp23Izw85uFOOVU1uhuNwkRJFCWZTBRlepLMKMJMfNCT+KJ3/Qrg95F6IWEEiG50d3WNeeeYJ/cIl33rnO0RmSi2wdqM2VlWJxqOW3kzwod9jh9Pi2+vtWyzWGoLSs9c0AJb87wbrN4BAPtjacv91tbl7gQ7sqZZnhkgPQCfvSCxoCtWtkAYVKYRKreaTUFrLJzbWS5rd7BrBfwHJJVYuIPjA7SAAe5jbjn7JF+XrPBjwbWFaweiU2My0Kt9GdT7qJmbTdWbukvxXBSqX7ffUzMCAPDy8lJAZn8obLPb2fPzkz09Pdtqubb1cisg2+2GcRgOBtp0bVG9jy09G/noajpot229WuucZtOpABx56MA+NpoKgEe1evJ4DDn0g4HshD2r3NW1AHDBmyyz56cnwaDH2ZM9zB7tefGknF7Gudvu2ag/sUF3UMMmctY5d8bTX83MrNGqpEDHbhug12l1tUGwN0C5zcYyKdCfrFOZ3pN3u3a3bdjdrmGrfVkr+TfNg62bKHFDLjUAfdju2giXgNgoAPwG/matPMLP0tbbnc1XS1usVieIBnptoa4FkAWAzGebDZoOGhGgc6+EHHNU6KG5AeV9q7YN36w3stAGoAcFesw5VyY1/u1BZe9Qz+8zVyBzXFfh1uAWG/sIpwGqbAAvh37/OQW6VPkRZPt7qct32bi7hTsA3ffnThQO9/mcK89rW/7dXm4Tguj/hQD6oJvZZJDZi6uh/dFnn9lnf/RZUNNeXgoGulJeTRPcv1hpY5JrAAAgAElEQVSF82o0jPHAopwxA/yyPpRFUG0DmAVZy9LaLXK2Q4xCaLwJ+2DIvKFE4DS6T3APc09hQb6Y3tti/qiMdcF8q6y731pnH5qG2FfZ6VsxuLCyO6rHjdaPPWtP02oVctZuWLNN485O48zWrTrWPXasKsjo3mi9wXqikZnWZeAzx52u5jZbLaRA98YeOX7gnkFTldb0TmhUatMYEvLItf7RREJNIrhmfrEP7Sf+DuU5NTx3Iuj0+ja6uLDBcFRfA0YLlA+VdADe9wLobAD0YL3fFkC/0PNlJHcNauqxGIoEic+WgvEqSpsvFsFyH7vx9d5W652125l1O5kNBn27uLjUxnMA63KaorTWUf9DaHwo9jRKYW2OHT1z9qBnZ90cxtpKDAexGp22HClQ+Yf7NTivuBtFcJcIv1NDDc8sOW4wv8LzwW3i9QwoS10j1+uNH0B03aPMO1wxeN5EFwQ9u2MkCr0njBv1R8uOCp33eWOPW8hTV79/md/bzVZNJTQrKa5iggI9uAV4s4+A/26XAHr6V2+qQKpAqkCqQKpAqkCqQKpAqkCqQKpAqkCqQKrAOxVIAD1NiFSB765AAuhpZqQKnFXgYwbo//3/9S90puTi8gW7rLM7wNRc8AiIARjFZlz22K2WoLQAkrJ+C2UXA5sEzyMEqi1/UayNsUvu1uCWLFc24KDgSrEPFrkR9AECqiPAAcvrg+32qNu2Oh7wGdAMpOBcAPmL55ktp7MaZAjQt5qWtTKpmAHDljWtJOu6UdXwPWtnlgFo+Tssu4u9kQc+6JGpTfZ6UNbd397Z3du3Vuz2NUjgfeTVAj64flTgAOHieBBA9zFXdu8hgHFgrgAFdOh4tB0AjmMAS5cr2y7XAuzUn89zvVh5O+Tg81fX13ZxeVlDP0DIahvGiYx0oNF+W9h+U5odzPqDAJrZJ+cMkEaN2Wpl1s071s05Ho0PAY4xzmyAJuAVAE5AMYIkYJCAEhb+gEPmi8Y2NESwXVxMBPhpnBiOhgL3C6zlF0t7WkztfvFkD4snm81C9jL264Pu0HqdQYA8NHGgch0MpLisQa+hwD9YgzGMTQDkn7OhCJ7P5rKeby9nli/mNmg1bQwg7Q/sq8XevloUttyF82acdnllu1Zl233IHWccX4wm9mJ8ofrQoOFOAnaWi75arW1KbvRiESBUUUh5ThMBNu5+bgB0JgblK6OClKYGVyfrXuJ6iT3Ict0PAE6pc6OFO3YGzGMgXYhRCM0abu0ecpNDU4Rbj7vlv4NG5cBHi3SpRp+fBbwEwgVAg7T7HGC/v4B/l4W7ahPV5qhrM9TnuDpENbkD/HN1vMNU/wmo/C8N0EeDtl1f9Oz1iwv70z/9U21vXr+xmxc3mqOMNfOXe1HrzH4vNwzmfQDowc7c6yMFelSh0wAiuB7XRbfoZtzC+0MlVb+wUur/+/p4KHY2m97ZYvpQZ7EPmg3rF3vrac4EJfc269i6PbR9O2S3KyKh1bQjTRutsBaG35k1mNfFVg0rbO1Dbp1D2w67k8NBM2tojWRtfnHzQi4hm3Jn2zJETmhN2u2sYr0tCkNhL4W7XCi4uPgskMtBW7EfbN4AhRKZtYP55lbfgshxvrlSuUUG/XBo3f7gpNTHcj1vW1EedP7aBzbh67XWWG9IGI+GNhlhpx+s+GkC8nnMuXv2Ohn1QHPWSM+np4GFZpcw90rVzi3cxbTPFeVG48HOtjuaAja2WKC03hn2+1kWxpJz4Nnn51bRSNJgCa6CJbviSY7BMl+NGgGIh3kSojuoI+sp9yR1ol6ucue9bDQrAbJp/OB4bOyAugdwvjeaB9QEsVypqQjlOhvzPG/ROUGDQlhD/DqpH44IXIsDftZr6sb5u+odNxJU+kR6uMqdY3LPJAV6+mdvqkCqQKpAqkCqQKpAqkCqQKpAqkCqQKpAqkCqwHkFEkBP8yFV4LsrkAB6mhmpAmcV+D4AdLcABjZLkZnndZ6pAHoZsskdhgEAgLUAMEAa4ADoiZKQn74/ffE+HEpd53UAnjdbLX1R73AYSAj45hXgYGVYdvN9P/m8qN10vM3Wys2uBhUouZcRoJ9Djxg9XZ8HcLOZZzquwyZXqbfarfo8AAOj/lCgyAHMt199bV998aUtF4t3r2swqLONZcFtlR2AZvwvqmkB3Fyj2xcDSLBOxybaAQngbjWdqwnAVfxAkU1Ug3uNhqORvXz1Sla6DqqAXcvNWtDL4VG5O1i5Ka1xDLbTUmHnITfex0+Z7J2u9duA9a7gOWNGpjzNCVwryk9U6Ki6t+uNrqPOj8cKuijrTF7PB+bvUfYGO+Sgksdu3eHKbL2w+9XMHpZB4c7WtMwGvWGA6NG5gFxjYA7Avwa7drCjkS0d1L2MtwN0VMGAtvlsZt3VwjrrhQ1bLalrO72B/fp5bb9+Wtsa5SjwiIaHTsOKTlO1Y6zBwW+ubuyT6xcaf+U1o+iW4puGhwDal6uV7KXny+XJrp38anKIqXP8bEXqwSHYPXtzQYBZQYnu9w0AnaxpYFqddR8huucrC5BXlWURljmkdpW32zTzfs9gd4DuYJ2/ewegn0F3r7HPoXN79/dV6N+lQEd5jgqdi3C7eGpIPVydyzXUQDBaiUshq4aZ0z1zfuzzB8nvmoE+GXXt5nJgn7y+tj//8z/X9vr1a81RstD9BTxfrzeCgQ4R3UpfiuRov65zPTtfPs+9xb3j43CqeVjPfLwAt9z73lxQkmM+f5CNuzs39BsNGx4KAXSfDyvLbJH1bIvjQrRrR+Xc7ObWYD2NeeSy52gdBdAZawB0XubWLltWbsta0ZzFBiPA+cuXL3Wv7q20ogqwVw0ONHHgkLFaKd9daxcZ2SizcY7odnXONLpMiIgYj+p7FeW0xzY4BEdFzVyiOcHVy9bMrMW6k4d9s3Vo5ukN1JTFfngvAJ37DUjsyvdBv2fDfmj8cRcBv/cc6PJZXDnYgiV7+HxYF3s1+AViByv/sFZ6HrjPfZpmWCMWi7XN5+R9B/V6p51pP57B7tegZi1gecyYDzEfwblAMDzO/zD3GhGgh+vgGcXzkN4L5o0aswThA8hmTXPYfd40QGOOsuJ3O+W4s3HeoRFsby3GXGva6a7y+XoO0H2NB6DPp3PVyMf66pI4jys5gHhtgmK+rCMNWOt5/d1/+mX6d2CqQKpAqkCqQKpAqkCqQKpAqkCqQKpAqkCqQKrAD7gCCaD/gAc/XfpvrUAC6GmCpAqcVeBjBuj/9F8HC3dll0cbbyA6sMRzbAW08dUFFEUAja06dt/K746/m1xc2NVNgFKe54qC2JV5DhGxapdStbY7Pkh15/nJQgoNbIlRkGf6Yl7ABTtgANdqUwN0zku/W29r+15UfgJgdgL+sl/uBmt3zwXvcG6DnrW77RpyAZWH/b6AEcpJAM7XX35lX3/xhc2msxqQoQIEZFAzv35Uh0Z2erTYlko/ZqADLhzMdFBt5sHKWIB2XwieL6dzgVu30d2u1wLXPg7AEtlOj8e1Ol5ZtmUhUOM1L7aFbRc7O+xP2cjB8j4oVWub/XbHeu2umiVcDY2N9KDXU2OE7I4XCylzyYFn/BwsKh8XBWW09Hbraq7ZoT2Qx2GPK07n25XNdiub7UP+O1uv07erybVNRhc1HEQZGlTKAVpLIY7iMwc2NetaKgO91bVjeawt8QXQVwvrNoKFe7PVtl8+LOyXD0tbF4egKs+aVvVbduznwXqfeYxF/9WNNiAnL4EhnALOMp35b2zcAVUOoGj+CM4HoTGEF9bRWD0DmM5hU4BnISOb97ZRoLdIX3er9zIogMl8PoTPsuWNhs4R4OzqT4fTDg6ZZ+H+CZBWQK4ZMtg5Lqrgx4cHKVPdOeJ3VaC/o9JthmMC0N2dIFjfh4aVGiye2Ub7esCnuPZzcO7A+fxB8rsC9NGgIwX6m1dX9md/9mcC6ABj5if3jNcSSMm4nOdG0zzEvcBc97mv4T2GsfOXruHMrt3H4WTfHxo3mFdSP7v9+aGwYrfU5vdvz8wGJQA9WMSzLavM5s2OALpnsbd6Hcu6bQH02pWgVSnmAAt37l8geqtoWV627Lg7RWYIoOeZakCDC0r03aGw3XEvgK75wv23WttuvVFTjTfh0CjBUsc6H7LH+9brdLR580QA18FC3gE66z2OIG7/zXvk0IFDQ2wy4PMC6P2BXAHcqQB4jusD95xiEKrKup3cunLsCGu6FPIRfjsEpnbB6YJ89p3t9wHic92j0UD7Z21hfziK4MThzQ3hHg7xGSjPaa4ARLMP1r9ev2v9Hq4e7dMzIDZOHQDoWNsLg4d7Q+cUG2C8YSXcG8GJws8f9TkFZgzqyIM9DimF3uPj788xv8c4xkEpD5XgOWt3aFQIyvs8P92Lvh4ptqA8NUK5WwXnigsG6xCOCw7QcfRQU1K0eg/3QFifqBPrPMfi9fO/+1X6d2CqQKpAqkCqQKpAqkCqQKpAqkCqQKpAqkCqQKrAD7gCCaD/gAc/XfpvrUAC6GmCpAqcVeBjBuh//q/+O52pQ9Vg833K8+ULcuCQlJNRaa4sY6D2cqkv2R1avHj50t588kYW4w7NBK5jjrWrKaXEIxc2Wj0LluksKpHzAJca1u21rdfLg+oXJeJiaVuU6Mt1beEOkGoUEJhDrRgHipTHkFHr59zudqyLza4Ui0Hd3B/2rT/CPjhY//KSKrvXs6Y1BKDYAOhf/eYL5Xg79APAsaEIdPBFrnuzlUkxKBttbTv95MW5UCss4oH0riTF0l0A/Xl2UtYDMAAfMceXGlBT2R13u7XCEIU7amqOCxRi2612tnhe2n6D6jBAE6HNqgr26FGV3hNA78iG3s/v6uLCLi8uBfpkJb7bqUmiwM45giveSzZzsLIOzgT8dNDvUNlt61E3Alak6C+2tjrubX0k+zoocwHnr1+8sZurF3Vzw3w+s4eHoID3cWi1m9bt5tbtnSBS1sgtw7daau8A9YHnneXc2tFm+mhN+/ndzH5+O7NtGZoqsO5vjjrWGHVNsEs51i17c3ljr6+ua0gNdENxzlZbeB+roEoXdIsALc+Vd0wjiKtL+exms1NmtjcoKEdZUO6UPww8V0NFo1nXhHEP1uEBvPLqYPPcaqn21Fq57bExwqGfQzW31meucD/VcQT393IWAKy9rzrXHRgBoP83P99XoL8Dzmur69D0wj0ntW1RKJJBjRuos2kuiLbUfg+9o8puBotz9l03aSg3+vT6XQH6sE9edsdev7gUQMfCnfuEmvGqGzTqNS40sbDhcCHr8QjLVQsWK/y5z166H8owzr4eOFh0CAx01doWYargY1Va0wrL7KSs7lRHGxAnUQS4yz24ODZt3mzbJuvq3LXuDHrWIuIgz2rQ3MxNGejFYX8G0DNBdCtCZIaAaY7jR2Y4PbCvTrdj23InG3fP/mYMdzRJ4c7QCM03Ar3tsLnTBAA9uGqEhhMHqQ7wHaAzD3DRYE66sny53thqw4Z9fpjzAPT+YGh5u1NX+Hk2M7bVelPfOzmNNFlDLhV+H9bq/OgewRxbLlc63mZDPQNAv7gY2WQylkW+A/Q8D/ey74Nx9yaf1QoXFGAy9xyNZE01EDAW7r7hMFrzv2J9OAqE+/NR91S8XzxyIZx3fObyrMzz0FhWHdXk4sf3Jh4+5/NLDQ0RvLPG8vtmK1fTCtcbFOgA9LXqmufM6ZNDBnXwmru7iK81ugcPIf+dsXdnEJ6NqM85D7+Pw/m09Wf25wD973/x+Tv3SPpDqkCqQKpAqkCqQKpAqkCqQKpAqkCqQKpAqkCqwA+rAgmg/7DGO13tP74CCaD/42uV3vkDqMDHDND/7F/+txqBQX8g6/VezMLGSvzcFtpzit1OnC/J+WIewCc133BoNy9f2KvXr5Wni4Jbime+sM+x4T7WoGofldmC8xEonGeyKk85a1qz1bAsb9rhGKAMGeRYuKOG5kt9QQhOHgnj4WDT52BZvNmsgzo0AtRWKw+qY5STGRC2qwzX4Xikc+X8ZSGfZdYFKnc6+vzzExnCT3b77Vv79ptvbD6dSaFK7jFNAmzUrLZF77St1WkLgLhyUY0CKLcjiARCTYYjG49GtZIQOIf6HIDuzQOACym/t9gOF1KDQiipJyBKYGW5suJYiuWhfqfmsslGgb7cybI5xi4L2rFvsoyDrf7AOrXy2QQ8Oc+ri0u7vLhQLjdjzu+wsSaP3cerVl2fWVaDEwXTo9U50A8YQ+4ugH61xkFgbdtjYfussn2I4tU1jQZju764scvxZV3L6WyqDPaHx3ubToOSFnF13sGVAOVpR9Cv2+pZp9WVglugliaFxczai5llZYgXKI+V/f3D0v7+fmH7CmeD4ERgg9xs2Jb1PmAsazRt0uvbpDcIOekAxN1e2fLALK8v48scZi54MwbuAO1OV3Pdxx7l52oZHAQcXgHOUbCeZ4ArAx0L62bIKmeT+jMq0L2JpQssQ+FO3nEcr1DCkyU4QC5YUYdGEf7My+MIHu7v7e7+Xn/21/sKdH7/vo2636f83XdZuIfcaD4XmyqoJ80bQPSoQD9XwjtsZI4IskdV9n8JgD4edu36ciAF+p/8yZ8IoNNE4mpbGlxoEnElcN4KTT+CmURXROcFX8dxvYCNEtXgWefMFzauVUBRcRRRmRubaRyguxqZe6UG6FURmohocjmU1i92AuhqStnvbWUtW2Rd2+XBLpwt73cF0MlCR53M+5p5owboNKEAsW1j1tg2rCrIyg4NL608s1be0nUGBXVm28NeEJ12ptAoUCku4xDvfc01jT9rDRD6QhCde/FAxvdZTrxy25UpvxHMRQ3N+ONGwj3iTQtrIDHW+XG+83vuIyzcab7yuQg8f5pObY0iWo03lXXb5IbnyvX2hq3arSGCZX7Pe9m4H5fLtSB/sF3vxXs8qNpdDe5uLLwvWKEvZNnOxqudZzouAN0jALxppo5qUNZ5qXVZ++t09FzgOBSRNZFnDqp31rFzkM5zikYc1PZa57HRJz5it9Nnm80QLcH+mDOsH2G+tuPztm3rdXD34JoZg91uGxsDuronud94ucL9HKB7Y4sDdBpbvKGE5yb/RuDe8FoHd4mW1n9v+GDfv/rlFz+Af92lS0wVSBVIFUgVSBVIFUgVSBVIFUgVSBVIFUgVSBX4z1UgAfQ0N1IFvrsCCaCnmZEqcFaBjxmg/+n//t/oTAG62PgC0oEcfFHuYBi4DWByaM4X81Kuyaq1suvrG7u5ubabFy+0YfEavlxvCtKQeY4ydRO/zN9iy70PMIIv/4FOZVnEfFtU2i2B7kPjYKWV1swa+oIeVfgB+1zZ8AZVPKrUCivx8mC3d7f29u2trZdLa1YmuO5f/OvL/Q0wc1cDRgDQ1dWlXUxO1uHYmWOxTsbvw8OjPTw+2OP9gz3c3SsX3AHJ+GJio4uJ9hVynlvW6fWs08eAOSgxpVyVrXuAFUBJIM3lZKJj0nQACANuA9BX01mAIoAWlMpuH42y2pXeUdkIXGc8BOg5XhWAO6pnrNsFywrUwAH4q5mhCbDp1Ep1/pyjJES9v1kL2l5OLnR+5KJ7Bvh2E6zkoTWMi2zgO6EJgUYLZaczZkFDLNj99PwkSIu6HmgXlJRrK8Bz3dyq7snWu98d2Kg/Vg4684F9sQ/G8/4BgD7VZo2jIZbHfjrYEec26o208dleP8zb1uzZWvOpNfY71bI4HO1XTytloJeWhWx1bPv7LTv0MgFDoDTXl1cNbShTse7e87M42ScHe30TzAKEO6xGMTsY4A7Qqz+zWpKZvNSYhHmYy9KdzwqQy557awBbB+i+bOx3AZ5KERpVywD0LmAWsBnn17kVtKvO3YmgdjioKgFMNnKpUaBv1usASaNV/XdBdF3oWWDy+8pzNaVEgK9d8UfmLnNYkPaUf+4K9LpxIFpjM6/PAbpfv7sanD9IflcF+sW4by9fTOyT1y/sj//4M/vsj/9Y48b6AYJknBlvGiuY1wEoA2YDFHT7duY2/6c5fSC3/VhfqzcWeVRDcH1gDbQwj1B+Y8cfOw0EJxWNUVqj2luzCo4Ch8PR8mJvvf3WuvttnZu9bbZtlfffBei9rjV7bWhs3WSD+jxrN604FOYA/bA62nEZ1oQwYGZ5G3jOPXiaAwB0bNx1j6NuJi4AKE7++1lmPWsjNRmPR4LoAFnFTWzWtePHeSOE4G+09VbMAU0+cX+bXYhD2CifPNSJPHRU6FmLxqtwzsDzR5qjiB6Iz5ZBv2uDHhEaIbZA93qcV77Osb5yT5JtjhKddYRnV3DmyGrFfFBeB2t9b4rhXHg/TQjr9d42m0KNXb1u2/r9bg3Q+SzXx7H9flQsRFGo1r5GqGnkEGIvAOicAzEiXKtD9LCWtuWQwfHduYPnJY0ewR2g0s/drtDviD6R0woOAawznbZtNuH54ECb9+k8umFdx7GDRhCft+dOIu4MojlaHnVNHsHg674/V08gPcREuMsM1/j5r79K/w5MFUgVSBVIFUgVSBVIFUgVSBVIFUgVSBVIFUgV+AFXIAH0H/Dgp0v/rRVIAD1NkFSBswp8zAD9zyJAdzUdysw6IzuqWPlCHejAl/kOM5V1ut8JOLx588Zev35tl1dXAir9waC2fQ4AHVva4wkG7La22e70xb9gZsxb50t+QAB/Rp23Lja2KTdS18myGCV7cbBjEYBwrUBHyXk42LfffmvffPONLecLax4rQXS39gUAYTkP5PHfTcYTu0JJPpnUanDgeTtvCRBhHw5wnM/mtpjNQh5stJ3vDQfWHw6kZK7hwgCL+L6uyxV9KMa5fiCErJObTcFzILVbMQOysWvHLtlfqF6LXVSeRzgEgAOMFVEdLQgFxGsAiU92w4BzKxsC6LKSJ9+bDPZWsDp2C3fOhWNTG7f5HQ2GNh4OBcYFAbH/xkoeGF5VJxv6fl/NFkAZ9ifwIwV4JuU4Y8FccTtvt/Y9AFl7HWv0Qm6wLIlbHevk3aAkjzbGs/lM8Pzx6bGGWAD0ZmbWysMcAd4EgA58H4QxpPFjPrV8MbVmEeYTCvTPnzf2+XRrx2ZL72v3OlZgdd2xOgOdLPpGcTDDXj1arB+OwT2Al4Mw5gDNAEAq9sXcHOIqMJ5Yrz842W4vljafLfRnB05Ad1TtdbbxjgiEdlDQAyxjA0UAzQHI+VwHnnekHg15yj4XHXAJyHU68XyG9TwPNtZLbTg0kEtNM4k3a5zDcwC4K6HryRgh+ndbtweVtQP0WqWN5TwuATGX2u+Rc6hXW/7z+ajWrud/vL7zB8nvCtCvLkf2yetr+9Gnr+xnP/uZ/eEf/qHWHa+3Q0Q1ILRD4xDnG9TLAZTXkwCnBZoXorW+j8N5lnSthubkq1OOthpqdJ2ncQagA88bx2CtrjViv7PubmOd3aYe502zbeu8b/t2WJ+Zi1mnbY1uLoDun0WBnnWCawcNE4x5uSztEAF6cLhoWt7OLO+gkj81Y+yr0tiAsFqXsbiPAJ1rdnv2/W5rbGHeD6VKXy0Xalzyee5rh9aPaEPPfENZXSvwAc/7wrbkkNMY5XncaqoKjhJeX/LPgeisgT6vyB/v97paU73hwo9FfSaTiTbuTTbqwZrOWud29L7/AH8DwPdrYH11BTp/t92W6oei8YDcdc+AZ5i9/j5fg8vKXtPGFe3eSMB1erQGTVfdHu4V8V6J0QF5pyM4LhX5ZqNcejaPPeF4691Oz1G/f9W8QR48n41NC6cM9f1p3tDpEgH6+f12Hp2gBp3yECIkeL6G3hhln6OmVwQK622vFyMXwjzyBhne/8Vvvkn/DkwVSBVIFUgVSBVIFUgVSBVIFUgVSBVIFUgVSBX4AVcgAfQf8OCnS/+tFUgAPU2QVIGzCnzMAP2/+pf/TGd6DkJdee5KVv7e1ecOlfliHwUtsPjTTz+1Tz75RDAF9ToAxq8ZgMyfHaC7cn2z2wrkAGE4dlDj7vQ7gAMAfbae22w9k7IYEEL+6nEf4JWU4sA5rHClHTS7fftW4HYxmwuoY+3u1yIgvd9J1e3nxv5Gw5GU4A6VASNdVMbHo2AjEFgW5liSH47RYr0phaBytLMAw3gFBXpXql3ZtleVkb3e7nZrdR775XhswS4/gCr022hWHexAK1ApY+HultnUkMxzIJIrBlFPS4F+jLnru6BAP+yOVu7KGl5hD45qW3bhEdIAu4He1MbBE9feyTuCtA5UdlgAnzUPAGoG5Kj3+md166jW7VZuX3/9tX3xxRc2fX6uFft17jX16ras6gQLYNnBk6B8DD+9eQNF/PP02bByd/U08DxvN63TjTb0qEtbXetkXcuzCD2x6F8trbteWLdh2l+WtwXPfzPdmrXCZxmnTfNgm6y06XwmqCzngrKypqy1g6K1hlJtVKfhegFF2MqjLvd7BHg+mVwIoPv5Yv28mAPQgeSh7jgCAMbdgp19yYI5bwsinyAl98O+di3QvKC5hKYHIHrMPg9gK8w/6il3gG5X23n2soNrz1QOts6o6MMxfD8h+sBbBt5ZxGrL5u8E6VLBBnt3z3d2wBYU3SED3Rs11IADWJU9eKRzZ4fzRoLzB8nvCtBfvri0H//Ba/vJH7yxP/iDP7Af/ehHNUBn/67md4t+j5+oowqivbzXKDhD7AUY/R7x86U27txQYdcdG2cYb2At8JzN9920owB6swpzgq2521p3u7Z2BOjKlkaB3urZtoXiOqiXG+2WVXlLFu5+fFm45w072qFu0jisDnZc0VQTxkdjlDNXAO3hfWrGaVZ2aFQCulrLsWbH5UKRGeG61Ey1XmlzxwPWNO6d9WpZP0f8vdTW5xzXIYAegTfnvC8PtuW6z2opKwPFGZzA9HK9tsVqJaiObTyNWjQ6YacOwHeA7T+Ze7yP54Zs0jtdwXCeX8w7zy/3uUoNHh+ftHmNzi3Ji+JQZ69TK06OfeO2ouah2Azkc4QMc9ZkmgZ8f85P2GAAACAASURBVByf54lU9vH9PC9xLTlv2qDhqtVu6zxZS7Bw10U2cN8ITUfMM2oHqK/nnhojwvPWwbls9KMS3dcDze+qIccQ5ajHe9PP/bQGEW0QnDjKMriZhJq3NM7edBcaH9gCQFd9zOzLL75N/w5MFUgVSBVIFUgVSBVIFUgVSBVIFUgVSBVIFUgV+AFXIAH0H/Dgp0v/rRVIAD1NkFSBd9iT0p7tr/7qr+wv//IvP6ra/NO/+B90PlhI8+W7f5nOl/RACja+rOcLeSzYb2/f2tvbW1uugjU1ABkgBZgCqEDRHFAL6JGxG3PBBc+j9TsAnWPxJTxA07/kVw450LOV2cPswR5mj8rrvrm5EezGvv24L/Qe2fMC0QUWM7u9uxNEB6D7+1z5KhFtVJM6qMJGt9ftCGS7klgZrx0AskX14VywBNgAeKiVi4DrhglAOYBroyTsdmqATl1RpNMAQEYxIIlj9zlerydwDsDgGsb9oY3PFN2cLop3wLVfA5xRlu1HkHkAphISNio7KF835E8Dzot1YbsNtsOh5q5Ad/giS3cUi3iin1kfc50o99mPqwmB+GSgu6oe0EuGsAP0XlR+o07s5G3B81/96leCVWRiAxIBXyhFq1bTyjyzQ36y/z4URyu2pVUHq8dht99pjmlbLlU7lOfdXm6DYV/wirmZVZk1j5lVh6q22x7uNjbYrW3caet93f7QfjPb2hcA9Lwj6MVYLW1ny2pn396+tS+//NKeHx4tw8L9aHXNsVaWgnUU7PbZqAv2/s/P01qFCjyfXFxavz8QjGeb4VxwBtCVqX10W/1gjcymzG1cCo7VCXzJgnkjagYQE+jC+ln3amweQSEcX66k5Y8OxRy08jtX9/rcr+HcalWfB+/7zwJ0ziTe298F0MnFDlELNGqEeX1uJe/A0JXwPqZYyevcsUSP9fC5/f5C+bsC9Devb+yzn/2B/fQnn8opgw3o6Y0p3owSrj2oxv0avSnE7ep5D9CfDYDuLgDnNanHRFbvodnFG2oajdD84OtI1qwsq4oaoDO3AOjtzcra23XdKLNu5LbMurZuhlxwjVXWtGPe1E+/FuB5g0kCDI+xD9W6smoDjQ7zWkA3M2u2QlQBzQys71WroW0wHOreYi3cr1a2X60151gjuc7lYq7NmyVQp29QSq+W9f3A3/n64TborB+NCH/9GnDO2BUHOWl4DQ+sP7IXD2sQcxaLdzbWGhq2GEOlYzQq1dgt4X08mHtXV1e614n/YMOKnTWJfb4gbuTmRmCdaAUcJVi3fvObL/6Bu8O5MptMcRxJcJ/w56ODZFdj6/0KBzADpPv4E51we3ureteuJX0U6NjVM2hh3gHQm62W3sc5a+0j6z06A3Ac/psase77+dHM5jnoDtB5rnrkio9X1mgaW6sZQLhiSM4gulvp8/zZrHh+0EAWnDOwsCdznvWf66dJwRuCfG1hnHl99eXbj+rfOulkUgVSBVIFUgVSBVIFUgVSBVIFUgVSBVIFUgVSBT5sBRJA/7D1Tkf7/lQgAfTvz1ilM/0AFfiYFej/9f/2T1UB5RXzJX60h+brf7fABRxjH8uX8kBDlMHKfC3JJ2/WMEJ5qEDSM0UgYAAbd/1eX/aDFgKnAqqGvPNMcN6tdbGAb3dym22XNt8tBNCvrq9sOBhaFZXlAQI1pXjutTvWa7eDPfXjk82nM9ssFrZZrE7WusdjtHUPMJfP97tdGwKtu92TYj6CZSnAoyo+2Nliv54F4AA8RqE5DFb1WO0qr5p8ZN9ifLTUhMqAD0ALSBrANbp5MHmla5gMRzYZDKMyES26xZzlgzWbWVAdNhvaf63cJr9cqvSDFViNR5iSNTLLGwBZs/Vqbev1Ss0OXA9Z81JXWyXYDfSmkUA5uo1QzwBzj7UiFrtvQP56tRLM5lpl4ytlZ0f5vfy3NwYAon79619LbemgSM0COBNkTSuzhpVSuMcc6KppzSNAJ0A6NrLHAT8BoC9suVhaI6uknG13gg07MK3TbFu72VG2OHbpAOvrxiFsg54gWn80lvqc7dDIArBq57a2vS0be3uaPsuqX84Fu9Kq/UGgiCaO2vJ+ECzi2Rg3KTOLQoBuNB5rbvZ7A9UO6MXGvfL0NLXVchXGNeZiM/dpQqgbIyriiCsBWdm7k3ccM4wBgt58wIxh4z51C3ufC76MuQrdgbXyjs9U1g4kpUzdbHQfO3R0u3JXpNdLoyzWRfdqyHl+PP6berXyME9dcavajEbBMj82AaDCdWtx5hL3PHON++L8uOeq+hpOc6DoDPBdyzaf8fd6FATHffniyn78o1f26Sev7Pr62m6ur9Us5FC8kF1/oftASuBGJscMzkn1dQv7uG4VUbnP798fh1N+dLwf43WdXw9+GZpf1MqOllkA6EQpMKewcCcDvbPbhsaHw8GWVdOmVW6rRjhvNSqQ/z3oWt4NCmjW8M1+Zavt0ja7jeC49le0rFVk1rKgXubzxWFvRblXk4YA63Yj9fmBmAQp3HM117SbDWs3Gmr4YRz5vCvQ6/Gi7lZZo6pqVbIgLyC42awbSvS80Lodmiyo3XqztdlyZavNpl6ryQDP2x0iumv1OupzVOjcuzRr4XhyKPd2UO54sBjn5bDamxSCEp6199SgwbnxeTZXfvPs+Ju/+VttdX3jOXKePq+o1dPjs/LUPYLDnRYYA3d1YF2mPjQ7sZZx3+FYsVjM9d88D1lveT7oGaF1Nzwrsxh7wr05XywCcAdw5zSXhecP50R9AOgeNxCetajX8zr/HLitmhyPamTjc1V5tP0Gp5LiHZcKB/HeEIYDSthCnATnrbUnD1ER72S7x2aS80aeBNA/wD8u0yFSBVIFUgVSBVIFUgVSBVIFUgVSBVIFUgVSBT7iCiSA/hEPTjq132sFEkD/vZY/Hfxjq8DHDND/yf/6T1Quh3l8AS7IVpY2nowFCAEDKJ+DHW8AskAd2dNmzRqaCBBGe96gKN/oz+ELflSz7ZDL3O0KulKXYBcbbX7XK9lZj0ZD6/Z7trG9bRp7AXTUbqh/UaGyAbywlgV2oNwe9QeCu4v53GbPU5s9PNr04VHQF+hBbnqrMsutKfAKEBqPRnYB4Ot2DWXhZrMOtsyeexwVudi3YzGvY43HNh6N7eb1K7t59SpAK6nqN7bZ72y9D5m0UoSqmQA1Ita7ZJBjY41a+iA4XgOzZmYXQ85lrGMDOwCWgmJnQFJjBFxpBSivccF+HUADGNeroWxy1PrkagN6VqulIBbqS/58xFr4eFTjgGzkO8Hy27OVqQ2w1M9PGeibtfZxf/+gGuNYIHgYoQ1AfUgm8mBoX335pX3++ecCpRpzGhzI+qVRgbxmbK0jMGb8W1lu3bxn3XaAdGxYZDPPlqtVtESf29FKqxoHgXRgJ9ffb/e1bdc7++bbW7t7e2efdDP7pJfZq4uxvbh5YaPJhX0+3dhvnje2Q13OPM2atm4Utm4WgnfUCLVlsdpasQrOCijegf7h3INSk01NAzmZxd0wH8Zj1VC22tYI81B5y092f/dgs9kiQjnuhaCG5X6gfuyLBoytINVp2+5QOdPwECyadY9KWBwbMKLK2+9bVyD7n8+dJPi8W1ufH8P/u4a+UoKHuXH+0vp1Bs//AehGRS/r6GDT7i+3uAY0et1oLAi50gGkAwdDR83JNt4bQTiP+voixHaA/v45Cv5VQcUsuNzKa8eAm+sLe/Py2rByD+M10f0DwJSNOA0Lu731el0b9AYaxwNRCWWMSqjHgDqYoG1Z7DV2DlHPbb+pK9nR4W48NbxwbqfahWaEph2kQGcLY1RYqyxsUBTWK0+56LPS7PHQtPmxWUcw9McjG1yOrTcKefdsD8/3dvv4rT3PnmqI2rWu9axn7Waw0qc+y9XCluuQkS6L9fVK+edFVdpuT7NUoZzsq/HQrkYhcoJr5X7fxQz0k/V90wb9ng37/fpZQJ19zaY5hU3gmDWMCIjo5jBbLO324cGenqe1W8aAWI3xxBrNrI7RmNKQMp8LoP/4xz+W6wlr0nazUo3ddcHnuUeOhKgC7q+dzg3F9KtXr+wnP/mJ/fSnP9W58EIZ/m//7f9n/+7f/bu6lpyjN4E4pGb9ZA2cTWf1+7yJgv24wwLzh1YxxtPjE3imsp3mLg1RtB40gxNJj2zxjgB4hg37fhfV41uk9nJ3wV5fDSmdTnAfsSqs37iftDt6HgHk3XlE95DA/Flz0nZn88eprWaLuhnLbdtpuKhBelFaEXPhg7o8RqecRTIw72lQeL/hhVokC/eP7V+i6XxSBVIFUgVSBVIFUgVSBVIFUgVSBVIFUgVSBT5sBRJA/7D1Tkf7/lQgAfTvz1ilM/0AFfiYAfqf/E9/rAqc1LCVFHOAWQAC0ATgCNRFTedW0AA1KWMBwxHmAbD4HHblKPEAB1LFRcVsDSBjLjhfujtccEUsEEh558OBFfnR9q2D/pvfAYbFEVAA74M9Of89Hg5tMhjV+1rMZja9e7Dnu/sa1O3WG6u2e2uUxxp66nMoyVFCrteCFVKdRvDlU4O/Y2McASqcy/XLl3b96pVARm2LDSwp94KNrmzUCatWwbZZOddFoRx3t8qlIWDY69mw29d1yU45glJ9JsJLai1AEmsaGhuOtisLNTj4GAaAPha49voCsO7u7qSMdhUyYwtoJ8/cx8Z/AkZ8rLFvx8YdAA9oYh9S60bbX85Plt19APpAOfTkoFNPwPq5WpHzrwCXjcYpnx1VeN4XQOf4AujRWhqw7cC1OOysPO6U7+w1GXQGxlbsSru7e7DHh0d73W7Yq9zs9eVEsOzi6tq+3VT2dnO03SEATRSi03Jlz8XKtgKoIW9+v9zafrU1LMmzPDgkeIbyqcmgr2sdDAJU5D6R2hYd7jHMaebm8/PMHh+ejCx0fwXQCkQMKk42mjM2m51AuoMsdz9w628AMwrfBkAsWoC7Rfs5RH8foDvQrnONzyD9ue21233/A4D+Hepzh2XnCmSANLXCycAV7ReTiU0uLmoIybg6sHUVOg0uqIPd6tyhrEM8B5fAbmpwDtcFqCNY999znwHPgZre3HB9NbGX1xfGT49q8CgDWbJHRTmRBMxf6uq1wXlCltTVKT/8CBw9lDoGY88+fSyoo/Lty0N9vt7c4Od6/shpVAdrHnfWOOxq9XReFtYv9tZlHY7HXxyb9nTMbFGdVP6dYd96k5H1R8PgyNDr2eP03t4+BIDOHGTdGmZDG7aG1slOWd2L1Tw4O6wCQF8Dow9720mZztp0lM33zcXEbiZjNRzJ9r7RkAKd/brCnXXgCjvvi0lt2w88R+3PGNB4g8KbOtN0xXr4DkC/f7DH+PfcO8PR2MaTCzID6safp+lU72G9RYGOjfuOc94GBwNX1teW72qK4Tw3cU3dC+hj3Y79u8eOMBaMGWvjf/gPf23//t//h7qxhZpy/tzj3njA/nA5QU3uDUfMA/6elzfP7IuQK09zhsNstYjwOFAUAutAww5HVOQ8f1vW7dJQ07YGzR2tTOsB16DmrVZmjVZYMziu4lKy0KTljThygJFTSVY/RzgkeepA+drdYwNAf7bldF6vo5wr4+MAXXWhgSRufl8y1tjEMw/qfwvE/pfaGSU20SSA/gH+cZkOkSqQKpAqkCqQKpAqkCqQKpAqkCqQKpAqkCrwEVcgAfSPeHDSqf1eK5AA+u+1/OngH1sFPmaA/pN/9mOVyyF4bbVu1Uk1DExFtQzUjQpGlLlYwgJEHb5JLbxc2HqzqX8XLL6j1Tfqc+xwpc5uBPU0ecKyFg+gii/5UQmOJmMB9DKvrD8KSkCgi7LIGwGg81n+PBqE/HD/Qn+7WgkQLJ6eT2rX56ktn6a2Xazq7NoBimJU1FlWHx+rcamJz37nUATY5rnOPZTrw6HU9K5+tFZm1gqqZYcaZKKzARWxwUeZesTutjxlpwOAWqgQG02BKcGp/b6GhT5/BOJQpMfMY6n/YgY6QBqwIoU/FsitYM3uYBHoHXK5Q6Yux7i6vLTrq2tdE+frSkq3LK6tvbGeLw91hjBAGzt7ZZrH7HXOsddB0d6NSvV7gSPq6bUQ+JEDQU9Qx1XIx7KyVgPL6HYNpQA5wDHOFSt4tu1+Y/tyY+WxiODHpD4HoDeqppSm1G1cbmxcbu1mNLQ3b97Y9ctXtm4NbZUPrbRM54xq/+vprX35fGsbFLW4Luz2Vm73dthgsYyS2bOqqU2A3WoGkBq9H9T7sebUQzbnckcIc3m1XNt8sbT1alPnKgeLaUatUedgY4+M6tfVqbULRFHoc94sYCihow22g/Lzn2497TDXVdGc1jlAd2B8DtDdvl1qdGWBnxThrj4X/3Ml+Nkiy3UzJ6kXRXAIr4zoy0vdz2w0njjgZP7Jwh1AKJvo0HTAxntqIB6bBXTcMzv071K8cmzguUNGV8ADzl9cTezyYlSPlzcWuDqfWnDfM3+pqdeLe1M2+o2gEhYoxTK8OtZW355nzjwHLAZBfaV7nPE+f3n96joeS6uKtVXFpr7mFur27cba0cKdfWyauS1bfVm4+/hVraY1UP73OnWTwnK7sPlqagByr+coHxlbrxWyrmXDvl3HLdRcTR8l205rOvObxpoJELnXD9elZoOtTZ+fbfr8VJ8HMRAvZI1/VTcUoPZm/Pkphbts4nElCdEfft9gy/44ndliuaqvv8u9NRhK2ezOGQ7QaR7inn758qWaGI6HYH3vbgrnjSe+fjGV2RfPDz8voh0A/NSWz7IufvPNWzX/+P0mVXi8v328eC/3M/esN2i4uwJzymtJ44+29aoeB9m2KxoiQGj2r+iGI1A9rDc0paEqJw7E88tRorNmtrHs9+YpmtY6WN0He/m49MjWXfdvnIPcEzwbzkE7bizbxdp2q009h5nv/hw+NcYwzas6XkFqdhxlmtjiH+uIk3C4EExxvuYkgP6x/Us0nU+qQKpAqkCqQKpAqkCqQKpAqkCqQKpAqkCqwIetQALoH7be6WjfnwokgP79Gat0ph+gAh8zQH/zT16rAg5QQ1YzyvKQB8zGC4UzX5FLwYnaEeXloF9bmAPEHh4f7e7+XhDdYR555qg6ARGunA5WtgF6oK7ji3uHFtiqS7l4ObEirwTRpUAfT2ww6Icv8BsArvB5APoQ5WiPbOrwKrY7W01n2gRp53N7vLu3+6++la078AR4TAa4cqVl+xzgxZgs8slEqnQHPnMU7bOZoJoU2liRo/ZDEdjrBRU3SvZBzzqDvmyG3Wp3MBracDyS3Txqz+1mGyziUd2i6scyG6COanVf2nKxkLX1Zr0WpEHlWb9kpR2yqMMrKNtRLLrCEEhEUDoW8ajdPXscgMV+peaezW02n9nLFy+l0Mae2cGaZxT7ETgKNQagOcwGDCm/t9FUTXAc4Jp0rFaua+A4jI8DXiAbDRc9VOqjsWr0+PRkT4+PytityoYguKu83fp4vVra83QqBetmu7LNfq385iDsb1gv71ov71mn7c0DueWLqbUXU7sahKzjl28+scbFa7PJK6tabdV9tV3bL7753H7+zee22qw1n8o9+eeFHfdkNQODgtr3Xct1LOk5VlcKf78+pYRLJR7Ghf8TGN/iKHCy51bG+TY4PDCXmXMAdXLsayvkqqpdDdidjkETC0C9KDQFXHHrPx1cyb48gl7/O90T2I5HSPY+QPcmiPOfml4O0T0DPDoh6ArPfqc/w849115NAgfBc1ciAzy5r/3FOThYXS2Xyrj3+QmEdPjp64iOhwL9DKKfK179v1nH3MWA+1huEZdsI5uMg1MAc1RFjHnqRBooI5pmj6iuxb6dORHqEOrtDRSaezSuxFgLztVBqztPcD7c88BdbwYITvjBuj3swaw6FHbYLe2wW9U1BaDn65W1Nut6jSjaPdv1JrZtdWw2Cxb4W9ZA3BhamZT+XOvBCtsfd7YrAqxmA56P87F1W6E5gE0K6XJf53PjOrLab2y939hwNJRSG1V5P+9YP2/Xjh+spXd3t3Z/d1s3P6GafvXihTZXZbv9OT/doUNrEE0Tm00NgtfbnZFvvtnt63lL/nne7uoeAaBrm061AYJvbm40l5oNzM9NUJ960JDh18y8qccr3sdAa+YH5+hqbOZhsHnnORSeKZ6jzvj4PeS/415FlY2C3CE818ickyNIbJ6ZL+Y2mz4bP3k2sp6TLc8zkHWQZg1iTA7ks7uzQmxeKchNp2liGxwEOKfecKjnINETPh+7/b6iTnRf0wDE8+LAs/VwenajFGeeVsc69gJif9zRuHFyLfFGArktxBdrPP97517HQCCuJ7Vry3sA3d+fAPrp0Z3+K1UgVSBVIFUgVSBVIFUgVSBVIFUgVSBVIFXgh1iBBNB/iKOervkfU4EE0P8xVUrv+cFU4GMG6Jc/HWscyGSWkrIdFJxsDrzJ8QZmoGSbTMaC2SOsbccjKeBms6kUfPcPD3Z7dyfVHXCRfZCjLiDdJVc7DPlqGbKtA7jY6ot/oAKfmWAZfHMjBfq8WNm8XFt/2LeLCxSsWAmHjGwHGy0sbLFsjvACELBdrW359CzF+WK+EMSYPT7Z9PbBVs9TWW8DPVqArMPBcjLIUcti8XtzYy9fvBAQAeixPT0/2cPTk65L0A3FfqdrubLce9brB+txFIJsAujki5MLTE7xeCRISq41CulGJdwawJLnJaNULY81RAQGbcib35ARHdXAwLdo2xuAITbjubWiyj3YOPdtu9nYYrawYrcLSuleTxCP2qBmxH6Y/WssJxO9p42SlWaJCPhk2V+W+kzAfQ1BJs6H8fJscwF0oPOhFFSXxbPsk9eCh4H5N+RCQL5vsMkeCkK/fftWlvDL+cqKbWmH4iioBFxSHEAZ7Oy9qWBfbo2NVHnswgX9q6Y1q8zaeUcNFlhNZ9Mny2aPdtHryq4ZBXrRv7Kif2nNNqArMyDVF09v7YvHb2293QgkYqvfRA16rILCvpXpmnipBgDvRlPuBK7w5+8ESI+VmhYQJ4cmhKZA234X1Oj8HcAVpTlNI8wH9sM1EBrACAPQPSZhs97UTg7BAhyUFQA9NXZb8POfDpu98eU8luHcGl4qYGUaFxrfc0t2h736Hdd1tkrr9j3LQncYrLkYFehVdazntfKjx2OpzwGyQE8/J4f5mivLlQHRHaADWh1EOhgXnEdee6aM9+t1m3dqyX3n0RN+T4+HfRv1O9bvtt9RyPrVUU8/DuPOSxnozH0Bw+C84euiFPeNYFVfHsrQPEKDCE01Z5byUvMfsBdHnU8+fMxAr+uKSn1vh+1KAD2Ut2H5obT+fmudPVEOzJvKinbf9v2JbfNuvaatsQdHgW3Her1tdZqWdZrWbGERHmzCs6JlraJlVWm6J2XTbYc6CkE54A2z5XZty91K6xe1G4/GNux2bdjp6TPMG8ZpOn0WHBYY3mzU3IF9++VkcnJp6PVqNfo7tuo4bGyC2l4q5n1hG2IFBKXDOAigswYcKz1X2LZEduyCOp41CyW5VQeruKe22zoawOc148F6yJhpBGOzBMflGD6WrlznPmCM2DRu0fnBG1PctYO1Tvb8xrNwUue8s8aqSSze05o/ZWG7zaZ2QUFZXhFBkmW128e+KG1P847AO40cBzsy1xsNNa25u0vWzq3Zzut1XDEhuKd02rbZbPVswskh2O8frDfohQa3dljTtUXQ3WCNKitrHnjuB0eCc4Du64FiOrLw74J6LYm12e/29fORcfJcd1+PmMtf/OabH8y/8dKFpgqkCqQKpAqkCqQKpAqkCqQKpAqkCqQKpAqkCvzDCiSAnmZFqsB3VyAB9DQzUgXOwVOEKn/1V39lf/mXf/lR1ab3MijMXXkMGEU13idvXHat2IRX+jKfL+GBYGwXV5c2ubwUCLi/v9d2d38ngA5UGQxRng/tEqvcqytBmaDiK5UhywbEBehiaz6M70fVB2wbjId2O3/U1hv07eo67If9XV5d6vyApYK+UMszS9n1fGGLh2dbYOO+mOuL/uV0ZuunmW3nywhfc0OJV+321s5aytX98Y9/bD/60af2o08/1fk/Pz0Lnt/e39vt/Z2U0LJY32ysOxhatz+QAl0W5e2OtboAjWBZ34sgfTgBoI8FqJR9jg0u6u0mluM7A5QC0ZuA0aMJ9qMQR/Uu9fxsDnYROBHABepGG3f2AcSX8v0sx/yZrPKvvxV4Rh0/HI2kiEc1zXk4+MJOPVjsx5/ttizhOZ5n4gKY/KXxAx41LOZ/D/RnH8Ogqj8IsOt3WI7LAvhYZ6z3u31lvXdabfvyyy/tqy+/tOenma0XG9tvT2A+RF6j0C/rTPHDcW9HK6yZBQAGsCr3Byu3pVTFsuweDs2e763x9GDjTi6r58vrG1vlI9m4t7p96/X7Uu3erZ/tboWyfSMFJ9dCQ0beCGCbphL1WCgHODQTyJIbRXIjkzozgC8A2MHK4mDHQ4CtZAULiL9j4x2jByJAd9DdBK5mwVreASC56bP5Qn9WC0KzYbly5wPUP4fX/t/vA3QHX+c25R6Z4Epbzv8c+jLW3wnRY3a1Q973Ab4aGnIiA44CmhzHc65RotMUw73tThd+TsESey0rd8+617qw22kfvjbpP2Kjgh/bYSV19P26TTeAFXAPCAacd8hGh407SGVVizCVsfIMa91rjBtjDURVewPW8MD5cJ/QEBKAfnSQOB719zRm8DvPi1ZdgbWsD2pIyoK9fWxaUFNLubNysxRE9+aEbnWw0bG0AfbuUZ1cdgZW9C9s1z419iy3G1vtsV3fhwaO49H6476NLgY2GA/q+hfzwvbzwjbzdVgLVyvLWmZZi8YWGk8GOr/5ZmlzlO/tPDQhYHneG9iIeIwy3Ic056zJQI/Z6YwV1zyUM0lYCxkPRR3E3HSf0zSOsHaeFN87Kw5HK6lZPH+uAYDeVhON1S4FprWPBq8Axtn3geYDgX3PO1/XYJ6/Zw7wWRntogAAIABJREFUU2CaBia3kC+KGnR7YwluEyGeY1Q3lDB+ai4wkwMGSnhgNftjHvF+jkGtXNHuc75HIxDr6fGgZx1uG3JdOQSFt1xespZcToiQqF0hiGjIAyyngc0bxWiSQEUeAHl4jrBm4IKixhOiORT9gSNIKQeX8eVYTVxZi32dYkoA5+0qs9x8nWvVAN0z0Jl3uDHQzMTm95ivhYyhNzd4LAWfOQfov/n864/q3zrpZFIFUgVSBVIFUgVSBVIFUgVSBVIFUgVSBVIFUgU+bAUSQP+w9U5H+/5UIAH0789YpTP9ABX4mBXoN394oQq4ZTJflGNHDghwVSYAnS/s8c0GgglMkWl8cSHYcnd3p+3x8dEenx4FBdzKFxUqEAug4mAJME2OLiA3QNajjilgMwoW6uSG36+e7X75bJ1eV/vguNc3N3bz4ibA0vFYymmyqwvUmII7a9suV7aZLmw7W9Q2w/xuN1vYbrGqQShZsNWusG4rtz/6oz+yn/3sZ/bJJ2/s9etXAi+6nsdHe57P7Hk2tTn2w1F12RuOjK2VB0twxH2C23mwvhfQ67Qta7et1ckD7HClK2Cm0RQcAn7sdzvrZLlAvucWy956sZTi01WQAEqyw7P8BFZa5OB2O8ZPhy2zp2d7uL2z9XJVQx41RQwGAimuukTl7bn2ACDGLNjrYwkcACZgJ7DLU64usNHVl1L8o2hGSQ9kLgJoluqaORMtfx029Ts965LPbk376quvtE2fZrZZbaVC97x0WepHiH463wKMJPDnNt3lrrRiV0rVH+y5M2s+P1pj+mATrKVfvbKL6xt7LFv2WGbWyIN9c9Zu2azc2Oywtu1+F3K3seJud60X3ROUBW9Yce8MxaXnK9Mo0BRAb9RzuihKwXwpy8+B7CE2P0TVOBbu3B/+vmC3nmtMKTEAi3OhWWM6nUmhK4U0WeBShGaaD++/agV1tHB3G3cHww4xHUzzZ1favr+vc4CuuIEIcT064FwVXs/NVmatPABkj2UQVOz1bDyZ1OuGA1aO6SpzmkiwuAbGsikvO+ZyO+QOFu7BCeB0zFYNbN1CnXnGuuDzk3Wj186t1aiMdGmPTQD0s7Ffh+91pMLZNQf3BZoiTqrhIGcOa6YrhFuozOO4+L3i+3X1Lu/fbtYCvlwDY9Ok+afcWeOwq8ejcwSgF9Y/nOzfj72hHUbXduiNTmtaWdj2WNgO2+5o0Z93W9bu5dbpBzDOGEzfTu35m6ktp6ExQZbgg471+13ro1Tu9+U8Ml0u7HkZGnZCE0iue6Hf7ug6w5wJjhTY2Cs3XWryo97XZS2KsR9+H/Nnn3tEPTgAdpgteF6ZlcQYxLlPHkCjmcne3OcB6562uH/2eygLOyrKI8SAnDf78LzxxgDuOZTjwRljpff5HA4OGqWeTzTb0Lzl652/h/Hk+UaT2Hq90b3L+Psa5Gp25qDnok94jo1HmhPEf8ymU9sVe23UwO+95Ro3lnXdcMTvW92uXEWkMAemZ8Exo6wOWq91P7Im08RhNF2FyAwaIxQRsd/LwWV0MVYjGM1rnKPXN6sa1m3k1mnk7zQSUEMH6JwHTWG9Tvis37cay91ez0EH6K6ef+deNbPPf/3VB/jXVTpEqkCqQKpAqkCqQKpAqkCqQKpAqkCqQKpAqkCqwMdagQTQP9aRSef1+65AAui/7xFIx/+oKvAxA/Q/+x8/U60cUvJlvTLO+/0aVPEl/UHe1A0B7mDNPLLheCyg4Qp0vlDny3ysyh0+eN4sQMZhkyybV0spz3nxXs++Vo42qvJmQ/bt82Itm1opS8ejkH8b1ayuaF0DtlcBbiszdrO143pn1TaAErYDEGW+FED37OXDvrBGcRAgAqB/9tlnAn2TyUhgwVWHAh/Klg2giq0/Ggugo08F+mFtzn8fZdGLZXMA5ptib9tiL3WuQIQU80FNS71QNQLQUXqS4+7WxgI7WPLu9zVURtlOMwHNBTXEzJpWoXxtkAUcINJmubL1YmnlvgiZ9WT0AjNjZr3DG2x/US2yL8Aj78POHJWlVNkxn96BoI8VMMWdCBhTwBTXIIiHnbtbICtDuCWrcpofqG2v3ZXSnvxdLNzZ3rFwj6p4gGWWMXYn0HqoCjtWhQC6Kz6rsjI2csVls7xaWmv+bPk8ZKC/efNGCvQv5nv7cr630kI2MgB9mx1smx1tfwjQGlg+Ho5sPBhq/8xJQOdus5Wqup43UqpnUqF74wnqc0H04nDKk6/t34PlOnMCm2UgHHPJQTv3EI0Yfh8CwJ6fyX2fKl++zjkHwnsOQlzhTvna4RhsDm5dgc74OmD1pgg1rkQY5+uTg0N++nX5WLqlu+aALOVPxwtK3WBbX1u4F0XtOsCaIUvw8bgGdq5Al5X7NgBQILrfww5YfSEPqu8QB+DX5Upnz7UGaDKPPfucYyo+ot2ynLxsORp4cweZ8wB0q+28Hei/C+2ZrChrgxqZTXb80Y2gtthuhnrI3j820ARF87CGzyi3n5+f7PnpqYavvU5u3cysk4U1mHFqFTvrFzvrFieoboOJNS5fWmN0Wa9px6xhVatph3iPyDWi3Nmu3NjBTjnYX/3iK/vyF1/Zaraqz+3ymqaGiRTKnC9j+DB/tsfZsxogQuzAIThjsLhEy3XeCxhmk4Ke92AnToMB0P0MoPt/nxpggovG+fMmKNAr25dl3ZxE0wib7M1jTYiqYPNGJO3kSPwANu6hMcJtxPkrHwPGhHuONa1+PuD4EecwYJ3scxxNfvrTn2jzue/rHX9mnfr2229DwwA2HRYaLzzznv3x3w7Qr2j2urw0lOje2OUAXarz2Owl+L1c6D7npfsX6/l+sF/XvU8cBJfbqPS89XiVoNw/nhpPcAZgfdltw/o47IcGKuJWhsP6GU/sRb/Ztm52ijTwSAXq7Y0hAHRlteOuEpuC3F2CZ7hHLoRnYlhP/HnLtfzql198VP8OSyeTKpAqkCqQKpAqkCqQKpAqkCqQKpAqkCqQKpAq8GErkAD6h613Otr3pwIJoH9/xiqd6QeowMcM0P+Xf/XPVQGHV/w3sNXhIV/oS+mmMOCG1GyuvOsPBwIartSWPe92K0WgYGJ5ssqV5XEEdqh5Aa6AZP9iPsCWlkCNbHWx7m6UtmmgOM6kkCSrGyv3q+trgfQXL24EMRayO5/Fa9jYsSgsP5jlx6AS5HMGkJ6vbDtf2NPTs0BWud1b83C0Qacr9TnbcDS0bqejc52S7T6dyu4bJTn5434NvcHIuoORwAeqe2D7AaAUU6MF7Y8He5xN7Wk2FfgAYmjfEcDxmYfHByn6LkYTuxyPLc+j6jBaRGPNHGAxWet96/Z7so0PqQAN2esXVYDA2H5jWX/YFVaVBwNV9bo92bdLodvrCeQrgb1hNp1OpXSG5wN+uPYFWdTLqNwHXgHElcOM6hpImMnK+uWrV1JsYu3MuANWeC/A32skGARMzNsaL7Zu3rHjrlDtHx4etG3WWzsWlUECa/ibYy+cWdYMWdNBeRkV6HnDBv1gUd2omtY4Nmy1WClP/f7u1jqruXVXc7sa9O31mzc2ubyyX9zO7Od3c9sdqgC92i079jI79DLFEzDnUItejCd2Mb6QGwKKfQE4XAfWIct4MZ/Lwll26s1WWD0Y6xLr+gDQHbQGq/UAtf13W+UVrwUH/Xea++22hM0ALGDyE2PzPNV95FbOvIHbsFaEn4Hu2t3gPYDO/cXfORx2Bbqs6GPzyvnPc/W5Q0mHxPpAjBJ4X4UuuC3HgHD/8plw74UsbCA689/B5fn7mDOy/Y8NGw7P+XnevMH4KIM+glqfK24X7gDdwbkr0bu4QjRRoIdzo3HncAzn+D5AlwKXmIVon03GNn9msdItp3z09wB63A/3G7EIvS7K7oGaRti4LpovyA6/u72129u3NhoF0D8eDmzca9uo164t0m27sc52Ze3duj5Wc3xp+YtPLL98KUt4uVt0O5Z129bIY2734WDT5bM9zR5ttV3XT7Zf/PUv7Of//ue2mW/kGkJ93rx5aa/evJQKPaxVR7t9ure7pwebSc281JxnHalKrOzDi3Xo9atX9ub1q6Cgj00DKPBxR3Bb/foeaDbfac5izFgLfT4Cznflwba7fQ2C54ulzXERoREqgnHs29kA8KcGHbUs6b714/mz9nyerVZrY3N3D+abN4EAz7fbQnPzs89+Zp999kfBDj+6E/hz65tvvrGvv/7auH+5p9k0H6PFu5Tj0ZmDcX1xfW0vbq7lwOANBHL12O9ttVnXa8l0MbfpfK7GCe0zy6wz7Ft3MNCaoOtqZWZZUxvzinNlzu94psXGAzX34OJAjv1mXTeFEN9xRdzKxYXWEo6THVGgtwwfEF83fhtAZ/32Jh6u3/+t4I4RYc0K4P28GeeXf/+bD/Cvq3SIVIFUgVSBVIFUgVSBVIFUgVSBVIFUgVSBVIFUgY+1Agmgf6wjk87r912BBNB/3yOQjv9RVeBjBuh/8W/+D9XK1XmASiCQ7KujSo/8Zf03KswIlmQv22kLHnp2sataAVMOAtm3wxf+W6pFAFZRStXJl/PBejsAdGVqA9KKne2bB9s3S6nfgRrAiqGU70O7ugKiX+s8yfrmy3ypbAEE1rBh3tHmivlqXygDffU4FbQG+hebrVlxsG7Wsk8++cQ++fRTwWrgFCftKsEMJSDAKsJIKW7zjjXzjm22O3vC5n06lY06mzLKmw0BurunR7t/fFD9AHwAZc+RBXpw3ihax4OBlM/dLtCxG/K3ZZV8ps6Ptr7YfTtEAv5i77stCsFzIHrzeDTMxzvAmKjolvIT32WQk+yrKwv2wStBMKkUBwObrwDoSysPZGNHtWi0Hga8A1K4jlevX9nr168FI1GyAzv9ulzByNFQoPMZoN3FxcTazZZV28IOm50sylHhFwD/ILGsVdQomn2Top/5lzEHjtbu5BpXNkn+y8rWq43U/NPnJxts1zbYrWzYatlwOLBWu2t/dzvVtj+iOO5au9exqt/ShrITSKox6vTUdOAKd655A3xbb6S4ZEOZ2261leOue6PR1O9k4V6eAHrI23bVdMg8Rg27QoFeFCewLgv3XGMiwL3bBdvnGWAtNJBQC+nP45g4WH5fLesKdLdwd3Wx57c7pFZDRFSs+2L52+B5re6NWeihfyO4O4TNb/SQxc3mrhIO0fl5bout90nJHX56HrVy0aMa/Vwln6H6j0pfVxj7z/ct3H1+yFmh07Zenlk7C/ckxzscAOg4YNBQ0VYUhNTpUQmsTPcWvyvVJMLPkKV9sGDXHjLrfa7L6v4Y3AeU093r2eXVpaFE5jPUnXv98eFe6w8uH1LLjwZ2NR7Y5ahXA97DcmGN+dQai1l9jPbljXXf/Ng6169DY0nWsma7ZdZuGeuTNxPMVzN7XjzJEcMbX375H39pv/zrv7fdam/XN9d2c31jbz59ZZ988lquFN7s8/XdW/vm7lu7j40tqIx1L3R6dWME9b65vtLmAJ1adfO2ddoBjLvdu7t1+O94f7sb8rS9dhvqst7aKiqyGfenZ9boqYBwiHLg3s+0sbYKKivfAXeAo7XzltYkNX3FiAPtX7bzpeq+IMJDkRT7MIZqwmjJ2h2IzjnhkHF9fRVhcXAS6Cgao6Wmh7dvbzWOug+jBb8awOI5cXx3SLkgRmA01Pnr+TibGdeqvHOp6oOtPOrzWYwGYW2gsYZIjrzXDq4hMe9dz592bgBxAD1uJDvy34tC6y9RH0sA+iZAdOIeWDeGg6Fd3VyrkcNrd9gWtp+tbL8MTjHeYOMuFb4eoDzv9/pSoPtaQeMbEN3XEe7V4Myx1pp2/vr7X3z+Uf07LJ1MqkCqQKpAqkCqQKpAqkCqQKpAqkCqQKpAqkCqwIetQALoH7be6WjfnwokgP79Gat0ph+gAh8zQP+//99/cwLoq5WUiMrYxtY3QjIBzFYAGO9Y5aIGrI41+AFsAMR5uYoU+ATIOLfXNTJkj5XAgwBvu2M5QCNrScEMONnsNlY2D1ZmR+XDYikOwAJ8sl1cBEtwwFGAbas4kg1Zsl8NR3Y9QH13ZZdXV8o6X9w+2Ozu0e7vQ57tbrW2al+iw9P72LBIR+0ObBBQA7Z0cmXSCqRnmeBEeUS12VB+LeAWEDwYj6w/HqmxAKUsCvRvb2/t27u3UlBznXweSBc2bOEL2XIPej3rd4MFNdADlbeAYQ3BA8BXMHizoc8Dh2Q/jlp/v7f5AoX0wjqNho3ytvUBazQokBOP0pP83ZhRzrkFS2Es0VuC0YNBPwD01UpwFCjFZxkPVJO8AEZAHazR33zyicYLQOVq4XNrblckMv9RIQPoyT639c6Om2i5vl7boThISY4Pfa04Re2eYdcdsqdll9xuWqvdsF6f8Q9K2mN5tGNxtN1mp2tfLhc2KXc2KXaWy+IZe+iD/e23T/af3j4b1eb8O/2eNYZ52FB3yiKcDev90OzAxu83y7Xy5F1xSTOHMp8BSxHm8btyz1w/RsDHvRIgHsw5ZEq3pLQVQCc+IALsJjCUiIPjUZAPgE4jxGyxUCNDUNcCElvGe70lxSHkuUrbraTdPtsBuoNeV8Mylq4W/i5w7u/38fD79/xYYXnw9hg6BfAyCE0yvM6zoR1wn3+mhuP60Mk2HhDnWejeIMBxWC+UAx8t0s+bBDynmbF1tbtngA+7HRt128pCl903TTwCvSFj3F0wAsxHCRycEFB64zChmkV1vPLDu11ttRpa8L/QFuzsMzlNaE25vpTjA/cb4HE2fbbp87MAKJB9Mh7aq6uxvbgcydof8L2fPlvxcGeH58foZ2HWvX5lwx/9ofVefhKbFRpSJGPhDlx16/DVBiA7tfV2pfWS+fPrv/21/fo//srK7cFevXql7dMfvdFGRjZzhvd98c1X9ptvvrKvvv7Kvvn6G4Hfm+sXAu40HXCP8woW7mPdm4LieW79Xtf63a7WYoCqN5swjj7ONBYwD2jQ8nmwWK1tOsfGPKwhbLd3D/bt2ztbLFFSt7Wp+QeleasV3DTYh9wBDrJJByoz7j6nvWmB/c3nS60NjJ03efncDKpsoHpooGHd1lzq0AQR4i9wXXm4v9czI+Sncy+erPp9XxyfpiLWxgGuH5225oRcB+7u5NSh59gBtTpNVpkt1iup7VH94zihBqg2zRGZIksA32OAeb9nbeZLXPeA65s98SA7NUFpbeLnZm2LuFYzF7kfrl/cyLWFpg0U7JvZ0u6/fGvP397X9+/5/e5NLjRP4PThAJ3aunuM15HP8eyjGQqofv76+d/96gP86yodIlUgVSBVIFUgVSBVIFUgVSBVIFUgVSBVIFUgVeBjrUAC6B/ryKTz+n1XIAH03/cIpON/VBX4mAH6//n//GvVyhXjoC+yV7HZre1wAVc5kC9CZaA4Cj+rBP08V5gv2IHg54o2h+cBJEZ1anGwIwp0snNjZm6vE4AkX8gD0Lb7rS33K1vsV4JKaync9gFit1uCCgBUQFSd3x6tfAHol/2hXQ6GtQK9XG9t9vbeZrcPNfCvOAeAZ2W1WpbrbnKt2ckq2GgekI17yJ9lqxotwxR6s9nJvp0s2+FkbMOLkAvvIPn+6dEeyDkvgrW5gCRK1piBLTiM0rGVWwfoHTPLlXMb4axnPiuLHrvxWCPlFFtlFTbnjVOOPQC932xaNwJ49uMAHfUjUEl2xlERScQxx0OJC1Qns52GCYHmbld2+mwOZ/k9oIjNlbXs0+eLK4ld0Sh7dFeOHs3y4mhZcazzjVF05lnbWs1WVAgHa+2QOx2yhdmaKNBbQYHuOdd2NGscooV6bEy4rg52ZQdr7ELu8XSxtP/49YP9zdcPVjYyzYnesG/NUdsawwjnAtKzqmoIWlILjfOxss1qE1To1GyzEeytAXp0aaAh5FAeZc/vQFZQHQvsY7CNZ9vvSwFygF1tO93MBAdp1vBjYOuMCj1YO6PMp6EAC+vTfckZn8Nv/ixL7ZhX7MdUbjcK6aqqs9B5r8NG/7vvgub+d+e28Q7I34Xp5B8Htu+/94xov2f4c53n7u4WXFtUwQbFfrBZ9zqwtvC7kH3+LkD3+0Lrjq8jNKLEe8gV8DSS9PPMutzHMbs9NAZge1DV4xDs2pl7IWedrb5XokKa+Q6IZPO6SnG932k+s0/2HVwXJnZ5eSEIy8Y5qvFFEDa4LXTyzCb9to367drxopjP7Pj0YMfZc/2+/PLGOq9+ZPnVy/rZRvb5gX6avFUf42ClFce9FQcUziFT/fY3t3b7+a1ZaUEhTQTGiyu7vrkSnPZ58cW3X9mXb7+WAp2mIID/ZHJhk/GFmkGCwrhScwDQ2tXLNPtcXVzY5WRSA3TgOxER/PR5rvWLJoUzq28aeNbbvRqAfL14ep7Zw+OzmpPoF5KNelgQBNBpbGFOtZo0VTRCI8JkouYjn1/Kg9/tdD6z6VyQVwrvmPHtc9KfXeFn2Px8eQ9ziXnkLivUKs+DQ4s32fi+GGOPqiATvtU0NcQQUwF8RyFOM1Jw9wjjrzU4No0tl9iwb6zBB1shLoVrAnrjbJJ1gqMK1wpA1/hbdK2IjTfbsrBdWdT3O88iqfP7p/tiu1jb01e3Nrt7esdFwetP/wvXGcYZ15SQla7nuuZv2L/XicYP7ldXoPv9/3f/6Zcf1b/D0smkCqQKpAqkCqQKpAqkCqQKpAqkCqQKpAqkCqQKfNgKJID+Yeudjvb9qUAC6N+fsUpn+gEq8DED9P/5L/6FKuBfeqOoRSEoe/aoMOV3QHWgag0cjkdlRwPS3d418LNzW2fRtAD5eD/5w+S2bneyT0et6/nQo6hQxsqdF5Dh7fOdvX2+lUU7ABP428ybAgzD8VgQHcjgcM+hF3bCo3bHRu2gVASAbOdLe/7mzhb3jzUEb6PubmRSoLvFtWypUSR79jbnHXPGUeZLIQ6oybFZ78pyFziD+g8F+mAyFnx3G3sU3agrsdkF5gB1gt1zZePRSE0AgnHk31qwa5fym5zuqFD26wOCb/c71cFtkXEKaPe71sb2N8+D0hl1P8p5ZTeHF9CK8SKjHhjEOfu5Bbgf7MYtA1Q1pMAUgIwqdMYfBamDI/LPX7x4oetBbcrPc3gFqHL46Net9xzN+pZZjwYEVyrnHet3UTp2Vbegdg5AVuA4NkYcq8IOFXC/UY8D0F3/i1bxqLxfZQ17mZkd1it7eHy02/sH++svbu2vv7yzQ7MVYNtkZM1h2xojmiHCHJViPNYBdSjXw1ht11ttdaMG49TuqOHB7xHBXzkrWFDL57n2h7o+QLdgs436FNUrl+7vAw6CiBlf1LvU6/H5OUBMqToZGGIUUK2GHOjzrOFzuO0KaM8J1zyKOc2aB9Eq3SExf+c193vA//xd0NzXinNwL8Adx8rzGs6V3cEKO0BHB91+r2rOxDxp3zfjz1xx2Onqd8YYFfp5Y4CDPYfpnocupXOcr1i3t7Fqb9AYEe4RF86H8w424eEGCHnfDoc9ZsEV8YzNKK4BnIs3Hex2W9vvgoJa93hVKed8PA6q5E8//VRwFdjLVmfRFztrHvfaateO5cKa86k1VwudKzVqjC6smrywajip7+myOtrejmqe8Zp0Bx3rDtrWyBr1uayf1rZ+XFtWZbHxZGy9fldODlprWVd2W/v69lvDxn293ajBR3MUB4tWgOXhFbLgEYT7PGH9+uTNa/vk9ev6GlgTmL+sNb4Go8Cm2Qi1df2So0Z01oi/XG9CzAFbqMkmOm+8q0DvddvW73TknBEcNAb1bn39YfxQdrPRhAXo5Xp9bvg8BpwDgLFV9zF19w/e6/c+tv6hISI0Z7EJ5rda+smzQdESxGQcCttuNlGhPbWF4jFWqrXXjmaoEkcENaId1SClhig1zJyy3SvcBoiYiNb/QHVZvXe7coE5NVPxvpOTh563ZaG1xRtKDrh/PMxs/byon3veQMe8LIoQp8BaGsY/NMX5XClxz3CXhugmcO6K4ev63/7NLz7Av67SIVIFUgVSBVIFUgVSBVIFUgVSBVIFUgVSBVIFUgU+1gokgP6xjkw6r993BRJA/32PQDr+R1WBjxmg/8k//1PVKoClXPActRrK4wCRLNhUt1CgN+scYAB3gTrUKmVKy1JXubMB2gag0wrsr86jxXa8sO1qbdvVRmo2vmxHgToekRk7quExyuov335pX95+JQizXq5lo1xlQF6z/nBgg9HIur1+yASOFtlcQweb8Sy3PtbYUcW9na+kQF8/z+zqErv2S+t3ukGlXZlJ/bdawj9rgC4QUFW2KQvbFDtZ2LtVcrszsHanLyC6XADI19YbDqw77EsticoU+2csdlFXApRQFK/JHEd9aA27vrmx169eaZ+NY6VN1tERyAjsNRraD+p74HewU9/U4APL+f54qFoEuD+wFo0Ju701i0INDhUwB3V1E2v9nfLf2Z5mU21Apt2eYxys0+9Yp9exTjcAT8Z2oP0PQ3Z4O1dOu+c7sz9s0wXHYx6wZx8Dq5Q/vAAcLdQI0SiPNszaNmgGm3wgVb/bt/FwYv3eQI0FnK8UmhJmB7jJVpRb2xVrazSOteK2aU1rHlFd51JMooZ9k7fsTTuz43olNe3bu3v76y9v7a+/uLND1lLTwmgylvocFfoBACX7btSxgEGAcJj7WMTT8LHfhuxkWao3mjEDPTR7qOkiOphzPjWce0+BDmQD0APKDKtoAC8qd8A2VvOocVeoVAP4Z8PyGRBPXYIcNwBnt3/n8O8rwr3h4BxWO2h2FwQ+5xnWDtW9KcPtmQMYPzXE+KLq+zi3dw8K+fBePydXqJ4DdFfrvnNussSm2eakqP//2XuzH1mybM1ruZubm/nsEWc+OVbVpRAC8cATAgFSS4BQI2YJaARqmpZQv/KHoka36/bNrOlW5ZnPicFnd3Mzd/T71t4WUaV+zcw40vZuu1EZx8PcbO3BQvFb3/fFZpu2oUI2+HcKdDlxURK0AAAgAElEQVQSUI/winMkrh93VHBYjldEj3zyDnsV1uxY7/tnsr40fmr8YS/ya4j3xt6z4sAie70WgGWfYs3S4BJrB+Td77e2kw0767O2YVD9fvvNN/arv/kb+/qrrwTRnzx+pDVBE8tmtbDDZmHVBoX0Xmvcdlvrb9fW329DdEHf6mJk+3Jsh8It12W7bic7Mne9cNqLJ7OxTS+n1i9z7bVSux86Onrma4Q51+kytoBbB8dA3fdXH3WwW1AnZcDXvqeTA+6NB7g9ED/hCncOAPq3X39tX3/1ZZtjT62iAj1a6ePS8fbtW83rONdyHD0GI2Wjx/tqULvXJ9WCGnEo/5yxDI0ojC826aOhW+FHVXqcLxEIo47WOW6XbXMK9xvnX5yv3vCEar1q873vnmNhnSuWoLTx2MF5dMFgzsWGkDj/GuIyqr0AujLC1xsH6JuNGgI0NnXt2e48W2lSC80SKMtpimBfik0tFa4jp0ZNTDybpX4fj2wwGfs6IDqA9cGzo+yHffSs/QM3C54/8Z7teLJmvbdm441YaqAI9vnMb/b0/b7S/Aae0yji25wr0Ike4TPvN3vh2MH3omMF7/+733z/oH4PSxeTKpAqkCqQKpAqkCqQKpAqkCqQKpAqkCqQKpAq8NNWIAH0n7be6dM+nwokgP75jFW60p+gAg8ZoD/9d1+oAoPBUH+Ul7puMrbheOygt9slmlpQBRgb/+COmtlzYztt5jDgCeUiPCcCBWUNH+uQ2e0AvdrtdaBkAxDwmqDoAwiUbs/Led9fvbf3Vx9stVoKPPNH/qZztlP3bOUABSX5tK405Q/4EdihLB90e4LjEUI3+8qOy42dd5VyZTn6/HtzslN1bC16ARp52Zfi3rNuO7be72293wpqYOnLkfVKy7JSAB1VKuABEILVO4pA4IggERDkfLY1WbfLpWyRZdne78tKGSU3zQMZttHWcZV37kDGgVLH7ay3OwGYxXqlrw028Mpn79tgNFRDQVRElihHURBiH87/Yzz6Dp+qupYylAN7+Q/XnwTzIkCfzCY2no+VfY6qEAt1WdNPp1KlR7tsaoAakjEBEAGsBG67fv/Ril9AZgf4p0FhY+fqaP3GLBekdiU1WcOz8dzGQ2CQ530D6mP+cVRTtwC9e3al53hs6+XG1ouVVQfspV0ZCzx/3s8MNC078P1BGegcp24uVfBwMrbzqGc27AlMRbvrqkYh3jhUBaaiSj82msNtPjvjRBY3meRBDc5993Az6Pb+AqCzRgCQAtFyVjiFxpOOA/R+36F6AOgCWbudXd3e2PXNjcNYZVkzlh07nUNDQWg+iGDrPriK9tBR9X7f6pz3RzAerz1aN8evcU3Gc/+17XqsQ4R79x0DWLcRukeAfR9q3wforbV3kP3fP29UAUdAzbXcz0CPAD0qiO83DcTPiBb1/W7His7Zyqwj+FgWrF2vo+zBg0tGVNFj405DCDCVpg+aP+SisN+ryeECa/b5XNAd5bk7LQDPt4pqYM6x6FhDrPWXL1/YV199ZS9fvtR6f/b0SQvQV4sb2y6ubLO4Drb1W+se9jao9jY8VmpkAdruurnddnLbdO+swzs0KOWZ9qXYtNIf9K0cA6V9bvX7hZXnwopTYZ3mLuahOdVWn47aH9jn2duvV7c6qAl1QvEPSD3sHTgDTGlicIhaqSYcQPkvXr6wL168aGsZ7dOpTQStuCnQRMQ+KKi82VhGVMJgaID0+FKzj3XltIFinQPAzhFdMASDs64s3NsIALMWfkeQztrjPOwP0R1A+2aw6I+fGS3qcYeI7gD8WxsfEZoW/Odwk3A7dfah2PAU3R5k7R+aDI4HYDQW53vbHbxB4lh745hcGgDeAPjgzsD5Zc2u5oawj9a1bSu3emectM8RbUE9Bsxl3zMF10dDHawVvs+9o/gHoHujiFnv3LV+3bFe40r1+3nx7Nc0HXAA0Pu96Njg6xr7duXA213sSbiktvEkNvT85l999xP8dpU+IlUgVSBVIFUgVSBVIFUgVSBVIFUgVSBVIFUgVeChViAB9Ic6Mum6fu4KJID+c49A+vwHVYGHDNDzr932Niqrpaqbz/XfUSGMSpGsWrJVlYEKGFbW71mqt8vLS6m6UQ7zB3Zsr6VG7vVcvQswlzWsA/T6UJmA9j0r8nHIFQamAvL54//t8sZuljcCWJv1WtbCtZHye2qV2gJi4RAQ63Ys73St7GRW8N/8qb9j1gPa1mcrzl2bX8ztYn5hXZSOu70d1hupJW9ubwXOUfWh7I6QZbnd2O1mZVVTt1bUZn2zDipP7KaBaAf9e9UcPUu3ceAKUKeOgBPug/pwj6g2Hz26tMePn9hsOrW8m1kfKBuynKkrUJZ7kgoWBftyIcU4isI7C/ee9dVMMGzHcNzp2Oh0shIwKUFwR64CJbm555OA1O3tjb398MHefHhvi9XSDgdXoF8+eWSXTy4tyzONDxBnejG36XwmAB/hKACHZgOgFBAt5jpLGX0vZzqOebRzr/cHs93Bzvsq2Pub6jEfz20ynkodDPjDlnk8wSp5KEAHpDo22NdvpEyPzQJvX7+1139+Y7fXNwJfXMeLAoDetYuhZwjnRWm/+7S0331c2alLXvTYytHAmkHXToPMc9+VIUwWMyrUo1wE2kiC4A4g6AW8Io/bum67jzKW2IMsD6r0fmiCyNVIIltmHZ57TwMDtv+cJyrVUdwq155/E+w72M1iYbeLpW13QFlfNwjX6xNCdHdckLX3X2R6e875fYAdbdNjE0L8N82KAI/duvoug5q5Fd8XIXRs6Lif+31fue4uB27lHn8mAvwI0OM6ve+w4Ipmr02c05w3qsBjw45g419ZuPOzsXHgrwF6zFvnWspe10a9zHPQUe6WpddPyt2Qy900Gk9U9FxLtG7HlQI1NfBcUPZ8tseXlzq4Z/5tvVmrwYcmEb4XwbzWQcfaRplnz57Z8xfPZemOa4Ng8vWVLa/e2/Lqg+eHb7fWqw42PdU2Pp9swNoeDGzZdOztvrHFqSMHhfnFhRWjgQCqZV01WgDwz9mZbcnKYen78uWlTfOJTXsTq/e1O08QDVDtdLCOAfS4hawOWzUKsfcwVsyz9RoXCSA5yuuxGgJww+A5QGMT6m5gLU0Bz58+vYtbCJEd1Izz4wwha/7KnTRiEw+LGYAOQG4bVHAO6eVShPM+rpmGLlw2BPbDswVIzVERa6GGB9ww1ho7Xt44wjj7GmWeMdf5nNhUEn9RYH7FDPT7NvxxP47NIMBin593zVQxnoBztudj/6+P1rC2ghOA1nfj8Lxt9hoOrRgMvEEgQPT7AJ3P4ud4Bi1DoxaNCMpRz3vWzf05Kwt5FPk0B00n/kwsaPCqA0Bft81vJU1E+dDGvbIF+fcjN2INcbpQM1eIx2BeszfxrKMAsVHF1f7u0BHHkDokgP6gfg1NF5MqkCqQKpAqkCqQKpAqkCqQKpAqkCqQKpAq8JNXIAH0n7zk6QM/kwokgP6ZDFS6zJ+mAg8ZoPe/GasI0Y4WOHNxeSlAE//ILwty2c+uW3WeFLHnk6AqWdgoK6VWBxoDGMMf9bFrV3456s1g+VvvK6uBncEuF6iBDe+oHEjdjQoeBfJmt7HN3gEWABmAfjw3Vp/r1soXO2KAGGCMl/Kmu5mNyKolvzVY/ubnjpTP/ZPnZ/MZp2NtFZm0a1eHCwZh8TwcCEpHELg+7Gy130o5HEHK6dyz06knu2+39m50fVtA28lV9W7NfTK0w23mcdPYOGTo+teRYPqgX8hS/j6wifVXXjnXB7CSAn3TQjrqj2IeAMO5uLcSaFVVVjQOigSLco7cjgCVcL6rxa2Uzso8bjwDfHoxs+nFVFJuQBIAk4YCFO5AR7082l7AVBm7gPYAPe/DoQho+ZEIVmhYqBYrO642d0CnX9p0NLPJaNo2Q0wmKOoZp2Fb8x1zYbuw07luLdxXi5Utr13ZL4DTNDY/VTom/Z67BfQL+93Hpf3+48osLzTXh5ORNYNMAB1lqNS0u50dKnLm3aLYFfVd6547yqePimvPOsdy/85pocgLK3Ny0Yt23gCgOKhVnPso/WlGAcRGAAU8B7Izh2LDAXCVRgmAKsCsAlCdO4LoNC5EABiv876detxv2rkf10CwPY/W5xFSx2trG1xqv3/Oc/8ccT5G1SpjH1XrHaKslVV/l9scrzHCe77eB/rxM1AJM24RhsevDjX9MyJAx1L6vio43kMLJPt9zSFqG79XZl0bZB0B9AjzY434rDbbHhvsrKPPY7/hYN9iHbDXxfOxXkfDgfa6uK43Wwe3NBDE63OniVwAnT0SgP7i5Qsp0nkv5//04Z29/dMf7O2f/ygFOp+VVQcbN5WNT027ph2g13bbdNpGGamPy76adFoXgfPR6vPR8jJvAfqoO7RhZ2jN3tc+R3N2BToNR2rE6HZtfdjaZr/V2qdOOESsluyNmzbjm/p7DvpZ18u6AaBfXszt0cXF3b3fy7uPjSKAYN6PHf6nT58Expn7pqgNbwhpYw7OZLM3rWp8MBoZB/t8625yrKypUcjjAIDKe9c2G2m+xL1PjRfs1Z4Vzr/dn4d8Lp/lMR4bqcV9zHkfUSSuvufge4B9zuWRGWO3UweChyYANdo0dTg8T1wgvKm9sSo2uWCRLst1V9a3kJ6884wK+4smJlxQNuxT4T6x3K+w3z81bdMC56IxCAV6VP0zrliuU3vmKnO9b5nNAOi5N6px6Ppokjsc7twBaOoKAD3uMzSK8DymESz+LPWI8y8B9J/md8r0KakCqQKpAqkCqQKpAqkCqQKpAqkCqQKpAqkCn0MFEkD/HEYpXePPUYEE0H+OqqfPfLAVeMgAffirueoWATrwnGxulIvxD+RAPOy+r26uW2UmUADNKdDgxYsXUlWiHhYECSAEgLEFSixXUkfqD/io5w6VAdGxqgZ6AECwbh/eh8CD0o5NZce6ksIT2MR1HM+1ILryXgOQE8BAXR1yrLFmn5YDm6H0DpC67PasdzxZjhI9qLxRQ+9Xa9uRYR4shaXoK7HVze8aCMhAryurA0QDJjRNZnVDBrODRsgZCvMlOeoB3gAv9ljvAjtQ3gdl71h29Z5dy88C2qZ8b+QKzwh3IlBBHQ/0ApwDuGhoaK2w+33L+rmuN0Ke3uFg3fXGesdjC3cA+TQAcD1RYbjZ72yNqj9AGBSnJfAFdfb5pLEBuFCPvOhLxclLjQHKC3elsL6HfX+o/33VcoRYbc13e1t/urbNlSvGAVX9Xt/Gg4mNhxMBb8ZzOh271fpw0KqhF8tru1l8skO1a+8rs4wUdMs6DoJkO7y+9ePcqJbnbma/+4ACfWndYiCgSaMA8Pw06KmmcX4djo0gegt9gW+dro62AeRYW1MdZe0exwq156A/EETnJfjcA6B6tnMEfIwdEP0+QEeBDiQDoEtx3TQabwD6mgYU7J/3Bzupzh0H6NxrsPmPqvD78EqNJPfmUlTJxjUtMBfGK4K1qELn+3+dKX4/55nPicrwCN2x9saynK/xM6I6/n6Oevy3eH7B/GiUEOoW59NfAPSgGgaERiB7vxEgwnruM+Zhx3lYdM1KDiy/A4CPTQBcf4xgQDEeAXoEzYB98sz5uTg36YjooLgPNtzUIgJ0GggivBzjojAaKfdc1u3Pn9kXL1/ayy9eaj6w57x7/cq+/83/Z7/9u79tVdQA9GG1t9GpltMCbiCrc9fe7U9229yLkShys9xjI+SEwH5T722LS0OvK6W6oiqa3PI6t9Oh8Xm431nW61qWd9UE4w1AtdTnNArxPc7H0l4u1rZcrtVcwzjy/X7e0xHnD3NxqkiFUbsHAZb5fK49rn3gL+4XRBMAz4HoW5w79CzpaK+mxqy/3eEgSN2ur6DURoHeNjGh8A4APe7fsRGK8Y1zLVPUQqYGDdnrK7LkLjedz2AefPjw0T5+/OTrbecAHWU+URKxOYmaoMDm3qNri+IkJq76jrDcTo11TicjDqB1UwB4B2cSNYkw31nD4Yh7ZSfP6MzRM85dVRjXo+1pQAhNC2tA9m5jq+1WDU1aT+wJRW5Z4U0k3CNf+4Wr2+M8z89dm2SljXreaKLIlODmwPVHa36tNZrQenfOI9qXrm/0nrjfuHL/LuLCIx3M/tXf/v2D/Z0sXViqQKpAqkCqQKpAqkCqQKpAqkCqQKpAqkCqQKrAj1+BBNB//BqnT/g8K5AA+uc5bumqf6QKPGSAfvnrJ7rrVoF+cWGXj1yBHrNNV5uVfbgKAB2l7mYjeM4f7Mkgf/bsudSV0TZZAD1A6s1qbavlUiA9QsTjHvX5wQ4CFTuBowEAEoCujHHPNj+fUesBfbaCvthZA7FrALoAIjCHrGxXBwK6+GM+Vujz4UgH9wXoKFE5Vo11j8KQrgpG8bna2H6zsQMw/bCXJS5Kvm4PgOQ5tYcT1ru1soaxBFYOcN2xYw0ozTx/vZc5QF87QEe5CPgA+q93WyNb9wRU6XQFz4HogpinxnrdzLCwHw9R3ruFOT9PDYEqqyVq2KWgEopD4Ha8Z5TlXCsQhp/RGBwO1tlurFfXbWY7AP9QHaSQx5Z6s96EWrrlNEp+QBH3jpqd9y5uF7on7MzP9yANueyyJZfSviMVK3WKKsTWwhs1MOcty/Y6TofKVlfXtr6Kmc8763VzG5VjGw4coHGMQ6Y7cyKOw80S++kPtjtsXUlMvrPAdak8cYE6cuivP+no1pXgz6nTsd9frewPn5aWD8f29OkTm11e2LHoWl101aABeANWH+tGFusRQPEZuSzayYP2DGNiCdQEQp57yDGPCvQ8y1uwJOVqHyeDnsNRrKZRoIcsY+YNY1YD0FFhh/nG/WLfDkBHrct1kUlMLjT34jnxbksthTzOD6GBwa3U/RXBJbWJoOwu+9nV3Rwx7xtrbuYpcPC+olu2+kW/VfSSC8/YY4kdmwqw/Ac2tqrf1s5aVgXhmsjb5nrJU/av/t/he8wlmlEE0j19gPVMZjQLVvCb/GnGmXmOcjrcqzcUZLpPIgHYPyK4751Plp9OlnfOmh+sKwF0jXWl5h7qC8sHgMuenLoz92W1cFItR2FfogmoOuw9T5r5BuDc0+iwVRNBdNGYTsY2nUzUsAFElwr9+VPtlTEj/N3rH+zv/uX/a9/97b8UmGWO9ZqjTU4nG3fOLVTeWGafarPluaNmI+AoFt7nHhftTgesw+0eG/a1ijebzmw6m1pWZ9Y9dq2paA7x6Iy8zz6Hi8apVXlvq71tDzutdWzPmY/MPSzco8qYcaEpgOYA5h9jl1P3vG8l8RehmYlYCmI95vNZOw7UmBgKICzW7MB09iOAObuyg+ix7faV9s26ObX7hxTazEG5ivg8cxsMdxDwZ8v2TmHfOEAXgA6zBKcD5i3rJ7p/xP0GRfW7d+/s7bt3tts6QKc23Bu18lrOdD4U3XLrmE51cM3KQu8XeoYIsAP3G19Lcf864UZy9nUu+MxaxaGC9RDWMddGrj1NEfEZyr2SVl+fzx6Zsdtpz7pZskcs1HxDLRg3GhHYrwfDgQ1H3kA2Hk/0VVnszK9zx8ZZYaNe0TaFkOuOnT9rm3PzfGCNemyCuwNw8CxfLJZ6HsfnOeuIpp87Fwzfgf71v/r+R/qNKp02VSBVIFUgVSBVIFUgVSBVIFUgVSBVIFUgVSBV4HOoQALon8MopWv8OSqQAPrPUfX0mQ+2Ag8ZoH/773yput3BgInnqI5GraUwSjcyWAHB/NGfP5QDWUvU3ZOxzWZzm81ngmQo7KBfUfHKH+KXwQ55DUxfr5SJHi3dgRGAhkE5lI17BKEAsfPpaNYcPXc1ZKi7cXjIQ5ZFb2Y52eGZwyBdWy+32WBk0+FI9zWbTa3XyexMPvvBAabAHzA05LPLRvrUCNJwbwCNqMSryNnlvrodB0TlwI4NAPIsNXC8ZgHWw8Ft7KFxZm65CySSfe5R8J4MbgC6lJTAIACFQOKdxTT/Jtv1kJ+OWh8wInAInCejO4BtKRnJfg+W9UX3bIU1VmSes833UdICS7lGWbgvFncW1yX5xtjJj3VvwGPg+Q8/vLK3b9+o9owX11qWA4F2A9iRXx1UzLJyJ+u3Puo+WncAFOUC4kCmiZS7+/XKDpu1n/dwEEAfFiMbFG49rGPgSnQaCryR42yrDTb2t3ao9kGBnel8Rr0j4LeOZTe31r25tbyh0aCQyvOH5dr+vFpbMZ7Ys6dPbXpxYbSBbDqNlP0A9O1mG7K4G+XS00QCaMOGu8jz1uadeQM8b451ALJh/AKqi5bJgDvB4Q6wGzv4TIAeO2XgoI8hTRRkm7vCN+Y2A88Xi5XyizkAuudOz04dcs9dlYpi2s0PvIGBeedybv++ADrXTqNBSbNB0UJ1KlrXPl6xecTBIMpq+wsXCeCaHwFcajgcontmO/byJ2+qudeMEceNt/91Lji1aQG33CQynTPat2dYi3e7vqblW29SPccmCTWXBPCurHG5OXStKAs14QDQAeHKvK4qs/3BunWjf6fpAnjPST2X2y3yyT8HoHMdUVl/Onnjy/17AJ4fDnsBe6nd+32rGxwmjlYOCs1z5g3uCRzsP9ojZwDXiU2mE3df2O3s04f39qfv/t7+/Lvvjf0RaF90M3sKeB+OHYxil97JbJ1ldgggH/DbzXPNbcAqc5cM9gg1ubfxBFX4RC4ZZti813c28R2PJ6Bpwn+G6Al3P+C+YlPQofHmITUCMQfPZ1m1P7q8uLPK72Z2BhSfTmpe4J6pixoZikK1Um43meWKKqjVhMX+ivsCkxUYz77CelezD/EezC2aOti3Q6eELOeVae5NP6irmRuy+q+OtlwtBXmj5T/v5/v1sRL0ViNGntssKPujDTvg+Ob6WmBf9dgSa9F45bKsVfOzN/FsooljpD3TVfesMeY0biEcS56ZnKc66J6ZQ2o4APwz90KXC/Eeapzxti6tPRq1mHHRVUQuGqzxbkfwXk0fO5oRlmq0YQ27BTvNMBxHG09GNp4MdY3ROSFmlOedrg3z3Ia5K+v5d1eq457RcfeLxa0dK57NJzVn+J48CJ/TaD7gIkC9+Fx/jgdXhvCb2O9/88cH+ztZurBUgVSBVIFUgVSBVIFUgVSBVIFUgVSBVIFUgVSBH78CCaD/+DVOn/B5ViAB9M9z3NJV/0gVeMgA/d//936lu8aClgPlWo6FeZ5LIXhDRjbACPvZzlmwCCg5uZjb7DFW2BetunV/rFxtfWpa+1gUjMv1Sqq1mwAXonV7Qx5tsG0eCbwMBUfEFoCix4NZXdkpZMgCOTJshDuoHkO2NzDlfLauu8bqBdyYDIY2AaIHlSCQjcz1436vrFtgEGBegK2uW5hcBAUlAOYa1f31las2j0dZZrvicOJ51cEmOGYucz+o8SLIRxkoOBmUpUAPIIPbynsOOwdgcq88+ErAW5CGvGoUthl28ah9a+WyT2dzNS20udV85qkRhInWxqNhbpNx3wYl1sVBnSoyc5bqP4KPUVHaCLv08URWz3POPRjauBzZ+3fv7De/+Y19/933trxd2OL2VmOPChPoBFBFDcx1AOWlrj4eBb88CzsTkBmNJzZEiTudCUr3el07NWSmexMDdQWgl/2hjqjoznPmIOrtvB1XlOeb3Ua2/lK+d8z2u7Xt92urjweHr1h932x0lEbDw1BNEW/3Wx2D6UQK4Ml8brdVZTdVJdeAZYgZOGNF3NT29Ilbbl/M5zYAupb91uafZoKGeROszmV3rQYFoLrnCHNvQKW6dlBOzRhrGB7wPNoea/6dHaJnPVfwMv63i5Wr0G8Xdn1zLYh+6uZ27nB4c4ZeNBBw6H8D4b2ZopPd5ZczbtwDav5YX94HeAOgqvEjzE1Bf5Sn99aXq8W9KYKjzS4P+eGCwaiAq4NgaLTHdvX2uc3ZliIYnBvU5fy7Igz6uCf0VE/lnUflL+ruEA8gMK/35d48EaMiuqhk7+rB3kQzCCAbQLvZbO2wWlu13NjpcAwOFz7PpB6/1wSi/HaszVF0B3U/YBw1MXViTF2tz3zf6RzsB4yrZ8C7YpzvSZFc5FLuuyLdISWNAnxuVbnafHl9bR9/+ME+vfrB98ebGxuVQ/vm5Vf28vEz7VMogiuU8cPSbDjwZpTR2DJyynt9uRp8+PDB3r9/b7sNTUG+PlDM89mnXqbjUB81h4HXENpO2A84P8BY65YmBFmAD6xfFnbud836XSmd2TcYoxfPn9vL5y+0D3It7K07ogY229ZBgv1Zo4KbQtj3eZ/XoWitztmzGDO+xnkVLeWBtABaPtf3CiA4F84c7dh4NteBa0ZsIlG9VistB87J97ebtRxQcGfgM/i8i9ncLmUxP1NjA80EOHNs5XQCQN8KvOs5dDbPk3/0SHvYdIyqO9rVk8meac2g7H/79q0r2W9v7B2Ae7vxppymcZcPMtzDdXFtfJ/9W1/DUTWNcdAsFeE2TQ04WUTLferBM3WxXLX7Dcr59WJr68XOpvORzS7GNhwP1DDCPUcVeZH3bNDPbFDk7TOI59FwNFYW/dWV59PznNzKyp7fD7z5oygHlhcD1ejVq1c6qsOxzYW//yvUD//69Y/0G1U6bapAqkCqQKpAqkCqQKpAqkCqQKpAqkCqQKpAqsDnUIEE0D+HUUrX+HNUIAH0n6Pq6TMfbAUeMkD/T//j/0B1i7bDypgtC6mfY57s7niQhSyR3xGOjWZTm1xc2GDiVuS8AGjb6iA1asxfXm8B6CgrHVoDcARcUX8HgCo43C+k4ouADkBi1d6P4CWvXOlOJuVptOeVCrc5CwbFPG4s0Yf9wobYe6OEHA5lkw4MOTduWaxrAKBLGVm3algBxqIQxOd6ycYWHD4cBDpdWY/NudtaU68I0N3a2aFwPIDiKM+B6Lud5/qORn5NEe5zTimTjw7ypULmwJ498+xe2QkDVMZjK4eDVkkKeJF+kdoE23wA+lXKjuYAACAASURBVHSMujDawfdlOY71OJBLkGm9tqKXW5nnss+PKkWwF7ni5Ny+fv1aUO6Azf5uL2AIMON+AXQMC5BS9vrbne25z4p7cCUv9RmNgTieEcwBVAQ0djsOfZUznGH/PLR+j/P697rKLaaJwLPo1WRQofDfajxiTaoDoAs41rjFd9azYrW3Yrm3/skV+JZl9sebK/vj7ZV1i77UpIPRyNZmtgFeR+Uz80MAvbH5bKamAuyZI0CPoJlxRt0MLI/XJqUwEQIhU1t5w9udbbd7gbF4/0Awww0h3Cf3Wh2xEmcc3RKcY7na2EprZiOASn1ry3Sc71mdOzwPctb7AL17Z+Gupoyib4MAKlUTqXZdNR3XAjVFLU8TS8yeBpy7WtwdB+7njvP+2MhB8wwQnXkYXQQ8KuEuO7vNzyZuIMxVjx1AJe+Z2qwb9gOAZi9EA2g+SJ0P2Hdb7juAfqdU5+fdQt1dEmgK4N6q9dbq9c6sqtsGGM7RNroEcKnrKNwVIsJGbMGxZwd4x4iCPMdeGzcGz1vnfpnzKNj5XN8jWVPYaA9UA8+IRlfsYyVITPPLYW/H1cpqNXEsdZR5Yc8fPbVH04t2re47ZoeiZ004vz4zZ273ZIEOQOeoq8bOOGOwjkOjQZN17SSr93tNECez7tkVzXH81fxTe967n79nx25jVeek3HTlXjeNoiZQ2Md7p6HhpJ9t2rGnaaPE/YJ1G/Zbn19a4W0to+tCzLDnmuVmEWB/bPbx/O6t5mt8FUReDEfaI+Pez+cq3qGg6aXUvKER6vrqU2jW8AalyWhsk9C8xGdyX1LFb9buDrD3504/88iA+HwEoF9czLQ/xGchQ6p1tNt7xvv1td3u93Z7rGwlS3dvUOFZEQG6xxZ03fKd/aRxlwPWD2pzohpwmYhRJf6MKaXed/v/nd2iFL9dtM9Rgey9H5PpyCbTsQ2G3jQjR5PYeIJbSZd9926t4jgDRKeJBwU6x458+sNR1xGfVT2e0XkhV5W2aYMolm1oRpODhc/xBNAf7K+k6cJSBVIFUgVSBVIFUgVSBVIFUgVSBVIFUgVSBX6SCiSA/pOUOX3IZ1iBBNA/w0FLl/zjVeAhA/T/5h//I914hMDAYynQ+7ngMXD0gD0xzsZZt1WsAc5R8+ZleQekgQiocM+eP8sBQAcEoliLCs4I3WSVu8F2eN++XxnHqEPJYz3s7bTfCboILGZu104edbR/FsWtAZ93WbNSUYb3RaiMrbtbvWNlDDispUCPIF9Y53wOwALI2dH7osJ6u9+5Wl1xsx2bX851AJRl41wUrS0xIKUF9Fjuknt9ONpuh/L6bMNhaaNR2doCSyWKQJz/E15AIZSKQKyYoUvWOZbFjE20l0fljuKY98d7HY/6Nh2jxC3a8UKBuV4sBdBj/XtASaycOVC7c8+7SgcuAXwG9ZHZ9dlhtKtoe4L93BfAT5bFKyzZa9sdatlj41Qs9S0Wwsrh9ZzgwYCs9Z4VfYd5arToFVbkA+t1++0cOeFjbFiV91qHg6qubH/Y2eHoCm+HrQDqg/WyjqtfB0MbbY823Bwtb3w8cUT4zZtX9ndvXll1PukemLfHft+OZDdLIYxVe78F6Ki1/XwDKweu4I6fKecCDrKkAwhWwwc25nXdglBs8G9vlwJeUenK+OVqFHF1rEO0SrnPZK/Hsd5sd7bZep6ymjGYr6eOjr8A6PqvO4DOYGk+dO9gPABQzhGC1Q7TeEXb8bguOQ2An0iBmJmOspZPUI55yGi/D57bRpHj0YDoEaDz8w7SHKBH6D0CLJfMf3dfoMZAa66NKAdX7h815/hkzsHn8WIf4L4ifGSPcNCOFbk3rdC4AdgGpLta/GD1dm+nLRbuJzVFcACwBdfJoycPvcE1oxTwBoLH612tFrZcLqQ6j3nWF5dzQVTWfXR9yHod7Vmy6sd9oZ9LsTudTTQfAMHsp42s3u8adoqsa+NeTwfNRey3ebdnF6OZjcth23S0OTW2zTp26KHE9zHs0IzR7dnh6AD948eP1j2jyO9bBzgeMu7rbseA6IPxSHnsjy4fac33aMYI9857UV3vgxKdz8D9YlPvdaCS5qWxl9MG8QVu6689m6aIsHd7XvxQgBrQHp9/rBcgOEecc+3YkqXOXtDvu4V7ddC9RwU61var1VI/F+dhp5eb9XLN/ljTly9e2IsXL2wWnDL47DevX9mbV680Lsw5gX9iDbCXD3Cfe99hgb/1a5MzRpapWQBXjvg8Y0yfPH4sC/s4f9U0s9m2e7L2TRoeepntmkbjz9hHBbpiOEI+O9EMNMgA0FvXB8V09JVtHu8XO36akfhv6sI5b24XdnNz2z7PFHXgS07W7Yqf4Fke3STCZ3ZJnD/V1jnV7f6FUwcKdK6NeciBSwbPq+i8Qk27ykp3xxQ51Nzc2GZNE9VGDipxzjFXXv39mx/vl6p05lSBVIFUgVSBVIFUgVSBVIFUgVSBVIFUgVSBVIEHX4EE0B/8EKUL/JkqkAD6z1T49LEPswIPGaD/k3/y36porgjtC85ykNWKpe16s1EGbgO9AsIo13coJV1/OLBOzvuAB/4+bM3JSY8W21i4kzENCESBiQIbtR9f9/udcn9lKcwrQtqglK0PW2v2O0EyB5UOaVBOxxcACHh+Ot5ZpwN7BYdjBjWK2hyb8L4Veb9VyAE+oo27sz7Pog2X4u87n6USBPLLmvtI1m5tj589sSdPn9hkOlXeMoDS7ZEBRK58xb5dMEYKdOBRJfvuodSphXLjgXnD4Uh9ABwx0xqQifU4h5SqNAhQVRoLsExWbvFOSmJAewR5wBJZuI/6NhmTbe7ger1cSVUOQNf9kQUMRGsBumdIb1dr2yw3nmvdeCY26v04BgCuCH2pBzbCAHRA0HYPQD+KtqMwR6VbDDw7VwpHstBHWFAPbHxPGdnPSyt7A8u6+T07cRznUT6TjQx0L0wAvdpZFQA6AL9jR7NzLQWzVN7kEm8bG+9qAXRgclU39rev/sH+9oc/2fZYCV6TI38qB9aUA5ugNp/PBd+Bg/ct/QGhUhqXjIPbLDNn9kDAvavytW4Ap6hHmyYoQ8lCdoUo86BV4APv+6VnTEsRnNme5goBdM8y5nOwTgagx+9JnX3qWnX+S4Du8Pyu8YKxxU6ceeQNCt6koBz3AF4FX/8CoLtFOZMJeN7L3FYbkMyc0Nw8kXl+t3Z9LbuKGrivAxUtTgh930toKGBFScEeMs0n47EssGdYZ8tCe2K5Mre9sYV1A2jVXdKQIGeJoGoNanuHmZ4pT90B6FHlTC1cQe6W2qw/O9bWrRrrdzJ7DEB+/Fj3C/RjDfkaraTWjRbj/hk9A6ADbg/VXmuBe3n2/Ik9ffZU81nW2oqdoIEHa34H+ez58/nMZhdTqXmB28vFwq3gjx7VgOPGbDS05/OZPZ1N1bSC0htl+LBXWr/D569suVrZqq5s3Tnb9l7GPfAciI57wSfiJj59UjPKoBha1qGe7n5xpgknz2w8mymWgHgCKasz/CbUpqB7o5lpu96GRiIw69lW1c7W1dbUvEPjRafTOlJEpTH7gTc23a1V9hxs0mfTieaOzr/bqhlhs163DQ/RoSCq3oHb1Ic91wH6jSIMqN0iNDKomYOJnmVqIDg2gGYcQs72zVdf29dffyXLddYc1/b61St7/cMPmhPKLC9cmc6xWW80vjR41WrecEAfn4kAdPYFAfbdTq4CT548tsePLj3rfjxWwwduEzzPYjSDlQV2LexOAaAvzZTd7vntsQlkQ6PSbut5610ahrqWYWef51pvijQ4n20yndh4MtUziDmhA4eU9UZzl4Ym9uv4HGMeoyhXs1BOo0PeriOcMk71wc7NUdbzNDzR2FMOhnqWqLHscFCjGM8a1rIU6JOJN210utpTeW7zzFsuAfpr1UeuLkd3CUgA/WH+PpquKlUgVSBVIFUgVSBVIFUgVSBVIFUgVSBVIFXgp6pAAug/VaXT53xuFUgA/XMbsXS9P2oFHjJA/2f/9/+qe2/zjVEid4G0JngOYKiaoyEIPmP9ikWulNG5dfsOVLBzBf6gPAedAzKiShVI5TboQDHPrRakA3wcj4Ip0RoYBR1/7Aei8BnkDGPRDfhwgN53lWMAgALBQD3gAXAzZM0CMXEI72AfHTLWsRJGdQhAj2pCaIPAtFTcZIW7ahMgAdBwlXtUtzqM8qOyy8eP7fLJYxvLltyt0qmBVK0hA1v27XtU7ti3u503oBF1M0rsyXgiMMLPCxSeHP5xn8ohlvq5lF2v4ASAhyx6rhHFbVUJeGDpzjlihvCw6Nmo7NloUNgQkDIc2Rql+M2trofPYLzVjJDlAkqAIWDLerkWbAcYxSzvuDjiHKEmMe98sw3W/NiVo6RGhUhudFML7KKgV7b3EFvrgc0mY3s0n9rF1OGW1Lq9wsp8KOVsqyxvALauQ46fi/J8f3SAHvOCe10A/1l5vqg0yYZGgT7aHa3ApjrLBKJQoP/rt68coONgkPfsVJTWlKXAFDCXcWmOjdXHmEeMmr4r63My0Bkj2ZYD91ao+TfWz/sCxsxJ6knu8+0CeH7rGcJYrx9rjSP3D8hyW3ofA9SdNFVg4c/XqIZGgb7eOJACojPmJ+Wfk4MMIdf/V4297SNSRW8auFOgu0U6Fu5ubx3gtlS7lXLQAYCcn/XJunTw7u+VVb/g+VljSt1ZpzTJ8NWzm2tf92GtYfsOJFRzS4DfWofdrs2nU5vPpnZ5cSE1NKpWbxoxO+x3nll+2AvrAtH5bM7B5+l8NHSgqGWdyLLfITq1puFH8DrUJKrSaRcYZj0bF8DPJzqAtDTveJyBw0gUyUB0z+SmDqjYaZxhDI+aR7yePX9qz549kcJXamLys7eMtUc+oA4GXs/mU90fcJc9jr0h2uYDX6VmvpjbV08f2ZePL1tniHN9sqzpWOd4avPDb48HW54bW51cpa98bmBsr291Q874jd4LPJ8Mp4Lzqj17ynBgPWIjJhOH+tiP07SCEwIW/TRHnUnLcEcO2c3TsNHUtj6iQD/ITUKKe+Yr+21Q/Gtusl/i6nE8qiaAWx/jS0FXh99LWy2Xyiff7bxhSvONJhucLQYDm06m2g8ZGxoJGBvuCZVzjBNBma7Yjk7Hsn5pWZ/GmtqfU1VlTxnfp09lsQ5AR0X+4cN7+/j+vX4mZoFrzldHjQvzhnvuhzkVG3bUVEazTadrb9++Ub45+8Hl5YVdXtzlpyvLXDXzjHWOHrEho5Es9rX3qzlir/vSWmPCh9YXZpWeO6GmNY0YPLvUdOJOJKjPRxNXoCsGZYcrwMnq06l1WlATSXgGMQbA/RjNwR7vz+m91ceDnetKAN3XFk4drCn2pqzdWzus4y6NXDyrxnrWuS9ER3shdvJc92Kx0sHvC2o0wP7ezF5/9/ZH/b0qnTxVIFUgVSBVIFUgVSBVIFUgVSBVIFUgVSBVIFXgYVcgAfSHPT7p6n6+CiSA/vPVPn3yA6zAQwbo/+L/+T9VsRYqdzrKhOaP89FSGJCipGWBLrdjFrLrOCxvLaBF9Tr6XrRyBVIBTnhPtGEflEMblgPBHT4DwFBXnikNKOeP/kDJXbWz3XGnz5O9rw4H+PGFOo+fa1CGBwABSJele3OXxwpIIVtYVtYBeAO+gDgAmXj/ACRU5EChmG+tZgDUtkfPn+VeZpePbP7oUra30VI5gvN471LUbtwWOVqu8z1AtUN0V/NzbxEI69/C91Ft8+8xk1a1Cpm5sUEBMAvYkA18yJ8t88xG/cyGQPhwPqD44tbtfmN28aAYKCcekE8uOGBtuQigK+TVc91SHgereGrCGAOtqmCDLXBDLm+1t23Ii5cSkXFwNtdmI19Mp/b88aU9vbjQECrXXgB9YHlWtHVAzIyNe7Qr532H49721VZK9GjjXPQ6VuYdKcSltgfgbSsbbo9WnD0HnLn73fs39t37t7arPbe80+tZ0y+soXkAVTROAkVpRwB65fbezEvuWxnoRaHr5XOBVMvbG0H0aDst+Iq9fpYJ+jFmuC4ATIFN0a5e8nBZ09/lUQtInX3dRMtyd25A9UptXYneyQrrkhOvc/jr7CuzrQffc5tzbPSDRb6s98lB90YPKdA7Jsgb4wzUMGIB2OF+INUq8QFu241jRFScx7mntQdQZ26Exhud2AvVQu84LxlDwOPlfG6PHz8WyMaB4SSng0Z7AQAaJS93mHXu7suvwcFurLnvBx7tENeIVMCKaHCrdO5v1C9sPhrZ5XRqT58+1RGtsPm5aBMe3QYcoLuduDcA+PznfNQa9fmzp0/UsOFAtiuL9qurT1KaY6cOlJ3OAOjTNjfe6+ZNCCikqcEXz57Yr758bt++eHIvF/1oze5ox80hnPfKrvdbuz3VBkiP+zJzCIhM8kNUJU9GE7uYXEg1Hfe0wWxqg9nEStTXZaljTNTBYKj9NELfuAfjPqE1DfhvKtvWqPNxjhhr35II3izAZ29c2CxXtlmvtIdwXMwv7NHlpU3HE3vz5o0OIP92vdb4xuiDmC0O7KYmNFUA0FFlY20exzUCdMZN10vjzQAnlJEdqqPehyJ6MnGldHR8YI6oueDmuo3oYBykng4OBNwrzwCNF7b706l+np8FivMs+O6773QwtxhTjrhnRlcO6h3he4n6ezIV4I/Pg6vra7u6vrLN1lX+HH2yzctS76FhQC4m1cF21UHrTzESw6ENsJ4fjlqXBt6POwm28N6chY36Xb24fsaLvZ1mDVxOYi2r/c7Op6MAerw219z78zv+vkLjU0Yz173IBYfnvC3ks2eZW8nfLtXkEO+Bs73+/t0D/G0sXVKqQKpAqkCqQKpAqkCqQKpAqkCqQKpAqkCqQKrAT1WBBNB/qkqnz/ncKpAA+uc2Yul6f9QKPGSA/k//xf+ie48qX/6AHpVtMStb1uG9TPbhba4udu2oT4Mq01V4ro5GlRohG39UX94CE/fK0Qa8DAdu5x3V3VJ3BgU5CkcpHckwrlEc790GOqoOUS13sBsPf+iXihxF5B1AB7LxWV1lOgdQKbvnkKEuJa4rRyNAj2poFHooi6VIDLCd96EEBHxF6/ThZCpFJwpUrgUYElXhMSuZrwes33duSx1zeoEbQJ6Ync5nA5ypUat+JAc+QMyYNcu/o/Kn5hGO8X7Umyg54znmk5E9vZjZbEyNvU6yh94CTk76XI7paGKT0VjKzwiN3L63kpJQ6kwpZ109GVX5fP6ePOMqgDbs6rGLxt785KpEgVmaDk4oqz3fl2uejIb2ZD6zR9PpX2WgDy0PCnTP/fX886y1Ey9k3749bGy3dzUvY4ECPe+crESBDkAns3h3tPEegO4QGcT8/Ye39v2Hd7ZvPPeXjGEs3E8CWK6+R3WNS/i5sTtL8PNZOego9O/XcnF7bavFol03wGneh8OBq5rXQU3vwDSOl+uq3S4/fg8ACkCnrhFSr8lA3+zUMOGq/FrwvNMrBNCjzXQLeKPN+T2AHiElcwTHA+BnnNP8PMpojtaKm2vSOum1UNUhuVupxzX91191zUENGzOt+TkgvrLhQ+MB9ZuhQJ/ewVLWQVTBY/HNnAPsF4pcAOA7pJeFvepQaY1EEDwAIua54CB7jaIk1ORC84LXfpDnNhsO7WI8EbQHXPNijvJ5QG8OQDgQnRpxfm+0cQW/W5C7I8AcZfl8GhwFepoXQNqbm+tWMc37BFrn0zbvms/0WITGnj17Zs+fP7cvnj+1r55c2JdPPJddtdw7PD+stvb+/XsdEaAv6kr3yYGTQb8cuI17sKsfFoDxkdEcE5sAumXfumUhW3Apt7PMnlw+tseXj/6iMcT3qp32YtWnqW112NrysFOWtuzPy1L7JntwXIPsLfwcDgJxb2Gu0ZCCKwMNJRyMDQ1KR1TkQakd9zvOHfPp2e9RNwukh30oAnQ+U/PvfBY8L4Zjb+gJ+2tssGKPBXCzboHl5JvH5iccQQR6g5U882QwKO3F8+f2/PmztsGI58pquZKCHvX5u3fv1BgyIY98dNewFNdPrK32un5h3XJgvb43rXCs1itbrFa6p+i0gQMFR7Rrp1EG63wCO2gSiGu4F6IiYnOa1hfxAb1eC89jMxrnj40MsnEvfG/jnmm0ONXku3uDSmyAYX+papxD7lT0EaAD6eO4EqnB/oNiPTaiffx0rQgB8thZh3wOrwTQf9RfK9PJUwVSBVIFUgVSBVIFUgVSBVIFUgVSBVIFUgUefAUSQH/wQ5Qu8GeqQALoP1Ph08c+zAo8ZID+P/9Tz0CPf6gXCA8wLKrk+EM9Nq58jQAZxTEHgDRCECzGsapV7m7IkQU+YB2Oqlv50sfa7WhHY89JDi9s12Xh3vM/zAPQqwYoiyW4Q1nAuEvfgXMO0Xl5bnUjICb4is1zJ1M2crw24DnZwgC9eK/AwpiFG88XFejAk/v2twBS7glIwdHjGotSGbFR+R6/cn26Ntki72WNHLN+uR5UlqgzYz5tPC/gIaqGo8ofWIS6FZUs9+aW6L0W8AHwsZumLNE++tnjS/vlV1/Y44tZa++rJoO6VuZtVDVeTOchp3jWZqVTT5oPolUw94r9MgALoMX1cJ/r3c7I79U8AIoBX3Af6LpiWYpdgDpjUvt84Bj0+3YxHtl8fKeGLfuA54FlnbsM9E4HFXRhRTl0JeVkIoC+3i5tuV62asrO6Wjd89H6ZDwzr4ZDm+xrG+/rO4DeMfvth/f224/vrDqffH4xdoOBnQdD6wa4D1jsWs+6naxtRmAYBeVHd4pegCGK1tXitnVkABjyPuYJ9YiwDjDF3I3zi1xhkrRpJYkQEYDenEz1inOY/HPqSzODalufBM/vA/SojD6dvWHF11wA18QtkH0e8uOHw9IBf/hvftavc39nO531BNA54suV3w7PecVxjGMcoS/zYBdcB+L7lL/ecxiv+W8mK2hy6qVSvrgQlBXIl1W6zyUA85hxHA30c7EhA0DLvwPz+DnuZ0Q0QFnec2lYq/mDpo8IBwHo03Jg8/HY196jR95Ekfk4R0jNWHOtAPO49oGlHJzLFbYrt+Mvi5C1nukayfZ2eLjS/sD7gedYpsfPYk/w7PjavvzyS/v666/t5dMn9vxibM/m/hlaX/vKqtXOdouNvX79WsfVbmOLcyMFegTSqIPLwUhzOTZ39DNiLvpW5HdNBjVuA92OYQ3O/GIf/erLr+yrl1+qhlFdv105VKapSOr7jtnNdmU3m1Vr4U6tsTVnXON4ycIdp4W6vnMy0b7c6IiwmHxxnAHkEBL2A8YgzlOAN4cy7HvkyntTEj8fmwYifGZfKYdjQ+mdY0Uf55ncQk7aLxhnbPIV7cGetXZ7fY0j9v2rVfucYpx++ctf2q9++Yv2HnjPu7dv7cP79y3I53rHo6HmCHsyB3VonRjiM4mGq05meVlqrnNfWiN7t3OPjQHu5OLPMT0zOh3r9WnwyRV50L5omgnNUMxRzz3QD7VgnHPGppHYjIATQZeGmE7X1e3brVp4iPko+r1232BdrRXb4U4xajwj7kQRFe7a4m4LrOdc34vPkXfvP9i7dx8CRL/ROuD15rfvH+YvZOmqUgVSBVIFUgVSBVIFUgVSBVIFUgVSBVIFUgVSBX6SCiSA/pOUOX3IZ1iBBNA/w0FLl/zjVeAhA/T/8f/4x7px1G4oC8FkUUWurFnyXAFhKOoCQFeerwD6XrnNqPeAWlic78nAVsYrWbAdqc+xDt+s1i1MBp5jKcsf5OMf62W3froD6Kivj1ZbZQ5gXC3r8EcgXQDSld/xew4rjwLAykonexu19RB78F6rgBe4xAYbiKPscYePgnWo4auj/h1VNgcqRkAEIObqCmhyZT1AUlGqXoKlhyrkJR90PtmEo+Y/etNAtNQGmj8OEA/YKotxWdm7alnqzgx4ZJ5NfTza9Y2rW1EfCuyFPHHuDZjO/ZARvUQtuVwqY/zLZ0/t0Wzm9TmfpBhVE8E99T72vlgsA379vG4nj6IXNwEgpBS6V1f26eqT7lOArz7aarvVwfdonOD7WdG3HgcALAPqn6VMlzq98qxk0OwQl4G8Z4Og/C76KFUB6L1W1Qo8HwzGNhpPlTl8cXlp+8NWAH2xvFVTAapH4Hlm5BdnPtblQACdAwU6ENcV6O/sdwD000lqWil3RyProGAN88gRL/EEWQvuqNd4PFSNYnY89wE836xWwfW4o8xp4D1jKoiFxX3FnHD1eAueiSqXpYNnJWusgWPWlQo1gncs3MlAZ52R1UxGejdHRewW7n4+XzMxH5z5IYAOW+t6U0xUnA+1RlHDeowB72V8Aegxxx0wyhwBoDsgj6pzPsuZHTd8H57LaeBY22bnbgWAzfiiFoJuIfKBH2evGAZLaMA048XaRpUsd4uGJo+OICVuBVKeH4+qi2y3N2s1MyjjeTSy8Rg3i0GbZ47KGSU7jTDKaT+dbVT0pUCfkc09d5jpNu19feanTyjQPxn2A+ROUzNFAYzHUswDYTkXYJAmFc+cD20QwExq2TYA7GS7z9hcXMxtfjFXTeVSwU/JtaOR+vzly5f27HJml8O+XQ7uYimaqrbjem/71daVz2/fCqBHC/doxY1DQ14M3AaccaXJCXeDU0cuAlLqF6XVXQfox5PvpaztF8+e2Yunz+Q+EfehHZEB2IvTzRGcSJb7jS32G88qL/icvsPVbqZxY1zYp5iH8vYOIBgVu1w32maqEOshiB7Ww+nkzx2U/3lfTRGj8cjjA/KexiI2aKhxSWPrTSXcBxbu/cHI+rou30v1/rpWMw0AHZAeLf3d+n6lZi49Uw6HVpHPOH/9zdf2zddfh+l7VuPXn//8Z3vz+vWd00TpThPU4O07HxvWqJpXwjNE/7Ob2VkQ2pX7HFjSr4I7BWuFvdVXrB8ej9KxYjiwQq4i3uTBM1iuMDwjeWdYjLHxh3vhGqIKn/oKoF9eaPxZAyjLowKdrOpLiQAAIABJREFU3WZQ4vBA5rnvQ7iToI5n7tIcIfcTPj/vW499QXnwfJ//BqiX3sQyHFoE6B8/oUJ3FwZer3+XAPqP91tlOnOqQKpAqkCqQKpAqkCqQKpAqkCqQKpAqkCqwMOvQALoD3+M0hX+PBVIAP3nqXv61AdagYcM0P+H/+u/VtUEdsh7rVH8AeyO1pUatStICxDlD/kCpkC9AHdlpRtAmeyaz+gXsQnmD/OZrZdLW90u9ZXMWSAYAIIc9JjJDDzxsOWzYBOWsfzBvu6d7ZiZAKzAyf4gFTRA0XOfXRErlezJFex8BRYr6xyoCbwYkvWbCx5j637fEhp1OCAFyMnRQ6GeZcpof/T4kT1+9Fg/zzVj7/7DDz/Yq1c/WIE17mikwGkBHQAfgCeoT6O6OAOKYJEPKArK8UvUt7O5g9y+q/D3O+DVzpWkARzJTn2/t+WKXPKV9XqZ5+7OZ62FNQAK7gtgiVm4BSrJfmHjciiABACkAcDzi1HLrmxFfjdNBmTK38uFVz76YKBrYoyxbn/7/q29fffeDsHuG6X0ioxiQCVADGja7dqIz5lOWviIivQA/Kyxynb1Y7070HFgVtVWYL+NxXFeKP8cgO7Q+aC83+kUReqlPQm51YegQL9d3LS22/3sbP3eWQDdM7FzG++ONtnVVpqrsAXQ37+1375/a4dT45bKg9J6k6n1JhP9u0BtfbJDc9Yh2/JgvQ6wRRGN6pKfJbN7T/PAftvuONQyWqQLpJlpTgCkmB9RGSooLRjdDVAul7V21utbg616cHZYrckDX9t26/nyVVUr7zoDoEuZyuRnOPGcDzA9ADwXsnruOiBSluQFanS/fmU7o0DXtR1ae2blo/MzIa5Aqlqdk9t09wbBPNaZbPprzQnO4XByo/XJ+gfAyvo+NHlwsQB0zs/RL9wmnWtxd4RjO/cV41CimCeTPsBzGjaWC1stlw7QxyMpw2ch65lmAOV2B/U/8Da+xoPSLiZjKdAF3Mdj7Q/evHKy2wVNPovgEmHaz9Q8M5vaGFA/Hunf1srNZkwc5qIkb6MlBIK98YJrYAYo0/vyUv/bmyocnjOvZvO5IOdsUNg0a2ySnQS9GTPsCJSBvjvYtbLVr2XhflMf7LY6tBAWzm1Y7ud95VwDjU/1yZpDDd+Xi4fy7ovcjHnbsXYexgx0bNxfvnyhfY5GCBp+aEBgr6Yp4nCqbX+qg524K5MjLPamIW98EDw/+Rjzf4DwjCuqdOVqsx6OlaIk+Jmotub5wr7Gwf5IDdg3ONSAFGJCsO6Xm0XY//nfrIWMvSPYpAN6I8Rm32evpNlI8RW7ncdKBHiveahGn0wAmXl6+ehSYxYbRG6ur+1Pf/oHe/P6jWD05cWl5h1zE9D99u07QXTOGWMPHHBTe66r1HOT/ZJafPj40d59eK9GjDhXWcvs96wxRX8At8k7D9Cd++A5EZ082EviPlwOhlaGpidFVdDIwb3u97p3NW/08raR50ZZ8Lfavwrtl95kwUF9bm8XUsezJtnrZOHeA7KHSIdOV8/mft9z22PDEuD8w0fm6ZXdXN/Y7cIB+g+/TxnoD/RX0nRZqQKpAqkCqQKpAqkCqQKpAqkCqQKpAqkCqQI/SQUSQP9Jypw+5DOsQALon+GgpUv+8SrwkAH6f/fPXYEewXhUwMouPEAh2U+jzD07gJGduqxyPSs3WqJjHSw1awBB/LxsgRcA9Dv73GFR2qDwjNyYA96BKp4dNCufvJ9b08+sLjLbVYBIhyDxOtsc5gjQQwY0cAeYAZznkK33aKTrwtKdO4nwAsUlynigt8DEobIB8Gw4sovZrM0pFkAvUbmu7Pvvv7ff/va3NkSZPp3J/jvaDNMksF4t3So9Zvxio90Pyt4sE7ibjEbKHo8KXWBMVEnGWcg5ZEUNqCavd7MR6Hjy5LE9enTZ5s8CNAEngLl4HafD0c6H2oosb+8BheVsMtW4YVlNnm9r0R+U0ECYwciV6Fw/QAdl7es3b+3Vuzeqvb5/Otn6sNMRwTAND/NHlzZ//KjNMgaSAs85UO5yMBf2N0s7LFeuNBWwpT5966IlD/npk8nULi4f26PHT+zFixdS7FbHna03SwOgf/jwQUfZ79ioBAY5CAPyTgDo26MAOjXD+vj7928coDeNz1fg7XRq/dlM4Frgszra5niydQXI8hdgzxs+PBObAy0xwLc5OqT1OefzlnNHZTnzCbUrED02nAg+Axo73bt1Uw6kpgWmxSzr2wU29StB6Y3OcbCsKK3XHwhie0SAX2UngPN4LdaBrLoLgiyygYV9B2ax5swD1gGfp+x4oDJwLEDMO9gYrKXVFOM1dlU4Cvuj1iTnkUI45L4LmHY6ajwZDV1RHF9Sx3esvTYB2VMjAHunmA9NHf2+5hyfwbnJGV/c3gigc73T6Vg54+Sox3lz/2uE29PR0C6nY5tPxm3jCWMlWG3WWlvH2AnqEO3EY9b6/T3SIxWuBDJdNYxLge8z1JVr5oUCGiBLveK+6pb4TXsdZfdsg+PWynp714h07ti5aox1zNrnuNlv7ara281h39a8OnrTR7eXa83xWcfD0Q7bg6zT4/j3hgPLhiVFby27O83J2HOfPX1qv/71r2Un701Mpsxv7nGxXBj2703XHUpivfQMCNbqzB8aA5iDOH+0c1DuHj6u8fkXYyGYL3eNB+7CwB4Ya6PrBqCzt4U4CLc692apODdPHVwuegK8UsX3PI9eQHw4VBME4xdrGDPKGd9ozR/nND8bxzpeB2rqP/3pT/bu3VtZ7n/11VdqSGLucC72UPZS3n9/PimqohzacDhWM0m03P/h1Sv78w9/lu173A9wdeEZ0t5X06jBYzga2TRYvzO3iMEgk54mJO4HKD+ieWQybSMuGCPd62bTZqBTizUNH5uNxpQDK/0eqv9er1XHs0exvthrYrZ5luXWoXGudbw4WyHXEKIg7vbD65tbu76+VQY69xYt3P/0h7c/3i9V6cypAqkCqQKpAqkCqQKpAqkCqQKpAqkCqQKpAqkCD74CCaA/+CFKF/gzVSAB9J+p8OljH2YFHjJA/y//t3+kokWorIzcAC3ugNlJFuVAswgoIiSU6jxARKyf8yyXAjze82G7s8Nma/utA3AOYPSodLvtCNClXjydWxBC1vdpkNupJAvd7bBjlu79awTmCnigxL1/Hahcg4W1VLfBnhqAHnPMgeccqImjXfV0NLbL+dwezS/s8ePHOgTj877s0b/77jsdgwkAfSIb95hvvSIDGegUADr1Gw1KG5G1HbKcpWoGRnbcKpoDODvCJnw0aq2CAejbzVqK/ZubG4EJPkfAcDq5s/8Gnp89bzw2N+SdzAbd3MpeX/UFDHn29FjNBbEJ4X6OfKwd56KmsgXe722729pytbLFeu1W8FK8d6w6N1adXF2q3OiysMl8btP5TPAHgAXQOdSV7YODgBog1lurVmur19sW4HfOjEpmfI33MByNbTa/kAKdMQBGysJ9s5CFO/UABo0HuY1H2PWHvODzuQXo414uQJQXhf3D9Sf7h5tPto85zcD76dTyyaQF6MfmZPtTx/bnaJEO6PamDh1SreaWddVOIqt0XgJzwakhvo86YZXt7gSsHbfjrwJ4BqTHn6Vuk/mlGhfimru5WdjN7a19/HhlHz58tKurG8vLgfWKgYBhBJDc9f016M4MWD03d+/pAr+x9Y6w0u8vrqdoMc16kQK4220hpV+ju0lEIMt9OUB3BTLzRHEDqKxDjjdr0m3F+606V3sGTQ5ZqFcA8rJOP5/bLGxdh1TJdznbWLcvb29tsQCgu/rcj4ky1aMTRYSffI01GhZ9mw5Lm4ToA9ZDzCXn/uLeEptBuE+dF3eCEO/Atas5IutKBY8rhJTX5s0AnJO1xssjLDrtOfjeX2fGx/0zayrLNreW7RatE0SnOdtxe5ACnXpyvtvD3j7ut3Zb7dt97qDIDNThPXvy5Ik9ffrUsk4mC3dgdtyDLSjQLbtbIznK9W5XEQ6eFT7VHn0IrgTRFnxFo8x+q7nJe9iv9KzYecY8hxTXwdY9Xq+PKRvyqV3Tsb7Rlt/38aaNI4g1wgFjOBqGzO3QGJN1rZP95bzdHRrbHTw2hL2Fa47NXIwdDQXMldi8wL/J9UDNE656v/+si2MYz4GrwdXVJwFh7PZp5GGM414e92XuJ9a63YNzHFBKa5qzoWTnvR8/frQPnz56DnnMMw/Ke0oVHR9Qf7NnxWYX1N6zi5lcC6gZzy9cKdiciH+IjSf8t8bmcAjOI94wxT6CKjw+93gG9body3tZ2zzjOfNYuO/aRqBOFxeATI4Zd41S7hpC/EGMX3G3jI1+nlrxnOSVAPrD/H00XVWqQKpAqkCqQKpAqkCqQKpAqkCqQKpAqkCqwE9VgQTQf6pKp8/53CqQAPrnNmLpen/UCjxkgP6f/Pf/oe49Kkn5I35UT8ev+/1BFuLb7a5VSQoql2ULufgDfOcMGAOEOjASTDlU1mBhXbl9LsdoMDQshGUrPkDNVsj+F7UiNusCdXnPzsO+2bAw9MDt+QKki6AO5TWKXuBufAEUdZ6gAqf+gE2U8aBa/sDPH/pRxTtA38tynuPRxaU9f/zEnjx63KpQI3y/vbmxv//7v9dRTiY2GE9ktQssRlmOchObaWCiPrPXk8X0bDIW+EAdCBAXqNpu9e/RLvqLL17al1+8VE35HpBjs15J9Y7KkYPaDYel3hPBnsC5DncFoC6TwcguR1Mb5EULSQXph25nL+tdMnZRG/d6LRBiDBerpeoDNOcr0AXrZ6qLKlTQBOVur2tnbICD/XtJtvXELdzjeRmTHbbNZFwHgNzsD9ZsdtZsXf3sCtaTnZuOnZs7e/0Bc2Qys8l01mbR7/YbW61vbblySMMYTseFzcZYgbsymrpFBfqsKKXMHU7G9nq1tDerhe0bh56ocXvjsWXjsQC65ubpbHWWW9P1jHCHa35Ojgg9AU8F1uh5sDYOivAIiCNoV/ZwDQB1CCpL/B1NCX9p6/7o6TN78vy5zS8uBb6YTwBzrLtfvX5jf/jDH+3Vq9eWl0Md2CrHRhaBezlE+Msz72upf5WNHnLRaQTodmgIuGt4iVCMz+NAqa6Yg07nHkCPyvMw9qExwCMP3F49OhNEe++oEGYvUHRBaD7wr3zPc5fjgaIftAsI9Gxy4hY8Dzqen3WzXN7acnHTQj8aQmTJPhq29fg3beQFLgL9ngHS49yPjQrUI66l+Fl8j/dRkwgdGVNU6YzPbk8jEE03DunVQBKaYWJ9+V50LIigMVqStw4erNfd2pqbD9YsPrbvPx0b2y83dtjsWiC8qA72frsWQI97xKEie35vZKEDd4G8o8HIBv3Sel1XNWtN9DJrWK9hnur+8r4NcPoQJPUaLG5u7fb6Rv8t5wYz+3h7bR9ur3XvfIayvHHEWK/D3DKdA+eOsl+0sJr5pzE0EzDm+cKLWlCbWFePAyHi4Ng2QaC8Jj9+PJl4jjvPGezWeSaExg/2jZvlxm4XG7u6Zq1cSekda8O6p6lgNpu1jTqMKWpuxkqW8GFf0rMrjHl8D+/je4fDXtdGc8KzZ880l1tXBFwXNpt2rTCud3OIddmz6nBsld8x/5xnVqvy5r5Qzne9OUAvwHhoYuHaaET61d/8yn71b/2N/tnz4Gkm2tqK/Tk0ebBnaR9rmr8A4+8/frBPnz7da3g4W6bGoG67t7KeOS/XH8G9SXneUfZ6bJbBkp4MdEWHhOah3Z5mK2Ictu4ystno3/7h929+1N+r0slTBVIFUgVSBVIFUgVSBVIFUgVSBVIFUgVSBVIFHnYFEkB/2OOTru7nq0AC6D9f7dMnP8AKPGSA/p/9T/+RKgaAdeVkN+RiuxU1B9ncwIn1ai3lmbJ1UXTzh38BEgdKQHBM0s+ASIAhucbNWceZP/IH0D3oA1uwcHc4gtW3XKfPqHpD5nres86gsM6wsDMZseFnBYWC6vzOxv0kyN76buuO3FJYSAJ7YVTC4JzzWX/kB8Bu1xvbrbd2xLp94GD60cWFPb18LBV6BItkQqPW5Gf+8Ps/2B/+8AfrDUopgmNWrWAb8GC9arOzBdCxmp6MlW3t2eMr2wHS12uH+v2+Xcxn9u0339gvvv3GypCLDvjifOv1SlbBHIAcv86ivVdgjNe6bvOBy7ywSTm2vJvLgp0cdcD5ZDyx6QQFux+ugvRmBweilV3dXEvdTR4uNuLYATPevb7naUud2c8t6/etW7iiU1ByOLAS1eho6NUH5mBdfTxIge4c96yGiuNqY9VmqzmhxgcpZrHyBtwCto7KECYHfTQKKuPJ1PaHja02S1utHaBzDPpdGxZdy3sOft3CvbLp7mjzcqhc4/F0Kvj4frcR0Bc4Rrk9HFmX6yVTXO7VHau7Pau7ZGPHpg2vS91martysyTDu8i92QMIKVW6q7XJViZ7mLoCz1GbY+VMrfcHz5XHkp01w9q5wOngyVO7uHykfHvs62+o/+1CAP13v/uj/fmHV1YMhlYMRgJucW2ihsfxQQtR892h//lUh/xyV6QrF5036CuZy9xf09pPA/RYezFDWuriOjYNeDY1QFsZ6CjQQwZ6tPNGlcp6pg5So+NWwUTArh1nCuYNR5s9fQ+ih3EDrkdleMD8yuUm95o5vF4vtb6AuGSTa85pHArPzQ6KdrfyxyNAIfHWyzpWZl0rgOiaq0P9DHnOaiDRPPT8aGBvtOQGtEq9e3urtfro8WPlYHtjgsPp2MgTFcXYW3N9NJQoM15uHF4IzhsBa8yUP1dbaxafrFl+ahW91W5vy0+3tlmsbSjV/NA2p1oK9FVzlFMFNt+Azd3haFmvfwfQsQ4vBlKix6aVc79n1s/VNKJ50OnaRE1MA+2rKK2Bn1cfP9nVp08aNymtzez1+3f26v1buUqQ507t2MsAqjRAkQkOOPdGjkxgHYDK/GJssAlXZvxm62MRbNYBwDRF8IxQ9vf51DbeAL3nFxc2nozbeYPVOQ1OERJzb4vl1m5XW/v46drevn0rSMz84jME0J8+tcuLi5Cp3mubIrhWt3VftfAbZ4HoxHC/yaLBZeNs9vjJY3vy+ImugYagw/4QGik8wiAebcSInnlmxyrY8K/WulfWBZ/VNjEpp75vZ6zyA/xmXGutTV+7KNB//W//2v7m17/Wmo3NTbfLpd0uVxqLCM6ZmzSU0VTCmHFdZLW/UwOWu2Bw/wOaSYqifcb53Ky03uLeQqK9Yltw5tjT9EM0AZ04eKjEFWrBjaIWRGesaRLi9cffv36Av42lS0oVSBVIFUgVSBVIFUgVSBVIFUgVSBVIFUgVSBX4qSqQAPpPVen0OZ9bBRJA/9xGLF3vj1qBhwzQ/4v/3S3cY+4s0AiLdcBotGwmxxkL2uVi2UJXwAtgsAUEKBIFCs1OfP9Y6d+Az3m355Av2l13ugLSQHjBeBSn+pO8q89lI93vWbcsrTsoXJEXoCxQDIgS87ulFP43fA/woPfFDF1gRICCQDIO7OWBVVx3hMoX06ldTOc2iXbaXI+uNxPwAdRwnMluJtO8LKX2A6Af9pzvTmmJFfV4ONSBkhEVP9BmT6b1diOQwb3P5zP75Tff2C+//cYBIorRuhaM4v0f3n+w9x8+2KmpbTQaCAJGYOh2wliDu7Uv1wiI7p4Bg50ATWojA/1iPrf5bB5s4GfBdtudARhLznMNQL+5ttsbssbJ091aUeZWDHLrh7HyDPFCB3APWIPtcl72rT8oXBEfLL3JP+fagKOoF4+Hg21vF7ZbrVvVbp71Lc/IFs8CVN5at0tud2HlwK2jsa7fVzvb7Fa2Wrv6nKPTVNY5VZZnqIYLG5SFzXZHm+4B6APZOAPQPx12OtZ7B17EAnTKodlwYD2aQmjY6PbscO5YdXJQR23JOpcF9GEflJ5uYz8oyLZ3G2PuDWDL3He3A4d41JVmAGob85Wl5qwbgXPALOuK65vOLmw6m2suTKczW21cYfr23Qf7wx/+bK9fvxW85CBvXnBWDS6u1HbrdrfMPp0B6A4lXdTqVvR+eD65GgYCCI5ODX6/QbXMejn5vapZJihOZTUdGjYA6a54P2tO0qTBvTdqxuEaPF4Bter9OIUizHGAa3R+4GuMFPDr8/txBwDfT/a7rQ41toxGqj/3zs9G1wN9DZnY2gNOZ8wSLM9gyJ6NDbzUnFJG9qBtHmJPUI67IGMm0Pnp05XALNcWowRK8p9L5nmt5iLU1YBRxvvi4tJevnxh8/lFCywjyGbeKdN+vZENtpTV59psd2u2vW33tNXt0j69/WC3H29kUz8eT+zQPdttXdm2c1bm+2Q6NetkRhIAMRKoo58/fy71eYFDwTnGchyMDPR8OLBu7pnv1Hc+mdqc+IK6lnPG7WJhn95/sI8fPmrcWOM0SfzDqx90MM48G2KDA/Ph2bPnrnofDj0T/VC1c5oZOZtObDwaaq/liHbvnIuGCNmQ08iSedNJBNjcGwdNCK1jgs9wzWk5O5xOtt1VttkdBdDfvH7teeRhzwfCoxq/fPTIVekDt27nYE7dXN9on4vqbfY23AWA9vG5J2W+mk86srnnoImIcQeGR2jOvktz2Wa7cVcNmoSq2mqOdh2cdZ/RrYB5yP3SPEYjB3tEdIE50DBSHfVvNBCh/v/2l9/aN7/4hWp2fX1l1zc3gudA9GhRz3jFZyH7BM0X7DOv37yxN2/eSrXO84F1c0mTwj23EF9rodFNfSdqP9Ea5NoiQOd/M+datTxNR2okQaUe9srKx/X3v0sA/Uf9xTKdPFUgVSBVIFUgVSBVIFUgVSBVIFUgVSBVIFXggVcgAfQHPkDp8n62CiSA/rOVPn3wQ6zAQwbo//if/5cqWVTEoSqU6pG8Zey6s0x/PCd/GAAcVZdS4G33AiOu5ltLeY0Kna8RGgF0BsVA9unx1Rxra45H/afDCs9dJmdZUF0q5751y8K62LsD0APQFCAIMJ2f54/8/j0HnhGIkOUd/7cgM4ArwI02T/1wsHpfWfdsUiwCWyfDkdSZRQ5o8XMA/wH+KNVRZwM9j+eTHYFz/bwF6CfUlGRsB/tm5ZuHA8iB+hyAUQHaD3tBUO4fhfo3X35p3371ZQsRgdkCT5tNawEMHMWyejwe3rOMdttzAGNU1h/2gFvu+a7RYD6bST3LV4A/sIhxjdnBMbsYOHNzc22L5dpW671hz1sOelYOsNd2gCYQhVI+qM9lYQ8MLHrWK3LP+g727Af+dw1Ad6hMDbeLpe03m9ZmeFCObFAMLevmd3MJsbSUy30HW+OxHY572+xXtt64gwAAvTlsdRQ98uEnNp+O3cJ9V9msXwg+jSZjuzke7KaubLnd6DN2h4Odi9JORaFrZ/53e7nt67OOYKasucxYYfcc5z7ji/q8QJkfctEFtKXP9DHlACihymQOxQYNMotJK8DGXZnIHz5YHyCrRgQfF+51d6iU7fzx04398MNbe/f+k9Yl2dBRxSsYjvg8+LdrjcjOGbCNxt5fUXXssN0hnl4BoLdxAAL+tdZK3LNQ9MZs9Ki29rXtkQHRwnzCtY/HgnNxrcZ68Z4ILwXSAehBLd7aukO4Y5MMjhGhlu2ewRyvvJHhLxTCii5oWqWyIgXUEOEOALpGO1nWbaREj5bgwFAAa8zIZi0IhALQg6U31w08J4c+QlT2COAs4wkwZw5qXQuk7wWxf/WrX+nccX3F865Wa1sEZwHWDOM86HUsb3aWN9tWDX17dWPvfnhr1+8/af7yead+z9bdsx173XaOoDy3bs/65aAFvH2aN6xrp7rR2uYopxMbTCeWlw6kmb+Klhi7Mwb25xwf371Xsw5zPgL0V2/f2qu3b+SawLgzLjQdEAnx7bff2i9+8Qs5W5BRT2MAc5qD911eXth8Nr2LaojPh/tKfKzEibIofa2yD6OuR9nOMyDu6R7V4TEd3gSCEpwM9Maur2/V1MRaigpw1hEND5wPeM75mWv8LOPLPs6heijDvpBl/GQ6budvbA7hZuI40PDF7sD1RFtz5gz7EfOg3fd2BzvsKjV/xMaD9hkbIhOYA1oXAuiN5p8gegVAr9QkwnzD+eDll1/o4JlAfa+ur225XttivW7hNgD9jIlEsOBnruMgQvzD6zdv3Xp/s5Hy/BluCsyruEYUeUJ9um3eeXSUdzheOaiXU4mPRWzGcZcNnkHeRMLB63e/e/UQfx1L15QqkCqQKpAqkCqQKpAqkCqQKpAqkCqQKpAqkCrwE1UgAfSfqNDpYz67CiSA/tkNWbrgH7MCDxmg/1f/7D/XrQNzBHRCrnkLsvNcUE6K4ns55ijuFlh8rxw4AVd4X4e/ugcFG3+cHw/HNh2OpQqNSjmyxMnb3aP+dpdlB7N5Lmtl5aIDe4q+dft9q2Ux7vazR9R/gJgAUqSSk6D2Tpmufwt20xFmArbJOkf5yEtQHaVgUKADqThQb/almL/LRs4F9nuCUkASQTbA6qmxDip0ICzZzVLPA1fdGleW1sDAoLgEfgCs7NQ4vAzwgvt+fDHXEXOLUfEqSzoqy7dbKW2B7QD0mPUr9bOA6LlVeh6PKImxvb+zyUYlOh6O2tx6oFWEIoA+qW83G6kyAejAXwz5ASq9PLNen/vsB8v9ImQS3wFkVNF5yXHXeHCoDrbmvNx3nCNNY72zSdUfYfF4NDWOso9i0tWqAjW12xhH+L7dr229XdlmtxZo4n397knHZFja48eP7PJibuViY+VyYwPraByA/YvmaItTbYvN2sdwu7UjivheJoAdAfrueLJdfW5zu4HOjJPDZm/QAED2yX8nvzjke0cFumd3e925Z6Aq9+Aq+pllOfnBuVTOEVzKKplah59TzrKsyxtbrmmguLHF7dIKnCEA/V2HzW7brhXQ5p2j0NW12inkiLurg9vK+xFBonLSYwRAgOK+xpv2vhx496VAb+HgwfOjAWvx/gHozE3NiozmAAAgAElEQVQab6Jd+x2cC00FEdz7AnQVawdlOA0z3mAToTyfyfejKp37Yi3Ux0rQURndrCsiCg77FtArUqAkHqK8y4Zu2JsqO588Z5sX+dhffPGF9jycADiiAjiqrfkcKcY3G7c9B7BOJu1YykY8AHQsyoHonPebb77R17jfAWoZa2++ubXbm0V7D+Myt8tB1+alg0vOuV6s7OrdJ1tdL1rVe288tOOgb6fC1xx1x0r7TDBF7y5KAXnw+dhYreYNtxYfX17Y5PLSRtOJRy7g7EHzEnna67WaBNQo8P6DVOicm/tkrpHFTYQGQJdzMQbRIp97pFGApgnd/2YjFTggm3k1DRn1ca/ifSjvWSPUm9qRJ8+8Yh4Au9XwgqPHaCiwHNeSnqHdjuZWPN9qfbDlem+rtTc+qDEGAL33+cDY8hwhAoBD+2mocZzLvC+eD8V3UfbbBhjU56xTfiY2gFCbM/L+jrWwOO6fMeudazjsDlbtjwLocY3Imp77wz2BCIF+359F4ZcP7eP/P3tv8iNZum15bTM71jfeR0T23FuUnpiAhAABEiqp6knFg5KQkKpARQkVDJiUkBi8ESrVpBgygxH/FXfy3u0zMzKj8c7c+u6YGfqt/e3jnlklZhnhIX1+da5nuJvZOWd/jbnst9dayW2FVgE1FqT3kquXL4wDBTq1A9iv2F8Etf29UWp54h2KtD+Yye4dC/f31zfVnzidVstGODG021WTBfsXYyOXkPR6ihnQmsXJBJeSvZTxHE/3ZV8jvsfHmudkv//961/yz6r82rkCuQK5ArkCuQK5ArkCuQK5ArkCuQK5ArkCuQLPvAIZoD/zAcqX99EqkAH6Ryt9PvFzrMBzBuj/5f/0lypZAGQ+1MeeHcAVoCogGhA5wMPD+MFub+7cRjtJYKUaPcI5HlW4p8MTWaLzAT2AA3j5w/ev7YfXr6XG3GyARgfrdlqy38YOHHjT7fes1myatVqCN4IT5LBuN1Lo8VUBBwD6ExUu8JwMaux2K+vsnVuir5erCvDtgQHLlR12pWALYAM1+hHb3WRPLZgGoOJaKlvktW2ACftS8CMASb/XVa5wKLwBVVvswrnulCGLsrwtVW8hGAVkA2Tys07T4QU/QwUayuKAEqgkT1BYDwfVffEzDmBLALvDHsU++fTFo006yv6UWR8QKb4DCFHV++EKe2rIOACydCH1ms4ZanN+r+zwBD2xJ8a+nSOUiYwb1tAPU/K8U5Z0rW6yyU9Z7NTqZIRS9dz63UGlIF0sV8YBgA6gM19ObboAui0rEHbSbxnH5dmJbKxfXF1Z43Zs9dsHaxAhUBS6zpntdUwXCwdQwDYzW9O8kZo26o3CVuXBljuf+wJrsmmngcLVqz7vatZsoNh8nOcCfSkZOO4/ADqgOdZXp9e3dqcnq+moOSp/wNhqvamgZymb6qNglYDcZmvNVteaLVTE9WSdnpowjp5l7kpyFNcO1bnuUMh7k4dbWAMhZU8te/RSNZetvcC4A/RoCuH+2ynj+hEQOpgFqIUjAerz0WAoFTrriHkSXwGt+b6jkSIym7GcPhz8utrNx7lUr1u/R855v4KZ3A9NMFjqRyMA85eIA3KXY6/CQYPnKcM7wfLdbm27Dc0rywqwMldQUDP/3r17pyOaPFjPYScuu/AEQeMcMZYB0NkDAYgcKIa//PJLfY/1BVT+8ccfdQ7U0tiHM184z+mgY19djuzLS1e0c6zmS5vdEXOwlKKda+2dn1rjdGi1fvdR0Y3tNmrzozf7SAUMuF2x52yq/eD06tJOX7yw04tzQWos4JfzuS1nMxvf31eq8bvrG7u9vlHtUG+/ePnSPv/qK/v866+0BkMhDZzn37LS7/U0l1a6fwfo3CeOGOznWPvzWsB24iNGo6EaMlCMez3u7WHyIMANXHaA3ldUAfA75qsadJqFfk792ZvuxjO7H8+1RmIfikYg/s08oS6393d2d39XKbCfAvFoHGO+01XAEo+5z3OXK3/fCYAMOPfmrEdXFI9qcIV2gHwA+m6DI8mjSwPNBhw004QDA3skz+NauSfmXcGeI6t5YjVczX2Kmv/8XHXSOLD+aAIjdkEW6ntdfBOXkE672kdocru+ubHbu/uqSY4IhSY3ejhU+zJNOawdHD/ifcTnqDex8KWGFTVmbLXDRFOBN4iMdc5Ha/cM0J/j36L5mnIFcgVyBXIFcgVyBXIFcgVyBXIFcgVyBXIFPmQFMkD/kNXO5/qUKpAB+qc0Wvlaf/EKPGeA/vf+yX+u+x+OhjYajgQP9MF5nVxhhxb8rNt2mBEf1j88TOz25la56DK8BpzzHKldsft2VTavCURHxRYQ9fV339v3339n9/djWy2xZQbGuAqYnO6LywvlQJMVvcGKeI3aGJi6lOIO2OjWu66QfmrhHkA7zg9EF0hBMb7eSEUfqkaBICy2y7IC0jVyYIHnBL2mL+znsUYGn0YDwbYsjXxv1MPUiHt2lXe3Akso0IHk++3W4R+Q43i0NjVtNpUVHSrzY7kzWcDvXRXs9XS7ZSmTZYPdTHXqCJq3pZwGanc1NnFt5b5m+wM0iAaCrh5DAwOAlzpQP1S7srUH2K2WGsfJdKImAw7uCdBDQwPWvGT+8qXaMcbKQ295LnHKue4NsBhPub4JALkCfaFs5euba8+bx0J+QBOAX9vpyZmdn13ZaHCqBglAroDyZiuovEKVvlraw5Tc33tbrhcOao5HOxt17YLj7ESQ7uL83Fr3U2uOZ1bsygTQa3a3XdvddmWT+UzOCYvV0sqiaSXxAS1XWTNHl0sA1UY541JBt7BqpxGhEEgWWJcSv63v5IAr81vWxm7Z7FbNKKCPruQ/mgPZQd9arY4VrbbmjavtF7ZcbdLhlts6uO90/9jAA66aTZT/vj79C0W8z5ewmw4FOmhV8BxHhTbNKT5XBO441AvgNZSCVVB7r/uhgQZ4yRpiPTN3+Jlg4mqlOcN9stYCZg+SwwFrgPtnbENbGznsNA3gwMDBPOSaWb/9Afb1veq+uD8ppdsddzpI1ttH1kZ6HvOO15kv5rZczB8bZtQM0dP9CnYy5w+AzI2VO5wWfB/BLv/s7FTrdkxzx3iscYIrMq9pHOFeXOYfhzcHeb50T3XQepHDArEFO8FpLLeBoQ5dS+1zd3e3Up8LtM9RtLu69/x0aL/++pX9O1++8OaR7cYWxCfcPthyuqis/4tB347Dnh07j3swTgY4GhB1UEVr4LKxWCkqQU0VxD6cndrg4tyGJyMbDn1NT+/HNkERD/y8vRXInk9nOoiJuLy8slefvbJvfv1r+/pXv9Le4mr7ua1Rea9WWiNh2c8aZW5cJwU6DgXhKKLGlpcvVRvGlRq+efvG3mIrrtzwjQofAL2BghoY3GxqP1FWOPsNzR9SsaPCb9pkutSBUwP1ZD6FMwX1UMNGufO4h9lUtWfsaYjgHqNJgu+ci2xzjlCkM+xcW6jvAcTUlMXDPJFyHFcKjv1e471k7VKL5VoHe2e839Dc8/LVK4Hs+JvAbf7X2k8VDTAcKRYEgE7NmVtqVhj0rTcYKG/c58nWysPedk/cWaRabzt89xgFV9ATF0EcBI1XnJs4EiOCYberHFVYJ8x7QDrvkexl/DeKdNao3peSAh2Azle8x7KfTlDEL31v4Hr5+t3vv//F/7bKJ8gVyBXIFcgVyBXIFcgVyBXIFcgVyBXIFcgVyBV4vhXIAP35jk2+so9bgQzQP27989mfWQWeM0D/j/7q31e1pBrtJ/hFJnOAdJTF5Hh3uvpZfKEkv8daejqtIKKgIwCr06mA4aCPKnUomCil2v29vX79vb1+/dru7+4FNbBydzVj3168fGFffvGFnZ9f2HQys8kDueEOUB0sAgPWDutRVNdqsngn81y20GZSWgO5Ot1OlWebgtP1GCAhoCSy2IG6skXG/haKdsB2PbJ2awIOjVpDz5VKlFzvlO0NXFCussBdx3rk7SZ7XqAMr8cRwMztvwtrF43KEhxYsURJO5+57TYZ2qkZwRsZwnqb//ZD58Det9sVEOPfsinGanlHjjeq/MIBVK8vVTIQlGsPSEsOPWAfIKP6AkB2WwF/wJjbOHe8/nNAr8NdoCBwkTnjQsaDQKfblI9kwYwKmJ8BZanZj29+tDdv3lT2yoAwQBmABoB+dflK3x+bAA6GCpsM9dl0ZrPZ1O7GN3Zzf23L1dxQvJPZe3HSt8vTvkCkANzJifWmS+vNVtY+eDRArVG3H6djezN9sPFsKpUogL6OwrnXV71pUtjv9rYYz20xfgScKM/b7aZ1WoWaTGThTX40MLLfV3MA9UEJPScDebOp8qiZT4LHVQZ4W7CTA4AeqvElsHz1qECnxg/TqT1MZjabA9mZ8wB0IOJjfjhYNwB6zH23Rt/b4bivADr5zxqvnquyHVx7Awp11HUIOLqDRMzpsEmnOcDz3IF9q2QJ71biMa+xg+612SNQuLv9upornDJWsQ4O0B3AMf7sLYDs09MT3ZsaPZI6O5wdtI5kpc/aTHnMzHPZ+C90hOo/oC6vG69Tr3G/qPNpFvE5DOQL6BwOB974gz08DSp+UAs16SgH2u2yiaPg3mVpvdk4MCSX23Bp8PWIHXa8ftSNuQ285fC61ez84tT+7l/8yn79736j+2A/nI0nNrm5t9n9g99XvW5l0bBtu2mlGgq8iaXTZc8cKIIAUC6FMHNlvtTeRn251tagZ61h39pqbOhobO5vbmx8c2vju3t7eBgLMms/LEtvAri4tJevXgqec1Az9muaoHyuz6v6Cqxipb9auRX87a3WAePHuQDoHDSd8MU+9e7tW3v77p3+TcQC+7/W79lZtR+xt/Dvs9MzNYEoEz01TuDIsKDZZQXsTQ0kKVtdbgopMkLfUYiX7uzB73jdcBHwZo+O7oXmBY4Aw9QYCE3eeeSHs5c9dTvxGIKa9m3+k72cOTKfLdRssFlvfD9vNOwqqfpZi0D3AP4AdObriRT6I1mwc7DfTnE3oFkhqdK1h9N4lRq41jtvNpIjBBEqvIcl5xWPQmnLYYP5GI0fNd4vV2srU524XjXEKP3BnQw4ajXeh6iBJXcKb3YD3jPX/X2v4+/J600VA8Jc4etvf/ftM/tLLF9OrkCuQK5ArkCuQK5ArkCuQK5ArkCuQK5ArkCuwIesQAboH7La+VyfUgUyQP+URitf6y9egecM0P+9/+LXun8pPgVj+5XVa9jMAoueWj8DG/iQfIpicb6orIcBHO2uvw5AhNcC8vBvQKpnAI/t7TuHJ/w3akzALeAJWPvixUv7+uuv7fLi0sa3YxvfjAXYQ50pGJVyzKU6xNp5D2x1FSLXxrVyfs4bQBbYCFgH0MXPyDT3fOtjpRIk+xyldkPgLOVZy5res7ADLsR3ahTAxdXKDjjjuc16Xdnonv+LHXZLCnQgOtBFQGmztnsUqne3AnOyxgWWyuq9+aT2sH1g0b5SSfp4kW3+aNu73O5tQQ66NZIauqv8duyvgZdhxS1oSiNBAib8m/vnAIi68rNlD/djHShQORiL4aAvRSN3ICvvokgK0hPZV3MwBqG+xMKaY7ZYCEAdUHAmiDQangigY+XOa0nhDByu1ZSDTrOGGjYebu1ufC0FerzuxUlPEP1k6ONN88ZgvrHBfG29WkN1ajQL+2FyrwMFujLWy9Kag6E1hyMBMNklb3a2vp/bejy3w95t0LFpb7dRn8f9OaQH+gIauS4pXCcPNnlgrq5k08xBgwOw3JWcfsCA9xQgzS1+BhzHxh0oGHPzbjy2+zFW8wBi8qcB6I1Kkf00x5wIAL5inzkcXPkc5wQKa570e0/gmDsnYPMeX4LXNW9MCLtyh8Q/vbZYXwDnGENiDloo3htFNTa8bsB6nUOZ5RtBRa6V59N0guME+fXRtPOosH+MR6CRRLDy8Kgydhi+tPV6VVlHR2PN07x3j5ZmRu0rq+0YN14j5pI7ByTInHLWQ4VL0w3zxgGsr9uw2H7Mg8aVwQ9e090kwlpfnRSqt6t6UTHX7OzyzH79F7+2b/7uN7LmVsyFAPqdTe8eqviCdc1sXdRtq4YOd0LoD4Y2GI6UVR61xv4dBTtNQbEHNrpt4wCsas88HO3u/Xu7e39tUwHxue6tqDfULIRKGZiNkv4LLNy/+kr3HbnlNIrQ1BL3xnrdrFc6IpaAcWZ/A+Bj4c5BQw0wmkaEeC+QS8npqY2kjvcGFZww+D2PjecCgmlsQFEe+9B0trbpjAx15rvvzb5+gLzudKB1QNNBanig2YF14XnkJ9V4MbfUFLXbVu+FXK+iKuyoc3L/PEZzPs1t6h4xBrEe+NlkOjNcWmiIiDXCnnhxcfGTeAPgObVlTigyA9cDxWPUpD7nvPPFAt94RVEA3mXVj9p9u7aloh/8NQDrBvRv1KtaUtcRYP70pLovGroOOK+kRhaut9ztXXmufHOvJXO/aDQFy+M9Qk4bWOYffW1q/1ID0Frzl3XFfOLrb37351/8b6t8glyBXIFcgVyBXIFcgVyBXIFcgVyBXIFcgVyBXIHnW4EM0J/v2OQr+7gVyAD949Y/n/2ZVeA5A/Sv/8OXqlZAYD7E54N+snIj45Tf/xQEWaUsBox79vJRlr5SyCZlqkNkt4zGyjYA0XQ2tels5lmuy1WCUg6ssW4HmmBlu56vbTVfVR/Wo7Lkg3os3QEGoTSUhe7xUNlOPwLtVqU4BRoBeQFxkTUM0IvM9gBfAoEoTBMEV3GwdZdCz8EC9xvw4CmoC/vsp0DaoSL5sp6NLovrTst6wNUE0bD8vX7/1q7fva0yq1G08xyOgJluyUse767KmeY1yRUGkgZYWmz2tirNNoLA/oWlMznsQKWonZoFyIuPJgAaD2TX7y4C1JH7fP/2nb1/904274wZKnfOJwtzYM7ObfFPiAEYjZTb/PnnnwvCReMFylQOAPp2vxPAjjp1Oj3Zt/d7w0rVSr6v7IlLh2KcY7VZ2HJD5rFbBfP8YbdpJ33grQNWxqjzsLDOZGGDuqviu/2e3e/WNt6tbYFSFtUwdvrtjlmnK+WmoP1ub/X13uob7IpDKcy8IQO9nppC3CkBy3Lgb9RyuVjYYj6TEjdylYtmS2AsFKjUiIRyhgUWzL+ZAyhosaEu9w5bua+5MuDJX94IEG6xgsZOXUA+NXdI9SrZaDUfYbuKBSi3FbgD2mLzz9x7qkD3jPRHgO4aatS03oTiCnQaJPy64pDytNOpVNjKaZZrw0+dG2Lfi+tlHrLegdaMkzeftAQVzy/OZc0dj40s5YDbUttzHUQQJCU84Nzzmjea466qd6jHuozn7vdAVdbNpgLtvIYaKbauhg+gH3te3L+r6amDw38eH+eQRbiU7FF/V6bHuWMseX0e+wj3H++zP+rb5eeXdvHqQvfFOVazhS3GU1sBwlOO+x43h27bDiiKU1ONmpN6RCa0q7GZjif2cHdvh/JQNbIUvY5x7M2bD6Qmf39t99c3tlp4A5SaYKhbg2YRH3uaLk4vL+3s4kI1kj23nAiwcPf918cC9wqO1AAwmzlklc9Czfe9ft/V0DRtNItqXwL+41jR7XWr2gHPiXsAZmtu0IyTHFK4TkA2oP7712/t++/f2XQ2t7JkDbMX7W1bsleXOhqNmvWxLqfZJ9m8Mz7e4OXrQXbvOCIwd4qGrpf3QVTvbtV+1N7FIQcOWeMfNQ68FvfmcRfecMSB+nw8nigegAYbDt+r/XHxHkVzCgCauaK5T+PFYW/l8VAp5pkTR3WB1AXwo4mMvWyxXgum8/4qF4JGzY5q+vE1iurc79/hvJxmUKMXhXWIr0jrBYBOc5WOlMvOvMd5RvsdriKDgZovOBjfsMu/vb1TbbBy91iKpcb3t3/47pn9JZYvJ1cgVyBXIFcgVyBXIFcgVyBXIFcgVyBXIFcgV+BDViAD9A9Z7XyuT6kCGaB/SqOVr/UXr8BzBugXfzHQ/QeUQZmnzNoXL6osbwCDYLfsu93eFTBIDu1TUIUddL1R6IP8gFwAUFlAk7OMwg8b44O/hhR/6cN6rGH5b4AVH/Lzwf2xPJqVJptYPrznGrEax9oWiAJo4cN6YeKaCRIAKALuASRCEQd8A6ADi5UXjd0tSvN6TarZsGzuABdQeBbNal6EtbEU6+m5oe7k/v3r6ABMUMkhFffTRkVeFFIrA5Sp77DXFYAFXvNFhvOPP7y2H19/X9ljo4Q9wSp85Ln0HNh1Y18OMATwUBOsxHlNQOT19bW9f//eFpvSVvuarbb7CpgBeIFlgK8A0qjgUbgDVmmYkIUy1zkcCqBzb9zv999+Z+TWA4HiuVw6tePf3Ddf2Lajhv/mm2/s17/+teZQqHpD8QsUnpNpv37My63XuA6spd29QI4Fh4OtAcHJ7lrNBg1kjwcr966i5+g2zbrNmh33W7dZns2tuJtY825iw6KlZoyTs1NbN+u2adZtd3RYzutuaeyoN6p5aGQj19s2aLTd5p+Me+B0ajQIYCZ3AHLvk6qVuaSsZGDWdvPoZgCgauJIkGBuUqDLifyxt4HT6niE6nVlHQP5+e4glsxxh2hK9k4qaDwYOMK5gJ/LanxL/rKvOR7q8QKuVA53hADoAWldVuu54QECXemOrbqDadZUzEf+LUX5ZmPlxuMDYo0EMK5s1Ouo22tyrCA3nPUf+875+ZmdX5y53X66rwD91SJM8QmsxcfmGbdPZ5wCvD+F59Ggsl6jjH2w9XpZ7XOhVpYld3JCiPuLvVB59x1cDbqqgZ+rrBTgUi3Llh33C7d6f3r+aDh4WnP2t1Co67FtLNZb1uo/ZptvVxvbzpa2W66rhppar2u1Yd9q/V6lmgacN1udSl3Nddxe39jN22s1/NDEwtHsd63od22z22rP5HjAvv36RpEOuo4GTSLuIkDdAui2ez3jCIcSHgeoxurdnRfIRZ96Fvx8VjUB8LpqrDocK0gLJMe1giiEyqVCLiV+D5Gf/f76vb19+1ZRHexLHIpPGI30msDzu7s7+81v/sb+39/8jV3f3Auc73bsDVicS6xtzeJo3W7TLq8udYTDAWs35ndAYKa+IPFwUJ0T4M8Xrh9cz7t377yBKK3JcCvgXq6urgT7Y1+ezRd2fz+2m5tbOW/88MMPHoWSXF7Ya3mvCtcJIHqAcRoHiK5AUe459izKuh1rrkrXexpuBeu1zVbrx5gSnD3qZkeJ1b3JBlcY6t7p9aprOx+d2NXpqZ0PR1UdGNMt17B6tGLvdftqZCNO5YsvvrAvv/xS7hQ02NAIE+833377nX377be632hqo26/+2POQP/F/7jMJ8gVyBXIFcgVyBXIFcgVyBXIFcgVyBXIFcgVeMYVyAD9GQ9OvrSPWoEM0D9q+fPJn1sFnjNA/zv/yZcql8Blr2cnUoBfCAZ4FnBblrgzcm/JjkYBTsap1J5ujevqbVfaYln9CNCTOg6F3L6slN+yoU3qTRS7wAPgI9bOvCY28Jy7dSysaQ3rdVw5x3kcTq8FUe7v7wQUHEN7jjtqRkAFP+MI2MbvAUTKbX4yQSLrPBTo3TYQt2Pt1qNCHFgEUAVgO603A7SjElcDQbJ7516wY3cos9C5UXVi4x62yIB0ctI5eC3VarWSffv9/a2unYYBB56onbtSzVNbQOFqvZQyMxSBJ6cndnZ6qvFzBfqDzdZbm69Lmy7X9iBr8YkUouvlyiFncgxAWQ0wIyPdQRUAfWRnqC+TPTdQ6/b9e7u9vhY0wUKZehw49qUUi9glcy9kbAPjA6CT+dtCwdtqJpC/tvlyYZPF3GarRaWaNWtY3VBDNgUrAWqotLcA5HSt1LxWmNULTgUo87zm+nFrjSPwdu1W1PO59aYr605Xdtbp2YurKzu/vLR9r22HXsv2Ydd+2NuiPNhyv5fKG1eD/WZrzd3RmjRuHHA1QCqO9Tdz6dHmX3VDBaw575bngHYpeTkOKNgdqtJQIuV4yvYOBTq232pGQW0K9ON8fip9SRWvx/i9quGjBsx2oO1QG7W4lqLmdmSFK48agC47661AmivQuw73G4QUePyBVMJ6DaS2ktvqd49Kaofm3GOsEQfoHWVxO0DfWglI3u4qZbkrW90i3uG7g39lli+Wstbm37w2SuAe9vJlqTxnrjvgt6uC3TnCxwGFfSnwy3pQg8G+lHI3FOfxvaplSSPB2rC2R1XszShpvBIMlbJWme2eD69rrtc9WkIZ2Q2tfzUyHFHjMza+pz0C9NTYIJt0z2rniPWmeAlq13IVuY5Oy9rDrrWGnsMtq3rcCJZbO2x2HuVAYwH59cOeWZdcdj+P5lWjEFyVY8JhbyjQJ3djAfSAz2HhvlOWt+eXz7EXf5io1nHvvlfF/EKRXVh30NcRTRPUGdCKk0UowQG6qM8ZWzWe7Et37Ejq+RgP3kuAuexdOA5cnJ9rr8epgTlZ3cNsqn2LvTHugTFodzqqN/scyu4//vE7+/0fALcTvUfJyv2AWwrXXpNrRKfTNPZIGo2Y6BqrFFnCa3KtzCXqybXws4hgoBkIRTrPe/Pmjb1980bnZq8gB5w1wroDuqsxajjU3s1rkFs+mS2MKIbr9+/t3fv32tt4jxoOR1UzVUQaYMOuaA322JRx7uvT33LYBzkA5wHQl9utcWje8D7UqLsCveENENoziBBJ+fF6f+z37WQwtAuuoT/w9dBq+Q639/1GTgubjZrZOq2ODQdDu7y6UpMAzWZFvdB7G00MKM+//fO3OsbjB9USRTxfv/9TBujP7W/RfD25ArkCuQK5ArkCuQK5ArkCuQK5ArkCuQK5Ah+yAhmgf8hq53N9ShXIAP1TGq18rb94BZ4zQP+P/+F/oPtHDUdeKgBdwGF04hCtWQhsu9rQFYccgCtkfgCugBsO0D2nlecIKB+SklZQ0SEP8Bw9LdADGAFw3pBzvl7p+YUyftvWlxq4Yz3ZyPak+A3Y7gDdFegAEdStoVgobhMAACAASURBVCLnmgA4QMwACUAGAXTycBOQliV7sqAn6xbIyWtwLmANj+O1lMuNze8RiOnKvlajYa26Zz5TJx6H8ne328rSWNnuq1XKFHe4T41Racv+vNWqIB7K1s2GDOG1ABNAG9jkGdVFZesNvEaVuSu3sjSWxTJKwvMzGwyGSXm8tcliZePF0u4mM7u5vpZSUMrz9Vo1qWyuU+axFOioz0/PBM9RoFNP4JospeczW83ngiNSQ5elXmubVPY4CWDf3aN2nY4A+q9+9SupTEG1eq0EPQHn9wCyxcwhIMrKY808xtvrT+3JPwcgoxh3O/W9AHqtqFmjqFeAt9zMrdzMbL1ygAeAOlvv7XR9sMv+0F69fGWXL66sfjKw2qhvlizLUZFOVmt7WK1svlhKWbqeL2w/W1o5W+iapeKUdbg3T0TjBVC4Q959u+lzTjAZ0AZvP1b5y6jMHXa6NbMs3LlXgBgK+ARY+e+dQPmjhTsNBPsDatpH0NuoM8+Yv49qcM1RbPgTQIeDay5t3AGBZgtqDKTuD3qy6AYKAjfL3VZjKucIgVMH6IB0t5P28WnUHIYzbwOeMz95jqvdt4Yy/IDNPCAyOSY85oED0b16ynxOThaeCm6pCaFus/lca5qxCFW0gHPK/NbrFU0H3QBvgWwHtQ69U61Vc1f08ztgatGkAcDzw92a3hsYnlrTR7SD9oT02oyt9gLGl9IcDmrawdGB2oa9vc9lB5cRa7BYLnQvAdm1vwjSdtV8g8K50+9Z92RonZOB1jyNCQVOA5u91bYHRWIAMo0GkH7HDp1W9XpAfOYSPR6y7z4c1SSzni9l4R4q63q7sHqnaYdk7y8nEEDtwh0ztE9vd1bQFFWrS43O/QJXBycjG4xGVTQH908DBPc/vr+3u/t7m02n/hrJiYLiq4Ep7ZVq9GD/pemk7bn37nhxptdlbdAJ4u+TrHscIkrt1aFUTy+otUUDABD5+vre3r/n/HO9L6hZQTEOpjkuh41WWqOdtp7L+wXjo6aNXt/3wvR+QJMHawG1NQd7K3OFPRgV+Y9vfhQ0nk4nnvOtLHSs3HEq8Fx6b2yp22q7sznvm/OlPYzHavhij+Y9gPdW7h/oXkVALNmDlnrvoHmGIxwNuPf1dmur7dbmNB8Rf0JD1L60TUlTiM/pAhBOlEXhbglRD0v3FU1yg07XTro9G3YiHqRlzYKjqb1FFvV0IRxMESdqEkgW7i0e1yjkKhO58DiUfPftd2rUUpNJ6gT6w59f/+J/W+UT5ArkCuQK5ArkCuQK5ArkCuQK5ArkCuQK5ArkCjzfCmSA/nzHJl/Zx61ABugft/757M+sAs8ZoP9X/+wvVS0+zAcY8EF5gOi4bj7kJ9N1Op0JBKA8lMqsDswsKttt1Of8DLATecGbcmcbFHVJRStoBZRESbp3O2ZlUkv1tnYoT45ss23DRsdGjY7U3sAJQIeg4GYroM91AExlY320CqqCYWS7visFUsKaOVTAyuVuNQXRPMP4McedTF4AOt9DhVsB9KRCFtw71gwtOzAhcr6lPt57NqznuwP3PfA6MtAF54GvTwA60MFBHmDH82YdxrgCMayjt+VO0A7AFBm3AJkYt5j22PqOFyu7m0xkO4z9MBnoe0B3sudWvjkW9rWa7NoZf46zwdBOB4NKvY8Ssdysbb/dVA0J3OeKBoH5vKofNe8ngI7V79dffy37X5TqjENY35Pbez+b2MNyXilp4S1y9D4+Zm8bjQsoRs0elby1gx1rBytanjvMsVlNbbN8sO1m6deyK+3FoWEvDoVd9UeycD+7OBc8xwI7ADoZ7LfTmY7JbKb5tJzObPMwse14KogotwKg43Yn2BzKX0DyACVt3+3mOfyxAYlXmtesA71AslyXNTZg/GjKdpfidIXiNAA6tvFJ1Zwe57nOnL+0eh23A8+p9rnJfyfb8HS9ihJIAD1ei8ehjsU+O2zomZMouFFRh826VOkpnz3mUmSiKxs7gbr4zvPCJl7W7fu9FXVvqHHVtsPEp7bs8fhQJwfI5lqBk0QQMBY00FBn1kscUesYh5hTgn0pZzyuO2zZ+d7uEAvBOHWqtfoUnMdzuYaIKIjrjHuNqAoeG9bloS53u3MHwGFDzvhH9jWP4+f8Pu4h7L+7w4H1zk6sdzoSXJWKuWhbsa/piCaEQ6dpZbdl22Zdc8atslH7uio+7uGw29thi0PE455mrYbVWg0yFypVuO32diRaY+1QmaYG2kVoEwgbegD/6PTUhmcnGkftRbiRzKY2f/JewF63T84UMZeiSecn/07zlb038riB56ln4zH6oNmwRrNQMxEAHTcUz/n2/S8aT2azlc2nuH14FjvvI5V1eZMGF1f6p64QvV9EjnnsHzEegHYawIDon332mQ72VX7Pa4SF+93drd4DgeiP7gPu2KAGmQSfV7u9rXalLdYbwXagN5boAtF9z1jnGiLCJN4v+bfG8smewRxm3yT2AnCu9xbG/3iwnR11n7rOdsuONMcU/j6paAW93x7VPMF7ih7bbFmvaFpP4N/XqhpF2h1vUEmRBsyh/W6v99Z4vyHaBIjOfhSxHG9/fGNvf3wrG/+nsQV/+DYD9Gf2p2i+nFyBXIFcgVyBXIFcgVyBXIFcgVyBXIFcgVyBD1qBDNA/aLnzyT6hCmSA/gkNVr7UX74Czxmg/89//c9UAAdsQ33IHh+CB4DDotkzzQHpbuWO0q8OEGmGwq8jJSEf/KNAiw/wl9u1LbFp324r2HZEjZqU6qHYdIi9F8RoKoO8ZT1r6gD0Ciok22QUokAfQAIKSlSRUpwnNSq/32Pnu9tbp+tKT8GfjVs+Y2fd65Nr7MArct35LgW6cnkdnABG3GbbM5sDDBHHDUQHKDyqWt3eGegsRfNqZceDg0UeE7npqE+7HbeID1gByOQIWIj6PGpSXSPXcXR1rCtuXbGtzPiu23Mrl3qPNfnBpotllVMLWEYlDgjlsZyHf9eBI61WpTAMgO6q8Z1U6ALowBgB171+tpjObDGdulLR4NIN5boPez1ZIL98+VIq29XCreMDetJQMV0vbbbxDHS/RwbX7ckjf7qObXWzKYAOMBQ03K5tvVtZvagLrKHiRIG+3UzNDqU/t9m0r4qefVn07Kzt8LXd7dq23bBtu5CynWvebHf2bjy2t/dj2UED1+aTie1nC9tPF27R3mppfBjH9WpZKXoB0ZfnZ3ZxflpBKWoQcznmvkcXu3V5jDOqelTl641ntnNIga6fO0BHrR+gHXW/vx5W4Cj1saYurN1yda1AvxTkDqqZf7gUoEB3e3acGdqCgVj0y3aaeS1rdLcMD9DN9aL2B/wHnA5L97BwD1Vz5HiruYRmmsPRaoDkmjdB8PuA0Y/jDGj263wK1gF97C/AzXfv3jtsFDjvujNGOiJfOmCuZ8/7vhJ7VexdTwE64Hw0GmjN88X547p5XDTK/Hz8uKan6vdwmuD6ODjvUwU8vRJch1wbsPBObh0BRzl3ANvIFMceXQD9jOiMSx3D7sC6taa1a27fznl3Rd1WzZotawe9rho+5NqxFVyubN1xDziY9sOqWaFZt2PzUeXNY5sKTajLel8OIMBnlPxHd/OQy0arZaPzUzs5O632dBqWptzXw4P2OGWC42JADAD7gBo73JEj5lqsaeA0rgbUKermcR4g3sfcbpTvLZoehgPBc2qCtT/xHTw+5tdmvbfNZq8aRPZ2jFc4iXANig1YLu2HH16nrO77KtM95hZgmxgB5lw0E2nvSAr0cDxhn5hMAOjTag7Fvsv3mFfrcm9rIiI226pOcnOQi4Q3dXFUVus1h/De7OVOLvFa7AGC51rXrrRnzMua2Z74hgTGaToAnh8aj40t2lOOB9U4Gsmatbq1OeqNqhFJkSlNmtTccUWHmtAcoAdobzbcBaLc7qr5PX2Y2mwykesM8z/eE37/52zh/sv/dZnPkCuQK5ArkCuQK5ArkCuQK5ArkCuQK5ArkCvwfCuQAfrzHZt8ZR+3Ahmgf9z657M/swo8Z4D+v/+ff61qhSIPoBRgz6H5KgEqQNm+Uj/Kah174fThPR+wQ0YE/gCUykbeKOt6ulgIAIRKsIbVe+GQID7UdwJTl22vgDRgel+39r6hbGWp6cpSEB2ZbFjUCvDqg35/jKvZd1YC0Ld7G4z6NhwNZNU+n6EKX9voZGij00EFMMJymdcUeBkMKuUh8Ecgwz3GKzDUwCb4aALooSb1TGrAs0MpjgPQebcTCAsIQf65VMsJovC6wGmeF3AbGBOW8AGbZBhcc/v7AIbUL1SqAZaORdMOjUIKSOzbOVCXFvW68pcDRIpc7w8CsgH2AqBzbZUaerMWRFe+barz7OHBZg8TjQXXAIQ/GQxsNBgI1nIAjKYPDzZ9mFRwqLSjrcqtLUuHXq7UBp5hH+ywUNAQcNXp2LFer5o2JvOJTecTqzVqAvSvXr2yQ7m0/XZhzaLmLgonJ/br7qn9nd6pDQsH4PD5me1tbntFCjCeq83Gfri+sR9ubu327k7qZwB6bbkxW651P7L6Jnd4PrfFPKBuzy4vLuzLLz6zz169+Al8/bl6mfUADAMtBpRCMbylAWS1foxDoDEERfgT6CkLd3LgiTmQ4hhwBjA+Ghns3U5LB//NWPHlam4ArmegozynlmQ5X146iIz60twAUMYZIaCy53p7rEFcL+sNFfrTXPTHfPRHxS1tAnXgLTbggoA+bsrHTntINKiEMjhs0QPEXl/f2Nu375TT7WBzqCYJIKpbfqd5lSA8czHU2JWTxc8cJagJ9392diIL+4Dt8Z17j3UZNeR3AFeOWFNPGwe4Xn73c4DO+udnXAu/D7eOANRcy/8fQP/8889lHX4+OrNhs2f9ZqdaN+v6UXN4Um7UaHBzc2Pz+cIWS6z6dxWQbdYLRUsA0Kv1VdTs0KiZNbxxgaaJbhMlclvNPdW+nJogwh0Ad5HT8zM7uTjTvhpKaizJH+7HVfMCjRrtZksNHQH8n+5Jj/sjDVZEEqBi97mBq4Ysw5MNvxo+eh3r9nuKFCF3m3lLPcn/xlEk5sLxAICu227rTQvUPhw84v2MuYpqnONv//Zv7Te/+Y3s2AO0M7fioMHk7PzsJ+Cf+2CexnxAfT+ZPOjaA3A/BegxrwKgY+Ue7wU4p2w33hATe0U0r1AjRXwMhj7mRaHHxHmlQKeRKWIH1HPksLxaj8R9kH/eeLrflLY74ABDBMlRcLvOUR6sOLrzDOflfYEYCPbsuDYB9G2pta9oDRT9REXUm2qiivktt4Nyr/fheM9gLWWA/sz+EM2XkyuQK5ArkCuQK5ArkCuQK5ArkCuQK5ArkCvwgSuQAfoHLng+3SdTgQzQP5mhyhf6ISrwnAH6v/q//mUFhlEI8iH4U0AU9tHA86dqbYBSF6vzlA8s5TNqRkHspJDb7Wy6mOuYYxMsiL6xOjnkQNIWKl/s2ZtWT9AAgC74gk31zqxZuh27YNV+b3Ujk7kmYCLwoyzuje3WZIMn+2sstzf+4T/2zVhBc/1LYNNmZ0Og+nCgvFvPm937c3elNckl7nWt3fXcYxTb2N8CryPvHXW6bXZmgCts3LmPJpbrrsIkqzxgPnbngGegVSgxyUHGNt3zjR1akPkLHJEyMeV08zMOV1a3ZGvcaDak/A+F7dMmBEFP7OBRPNcahk251KqTic4BaAUMSwnf61odYJZU6a6I7dio15eKnOsVrKHmR4cuYTWPjTP27RwAdK6h3WwKnnPotTod1fP+7s4e7u8FhAC6OA/s62Z7QHpqMjgegUColr2xgONYb1hpREHTtOEwc7ac22w5EwgErHHUj1urHbfWbTcF1shy/6o91NFCATqfK6/5vtzYeLcRQKd2qDrf3T/Y2/GDQBAq9OVsZjWAEVb3KZ8dIM3zV8tFBdo+e/XKvv7qC/vi81cJSh0FnQJEupuAZwEDpaUCVfNB6VnGm51y1yND+IhyvNZwK+sEuY5kw1td1xmQuNzROHKQOl5NGB2gV0MQXfBX5/opQGfeAJCvri7s6vKyytTutFuqM1AsrtcBmK9zXksuE6oDOdGPqllXEYfi3dXqJWsem//SG034mRTYWOJv3f6e9SZ17+mJ1n0oyXV/crcgJmKqx0uB3u9VTRE8b4jF+WgoR25cGATQlzSq0DBABASZ5ChguXZ3RuCx5F0DCVEXM3ddmc0etdNDYs5F5j3jFfCZvSOsr/kOrASizuYzrXGPbdgnBThRBN58wD2QV42tNbbjjD1r5SmIZ13TrHN6caED54YXL17aoNuz1qFuxdHXoJp/DjubHHb2sF2p2YPD7xu3AvLO21rbDfZHdqE9oNr3Q1TJKNA1zxQpYW7jTba6rPz9ccwiHCkqVXS9ZsOTkQ7qtSSaYj636WSqPYX6ebRATRbgynBP1vtPGw+U9d5uy12Ek9OMJBX7ZOLOJLzOkzx69jjeGxj/87NzO78491iM1VL1j0aKJlb3jY7ty4Ot1jQSbK2fLP/72KQPBprvZLQzr/70pz/ab3/7W8VaRERDgHbWgfZvNYF5nrzGB7eS5O7B/IhGAuI54nHs14Blb3raarw3+yMx9rbc7lQzb0pb2ILoi9Vac5X3y4hgoHao4LkeQHajUfj8Zo9cr2y52RhuLqwrOU1wCKB7s4rWUsDzhtvt817Ee5ciU3gPw2KCnx8O1mDfr9F0RKPKid4fcJ9gPGNfZg7VDh5TUlnetzrWbXdUn3lyoyEehHVFHID2wO1G5/n9H7/7EH9e5XPkCuQK5ArkCuQK5ArkCuQK5ArkCuQK5ArkCuQKPNMKZID+TAcmX9ZHr0AG6B99CPIFPKcKPGeA/q//n/9DpQKQoGQEECyx3UY9TRZqsk2XyrsElgDT6vpA3aFUr7Ljnc7m9jCdKqc14CvwfDKfST0YH8yjLm60WyaQ3HWbbZTsZLgGaG3UGlbfHay+Pbi6DRAEgEJh2WhUKk8swsnjXs8XUgtzzVLEbXa23zgIhSQABgH7fB8MeoKKNRoGEkCvIBLArNexot0SGBZUw3q4UbdW+1G9vV8srVwszUqH3gEDBaSwOU9qbcApiksuAtAEGBFQQtEHcKIWKAe5Dqx2Q/0rEO4QczAEBg0F9ludtiC/oAlWy4CTlDsfSl5qL8j4BARKqV647bcU/gBMEO3RBEgCcvWwhKcpokZzAa9ztDaW4YD7sJzfH2xLwwIW9SnmG4A0GvRt1B947LeZwPPtzY3d3lxXKknAWAHoa2KtTH7xUs4DzSYw10EnB6CbLPdFchVgXi7WS5uvFwJFkY3cahyt2Tgok/zi4twuzs/tVdGzl0XPDvOl3b1/b3c3N3a9nNv1aqHXlUvA4WC3k7ndkIE+JQN9IhhLswCACRAbmdgbKcBXRra78t2/+sp+9c1X9uUXn1dqUkUKLAHt1MSVnmqkYE0luKt7WK1tvtrYbL6QbTxHrd4wLOvrDc9R1pxDuV4v1NgBrANMAQoP5VHNFALMXRTKWGV7yAFAj7FHgc71Mt6sK5pFXlxd2IurywrgMpeBmoBOf3yyhlbe+05uErwm85WxZY76nPMcbe0NjL2IXE3NB4vZzDYrV8ly3I/Hdn8/1r4BiKbx5OXLF/bi5QvrdDxCgS/WJUCRdaO5ax4rwLUNhsOkzMViuy+oKtC397xy5pCAZLJyp8kjcUK9jnLHO12tH8BfWOL747eGP3XEJtAsA+T3GAYHnIBN1and0jUBcB8mbuNNYwev5/XyOZ++qT44SHBEYwtrEtjKeWhCoJaA3hdXL3UwpzmwyT6strZfuxJedvCblRpAxuuFajoe39uWPZkmh3ojNcX01BTDnlTje1xRs8Eit0MNWO5NMd1mUxCdZiSv11FrHqha2fLb0XqDno6n1vTzGTB4ptfypp+69bo96/e6GldvzHBFuh8+z+Q4oL3qYOOHsT2MH+RMovWRQLoapZhfZHa3W95AcXqqWAIO6ieAfnJqve7A+r2hHfY04yz13sVYc/5Bv6+5w9jRZMX6+eH1a/vzn/8s9T5TL9wSuC7Oiy29oH7KU2f9uKuFQ+aT0UhNLrw3cq4A7gBv7o+5g425bNYPZptjzZbbUnsLTQdq1LkfC6Sv18Qy7KxZ1HVQr4jiYM0xR1j7vB729avtxla7jdYa14uLSyjQffTMjvRNoD5vJDt4NaU18NWX40t8ad/H+r1RsxENLaMTvWeydy3nS40tzSyNY81wNOi22r4v08TSG9iw17ei7u/BqhWNHID+hceqaE83s9/94dvn9GdYvpZcgVyBXIFcgVyBXIFcgVyBXIFcgVyBXIFcgVyBD1yBDNA/cMHz6T6ZCmSA/skMVb7QD1GB5wzQ/+X//a9UgsoKeZU+FEcpnqySXZm2EwiL/GKUfqPhzwD6fG4PE7J5HSJyTOczm2DXu5hXMKjRaloDi2zs0qWGJqcaoNxRprpU2LW6A/TdIeUyo6uuWado6uCDe31YP18I3q2mc8dFACHAzmZnB9SmSV0p2AM8wkZZauu2VHzkwwqiJ3hXbxXW6LakkleusNVc+d1qCmBL5Uz29mxuJXnZ263O+zRzORSc8ZphwR7XB9R09b3bhPNvgTWyjpWB7deN9S5QEWUih+r0RB3P+ABNuCcej8oSAHRImdT46ce5XamMut8zimXljQ2/1OOuRtaBs0ALNb2DLu6rkwA6qs1Q6XLfWOuHAhcYRQY6Bz/jHhaLud3d3tr93e1PwK2aAFqtqsnAY9SBPS2pvIGI2M8/LFCcR4RAafME0AGBAB2s6Hvtwnrtuo2GfYfq5+d2VWvbZa1tm/HE3r1+bW/fvLH3y7m9X86sTJnXjP10vbPZemvLiCrYbpVZb8dD1ewBXPa5v7Ovv/7avvnmG4Hzz18BPS81B2XxnvKgWUcxFxgT1KhPoe1yBUTf2Jws6aSMbQCosVBOedfM/1CgA3EDStWONeOg+UFjpfXiCvTYY5hz7vSwqmy9UWC/uLyQCl3NE8y5WGepGUUZ0rLBjkYZV5g3mzgDeKZ55GyH1TujFvbVKP0XqMc3m2rejJO6n3nE9XIdWO+/ePVS1xDrhMYdnCFib3makx6RBjgmKKe5g2I+VN7h9IDyfF+dN9ZZfFe9Oj1rN9uV2loNQwB0O1YW7oBgt9z3iAigMQAdZ4ZQVDM2k+lYNt4C6AncR9NIZFv7+indESKto6iX1m2i/N12187PLu3i9EJzGmBLO8RusbHtwmMgAJLT7doeyo1NNk+s/7HllrK/8H2027Xa/mDH3R4ZeTUngOcC6OYKefZzAHqH+UYDTto3iwTQ1fyx23nDUqdprbbHWIT1eKVQTm+ejCVq7xHrMSnAAcIeF5AcRZg/dRTwNTU/0DgCUEbJz3sDrxkOJ7s9luOlFOuhfKYZZVtu9ZqVTXsC6DR5RQY6zSU4NFSZ3URw4BJQlnZ/f684CxwEAMCMdzQL0OwTyv5wN2HMcbQ4SxAfcE9NaGjhMWFXz+M4H+MaDQ+r3cFW+6MtcJtICnTcGB4exraYM29oACkNsTiHxy20/P2Phpo6TVXuXMH+sSYWpPQ1AmCv4ypAhnrh46c9B4Be1AXQw0JfzUo0puHykppzkljdiqKuPZR5h4J8MZ3bYva4lxHJ0KrRPJUadno9OxkM7WQwsk6rXe1z0cSGIh1re+6Xr9/9/s8f4s+rfI5cgVyBXIFcgVyBXIFcgVyBXIFcgVyBXIFcgVyBZ1qBDNCf6cDky/roFcgA/aMPQb6A51SB5wzQ/8W//l9VqkpNBkSTCrWs8ndlDZ2UlkAO4IpUsMkCOqDRerO1xWqlD/wDtj0F6JU6LSnoZH2eslU72MGjsE4qTwGO8miNvUSi+gKqd4C9zdYTBfrCltO5Laez6pwCx9g5b8gj3thqDdRzm+VH1WFd6s0d95astlGe1poNq7XJaK9bDeJ0NCvImu62bTAaKo+XAwX6ARX62rPZq2xap8HVtcTYB1TVL7HABl6jEGw0BF94bSyqAyoKnGJdjpIYS3ts3Ct7eVfvcmATDqhdbzeCF0DZAOjknleZxAnQOyT0g1p2Wk3rd1HkO6QHqnUA6CiaqQsKU5mJk73tMExKUhwByr3UmEAjqVqB7+12lU8PaJrNJrJQDkCvJgms62Oci0I21Iv52sr9UbbsWFlj3f4wX9gMJ4TU4DBbLWyynAquAe2o27DftlG/bSdDcq7PlIF+eSh0LO/G9sP33yvz+Ga9sJvVUqpNzbFWy8p6YWWtEFjki3sArJapljQjANCpBYrNUKCjdB/2ANjtCgQCjaIJpWqmSA4CbuWe1OG7va23pbFWAo4WrbY1yXwHoKU5sUPln2IHuA7WDspkDrfJTiBc4O3RxlmAb+VxCZyTL1S4FxdndnlxVtWNMazmWlL5M4+pAes9XBXcctzzkZ8CdCA6/w5L8h2qW5oHDofqHlCxMidZV1wvc+BcmdPngqMOZBMEX7vNu9S1OAQkB4eIPfAmk8KIeIi1Rl671/VQNfsEhI91p32j3lDdGvXUFEPjDEB2t9W+EDUPCB4OAg7+Pdog5j0QeD6fSqVLjbkH6oa7BGsqMual/AVq4iPxRBIfNYw5wrV1ml3rtLrVGgSgl8utlURTpDosD3tb2N7mexpTFjpKYHlyoYhMb9TnAHSyzQPcS6kMcA2VPKp8GpFoDKo5gFWdaBZ6EiOg+cPmWzuqESBcOuKaogGIfeMc0Hx2JrgNRFcsB3nrDQ63/6caNASxt0V8wd39vd3e3QqkR22kvC5Roh+qvY/n8j9U3tV+WLSt1exoj46GB1T9lVNGauLithWtAYymSeZ49AiEbrfav6in4O9sVq0L1g37CY0BAeRpEJnSsLVcPjYddVHeO0CPnPjJcmPT9dYWa5wO/LyKG1h60wVzloOGHUVjyFWBOtP44M0rGq6jz3H2Q3LV9fYhV5SaW/PzPsX7Gk0ZqPsLH+un3Jl9fQAAIABJREFUAB3HkoKmpdSgg218vX6UfXzVoLDd2XK2kIo8GiV4/2scaNp5tH8PgD7se1QHh6D7dFZZ5VNHvn77uz89pz/D8rXkCuQK5ArkCuQK5ArkCuQK5ArkCuQK5ArkCuQKfOAKZID+gQueT/fJVCAD9E9mqPKFfogKPGeA/j/89f+oEmBzi6oOeB4qRX0I32ohcfYMZyBAAqZSp2JdG2q/dkcW5EA/4BpACUg8nc9tMptKiU7+KzbXbjdbk60sijuUd92+K9GlTo4M9EPNij3w0qEIALfbbMtSFpAB9OcDf+D5ajavALnym1Ggb8ghXtp8gR39wVrJ7jrAIZCSA1VyZb5c1OzYTMQUG+TDUZburX7XRqcnUtByHLDqRh2NfS3wUFDElbE/AWnkqBfFY7b18ag6oRrHjpf7wtr66sULu3pxVVnBY9v7MJ3ocCv9g3LjI5/dXZePyjkHnq/Wa1c6AoCwcEZpHdbO3a5qh+KwUr8ezWTX3u0qt1zZ1KORssw5gDdhw38od3YssRvG6r1jLSyBAaiHg9ScDw8TWfjyc+zeqUVkwG+AjJu17JRRqfJ8gdBWYYPBUFb6i8Xa3l/f2Xy+ss8++0zH9nCwCZbAm02ldJwsZjaePdhquxZkYo6djXp2ftK3k5Ohrh/YdbGr20VZs8XNnX333Xf2+scf7W67trvtymqF5xp3uj0r+kNr9ofWandkocycXgOflwu3H7+70xxrNQsdn332uX32+WfKWbZDadQFO+ibm1sHqmkeCJimbHjZ/wO8+B/g9kDThkcKBIgsUFa3aSxwgI5983K90QGsw/aZxgjUytiQyxI7rU3U5xyAZZ7LeZUZv1p600tZSgV8dnpi52enKTahq/GVdTr22VrbO4E8vrhW3AYYJyl6pVinqcLvIaIdmEveGNETsD3uUdSmn3U6cqIAGErJDIhvhxX0SK8RSubNirWMJXZN5+QeiIGgMUM/qzekXk6e2Sl7muYA32NQjWvPkNW8R0zw86pphaUGCDQHiwHhyxLbeI+G0KEIiJ8Cb5qEur2O5n5kEyyXNEssZD0e4NYhsTdnhMK/JvjsO0vsMHovwCUjNVVgP34sj3bcm/Y/5W0fa3ZYs3+5nTnXtqubrRt1W9ddbc3BPss+Grbe3tiCAp256e4VUl8DVhvyLK9gNq4SnUahWgXgJ85BOD3Z8x+Oe9uVZJQ/7m3RlMFzgK8omFFmX11eyZHB76Gnpg7/4r3AIS8QXmpqIHRyy3j3/p39+OZHu3940Jymfttypz0NkF41GjCuNDdFjATXWmsY/6PCsUfSAAKYprmBKBL2IeWdNxpV8wjXzV6BNTuwF5jP3ql9fLNRjVhLODywn7BveVmOalwY39/r8dy7XDCS+p/7xAb+YTKx+9nC7ucrAXShcGJEdqXWJDWMn/Ge6u+rG1ss17ZcuSsCX+xvTfaPWk374Za5kqpK34Nn2z+OKXvNAaeBIjVyFE3FojR5/0rNbsxN1O71GgC9VjUBsP5X86Us42P/OpZsVAcrN7tqLRPRcTo4UXY6NvqM/XwytbnGc6r7Z2z5ygD9Q/x1mc+RK5ArkCuQK5ArkCuQK5ArkCuQK5ArkCuQK/B8K5AB+vMdm3xlH7cCGaB/3Prnsz+zCjxngP6P/7d/qmrx4T7AAuAChEARF0plKbrJId/tBCWA4PwMsAXwCOth2R8n6+9QK96Nx3Z7f2eT6bQCZseU2x3wq140BJFRoYeSEmAlSLsPZOAK9G7hCnTAs6AGAHy1tnK5fswdBwaukwJdoN1tpT0O3XPdlRcNmEJ5LFjhAAwoYS3scV15B7FAfd7sdqw/HFQW7vv5wvbzue2WKwEh4Au14765r0olmRS8VbY19Ul5tT5Na8ofP724sLPzcwHOTrsjlfV48mDj6aS6L1S7WLijVnboudW5lxssuwFOOz22OJqBO1t1h0aC1jQ0pJoJMh0O1m5iz9sUtAMESYGOHTFqX8AaNw/wR6m72wnoSK1br+vf+10p+ARQApQCezgAe4KxQC4simt1WbNfXF4IPiuPvVEYttzAtvF4Yt+9fmN3dw+Vwr/WbNkOJW7YEx+Odjcd28341qbLeaWOPzvp2/kpQAwr4qGNBgD0mp3vara8H9uPP/xob969s8m+tMl+Z3VU8kDR/sC6p2fWPTmz3oAs5Z4grXKQlYVMPvlEgJns63araaen2PefCljTFMCBDTV21MDggKmhpNX8lFNAXdCWOX2suT2792akxggp4j2+QPUtGjYji3ix1DVgPU2dQ4EOKA5rbGWgN/z1UYlTdJoAgOixBpmLZ2cnguiaX52OA3Tlnjswi6YXVNqhAvfx9gYXvofKWv0BqFMbheqmXHL2jt02qVoHgqtSsm62us+wemcucg2cM+zPdzv2lrJSTAu0Sp0OTEzzthYxCVbZolNf1q0aVqJ2CdZqH0rzXJCa3oAjWdMo91s6Pyr0p84RUgIrQ93V9RxEPXC91DmU6dsdjUZpv0nuEzSnuA03lufeCPFTBbrvY64WJnfcc+QB+3WOo++lHOx7h5UD9PjaNWq2btZtU69p3aOexw5damUWmTh6zdXnO3eH8HMcrET5jRY+5X7znHaDo5GszFM0Q2oYogZeFyIv9lLRe3OQj1E0AQCXycVGpX1+fmbnZ2dVYwtxGZ5tvtE+wF5CTagNKvLpdGbT2dTevHlj379+bXfje9nlY9PP3rfZeWMHDQ7MY5ovZAvffLQib9RQ0Pt89fz6hhTdNCcAuMcPD95QlN7PUJSz5xA9ckmkwcWFLZcLXQtxE2R505gQNvSyik9NDYB1lPOs9Zv319of2LsULYCDRJO1Z2oo4vU2h5rtrGEl3h2poSbywpl3XhNcL9zlg2YWADqNUNHgFc4Xsr5vFCw47RtSrbMvN0yNEWreIMYhWbpj407TGc+jIaXRaVmRHCsCoNcaR2sUZNfTIML63ev+yy37vDdaoUCvlUc77MrqvbvX7tqw01NzAY08jMmW9x4afhaPtaQWv/tdtnB/Zn+K5svJFcgVyBXIFcgVyBXIFcgVyBXIFcgVyBXIFfigFcgA/YOWO5/sE6pABuif0GDlS/3lK/CcAfp/8y/+OxUgYAtAmg/1pShNkIc8Xf18txdomM8X+tAfFR35qFdXrp4G/AoShoJ0sbB31zf27v17G8sO20GzVLmoJVGVJiV2G4VcUslF3rDb27qFLVCE83UbTes0HPoCQltYS+9Kq225NqyN57ZZrm0PQF+7vXIoMR2kPIIlgBLqTIC+K+ELZQUfOQQhHKKRIYsFLtfXH/Rt0O/bbjK1cjqz7WIheI3VN/nRwBEAFa/l2bionbGmR/nnKmHOh91uQBSs7IcnpzY8PbHRCHXfCcbPdg9AJ2uZTOvVWs9BSYgFeih0+Y7VOyBdttuNunVrDevXG9ath8LfFeUylE75xgDLBvClTqa2Z9wKLAOZsPxNoFzKUWzNyYvG4l7q2aPgMbbdAOS72zvVvahhl81r1gWzeF0AK8cXn39hn3/+udTu5C6Tvx425O/e39jvfvcn+/HNezs5PRWQ6wyG1uoPrdHuVHPgenxjb27e23j6UAHWCqCfDCu1KPD8fGu2Hk/t3bt3dn17a3M76mi025o7vcHQhldXNrx8YaOTUxudjDTeZCTfXF9L+Y06VTnYjGOyjAc+H/al7ne58Lzf+WKh69H8OtJYkpT+qPiT1XnYHdcBgI2m5r+cFbD+brasoQMFtQNB1JwPk5mU8GQzP4zHVud/RwdmQHSAbSifQ4HOOHsGugN0mjqAe6dnJ3YKQE+2y6x5dwfweROvqXkKDJT9uNufA891XWlcyWFXtEHRrPKomR/ldi2lL7UEUgq6lgc1a7B+BaaTIl/wMNa2oOBRDTxS5NLEU/3OwTPPle214K5DR37DfGeuhXJfSvVkOR0NBFxDueOHoZjvajXIWj+5RgQg3h9K3Xs4aLAWOt22/h02/DxG+eZ7tzXn5yiulUcvtwLs5rHIDwjN/Xs3jsYb++2IpUAVb4U1zaMRaOJB9btHgb7eCYIyL3dFwzYA9EYt1XXv6ntZ3gNp3dVC6vNtycRLgn3Uy3vbHvdqGHIJ89Gatbq1UDjjGiEAXBiKY/Z9xXTIiaS0euHXyz2ryeFIY5Wr/E9Oaco4c/eKtP6A5sBgYGrkYYczB3vn+cWZ9QeDyi799Y8/2J+//dZu7+58D+r1BM035cY2u0cnCynb+301G3kDCfnthRV1jzRgXrOfUAeKC+i+vn6vtYO7Cvsn709cA7nmn716aZ+/+kxrZTGfaz9dJ4t1rOg5aCjqAZ5brcqa/fbmxt6+eWt3t7eC+uzx1XrfH7QXaC/sDKw1PLWi1VXNmCPL+UJAn6YSV/2rBYIuGzXfLDn/mix4H4O4FzVkdTrW7Hb1OprXWOrXjrarAcJ5X3GA7hnoT9wXtL8Uxr4T+22jSeg6P697A0yvp/WJ0pzxj+avxtGbO4DrRHUA93nv7RRtK2r1tBb33uh2NO0lVUyLmf3h99/+8n9c5TPkCuQK5ArkCuQK5ArkCuQK5ArkCuQK5ArkCuQKPNsKZID+bIcmX9hHrkAG6B95APLpn1cFnjNA/6v/5b+tAJUAl6BZXarhgFh8gI4KDXVa2C4D1PnwH1gUueCyLi4KAfjIlAVevr++sdl8Xqk9+aCfjHGAT6h2UVVjF+9KQwe4oT4M5SPyO2yHO/VmUj2e26DXt9axZm2rC+ZykOW6X28E0Cs1cFL7VnbNALna0UqUqnXPlZW9ORa4AgyuJhVIbjVdxddqVT87zOa2n82kQI+M2wB2gu4J6qGobHc8212wRSrkmg7unxoDTgejkQ3I2x2NpAaHUT5gjz6bqukA9SLP4VpQIlJf4C0Z6WF3HOdoH83a5cGa2LgnaB+Z1mGB7E0JNBPsBegcQDYcFLf9WuO5WJXrSA0NQFlgyXa9rrKMV8uF4RItp2hlHwPQ27I/5vjqq690nJ2cyEEAC+lYF9c3d/anP7+2t+9uKsjT7g+sPRhZ0elWoBL79pvJvc2W80pd3e+S4d60wcAzpDkX8Px0a7Z9mNnt7a3UretGYWvusdMWMOqjnr16aScvXtow1Z3rAbhzUF/mOmMqC2hUvumLnHTgM5A6bNj5HqAwai2V6B4ZZ60C12ocqdE84q+nGqiZpLA6Ct1U98l0ZhxPFegNR+i6HodcRZq3jzbOQDmaOYCGAnBmqinK+bPz06q+UoAngP5ztwQU56HMBpb6PPC14MpqnB/ISS8qtS5NFrsddtn1KsvbzcsdaPMVDTmySU//li18WnuAV2pOMwJg2F0Q/CvgdcDFANd+Cs+ADqvwWOOxt2CGcNhzpobGgUaRUJNXe5yAPcBbngfVvtFuoyh39b0aEvalO7nXuCYHndQKNW9R1FyBzjpHDX18VLSHTTrW26FA575oiCiODWseYyzrct04bkqzncdBcOyKuq056o+1iMYBxijmHspz25VyCIlsbAF0gH9S1uu8h4OOZppLauzZ7wXvo9bMH01VlM7KmveGprimsDAnhkFNKb2ubPc5WD9YebNHRRY78Pri4twGw0EFWt+8eysFOmpxKb6xS6+b9uZwImAceW/QETnerJWibe0mgNvfM6i7T86D3gdYxwBvroGcbp7L+NOg89UXX9iXX34hV5WwxP83AHq/r+YZrOUjdx5w/vbNG7u9uf1Jk4e4vWrk86EzPLXe6aU1O71qr5pi7z5+0NqMLzUDFC3POU8NZlXjhxpyDlof7Fe94VBNH3JnYA8+7m1j+6oBxhoOz38O0GvNQnEpUSPy0w/1gx3rR60FakKTXEnjBc4kqVmI/abBfZXpnNuttRtNxagAzaNuNGtEzAvrl/vg649/+O55/SGWryZXIFcgVyBXIFcgVyBXIFcgVyBXIFcgVyBXIFfgg1YgA/QPWu58sk+oAhmgf0KDlS/1l6/Acwbo/+Cf/6MKUPEhPnCu1+nKorUCUWQlr9Zu1Yp1+A5zbThHQ3AB6MsBhAHGYt8bwIFs2/vxQ6WQ5jEB0LHoBbbwobsUuQkgBkDHphgL4IBUAIp2rbB2rWEvX7ywV69e2cXZmfWLtg2abeVRoyCePUysXG10PLWED6UgNywLZzvYNn0PALUH3jTrBnQIuIACvdFuCnoGeLPF0owcdJTHCS5VECuBKreWdvvrgJRAL7AmjtKhYAWqA8+Hp6cVaAUxzpYLHfG6Au71mp4rKITyGbBNc0DNQSmHkWPL9W22T0B+2xX7TyDUjpxh5Ti7Up/zYOneaqHqRD3f0fhKeX5MylRslZN9PAr0gGUAdXJ1Gwl5MudppsDmGJUj8Pzrr7+WbfJJf2DDbrcCMOPx1N7f3Nv9eFrBJpTnjW5f6uxoUFiVG1vu1rY7ADEdmtpxa7XjzlrNhmcSk9G7OerYTedufz6bWtnp6EDBD6gDSEl9fvVC/83P+Hr//r0O2S1vNp5ZnLKkAxjhMgAcpS4BE6lfWJLHtWGLjvsBEDiysRUbQOwAauoEJMujz4c6zSFJSRsW7k8zmrFwb9WLCtIyp6SUTvbd0RzhY7pxa/OisH6/Z+cX54KXlbvD8aAGCMYtGi8A5w7wm1VjS5Uvnn7HOVFTl7vkQJHm3DFlwnM9oXIHsIclfDQVSDmbXCCiuSXg/Gq19jm93VaNNFXsQFpjAHRlVUupTtOCq9L5eszH9tzwmNMoz+u1pjXqDrc5XNHubhSPz0UlL693/YzfhbKcnwXYlNK8aFSAl58DmZVZnZwn1GjgbQLV6/l5+D+/PuWJ783qHKU3QUjdTfRBeRS8jEacTd1sWTdbAZaTap764l4RAJ3rkPK83EsRHPXdHVGge9NCzNcD+9aWteP2+lpLCYSyh8vGH3cOzcx/Mxue1479xucUNSm0l8eeXu3tKToCu/PhaGjdbqdaXzd3t/b+/bXNFvPqfaQpy3GcGh73W+2V4WKQ1n6vjZV4T01canRS04JItgC63CRubmz6MFEsA188jn3imy+/tK+/+rJ672M+bVbu9MHveT+jKaBVePRCNGMAwN8/AfPsw7stTg8+B7GhZ/73RsRDnFuj3a0aoO7v7uz+5tbf75K7Sb9H80Ff9X8KzmPuMrcZ35PzMxudn2vOaB/abmy13+mo9kLiM5IKPf6qkeODFOiP+8aB973D1naHXfW+5A4z7r4gJ5Ju1wKg297nHNfUa3Vs0O4KmMd7PPbtu41nuUedOP+f/vj9L//HVT5DrkCuQK5ArkCuQK5ArkCuQK5ArkCuQK5ArkCuwLOtQAboz3Zo8oV95ApkgP6RByCf/nlV4DkD9L/3T/9hBRFQtwmIY2+dgCKkHMvZ9WIlwIC6XB/qGwDTs6zDelc24cC1spSFL7a4s/lCcITX7iY787Bwx+4Xq2wsdEOVjRU1ikJgCEo9lL6RzQ5Ab1rdWlaXHThA9iUQtNO1YbsrxSGZupPxg9TnZAgLlmL9225Vtteeq2y2Q/V3KG2zR4Xo9vLY4paNmtVbhdSQPFcAvdVUhrDnD++ssd5Ysd6YPbGbfmo7LS4nNTYgqu62w0mZynmBQdwXgJYM+MHoxAanJ2pgALJTr+Vmbcvt2m1+UbwCX3negQYFV3lKoajmg5R33mpZCYQcT6xcLl2dWG+4OjuBYkAWgCTqS162FNd6fF1qayAQ4JvHNgBqKHB320e7emDJBgC/VTYwGdgAdHTVspM+oFCuWwd75XZHas8vvvjCXlxe2QWWz/2B26RPpzZbrGyx2Nh8ua4UrHukuigza/Uq7/1QP9qhqMm9AGgGPNyuF7ZZzxBf+lj3+nayOdjJ9mj7+cpVsMulHbEp7vWUIc+9k3s+uLjU0SMPHVXy4WA3N7eCbswFB/cb2RdzKLd5CuTfWbNgTAtZSsvWPYEtQFysd+AuLgq4d0uZ3GzaFjvk7U410+uj3N4fbLc/atypN7b/q/XGAMrYOgPpgG7cc7twy2q5PTSbCZ77fhdQtixpiNh5hEC7rbEnf57cZyl4iSpAyap73Fa1BKAzTwGzwGmuj/926OxW1jhEAAtRqzLGAEnqALR0NwOHlN4wgnoXuMrzUbA39bqoZyNnHHCo8zabut/5fCY4LstucunJcgbhJiDO3sJaBSIyNqxFDuacGn4ODqcFyJNjQr2GuwLuGE9cFcgZT1nS3liDFbrD7ngtuUOwF8hy/ZDg4N7aHeywUQ07zKdOng9PowS/61izVei6RbKrr3RtAGk1BBzcNn17MNv5ehEwx2XgUPPvcoYoDIC+sIMtzfPJGQMabxgbrr1yvzgcpSzXaYG0VlOjEBno/Burbz2efXW1VnOI3zOXSiY7c/XRCWF/2BnH0y+Z+wP5uV5l0OtODdweDiXRgFK5CTTIeG8qT57Xl038bqc9gCYr6ghcx/q/N6TBpW+tblvXz3paAuZXS9tuGWuvY7/b18GcjTXnY3ew6WTq7hMp/uDhfuy26HYUGEeB/tWXX1YuDowHDWLsidV7Bs0kODAAoVPcAg0tt9c3UrbTnMOxXPI+tVUNTk5GOvonZ9YdnVuj5c0C1IXnXb9/r9x1j2+o28kJkRWnVVOHmm5Yeyl+gTlCnc+uruz86rLaZ1Y0L6mhaKP9ReufHghBdK4X6/+6lOeNllu4y+Gl2bTyuLfVbmWbcqv3FUaP+bTfks3+CNCZf1i4s6fHe9Cg07NRt09PhfLeZ9OZrRZLW/Ges9lWzR1cz7d/ev28/hDLV5MrkCuQK5ArkCuQK5ArkCuQK5ArkCuQK5ArkCvwQSuQAfoHLXc+2SdUgQzQP6HBypf6y1fgOQP0v/zv/yp9+u4Z2cAaB2YoNoEjSQWYVLh8SA78e2rn2+s5pFau8H4vyFEppHc726BYr9dl8QuoFPBFiQ2UAiKXrigOW2sBEhRxq40OLMMFP1BsprzVVy9fCsien51ZE5Bfbwig//jjj4L3jRpwv2EDlMaDgUNpKX73nndeOEhYlzup+ZQ/u1oKNKHyFpBOedFkjmPf3mi6ylF50ZutFZutlQuaBGgCcJgti+Nk3y5FZEq6BYwCMgGQwI/VdqNmhHg8YLfT7wlKco076rgvdQRYw2AfPTNwXXa/243nODu9csxBGTdbq6/WVt+5/TigLeyR+Q6Y5Ehh0QI80+nEM7+TwwAOBGfn57I7bidFOsByPl+ovtQK4K7c972PDeAd0O4xy24hzXwC2nlO8okNegProbJutT2beA0E5TUAikkNTD53ubeVmhUctupAcA7wAfInO/GaESXgoBPIy7ztHWrWw5d/l1ThwCjGX1bpDq6AyN3B0DoAu5T/DnCaTuc6ZrN5msNknWNLvXC4vyBbHKDo91dlm2udPNpfBzz3LGOUzK58ZrxQYFM3d1jYKiedg3kjBXqnbbudP4ZxptbUSVbyHAnGcw+VdXkC6A7RHbICyzhnr99T7clA19put2WPLmoqcupqZamfU8NFvC7QDQiv56SxBLZxbcxfV8Cj8D4aPQ+Mf6im5byA9XvTrd+ZC8owT0ri2HkdTtZVC+airj1dp6PZR4DOucPqWlbW1BCAzjqo7iee5c/1zO5CCv+4P8ZPj+f3gGZZ6ie1uGrI75lboRh3xwDGtdXyBgH2y7CSp9ZAc+YS69ybKny/kUpezy3VQCBXg5TxTg2POwfpahZgHGhOAlAzNMxXMtCx5rejlORAb57P7zSOitvYazy07hJRdfgs1mnSnwvyO/Cm4QXFccR2xBYCeFeNAK91YjawEU9Z7qEA96roMYxpWNIz/1dLQDc23jQ4eJNI1Fyvqb3f4ws4N+NNoxVjGO872rNPRsqe9yF1MM/603tPcsvwDHRcDnz+SEWftkKyzZVHPvd1PJ/NNVd4LvP4/OxU7x2sNfYiniuIXJZqYuF9So0h6fViHnMdwHgy1sOunr0CYE8DiM/9hg1Pzuz0/NK6vX411ne3d3Z7e6NmpXA+uLy8ssurKzm+xDynHovlIgF/H4/R2amNzs7kCsBc4n1TjV/MKfZsGhI4ZNefrP8bdUHzdrejxiEac1D/H+s1Wx/2tk6NY2p2WNMgt7bdNo0XcwCPGZxEGs3qvXvYG9ioN9CcDAX6ar605XzujUZy7vBmgh/+9MMv/8dVPkOuQK5ArkCuQK5ArkCuQK5ArkCuQK5ArkCuQK7As61ABujPdmjyhX3kCmSA/pEHIJ/+eVXgOQP0v/rH/7WKFSBMNsiJGgAQAlTKer1W1wf7gIM1NsqAKztaHzXvYCBQwIf4/M6hxUzQRgpswGaoShNABzSEfTNgQFm/O56/lmV8Y7mzYunq5oBXQCgAJODhs89e2WAwrHJn3759KwU6kEWgeNC3k5HnigPL5ou54HVY1ALzANmrNcrXuX4fduhcc9y7snfbLaknB/2B7re12epYPUxk+Y1qWQCd3PFWU2r7VjsB08NB13BxcSGYOSMfGNU9EJb/oeRsNqUUBD4An6jjAbtme1Qv87iAYZXlfLI2diiLanhr7cPRegezjrnilPtQ7jfXrpxhb3iQrTgge7uR5fHDeKysekA66vOXr17Z1dWVLMBRdgNHJpOJVNg8hgPgxD0D6io1cgJsmliAb0Nd60p46poQYQWWIjMdu3vOy7UBkchFBlgHeIt1xMloKgAGYpkMfALSep52zVrJGQGwpvMBIGnCoCkh2c8DcT1TuSVgRn2Yi9s1gLa0+7ux3d7dCpRVAA7Fc9gUoyzfHxygdztujS71dkP1pNFEsFSNH8cEhMloRs0cjSZbqcDD5JvnPlqMp5iBcqc5gdIfKahHpkcu+WNDh36RgHA0HERsADWKsQegyZr/iZV/qJdDFc7rC7bp3hy60ZzgttOuVpVCFgt0Kb4PygCXe0HhINMbTbx5Qlbuabx8Zw4Lc7cx15HAsFTZWOOnRpWYQ26H71bZAucJngP8AKPxOtTX1eABVb0JiHlaLfodAAAgAElEQVThWesO/N1V3NXN1bz62bVFQ8TTvHT+2/eFRkKr0UjhdaJR4YxYiX7/0WFg6+uScQTsAlqVA69mGeC5w28fPld3h8o7xlKKdcB+atKIn/sScwW5Q1l/fnzp3n52r7rn9ICw/4/mm1B8x1gLvWu+ehMT16laSs3ujQT8d9Rftu2AbinzvbmGdc/4V9cqK3WfF5EjjzV/vAZ75enZqfbp2OcE0AHz63UVI7KniWNXat1HY5PeR2rezCLQrCYUGnU8koGD88Q6Y1/TXthmbXqp1DjV7jhUf7LO1diy3Wnf431Q17s/aI+4vrmx8f29rVY0vGzs7PTUXlxd2cloVNmk34/v7e7uXu8zzGOe/+rzz+yzzz/XNTA/qfX9w1iq/N0eV4+aN0ANB9YbDTwmhcexp9FoBQhPCnfqw3vncrOpmq5Yx4PRQI1k7AG8T9eaTdsIovu1Y0uvewKCL1e+zva4SeBG0tA+QDPV+fm5nQyGNhqMNKbMZSzvgecc89lCDhKAdb7e/enN8/pDLF9NrkCuQK5ArkCuQK5ArkCuQK5ArkCuQK5ArkCuwAetQAboH7Tc+WSfUAUyQP+EBitf6i9fgecM0P/+P/oHKkDAYv6bnGI+QI/cYqnY2m09BgChDFapqNeCkvwOKAeVgt0AWkKBjtqQ/FWARWSKoyLmcVJyJ5Ws7GVTNjEgGDvZ2nRlNl1ZmezVAWWcjwNIJbgrcO+q1shAB6CjugP+hXU5z5ny4f5yWSmO98eD1PEAz8i3Vk5wUkk+qnBRl7YFWkNJ3d7srI1idjrTebEKjmuDwkTtsKsGhACFuF5ABv/mcJflmqCYriMBV+XIAn8OrigMUCXlfLslBXLAJkAmOeh8D1XjsFHYKTC67qr7StGbxiAsiiNvm/ECinOEqhCgzPUC/UNlDbSMcY3s86c50gGxnkK/Kss3VLNAGay0G83qet3G23Pi41xcB/bIfI+5qVzmnwHPuBfmjgBYym8O0CR4CmxKyvqArzG/ec2Yv1zXYV/TMR4/aEypSWQ5P72XUB7HcwPICaCnNVJlcKcM9LhGrpPzB9CLesV6oA588fPIVpd6Vs0jZXWfUYtKeZuyoQNgR+461xgq+8itfppf7XbinuEccF4291jeoz5PsL1yAkj53THfeB425wiAHVA/AuxYB1VOc9puA0pHM4FAcuSCp6xuNfMk9wF+H/WMsQzwH2MRDQBPz+/wPAB6shpPmdw/n0tP7+8pNP/5tcV8jLnFPUZzEPsSa4Z9pwL9xBzIScBV1Bzh4IGanDx5GlGink/heJz759f283/Hu9jP7ynee/5t35/+7GkTweN/u5vBkdz65AIS653zP1V9x34U9/x0TGI+co3KfTd7bGKSY4nXxyMTttpjY9+JtaQmFvLGk6JdcHtX6n1CMRLp+XH/rKGIOfgJhEftvt16U0Wt9iTiw1XoHDHn+X3MuVg/XL8ayNbrai9in8L9hPgH1Oiz2cIGvZ6djkZyP4k9QnNgs9Zrxl51fnlh55eX7syS5jsA/Y7mIVnWe3NId+gNYez92ge5f1wUcCVIdVOtFKmxqdYgjQE4xHT77jrCfnksmrap1Wx9PAqg0xSFqwgKdM4Xc4t53iqaeg7jcXl5acM+8S4Dqf4D3M8mU5s9TGz6pLmK+/vht9/98n9c5TPkCuQK5ArkCuQK5ArkCuQK5ArkCuQK5ArkCuQKPNsKZID+bIcmX9hHrkAG6B95APLpn1cFnjNA/0///n+mYgUkc7XuI5Dlw3RlKXe7AgEB22R7ju3rExgha2kguFkFirBCx/o8gAavEa/vmbyucgeE80E9jxMgQHF6N7Xd3dRWyU4bACW4fzj8ROkZ6lJgAEpqVHjQPLeNd3AAYA6AHpCW6wRSA6sDsqD2E6QoHmFtgGteB0B2enpqDtB3yhmXIns+d+VxygQPkLRBebrd2jAp0E+xDcZSt9tNylBTM4JUh5MHjQUQh/sEtqCQDwDFGPA6qBFjHIAnjAX3F6DmvNuzlygrG0UFvAMuUt8AKQFRAwpR31BYUyPuE/AfYDxyi5+CwQBnT2FqXFsFf5NqG/iFyrvfI3Mcy3+HxLJUL1xNHQAMWAbY4Zri/MrvlhOC2xhzACo5uJcAYAFtYxcI+KrGhAQCZZ2fgFm8LlC/9v+xdy9NdiTpeaAjL0hc68aqruZFos2Qw8WYzWgzi9FO+gcjm8X8DmmlpbjVSrJZjM3P0K7RJGXWaIljlBoUZZQ0Y0OZxGZ3A12FuuCOApA32eceXxzPUwkg85yTJ+MEnqSg6gJORHg87hGnDK/751tXuq3uSlmRmWWa0yTbm6Fv/DMNcwJAnDMnY2QoHe3NP89zRDvaFbHZnnweMsRKwxokftd99+q7oWx4a5+hcQm9+gkv0Yc5aSX/d07GyLESv5/vp/yz8rzn9gV9v8R9ZZgb99BeL46L/c8jzsvlz9mP84Fu9snbAuE8f7uyOfu7DXKHELopCd9OKhiuXUq01z3B3/RzWnuG1fH9+fMz+a7McRb3H2Mw3l+xSrcN0GPM5ernnHQSYzvanveyXyoMzPYZb4P0dsyd9r/b+4njhpXYOUmg7Ew+W5LeBuXtsaf9fqziju0KouR8rkDPQDkD8nYMtmF/2w/t85jjPN4tEZS3k3IyLM/JUTFGs9pFWSn96FF5X8Q7qVQViRXoB4fd0yd1v/N49+dP9Ef0RXwu2xL+8VxHf6RxO1Gkfc/kZJe8z9z6Is7fhvXxXGSA/uDBg+7x4yflV2xncfVKrfCRFU/KJLGrdaJYThy7FuXio/pFv5I/2vXwyeP6K6qCPHpUVrvfuHWrhOjDxKBY0R8r0ZuV/XV7iPp9lvcXE9hKpY3+nVC+w3d2upfdVvfd0dHw/RDjLyZzRCmD4R2xVyfGxSSAGNNlXMf3yvUbZdV/7nf/8Otvum9jr/lvHw4VSsLpv/zlX43rP8S0hgABAgQIECBAgAABAgQIEFirgAB9rdwutkECAvQN6ixNvXiBMQfo//P/+ncKwLCXc1/uOstPR4AQf7mfQVyWxI5QOAL0CH/LvsaHh+UcN27eLCVnM0QsgWDZQzz2Q65heZRMj3A4yjXHitWyx2us1vvww+769Vj1utftbG13rx487F599ah79uhx97isBI59xmt54whI4pgIg0tIv7NTS20/e1bOHyu/I0y4ejVKVl8tocLz2Ev61avZZIHYT7aPlzJMLSuJr10t95w/pYT47m6ZRBB7gn/00cfdtdgrd/+w62LleJSzf/26XDfC+1g1XUqcR0ncWN3+6lUJ1yI8LwH8p7/RffLpb5TTR7uizfe//KK7/8Wv+2DlalmV/vS752XFfJZMjnv+9AefdR998kkpHRzuce5YqRgBet3v/YPu8w8+6H7zgw+7Wzu73aNHj0sIU/ZIjr24y37oNeyrZZR36p7qfYnjKJVdg+G98rnYt76M31IiPMtF517f8c+6x3MNz+KftTx5tO2g34M89k7P0D1Kpn/wwUfdzZsf1BLWUa67XzUe13ndl+SOFZGx33p4ln3cy0rx2pfxv0tJ9v2DMi6jjdFvpex3P3EizhmxYd1nPsPK2q7YL7ts/V2C1Wa1dOyTvXWl297eKxNAol9qyefjcsyJFbf9fts1ELta+q2EW7GyM8Z3hHSxT3W/GrtMwogx1a+yjrH56mUdGxFcRR9EvFvL1e/2e3ofDYYxOePps6dDm0qwGav6+325IygLp1LpoZ80cuN6nTwSJeavNnuf1xX/dUuC2N+8TBrpjy0TAsoe9bXqRC25X2PxDEtzQkeMpbLv/NW9skr58ChWUccTlTl6H91mifG58uT1YydLlp98G8dYyv3Do/JElHCP8tK1T6Nf6k/pzFrCv+/T8s/yZ30J87Iyfvh0v7VAv8VArnKPfzYr4dtV8mVrh371dAlC+4k+OfkjJ3KcWIHebxdQVh7HmIi9rWNcP39eQulSsSLGe7w/Xs0C9JyEUCpUNCCt65u+tbJsflYlmHVFE6P3JxpKxg/ddfIz8Tzv778qK7yzrHc8c1GOvmyFEPcQq8DjmSrPQ1QiiH3Z6x7qQ+WImKiyEyXvu/LMx/ObgWy8G3ICUuyhHeXtP/q4rkCP8RUhcvz65ttvu2+/+bY8gz/4/AfdZ59+1m3FNY+Ou4fffNP94he/6GILj+zvT3/j0+63f+e3SxWNnLwS9rFKOv4ZJePjnqIf967W57eWmq9VUWLLkTKBI0rrd8fdh/Fu/eCD8nuzCTV1bEW7vvji16WM+9MnsbXFk3Kf2108k7vDd+uHH31YJiXFZLH8vi2Dsq/aEM9a/MREr9ji48FXD8o9ffvwYXft5o3yqw3Qo7JL2fqjf4+XFez9fvdDFYN4/0QVmLiv3Stlq4soev8iVtIfHtVJOS9f1uB8u+5pn9tS3Ih36/UbJUCPyQjxK7YmuX71WunrUk3h+Yvu6wcPuq8ffFVD9EePSn/Gz1/9xf938f9x5QoECBAgQIAAAQIECBAgQIDAaAUE6KPtGg27ZAEB+iV3gMuPS2DMAfrv/Y//fcHKfczjL+jLCuKjw7JyOsKdCBnrftFX+n2Et8vqyVhdHUFKBmslzLx1q3w2VizGPq9RcjwCufiL+yybW/bZ7ldsl5K+x8fd9Rs3y/7guTpv+7jrDh4+7fYfPu1ePKnBeISIJYgspchjde2NEt7V0Gx7WPUeIUwN6V+XIPjatb26v2wEOP1e3XGfEX7EmtnIMCJQjNAkwscodxuhSls+OjwiYMk9oW9tbXe3uu3uSr8vdJw8ymyHR66eLqsdS1ndVyX4KCXlP7jVfRal0T//QTHMfcVrgP5F3dP7+vWyO/rzly9K6J/BbQTkcWyEdGUV//5+9+LFd93T589KqBMBzwcfftB9cv1m9+m1692Nnd3uuxcRSr0oZhGWRjnf+EwEQrlaPoK96I/YAzctI2yZlfuOlZM1uI59ccMrAsUyTqJEfYSaBxGi1TLcZY/pCIVqPlkCqPjzCNajH8J6Z+dKuf+4h/gp+/oed6WtWSI5gscIunIf93J/H3wwVEKo4zT2Ia7lx9OpXfXc9mG7gnoI0EvAnftgxyrrWsI9yxNH0Jnny6C5BFX9fuMZpsa4zHArJiNEv+eq/xJY95NHwqLs550r0F++PHEPxXhnp05IODoqtqVE9evXJZh78vRpF6FjWX19WMthxzlLhYe9CL9jv/O6r3M8HxGCxTMSwVgEbfkT9xDjuaxQ7cP9OL6U9b9Wy7bvXdnrJ07ERIcaIEe7ssx7W1Wi24p+r5MvSvDcfL5OyshJFrXF8z/1HVlD7vjTMgmjjJm6H3OpEtHvu37aSviyv/lW3eM8zzO7167b2qmTJdrV3ScC8jcE5/Mr03OcZbWE/PesdFH37/6kTFyIsZNlybPaQKzajbGVK+rLvUUIHZNxvq9SPNrV4SdXis8mBeSh2/1+4+3nhjB12C+97pmee9HP7jFH02xiwcHB6/KuqeOtWTXfTwCIPmn7I1dxD+F5VDDIAL0fG/E8fPLJb3SffPJxOfZl2aKjlg+PX1kBIf7sYdmju67EjooUcV/x/otfV7Z3uis7O2UP719GgP7FF0No/8PPP+9+93d/t/vN3/qt+h7bq5NiMqwvq6dfvBiqj8S10izH/pUrdcJXjPMIj2Mf8Bhdsdd4HJ/PeaxA/+rBg9LW3F7gys5uuWa8R9Mk3t8xPmIrkPQpW3f078C4XvRfTC578eplCeTv/epX3Vdff91tX9nrtiMA342Af6fbjV97e91uPNv9u2UYk82koDKpKH71IXtMsHh1dNg9fb3fPWuqpcSzs3dlt6yaL9+BJTy/XgLzWzdvdh+WiWMflXdClHU/PjwqK+NjMsLXD77uvv7qwbACPb734uev/9N/Gdd/iGkNAQIECBAgQIAAAQIECBAgsFYBAfpauV1sgwQE6BvUWZp68QJjDtA//53PCsBHH39cVldH2J0xSpZojZAygrYIqbIcb6wcLqFWWX1YVyZHMHDz1gddlCiPlbhx31GiNlaxRYBegvbjo7K/dIQNEWiU1XwH+8NK1ggpyyriWFz49EV39PS77uXzGqpG6FhKvd+6WYP2WPEbYWMEM31p3QiqSqj8LFZ6vuiuXo2y8le6a9evlrLpcX/DSuKyYq+WEM8yuzcjpP3ogxJ258SAuqL4uxLo5bEfX73afbS3193cq4FjhCUZ8kWAHvcXgU8G6BnQRJjz+W/+sPv8t36zBDARiEYA8+s+QI/gLVazhveLly/LKv+8ZtlH/fPPS5iTgVwE34+fPO6+e/WqrpKMcHzvWvfBzpXu2nYEsXWFeAn2oo/7XxGGRPuy7H20If53G8bsxKrm3SvdBx9EmfQIrmtYEyFPhm9lxXisUO33cI5xkOWJY3VnBsv5lEWYul+CuMM+OIsV3jW8in/Wks1PSknrGHfxUwPe3RK6ffbZp2VlfF0O3xW/J08ed69evR6C7gy8h9W7Tenu8nv92CzhZFmhXIPIo8Pj7vXr2Jv8YAjzok3FpKxMrZMsathfQ+AMn2MsxtiNP3v9qu5DXBZG92FWWUVfSp3XiQcnSrj31QTifNnXOfbKJIPX++V8uU997oscD175/E7s21zLtef4iTGUVSPKxJd648N4yAA3QtGYHNGWbY8QvdxXtLesGq7PbfRdepQ+jtC+L/UeYyV+xU+2PcPvXEVe9tPu3xU5HsoK/X4CTP4zjNq9tGd7zx+UcdMem+FkCfX7vaH7Lh6uFfuz7+zOAvQSGJd7qvdTJmL0Za+HMuT9n5d3Yd/X8+F7G0yXVbtXr5ZnNyppxL/nBJHcOiAmQuR+1bPrHNdVzod1FX22Pdeep0n234mxneO4+QrLCiHlO6d/L84C8tqHJyYF9PdZJ7/099ocd3gYK+UPhioJddzUfsgxlC61gkLdiqFOeqmBbwn1cwJTqTixXVaZf/ThR8NkkZyM026nEd8/pXT7w4dlgk8Es3GN8I2JNDdiQtDVa92Tx0/KCvQvv/xy2Mbit3/7t7vf+73f6/7W3/pbZbLVtWvXS+hdJqE8qWXW4/0X53xWJjq97KtVHA3PQxwXE45iMsoPf/jD7vPPPy/SpbrIkyfdo8ePyzni3fntt9+U/c/zXVG2ybhxs3wvlEk+R0fleyvGRzxv+VPu6/mzvurH1TLRKbbviHdkrECP+/riiwfdwVFUK9nqdq/Es77T7V2NZ+9qt5fPagn7rwzVWPK9FN+7ZXuM/t0U74sXr/e7hy++657Elij9lhbxrMd30/Vr12YTcK5dr1VlYuJXv0VBmYgTW4zsH9RqCs+edV9/9XX3zVdfDavP4/fi595//uXF/8eVKxAgQIAAAQIECBAgQIAAAQKjFRCgj7ZrNOySBQTol9wBLj8ugTEH6P/dH/xuwYpANcLV+AvzCKUj+Ms9aUuAkqtK+1WEJYTpSydn6FpKP1+/NqxWLvsxX41VrbUUdK7Oi3LsET7kSswIF0oJ7ChxHUFmrAY9POq2nr/quhevuoNXdWViOEYZ3FgN164ArYHsLPSMFegRoEf58wh941esbr9xK1a53xzKapdw8PioBFdl5W0EYB980N1qAvS4zwgK4le2N6716Y0b3W9cv97dvFqPi/ZnEBdBTR5TVhCXwKmupA2Tz374efeDH35ezlfCnCePu2++fdh98/Db0o4IPiMUjTL0cWz6ljLwH39c2pgB+rPnz7onT5+VACjLAl/f3ulubu10V477lbyHhyVwimNj5eZnn31WfmU7I/DIvYYzkIz7zv1/M4wpKzP7X8NEij4MziAyjssVynmuNnCO4O11lHbfPxj20M0APY7NfaLjf2ep8KxKEG2OICsmA+Se6d98803Z/zi8sw359Gf59Kx8kCvH2+AzPpuhZASI+/tRNv2w2y+lqmt1hbxWuwd7/H785ArV/GdcK4PTvE6cP8+RvxdjIUPitt0ZoOfnhn2ym60C0qs9b4zB3Ps8Kwe0+2G3K55z7/D0afc+z/5t7zU9MyjNfsnj4rO13fWTef7c5zufi9wTPs+T9m3lgBwruW/4LDyPku016M6fth3tvZ5cpR2TGCLYjYkGdZJGTmJI9/af+Wdxjbad7TdK24d5r/mM5CSGcJzfr73ds31m2pV3XUzeaMdtOy6H0HyY+JEVE2Zjd/4b701hf95f3kPr0T4Xwz0exQrzWVjeTjRI5/l/ZtvzHZF9Eza5l3iO0Xwmox35/RDvowip45nO91z2UZwrJ4Zcj/3F966WAPz+/fvdV199NTxnUQL+t37rt0oJ97xWTlqJsRXnzj3Rc1/0fEbSslQN6QPlv/23/3YXv+I7LkL+mAjxoq/aEQF6vIfiHZpjOSZzRNic4zk8Y8uEqAoRoXaaRaWUWG0eP6WMfOxPHtt+7L8u9/OrX/2qe/DV1zHNqzve2infpTduXO2u34iJW3XyVjtpIsu15/dIeS9crXug5/P+7OWr7punz7qHz58P5lklo0yKKd/Zs0k0seo8DeuGDl2Z1JPv6lIh4GGd6JATseIzX//iwbj+Q0xrCBAgQIAAAQIECBAgQIAAgbUKCNDXyu1iGyQgQN+gztLUixcYc4D+d/6X/6kARIA+lJfty1Fn+eGy3+3B/rDvbZbd3iorlHfLqtf4FQH4TuzL2pe9HVbB7V0pYVSWL45VdxGSRLic4WZZubi7UwKysqL59etu5+VBt/PdQSTqpY1x/ij7GyWSc8VyhBklZImV7H3J5AglSoD94kW/+vBaXf33wYclRG9DyrKCvllJHH9+68O6Aj1DqAhYIhwp+6v35Xt/cOuD7ge3bnW3ojx9v+oyQ550i/vLiQa58jQmJvzGZ591n372aVmdnkHRs+9elPYOQWys5o1y1Nvbs2C0X+0bYUYGjFFOOI6LAD2Dtr3jrrt21HU7hzWUCs8IrqJ/Y/V6BEvxK8O0sn97X1o6+yN+r+xx++LFcI6yv/b1uioxQ5Yc220o2T5RbVBXV17XAP3V6/0hxIrfj+AofjJUrnue96XE+/24YwVotDsmAWQbvvjii7JPcKwEzb2J85pxLzn5IG3aMDfDw1mAu90dHdbhFu0Mu5wQ0E4GiHZmX2fQnP+M67VBaQaOOUbi2LTK8doG7UN1hP5zbQidgXFbJntYAd+Hb+3EkgwEh+e4rxQQQWKcawjFSvhdq0ukV97PacF0BnHtBIVZOfC62rb2dZ000gbqef/xz+yT+QA9js0S+q1lO9Egr92uQM97z/PmOIzgPH5FkD4/HnM8DCvCmwlC2cb5f7aTG3J1ebYnJyDkOGgrM7RB+NDPZZLLUXcUS4z7nzaQflN4/qbwug3E0zrb+7bQfP7+Z+O0Vhmpq85rufZsU76r8tmN389JA/nujN/LcRWh9u/8zu+UyTvzkxain3PCVgTHsZo83rc5HsuK7ps3y5jNPr8a20zsXulePH/ePXjwoIS3eR/xnor3XRyTE3Dad0C2M1dRt2X143/Hr7iH3KbgD/7gD7rf//3f7z759NNSyaSsFI/vnFevuodRwv2rr8o7KMdrlO+P91FULRney1E1ZajiEVthbJXV5gf991uMiZjMFZOinr54Xs75619/0X378Ntu98pe+RVbgHz44QfdrajCcr2G6PmOiJXudSeErbJiPFeNR2WY+D7LcfzkxXfdg8ePu2+exHYQr4t7lB8oY7jvr/Is9WF5/l6ZDBBVKOJ7pf9+KBMR4rv22bOyF3z0W7Q7fp49qHuh+yFAgAABAgQIECBAgAABAgTeTwEB+vvZ7+763QIC9Hcb+cR7JDDmAP1//z/+t9ITZQ/0mzdLqdsoUx1hdQm/opxsrH4t+6W+GvarjWO2d3dKOBHlvaPMd6xcP46/hN/ZKeWdS7nrfg/WCLojjI19Z6MseQS2saq9loqun9vejVXqB93L774re69feX3U7b4+7OKv8uPPIzyJ0r+xkjrCjThntK2USX/5ciihHu2MYDl+L4PWWHke9xj7m5c9eaO8eV+GPv6ZqyVj/9cI0bOUfQQSdYX20/LPF2Xf1xfdZ7dudZ/dvNVd71f25UrKLA09hKKxv3a/+j7aGUHjhx9/3H30ycel1HfsIxvtLKvNDw7qU1Fy8+1up/RDXQUZv8oEhe1aHSBKp0eIEasVywSC/RrWRJ/tHB52Vw6Ouq0SAr8uqwVLKd4bN4pdBujFfDv2/T4q+2rH5zLYC8NnT591z8pKzbpaM1ZUllWUfWnfOGe6RbNzP/Ja7jtLfte9unNP7NJnpV1RAjgmDdSV4+U8W9ulXHTcQ7u/du5J/IMfxAr03ywBepbc//LBl90Xv/6ie/T4UZ1U8LKWhC99ul3HZylhHqXUt7bLuTP0LCtrY3uCCNqH1aKxjLpO5Ij9naMfa5n0nWal+vGwJ3SWRx4mi/Rl2iOQasPvDP3qJt91j/A4f3hkqe0SNjb7RYdpG/C2q8PL9Uo1gNiiYK/uZ94vAc+tBDIci2c3+jfGW/5Zu5K35mSzUurRhgwuh5L+UQK6L7We7S3/7CtR1PFe923P0uglTCzvkFmoXo+pYzwCuho8x6+6RURcI8qMx5YJ8R6ofdmUHY+wMdoR7Y3j4v3S7+Ve+mkrzlPvJT8XwfnWTq2Qnucq5432NW0bgubavPoo9qu+Z2X/a//FTzyv8Z6KyTH5+QyLYyVwCcabFfNxf1niu7a7Ltk/3D+5sr5uKzDzqbsMVKvyq3fLd0UGnVm9oz5vR3WXgxP90zrGGIz+mivpnpVFyg4JfZ+W9+QsQM93xNW9q2UFdNxTHUHxXqqTmXLiSLQhy4jHBJjYlzyqSLTVF6KN8fkMrr/84svu3v173fNnz7sbN66XPbk//ujj8u6/drVuMRL3urezW369/O5l9/DRw+7J48e1csTBfnmf1PfGlTKhK57vWla+bkFRqqccH5drxndFPBs52aNWD3lWJtcixjwAACAASURBVAOUldlX9rrf/x9+vwTon/3g8+7WRx9212/erDNtDo+6J48fdd98/U0J0A8OYrJZfIe9LN9xB6/3h3dP6fOohNA/q+V57bdGaSciPX72pGxN8fDhw+7rfmX7bv+dHJMC4v0XFUX2+hLu0faYQFUm/JQ+68qfx3YeEaLHez9C9FKivzvunn33svv6yZPu22fP6nfHy1e1skNfnSG3CygTfQ5jHMX2ApW9VkuIAH2/PKNR7SXC8+dPn3Zffvmg+5u/+XlZNR8/L755/h79V55bJUCAAAECBAgQIECAAAECBOYFBOjGBIHTBQToRgaBRmDMAfr/9X//n6WlNYyre1y3q2UzlCmh58F+2bf7ZYSU3XEJBuKzscovfkVAFAFV/n6EfCV42o6ViYdDKFZXY9dgIfZujhLrsfo8AoYILUqg/PJVt3tw3O0eHHU7W3WFbJyvBNw3bpSwLsLALJcd5xxC2gij+1XzdR/e3RLm7+3FHrO1TG4J+/sQvqxaLOvQu7raO8rX7sW+0TXYy5WRcd8liHz9uvtg72p36+q17kofQMc56ircGtRtlTbX8Dx+RQAV4U58IO4hgvwIUHMP+IOyD3YNquL34yRl//DYv73srxyl9eve27mCuU5wmO3hXCwO9rvtgwjRj7rt4c8Pa4B05UqxK6v4P/6kH6FRqr2u+g+znPhQ9iovezbHCsXXJSgsbdrd6XZKGLVb9siOPizjO1bSDmFk3Xe9rELtw8b6uQgMY9/5CDK7EyXci1Xs0d3vtX1ytfV2CUlj7+OPP/6o7iO8F6WJa/nmqA4QqyBLAPfq1RDaZog2KzEeK8zrOI49fDPwz4C8Tk6IIH/3xL7Y8yuaS6gdq6sj+M+V22Wf9jrW4ifyphyfcc0hMO33uW77MF8VEfrmpIY8x7BPdx/Ehl30QYR6JTxv9mWvvrX0fvRprIIt99qsBK99UidoZLA5hKgZHG91pY/DL/aejwkuJXjcqc/hUG0gxmy/wrzfSn4IbfNZLCFt2XM8w/a4s5qg5x70OTbSOZ7t3Ee+Hz79McOhvXEfKPdja9hLPQP5eAa3trrjrbrdxPDs9MFxTvQoq2ozcG7aFhfJQH4+wI77zW0j4rmZraaP56MG+WWcREmD/if6Zwhx+6C/XLuf+DL7yugj8X5iQ/1H/l77ZzlKZoF/6Zv+uatvtH7CwhCkl9IGJyclDJ/vP1vC5X6SQ7zLtrfqCvT9fgV6X7EgtwyIcuUZsJZgvJ+okfuqxxiK8ROh7icff1KC3WFM9G0s75tSQeR19+23D8u2DDGBokyA6vfhjvdmnKve9VYZl3u7u2Wc15Ls3w1Bf/RHtKtUNuknpQx92Vd3KO//eE7iGWkme9R7qKFyMMSYj9D/h5//sLQ9VqDvXb02rPZ++eJFeQ/FO+hk2f76bs6f+tzESu86IaI8gyUY3xsmv8Q4LJU/+ookcV8RUpex2h2Xd19MJoiV6GVy0N5e+X4qkwBeR5vr90j5To4tS65fr6Xer17tx+NR9yq89l93z/tJNXF8uddoa78SPXzrJIPa+jppor7n41eE6PHdEN/jX3/1Vfn1X//rf+3+43/8T91f/dX/X455/OCx/w4kQIAAAQIECBAgQIAAAQIE3mMBAfp73Plu/a0CAnQDhEAjMOYA/a/+8/97oq+GoCjC8QjRdmsp1wzycpVg/CV9CRd2tusKtyh5XlYh19Ch7AEbq3EjLO1DvQg3I4DPkDT+PFcSZwn3EqC/elVK4+4cdt3u0XEJo8oK3ggr+4C/LcVdSgw3QUXcUJbybVeQluClKVEbAUENrWd7/JbrlBWLdUVv/Hu7CriGYkfd1SitHstaI+x7XUPK/CkreEuYGoFsDdBzpWuEKDlJIYPIukq0ZhM1BH5ZAsco99vua11LJMe1mn2gd2ob489iVWApr3940G0dHnZbWW55iB9jf/LZivYMP+OcEXrFsVHqN/ok2pjjti3Dna7DKuThriMcyjC/Bqu5ejvOU0O0GsSGbwTV7f7G8y+MGrD14Wv/h6VsfNnT92rZKiDOV1Y4x+SE1/vdy1i13K+mLCvx+1WoubdwrrbPFei5QrqsfC59XVeq7uzULQeGe+2vn/8+lEyOYLw/NstZl6C5X6ldwrT9/WGVe64QT9f2/DlOhxXo/Vgdwuq+SkD0UwRZOeElV77nuWsoWFcLZ7+15bSHcukZkM2tcs+QOT8X58+JNbmKPp+HYfLK62jTbBzm9fKfNVUfsriimQbtP9tVuHkP+dk2wI7fG87dPzt5bLY7KyOUPu8n25R3Vq5mf8PK9nq98v8PIWf25xCSN5OCSoWH/bpSeRbgR3nueAfVMZTtjX7LZyDHe1mxX6odzJ7pi/jybPui5uV1QsEJywzb+waUEHo33rm1IsPJsRzPdOyNvVeem/wpK9D71dw5vtvtDeoK/dkknNmkidn7I/dAjyA7qy7Mb6EQx8Vkn5hAEoYxgSral+/yIQjOyRX9xI8T79yc3BOTLJqJSfNVFGIiwI0bdZJYvZeYgLXbbcWzHls2RPD/6lUp6Z7jNlaZl/fc1mzCSZkgEKvzo+pF/46Iih4RyGcZ/Lh2qfYS5+tL5pfV+a9edrE1Sa0i8lF38+atYcJOvPeimkd8d8Tq9/iV36tRIaBMsrmyO0wWiJF2tN11h1t1y4y43lFU24jnIwL+fiznpI3ZBKM6kam8ayJEj+/Cw8Pul7/8ZfeLX/yi+w//4T90f/Znf9b9xV/8RRkOX//6m4sYys5JgAABAgQIECBAgAABAgQIbIiAAH1DOkoz1y4gQF87uQuOWWDMAfqXD+4NIcoQLvXBQpYjHkKOKFvc7+1awtL4W/QSjtbVtyUs7wP0Ye/kfl/XOPdQOrusgOxLZ/eBeATx8Rf3Qzh5cNDtHB6XEL2WXK+/8qdta11f+v2faPeJELQpg1yDtRqg5yrZ+Gxep5SUzvLNzamzXPJOlPauNzzse1s+3+wnndeIAKb9mQ+vynF9YJ9lt0tbYiVrWQVcfSPXy1Xeeb42WCr3Git9D/bLryFA7x0yzMuy5nmONI/+yWu1+0m3Za5zj984NgPy+X7J850M0PtVzNu1lnaZbNFPXGg92v5tQ/iyWrOpjlD6pwQ5NQiMz+Yq+gx25o+Jeyqfbcp2x2dnK3xrmfetrfq5WehYW9WGbOmQK0nzWu24aSde5OfeNA7i99tznTbOh5Lzzb7SGVy3n8/rts9InjvHaLmf3qENUuvzkiFyrESf7Yuez0aGkG05/PmAO+8n2zUfmJ/2vm4D9Bwb8+0un+lD87KSug/F2+sMz3D/TNVqFXU1+PyzNx8izwf6bX+WyTBNwzMsjX+2gX3ee7atHUft5JmhLbHqd+4FNj/2cvy1/fym77z599bbznXan7XnLeXvy2SAWRn+NBnK1Tfv5XbSyPxkjPbdml7R1vk2xHOce5IP3yP9uzjD3KzoENVJcruEfO/kvvN5H2/77hj+rAnRS3v6sZUr09sgv/RvP5krAvQyASImyvSBd1jVCWF1ZXluFZAVQ+L8ZSyVKiN1dX78pHFOfmnHZkwQiMkaMXkowvFYmZ/Pfn5nxGfyGvMTX+Kz6dPFpIKosLKzU1aRx3v/eyvQ+0oZOZZnk0f6bRIar3v37nXx6y//8i+7n/70p92/+Tf/ptzPt18+fNMQ9fsECBAgQIAAAQIECBAgQIDAeyAgQH8POtktLiQgQF+IzUFTFRhzgP7iuyeF/bRVxvkX9BlWtCupc9V3Kdnehxt1f+G6R/FsJWis0qsrpLtSIbaG5+X/mr2NI5kqq7CHFaIRnh93O0fHpYR7BroZLuRYqYFg3e+4/b28fruSNUPXNliMSQDtPZwWPp0IfmJlYQSx+wfdcaw6z5XvWX67D+3q6r3jUvY42hDNy1WGGfRmOFHC136v7lrGuK6kLO3s6h7ceez8M5LBbe4hHv8e4fnh61elfXlsrhaOc2Z4laX6M4Au++A2+z63q0NzjOSqyPj3OC4DwTZEb8dSnmMobx6r6EtwXicr5LPRVgyIc8e/56r+XN3d9k21qZWjM4TLUDuDqAxfM4Qrhv3e2CWvbFe55+rko1pevp2RMe+QAXIGXG14nA7Zpva+8l6zD+dD+jeFzHmdLKFeVq824z37Yj4cPi0Mrlsq1FWxJfCLSgXN+dpnowR9zbOc/zv7p12JPt/21mT+f7djeD7Anr+X9vpdM2ki+25+skB8vg2zcxJLvq/asHY+uJ33GkLDHKd9GfVZpYW6hUSMu3yW2n5p761M1GgmPgwTUY7jvVBX9uZ2B2nQjpP29+bHTXsfbR+d9n06P27e9p1b3j79BKNaCr6m/K1T+9y34+K0yQPz46C8q5pJEPmctmNw/lkp30Vla4u9sv94TBLKSTRxXFtdYnhumuoI2fb8szJWcqLF7GL1OzG3aujfo3mveW9ZDWW4h2Yyx05U29jbK5U2YnV3PGdDGf6YcDC8+2pY34b/7fdYfu+VthzVqhrtpIL2uzsrLMT3Wb732/vN93KE/leuXet2r+6VLR72D/dL+2Ly1bByv5nY0I7jutFGv3VC/w768ssvu/j17//9v+/+5E/+pPvTP/3TcguPvlLC/W3Plz8jQIAAAQIECBAgQIAAAQJTFxCgT72H3d+iAgL0ReUcN0mB/EvsP/zDP+z+yT/5J6O6x9evn5f21CAqVhkeDivhch/vKEdbw7udIVksnz+u5cxzD+EMwOt+yHXP6yzZXULosrq3loM/7o66g6M+gDo4LKvZ28CuHH9w2G31e6CXUvIRvg6BdK72rteJED2DlwyqImjIQCWD4/ly6iUkakPCohGxbN2vNiYEVIcaYpe9xKOk8esIqV+XwKGU6y2rxetkgbLPdwmGDuv1o8T1Tt3DPQxe9XvPxmWG80bgcuVKP5Gh7mFdQr8m4GyDzmhleg37cO/WlepHB/vdUZTlPexLS8ce7P2+8NGmLE9dVinGyvYsMR8TG/oxUIsLNEHtVkyyyNX2/Tm6biipH/ef5y1BTYRGEcAWzigFXd0ig4sSw7EiuOwHvdOX+S/jqF+pP1wr9ozvur2+lH0pG5z7V/crYjNULuZZTSD3tM5V3dF/fUhZVq3nhIvcl7uc67Dce7QvmtGW8T65B3V9BIax3jzNecxsBOUfZtTfPvp1v+n5EDePLf07fLweXwyv7NbR+YZS5Ll8/HthZd+XMdZLBYCsnNCXoS9BXXPNsqq2DyfrIzGbFFP+vd9HOwPs9s5KlYby+fps1nLVOZbq3ufVcLYvec1mmz24+xNmIFxX7NbnvIfrS6TXfsvJOydC774aRJks0JdsP1lIvmrP+rpetJyjDwlL6Fl+9T0Tly/jpYaeMc7j3DmRZOib7L1mzAZL3RZjd3jO46xX+q0Dsm1pkUb5rJffH/YyP7lfee533u7ZfvKLZn7v9PzTvLdTvpaKW3wf9OXle4fs33Y1fu6XfbJPm/4ts1LqfuplalEzearsP5/jO8qjD+FyfK6vqpHfD9s75T0ZIXopO15Kj9eJHvFT9movkxrqMx3XGd7P/Xion633ne/2YXyWCgd1bJax3Uwyqc9N7fe2Wkn2Txw1fGfuXCnl3SMoP+73V68TsXa6rai2EqXdt7fKPeT+8rk9R/ku6b9vcjJI8apPSO2o5nn53oSKfqJHucEsTR/v9uGdGQH61bL/+kF4Hcbe9nHTMRnh5Hs/z53H9k/M4BbPeITnX3zxZfcXf/Hvuj/6oz/u/tW/+mlp4tOH9b8t/BAgQIAAAQIECBAgQIAAAQLvp4AA/f3sd3f9bgEB+ruNfOI9EhhzgP786ckyq7Ngo/4t/VDOuSl/XtdWRwReA5Ky128EHVlauYn+yorBsq/0bE/xckyE74c1YI5ANWsjRwB9ZfdKWZEZAfXB6/1Swr0E8fF7GQJs10AvbHM1cQk8+pLcuUovV93F3ZSVhltb9Ryx4q6mASf2Rc+GZAAeQcyQncVK+D7YOIwgf/+g/Fldfbo7lFyPgC0C8Lr6va4ov7K7212NVX8RnvV7VNdyxDUsyVAqVzNmeFNXr9dwqISJ/SSEGmxV87oKe7vuF3xlr+uO677gx0d1dXG558MoYx0rIXMf6KNhH+1hZXZX91iPe8twvly7T8pK//ahcxtUlnuIUsr9Tyk1XkLN3q7rw9cI2Y+7MvEixkyu2h1KMOdq0qGccQ3q9/b6vY5zb/s+DC2lkvuJHWUcNL/fhkoZlLUTAmbVDnLSQG/Z+w4BdAasQ6haw+TaX7PEuQaIGWr2EOUj7eearQYyAKuPWfn5XjiWoH3+nhM4yuSOXLnbPw95mlyRnyWiaxg8+2mrPOT42Y1nNPZzbkqU517SQ4n0flVrPEN5znKuoQz8kOnVsLndLqEP7U+sfm4C9NkK4pnBMGmhfe/056kB+qyaRdm7uS25399zHbv17o/7ChcpcXJSRB+S16cs/1/biSe+rbJP4x0Sz3mM91yNXMZyP6kou76E+/2sjHi3lf2oy7EHpXR78Y/qCH0nzsZB/796qyxdXyZdDGPt5JiaTZyY/4KdPcfteJh9qvnd4X9mifz6HJdz95MihnE1VELox34T8NcJSLmKvYbc8f6Mf5ZJNLHVRB/YRhAb79B4J5wYX/04rxOw6qSp/FX2ZI/vjqYKShv41qA7rjt7x7eVAuI6wz71USGknyiWY778sx9b9Xus3wKiD+hLuN/0Q50EULc8OI6APN5X5RmpBvU7KdpfK2FEu+qEsP0m9M+JRSe/N8v37dzkoVqFYXZ/9Zyzqh7DO2VurBTfeBfHRKV+ZXudyBPfJbOJL/l+KxNQ+u02+jfaEPCHy69+9avy68//3b/r/uSP/6T71//6X5dh9fLF6/lB6N8JECBAgAABAgQIECBAgACB90hAgP4edbZbPZeAAP1cXD48dYExB+iPv3lQ+DOMbkPGXGnXrhbMcuZlxXefEA374/Z/CV+3Bq/hQg2Ja/gwv/9vBEhZzjxXBseq6KtXr5bPvnr5snv13ctyjqEEeD9Y2rLm83vHxkdq2LjTrKafBe7tqtlc4doGK3m/7V60uVI4P19WiMcK+a3atrK6vA+Hcj/uuLcsIR/h9o0bN8q9ZSjTluJtg/4a7ByVILsERM1q87xGnjdDngg+4tzxqwas4V9XdOf52tLTcb1oU7GOtveljPdfver2X78+tVxzPqclPm4mMOQ10iivczLEnq1mz5XVaZ79MT/esuz1lSt7JURvJxfkudMwjfIzce9lVWVv175j5tvZlpueD9ja56GdNJDjIM81u+7JUtfDJI8m4M1jTmtTazb/uXY16vDMNQH6iUkN/VgsEwva1b5N2Jznn9/3PtqV46vtk7YsdN7XzC5XxZ8s8d1O/si2tH3Stq21bMv7t+dIs/azs3OUM39/VX+7zUMbrs9tV5Dj+ET76r+cGEfZD3HvuaVBvt+iLfl72R85NuLfc2/qYWuJfkuF3e0azp52f2+659PGdnsP7fg6MXnhDF+4+fkaEtfy89knw3dAM7HntP44EUTPlRV/9epV2ec839WnlSZvw/BhhX8/ntM+JicN3zP9mC9l+7PCQjPec5zHufIecsuMOEdeI9/FbX/EOzJ+DZN9+klQud96tiH3So9gej8qdrRl3fvvwXabh/z+K3uQ9/0fk63K9ZrPp2W2Lb576ur8ozJ5aX7bgvY9Mry3+z4sk9eOonLCrNpMjpvs53bLkBzTdUuN+h6Pe0ivv/75X3d//fOfd3fv/nn3L//lv+z+9E//n3LJw4PZeD7DkPMRAgQIECBAgAABAgQIECBAYGICAvSJdajbWZmAAH1llE40BYExB+hPH35diNtwJNs7H9LFX6TnX57XvZT7ctBDmdh+f/O+FHd+PsLx/Av39i/mMwQpIUS/SjSDqPhnWWEYq7z7EuB5bAZT2c4M+YYQutnnOz/bhrpt0JjBQwYIbZjbBl9twBDH1wC9BksZzORnhpX1fbgT54ywIcLq+GyuuG3D2RznQxjYl4+PDblP+9wQ7vcbdkeone2oZZRr8NWGQBmkt/s2l4kJURI5VtHv7pbwPErOR5vbNmWYnUFXBlDzAWge98aQeG5F8Xy4f9q95rXa8Zh93wbobfDVjtX2nO0kgri/bOf8BJI2cMx7zN/L9mQQlucZVmv3cPP30oaMOVba91tr2f7+fFvyevMhWftcvGlstcdme3OP+fZ+TkzQ6IO9tu/n3xH9bvRDs98U2LZtflN4Hse2/dr20/z3wWn9NH/esoA/y/bPheZ5/Hx7v3eOZgJEOxEow/L8vTZUb989OR7zGU3fWEG8228vcFqAPj8+WovTnrHT+v2s36Hz74p6XF3h3Hrkd0C+01u7+eB6/r2Z7c/7z3d7jr3hO6MP5/N5bcdDO7GpfUfF/85+yPLlsfq/fL7fxzwnyOT3TAbocZ28RjuhZng/NCvQs+pC+7xnu/P8NUA/jNf3sFo7LdKyfceeeN6bMVq2VmgmDZzoo1i9/4bOne/L9juvDdDzOy5Pk89eO4ElA/R4v9Z7qN/n+d3x8z5A/9nP7pY90HMF+sG+AP2sz57PESBAgAABAgQIECBAgACBKQoI0KfYq+5pFQIC9FUoOsdkBDJgGOMe6M8ff1uc5wP0XMUXf3k+rHpr9+MeSunOVhbnnt1l7+TZ38gP529XybWhQAnAy6q4mghkud4SAhz1q9ibFbXzoVm2L8ObCBUy5GxLuedqv3YlYq5GzGNzr/C62q7+tCtvy29E6duDWvo793mP88TPvFeeI4OdMgmgDyTbAKZd1VqCilix2ZcKb0P+NgDOQCMKwLf3WwKarq5ozGu0K/YzNBomK8SKx729Ej7lnu25Sj7an2FXfD5WWKZZ/Hs74SDb1oZ4bdBa+rPZS3t+heq8dYZqbXA+C3HqPWf/xrlzv/vsh/iz+coFcfyw+rfvnPxcG+K1YXdeP8/bWuf9nRaKtQ5vCs/fFI63L788z/zK2Db8nTd/U4Dd9kdOPGlX9+ZzmSFlhnwZdOZYnH9+h72ko3T13Irt+YkBbwrO87g4d67Ubsdw+rf33QZ9+eftM1LaX8q396XZT5nAUR7pLPXetD2vPR+oxjNQJsL0z0ZOkInfy/GVE07ivO1zkceeWPkc43huBfr8l998WH5aeJ730U6EeNd50iw/9/3gNd5/sQVEfW7yvuLz2UftxKZ8Btt3Wz6DGcS2nvnshVMbqs8/++0kmnyPD2F50w9ZhSPKwdcqKV0Xq91f96vd853RTmSI8+V9te+AtMlwvN1TPK3b5yyfwXIvsT1J2SZkNpbbd2U+y/PVS+LYCPuHd3v/vZdjKNtfvyPrliJtoJ/XaJ+V9rs9/nf5dmhWoM/3+fz33ckAvZZ4D98r/XMQK9B//tc/7/7tz/5t98d/HHug/6synPZfC9Dnnz//ToAAAQIECBAgQIAAAQIE3icBAfr71Nvu9TwCAvTzaPns5AXGHKC/eFL3QK9/+d/vM9uvLm9DwQzbcg/Ushduhuj1BCWEOOjLwg6d2m8gHucfVu72e9lGSJz7A+e+2PGX+6UtJ/Yi7vcobsKvev5arrnst92H8LGiM++n/kV/3Uu2llV/1e3vHwwrtct+tSVo2S7HZ0gUIVBMBsh9ySOkmA/qojx42R89VsuWPdBrCeYhdBv2AJ+VvC37dQ97hfd7x/eTDWo7ox1RevyoD9DjuuFW948vpdljv/m+bHfsvVyl6j7ndX/iujF3aUfsUt/vQ9wG6CWoOjwobSm/vxt7YNdV6IexB3pUBCilh+ue1FEuOPZUj3bUVYe7w7ElsIk+79s9BIfRlqYP637IMbGi7r+bEzTy97N6de5pnpMoymSFKIVc9jPubcqkhhxP1SZDnnbiQ04QyMkNIRNtzXA4x2gJg6Ksc+nDLP3e79/cT0JoV4u2Y7mWNK77mNey+bPQqPZF/fM6NuqYLeOzCXSHZ6XdF7z/zTYYHwL0fq/i3Nt5dp12/+65tam5H3u9eBkXMX7ivmoovlNXafdNbK+Vz1Px7FfE5trXst99X0Z6a6uulq3jL5/Pk6uXy+/mVg/9Pubzn4++3S17hdey/bVUdd3rO8PMItvvxx2fz58cT3Ws9BNI8g9zP/gTIXoP0nRC3WI8+7+eJ/892hr7mJdy3vFsHNYy2rN3QJR1r67ZdzmmgibuK8ZjPGOxD3iZKNPv792Ogzd9KfbF5N/4ndmGuPPjKv/9tPC9HZvtycO2hLrl/XhQnvPcVz4rF5RV0v13QFu5oP+tE1t3lModZSJWdW/HVO6LXidj1GdnZlfbEa45+aCGz7tlrJXQ+eiou3o1tnvY67Z3apn28Np//ap7/apuS5HPbm179MNh6Yfcoz7b1Vp93yu/Y/rvhWEIzcbhQXwX9gF6bD9RJ1fU91h9l9V/7l3Z667sXSkTKMqzUyZn1RXzcZV4r7cO7aShnd6pPssxTuOc9Z9xcKm8EBPSYl/0eF/2/yzfDccxaa1Ospq9m/rPl++7aE89Qfl83+7cYz3elfEcxLj/m1/8vPv53/xN97Of/az7ox//UffTn/608O1bgf7G59QfECBAgAABAgQIECBAgACB90FAgP4+9LJ7XERAgL6ImmMmKzDqAP3xo+KeAUj7z4wCy1+wN3u5ZoBS/8K/RIE1lMtAvA8JZx1ag4VZuNP/zf58yFbi2llZ2uN+5Wi/OHRYJdp8opw3Q+ISdGSAmXsd9+FUDdprsFVCiD78z2C8rOJrwtI2NCnhdIb6/U2Vz/ZybbherOL/SuAX6w+rz4lgawY7KyHeTzCohkfdVlmMf3LiQLnXZj/rEgj1XvnZ8pmtvg19ijJMSshVthG4xDXy/P1kiAy1T/R1BsN9KfntPvxOjww4w6OWpq8NyoB4GAN9OFzJtodgppabb0bK3Arh2r81mJ6FmHX8nDStkzHeHHTXa+QE240YSAAAIABJREFUh9wfPn4vJxLE+coI7Puwfr4PfHNlcnr31x8Gf2PdjvuM1E4PPvtnp3nzff9zs+errtxtqzvkdJbZCurhVN/Lz+eLPfeTV0qlg+0hvKtIzThrAv8MH4cXRvO5+o6LWgj1OvVJzvkC/b+1YyCf/Wxw82cnJijk77fHthMQcgJDf54M2YexUvoyW9Ub5DurvpROlMEe/PsAMrdbqM2tf5oTgdrnsWxTUcbPbLzW0/d70Oe46Sfj5KrhDDmL3zkW7L7poyfe498bV0OHNH8yzOmYdVf/p/leL/fQvx9zEkzrUELe/sPDJJfmoU6vaHO7Mn14L5ZV1vXP6vM7q2pSn8XZ91OGufkeH1aq95NXIogugX5MOMoy8H34W/qvf26HNvXXLO/7/KLprzcYty+ohqu+A/vvspOi9V3Utz3C5rJSvH+3l8C7f5/F75+YWFUmt9QJI3njZUpKHdjDO69855SJU7N3VL6Lo2pLtn0YDyfamhVKjvr3XdP48pWe/v3kn/zeKdUc+ilb/eSraMcvf/XL7he//GX3s7t3ux//+MfdnTs1QD+wB/rcqPCvBAgQIECAAAECBAgQIEDg/RIQoL9f/e1uzy4gQD+7lU++BwKjDtAf1QB9VT8Req/q5yhClTOcL8Lms/yc4VSnnqYEPXPXOIpQqQ/M3nXt+WNPa28G4e25znJf5Z7m9sKtAXoN0sf2U9sVQeOivXHRd1RaeNEXWfD80dFjbVskeWPt062ebZztGy3bgqPUYfUNUieAvf3ntPd+HPG9x/yU/c4X/c6oXxgxUaGZjHNaM4cZFCe+lYbpKOWr5/i4u3f/fnfv/r3uZ3f/vLt9OwL0O+WAg8N33b2RQoAAAQIECBAgQIAAAQIECExZQIA+5d51b8sICNCX0XPs5AQE6It1qQD93W4C9Hcbne8TAvTzeeWnBeiLuY143sGiN+Q4AboA3VNAgAABAgQIECBAgAABAgTeewEB+ns/BAC8QUCAbmgQaAQE6IsNBwH6u90E6O82Ot8nBOjn8xKgL+Y1O8oK9GUFx3e8FehWoI9vVGoRAQIECBAgQIAAAQIECBBYr4AAfb3errY5AgL0zekrLV2DgAB9MeQI0M9UBveMlWIXLeCcIXV7F1mG/F3h16nl2k9p73zb8t/PUrH7e+2LEu6lfPAZYRbrnoWOUsJ9Ibb+oFPqOC9zulUeW4baok/YKhty2rk2oYT7+J7VKjnWPr3oMbPc+TNAP8tZvvfuP+374Q3fGaf1zju/M8oHzljCfW6bkrrre3vVvoT7PSXcz9LXPkOAAAECBAgQIECAAAECBN4nAQH6+9Tb7vU8AgL082j57OQFxhygP398tj3Q3/mX8ivuxQwgzrIH+psuvero52RssPg+3m+yfFOI3t7fWY6N4LwG++ML5QToyz4o4+vTekerftqWdTrx1Ix8D/Sx9mkajrlvVzlOVneunE/yrp49rYJIeZredWD/xC3WM32AXvZBf8fP1infSls1Ri/fMP0e6PcF6O+S9OcECBAgQIAAAQIECBAgQOC9ExCgv3dd7obPKCBAPyOUj70fAgL0xfr5rCXcTzv7YsHC2dt5/L2VeGc/NnLts7Rvfq1fXOEswUpZe362D56j0av5qAB9NY7Ocj6BrTKj5CxP3fnOu4pP12f1DInpKi527nOM1+3ct7LmA95VnaQ057TvgiW+H852i3GBM6xAj+adEqDnf8+U5h8fd/fv3+/u3bvX3b37593t2z/u7ty5U5pxcDjWMX02JZ8iQIAAAQIECBAgQIAAAQIElhMQoC/n5+jpCgjQp9u37mwBgTEH6M8ePXznHQ2x0zr/PryUIO+6Usb9nS08+YH1xGQ1WFqqbW85+NTwPG/zXRftlzWOsYR7V0oCb5UCwuP8Sdx3IY+z9Vr1fYGh7PQYu3TMz+oyk4Te94HYfwm9bcid+J7qP3ja751Gucy0hq2csHGGFegC9Pd9ILt/AgQIECBAgAABAgQIECCwuIAAfXE7R05bQIA+7f51d+cU2PQAPW73MhY0j3kFeg3PF4vqz1pdfbkV6NFr40sMw6zuz76Y3TkfvQU+PubVwAvcjkPKRJf6/hrnmLMCfZqD9Cwr0E/7Lljm++FMklv9FKYzfKkL0M8k6kMECBAgQIAAAQIECBAgQIDAKQICdMOCwOkCAnQjg0AjMOYA/emjd++B/rYV6BcZSZXV5xd5gQsYpWeJrM8TkLRNPB/FOIPgGqAvPvngArps7pRn6cGLb8XpVxhz26LF42xfWYF+PNu3+bJ677Tr1lw/akWM0S6n8JzvzTMm38tvy9v79VTZM5ZwL0PnlBt850ja6rqtWH1+lgA9rtBcJKs55G/FuL1/7353735Twv0nSrhf/rjTAgIECBAgQIAAAQIECBAgcPkCAvTL7wMtGKeAAH2c/aJVlySw6QH6m9jOEquc4e/o39grdaXyYj+LHneeq33v/pdo77mM33lzJaY+z62s7bN1D/TtEa9AD4px2kXLxtqvYzYrbqPdA/24qyvQx/lTK0Vsj7NxI25VPqfv/I5csOvfdN6zFFookzW2zzDBqlxkbuLJVvx7c/Xj4+7e/fvd/WYP9J/0e6AfHix4cyPuV00jQIAAAQIECBAgQIAAAQIEzi4gQD+7lU++XwIC9Perv93tOwTGHKA/efR4of476x6sZ11tfWojlgikzxAPLHTfedBsDfUsJFgm8F+qMXMHl7aVZo0vwKgr0MceoK+yN1Z3rhrKja9P6x1mu8bXvhL5jbiURQToY16BfixAP/dDnO/gdU94OdN3UCnIEMvc3/2s5n+7zL73Tgbox8fH3f3797t7TYB+R4B+7vHiAAIECBAgQIAAAQIECBAgMEUBAfoUe9U9rUJAgL4KReeYjMCYA/Snj58s7HymEL3/O/p3rsSba8WJv9o/58HriRnrKu9ZKdsmRjxnexfugDcdeHyybSs//xInrH2zXUJ0P+cRmAXUlz28Tm/1ep6684gNny0lsedWzi50otUfVKPzc9TsXn0T3njGOuLiOT3Tm36NLRv/pbYu4R08PIHveEHU8Xa2ygcC9PGPNS0kQIAAAQIECBAgQIAAAQJjFRCgj7VntOuyBQTol90Drj8qgSkG6Pl39GcJ886w0O3U/jpLOdo3dfRFx3k1PD+5gq+WJ7/8oVfaVQKc8f1Ygb5Mn4y3NH9dgf7uFa3L3P2ix9Y90L9XjHrR0638uPGuQK+TXZRwP3+X1xXo638Hn2UFugD9/P3pCAIECBAgQIAAAQIECBAgQOD8AgL085s54v0QEKC/H/3sLs8oMMUAPW59PqB9U2C7aIAe11g0kD4tyltlvHdagF7ae9qYOEOSvUzb5o+Ntm0fL3PGMw7sBT92NOoS7mforAXve9nD3jTmlj3vao4fb4Be3lWj3QM93hlnK6e9mn4631lKtYhRTsU5332s+9Nl3f4SAfpZ397f+9wZtj0pEzbOsm3A1vcnnWQlh6HyihLu6x5arkeAAAECBAgQIECAAAECBDZGQIC+MV2loWsWEKCvGdzlxi0w5gD9yZPFSriftrf5WQv9LhOon9bTZwnZ37RD81mOPe2aEVDP9hqffWKR0vO50n7h0H8uNIm2ZfvG9mTUFeht8fsxtbCPhRYdFBd8K7kH+igj/vJQjzRE78Pzse6DXvajHuHq/fpeGuuzesEP25Knjy6tIfpiJ5o/7LRX0tu+N9521RhvR2ct4T43eSIC9O32946Pu3v373f3+z3Qf3T7x13ugX50sODNL0bmKAIECBAgQIAAAQIECBAgQGBkAgL0kXWI5oxGQIA+mq7QkDEITDFAL9nK3N+Pr6Os+2n9eZa880IC9DOuMDxT+05ZOXjW+GH+/CVA70sIj2H8t20Yd4CeJQ9GGVHXCRsjDFpr/+Yq6rOO2jWOzON+//OzPIhrbFZeaqwBeulVAfpCI2I7AvQFt7Y/bTrFaduZnKVc++nflzVAj19v+6lvwbIBwvBznhXoAvSFho6DCBAgQIAAAQIECBAgQIDAZAQE6JPpSjeyYgEB+opBnW6zBQTo3++/RVfmnR4IvHt8CNDfbbSOTwjQF1cWoC9oJ0BfEE6AviicAL3rBOiLjh7HESBAgAABAgQIECBAgACBaQgI0KfRj+5i9QIC9NWbOuMGCwjQBejvGr6nrSY861peK9DfpXuOPx/xXtkC9HP0Y/tRAfqCcAL0ReEE6AL0RceO4wgQIECAAAECBAgQIECAwFQEBOhT6Un3sWoBAfqqRZ1vowXGHaA/Xsh2KOv6hjLu7zrpKotknzlonm9Ubnn9rsae8udlv/ezlnA/y/lPKeEeh5313to6u9mu+OfYfqIkdL2vVY6AVd7lGzpilZdY8Fwpt+DhF3vYUFJifGOulKE+rQb2xYqc+ezHZ3/Kz3zOlX2wPA5jfVZXdpcrP1H9foiRd/6f056gU5+qBV9VpUR82QP93W07WcC9FnSvr/D88mz3QL/b3b794+4nd+6UEx8dHL37Aj5BgAABAgQIECBAgAABAgQITFZAgD7ZrnVjSwoI0JcEdPi0BMYcoD998uhSsM/wd/dnbtdlRnbvuo/LbdtlXv307hPGnXlYb+gHxzfm5vdxHhvsGMXGZrSJ7XnXd8N57mnVY6RupfH2FuQe6O2nIjxvQ/Vo1/1797p79+93d+/e7W7/6HZ3pw/QDw8Pz3OLPkuAAAECBAgQIECAAAECBAhMTECAPrEOdTsrExCgr4zSiaYgIECfQi+6BwIECBAgsOkCsRlE/Lw74s//dmnvuP294+Pj7v79+929e/dqgH5bgL7po0P7CRAgQIAAAQIECBAgQIDAqgQE6KuSdJ6pCQjQp9aj7mcpAQH6UnwOJkCAAAECBFYiIEBfCaOTECBAgAABAgQIECBAgAABAm8VEKAbIAROFxCgGxkEGgEBuuFAgAABAgQIXL6AAP3y+0ALCBAgQIAAAQIECBAgQIDA9AUE6NPvY3e4mIAAfTE3R01UQIA+0Y51WwQIECBAYKMEBOgb1V0aS4AAAQIECBAgQIAAAQIENlRAgL6hHafZFy4gQL9wYhfYJAEB+ib1lrYSIECAAIGpCgjQp9qz7osAAQIECBAgQIAAAQIECIxJQIA+pt7QljEJCNDH1BvacukCAvRL7wINIECAAAECBLquO+62uq78evtP/rdL+6n2946Pj7v79+939+7d6+7evdvdvn27u3PnTvn44eHhu07vzwkQIECAAAECBAgQIECAAIEJCwjQJ9y5bm0pAQH6UnwOnprAmAP0J48fTo3b/RAgQIAAAQKnCWxleC5AN0AIECBAgAABAgQIECBAgACBixMQoF+crTNvtoAAfbP7T+tXLCBAXzGo0xEgQIAAAQILCGx13RCiv/1wK9AX4HUIAQIECBAgQIAAAQIECBAgUAQE6AYCgdMFBOhGBoFGQIBuOBAgQIAAAQKXLyBAv/w+0AICBAgQIECAAAECBAgQIDB9AQH69PvYHS4mIEBfzM1RExUQoE+0Y90WAQIECBDYKAEB+kZ1l8YSIECAAAECBAgQIECAAIENFRCgb2jHafaFCwjQL5zYBTZJQIC+Sb2lrQQIECBAYKoCAvSp9qz7IkCAAAECBAgQIECAAAECYxIQoI+pN7RlTAIC9DH1hrZcusCYA/SnTx5duo8GECBAgAABAusROO62uq78evuPPdDfJeTPCRAgQIAAAQIECBAgQIAAgTcJCNCNDQKnCwjQjQwCjYAA3XAgQIAAAQIELl9gqzsujRCgX35faAEBAgQIECBAgAABAgQIEJiugAB9un3rzpYTEKAv5+foiQkI0CfWoW6HAAECBAhspIAAfSO7TaMJECBAgAABAgQIECBAgMCGCQjQN6zDNHdtAgL0tVG70CYICNA3oZe0kQABAgQITF1AgD71HnZ/BAgQIECAAAECBAgQIEBgDAIC9DH0gjaMUUCAPsZe0aZLExCgXxq9CxMgQIAAAQKDgADdYCBAgAABAgQIECBAgAABAgQuXkCAfvHGrrCZAgL0zew3rb4gAQH6BcE6LQECBAgQIHAOAQH6ObB8lAABAgQIECBAgAABAgQIEFhQQIC+IJzDJi8gQJ98F7vB8wgI0M+j5bMECBAgQIDAxQgI0C/G1VkJECBAgAABAgQIECBAgACBVkCAbjwQOF1AgG5kEGgEBOiGAwECBAgQIHD5AgL0y+8DLSBAgAABAgQIECBAgAABAtMXEKBPv4/d4WICAvTF3Bw1UQEB+kQ71m0RIECAAIGNEhCgb1R3aSwBAgQIECBAgAABAgQIENhQAQH6hnacZl+4gAD9woldYJMEBOib1FvaSoAAAQIEpiogQJ9qz7ovAgQIECBAgAABAgQIECAwJgEB+ph6Q1vGJCBAH1NvaMulCwjQL70LNIAAAQIECBDoBOgGAQECBAgQIECAAAECBAgQIHDxAgL0izd2hc0UEKBvZr9p9QUJCNAvCNZpCRAgQIAAgXMICNDPgeWjBAgQIECAAAECBAgQIECAwIICAvQF4Rw2eQEB+uS72A2eR0CAfh4tnyVAgAABAgQuRkCAfjGuzkqAAAECBAgQIECAAAECBAi0AgJ044HA6QICdCODQCMgQDccCBAgQIAAgTEIHHdbXVd+vf0n/9ul/VT7e8fHx939+/e7e/fudXfv3u1u377d3blzp3z88PDwXaf35wQIECBAgAABAgQIECBAgMCEBQToE+5ct7aUgAB9KT4HT01AgD61HnU/BAgQIEBg8wSOS5MF6JvXc1pMgAABAgQIECBAgAABAgQ2S0CAvln9pbXrExCgr8/alTZAYMwB+pPHDzdAUBMJECBAgACB5QW2um5LgL68ozMQIECAAAECBAgQIECAAAECbxMQoBsfBE4XEKAbGQQaAQG64UCAAAECBAhcvoAA/fL7QAsIECBAgAABAgQIECBAgMD0BQTo0+9jd7iYgAB9MTdHTVRAgD7RjnVbBAgQIEBgowQE6BvVXRpLgAABAgQIECBAgAABAgQ2VECAvqEdp9kXLiBAv3BiF9gkAQH6JvWWthIgQIAAgakKCNCn2rPuiwABAgQIECBAgAABAgQIjElAgD6m3tCWMQkI0MfUG9py6QIC9EvvAg0gQIAAAQIEhv3PYx/0t//kf7u0n2p/7/j4uLt//35379697u7du93t27e7O3fulI8fHh6+6/T+nAABAgQIECBAgAABAgQIEJiwgAB9wp3r1pYSEKAvxefgqQmMOUB/+uTR1LjdDwECBAgQIPAGgeMuwnMBugFCgAABAgQIECBAgAABAgQIXJyAAP3ibJ15swUE6Jvdf1q/YgEB+opBnY4AAQIECBBYQGCrOy5HCdAXwHMIAQIECBAgQIAAAQIECBAgcEYBAfoZoXzsvRMQoL93Xe6G3yYgQDc+CBAgQIAAgcsXEKBffh9oAQECBAgQIECAAAECBAgQmL6AAH36fewOFxMQoC/m5qiJCgjQJ9qxbosAAQIECGyUgAB9o7pLYwkQIECAAAECBAgQIECAwIYKCNA3tOM0+8IFBOgXTuwCmyQgQN+k3tJWAgQIECAwVQEB+lR71n0RIECAAAECBAgQIECAAIExCQjQx9Qb2jImAQH6mHpDWy5dQIB+6V2gAQQIECBAgEAnQDcICBAgQIAAAQIECBAgQIAAgYsXEKBfvLErbKaAAH0z+02rL0hAgH5BsE5LgAABAgQInENAgH4OLB8lQIAAAQIECBAgQIAAAQIEFhQQoC8I57DJCwjQJ9/FbvA8AgL082j5LAECBAgQIHAxAhcboP/kJz8pzT46OrqY5jsrAQIECBAgQIAAAQIECBAgsBECAvSN6CaNvAQBAfoloLvkeAUE6OPtGy0jQIAAAQLvj8DFBOg/+9nPutu3b3d37twplAL092dEuVMCBAgQIECAAAECBAgQIHCagADduCBwuoAA3cgg0AgI0A0HAgQIECBA4PIFBOiX3wdaQIAAAQIECBAgQIAAAQIEpi8gQJ9+H7vDxQQE6Iu5OWqiAgL0iXas2yJAgAABAhslIEDfqO7SWAIECBAgQIAAAQIECBAgsKECAvQN7TjNvnABAfqFE7vAJgkI0Dept7SVAAECBAhMVUCAPtWedV8ECBAgQIAAAQIECBAgQGBMAgL0MfWGtoxJQIA+pt7QlksXEKBfehdoAAECBAgQINAJ0A0CAgQIECBAgAABAgQIECBA4OIFBOgXb+wKmykgQN/MftPqCxIQoF8QrNMSIECAAAEC5xI47ra6rvx6+0/+t0v7qfb3jo+Pu/v373f37t3r7t692/3oRz/q7ty5Uz5+dHT0rtP7cwIECBAgQIAAAQIECBAgQGDCAgL0CXeuW1tKQIC+FJ+DpyYw5gD9yeOHU+N2PwQIECBAgMBpAlsZnq8+QL99+/YQoB8eHvInQIAAAQIECBAgQIAAAQIE3mMBAfp73Plu/a0CAnQDhEAjIEA3HAgQIECAAIHLF9jquiFEf3trzrsCXYB++b2rBQQIECBAgAABAgQIECBAYCwCAvSx9IR2jE1AgD62HtGeSxUQoF8qv4sTIECAAAECRUCAbiAQIECAAAECBAgQIECAAAECFy8gQL94Y1fYTAEB+mb2m1ZfkIAA/YJgnZYAAQIECBA4h4AA/RxYPkqAAAECBAgQIECAAAECBAgsKCBAXxDOYZMXEKBPvovd4HkEBOjn0fJZAgQIECBA4GIEVh+g379/v7t79273ox/9yB7oF9NpzkqAAAECBAgQIECAAAECBDZOQIC+cV2mwWsSEKCvCdplNkNgzAH60yePNgNRKwkQIECAAIGlBI7L0Vv9r7ef6qx7oGeA3u6BfnBwsFQ7HUyAAAECBAgQIECAAAECBAhstoAAfbP7T+svTkCAfnG2zryBAgL0Dew0TSZAgAABApMT2OpmIboAfXLd64YIECBAgAABAgQIECBAgMBIBAToI+kIzRidgAB9dF2iQZcpIEC/TH3XJkCAAAECBKqAAN1IIECAAAECBAgQIECAAAECBC5eQIB+8causJkCAvTN7DetviABAfoFwTotAQIECBAgcA4BAfo5sHyUAAECBAgQIECAAAECBAgQWFBAgL4gnMMmLyBAn3wXu8HzCAjQz6PlswQIECBAgMDFCAjQL8bVWQkQIECAAAECBAgQIECAAIFWQIBuPBA4XUCAbmQQaATGHKDrKAI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cmuyHAAAgAElEQVR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2gD97/29v7fUuRxMgAABAgQIECBAgAABAgQIECBAgAABAgQIEBirwJ07d7o//MM/LM07Pj4eazO1i8DaBQToayd3wTEL/KN/9I+6f/7P//mYm6htBAgQIECAAAECBAgQIECAAAECBAgQIECAAIGVCfzDf/gPu3/2z/7Zys7nRAQ2XUCAvuk9qP0rFfgX/+JfdP/0n/7T7s/+7M9Wel4nI0CAAAECBAgQIECAAAECBAgQIECAAAECBAiMTeDv/t2/2/3jf/yPu3/wD/7B2JqmPQQuTUCAfmn0LjxmgZ/85Cdjbp62ESBAgAABAgQIECBAgAABAgQIECBAgAABAgSWFvj7f//vL30OJy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Lf27JAIAAAAgVj/1nRA/i0AgiEh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NTPJM4AAAwRSURBV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TCNBEaxipDjt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data:image/png;base64,iVBORw0KGgoAAAANSUhEUgAAB9AAAAocCAYAAACdxXt2AAAAAXNSR0IArs4c6QAAIABJREFUeF7s3QfUNFddP/BRQEJRKRoVLDQPQUDBKIKUoJEmoBQRgSjGgCKQ0ASMQIgaBEIPHcSAYqgCipQgSFMBG82CggUUaUcUVKQI/M939j/vmXcyu3Nnnp3n2Wf3M+dwDm+e3dk7n/u7d2bub+6dr/jyl7/85cpGgAABAgQIECBAgAABAgQIECBAgAABAgQIECBAgAABAgR2XOArJNB3PAIcPgECBAgQIECAAAECBAgQIECAAAECBAgQIECAAAECBAjUAhLoA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AgQIAAAQIECBAgQIAAAQIECBAgQIAAAQIECBAgQIAAAQl0MUCAAAECBAgQIECAAAECBAgQIECAAAECBAgQIECAAAECBBYCZqCLBAIECBAgQIAAAQIECBAgQIAAAQIECBAgQIAAAQIECBAgIIEuBggQIECAAAECBAgQIECAAAECBAgQIECAAAECBAgQIECAwELADHSRQIAAAQIECBAgQIAAAQIECBAgQIAAAQIECBAgQIAAAQIEJNDFAAECBAgQIECAAAECBAgQIECAAAECBAgQIECAAAECBAgQWAiYgS4SCBAgQIAAAQIECBAgQIAAAQIECBAgQIAAAQIECBAgQICABLoYIECAAAECBAgQIECAAAECBAgQIECAAAECBAgQIECAAAECCwEz0EUCAQIECBAgQIAAAQIECBAgQIAAAQIECBAgQIAAAQIECBCQQBcDBAgQIECAAAECBAgQIECAAAECBAgQIECAAAECBAgQIEBgIWAGukggQIAAAQIECBAgQIAAAQIECBAgQIAAAQIECBAgQIAAAQIS6GKAAAECBAgQIECAAAECBAgQIECAAAECBAgQIECAAAECBAgsBMxAFwkECBAgQIAAAQIECBAgQIAAAQIECBAgQIAAAQIECBAgQEACXQwQIECAAAECBAgQIECAAAECBAgQIECAAAECBAgQIECAAIGFgBnoIoEAAQIECBAgQIAAAQIECBAgQIAAAQIECBAgQIAAAQIECEigiwECBAgQIECAAAECBAgQIECAAAECBAgQIECAAAECBAgQILAQMANdJBBoCbzpTW+q3vzmN1dnnnkmFwIECBAgQIAAAQIECBAgQIAAAQIECBAgQIDAVgskH3LCCSdUN77xjbf6OB0cgTECEuhjtHx26wVOPvnk6rnPfe7WH6cDJECAAAECBAgQIECAAAECBAgQIECAAAECBAhE4Kd/+qerc889FwYBAv9fQAJdKBBoCXzFV3xF/S8z0IUFAQIECBAgQIAAAQIECBAgQIAAAQIECBAgsO0CTT7ky1/+8rYfquMjUCwggV5M5YO7INBOoD/84Q/fhUN2jAQIECBAgAABAgQIECBAgAABAgQIECBAgMAOCvzyL//ykQmFEug7GAAOeamABLrgINASkEAXDgQIECBAgAABAgQIECBAgAABAgQIECBAgMAuCEig70ItO8YpAhLoU9R8Z2sFJNC3tmodGAECBAgQIECAAAECBAgQIECAAAECBAgQINASkEAXDgT6BSTQRQaBloAEunAgQIAAAQIECBAgQIAAAQIECBAgQIAAAQIEdkFAAn0XatkxThGQQJ+i5jtbKyCBvrVV68AIECBAgAABAgQIECBAgAABAgQIECBAgACBloAEunAg0C8ggS4yCLQEJNCFAwECBAgQIECAAAECBAgQIECAAAECBAgQILALAhLou1DLjnGKgAT6FDXf2VoBCfStrVoHRoAAAQIECBAgQIAAAQIECBAgQIAAAQIECLQEJNCFA4F+AQl0kUGgJSCBLhwIECBAgAABAgQIECBAgAABAgQIECBAgACBXRCQQN+FWnaMUwQk0Keo+c7WCkigb23VOjACBAgQIECAAAECBAgQIECAAAECBAgQIECgJSCBLhwI9AtIoIsMAi0BCXThQIAAAQIECBAgQIAAAQIECBAgQIAAAQIECOyCgAT6LtSyY5wiIIE+Rc13tlZAAn1rq9aBESBAgAABAgQIECBAgAABAgQIECBAgAABAi0BCXThQKBfQAJdZBBoCUigCwcCBAgQIECAAAECBAgQIECAAAECBAgQIEDJXA6WAAAgAElEQVRgFwQk0Hehlh3jFAEJ9ClqvrO1AhLoW1u1DowAAQIECBAgQIAAAQIECBAgQIAAAQIECBBoCUigCwcC/QIS6CKDQEtAAl04ECBAgAABAgQIECBAgAABAgQIECBAgAABArsgIIG+C7XsGKcISKBPUfOdrRWQQN/aqnVgBAgQIECAAAECBAgQIECAAAECBAgQIECAQEtAAl04EOgXkEAXGQRaAhLowoEAAQIECBAgQIAAAQIECBAgQIAAAQIECBDYBQEJ9F2oZcc4RUACfYqa72ytgAT61latAyNAgAABAgQIECBAgAABAgQIECBAgAABAgRaAhLowoFAv4AEusgg0BKQQBcOBAgQIECAAAECBAgQIECAAAECBAgQIECAwC4ISKDvQi07xikCEuhT1HxnawUk0Le2ah0YAQIECBAgQIAAAQIECBAgQIAAAQIECBAg0BKQQBcOBPoFJNBFBoGWgAS6cCBAgAABAgQIECBAgAABAgQIECBAgAABAgR2QUACfRdq2TFOEZBAn6LmO1srIIG+tVXrwAgQIECAAAECBAgQIECAAAECBAgQIECAAIGWgAS6cCDQLyCBLjIItAQk0IUDAQIECBAgQIAAAQIECBAgQIAAAQIECBAgsAsCEui7UMuOcYqABPoUNd/ZWgEJ9K2tWgdGgAABAgQIECBAgAABAgQIECBAgAABAgQItAQk0IUDgX4BCXSRQaAlIIEuHAgQIECAAAECBAgQIECAAAECBAgQIECAAIFdEJBA34VadoxTBCTQp6j5ztYKSKBvbdU6MAIECBAgQIAAAQIECBAgQIAAAQIECBAgQKAlIIEuHAj0C0igiwwCLQEJdOFAgAABAgQIECBAgAABAgQIECBAgAABAgQI7IKABPou1LJjnCIggT5FzXe2VkACfWur1oERIECAAAECBAgQIECAAAECBAgQIECAAAECLQEJdOFAoF9AAl1kEGgJSKALBwIECBAgQIAAAQIECBAgQIAAAQIECBAgQGAXBCTQd6GWHeMUAQn0KWq+s7UCEuhbW7UOjAABAgQIECBAgAABAgQIECBAgAABAgQIEGgJSKALBwL9AhLoIoNAS0ACXTgQIECAAAECBAgQIECAAAECBAgQIECAAAECuyAggb4LtewYpwhIoE9R852tFZBA39qqdWAECBAgQIAAAQIECBAgQIAAAQIECBAgQIBAS0ACXTgQ6BeQQBcZBFoCEujCgQABAgQIECBAgAABAgQIECBAgAABAgQIENgFAQn0XahlxzhFQAJ9iprvbK2ABPrWVq0DI0CAAAECBAgQIECAAAECBAgQIECAAAECBFoCEujCgUC/gAS6yCDQEpBAFw4ECBAgQIAAAQIECBAgQIAAAQIECBAgQIDALghIoO9CLTvGKQIS6FPUfGdrBSTQt7ZqHRgBAgQIECBAgAABAgQIECBAgAABAgQIECDQEpBAFw4E+gUk0EUGgZaABLpwIECAAAECBAgQIECAAAECBAgQIECAAAECBHZBQAJ9F2rZMU4RkECfouY7Wysggb61VevACBAgQIAAAQIECBAgQIAAAQIECBAgQIAAgZaABLpwINAvIIEuMgi0BCTQhQMBAgQIECBAgAABAgQIECBAgAABAgQIECCwCwIS6LtQy45xioAE+hQ139laAQn0ra1aB0aAAAECBAgQIECAAAECBAgQIECAAAECBAi0BCTQhQOBfgEJdJFBoCUggS4cCBAgQIAAAQIECBAgQIAAAQIECBAgQIAAgV0QkEDfhVp2jFMEJNCnqPnO1gpIoG9t1TowAgQIECBAgAABAgQIECBAgAABAgQIECBAoCUggS4cCPQLSKCLDAItAQl04UCAAAECBAgQIECAAAECBAgQIECAAAECBAjsgoAE+i7UsmOcIiCBPkXNd7ZWQAJ9a6vWgREgQIAAAQIECBAgQIAAAQIECBAgQIAAAQItAQl04UCgX0ACXWQQaAlIoAsHAgQIECBAgAABAgQIECBAgAABAgQIECBAYBcEJNB3oZYd4xQBCfQpar6ztQIS6FtbtQ6MAAECBAgQIECAAAECBAgQIECAAAECBAgQaAlIoAsHAv0CEugig0BLQAJdOBAgQIAAAQIECBAgQIAAAQIECBAgQIAAAQK7ICCBvgu17BinCEigT1Hzna0VOCwJ9F/91V+tzjjjjLoefu7nfq56whOeUF3sYhfb2npxYAQIECBAgAABAgQIECBAgMDhEfj3f//36i53uUt1/vnn14V+/vOfX//bRoDAQkAbEQkECGyKgAT6ptSEcmyagAT6ptWI8hyogAT6gfKP+vH//d//re53v/tVz3zmM+vv/cqv/Er1sIc9bNQ+9uvDB13WP/7jP65ucIMb1If7Xd/1XdWLXvSi6qpXvep+Hf5G/A6DjaiGokIcdHspKqQP7ZyAuNy5KnfAGyJw0APLv/3bv12ddNJJtcbNbnazKv++7GUvuyE6ikFgNwVc15fX+0Ffvxx0H14u5ZO7LnBQsXpQvztnfeuj59S1bwLzCUigz2drz4dbQAL9cNef0q9ZQAJ9zaAz7u6gBwPGHNpBl9UNTFUxGBOxB/vZg24vB3v0Zb/+d3/3d9W97nWv6k//9E+r+9znPtUv/uIvVpe4xCXKvryFn+oOPK3rEP/oj/6ouv71r1/vTlyWq771rW+t4/PDH/5wddZZZ1V3v/vdqwtf+MLlO/BJAi2Bgx5YlkAXjpsm8H//93/VOeecUz3iEY+ornzlK9f//7rXve6mFXPW8qzzur7vGuK2t71t9ZznPKe69KUvvafjyHXabW5zm+ojH/nIkf3s90Pfc16/lFyPHmQf3u6/UwHPetazqrvd7W5VM+ZTUrldP6v/lagdzs8cVKzu9++m3d7xjnes3v3ud6+torqTNNbZR6+tkHZEgMCggAT6IJEP7KiABPqOVrzD7heQQD88kTHnYMC6FQ66rG5gJNDXHdNz7u+g28ucx7aOfX/xi1+sV9t45CMfWe/uq7/6q6vXve51Ozd43raUQF9HZK1nH//1X/9VJ89/67d+q97h8ccfX73whS+srnKVq6znB+xl5wT2e2C5CyyBvnMht/EH/J73vKf6sR/7ser9739/XdZ73vOe1eMe97jqmGOO2fiyr6uA67y36buGyLXVy1/+8urEE0+cXORcr2UgOq9ea2/bkkAvvR49yD68m0BPku8FL3hBdbWrXa24XiXQi6kO/QcPKlb3+3cl0A99qDoAArMJSKDPRmvHh1xAAv2QV6Dir1dAAn29nnPu7TAl2eYoawZjzjjjjJp46En4dQ4yzVmnc+6bwZy66933HO1lvSU82L2VDlgebCn399cl0PfXe9WvSaBvTl30laQ7aNpeZWFTS77ugeWx+5NA39TIWE+5DmP9SqCv98HYZdcQp512WnX22WdXF73oRScF2z/90z9Vd7rTnap3vOMdR31fAn3/3oHeTaCnIvLASeq1dOWmg06gjz1nTQpWX6oFDsp6v39XAl3AEyCwTEACXWwQ6BeQQBcZBFoCEuiHJxwOU5JtjrJKoI+LVQn0cV4H+ek52stBHs8cv90smfnOd76zOvXUU6sHPvCBxQOBc5TnMOyzO1j0/OePG8AVl+W13Czh/ulPf7o6/fTTq1NOOcUS7uV8s35SAn38APlhTLDOGkRbtvPDWL/tJdyvfvWr18lAS7i/qLrqVa86KTqXJdC/7/u+r56tfMUrXnHSfl/2spdVt7/97S/w3W1JoOfASq5H9zs52AbvS6BndYEs5f4TP/ETRfUqgV7EtBUfOqhYPajfXVVp7bGTfG7sA5fGXraiSTiIHRSQQN/BSnfIRQIS6EVMPrQrAhLoh6emD1MyY46ySqCPi1U3ceO8DvLTc7SXgzwev70ZAhLom1EPSnGwAhLoEugHG4Gb9+uHMYG+eYr7X6J1XtevWsXm13/91+uHwMZu//M//1Pd+973rp773Ode4KvblEAvcTnI5GBfAj1lzsMRedXMt3/7tw8eggT6INHWfOCgYvWgfndVxUmgb01YOxACowQk0Edx+fAOCUig71BlO9RhAQn0YaNN+cRhSrLNUVYJ9HGRuM6BtnG/7NNjBeZoL2PL4PPbJyCBvn116ojGC0igS6CPj5rt/oYE+uGs33Ve13eTV9e+9rWrrPCT7ba3vW31nOc8p7r0pS89CupP//RPq9vc5jbVRz7ykeqbvumbqq/5mq+pZ2tnk0AftwLQKPjOh5cl0POxBzzgAdUjHvGIwSX6JdD3UgOH67sHlcg+qN9dVTsS6IcrdpWWwLoEJNDXJWk/2yYggb5tNep49iQggb4nvn398mFKss1RVgn0ceG2zoG2cb/s02MF5mgvY8vg89snIIG+fXXqiMYLSKBLoI+Pmu3+hgT64azfdV7Xd5NXT3nKU6qnPvWp1d/+7d9WWe775S9/eXXiiScWQ33xi1+sMgCde7VsP/3TP11d5jKXqR7/+MfX/5ZAP5gEemabX+5yl6ve/OY31/WQus0s9B/90R9dWbcS6MWhf+g/eFCJ7IP63VUVJoF+6MPZARCYJCCBPonNl3ZAQAJ9ByrZIZYLbHMC/XOf+1z1tre9rR4EyPtJmyfr85T9DW94w+rHf/zH6+XMLnzhC5eDVVWVm8rsL++Ie/e7331kv3kP3fWud73qTne6U73/i13sYsX7TVnf+MY3Vueee271jne8o/rgBz9Yfdu3fVtdvgxC3PjGN673db/73a965jOfOWowIu9k/f3f//26vH/yJ39SffKTnzyy78wyuPWtbz3qXcJzlrUNtuoJ+i5sd2Bm2SBTLF7ykpdUr3jFK45YpN5SXz/zMz9Te3/lV35lcb3lnYypryxXmJjIQH0GJ65znetUN73pTet3zX3rt35r8f5KP/ihD32o+s3f/M3qVa96VfX2t7+9/lreBXnLW96yOumkk+r6TV3f4AY3qP/2Xd/1XdWLXlT2rsSPf/zj1Ytf/OLaKLNJ/uu//qt+x2Ji+853vnN1oxvdaOXMhbb9j/3Yj1VZCjKzUN73vvdV5513XvX617/+qDL/0A/9UHXyySfX71ts+qMShy996UvV3/zN39RtJm2nad9xyD5T1uOOO27lPtsx9nM/93PVE57whLrdxveFL3xh9brXve6IQfqNH/iBH6judre7De63Xf4528te23Z38KJ511vK/Ja3vKWur/ShiesMhH7/939/3b9l4O0Sl7hESTXVn2n3mc3+mphNXd3xjnesvuM7vmNl25sy4L+OGOnWZePS7vsTG2ljU/r+YsQJH5wrgR7Xd73rXdXznve8I+fWpt/L7LM4XPayly0u8TrqaT/a8qoDKnnAq6+MxxxzTG/fmJhKf97Xj2WZ3Fe+8pVV3jX7hje8oT6nN+0z/ne4wx3qPnfZtp99dPrlnEva/f7Ya6VlDxg158HnP//5dR+V83jOxV/7tV9b3eUud6nOP//8wRgsOTfutZ/tFiL197u/+7tHXZM11yG53st1yKc+9amjjiHHmGMq3bpmQ9/rvudzWX+bmaU5L7zmNa/Z87kxZVq37X7HfN+15hWucIX6miTX6mmf2c4888zq/ve/f2/x9uM6spsUWBUP7WuhfK4vyZF+Kdd0z372s+t+KPcs6XdyzN1Zy1/+8pfrv+e68g//8A+rP/uzP6v7rPa1cu7Hct266hqwJNnSjfum3eQck2v1XNc194N7OWfFZa/Xyt06mPO6vq++u56/93u/V/fT55xzTv3x008/vU6GX+hCFxrqPuq//9u//VvdR73pTW+q//07v/M71V//9V9XZ5xxRv3v0gR66mrO80ZiJGXMuaK53875Mw8L3O52tyu6Jy65Hi2J1z7YdfSJ7fLlHPe4xz2unnWefilb7mWSRL/85S+/tG73kkCf0jb2es4qCdJl/UPfPU/6h+tf//r1agy3v/3tL3BN29wnvvrVrz7ycEJzbXPXu961vv8eM74015jVnNcbU+q5XU9T20hJXU/9zFwJ9G0Zf5rq6nsENl1AAn3Ta0j5DkpAAv2g5P3uRgpsYwI9gzVJ0tz3vvetB2pWbbe61a3qAYJrXetag/WTm/oMFD30oQ89siTdsi997/d+bz0IkWTe0JZBqAc+8IF1knvZlpu4Rz7ykVVuiksT6BmUS7I4FwTNEnp9+09Zn/jEJ9YJ0qEE5lxl7SvXuhPo//RP/1THxCqL+9znPvUgQ0lyMAmkhz3sYSvrLYMyGTRK0vWiF73oUCgM/j032ElIZ0AqA5B9W276H/SgB9Wxd5Ob3KT+SEmSIAMLz3jGM6qzzjpr6b6zr7SZxzzmMXUSuW9r33ze7GY3q/eZQdYnP/nJdTJ+WZkf/vCHV/e85z2LHjz5l3/5l7od5iGCZVscTj311OoXf/EX64HaoRjLoPHZZ59dP3CTge5Vvqn3PMwyNDgyV3tZV9vuS6B/8zd/c31scVjVH2V5zwwWrdrSF2fALnUw1BfnAZa0vW/8xm8crKvEVfqHVUnadcVIU5i09wc/+MH1QxWrtjH96WCD3+MH5kig3+te96r7vac97WlLS5e4eNaznlU/bDO0raueusnpdbfloeOYkkBPH/akJz2peuxjH7uyH/u1X/u16h73uEedyChpT+nvn/70p9fn9IPqo0v6vpQt7eVRj3pUPaC/7PqjL4F+wgknVD/7sz971Pm8Oc993dd93VoS6OvqZ5s6KL02zYD9Qx7ykPp/zUMAB51Az8Myr33ta9d2bly37VD7nOu6pJtAz3kxiam06/a2LHm4X9eR60yg5/hy7ZNzQfs6qe+8/NGPfrSO49/4jd9YWUW5Rsv1d64Vll1/lyRb+hJkt7jFLdZ6zlrXtXIDMud1/Sr0Ps9cf6X/ybV6HuTJg9d5uLVky/1xEo3Z8mBkrgFybmuuFUoS6HOfN/LA+NB1XO63c//+3d/93UsPe44E+jr7xG4CPQ9Qx/Ynf/Inj9yH/dIv/VI9PrDsPmZKAn0vbeOgEuhXv/rVB2OifU1VeoyxzoMLX//1Xz94nzTHmNWc1xulBkPjBSV9eknfs87PzJFA34bxp3Ua2xeBTRSQQN/EWlGmTRCQQN+EWlCGjRHYtgR6bhhyo9gd2Al4ZnR95jOfuUACNbMeMrizagA3N7aZnZpB8nYSMN/N8mgZAMlAWPdvGXTMQO+yLUvlZfZtnoIf2vI7X/VVX1U/0Z9t1WBEbm6SQMisl/aWhG4GQ/7iL/7iqP+e4ziosi477szQaidpMoOlSX437s1s8dykJVnabO0boGte85rVzW9+8zqRuyyB2y5DBvPzjrhlgwqJsQwk//zP/3w9q6a9HX/88VVulLrJ16F9DtV9/p4YzM14BhhLtswWziz0bEMJ9JQ3+02iu73FOTMZ3/ve9x713zOwlpnfV7va1S5QlO6A8rd8y7esfMhgjH0+m9hN++62mdRznvDu1kmS8mkLfYOy7UGmzJ660pWuVD360Y8e5M1gb+IpM22XJX0OQ9vuDl7EKbOGSvqjzELPwzzf8A3f0Ou1qi9eVlcZuFyWmC8ZsGwKss4YyT6z9GVmlHRja9U5Zag/HQyyNXxg3Qn0zI79j//4j3r27NC2qo+Yo57mbMtDx5q/j02g53rjIhe5yOADGdl3+pu0tfQ1fdc2feWLfxJduW7obnP30VmloZvcThnyYMXFL37xI6uFNOXK8eVcn1mtfSvAdAfWcz5PHHb7qeY8d+yxx9YPkWWGWLZ8v319lofLmhn6l7rUpeqHE9P3t7c5rqGW9SN99Zdj+c///M8jfc7YBPpnP/vZ+oGkrCKT7Qtf+EK9YlJzbZK+qz2wn4c0cv3SbO32lJn9+XwzM3VVeyg5N85hO9RG54r59n7T1nJuSyKxu3Wv1/f7OjLnxCTMmu0Tn/jEkXaY+4LEW/qjbFlBKUnvrI6RrXudkNnizczd9nF2E+g5/5xyyilVjNpb0/7a1/TN31ddr5UkW7p9RY4590zrOmet81o5xzzndf1Qm+jzTB0m8Zd7nGx5YDd1OLRlluu9733velZ3ttyr5KHU3EuVPvR9UOeNvmMbun4puR4tidfmt9fdJ/Yl0LMyRtp16iZb3lGf88oP/uAP9lbv2AT6XtvGXs9ZQzGav3ePKatf5dpg1YP1zX4TE3kwMdf23Qeklv122kTuq5atSDjXmFXKM9f1xl7ruW01po2U1O86PrPOBPq2jD+tw9U+CGy6gAT6pteQ8h2UgAT6Qcn73Y0U2LYEeveGIbObMrM1N4jNDUxu9DO7MjNtm5umJAKztN93fud39tZT/pYB4SYB+1M/9VP1DNgrX/nKRwZ8P//5z9ezhTKbvNnvsiUN8yMZAM4AQ2aJN1v2mxvcDOYmgZt9ZonuzPjtzlBflkDPe+jyzrkMILf3G4dmmewM2mQmW36rmRm6asB9rrKOaRQlCYpmf32zbTKwG+8kvjOQkIH6xEKWlMyMygwuZ0sspE7yVHrfln1nmcImmZYYy0B1EiKps9wQJ4meC7FmhnR+O7MxsqT71C0DgO3ZA0lGJAYzoyJL1uZ3P/axj9VJkyTs20n8VQn0DCgkVvL+w2wpawYxMxsoAyzZ8pkkVtttJrNUMjDWfbq+zz5lzayPH/mRH6mXGs7WV9ahd/O9//3vrw2axEljkFkvTfvOErMZ3EhCpmmvGcDIrPLuUpR9qxykfHmYIL+T5HD6yMR/HsxJe2lcM8Mm9dsYtet1rvay7rbdHbxojiEPpKQfy0B3HtpJf/FXf/VX9UM77ZnpqwZX+/rixE9eR5F9ZssDD0mYt1c9SB+Y1Qq6S1CXDFhmn+uOkSxRePe7373K8qbZuu29OY6XvvSltU/TL+RhgAxOpq85qG3dCfTmOJrzauoyD6ZkdZZ//ud/rvuQPGjWbOlXc97pWwJ23fU0V1surbuS81NfGZu2FtP0YbH88Ic/XL+Ltt2Hpa9Le0n/1tc+//Ef/7E+D7VX5VjmP2cf3X1wqOn700c3bTrXNVlCN+ev5vojfX/aUF590t2WzUxLX53VXbLSQeIw/VTOdd1z0th3oK+7n83xpH3k9SpNMrE5z+aBiCyj21yPxCXXDt0VO8Ym0LuGYweqx7SnnBPafd+qc+MctiVtdK6YXzazO4nIXCM1q7QkOZ1zQrMd1HVk8/ul59N8ftl1Qo4tD71kpYscX+o29xGXvOQlqyToc73dXC8012oxaR5mzDVrlv3OwxvNw7KrrgFLYnhZX7HsnJUHJnNtXnLOWve1cn5zruv6kjaxbGn+nMOT+M6W+so1WndZ/u7+86BOXh+S81OuifOKkbyWp/S1Y/t53uiec3PeyPkzK7ElQdpsq+7fS9pPSbzmt+boE/sS6GmD3euuVQ/Cjkmgz9E2Sv1KYr35TF//0IwNZJWfPDTejL0ksZ7ruvbYSx4ky+sF+sYTsu+8HqJ7XZM+MK8H6NvmGrOa63pj3fU8Rx2PiYe+z64zgd7s/7CPP+3V1PcJHAYBCfTDUEvKeBACEugHoe43N1ZgmxLo3URH3h+aQejcEPVtSQhl8LVJxi1L3ORdlPlcBnezrZohkb8nIZuB0gwk5KJ52c1Td4By1SzlJHqT5GzPyF6WQP/zP//zKu+ebhI5GZxK8rBvCfHuoEU+m98ZSjSuq6xjGkZJgqLZX/cGaGiGW7vOso/MLs7gX3frJkYz+JAY63uPXLfOkjzODO/Mjhu7dWN7aHZE96Z8VQK9PYA35NTdb9+gftd+bFmXDdhllYf27InsNwnca1zjGhfg7M7qWXb83Ta4aunpDPbm80msN1uW826WyW8X4rC07b6B8VWvMchyrOkLX/WqV9WHG4vEf3eJ/L52smy2et9MvDyskXdRLjNdtoT7HDGSxHnaebahB626/Ujp7K2x/UHp5+dIoA/1eRkwb1aySII9beFyl7vcUUWeo57masul1iXnp24Z82BGzqXNQ0Xt31o2MzEPgCXp0/daipxzSvzn6qO7g9Ppo9M/tGc2t48xDwokgdzMDl32Xta+Qe8kN5LoWfUO1+a3xibQ130NlQRJHuJqZgAPzdLOw2W5/mjPmj3oBPqqlZrGnBvXbVvaPueK+e5+05bzAFgeluxbTSHlPajryLHn0+bzfdcJWfEpD+wsez1O+7w5tMJVt9/KSid5GKu7alBJsmVZX5E66Vstp7TPjMW6r5XnvK4vaRfLPDNjP/1r7g9Tv695zWuOeviju++0/8RCHtjK1tRf4r8kgb6f541V9+9959xl/e46E+hz9InLEuipn+6EgGUPGI9JoK+7baScJe29JM7bn+keU+I71xFZYapv1bm+c/HQfXLaTVYnax7KP/300+tEfHdcZa4xqzmvN9Zdz3PU8diY6H5+3Qn0oXjZ9PGnvXr6PoHDIiCBflhqSjn3W0ACfb/F/d5GC2xTAr39/rUM2OQGsj3jo68ikgBLsjkzVZclu/Nkem6AspxmtiTxVr3btZtwz2zwDCK0t+5nliXv29/pJq/6EujdxERJ0rZ9o92X8JirrGMbRkmCotln9wZoaAn11H8G8jN7O9uyG972zWNmWWQgYlUsdAfulyVchyzag5GrZuo1++kOaC9LIHcHcjNon8GEZcvNdW/M+xKobfuhJQJT3pQ1icas8JBtWTvsDjINJRS6gxN9D0W0Y38oqZGyZbZUVh/ILMFsffucq73M0ba7gxdDy7LnmJMIz0yNbMsSpG94wxuOvEezpJ1k4DIzlfMAT7a+OCwZsJwjRrK8c5P4WvbAQNPuuoNzGazNcpnNUrhD7Xzdf193An3oYZiU/w/+4A+OzCLOksZ58Ky7sssc9TRHWx5THyXnp3YZhx7GyG9nJZMMxDYP+Q2tjlLqP1cf3Z6FWLrqynve85462ZhB52x9D530JViWLU/fV2djEuhz9LN5mDEzdZtXqgy9ezbH0B2EHzrfDcXq2IHqOfuI6U0AACAASURBVNrTHLZDx913TbjO65LuteayZFS7nAd1HdkuQ8n5tPl8N3aWrT7U3n8S1s3MzSxjm4HJZe82z/fa17h5/dB55513gYefS2K4r69Y9rqhprwl56w5rpXnuq4vbRPLPNNO8yB188qGVSvJ5LfysHjuYV//+tfXP908ANmti2UPfe/XeSMP1ef8kve8L9u69bzsmq+k/ZTE61x94qoEevfh7mXjJaUJ9DnaRuqnxK801pddo5eMvbTHlrKfZQ/4NL+R++S0mdw7ZFsWQ3ONWc11vTFHPc9Rx2Njovv5dSfQD/v40149fZ/AYRGQQD8sNaWc+y0ggb7f4n5vowW2JYHeff/aaaedVs/46Zt13a6Q7veS6M7FbrPE8JTKKxk0yKBxEvdZTq094LDq90r22x1wL5kB2b3ZyizjdlJ4rrKOtS1JUDT77L4D/cUvfnF13HHHLf3JJHFz4ZT/ZetL4HUHlYZuorOfLFWb5cCbZY2TJMz/lr03u6+A3Zvx0iUVu+/8zBLkzXKize90B65WLTXXfCfv0syy8Rk0y8Bo17bkd7vH2Y3b1HUeVGmcUj/tZSVXLRHb3ne+k9UXsmXmdJZ2zzt4m609yJR9ZtC2u/xve3+f+cxn6qXt066y9Q0IztVe5mjb3cGLvNsvA0qrtryn8oQTTqg/0vdgRjfmS9pJ9tXeb19dDA1YzhUj7RjKu5eTuPu6r/u6pURJfGXWSra8XzltpG8J87H935TPrzuBXtJ/ve9976vyjtz3vve9dZH/6I/+6KgH2eaqpzna8hjzkvPTUAx3f6/7YNfQA075/pB/PjNHH53zVM6fcchWep7qfi/XRelf81qSZute+5TEYdtyTAJ9jn62naBL8vYVr3hF/Z7pVdu6B5bH7m+O9jSHbWkbnSPmu22p73qoW76Duo7slmNMXzTlOqG0XprPldRPSQxP6StK+sx1XyvPeV1fat/1bF/Pth+CzINzL3jBC+pXgPVt7URg+9q85Hp5P88byxL4q9pGyepVy1ZEKonXufrEVQn0HG/3Aa2+5epLE+jrbhtNfZT4lcb6smuJkpjo3tOVPMyWV+lkVnu2vviYc8xqruuNOep5jjoeGxPdz68zgV5yTbDJ4097tfR9AodJQAL9MNWWsu6ngAT6fmr7rY0X2JYE+gc+8IF6FlOSe9lKbnCaymnPqCxJog1Vakmiuz3zYNXy2u3fKtlvyUyKbvm7g/TdWbVzlXXIsfv3kgTFmMG4sfsvmX3cd0zt+Bqawdr3/e6M5m5yeZljyYBkyWzi7v67Dt1Z9SW/291nN+naTXaXrhDQ3W+7PfTNlh4ziJx9l7TBudrLHG17yuDFUP1mlkLivFnmfdnrEPr6oSx5mNnoWUox/WJ7edihuporRtoDySlzknd5P/yq2XRj+7a5Pr/uBHrJYONQsnKuehqKj65xSVseUy8l56f9KOOQf45pqA33HfdQH91t96XnqfxWu2/rG3Dca12VmDTHPEc/O/YhnJRlSt+8Kl7H7m+OWJ3DtrSNzhHzU9rSQV1Hdp3G1O/Y2Cmtk/bnSuqnpBxT+oqS/mHd18pzXteX+q9KoKc/P+WUU468w37Zw9jdRGBW3MmD6BlbWLX/poybeN7oPlDRt3JYSfspide5+sShBHp35a/UR94Bn8kHzbhQaQJ93W2jiY0Sv9JYbz43V/8wtn+dc8xqruuNOep5jjoeGxPdz68zgV46vjd0/7Ap1w17tfV9ApssIIG+ybWjbAcpIIF+kPp+e+MEtiWB3l2S9JWvfOXS926uulguudj99Kc/Xb31rW+tXv3qV9ez7N71rnfVS8Av2/qSDu0bnGVPr3f3V3LjN8d+59jnlIYwdIMxdjCuW4ah/bdnXue73ZmVy46pZKBllUd3hYDSh0OGBiS7CZGS2Y0p59AN79DvLjvW9s15t03MZTC2bg6qDcZsjnY4VJd9dTVUv+t6bcHYAam5YqS73GXKlSUvTzrppOoWt7hFdY1rXOOo2bJT+ra5vrOJCfS56mmOtjymXobOH9nXfpSxJBk01Ian9NHd380y1XmFTMk2VOaSfnfV7wztv/3ddfezc51nS1zbnxnb188Rq+u2HWMwR8zn98fud53XkVlNp/2O6WUefdeMY+p3bOx0y/GlL32pShs8//zzq6xwldmv+feybdl9WEk5pvQVQ/3DHG14rvPgmDaxKsHdXSmmb2WQ/FY7nruvbClJoG/ieeMTn/hE/cqNZkn6qe2nJF7n6hOHEuipu4xlnHrqqVVmS2frvlamJIE+R9toYrjEb0y857Nz9A99ZRjqX+cas5qrPuba7xx1PDYmup/fxAT6Oq8bLnvZy+6VyPcJbKWABPpWVquDWoOABPoaEO1iewS2JYHefoq7JAnersGS5fvy+SRSnvWsZ1VnnXVW9clPfrI4CPoS6CWD7d0fKLnxa++3uICdD3aXsZ+rrGPLN6YcYwc1U5ah/XdvqsaWP59f9m7HVfsaGtxb9t0hg248TTmefOfxj398PYjbbEO/u+x3Vg04dA2mlDVL53YfrBka5NhrGyx9KOGg2vaUwYuh+p0ar0N1OlRXc8VIypUB1byK4Td+4zd6i5klTm93u9vVrzbIaxK+8iu/cuhw9uXvm5hAn6uehuJjSlseU0lD54/saz/KWNL+htrwlD66u8xp6QNmTftalbAo6R/XdQ5d9zXU1LJP6ZtXGYzd3xyxum7bMe1zjpjP74/d7zqvI4899tiNTqAnCfvOd76zXrWleR96SZ1tWgJ9jmvlkn66z2psvI3pE7r3qn/9139dZWnvPPDQ9+qJbpK9+7qekgT6Jp43uuX+tV/7ter0008/irKkfyzpc+fqE0sS6DmgP//zP69fJ5cHOrK13wlekkCfo2000CV+Jf1J+zNTzsdT2upQfMw1ZjXl+OIzZD1XPQ/97tj6XcfnNzGBvs7rhjwAbiNA4IICEuiigkC/gAS6yCDQEtiWBHrpzWJf5ZfcHCWB8oAHPKB+/22zXeYyl6lOPPHE6lrXutZR77j9whe+UL32ta+tB9ayHbYEejfpV5IY6LpOvYlb1TjHlGPKINPQ/tdxAzP24Y54lMTnlIG2dd0Qd+N7in3KP3cCPb/RTeoMDXJMieuhOOqrq5L2so6Btm7bnjJ4MVS/U+N16MQ8VFfrSMz2xUhTriwtn9lzWeZyVTIgqydksPVGN7rRkaUwh45trr9vawJ9v9rymHopafdDMTylv+l+p6T9DbXhZce9qvx7GXQc6odK+sdVdVVi0nx/3f3s1LIPmYyJzXx27P7miNV1244xmCPm8/tj97vO68gMhD/iEY+o8m7aVds973nP6kd/9EeP+siY+h0bO/mhJFdf/vKXV/e///2PJOfy36997WtXeVVWdxbcv/7rv1ZPecpT6jJuawK9fa08pk9qV9zYeFsVF0MJ7s997nPVgx70oOqcc86pd/Owhz2sfhjiQhe6UP3vj3zkI3XCtZmp/Tu/8zv1g4TNNrT/bvtZdf3VdxxDcbmuvrfvHr6k/QyVL8c0V59YOiaSdpr6ve9973uEOOMcd7nLXarPfvazRz2g0/dA8Fz3kVPOWSXngykxMaWtDsVHaf30HdOq8kw5vhLrueq5pI2U1Os6P7OXa9kp1wTdfqCvna3zuiEPedsIELiggAS6qCDQLyCBLjIItAS2JYG+l6d5h56AT+IkgwZ5Cj1bBq0yC/32t799dbGLXewC8VRyA1My2N7d8dj9ppxZUm/sbMjrXOc61UMe8pDqmGOOqYswV1nHNsQx5ZgyyDS0//Y+827mPDjRV/+rjutSl7pU9chHPrK60pWuVHz4U27eS27iuvGUm6opTybf6la3qpcBbLYp9vnumAT6da973eprvuZrig2bD6YNH3/88Ue+NzTIsdc2ONcM9HW17SmDF0P1OzVehypzqK66v7uuGOmWKwOOWYHk7W9/e/0aj7e97W31LLv2lv4hsXaPe9yjfp/7QW2HIYG+rnoaio8pbXlMvQ2dP4b6uL7fKjnnd79X0v6G2vCy415lPHQdtcqy+37H7pK5Uxzav1di0ny+XY/r6Genln1K37zKeOz+5mhP67Yd0z7niPmS66xuGQ/qOrJbjjH1OzZ28lvpD37iJ36inr2c7U53ulN933TFK16x98GykvopKceU9jbUP8xxrTz0m8tiu8SptF2UJLjf8IY3VLe97W3r15RlpZ0XvOAFdR1me9nLXlbfB2fLQxFZCjwz1ZutZP+beN44qBno6zjfNPZjErSZIJB7lTzwki31fO6551ZXuMIVRifQ13UfmXKUtPfSWG8+N0f/0FeGof51rjGrKcdXYj1HH1jyu2Prdx2f3/QE+n6OP63D0z4IHBYBCfTDUlPKud8CEuj7Le73NlpgWxLo7Qve7nvYhirgLW95S3XCCSfUH7vmNa9ZvfjFL66OO+64I19rL2OXC9dnPOMZ9WBQY9fdf8kNTPt9z8veLTdlvyWD+EMe3b/PVdax5RhzbFMGmYb2P2WfY4+x7/Pd5ELpu2WHylsSp1PKP/S7y/a56l2AUwcbh8o/NMgxpQ3O1V6G4nPoWPv+PmWAaqh+u3WVWduZjb3Xbaiu5oqRoXInof6xj32seslLXlI99alPPfJu15wrMpOnO/NvaH/r/PthSKCPWep7lc1QfExpy2PqoqR97kcZS9rBUBteRx/9ute9rrrJTW5SRNh9jU63z9jruarEpCloST0WHdT//9AXv/jFeuZmHpzL1n1FzrJ9TembV5Vr7P7miNV1246phzliPr8/dr9jPz/mGMd8dkz9jo2dxHwGIlPf2XIOzHXRN3zDNywtYolLSTmm9BVD/cOUfQ7VxVzX9UO/2/57SYL7P/7jP6pTTjnlSHL113/91+t/55Vm9773vavnPve59S4f97jH1X1b+764ZP9d+004b+znO9Dn6hPHJNCbfiyzzpul3FO3Z555Zv0wfdputpIZ6H2z9cfE5Kr47HsX/dh9T2nLQ/1DXxmG+te5xqzmut6Y4lZSNyV9esl+1vmZTU+gT1nJcJ0+9kVgWwUk0Le1Zh3XXgUk0Pcq6PtbJbAtCfQPfOAD9WyHv/iLv6jrpzTJmM+2E155iv68886rvv7rv/5IPb/oRS+q952t7+/dgCi50fi93/u9I4mV0vdil+y3fdNWUtaSYJ6rrCW/3f7MmIGGksG47u8P7X+uxOCQw6c+9anqbne7W/XSl760/mj3nePLvl9i0D7m/MaTnvSk6uIXv/hQkVb+veR3uzv4/Oc/X79jOkn0bN2ydG+yn/e859VLR+51Gxrk2Pa2PWXwYqh+M+D6kz/5k9WrXvWqmi8PHGXgba/bUF3NFSNjyv0P//AP1cknn1y99a1vrb9WugLBmN8Y89lNTKDPVU9D8TGlLY+xHjp/ZF/7UcaSwd6hNtx33EN9dLfdl56n8lvt2Vh9DzGWXPusqqsSk+b7c1xDtR8OK31gckrfvMpg7P7miNU5bEvb6Bwxn98eu9+Duo7sOo2p37Gx0+0LSq7XShxLyjGlryjpH9Z9rTzndX1pmyhJcGdf7f6rec/5P//zPx95P/rVrna1+gHCq1/96kf9dMn+N/G80Z0V35fUL2k/JfE6V584NoGelfbyEETuw7LlAdDU+5/92Z+tTKDns+tuG00QlfiVxnrzubn6h7H965xjVnNdb8xRz3PU8diY6H5+ExPom3LdsFdb3yewyQIS6JtcO8p2kAIS6Aep77c3TmBbEuhZXu5e97rXkXeUn3baadXZZ59dXfSiF11p3n2Kvm92UMmNcvtHSm7Qujfo3XfH9RW6ZL95gODWt751/W663AC/5jWvqa5//evvKe7mKuvYQpUkKJp9lgzGdX9/aP/dAa98Pk/nL1uJYOzxLft894nyLKf4nOc8p7r0pS+98idKDNoPR6zrqeaS3+0WvDsbJ8tf5z3SzdZN3qwrMbnrbXvK4MVQ/U6tq/Qzv/RLv1R94QtfqI499tjqUY96VHX5y1/+SAwM1dXU313ViNKfpkzZ8sqAzCK9ylWusrLdtR/IyvvQU+7u+17X1TcM7WcTE+hz1FMchuKja1VyPh3ybf996PyxX2UsSQYNteG+4x7qo6eep7qzVfsSzHutqxKT5pjnuIZqPyCQJY5f8YpXVHlVzqptSt+8zv3N0Z7msC1to3PEfH577H4P6jqy6zSmfsfG4tjPlzqW7HdKX1HSP6z7Wnlqfzk23sb0CctmD7dXYUv/laW+U44HPOAB9e6XXY+XJNCnOsx53sj9VR7izbbsvqik/ZTE61x94tgEeo71ox/9aH3czcOvWc3vq77qq6rU/6p6XnfbaGK2xK+0/28+N1f/MLZ/nXPMaq7rjTnqeY46HhsT3c9vYgJ9U64b9mrr+wQ2WUACfZNrR9kOUkAC/SD1/fbGCWxLAj2w7ZvevEssN5BDyeM8WZ4B29zMJOGcgYETTzzxqHpq34iWzBbvvvuvb1Cim7jPbNonP/nJK9/r/OEPf7ie2fnGN76xLl/ffj/96U9XP/uzP1tl1ny2u9/97vVT5Je4xCVWxl6ePv/7v//7eun67jvT5yrr2MZQkqBo9jllkKlk/095ylOOvO87Ayt5H2BmXwxt//iP/1ivapAYm7K130OYfWQ2+k1vetOlu8qy0llqMbGQbdkg0Ic+9KF6JneWzM0Wg8xAGHpvc2IiD2lc+cpXvsADBG37kmRBypo2ltjOtuzBjwzq5NUJaavZb5bz+8Ef/MFBziR+LnKRixy1qkTzpZJBsPYPlAy+zNVe5mjbUwYvStpWe6AlfXHi9Xu+53uK4zWxkOXQ2+2lpK7WHSNTHh7Ke0Dvete71scqgV5VfUu0r7ueYl0SH2Pb8mDn0vpAyfljP8pYkgyaq4/unqee9axnHVm9Z5ll93qpWSJ4nXVVYtL83hz9bM6VOc++/vWvr38mD+VkoGbVebbrstfla8f29XPE6hy2pW10rpgvOR92y3hQ15Htcoyp37Gx0/380GoUuf94+MMfXuXByVXXqyXlKLlG69ZHSf8wx7XyXNf1pW2iJMGdfX3uc5+rHvSgB1XnnHNOveusyJb70WalnWUPgJfuf7/OG7e85S3r+6Jv/MZvXErUXbK+mXHfvYcuaT8l8TpXnzglgR6UP/zDP6xOOumk+v6uuy17UGKOtpHfLvErjfXmc3P1D91ylMTHXGNWc11vzFHPc9Tx2Jjofn4TE+gp4yZcN+zV1vcJbLKABPom146yHaSABPpB6vvtjRPYpgT6xz/+8TphnORNtrx3L0mY9izGdgX87d/+bb3c7jve8Y76P9/hDneolyrrzuzNxfQtbnGLOnGXLTMj8+R93+BnntTOTWa+02zLnurPMvNJFJXsN5958IMfXD396U8fvd8MSt3//vdfOhs/gyNZujvLt+W9Z/lsd7BgrrKOaRDtBEVfgq29rymDmiUJkCxbmMGFpn6HYizJ4SSn73GPe1Tf8R3fUT32sY+trnSlK4057PqzGdRJXGWZxGzf933fV5177rm9yfv8Zh6y+Jmf+Zkj77NblkDPZzModt/73rfebxKWT3va06o73/nOF3iQoil0YjEz7zNAkOPJZ9srPXRvPoeM/uqv/qqe9TDUDvsMMhh2jWtcY6ln0x7zgSc+8YnV8ccff1TCv2SQo73z0sGXudpLd797bdtTBi9K2la3robegZpZOFlBpImBvmRRSV2tO0a6D0MMHUc+n1VMnv3sZ9dhs2zAMe0uA6cXutCFqkte8pKj+4PSL2ziDPRl/dmmtuVS65LzR0kMT+lv2t8pSQbN1Ud3+8ecp1bV68c+9rG6jaRfy5YHHtP2r3CFKxzFXtrvLqurse/ZXXc/23eezast8kBY3wo2SU6lP2xcclzrTqAPvVpjrlhdt21p+5wr5kvOh90yHtR1ZLsc7fq98Y1vXF/PXe5yl+vlHHud0NcPLLtebe4/zjrrrCP3QsuuV0vKMaWvKOkz57hWnuu6vrRNlCa4s792kru9/7wqLA8N5qHW7la6//06b6R8P//zP189+tGP7n2YubuMeT6/7OGAkv6xJF7zG3P0iVMT6N2HWdp1uup6dt33kfndrt/QOask7ufqH7q/XRIfc41ZzXW9MUcfWNpG4vulL32pykzsY445prrYxS5WUt2TPrOpCfRNuG6YBOpLBA6JgAT6Iakoxdx3AQn0fSf3g5sssE0J9DgnWZnZfx/84Adr9u/93u+tMjCTAaIsRZYtN1CZCfSwhz2seve7313/t1Uz1rtPpCfJmBvJJEXzvSw5nHffvuxlL6sT0Z/85CePqvK+ZeHzgW6yJf8ts5SSnEySNQn6lDXvIHvMYx5T/f7v//5R+12WmM93MlsgT6s2Wx4OSAI+A1NN4j83yu985zvrmezNvpclZucq65i20Z7ZmcGazGrJ6gGZMf/Zz372qHd3TxnULEmApLwvfOEL65ndzYMPMc2MssxuaB48yI1mZj5nVYEkpJsVDlYNmg9ZdGcGXPWqV60e+tCH1kv2f+3Xfm19c5kl+HLjnoc82nG4ann2T3ziE3U8Z/WFZssgU+I2M8ybFQmy9PKb3vSm+jcTk9n6Eordm89V7TCDU2mfGcDMNjS7Pvu+y13ucqR9p/39wi/8Qv3f2g++pM0+97nPrffdOPQ9+FIyyNGul9LBl7nay7rb9pjBi8ahtG11++KsmJDYud71rnekD0oSOTGQAc0mBpatxlFaV+uOkW67y3Gkj77uda975JyStpdzQOIt/VQTy7/1W79Vt5FuDKW/yAMdifczzzyzus997lMn09e9bWoCPce57noqjY/GuLQtl9ZJyfljP8pYkgyas4/uPpjYnKfy6pHm/Jhrj7e97W11e8kqQE17WTZjfa91lXNcHvRqZoBnBmWuqb75m7+5vnbINVH7gch197M5vu7yuGn797znPetEeR7yzHk2g8NZsSGDOM05tom/vSbQP/OZz9T9TB5oyPYDP/AD9cNzeW9xrmGzNdfI+f9zxeoctiVtdK6YLz0fdst4UNeRTTne8pa3VCeccMKRYuV6Ovc0SU6kjpKgaO4Pp1wn5H7o9re//ZH9514ss8xvcIMb1Oe97DN9QK6Pzz///KN4cn3/yle+sn7gsb2VlGNKX1HSZ6Yc675Wzj7nuq4vaROlCe7sq3sf3Ow/D17nXqHvQaAx+9+P80ZT5lvd6lbVAx/4wHp8IHGe81FWCXvEIx5x5Potn121MlxJ/1gSr/mdOfrEqQn0lKe72l3jturVWXO0jbHnrJKYn7N/aP9+SXzk83OMWc15vbHuei5tI/ndU089tV5d8TKXuUyVsZSMa82xbWoCPcd60NcNc3jbJ4FNEZBA35SaUI5NE5BA37QaUZ4DFdi2BHoSl7nAzqBkN5GdhEdmOyRp3N6ShMvM7pvf/OZL32fdvclZVWlJVuZ9uc3ydpldm8T6xS9+8Qt8LQM3p5xyylEz1pftO8ntJAlf+9rX1h9ZlkDP33LsWYq7mQnZ3mccsr397W+/gMPznve8owbV2h+Yq6ylDaD9Hr7ud7oWUwY1SxIg+d0MtsQpg0ZNEr0pT5IFmcWTBzO68bdq5YISg/xuluNPObu/2/f9293udtV73/ve6v3vf//SJdyb7+WBk7SZ5t13zX/PQOe1rnWt6r//+78v0G6WPWzRts/3s3R9Bqea7drXvnY9Y70bf/n7kFHad+I/Cf7mIZlmv2nHeT/1Bz7wgQv8LYmKs88++wIrK5QOcjS/MWbwZa72ss62XTp40Y6v0raVusorDjIo343XZX1xHkLJqiGpy+5WWlfrjpG0uwzWJOndPY7EcmaQv+td77rA3/L5/K+7mkd3sL7ktSAl/UPfZzY5gb7ueiqNjyltucS/5PyxH2UsSQbN2UfHKsm5PGTWPBQz1PfnPJFzWx5+7FvZZ0y/21dX3ffltj+z7OGydfazze8tc+krc5KbSao3r+zZawI9v9FeMrb7m91XLcwZq3PYDrXRuWK+9HzYLd9BXUc25egu89suXzdRNuU6IQ8R5kHeJMhLttx/5bq5WTo691w3utGNjvpqSTmm9BUlfeYc18rZ55zX9UPuYxLcff1HXl+VVbHyEE7fNnb/c583shx77v+bB+dX+axa5SvfK+kfS+K1KcO6+8S9JNBTpu6s+Py3VQn0/H2d95GNy5hz1lC85+9z9w9NGUriI5+da8xq1XXYXq831lnPpW2km9TO5Ik8DJjJA+veNjmBftDXDeu2tj8CmyQggb5JtaEsmyQggb5JtaEsBy6wbQn05oYkMxuyLHV3Fk8XPE+iZ+A7ScJVW25y/uRP/qROMq66+c4sqwwEn3feeXXyJNvQ8oi5GUkytj0DuFuWLG2a2UJJcJ5xxhn1n1cl0JsbxSR+2rNwlx1jqcNcZS1pCKmDJNf6Eln7mUBvYiwD23lIYSjGklTPzJs8LT30bvEhh9w85cY8y+x3E/TNd5OMyMBl6jQDRonXVTPQm+9lf0kyNzPmV5UlMzMSV9/yLd9ygY91B5Szv5R51UBqypzZH0m6tJeDX1aGJCyzgkR3VYbu5/OkemY9J4nbt+Rb6SBHs9+xgy9ztZeUYx1tu3Twou06JmHQvE5gqJ00szETt6mzvm1sXa0rRlKWzDDPLLms4pGHUlZtKX/6ozw41RfL3cH6VUugDvUHQ3/f5AR6U/Z11dPY+BjbloesD2sCPeeGOfro973vffUsv6E+OrMA8+BUZkT3zWJsrmVyjZRX7JRc+/TVVfrinA+zikp7W3VuXFc/2/69v/zLv6xOO+20lQ9N5joy58M8eNkc8zoS6JlFmllcaSvdbT8T6HNdn65qo3Ndl4w5H3bLV3p+zPfWeR3ZlCOzvNMmuteS60ig5zfywFleM5P2vWzL+TKz369znevUr7TK61yy9S3XXHK9MqVfH5NALSPndgAAIABJREFUT9nWda3cmMx5Xb+qTYxNcHcfYk4/lnuGZdfsY/efss553kgfmqT/UP+bVYbS9x533HFL+UquN0ritf0D6zzf7DWBnskGWWkpKww021ACfY62MeacNXSNNvVaYmz/kN8piY+mvDkPrHvMqtn3XNcb6+oDS9tI91WKOW9llcXuA8olMTD0mU1OoKfsB33dMOTn7wQOq4AE+mGtOeWeW0ACfW5h+z9UAtuYQG8qIDeAeaL9Fa94RX1z0sw8z6zBG97whtWP//iP1++SHpPUzJLDGRDOzMok1HMTkYGt7C8X9M3+8h72ZuneJIeSHD/xxBOXxkbKmoRs3hOY9wBnsDezMLO/7DdJ+CQAM5iaZGC2oQR682O5QUnyJ0+UN/vO3zILNIPWmfU5xmHOsg41niSyMjMlDxPknXwZoMtxZBZ/ElbNNmVQsyQB0i1fLBJbqd+sONDEWGIiS1X/8A//cHWzm92sXpFgnduHPvSheqnBPFDRzOSOQ+oy72hP7GQmT5Y2T8KgJIHelC/L9yV+X/3qVx+J8cRwBjgzKy6D+3mfe7O0e/e4+uy//du/vfqbv/mbenWILKPblDltMWU++eSTqyte8YpLEyh9domFeKd9t/fZtJsMgmV5+2OPPXYp/ZhBjuxkyuDsnO1lr227dPCiDTilbcUt7SP9ZtpLMzM18ZQ2kr449bYsgZbfH1tX+c46YqR97O3jyIMpTXsfE3MZLM+smkc+8pF1v5B+POeKVcc+te84DAn0ddXT2PiY0pZX1UPJ+WM/ylgy2LuffXSuOZKoy/VN0+8358e8AzzXTkPvs1xXXWUZ0LS9vN4jTmm3OU8nCdT3MNhc11CZnZvrsVXXkekP8pBY+ols60igZz/57Vw7ZBWd1E0SmHmIIQbf+Z3feSTE9yNW82N7PYeV9o1zxfyU8+GmXEdmIP4973lPnSxMPOZ+JtdkucbLw2LNkv5TrhOaY8w5ONd+ubdJH5BzZnM9eZvb3KY+9+caLa8vyDX8S1/60vqrfQmSknJM6StK+sy+ONvrtXJ3n3Ne1/eVf2yCO9eyecgx91/Zlr0fvN1v5h6kWaK/9J41MTPHeSPLH9/xjnesr+Nf85rX1PcjzT1x+sHco+f1Hre4xS0Gz0kl/WNJvC6rl73es+81gZ5yZfWyPNQSo2wlCfTmeNbZNkrPWSXngv3qH0rio+88sO4xq+acP9f1xl7rubSNJAby2p28Fi8rXuR6pVlNsaTex3xm0xPozbEc1PjTGEufJXCYBCTQD1NtKet+Ckig76e239p4gcOSQN94SAUkQKAWWMeAMkoCBAgQmEdAHz2Pq71uroCY39y6UTICBAgQIECAAAECByUggX5Q8n530wUk0De9hpRvXwUk0PeV248R2HoBA9VbX8UOkACBQyygjz7ElafokwTE/CQ2XyJAgAABAgQIECCw1QIS6FtdvQ5uDwIS6HvA89XtE5BA3746dUQEDlLAQPVB6vttAgQIrBbQR4uQXRMQ87tW446XAAECBAgQIECAwLCABPqwkU/spoAE+m7Wu6NeIiCBLjQIEFingIHqdWraFwECBNYroI9er6e9bb6AmN/8OlJCAgQIECBAgAABAvstIIG+3+J+77AISKAflppSzn0RkEDfF2Y/QmBnBAxU70xVO1ACBA6hgD76EFaaIu9JQMzvic+XCRAgQIAAAQIECGylgAT6Vlarg1qDgAT6GhDtYnsEJNC3py4dCYFNEDBQvQm1oAwECBDoF9BHi4xdExDzu1bjjpcAAQIECBAgQIDAsIAE+rCRT+ymgAT6bta7o14iIIEuNAgQWKeAgep1atoXAQIE1iugj16vp71tvoCY3/w6UkICBAgQIECAAAEC+y0ggb7f4n7vsAhIoB+WmlLOfRGQQN8XZj9CYGcEDFTvTFU7UAIEDqGAPvoQVpoi70lAzO+Jz5cJECBAgAABAgQIbKWABPpWVquDWoOABPoaEO1iewQk0LenLh0JAQIECBAgQIAAAQIECBAgQIAAAQIECBAgsFxAAl10EOgXkEAXGQRaAhLowoEAAQIECBAgQIAAAQIECBAgQIAAAQIECBDYBQEJ9F2oZcc4RUACfYqa72ytgAT61latAyNAgAABAgQIECBAgAABAgQIECBAgAABAgRaAhLowoFAv4AEusgg0BKQQBcOBAgQIECAAAECBAgQIECAAAECBAgQIECAwC4ISKDvQi07xikCEuhT1HxnawUk0Le2ah0YAQIECBAgQIAAAQIECBAgQIAAAQIECBAg0BKQQBcOBPoFJNBFBoGWgAS6cCBAgAABAgQIECBAgAABAgQIECBAgAABAgR2QUACfRdq2TFOEZBAn6LmO1srIIG+tVXrwAgQIECAAAECBAgQIECAAAECBAgQIECAAIGWgAS6cCDQLyCBLjIItAQk0IUDAQIECBAgQIAAAQIECBAgQIAAAQIECBAgsAsCEui7UMuOcYqABPoUNd/ZWgEJ9K2tWgdGgAABAgQIECBAgAABAgQIECBAgAABAgQItAQk0IUDgX4BCXSRQaAlIIEuHAgQIECAAAECBAgQIECAAAECBAgQIECAAIFdEJBA34VadoxTBCTQp6j5ztYKSKBvbdU6MAIECBAgQIAAAQIECBAgQIAAAQIECBAgQKAlIIEuHAj0C0igiwwCLQEJdOFAgAABAgQIECBAgAABAgQIECBAgAABAgQI7IKABPou1LJjnCIggT5FzXe2VkACfWur1oERIECAAAECBAgQIECAAAECBAgQIECAAAECLQEJdOFAoF9AAl1kEGgJSKALBwIECBAgQIAAAQIECBAgQIAAAQIECBAgQGAXBCTQd6GWHeMUAQn0KWq+s7UCEuhbW7UOjAABAgQIECBAgAABAgQIECBAgAABAgQIEGgJSKALBwL9AhLoIoNAS0ACXTgQIECAAAECBAgQIECAAAECBAgQIECAAAECuyAggb4LtewYpwhIoE9R852tFZBA39qqdWAECBAgQIAAAQIECBAgQIAAAQIECBAgQIBAS0ACXTgQ6BeQQBcZBFoCEujCgQABAgQIECBAgAABAgQIECBAgAABAgQIENgFAQn0XahlxzhFQAJ9iprvbK2ABPrWVq0DI0CAAAECBAgQIECAAAECBAgQIECAAAECBFoCEujCgUC/gAS6yCDQEpBAFw4ECBAgQIAAAQIECBAgQIAAAQIECBAgQIDALghIoO9CLTvGKQIS6FPUfGdrBSTQt7ZqHRgBAgQIECBAgAABAgQIECBAgAABAgQIECDQEpBAFw4E+gUk0EUGgZaABLpwIECAAAECBAgQIECAAAECBAgQIECAAAECBHZBQAJ9F2rZMU4RkECfouY7Wysggb61VevACBAgQIAAAQIECBAgQIAAAQIECBAgQIAAgZaABLpwINAvIIEuMgi0BCTQhQMBAgQIECBAgAABAgQIECBAgAABAgQIECCwCwIS6LtQy45xioAE+hQ139laAQn0ra1aB0aAAAECBAgQIECAAAECBAgQIECAAAECBAi0BCTQhQOBfgEJdJFBoCUggS4cCBAgQIAAAQIECBAgQIAAAQIECBAgQIAAgV0QkEDfhVp2jFMEJNCnqPnO1gpIoG9t1TowAgQIECBAgAABAgQIECBAgAABAgQIECBAoCUggS4cCPQLSKCLDAItAQl04UCAAAECBAgQIECAAAECBAgQIECAAAECBAjsgoAE+i7UsmOcIiCBPkXNd7ZWQAJ9a6vWgREgQIAAAQIECBAgQIAAAQIECBAgQIAAAQItAQl04UCgX0ACXWQQaAlIoAsHAgQIECBAgAABAgQIEPh/7J0J1HU1dffPEmSQTxkFBVEELCBI8WMQBKSKYFEQBZlRGaTMgyCITLoQELAoIigFmaqVeVKZKgUUKghSEKqiqCitVdSKxU+LovitX7ryNG/ec052zj157rn3+WetdynPzUl2/tlJdvYUISAEhIAQEAJCQAgIASEgBOYCAjKgz4VZ1hi7ICADehfU9M3UIiAD+tROrQYmBISAEBACQkAICAEhIASEgBAQAkJACAgBISAEhIAQEAJCQAgECMiALnYQAvUIyIAuzhACAQIyoIsdhIAQEAJCQAgIASEgBISAEBACQkAICAEhIASEgBAQAkJACAiBuYCADOhzYZY1xi4IyIDeBTV9M7UIyIA+tVOrgU0JAo888kh1zTXXVO9973urRRdddEpGpWEIASEgBISAEBACQkAICAEhIASEgBBoRuD222+vuA/vtdde1cILLyyohIAQEAJCQAj0hoAM6L1BqYamDAEZ0KdsQjWc0RCQAX00/Kbl63/4h3+odt99dzecN73pTRX/vfTSS0/L8CZyHH/+85+rm2++udp///2rJZZYorr88sur1VZbbSLHIqKFgBAQAkJACAgBIZBC4PHHH68uu+yy6sYbb6y+8pWvuOqvfvWrq0MOOaTaY489Up/rdyEgBIRALQL/+Z//We22227VLbfc4n7/3Oc+5/5bZdgI/OlPf6owbnz4wx+u9tlnn+rUU0+tllpqqWET3TN1Vj0NGJ1wwgmu93333bf6+Mc/Luf7nudiGpsT36Rn9bvf/W610047Vd/85jdd5bvuuqvaeOON0x+qxkQgIAP6REyTiBwDAjKgjwF0dTlcBGRAH8bc/PM//3O1ySabOGL+8i//ctaNpdaL2TDQmn4qMJ7jbY+n/Y9//GMnoJ977rnVWmutNf2Dn/IR/vd//7fLJvB3f/d3bqQnnnhidfzxx0/5qMsPb9x7aPkRqgchMH0IaN1O35x2HRFyz7XXXlsdfvjhTu6Ji4xdXZHt9p3WZjfc5vpXQ75PyoA+mdz5xz/+sbrkkkvc3ek3v/mNcyw/7bTTquc///mTOaAOVFvXVV+GUK2VDpM0wZ/0xTcTDEGSdBnQkxBNdAUZ0Cd6+kR8QQRkQC8IrpqePAQmxYAeXhw8yldffXW13XbbjQT673//++qoo46qzjrrrJl2xmHALqWo4tLJ2E4++eRqlVVWcf9/ww03nA8z68VsJLD1sRmBb3zjG9U73vGOGeP5BRdcMDXR57/97W+dd/z5559fbbbZZtXHPvax6hWveIUZm0mvKAN6mRkstYeWoTbdqnXvTrekGkJguAhM27odLtLDp+y2225zmZB++tOf1hIrA/rszqHW5uziPS29Dfk+KaPg5HIZDlaXXnpptd9++zkj+hFHHOF0G5Oezt0q61vXVV+GUK2VyV0rXSjvi2+69D0p38iAPikz1Y1OGdC74aavph8BGdCnf441wgwEJtmATirHs88+u1psscUyRjxv1W9961vVDjvsUH3nO9+Z+WGaDOgPPfSQM8Q++uijbnwHHHBAdcYZZ1SLLLLIPEBYL2adgdaHZgSeeOIJl3bt+uuvr172spdVV111VbXeeuuZvx96xS9/+cvVlltuOUPmKaecUn3gAx8YOtm90ScDem9QztPQtCn7rXt3GTTVqhCYHQSmbd3ODmrT18uTTz5Z7b333i4CnYLsc9JJJ1Vvf/vbnYyPkYF/sew6fUgMZ0Ram8OZi0miZMj3SRkFJ4mT5qeVoIdjjz3W6TGIPicz2y677FJ5XdYkjs4q61vXVV+GUK2VSeSm7jT3xTfdKRj+lzKgD3+ORqFQBvRR0NO304yADOjTPLsaWzYCk2xAf/GLX1xdd9111QYbbJA9bj7Am5m3ofBiDosM6HoDvY6hZuMyiYKYt918Su/zzjuves973lOrHJgNejotrMRHMqArhbuVr3Iu9NOm7Lcq1axYqp4QCBGwKmNLozbudTsUHErj3Ef7JbG6//77q2222WYm+vyzn/2se5t4kg0jfWDeZxu5MuO412afY1dbs4dAyX1i1FHkroFR+9P3/SPwk5/8pHrnO9/pnjlDX0NU+hprrNF/R7PUolXWt66rnHtT2xC1VmaJAQbSTV98M5DhVCXGIwP6UGa3DB0yoJfBVa1OPgIyoE/+HGoEPSIwyQZ0YMALmTexuijZ4ogXD+s0GdDD1GBrrrlmdfrppyuFe8f1MxuXyTB1O5kReCd7ySWXrKV4NujpCFXrZ2EK9ze+8Y3uHTulcNcb6HVMk3MBnjZlv3XvLrFG1eb0I2BVxpZGYtzrdig4lMa5j/ZLYhW2/drXvrb6/Oc/76LQVfpDIFdmHPfa7G/kamk2ESi5T4w6jtw1MGp/+r4MAiGPTXoqd6usb11XOfemttnRWinDu0NttS++Gcr4SoxHBvShzG4ZOmRAL4OrWp18BGRAn/w51Ah6RGDSDegY4P7+7/++Iho9t/zTP/2TSw/JW1phmSYDuhUT68XM2t401it9mQxTe5OajgisbbfdthHK0vRM4xwOYUxK4W6fhZwLsJT9dlxVUwgM5cwf97odCg6TwJElsSrZ9iRgOxs05sqM416bs4GJ+ugfgSGv5dw10D86arEPBH7+859X++yzT/WFL3zB6X8uu+yy6nWve10fTQ+2Deu6yrk3tQ1Wa2WwrFCEsL74pghxHRotMR4Z0DtMxAR9IgP6BE2WSJ1VBGRAn1W41dnQEZhEA/pqq61WPfXUUzOpHq+++upqu+22y4Kad7SOOuqo6qyzznLfhW3KgK4U7nXMVPoyee+991Zve9vbHF/j2HHBBRc0Rp9DX2l6shaUKpsRkAHdDFVWCjYp++24qqYQsCpjSyM17nU7FBxK49xH+yWxKtl2H2OfhjZyZcZxr81pwHwujmHIazl3DczF+ZuUMXNH5okzyiGHHOIy7C288MKTQn42ndZ11ZfhUGsle4om+oO++GYoIJQYjwzoQ5ndMnTIgF4GV7U6+QjIgD75c6gR9IjAJBrQ99prr+oFL3hBdeaZZzok9thjj+rss8+uFltsMTMy3/rWtypSZH/nO9+piPY98cQTq4svvrj65je/6d7Uuvzyy51RfbbKuBVV1ovZbOExxH5KXib/9Kc/VQhuCPyUj33sY+5pgrZSkp4h4j8tNMmAbp/JnAvwuPdQ+6hUUwiMH4GhnPnjXrdDwWH8HJGmoCRWJdtOj2xu1MiVGce9NufGrEzfKIe8lnPXwPTNzvSM6LHHHqt22WWX6utf/7p7A/3KK6+seKpuWot1XeXcm6RjmFZuyR9XX3yT33OZL0qMRwb0MnM1lFZlQB/KTIiOoSEgA/rQZkT0jBWBSTSgv/Od76ze9a53uX9E6/J+8lVXXVWtvfbaZix5W3q//fZz9Yn2PfLII6v9998/24DOZfyWW26prr/+eneJ+/GPf+wM8htssEG15ZZbVjvuuKN7xzH1Rnudouov/uIvXHuf+9znqhtuuKG65557HL2vfvWrq7e85S3VrrvuWq2++uqtbVuVBdaLWQjws88+W33729+uLrroour222+vHnjgAffzhhtuWJFa30Jf2O++++5bffzjH68WXXTR6vHHH3cp2f7xH/+xIjKbNPuM+/Wvf73zOE+NO2YE0r1dccUV1XXXXTfTHg4SG220kaOT1G+x53ps6Ewx11133VVtvPHGqWq1vzPP0PG1r32tkZ9HpadujhdZZBHHuxdeeGHFkwZLLbVU9ZnPfMatibjQ/5133lldeumlbp34+fY4osjYdNNN3fy1FcsFJOZbjy2ZI7761a+691HvvvvuiragmTdT6Z+U9zmONLw9x7rFeYax0V64fnfeeefqpS99qXlOoY+1wJrw+wHr/zWveY1z9Pmrv/or1xbOEexBFJx3jj++vzfQ+9qTZmtthuCGfaZAj3FrUvaTrQTFGmuf9fWrX/3KOUfBqzhjMTfPec5zUt3N/E57X/rSl9w68O35OWbdbLPNNlk82NSxZe+O9wTOit12262qWyfwNfsTNG6//fbV0ksvPU/Xfs+98cYbq6985SvuN7+23/3ud1ebbLJJteCCC5pxYs8Fc84u9gv2uPB82GmnnapXvvKVI2NfR2OoOPGYpAjvckaEbYb896Y3/W8WF+aRLDlf/OIXe+G/rntWSF8Ki/AsTtVt+x2e4omdUH5BPkB+2X333Z1sxBqCtyhW58VReKtPHPo6E0MMPb+E64a1u84661SbbbZZ1WXdDJFnRpVnYr5jz0MmuPbaa91Z7uUT5Eb2emRx9vrUHlZ3jqy00kruXOfMRk6ifOhDH6oOP/zwUZZHNQofWzoeFePZOlNLyCzhHtyEVRdnxr7X55///Gd3NnI/ue2226r77rvPySi598jZOH+g9ZFHHnF3BH/n83SSPYs1tuyyy1Zd7pMWfg6xCu+Gofz15je/2TnYjyJXxd/6/ZM54j7q7+I5/dbtV/4uE96n2K84B633Kd8u93HuHNybQxqRj2iTu1EKmzrMRpWLwjb7pjHOJGhxPG/ii4ceeqh6xzveUT366KMuJTzy2rrrrtvIR+E99q//+q/dk2vLLLNMY/0vf/nLTidE4R7IGll++eXdf1tkfepZ11VfhsMmulgP3MkvueSSXu7ho5yDYTAMGLEvbLHFFsntBF2TP79TGf+6yk9JIhIVSsiXbV3m8k1fZ1dMk7+Lhuchep7111+/esMb3tCoVx1Ff2CdK4v+qs/zA93ngQce6PYXCnsU5+/iiy/eSjJPW/gnINnPuIujl64ro/J3kxzl73/cwcENORxd28orr2yFe9bryYA+65CrwwlBQAb0CZkokTk7CEyiAR3FCIosFFgcxpQzzjjDGaVShmrqPvnkk9Xee+/tFG0UhBG8lrncIKxYlLhc3PjuhBNOcMqOpoJy4YADDnDp4hEAm0qsqGJcKOo4zOM32n0btE27RxxxRKPRsu+Lme/73/7t36rjjjvOKcfbxn7wwQdXRx99tFMG1ZXYSEcKNuaFi00TrrSFwZH5TilDEezOPffc6qSTTmqdp6233rr66Ec/6gzzvoyqfMxZwaGw2yQgj0pPfPlmzcBfGBfDEhucUHpcc801br4RgtsKFxyeRcBI0lQsF5A6A/pLXvISN+d+3da1j4GQtH6W7BEPPvig4yOMoU2FNYuhFqeNVGpAFIs44rS1B30f+chHnCKkbwN633tS6bWZ2g9S68diQCdC5bDDDmvl20MPPbQ6+eSTk0ZvLpmsFdZM2zpgDZAdBeccy3nUNE7L3l1nQOcse//73+8USU2FM+7Tn/60o9G6R+K4xp7xwhe+sHVqOK9OPfXU6pOf/GTj2eUbwIGBuqk2UdRgaEWRgLK5qaAIO+WUU1zfn/rUp1y1lAHdOv66MyKkIzZg0O83vvGN3viPvkbZs/o0HKfWpmUv8vILZ4VXeKZkrz54qw8c+j4TwZP9BQPNMcccM+Ns0oQz64Y960UvelFqKgbLM6PKM37g7A0YztnnMT62FdYwSmKcEZpKLIsjT6C8/MQnPjHPJ6M4vvXBx8mJryq3t4fOeqlvYifQOgN6n2eqZZ+AZus9ympg8jjkGNBLrM+f/exn1bHHHuscWNsK40dO4S7V5CBa+vyx8CzyMkZMCg6jFIsjQ4ov+Z37IPdDzvWmOzH1kP257/GsW51jpEWu6rK30C+yPY4EKbmPczwlo0GDVZbkPk57OHW2lRQ24bd9yUW+zRI00na45q3GpTqM/uu//svd8wjGoKA3wJGwqeQYqDijOK+9ozR7MnLvQgst5Jq38qR1f8s1hDaNsY4unB37uodb9hRPW9Nd4be//W110EEHzegCwfiDH/xgtcACCzTOXTzXbfrDUWRuy75WV6eEfGmhJYdv+jy7wvOY/b1N7+nlgTrd4tAM6Dmyadv5ET5VYXHu+cMf/uBkBZxEKG0OIn3wd50chbPv3/zN38yjK0nd7yw8WrqODOilEVb7k4qADOiTOnOiuwgCk2pAR1C6+eabXRQThYhnjLkIF6mCYRqBAuGdiBQunf/xH/9hjoJCYEfpESvUUHJgvPje9743n7EWT8BzzjmnWmGFFWrJC5UfRNS/6lWvckZLS+EihhG9zpjc98UMeu6//35nyMDbPSzQTHSmjzT0v+FAgOKjTvETCryk1Mcz8bTTTksOG6y54OKl36SsQOGCEHn++efP0x5RA0QoPPzww/P8HV4gcphUcJSnn37aXXrx5qc888wzznjjDft49YeGHww3bR7rTYMifTuXPpQvFC5//IvHNSo9IdYIsiuuuGKtsTc0OKE0RAjnYhUqrcAQPkUBigAe/4ZnOgJ0XeliQId/iOKMea6ufdYaxunllluutn8uNewdZJyIeZX5Q0EcO2+0rTE64SmIPffc00QfuKE4wXOeMooi3g+wxJ5Ucm02rQWyIXjDJ3WYH2+s9jznlaIYQ7hE+xLuoexFRIWwR7QpW/23qfnlgggP4rQVFhTGL3/5y92eGBZobVsDyQ3OqFSLL65Ep7IeU44u9M9+hxEdOuOzrIk+FFXg0JRl4oknnnBzEjvl+L3yF7/4xUxkqO8jtV6pR0Q8UfDxeq2jk30HHiFCjtJmQB/1jAj7D/kPT3v4D77qg//62LPgUYyzvoRzAR9zJjz3uc91PxOpgIxDhpLcwpmBQpKz11LIHoJzBKVNwdIXb42KQ4kzsQmzlExZ+pwbFau2+Y/lmTZ+pJ06+Yp1wXNLyKPxmc2e87vf/W6+vZC9GYMl2YzqZEerLN713O6Ljy1ra1SZseSZWlpmsRhurQb0EuuTMxpHbjAOCw5F3E9C2cf/3naXKnn+MFc4a4eyWRP/+T3LR2lb5iHFy01rpkn+anOytt6Jm/YWf1ZCc3gf5L8t99ImWaZtv2qTJZvuHhhknve8580nb1lo7FMuApcSNHqe4Ywi61PXbIS+ndjIzVpDjqmTgWIDFW20Rb/HUaSxTGrlyXEb0AlsYJ/p4x7e5zkY4mLRBcbZBuqic/uQuVP7Wt3vJeRLKx1WA3rfZxf0NZ0x7Ldk40RfEt+l4vNwFP2BFSOL/oq2+jw/4iwLqUwb6LPJRHfHHXe4YdU5iPTJ37FVw4rKAAAgAElEQVQcxd2XQLV4n5AB3cplqicEhoeADOjDmxNRNEYEJtmAjrHWv38FhBjY8DpvK3HKL+8JTOSKJY1onSKFVPJEnvp0tAgmCDA+Cs4LfdTjb3Xp5eqiohAcUUIjCBFphFEAz1lSxqNM9JF4XIiJkPHpesLx930xI70ZkYheMOKSTmQyKYG9UYWLLAaZMFIAowuXr9gruM5j1I+bfjCCwqMIYyhKUep7RWnbRQmBDoXP2Wef7eDwESxEcXgnC+rAM0QreIMTjhUopesiIq1Y5i7n2BuaFHwYwlIll54m71wcF4iaIJ0cxnwwX2uttVz30IIXacjDzPcqq6wyE92BMgGeZA14HGkTHJdccsn5hmG5gMRj841gNKUflIwYoVmP//qv/+qM0GFkOtkhUE7WFdYaa8ob44jywFEChTpOKKxfjOh4ovoMC/DPeeedV5HSPS7wJpEKodGQtQ6v4hBCm2CEQpEsB3GEeldFvKej1J5Uam2m+Dr83Xqh55u6PZR5Y25wliANL3soF3VSw+G04vfQtvcTWRNcWNlPfGF+cXLBeM7+xBxgsGXOfRQkBmr2ZRwmuhTL+q6LMPRj5okSjEWe/zCsg2fIfyhtSXVch5NPH8h692OiHuts8803n29I8Z7LPs63RKKF+wDrhX2ZteD3FSL2DznkkFqDVnzm1NHKHkr0JGs2jkJtMqD3fUbk8B/7JcZsv1+m3u/se89i8qzK2FzeRYnF2e3n1ssIKLlJO8j+ivKUtYGDQWj4bFKwlOKtLjiUOBNJ5cvZguxEifcXnyqT7C4+qoR6OE5ydtVlR5kknukyD3wTG6M4y9mXSfPp5VH2e/asUM5jvTGPdc8+NWUowBCIfOiz2+BskvtkT0k+tqxTy5kStpOzp+WcqbMhs1gMt1YDet/rE2cR5BIvs/o9Ev7yjsb+Hsldzxuu2+56OXOVc/5AB/sOGR58YZ2xnvyTTURM/uhHP3IOecj9oaHDMg9tvBsbVvxdDkc97izIX/T/L//yL+789/IN9Ygm9mmzfR/WNRDvn9w9yDiHzOSd1eFjssy8733vm3GEYE9A5kDejAupqvfZZ5+K6GVKfPfgb+g1oJt7gb+jNLUZ82/dfZw6t9566zzyLnIhfay33npJOW7Uu3MJGkOiWUs8f8YYKcgfb33rWy3b4Xx1mPOtttrK8W+cZj2sHBuo+A2ZhyCJumx74Z237slBK09aZbace1MbUDn3cJwkCAIIsyA03cP7Pge5r3tdYNsdxY81fMKxKWtBCfnJwpQl5EtLv9Sx8E2JsyuW/+r2HP9kJOdhyGNtd0fLeKzY+HoW/RV1+zw/Yr11KtNG+FxEU8R6n/zdlOkIHQBZPXgiE7mG85I7XirjXO6c9FlfEeh9oqm2pgkBGdCnaTY1lpERmGQD+hJLLOEuzAhJFMu7naHwEwraTW/9xQDHihQiEjGs1EXkIfDxVjNekl6hgBEOgSKOfImVH6kIxtijmwsjkda8PxeWPi9mCHEYiPBmpGAg4oLkja1hv7GCrEkxHhvpUACAEQJXXFDkUJ+Lqi9N712FSnzmGQUUl+y6lH6xErbJ4GLFMndRfv/733fKczzpoZUxtaVA9+3n0lOHNRG6RGzWRWLFhv226BdoQoFKRgiMAG2XWMsFpO7i3pZqm3RirCvejaU0KTNiY3dbZohYcde0xmJc26KZ67ysRzWgl9qTSq3NnPWRcwGO99DUug/5FZqaUjaiIOXC6pWZXOBxBqozWsX7MnU5H9rSCTbhYVnf8cWVMWNgI1q7LiMJhkvOSfZHX1I4MSaUU97Z4AMf+IA7c+MxhZFAqSgnzgfWiU9p2eQMhfNCeManaP3JT37iolHD8TXt532fETH/oTxAoYozVN3+auW/EnsWc29Vxuas19hAEGd1iduKz94mOaEEb3lacnAocSbG0WxtjpbxumlyvJgknukyD3wT89pb3vIWt96QnesKjnbICN75swnnunWM4ysyWp38mLM+SvKxhQ7LmRK2U+pMnQ2ZxWK4tRjQS6zPMP1z6q6HzIijt8+khUMaDmhxRq9S508sr7dljOGOhnED5z1/57XMQxvvxud0W+axOHK6LnWtZQ3Ec57KkhPLSE2Gw3De25x44vsU/13XZryf1DkMeGxjGptSXfctF5WgMeSXeA0jcyOjdimhYRxZ86abbqp1kgqzGPp+6gzj/rfQoFVn/LLwZI7MlnNvasOp7h6OMzJZAuscBaz38L7PwdjAyPjRVdXJ3XHK97p7Xyn5KcWTJeTLVJ/h7xa+KXF2xePGuZh7X90dNj4P2wJpLOPJwYe6Fv1VifODjKQEKlHa0rjHd+a6/aZv/q4zoBNEgy6iKetqLu6zVV8G9NlCWv1MGgIyoE/ajIneoghMsgF96aWXdum1iZ7FaJeK4gLI8C2Z8HJtMaDHQnpbtLKfNBSeRMRwqaM0CXux8oPoLKJk295SiyO96ozJfV7MYkNS6m3ZWMFZd1EJldcpowv4xZ7flstPyrECgZMIeZ/etsn4asUyd8FaeK+uzVx6YqybIqp9Xz/84Q+dIuLXv/61+xMX0jrHBl8/vgQ1pZmyXEDisaUUWNAQepU3RQ+Ea4ZLCN7ebWOKaY3XWDzmNuOHxylWMoxiQC+5J5VYm7lrI+cCHO+hqbTscVrFOsNw7DTU5EQRjivErS2KJYWFZX3HF1cL/4UXcWhoUsh7+uInJpr2xzB9HmsLJVvTMwq0HSrRmhQCOC3g+ORTfBOlzl5d57zg6Y0VxXXnVKxA6OOMKMF/jKnvPcvjlGM4TvGq/z1UrjVFAIZtxU5xTQb0ErzVBYcSZyK8yJryzl+pt1fjM6kuY80k8UyXeeCbcB/DCAk/pyLCOb9RKLL3Nzn5xeu4KXuSdU2E9UrysYUey5kStlNiT5stmcViuLUY0EusTxwyfKQ0z82gtG1625z5CPdVnrzAMTt2FCkxV/SNEhyHQUrK6Eud2MnHMg9NvBsbu1LnNO2QnhlnF+SAOiOoZQ0w5zg+Pv7444405Cru400lNpjEb1z774jQTd0zfd2YN+tSipOVzWfFSsmacYpyHI7QM8TZgcJsWim8LXfnvmmsm4PwntCWej21R8bzWHcWhzhiNCfDAY5blDonhxj3OuOuhSdp3yqz5dyb2jApeQ/3WTX6uiuEeyQppOHtZZZZZr7hhemwm3SGpeSnFP+VkC9TfYa/W/imxNkVBpFAT1NgjKc1zBTRFnRiGU8OPtS16K9KnB/xXbhJv/bLX/7S3Sd4ppBSt4f1zd/xWTVq9r3cOemzvgzofaKptqYJARnQp2k2NZaREZhEA3qoZI0v2HVvvXiQEGpI6+zT5oWXHSIi/JvNTUrc+B0aS8p4+o6/q0sx1sWIGgtKJS9mXAJRpJAylGJ5Z4p6ofKF6B9Su/Mumy/x21UohtrS+/CmJZHIzB2lzvgYOlVY0nnRTmjMQaF1xRVXVKuvvvo868t6yc1dlKGCIUfZlEtPLta547AoI60XkHhsvAGIEqutpNZwrLhNGQ7pK1aoxO/Th2+pUd+yJ1hxsuBfck/K5RfL2rSMKayTcwEO99CmNRy2zZ7GZYl/lDplYZgakDptTwP4tuOLLlG2bU4aTZhY1ncXXop5NuUIBX08ZUBUOyVnj2qbb4siIozcaYsICvux4FbijCjBfyX2rLqzt485jR0t6qL/6vihi+yT2kcsvFUKh5A2y/qMnbDaoqdoG57g2QXet6bwjERoTJskngmxshoH+CaW+y2ONXXf1Rm6ctdxihdH+T2Hjy39WPbGsJ1cLCxn6mzJLJY9bRzr0zJPcR3LHllirmInQ+s6y1nLbXjEkapNz8eEbcRyaHx3yF0D1vmyyKrhfbjNyOf7xAmArEEUMu4h14aZf0KjoeV9WWRTZFoKb3uTjj50RiwhF/VNY918hM7TdY4B1jmkXsi7dXeCUO+CMxb6CJ45Y67q6sdrqHSgA2Ow8KIFkxL3cEu/cR3LOWjNHhDOb50OoKT81GXsbd9Yzq+cPvvimyYZommPiu/MqTspa4qMaDhrUciCWecsUWI8Fl7MwdzXTdEa36+a0riHe3hdVowS/B3zYawn64LHuL6RAX1cyKvfoSMgA/rQZ0j0zSoCk25AB6wwEqXNsBum3cJDjlRzKB/jS1OTkBcaOi2XVT+R8QWqTriwKEhixoiVVXWRgVZlQUrhYYnWrGPc0ABS5yGf6jdu03JhsEQix+3Gke2jXHJzF3AuBr5969z6+l37sY7HMje0ZbmA5I6NdlNryJK9oG6sIT/FayxXOUT7VpwsuJfck3L5pc9xWS+VuRf1GNPUpTXcv9pSNIbtxntlKqK0aZ4ta6AL5pb1F9OUywsW3rXQEUZspSKscvbFEmdEav+pwyTFfyX2rFLnQa4h2NPRBbcUf1l4qxQOIW2W9RmnXMQYTkQbb7F2SRk+STwTYpWzx8QRSymFa9hPuPa5L8ROmyX4McWvTb/n8LGlD8uZUvpMnTSZpe/1aZmnuI6FJy11cuWfXMNG33tqTvRyOLbQ8EwWHCJNc+SDLnOUOstpM079jS7gyCOPbM0+0EZL7IzC++onn3xy5zdmS8hFfdNYh0fO2ZGa29DBtC7bQ+jUQRQoxvODDjqouvjii92zdqFeib7Cs6pJhrXuy9ZxWngxhQO/W+ka9cxI0WI5B+N9us4RMZbH6hyiS8pPqXHm/m6RL3Pa7ItvcvkhdohkHRHpvt5667Vm4UyNrcR4LLyYoqvudwut4fnRlLUtdNKqcxApwd9982EX/Pr6Rgb0vpBUO9OGgAzo0zajGs9ICEyDAT2OEqyL8I4jSeN0veHFpMk4Hgo4Td5/TZOREo66KD/oKxUZaL0ApS5mXRUpqXGl+o3xTAlq8TynUtDlKFWsWOYuyNBIVBel39ReLj25WMf9PvXUU9Wdd95Z3XjjjdXDDz9cPfjggzPvHNbR2JSa3HIByR0b/ad4LVR8UP+uu+5KpnylXhtu4WXFEvFEeykezuGfkntSLr/0OS6PQWrfzL2ox9im2h/n/FrWQBfMLesvximXF3Du+vd//3e3V9xxxx3OaYao2bYSr8dSe3mpdlP7TxelSYk9y9ORO6epfamUjBD32wdvhW2OgkNfZyIGnz333HPmfW7o23TTTatddtmlQum+yiqrVAsttFBqCtzvk8QzXechXGtt70HWAZZap6nfTZNgqNQ3Hxu6zDaIdMEidaZOoszS5/qM5+nZZ5915+Mtt9xSka2GvvjvptJ0Py0xVyX3Egu/hrzS9HSMpZ2wjkWuittEzvr617/uUgvfc889LvqR99abStO9E0MRqeF9+mq+x2Fq9913dw5TRFIuvvji5iERgUnWvaOPPnrmm6WWWsqdGzw3tO6661b8d9tTcP7DUnJRnzQ2AROe4YyZZ01WXXVVM45hxdARsC7rkb8ThL+Fjgex/il0wm1K7W/lSausktqDrcBY6Qrby92H+jwHQwNjXQakUFfYtI+Oe88LsexLvrTOdy7f9HV2QR9nH1nOuEf4svXWW1c77rijk4Vf8pKX1L6J3ja23PFYcOpyf+7r/OCpUjIx3nrrrY7UOI177MRc5yBSgr+76CEsWI+jjgzo40BdfU4CAjKgT8IsicZZQ2AaDOix52ldmrlQcK5L650yoMfpc6yGWT+RKUN37qXDt5u6OFovQKmLWSw0dmHQOkVnqt86RQaXUC6slNhIGwtyXeisE0z5mxXL3D67Cvm59ORi7ceB0of30k866aRWpVE87qEZ0OM3InPnifpxREKXuevrslF6T8rll77GFc5LDr5d9tBU++HvXfiFb5qUZqn2LOu7C+ZdFAA5vPCjH/2oIrKKMy+nxAb0eGx1b9TXtZ/CrdQZUYL/SuxZdbKD1fmnbT678BXt5eDWF2+F48jh7VJnIu1imEF2ve++++aDGZl18803r3bYYQf3fM6yyy7bOBWTxDNd5yE0SuRkg6K/Rx55xCllcQKkxPtODj/m7G9h3RJ8bKEltTfGbXTBou1MnWSZpa/16THGcIRTGWelfw/dMoezaUDvMv+MocueWjf2lHxmwSuuk7MGSHfLs0zcZdqcGuI+2vQDv/jFL5zB+8ILL6wln+jL7bbbrtpmm22q1VZbLZmFhPvZqaee6p5HI/tRXGiDcwODOinbF1xwwdp+S8lFdNYXjU3zndLf5PBJ/GZ5aKQKs0uFKfjDqPVYTg0d5JsypVh50rqu+lo3VrpCfHP2jL7PwTC9Pvqm6667rtpggw1myAszxjU9R1FSfrLyYd86F2u/Vr7p++yCPtpkvlg/dXstjkA8z7DTTjs5g/oLXvCC5LCs40k2FFTIuef0fX7Ee1McyBXuQxY5IWfcYd1YD9ZFD9G179LfyYBeGmG1P6kIyIA+qTMnuosgMA0GdIAJ330hXduVV15ZrbnmmjOYXXDBBRXRvZQ6z9TUBSwWEHIN6KmLT86lI2SEFN3WC1CKvj4M6NAdKytT/cZMnxLU+lIC1Bl/rVjmLtSuQn4uPblYMw6UPbx7/9nPfnZmWFxkUOavs84687zH98wzz1Q333yzM4hQptGAHl9Kusxdioet/FN6T8rll77GFY4/B98ue2iq/T4M6LlnhR+/ZX13wTxHAeBpsfLC3XffXe2///4uQssXFLjsFy996UvnYW0iuNhX8KqvOxu6jI12UriVOiNK8F8fyrwmRYp1Tq37URe+om0rbn3yVpMMZXEkKHEmenqIOGJePv3pT88YeGP8MaYTqUMk44orrjjf9EwSz3Sdh5Tc28azKT618qN1XcT1SvGxhZ7U3hi30QWLtjN10mWWPtYnGKMI5z3vww8/fJ6IOwycOMgsvfTS80wF2VzOPvts9zeLYtzqVJKSf7rMPzT2dbak6LPwfFzHugYwYp1yyinuny/svRtvvLFzpI0zgnz1q191GXcoKZmPqGwiLs8888xW5wnOIwxKr3vd61qjyIkEJSMYRnT4qs6QDl3rr7++M95jTI8N6aXkIo9dHzQ2zfco50Fdm2Ekc5gVLkxHf/zxxzvnF96kDyM/wzTtocG97QkoK09a11Vf68ZKV4ihdc8ocQ7GBkayM+DAjJ4zzrCAYwyOKm1nXpf9pW2PtrRXUr5M9W/hmxJnV0gX98GLLrrIBW2E0ehhHXRQzOsBBxzgMmw0Fct4UpjEv6fkR1+/1PkR6rrjoKQwE0bTGVTiftD1rp6L/WzUlwF9NlBWH5OIgAzokzhrorkYAtNiQI/f0AkF5yeffLLae++93cWSUpfWJnUBGzVyIhRs6pS01ktHzAjjikDfcMMNTR6gMb0oI0ix5ov1QujrpwS1+HeMN6TIyy2kjjr44IPn+azLZdLSb+ihnvM0QC49uVij5EFB4BVI4EgU+vbbb18tuuii8w0tNTf+A8sFJHdstJ1aQ+HvKMJwAKgbR9ucLbHEEhXztfLKK7tqXS5oVpxSvFN6T8rll77GFY47B9/U/NfhmWo//B3+RwmW+y4xERDHHntstcgii6SmNHu/6YK5Zf21nTNNRsaf/OQnFWlWb7/9dvf5lltu6d7j/L//9//WYpaiIx4bexH/UulIU3tHqTOiBP+V2LO6nr0p5k3NZ9P3Ftz65q2Qlpx9rtSZGGNDPxjNSOt82223ufTBsTIRIxmG9o022miezyeJZ7rOwygR6GGUDv3PZgR6ST5OrU9+T+2NcRuWtRl/UzICPXWPylnL0N3l/OS7UdYn38ODO++8s0vXTiHlNrL1y1/+8trzzTIPljo5c2WRqZt4LncemtpJyWcWno/rWNYARiL0BLxvTeG+cMIJJ7j/bop87EIr/eBISHYDjO8YFeOnbuibO9h+++1nSmGMMZc2SDePLEbbcTnmmGMq/i222GIzP5WSi+rmqCuNFn6zOo+08U74TnAYbRnyNfhuscUWM83UpXYP3z9vu9tbeJKOrOuqCy/W4WGlK/zWsg+VPAdDA2OIefjEUN3b9n4MJeWn1H41W/LlKPttibOrjh4cHr73ve+5dOU4tHzta1+bLwMid0wcy7iX15W+1kHYtuWeU/L8iPXZPkNGrAO3OIj0pQfrKkel1sM4fpcBfRyoq89JQEAG9EmYJdE4awhMiwEdwK655hpn3KPgxU8KWTz0Qm9i0qNdeumlTlERlpQBnbqhMJbzHhvCFIcy/yh171xbLh11TJFKDW+9AKUuZhahsQvTpvqN20wJaqnfu9Dov7FimdtHLgZd6cntJ/S2R9A+99xznaKvyYBlxd7CS12wTq2h1O+580b9UKFrdX6w4mShp+SelMsvfY7Ljz3nAtxlflPtp363zFHXOpY10AVzy/qLabbwQpjlhXOWKAKywTSVFB1dHURSuHXBzDKHJfivS5sWWqljmVNrW9QLlc78d/wWaFNbljH2zVtNsl8qAr3UmZjCGcUqxjaici655JKZCEOiIUkLu9JKK800YcEz1V/T733zTNd5CMfYFtlXNw4iRTfbbDP306te9arqiiuuqFZfffVZwa8kH1vmNLU3xm104aXUmTmNMkvO+oyfHNt2222dHLnccss1TqFlHix14g5ScxU6m9Q9wVV6nwjpq7s3W3g+rmNZA/Fbs6RIJxNXU/pz+khhaaEVXcETTzzhMuidc845M6mMuX+RrQdeyS0YXG666SYX7R4+D8J/k8ba3+dKyUUWeq00luY3334crYyxnCwAZH0566yz5nvKi+9Cwy28gNMsxj+MfJ4/+Fvd/dnCkzkyWx+8SH9WusJ5sexDJc/B0MAY7lmWt+gZh4V+C093qTMu+dLTmuKbUmeXBSvWJGvsU5/6lNPh+sLzFJyfSy655HzNpMZj6Teuk7q3Ur/0+RHqnbwumvsX6e3J/tak5y7F3+M8O7rMYds3MqD3jajamxYEZECflpnUOHpBYJoM6KGHqX/nnHRaHIgIUpQw7VYIoMWAfvnll7uoAUqbB2s8MWEaL36ri6TrIrTHBoY6o771ApRSjMbtoMR917veNTIPpvqNO7AIaiWULl0vkxaAQr7C8ePzn/989cIXvjD5qXVufUO5WOfSZZkbaLFcQHLHZrkYxP2SQhGlyCglfFPNuidYcbLQVXJPyuWXPsflx55zAe6yh6baDzHIWZuWuUvVsayBLphb1l9MW4oXnn76aadgRrnRdMbFbVro8FE9fBu+OdmGnQW3EmdECf4rsWd1PQ9S/BqmMaVu+HZo27cp3ErxVhccSp2JKWz97/6dSFK4+zS98buqk8QzTTJ4ypEhjOyjDauzBnVD5WPdnp7iR+tcxfVK87GFLsveGLbTBYvUmTrNMotlfWLg4a52ww03OKgtdynLPFjqxDySmqvwTp2zzlLygoVXqRPySpga2/p9XT3LGiBqG8Mne2ydk01duyksc2n+wQ9+UO25557VnXfe6T5NpYVPtU9qaAzml112mataJ0+VkItSdIW/W2isay8MJOCdZJwN6gxqObSEPEwGgF133dX9IxKW9NE4VYRp/MP3t/0zgRdffLF7poESR6yHtFh4kvrWddUXL1rpyjkzZuMcDO8NyKHwPbo/ssel5qKk/JTiv3HLlym+KXV2pXAJf8dZjcxLzCkFXS8OQjiT5p5vOf36upZ7a+nzI3S08A6kDz/8cLX77rs7MsHm9NNPrxZeeOH5hliCv7voIbpgPxvfyIA+Gyirj0lEQAb0SZw10VwMgWkyoMfekQgRpD3jEkoKzDZBy2JAj1M/NqXIiScrFHb4rU7Z10X5EXs5eq/n0MPZegFKXcxij+xRL/Meo1S/MZYWQS00avaRzs3TYMUyd7F2mXv6yKUnF+vc+pa5gW7LBSR3bLSbwjE28NStl9y567InWHGy0NKlf9q17Eml5t8yLl8ndaEP20rNf12/qfbvv//+aptttnEe5W3nR86YrHUta6ALL1nWX0xjihdK0RFGixJNct1111WkxG8rFtxKnBEl+K/EntX17E3xbezQ55XIKUV2CrdSvNUFh9Q66CKvfPKTn5x5B3e99darjjvuuNanRWKHzBNPPNEph32ZJJ4J8crBNsagTWEY9hGnuawzhKT4MbUOmn4vzccWuix7Y+kzddJklr7XZ+4cWGRba52YR1LyT9d1lrOW2/i2i/zFXfW0005zTzNQyJq1xx57zHRjwb/LHpDCkrGQNp1CGniMeauuumrrsm17suCHP/yhex/917/+tWuDc4DIw7aSevqib7moBI1d5HjL3hjXCfcpHF5I1+6DBmKnNb4N399GVmUNkIUJY37K+cPCk/RhXVcpXrTiYaUr58yYjXMwnDsyw7E2kBHICBBmp6zDoaT8lMLdOr++nS5YttGQ4psS/IBDBU99EV1O2WqrrapDDz209amuONtV3XqkrdR4UvNR97vl/lzi/AhpieXYT3ziE9WPfvSjCscRSptDaQn+7psPu8xLX9/IgN4Xkmpn2hCQAX3aZlTjGQmBaTKgA0SYRov0sXgl8pYZpU2hazGgx0IL7XHBbYsWjt80ahLeQ4ELWrl07bbbbq1CZJiy3kfcb7755vPwg1XgtQjuREygjECpwgURofUNb3hDkv8Qdp/73OfW4mTpN+zAIqg9/vjj7qJLhLEXoo8++ujk+3HML4ayVVZZZaQ0a0lAogphNBXziKc6b8yninVufTu5WIf1LdHV8dtYsWLf02G5gOSOjbYtlxbey/Jv2+NcQSqwtjTTnmYUQaxz5qftIgPfoXBteieRb+P335pwSs0/v5fck3L5xbI2LWMK6+RcgC3zH/efav+pp55y714SGUDZZ5993CU1fDuybkzs+7zfRmrg3DfTfXuWNdAFc8v6i8eU4oWYjjrDVNhm/EYcv8VvEfO32EmMKHeULXWe9b79eB+qU66UOCNK8B9j6nvP6noeWNZu+FwOe+VVV101k8K07vuYD+oc3krxVhccSpyJoZGkLfWip/d3v8S8XAwAACAASURBVPudUzB6ubbu/JgknukyD3wTpoF92cte5owLdVFIId8hW6FQR4Ztkpm7rGPL2ijNxxYaLGdK2E4XLFJnakmZJTQQWlL7P/bYY+5Og4M1pW4t9b0+4zlIZeqI75BNTsEl5ipeZ8jKRDCvvfbajewW05vKJtHGt7Gy33L+x/J1HPlrWQMhlpbU9XGfdQ7mXRxH2p5oi41IZ5xxhouMbnpiC5xDh8Q6PupbLipBY8wvcUQz0eI4FoxaQt6D75dZZhmXDaDNKT+Ufw477DCnj2qKWA/ps/Ak9VNyuG8ztQdbsbHSlXNmzMY5GJ4xrF/m4qSTTnLnflMWynAMpeSnFO4l5MtUn+HvKb4pcXZ1cbwlUwXZIHCIoAzZgN7X+RHPY8grq622WoWugvuyRVfXN3930UPk8OVs1pUBfTbRVl+ThIAM6JM0W6K1OALTZkCPlTMhgCgc995771pMLQZ0fwEljTuCCoXLGim66hT6KIcx0BEF79Ntxu+OeWJiAzoKwQsvvLB6/etfX3sh5j1MH1lPG03OAdYLkOViRvomFAO8z0ZB2Quma621ViOfEunKNxTGvu66684zHku/YeMWQQ3ceaeMSxMFRSmphRG4m4xZzA/vk0HP3/7t37q68ZzGWPImuB/bKAs1VhKhoOIto1TJpScXa3gSb2DPu23vAPp55htfhmhAx0uXNFeeTt4U5K3BFVZYoRZueAlHDNbwK1/5SscbK6+88jx18fYlQsGCE3Xe//73uxRkKZxS8+9/RylWYk/K5RfL2rSOydcLL/R1T1SE7ZVSIMfz27bnQ8/vf//7Co9wFJoHHXSQOx9SBvc6XCx7dxfMSxjQw+gbxsL5RWpa/9ZwOL5nn33WKeFxZPnVr34181OdAZ12cVhAce73cvZdjB51imIU2QceeKDzwPelKVqo7zOiFP+V2LPAJlzfqQgp67qtkxGIwqpzUmJub7/99mqvvfaqSBVMqVNOl+ItP6YcHEqciXE2kNR7u8h+8D9vHVLq+HuSeKZuHixGt5///OfOoYmoSUrqLI9l5qa3M7usY8v6KM3HFhpyZcYuWKSU8NBZSmaJzzZoaXKe5ezht/PPP79VFut7fcZnNveopj3SyxLe+NO0R/L3UnNVt5c0vdnO2c4TVAcccMCMPGxZy228G8pf3OXazn+wJXXthz70IdfkW9/6Vje/yy677EwXFrkq5iPGQ7t1chwyB4Zrfy+mozoDeqybYL9qwpE2qE+7nj/jNuOMe218RHs4NnC2+GwldSnc+747l6Ax5pU4rXTOcx5tfBfv174u2QwwQNXxQuww0CaDhn1beDKW2drWlWUP7nJeNBkqw7ZS+9BsnYOhg52nr8lpLsailPyUwryEfJnqM/w9xTelzq7Y8bZtj4fe2267zelxUpnhcvQHVpws9+cS50dMX+z853/HeYhxL7DAAo1D6pu/u+ghrHjPdj0Z0GcbcfU3KQjIgD4pMyU6ZwWBaTOgA1oYme1BTEX2WA3oXEIxjKB48YWoU9JuErnsDbQo91CKEC3nDWttEeuxAZ22l1pqKdcPkegvetGLXNsYW7/4xS86b1qENEpbpFffFzPohB6v8MZQ8r73vc/9LUzVyqWW97+g0xtJ6hTDpYx0eKiicLj22mtn5mn//fd3Colwnkj3d8cdd7j5u++++1zdJsVGHPmFcwNGmDXXXLN65pln3Lfhm2jWBRx74H7wgx+s+NcWSUDbufTkYs0c4nDiMYTPwBRjMvPOmHmnj/WGwTA0hkFfUxSq5QJi5dsQ49TF3dfFeEdUsV+XGG1IrcjbeV4pwiUfZQjR5Dhf+Ii1uotdrOiiH/YEHDIwti+44IIVFwz466Mf/ehMul5PzygR6LRRak/K5ZcSl6gwAgdPbqK1iCBkLyTy5HnPe94MC1jnP+SZlMKAuozrqKOOckozXzC+4AgB7zC/fh4eeOABF8X2pS99yf0tpdRs2yMsa6AL5pb1F9Nl4YUw+wvf4xUPRiixORs4uzD6nXfeec6xLC5Nis84uot9CIU2hnIcX/y5iAGey6/fx337TUq/vs+IUvzHOPres2gzjEbjv1lb7O2LLLKI4/lFF100eQbV8W+o3PJ8wPnKUwiLL754hZHlZz/7mTPgIxOE50ZTdFcp3srFocSZGBs2/NmJ881KK600I1PWySpEXMPf1IvLJPEMtFv2mHiMOLfxHryXR9dff30nc+IQ4mUxeJlIJQxH3umgLWK9yzpu28fD30rysYWGXJmxCxaWM7WUzBKfh5wVJ5xwgpNjOYOQ69hv2PtIoR2fFXWyWIn1Gd9R4Vtk/k022cTd5zj77777bid73nLLLfNMbVNEW6m5AjPWJg6Mvvh1tummm7pzAoxYg8jHGIW9bE39UQ3oyNfIX2BBAR9kaxzIvWGcM+Xb3/62k6+RGX29ugwoFrkKxwX65H7nCzI9jnxkFaIgl/CkDOP1d3FfFxkV53LOu7DEZyPvrDMWMo75/YqxcK9iHwvHQlY67qZhiZ2pOD9Zf2SGa7vL0EaTM3/fclEJGkMMHnnkkWrHHXeseAPYknXCsk/6OmFGC/+3Nsf5+C7PNxaaLDyZc0Za9mALDla6wrYs+9BsnIPxPQca65xGmnAoIT+lMC8hX6b6DH+38E2JsyvWofg9HtluueWWm7mHUA99VKj/bHKEZFw5+gMrTpb7c6nzI6Sxrg9+jzOuzAZ/d9FDWPGe7XoyoM824upvUhCQAX1SZkp0zgoC02hAj9O+AmQqbZPVgE5bCHFcejEahgWDN6nt8Az0Cj3/O8Y5Il1R3NWV+NKxzjrruAg+S2mLWLJegKzKS5QpN998c4UxOh4jY+NNN1KSx781efBb+/U45Ahq0ICRhdTzYUE4B9//9//+X4XBKywpg1edV7P/vi6C0jJ/1AnfnmtSvtS1lUNPLtb0Fyuo28aD8obU5aS5o7znPe9xayQ0cvJ3ywXEyrchPZaLO/VR9rG2MPCHij5+w+i3/PLLO0V77BDQts4YE0raMAK/CSt4DGUu64gyqgG91J6Uyy85a9O6LuLor/C7GDfr/IdtWBQG1K+LVvPt+OcW7rnnnnmG1RaFbRm/ZQ10wdyy/mL6LLxQZxRpGycOSBhSUbBSWJP+jcn4u5x9aMUVV3RntF+/bVEzfZ4RJfmvxJ5VJyd53Osi6Cw86/dXsgawtuL9ta6N7bbbzim/H3300cb0qCV5KxeHHF60nokYLTDOYCQJS5uswv6C0wOOmXXOdpPEM4zZssfE/IM8yvMayHnxec2+jJIxlvHAjQwwKNPrcOuyjnPWRuyA29ceaaUhR2bsgoX1TC1xjwKD2Mm3DRfWFwZgHJ7bZLG+12dsFE7NHbyKTOozn7EHve51r5vns3HMVR3dYIqhl3OXMqoBnTaeeOIJ57wbZpbh76zll7/85RXp0cP1Dw2cQRhgvIOjp9UiV1E3zljRNkfQgWHdOzvwVBuR+PHzbuzJGGBx2I3Pxle/+tXV//k//6d68MEH5/uN+vyLo57Z/zAokeUovnO33WVwhmAfanp+rk+5qBSNfj663p1Ta47f44hySzrmkB7asNznrTxpPSOte3AKAytdYTuWfaikPOdpqTMwWp458N+XkJ9SePN7CfnS0i91LHxT4uyib+R/nEYxAIcFvSpyNGsxdlTi78hyG220Ue0Qc/QHVoys9+cS50dMY7zXND0RWje2Pvm7ix7Civds15MBfbYRV3+TgoAM6JMyU6JzVhCYRgN6nDaMSw+e4htssEEjpjkGdBpBOMfDnOiGWHEXduKj5fBmRxBsKuGlA4UDbRPBTdq4JiU0bRPhTjRt05uw1guQ9WLm6eeSj1OCj7RsGhdjJvqMyDYUVXHJ7TdXUGNuwNBHEbctKow3eLZigGkqeAiTehi64zKKAR2FBWnjeS/N4rHu+86hJxdr+kD5AU0oqH30Vh02KPFRWKE0QtFDaUoLbLmAWPk2pMVycff1ffpgMjzEUUjx+FBEER2Ep3OsjAvrMocY5cOsB3FbRAwS1YJTB3sHpQ8Deok9KZdfctem5YBjnnA8qlM4zqYBHVoZH8rPMKtG0xi23nprp4zAUadrsayBLphb1l/XfZpzkQhzHMzazi3OQyLIUIp7B6dU6jkcFA455JDW9co+RN/888rsVNrJvs6InP3H42tRWJXcs8hmQ0rSWIYZxYAOvShn2D9Q7DfJR8gv8AFrBRo4X9reFy3JWzk4lDgTwQzFJFGBGMXbZErqEgFKXRSHbZlqSpxzOVjl7H255024LojW5cme1Flu2Ze7rOOccZbkYwsdOTJjFyxy9rS+71FeZmXvhx9ihXuID2sImZXzh2j0lCzW9/rkfOQ5GBwzmwr3J/YD7q4YPe+//35XtS4KtvRcIWtggGq7k3p6yYiB/E/pw4BOO9ZzmnkF06bnzyxylZ8PopsPPfTQ+Yw64Xx5mR4DEE8pUdrucESYw59k58FxrK2AJ3IuzshNd3z2ePiCuwypkNsKZy73V+ry/9uKFW/aSN2dS9EYR3yzVriD9VXI+gJW7BMUizE8vMvzDfsh8mjbOW3lSesZmbMHt2FlpStsw7oPzcY5GEZLW/SAMRYl5KcUb5aSL1P9el71eom2O0DfZ5enDUc1eBfdZ8r5FlmOjCM+I0jd+HL0BxZ8qJNzfy5xfoR0xg4+qUCxUvzdRQ9hxXu268mAPtuIq79JQUAG9EmZKdE5KwhMowEd4MIUUU3vg4cA5xrQ/bdcMDDO4zX59a9/3XmBczFF4UF6NlKL4Z2eSscdXjqIVicSaYkllnDR7KSCJwWlj3DEU506GCDwvp/Ni1mIGYoAonsYf0gf4yXKlvGTtjV8fy5mauuF0H/XVVAj3R7emjfeeKMzCKMc8PPEO73wCG9cN72RHtKNIo3UUERMMucoOVDaoFgiA0GXEjt95LyvbqUnF+twHE899ZRzliD1sscPwzIpHDF+MN8Yl0OP2Kb3xiwXkJIX93BcXOJRvmP0JnLeR6sxNowTb37zm50CkMh6S6E93vVlzfr9wK8HcEKpiCMJaR9xKqH0ZUDve0/K5ZeuazOFK/sMXvk4HqAg5GJNdCER/ygWfbEqbsL+uiia4E0UoERD+TmmTWhCacve7NdDamxtv1vWQBfMLetvlH0apQXnIIZrjBP+3AIfsOHtOv8ERKictHjPs9eBe7wPsVaJNiMFLqnieVLEakD3Yx31jJgt/utzz2KuiN4jUwi4ci4iX3AeouDv8iRJyDuPP/64Oyvb+ICoSuaLp1TaDOi0W4q3uuDQ55kYYkY0LDIVmOFU4CMLmRf4nOhOnzrZur9MAs/knjfx2BkjqbnBjjPdn+XgBl7I4pZ9ucs6ts6Dr1eKj610WGXGLlh0PVP7uEeF42dfwaHzpptucvdB5AYv1+2yyy4zayik1yKL9bk+fepx5EXkRnjW30ve9ra3OZ7l/sSZhqxDSnJK3TvMszFX8C1GARy82+jlTMHYiFG5LwN6uP9fccUV7s7t5xV5AtkaJ+TU3miRq0I+QsbibMKo0ybTY8TmvuuzBIARMmpToV3uHMgy7PN+v8q5P4dt47QGfWADLl7u4n762te+ttp8880reMqijwjbHVUuKkljaEBaY4013Dv0PKnWZwnPJUsEcxz5bEmpbOVJ6xnZZQ+uw8xKV/htzj5U+hwMnRkszg9NfNOn/GTlzVLyZVv/OXzT59kV0uR5gn2MJy9wivQOpV3u2Fb9gXVecu/Ppc4P6A3v/036Nsu4RuXvLnoIC13jqCMD+jhQV5+TgIAM6JMwS6Jx1hCYFAP6rAGijoTAmBDIdfoYE5nqVggIASEwWASIYkCRjlMXJRWBPtiBiDAhIASEgBAQAkJACAiB+RAII4zJToQTe1OkvuATAkJACEwTAgRY4QyI4xTPvBB4tcwyy0zTEGd9LDKgzzrk6nBCEJABfUImSmTODgIyoM8OzupFCKQQiL1JiTYhil9FCAgBISAEbAjEkWB178XaWlItISAEhIAQEAJCQAgIgSEhQBYN3kwmM0CX9NxDGotoEQJCQAjkIhBmpLA8FZHb/lysLwP6XJx1jdmCgAzoFpRUZ84gIAP6nJlqDXQCEPjGN77hUh+Seow3t0n1veSSS04A5SJRCAgBIVAGAdJCUnhvtK2Q/o/3Ko844ghXjdSlpPElbamKEBACQkAICAEhIASEwGQjQGp07so8zYC8d/LJJyv6fLKnVNQLASFgRIAU/wcffLB7IksOREbQDNVkQDeApCpzEgEZ0OfktGvQTQjIgC7eEALDQYB37E499dTq+OOPd0SRkon3YdveuR8O9aJECAgBIdAvAt/5zneqPffcs3r66aerc845xxnFm/ZDos15C92/G80++sEPfrBaYIEF+iVKrQkBISAEhIAQEAJCQAjMKgI807PvvvtW1157bfWa17zG3ZNf8YpXzCoN6kwICAEhMA4EcBS/9NJLq/322885ECnYpr9ZkAG9PyzV0nQhIAP6dM2nRjMiAjKgjwigPhcCPSPwxBNPOOXA9ddf75QDF110UbXGGmv03IuaEwJCQAgMG4Fnn322OvPMM2ciypdaaqnqve99rzOoL7/88jOG9CeffLIind3f/u3fzhjPpVgd9tyKOiEgBISAEBACQkAIWBHAyfyMM86ojj766Or5z39+de6557p3gOVkbkVQ9YSAEJgkBDCY88QjjuA4D2E8J9DmV7/6ldsDcSDadtttJ2lIg6VVBvTBTo0IGzMCMqCPeQLU/bAQkAF9WPMhaoQACDz00EPVzjvvXBF9iWBMKvfllltO4AgBISAE5hQCvHV57LHHVp/4xCfmGTfG9LXXXrt67LHHZozmvgIp2y+55JJqs802m1NYabBCQAgIASEgBISAEJg2BOLIy2OOOabC4LHgggtO21A1HiEgBISAQwDjOY7j6AHjctBBB1Wnn356teiiiwqtHhCQAb0HENXEVCIgA/pUTqsG1RUBGdC7IqfvhEBZBMJ0xKRo4m3fFVZYoWynal0ICAEhMDAEfv/731dXX311deKJJ1bf/e53W6nbeuutqw9/+MPVOuusM7BRiBwhIASEgBAQAkJACAiBHATIRnTZZZe5d3+JvDzggAOc4WixxRbLaUZ1hYAQEAIThUCTAf2d73yny8bxwhe+cKLGM2RiZUAf8uyItnEiIAP6ONFX34NDQAb0wU2JCBICDgG87W+55ZbqsMMOq57znOdUV155ZbXmmmsKHSEgBITAnEQARcKdd97pUtjdfffdM8b0DTfcsNpggw2qHXfc0T17oYikOckeGrQQEAJCQAgIASEwZQj86U9/ctHmOEfus88+LoUxWYhUhIAQEALTjMDTTz9dnXTSSdXnPvc55zy08cYbV+95z3sqnMUXXnjhaR76rI9NBvRZh1wdTggCMqBPyESJzNlBQAb02cFZvQiBrgg88sgjzvP+yCOPlLd9VxD1nRAQAkJACAgBISAEhIAQEAJCQAhMFAK33357xX14r732kuFoomZOxAoBISAEho+ADOjDnyNROB4EZEAfD+7qdaAIyIA+0IkRWUJACAgBISAEhIAQEAJCQAgIASEgBISAEBACQkAICAEhIASEQK8IyIDeK5xqbIoQkAF9iiZTQxkdARnQR8dQLQgBISAEhIAQEAJCQAgIASEgBISAEBACQkAICAEhIASEgBAQAsNHQAb04c+RKBwPAjKgjwd39TpQBGRAH+jEiCwhIASEgBAQAkJACAgBISAEhIAQEAJCQAgIASEgBISAEBACQqBXBGRA7xVONTZFCMiAPkWTqaGMjoAM6KNjqBaEgBAQAkJACAgBISAEhIAQEAJCQAgIASEgBISAEBACQkAICIHhIyAD+vDnSBSOBwEZ0MeDu3odKAIyoA90YkSWEBACQkAICAEhIASEgBAQAkJACAgBISAEhIAQEAJCQAgIASHQKwIyoPcKpxqbIgRkQJ+iydRQRkdABvTRMVQLQkAICAEhIASEgBAQAkJACAgBISAEhIAQEAJCQAgIASEgBITA8BGQAX34cyQKx4OADOjjwV29DhQBGdAHOjEiSwgIASEgBISAEBACQkAICAEhIASEgBAQAkJACAgBISAEhIAQ6BUBGdB7hVONTRECMqBP0WRqKKMjIAP66BiqBSEgBISAEBACQkAICAEhIASEgBAQAkJACAgBISAEhIAQEAJCYPgIyIA+/DkSheNBQAb08eCuXgeKgAzoA50YkSUEhIAQEAJCQAgIASEgBISAEBACQkAICAEhIASEgBAQAkJACPSKgAzovcKpxqYIARnQp2gyNZTREZABfXQM1YIQEAJCQAgIASEgBISAEBACQkAICAEhIASEgBAQAkJACAgBITB8BGRAH/4cicLxICAD+nhwV68DRUAG9IFOjMgSAkJACAgBISAEhIAQEAJCQAgIASEgBISAEBACQkAICAEhIAR6RUAG9F7hVGNThIAM6FM0mRrK6AjIgD46hmpBCAgBISAEhIAQEAJCQAgIASEgBISAEBACQkAICAEhIASEgBAYPgIyoA9/jkTheBCQAX08uKvXgSIgA/pAJ0ZkCQEhIASEgBAQAkJACAgBISAEhIAQEAJCQAgIASEgBISAEBACvSIgA3qvcKqxKUJABvQpmkwNZXQEZEAfHUO1IASEgBAQAkJACAgBISAEhIAQEAJCQAgIASEgBISAEBACQkAIDB8BGdCHP0eicDwIyIA+HtzV60ARkAF9oBMjsoSAEBACQkAICAEhIASEgBAQAkJACAgBISAEhIAQEAJCQAgIgV4RkAG9VzjV2BQhIAP6FE2mhjI6AjKgj46hWhACQkAICAEhIASEgBAQAkJACAgBISAEhIAQEAJCQAgIASEgBIaPgAzow58jUTgeBGRAHw/u6nWgCMiAPtCJEVlCQAgIASEgBISAEBACQkAICAEhIASEgBAQAkJACAgBISAEhECvCMiA3iucamyKEJABfYomU0MZHQEZ0EfHUC0IASEgBISAEBACQkAICAEhIASEgBAQAkJACAgBISAEhIAQEALDR0AG9OHPkSgcDwIyoI8Hd/U6UARkQB/oxIgsISAEhIAQEAJCQAgIASEgBISAEBACQkAICAEhIASEgBAQAkKgVwRkQO8VTjU2RQjIgD5Fk6mhjI6ADOijY6gWhIAQEAJCQAgIASEgBISAEBACQkAICAEhIASEgBAQAkJACAiB4SMgA/rw50gUjgcBGdDHg7t6HSgCMqAPdGJElhAQAkJACAgBISAEhIAQEAJCQAgIASEgBISAEBACQkAICAEh0CsCMqD3CqcamyIEZECfosnUUEZHQAb00TFUC0JACAgBISAEhIAQEAJCQAgIASEgBISAEBACQkAICAEhIASEwPARkAF9+HMkCseDgAzo48FdvQ4UARnQBzoxIksICAEhIASEgBAQAkJACAgBISAEhIAQEAJCQAgIASEgBISAEOgVARnQe4VTjU0RAjKgT9FkaiijIyAD+ugYqgUhIASEgBAQAkJACAgBISAEhIAQEAJCQAgIASEgBISAEBACQmD4CMiAPvw5EoXjQUAG9PHgrl4HioAM6AOdGJElBISAEBACQkAICAEhIASEgBAQAkJACAgBISAEhIAQEAJCQAj0ioAM6L3CqcamCAEZ0KdoMjWU0RGQAX10DNWCEBACQkAICAEhIASEgBAQAkJACAgBISAEhIAQEAJCQAgIASEwfARkQB/+HInC8SAgA/p4cFevA0VABvSBTozIEgJCQAgIASEgBISAEBACQkAICAEhIASEgBAQAkJACAgBISAEekVABvRe4VRjU4SADOhTNJkayugIyIA+OoZqQQgIASEgBISAEBACQkAICAEhIASEgBAQAkJACAgBISAEhIAQGD4CMqAPf45E4XgQkAF9PLir14EiIAP6QCdGZAkBISAEhIAQEAJCQAgIASEgBISAEBACQkAICAEhIASEgBAQAr0iIAN6r3CqsSlCQAb0KZpMDWV0BGRAHx1DtSAEhIAQEAJCQAgIASEgBISAEBACQkAICAEhIASEgBAQAkJACAwfARnQhz9HonA8CMiAPh7c1etAEZABfaATI7KEgBAQAkJACAgBISAEhIAQEAJCQAgIASEgBISAEBACQkAICIFeEZABvVc41dgUISAD+hRNpoYyOgIyoI+OoVoQAkJACAgBISAE/geBRx55pLrmmmuq9773vdWiiy4qWISAEBACcxKBb3/729W1115bHXLIIdXzn//8OYmBBi0EhIAQEAJCQAgIASEgBIaKgAzoQ50Z0TVuBGRAH/cMqP9BISAD+qCmQ8QIgbEg8Oc//9kZvT7/+c9XN9xwQ/XAAw84OjbccMPqwx/+cPXGN75xLHSpUyEgBCYHAfaRm2++udp///2rJZZYorr88sur1VZbbXIGMFBKtT8PdGJE1gwC//mf/1nttttu1S233OL+9rnPfc7991wvF1xwQfWe97ynestb3lKdc8451cte9rK5DonGLwSEgBAQAkJACAiB4gigwzrhhBNcP/vuu2/18Y9/XI7dxVGfzA5kQJ/MeRPV5RGQAb08xuphghCQAX2CJkukCoECCPzxj3+szj333OqYY46pfvOb38zXw1133VVtvPHGBXpWk0JACEwLAhh5b7/99mqvvfaqfvzjH7s9g31lrbXWmpYhjmUc2p/HAnvxTqfN4Dxt4+mDAUKHIvbEbbfd1hnRV1hhhT6aVxtCQAgIASEgBISAEOgFgX/+53+uNtlkE9fWX/7lX06FE7QM6L2wxpxoRAb0OTHNGmQHBGRA7wCaPpleBGRAn965bRsZSvmzzjqrOvnkk6tVVlnF/X+ijYdYvvvd71YHHnhgde+991aHHnpodfTRR1eLLbbYEEmdOJpQ8P7DP/xD9c53vrOR9hIG9J///OfVFVdcUV1/dLKPUQAAIABJREFU/fXV2Wef3SlK9dlnn61Ij0qU66233lrdc889bgxEeHHxI+Jr++23r5ZeeumseZm0drMGp8pCoBAC3/jGN6p3vOMdM8ZzIi8VfT4a2OPan0ejWl9bEJg2g/O0jccyh9Y6X/nKV6p3v/vdbm/cYYcdqr/7u7+rllxySevnI9f705/+VB1//PHVRz7yEdcW+/RnPvOZavHFF0+2jfy90047Vd/85jerV7ziFdVVV11Vrb322snvfvGLX1S77rqrk80oKLGPPfbYyt85kw2oghAQAkJACAiBgSIwjbopGdAHymwia1YQkAF9VmBWJxOIgAzoEzhpIrkcAjKgl8N2yC0/9NBDTon26KOPOjIPOOCA6owzzqgWWWSRQZEdK/54Q/If//EfB2vsHxR4BmIee+yxapdddqm+/vWvu9oYnk899dTqDW94Q7XQQgtVf/jDH9zf+f+jFpw26Oe8885zb4IS7d7Vw/lnP/uZU8ZeeOGFrWQttdRS1cc+9jGXSnbBBRdMDmHS2k0OSBWEwCwg8MQTT7jUeDjE4MCCkWW99dabhZ6nu4vZ3J+nG8nhjW7aDM7TNp4+OQZHGJxUDzvsMNcsMtYRRxxhkkn6ogNHw5133tk1t+6661aXXXZZteqqqyab/8IXvuAi532xpuaP7xjI7VtssUWyP1UQAkJACAgBITBkBKZVNyUD+pC5TrSVRkAG9NIIq/1JRUAG9EmdOdFdBAEZ0IvAOvhGx2lADyNaAKotwnlaLylDYZBQOfriF7/YvVuK8bzP4qPNMZw//PDD8zTdxYAeGuvCxjDcveAFL5ivD5wuiL5673vf26qwnrR2+5wjtSUEuiKAYwwGIdYYhXXOm7+KNOyK6P9+Nxv78+hUqoUuCEybwXnaxtNlTtu+eeqpp6qDDz64+vu///uqlKzV1n8Xg3Ysf9M+chT7fcqpMjTYd5Hz+sZf7eUhoLS3eXipthAQAnMHgUnSTeXs5TKgD5+Hc+Zz+KMZFoUyoA9rPkTNcBCQAX04cyFKBoCADOgDmIQxkBCmcF9zzTWr008/fdaiunMM6EDj02Q98MADTgF55JFHKoV7TzwTCuI5aT1T3ddFm9d9k6tYpd0PfvCD1SmnnOKawzhOJPqee+5ZLbvssu5v1IFXjjvuOJetgIJxnVT1TW+5T1q7Kfz1uxCYLQTC1O3jSE88W+McRz+l9udxjEV9zovAtBmcp208Jfj1q1/9qosC/+lPfzrrqdx/+ctfuqd6br75Zjc0MvNgDG8r8TfU/au/+isnSy2//PKNnxJxjyKSf5Q+ZcsS86I250dASnpxhRAQAkKgGYFJ0U3l7OUyoA+f43Pmc/ijGRaFMqAPaz5EzXAQkAF9OHMhSgaAgAzoA5iEOUZCrgF9jsEzq8MtJYijYN19993nG8urXvWq6tWvfrWLwqLkGtBDYx3ft6VCjSPKDznkEOcosvDCC89H16S1O6tMos6EQAMC//3f/+2MMLzpizPLZz/72XnS/Qq40RAotT+PRpW+7gOBaTM4T9t4+pjjuI1wv+Q3azr0PmjhOZ6jjz66+vjHP+6aI0vIJz7xiep5z3teY/P3339/tc022ziDvy/s8zfddFOjMyL1/uu//su1z1MeFJwe+aesJH3M5Oy0obNndnBWL0JACAiBkgjk7OUyoJeciX7azpnPfnqcO63IgD535lojzUNABvQ8vFR7yhGQAX3KJ3iAw5MBfTiTUkoQDw3ovENO5BPvkGM85x30TTbZxIGQY0AnqgnlL2+HUt761rdW559//kzkeR2q11xzTbX99tu7n9ZYY43qyiuvrMi4EJZJa3c43CNK5joC9957b/W2t73NGVje/va3VxdccEG15JJLznVYeht/qf25NwLVUGcEps3gPG3j6TyxiQ//6Z/+ye2Vv/nNb2Z9z8Rx8d3vfrej0BJJjmPUfvvt5+oju5HZh5KKXv/+97/vIu0xwFOuv/56J6+pTA4COnsmZ65EqRAQAkKgCYGcvVwG9OHzUc58Dn80w6JQBvRhzYeoGQ4CMqAPZy5EyQAQkAF9AJMwx0iQAX04E15KEMeAftlllzmj+Zvf/Gb3NrkvXS9ocVRTSolLf//xH//haLjjjjtc99C00047zTMBk9bucLhHlMxlBHgDkMsmewjFsh7nMl5dxl5qf+5Ci77pF4FpMzhP23j6ne3/be3JJ5+s9t577+raa691WTv4380337xUd/O0G0aU0zdP3Gy44Ya1fcfR8meccUZ17rnnVo8++mgyep1U9Ztttplr9xWveIWLRF977bVnZYzqpB8EdPb0g6NaEQJCQAiME4Gcvbyrfmac40v1nTP+VFtD+H3axjMETD0NMqAPaTZEy5AQkAF9SLMhWsaOwCQa0J999tnq29/+dnX55ZdXt956a3XPPfc4HFdbbbVqo402qnbZZZdq0003rRZddFEzvr///e+ru+++2ymz7rzzzplIC6IuaGvHHXesXvOa11QLLrhga5uxEvGuu+5yqQ5pH6XS5z//edcPRmQic1/72tc6erfddlvzu95hW9/85jfnoZWIXsv4uyg7+ebqq6+ubrjhhop+f/zjHzsF4DrrrOOUZRgmX/nKV1bPec5z5sEo7qsNwLqI5DCa+U1vepN7f3HppZeep5lQ6A/reJq/+MUvVl/72teqX/3qV45PmNO99trLzWlMbxN9nu8uuuii6vbbb3e4M/4NNtig2mqrrapdd921evGLX+zmFizAqIleM2NGFRnPLbfc4iJ6iOT2cwANW265peNT3vtuSpU56lxY6X7mmWfcWqmjo+sFLY5q+spXvlK97nWvayXp6aefdhHrn/rUp1y9ulSik9audQ5mY01Ay1NPPVV96Utfqi699NKZNQYPsraItCMF7GKLLdZIdpe9yMJDdXVWWmklt3aJrCMSkPKhD32oOvzww2vpm2vngpW3qMfew57HvtrVSPKTn/yk+sIXvlDdeOONM7zjz0X4huj2ZZddtpWsprTI7NfskTjN+DPd79e0yzkZnyOp8f/85z+vrrjiiuq6666riL4nitTLHWDBflT3RESqXf973/tzH/hCW90ZvMgii7hz6MILL3RriXn7zGc+49b8KOWPf/yjm7eLL77YzRvnqZ83zjgiW1/60peau/DtMW/MmZcXwz0qdvKyNM6+B98iM/ZxFvt03tCL3HjJJZeMLCtaxkEdsrCwnsEIo6rn7RyMuuzjJeYmXPfhfLNOkeeRtXPn+/HHH3f7yG233Vbdd999To6E39dff/3qDW94Q1LuCuchznjDExg8RbPQQgtZp6tzvdihEB5717veVdteuL+vu+66Lt07ZyV3Lu4t3GXgj7pCpiB/pr7lLW9xT3ukMpOU3lsfeugh9xY7DgDI6dwJGFdTCeX4v/7rv3ZjWGaZZRrrf/nLX3YyOCUV3c+Zxd6GzBTe4XLusH2fe03PLtUN+MQTT6yOP/74znwY7znhugr3+tR9JiagxNpvGmSTfO33inAfZV65C3J2xXdOf58Hfxx9wztdeK+0gt0Hb8Vn/r777uuyf6FTqRsf++rrX/9651iz+uqrz3fvi/cd654X7iPgxnp5+ctfboWi6nuNtHU86v5ludPE/acMafH4/bplDslGgszBPoc+BHlr5ZVXrh3iqHoH32i4x4zKU01z0VVPZWaqoOJQdFMx7aPs5U18iLxLBj/uPqPq0qC3bzm/bf5S6yT+NpSHh3A2jTKfXfh6Ln8jA/pcnn2NvQ0BGdDFH0IgQGDSDOj/9m//Vh133HEzbyg3TSaKrTPPPNMZ1Nve3UNQwqB92GGHOcVYW9l6661dtB0G4zbhnYhXjJwUFKEveclL3DuxKFqbCkZ20t9y0W4rDz74YPX+97/fKTnbSmr8OcpOBF0Uq8ccc4y73LcVjNInn3xy9aIXvWim2qhGgS6XFC6GvGvNvHJBbCqHHnqoo7fNwMe3GEpOOeUUp+hsKihUicLkEorSkG/6MqCjZME4ccIJJzjlbVNB+XTAAQdURx11lFPwxmXUuehj8+yiKKBfDB8oKMGVt9ThSZQ1qZK6PE1au6nx+t9jBV/fa4J9gQs1F462NdbnXlQ3tqZnAGI+Y39FCY4hICx1yuC5ei5YeYt6GL4xRlEwTLA/Lb744qYmWMPspZ/85Cfdem7bUznvSSPc5BBXpyRF8YyC3zvO1LXPWXveeeclnXD4lj6IvjzppJNa919khI9+9KOmfamOpr725z7xhc74DCYalXXP+g/LqG86I98wbzjktPEEaxZlfZuzQs4ahhc+8pGPOIeN1DvN1n2Ps/jggw92707z/1NnMdjxtElfsqJpIVaV4+fTTz/drZW2tQhG8P92221X63SYI1OWmhvuB8jHGFraSmos/lvWPbjA623YpOY6poWziT2KNlPGaOs8WurFDoVthqzQIMwTPBizkJX9G+rcQbbYYov5uo37+MAHPuDuTQsssEAtibO1t8aZhtjPMeI0lfB8w+CO4QBH1boCP4ONNyo34YqBl2eFONPaZCb6QG4666yzzBkC2D9GOfdmU0n/s5/9rDr22GOd81VbYV1xR2MPTd3R+l77qfUUy9fIPzj1p/YK7tH8YzyW8w4nFe6VOKa1nU198lZ85rNOOCPQYeAY03QHZb5YA/B/GGwQZyuy7Hnxej3kkEMcDTkOipMkG3a5F6futnUGdIId/uZv/mae/afpDtWX3sGvpdiAPgpPxetzVD1Var3X/T4E3VSKrtS44vtvHR8+9thjvenSoMey76G/ssj5qfHxe2qdhG0M8WyazbPZguc015EBfZpnV2MbBQEZ0EdBT99OHQKTZEBH4UDqQwS8sHDBJEX0ww8/PM/fEcDOOeccFw1cd/FE6cGF98ADD5zvQohH9e9+97v5lBz0xaUfb+u6NmMlIhcEoraJUEoVjBFERi633HK1VYm45f3C2IjdRisRJj6VYtioVdnJpQRlOQqMsHBR5i3p733ve/NhF4+DlJUYdPF6pnCpQ4D2CklSSPoU30sssYRTZIee0LmXFLypiRjBQNOm9PTjoR5Ryk3ZBX772986+tuMMb4tcGH8KLMofRjQ6R9lU2z4S80BvL/CCivMM2/xXMBLXpEHbxNJ6iPy6+YixcOW37soCmg3TAua83Z6+O5nXTTUpLVrwZg6Ic59rwnWMHsbEWlhYc8lQsS/fep/g7dG3YvCfiw8FNaBr3G6QHkdl1iBMJfPBStvoRBFUcpeTanL7NDU1hNPPOEMi7HxFd75i7/4i+pb3/rWfPv2/vvvX5122mm1hshYSYhymjaIjk4VoprIKLLGGms0VkVZzPl3/vnnz1OnSe6wtNnUWR/7c9/4Qmt4BrP3rrjiirVG7q4GdNbczTffXDHPsXxDlCgKvFhp33ZuN61heAz6KUR+hm1ynmJUIzNBk6ECeQgDIgq5WLZoonOHHXZwjiKxXBfLYBgm2LP6kBVTfO9/b+OVun28yUBCe1aZstTcfOc736n23HPP+fDDWP685z1vJlNTKKu1zXeT3Ne2T+G8yLmYMvaF0d3Q02SMts5jTr3wXfOm6PDYIOyNzaFRmTWAXBqvFcuzOZ7e2dxb4zExV9xtyKQRlz/84Q9uz/fOAvze9kQJewH3SBz0KHX7YNPe4eVujFXhvYh22uSmvs89zsvwjtN2N8BRjDO8S2m6x/t7YNivbz+1rvpe+5ZxxTLoKqusUitf1rXFHsF5wbhSjhSeDziDcbSvK33zVnzmc4ZxJ0cGS5Wmc5QsNTgB+HMTfnvrW9/a2FyYMYJK6FFw3sopfa+RuO8+9y/LnSbuP2UYjMePXgQZM5Yx6u7TfeodPN2hHNkHT/l2+9BT5fBV3Xgs2RH7voc30TzKXh7yIXdmeIbzvw9dWt9yvnXOUuvEtzPUs2mU+bRipHr/g4AM6OIEIVCPgAzo4gwhECAwKQZ0FH14QXulOEosvPj32GOPmdSACNGk50Wp46PJUYyTerHu/b3YII3HP4YAUjL6aDcuEXhdE3njL7ptbTZFkKFwOPLII100AakaofVf//VfnYdlGJmOFztOAnEhPdg+++zjov4o0ErEA4Z8b/glxRJvDdKmV0Jz4UaZQ+risFiVnRgXSTv305/+1H1OukcwQrkK7/hUR0RKhMomDNLQV+ctnvsGeq4B3Y+Tizw8g1Ke8WMYZj7JDoCRJZxPjDk4BMQFQxGKMwzovng+IU0jilLmEry5ZKCcDC8aoxrQ6y6GzAG85NPlMwcoLVHSh1Fk1ONv4fvjuRfwEptlF0UBdFj4oI7e1Hep35swSH2X+r1ru9Y5CXEuvSbifaFuL8awiIIZY3aXvSj8xsJDdeOnDdYkijyf7eO5z33uPIrJuXwuWHkrjg7ijMVRLVVio5TfozE++KcniKT6wQ9+4M5cnF98Yc/mchs7OsVKwqZ9mnZ/9KMfOSUwkee+4AjAmVYXIUnb7P1nn322q+4zfBAVR1QihTood0MZAf7iLHjhC1+YgqT1d6vixzdSAt947w0JRglK1Pbyyy9fcVZiJF5rrbWyx8xaJXOPl1ti+YYzDiM68+95grlgHpFP4hK3h/xF9hacDT3/sEeRpeZ973vfjFNmk7xE+9BAZDPZEPwZX9cushLObuFZXMe7ObIiBiKcVcLI6iZZ0Qp+Ha9g0MEwxnwi37Fm/uVf/sXh7rMCgDtypk9X7fuzypQl5ibeA9jbuR9sv/32M7I8dUg/znrHeYLCnsNY1ltvvflgC8/vunXvn/QhM1E4L2S+IlqyLVoU51z2EOaQ0mactc6ntV4Y/d709Ea4v4fpzkPZvSnrSPjOetvTHuPYW8Oxt6VZj50AwJYofJxS67JJhLg0jZkzkshPv3cgM8GjGF690yqGe+4nyPf+fsIey1kSp8Avee4x3tyzx8J/v/jFL9ydzN95/TrlvPROJ/4+w7ryBn0wR3b0GW/CvkqsfctY6uRLfzckkwjZeBgLRlbOrDB7DWuKexlzHN8n2Vd4egVeC88QdB3IIXXOOX3zVtOZj94FxxLWAmc9exwGWQIR0Lt4h7Q3vvGNbsxeRqI96qHb8HOfSuMeOvpYItbr5qzkGul7/7LcaeIxptZo0/iZRzL48OSQ12FgRPfyaim9Q10k7Sg85fEooaey7AGWO36pe7iFPl8nxSdhWzn0kt48lKfQjTbp0uijbznfioFl/JN0NlnGY8VG9eZFQAZ0cYQQqEdABnRxhhAIEJgEAzqXUAy0pOP2Sq+maEZ+RwmLQp63uil1qb9igzSRGFxYm970w9jNhcN77jYZJ+uUom1pwkkXRLue1iYlTRj50WbAZ7wItbvvvvuM0btO0WpRdsZRGG0GWS5cRIT5FIZtgvRsGNBT2QdijJrSORLJiAILBTYFBU5dZDe/ofjgXUiU0F5JNqoBPb4YEvGLQacunXFd/xgY4K8mZe44BPEuioJYoZODa+qSm/q96cBIfZf6vWu71gMsvgj3tSYwOqE898YuFJ1ET9Y5y8SRQdSFf0NjpWUvisds4aG68eNQgsHNK6zjduf6uWDlre9///sOR4wlKLeJoMQ5LFVioxROV2RVqcv+QUQehiWMj5Qmw12dkrAp6pd2MByivPUR5W2GFBz2OJPZz+kfhTZvndfxT+x40TUaO8Qwd38ugW+89/LfGD44M8luk0p5nuIJFOsYVXxGgrYzNjb6EsHGPC677LIz3cRySyqzD3sUUefeqNpkmMb5ArnKZ0Bqi4pEHkJGhc/gnboU0HWyYlumBausmMLb/x7zdls0dhxph8GLJzFCo55lHy81N6HRtmmf8OOO57vOgSZ2EGpy3qnbT+qMR3VzEq7ttmho63xa68XR73WRoGH0Z/j+dxhp3WQoDvegtrfDx7G3hoZx+OSmm26qjeqNo2XBts0ZIEx3X+dYEPNTKqI6vJ9AJ0bHzTfffJ4pLnnu0VHu2WPhv/Ae2xZdX7eumgzIfa99yzioE8uXbTqEOucr2mg76+I7tcXZhTb74K2mM7/pyRvGx7pHVvIlzqpBHeQ9nOspbUZxzvmDDjrIvctNSRnbm+as5Brpe/+y3GnicabWaNP4mYc4O13Ydim9Q2xAb3tGycJT0FxKT2XZByx3/FL3cAt9vk6KT8K2YnpT9x6rLq1vOb/v8U/S2ZQznzk4qa4i0MUDQqAJARnQxRtCIEBgEgzoRPRgvCV6hFJnhIknlcsbigwUPnXpqUjlS3QKhYt8W3q08ELo22xSasRKxJTylrZDT+smZT7RR96Q0BYJQXvxpalOOWdRdiLw0pc37qfeDIwN401RibNhQE+lZY9TLja908hFE+MgJfUOInVipUeOoTfmYQxIGBtxHqFYohrpn2hK1gglpcwdhyDeRVHAWCyX1brNPfVd6vemAyP1Xer3ru1aD7D4ItzHmoAniTQh9SmlzoAV0xfiULe/WfaiuE0LD8XjJ20ma7npLVb6mOvnQhfesj6nEEcgoSBlTpreNocWsqoQEeujjuuU6PF5Z0mhHho8mhTTscIHIy/nQRO9RGAzHus5bcE6Z38uhW+897ZFflvGFNcJFdGcscgNREY1lVh+iBX1cRp8ZEei25tKrIBtUtZjMMYZjWLh+Zh345TXpWRFyxzEBooUb9MmRlWcZjBA1xkfLft4qbkhAtJnImhziGEccSrvujTmoYMQ36RSrIeRzVaHovBcbEqlbpnL3Dpx9Hvd8xshbbFsHMrEsZNQ/LRH01oa194ar/W6O03IH5wNZFrAaZZS51wT81Ndavsf/vCHFTj++te/du0gQ7XtcbHBvS5DQalzz/NTztlj5UEcGH0mC9IDE+3V9txBaNRoMrj2vfatYwnly5TTDm3G53OTDiHsP05jXrcPleCtujM/9bxJnLWhbm2Fzg700ZTGPXXGW+eo1BopsX9Z7jTxuFNrtG78dVnAwnZL6h1iB88+eKqUnsrCY5Y7fol7uIW2sE6KT8K6pejtW87PwcAy/kk6myzjycFHdf8XAUWgixuEQD0CMqCLM4RAgMAkGNDj6Ou2FEF+aKTjIVLMG92JDvMKi1h5WBehXsckFq/oWIlIFBIK3LZieYM5VFq1RXX4flBykvaewlvWKCtyoz5jJU7Tm4e+Ty5eDzzwQPX000+7P5HmvS6iv7QBnbFeccUV1eqrr94IO0ovBCX+UeoUyLGR3aJkjhUPoxjQ4+h36xtw8Xdtb82NQxDvoigYBdfUJTf1exMTpb5L/d61XesBFuLc15ogjTLRmj4ThyWNcBzxFu7FjMVieInHbOGh3PHrXLByVuVSdnqDlXWPC6P6LM5Inpr4uy9+8Yvu/VBfYiWh5T32Rx55pNpxxx2rhx9+2DVz1113zReJeO+997r05DjwWZTdtBMqiC1rLoV4zv5cCt9478Upi0wro6anp91YWduWptZjFRvBLPM9Ks6xLNSW9j/sC8cPMixQML6T2p33uOv2vb5kxdRYYz618nZseI3p7bKPW2i1rIHwjmBxbuBM4iyj8AY2qf3DDCrxmZXKJoGsSAYDHBgpPGOwzDLLtA4vdOJhP8NxZNVVV7VAMnKd8D4RO+TG6ys22oXOArGBPF4nTTw9zr01lMvqZPpf/vKXznH45ptvdk7YZBAj9Tp3Kss9IeVsYZm8+EzjWS6f3av0uefbt6w7y1hGqWOR8/pe+1Z6LbSFbcXOJZZ7fKzHSO1DFtotvNXlzI/Phzqeje/UTQ42oSNryiGqbcyTJBvm8hPjTq3RLuMvqXcI916LHGnhqVJ6Kstastzxc++hFt2UhbawTopPwrol6B23nJ8zfiu2lvVa6mwqMR7ruKe9ngzo0z7DGl9XBGRA74qcvptKBCbBgJ4Tfe0nicsqynHv8R8ac+PokpxLaRgtXncB6KJEtAhicUpBlMa8k9fmvd/GsBY6wRBhAmGNgjGcSIytttqqMQWyZZGUNqBbFKiWy2fMJ6kIfD92y6XKglNopLKOiXZjJUWbgWEcgriF3+vw6Ypr6rvU701zlfou9XvXdi28Q50uOKf4wRK5G9MX82O8jix7UdymZWyWOmG7OhesnNUtG0R4jluUx56aOLIpNspYFcLh6CxnkCUzTIxYTOuoxpTUegz7L4UvfXTdy1IcZYlaq2sjnJtURp4UDV1kAeu8Yozj+R9KbKgtte9ZxpsTtRm2Fzpm8gYuT/X40mU8FlotayBW+u+zzz7VySef3NnJI3amIqsFEUq8lT7qkwV+zLnnkwUra5024324JuuifsPfY+NWuK+Gb6fHdI1zbw2jeuvGFzpBEfmN8dynk4YPeO+e+6QvodwwirEvxMhyplnqxLhbzj3/jWXdWfmtaz3LGul77VtptdAWt5WLaYk91co3uWe+td0wk0vd+osdeKzOanXzZqVpCLJhCX7qMv6SeocSPFVKT2XZByzjKTGvFtrCOjn7Tgl6xy3n54zfiq0Fp1JnU4nxWMc97fVkQJ/2Gdb4uiIgA3pX5PTdVCIwdAN6fAFoSrWdMzmh4NOm5KlrMyU0dbnwptqEjvjtT/6GQZs3OTFoE/Gy+OKLm2Gw0hm/YUwHm266qYtCRVm0yiqrVAsttJC5XyrmKHGoP65LSpxuri5KsW7gFnotgIVCct27im1tWAVsaz0LvdY6Fn7vE9fUfKR+bxpX6rvU713bLYlzih/CyDVr5HFKiWPdi8JxW3jIUqepzbl6Llh5KzTWxpG1dW3EPJDzpmWKf1K/19GTOoNiJa41+0gXXu5jHy+Jr/UMtvJOWG82zliwIWMGRu977rnHRQrzpndTqZvrcC9pews5B4MuvJK7pzXRE+7zfTgg0E+X8fQxN/RN5DfPihx99NEzQ15qqaWcnMozI0R48985xm8ypZA9gGh0X7beemuXuQIZ+CUveUm14IIL5kz5PHXDubSmfe/cWfRh7CwWZoUJI8zr1kK4N8ap/EPDfJMxedwl3+xlAAAgAElEQVR7axixWPcUgZdxwt9Cg3+c0Skcs/Vc43mHO++8s7rxxhudo/eDDz7oHF+biiUCva5O3F7q3Avrp2TBUXnx2WefdXfBW265pYL/uGvy302lyYm4xNq3jK3LXpyLaZc9tQ/e6nLmW+WwVIa0MPuHNTtK03xZaQq/T62RUvtXCX7qMv6SeofcO7GV/hJ6KsseYBlPiXm10NZ1Ly9B72zI+X3co3wbQz+bcs+RXH6Zy/VlQJ/Ls6+xtyEgA7r4QwgECEyaAd2iJEhNcKjwyInspd1U6tcuF16rwEo6NxSEF154Ye0QiY7Ybrvtqm222aZabbXVWqPEc+hE6Uya+/vuu2++frngbr755tUOO+zg3ttedtllU/BPjAG9q9LccqlKgRSn+7MacHy7YerYNkPnOARxK7/HGHXFNfVd6vemuUp9l/q9a7sp3vG/d8E5xQ/h71Y64nqxkjlnL8oZW+74dS7YZzTFJ3FLcRaCnHM8ldLQqmTLUZLGbdqRmbdm3du1OW1ZcS6JL/R23ctSYw3XaKpu0+9Nb+OSNpJnT+C1NsNM3G7KgJ4rMzbRXWrfs+Bo5StLW75Oznj6nBvfP06mp556qkuTX2eMRCZGTsWgTsr2lPGbfee6665zb1fX8Q8Ged4u32mnnZxB/QUveEEOXPNkiOFDq4NmVicNleP9ItynQie5pqxL4X7Q9O0BBxzgnBrIvBCWce+t8ZvlIf0hLmGWlDBqPXbiDp3JUtnM4NHzzjuvOumkk1qdeOJpmyYDOvjz1BeZsfx76Baebtt3+177Fnpy5UvazN13c/bUPnmry5lvlcNSzn6hHJ6Tqahuzqw0DUE2LMFPueMvrXfIlSNz6O9bT2XZAyzjKTGvFtrCOjn7Tgl6S8r5Fiys45+Us8k6Hgs2qjMvAjKgiyOEQD0CMqCLM4RAgMBcNKCHQm+uMjTlnZxz4fXTkCOw4m2Pt/6ZZ57ZqnzAaIqih3ff66JucunEqx3cPv3pT8+8GxsvJIzpROwcddRR1Yorrti4zlIYxh+O65KSMy8hzRZ6U5tQfHHMNaBbaRiHIN4Hrpb30zzGKSzC3yeh3RTvdNlX/DcpfujDgB7zcu5eBK0WHrLUaVq3c/VcsPJWik/iduI5zjGgpxTPOUo2T1fqDOrLyJM7zhg3K84l8YWm1B5q5Zu4Xh+Ktbq1ijHhlFNOcf98QT7ZeOONKwzucdacr371qy4alCIDerfZtO7jfc9NSC2RQ0TzYkS/9tprG6N6119/feeMijE9ZUj/6U9/Wl100UXO8BlGo4f9YkzHMQyjMf/fUmLen00DemxE9sbuZ555pjrwwAOrz372s1VbFpbQoOwzGCywwALuvfDPfOYzbvhNxvch7K3hk1hhBpUwOjZMHR1GrYeR9aHBPZWZAgfoI444wmHrC7yCA/I666xTgZ8vzANvsMMjlGkxoMN3rMvDDz98nrWEQwuy99JLLz3P0vn3f//36uyzz3Z/S8lkJdZ+2zrOlS9TckxdX9Y9tW/e6nLm58hh4RvnoQNcbMBF/jn22GOzMoeEOObQNG7ZsAQ/5Y6/tN4hV47Mpb9PPZXlDLeMp8S8WmgL61jvEXxTgt5Scr4VB8v4J+lssozHio3qzYuADOjiCCFQj4AM6OIMIRAgMBcN6KNEGoaKI2CMlV7WC2/IhF0EVoQ90pDidYvi9+6773Ze/WFBYYwCeb/99ptPSdiFTtrGgI9Sg7R7t912m0uNGisVUXRgaN9oo41q11rKeBF/NK5LSjgvr3rVq6orrriiWn311ZP7h4XeVCOjeoKHKSenJQK9yzoB5zAavy4V/qS1m+Id/3uXcaUuZuHvPCGB0vg5z3mOlSRXb4MNNnBKMR+Z1mUvsozNUickXOeCfRrDqDvL8xKjREin9sJcJRujTJ1BcZtEr8LvuYWUzwcffHDuZzP1U+vRVyyJL330cabVgRCuUeQVDEmLLrpoFl5LLLFEBT+uvPLK7jtkI4x4vF1Mod0TTjjB/XdTlHAK59y9xDKAUvuepe/UeC1txHUs4ykxN020YvREJiZ1/+233+5k5bgcc8wxFf8WW2yx5JBJ3fu9732vuvXWWysMsF/72tfmiyLecsstncGPczFVxmlAh7a6dOtPPvmki9InJW7bvh4alL1hk3W22267VXfccYdbczfddJNzWInLEPbWpnfew30Ovtliiy1myK9L7R6mwm/Di3sTEdfeoYezhCj07bffvna/s5xpljox9qlzL6xfYo/g/rzzzjs7/qLwxAI48KZ8naN3132377WfOrtSxn3/fS6mlj21BG91OfNz+PGxxx5zc4/+gOKfRcBZ6V3vepfbY3HgIQMI94WuJYcm30dqjZTav7rweoqfcsefkrVT85DSO+TKkbn0e/r60FOlxmpdIyXm1UJb1728BL0l5PwcDFLrhLYm6WyyjCcHH9X9XwRkQBc3CIF6BGRAF2cIgQCBSTOgo4TgX85bhvGEh8JcKmog/pZIpc0228z9uc6oarnwttFjvYjHbaCYfOKJJ6orr7yyOuecc2ZSTqLIIuJh2223neeTLnTWLRwuKihDiM655JJLZiJ+UJyRznCllVaa77PUBTX+wHLpKiH0p5wlmjYSC72WTSgUknPeKY1THre9UTwOQbzLXIFX+I5WzrpNjXHS2rXwDnW64JzCKvW7lbawXpe9yDI2S52QDp0L9tnL3eNiRVicBret59/97nfzRDbGMkAXJVvqDOrSph09e03reiuJL9Tmzrd1hLlr1NJuqISnPmm9ifxsizRO4dzVma6N3lL7ngWjcLxt8oGlLV/HMp4Sc2OlEeMwRl2yN4XPEfHfPFGUe6fAoH7vvfdWn/rUp6pLL710hgwM0BgSllxyyVbSSvC+FQvqhXugjzb3BmF+b4v+jCPYMYCtsMIK7vko5rjpWQXaHcLeGr9jjLGcbF1kzzrrrLNq6Weu3/a2t7nxeWww9OE0kcIrjGznTkZ0PgbEJp6zYGSpE/ND6twL66f2xBxeoy7GOZTTtEvhTso6WW655Rqb6muN9L32S8nXMRCWPbUEb3U583P4MTbUenkQJ6etttrK6RHe/va3VxdccEFyH23jwxyafDupNdKlTcta6cLrqTXahdaSeodcObIL/XVYd9FTWebMMp4S82qhreteXoLeLm3mjrGtfmqdTNrZlBpPn9jNtbZkQJ9rM67xWhGQAd2KlOrNCQSGbkBnEsJotxxDYtMEhlED1PHez5YJDz1s69I9Wy68cT99C5c/+MEPqj333LO68847XVd1KUm70NmGj38vkhTu/v3JpvcAUxfUuJ9xXVKIrN91111dpBEl9b6hp9tCr4XXLr/8chetQWlTSMZtxdGIbU4n4xDEu/J7PB9xhFAdprHxjQgglDVhmbR2LbxDnS44p/iha7r7Npq77EWWsVnqhHTpXLByVlWFe5P12YPcqHVPTRgtyN9w1CJKyZcuSjbLGVTCyGhH+H9qptZj2F4pfOmjrzMtHn88DzxPgyFrlIISHqMW56A1c0wK53hvsJw9qTGU2vdS/fJ7uH7DlNSWb5vqWMZTYm5yaSbdMQbzyy67zH066ju7KOfJuESblLbo65DW0Bl33XXXdfSsuuqqucPpXD+MIqcRMllxZ2AfoaR4PIxgR65ac801Zxx1U04ZQ9hbwz0N+pH1vbxPOn4cb8KnHn75y19W3D9Jre6NexdffLFLR57CK/e8tJxpljqp/bbt2YDUnpjLeBixwe+GG25wn8bneF17uTJciqY+134X2nIxteypJXiry5mfy4/hMwqcQdyveSqDpxMoZ5xxhnsWI9exKeSBXJr4dlyyYQl+6jL+knqHXDmyC/1te0COniq1l1jXSIl5tdAW1snZd0rQW0LOz8EgNf5JO5tS48nBRnXnRUAGdHGEEKhHQAZ0cYYQCBCYBAP6F77whRnFjDVCm7eQSM346KOPutEeeeSR7o01SmxgRPF1+umnVwsvvHArb/B240EHHVShNKHUKVksF964k5TASoQsY6GQghQFV0rRlkqlZaHzk5/85Mw76+utt1513HHHtaZXtaaRtVxQQ4wsl64UhnUTmxJCY+OrlU8s9Fo2oTgC/uqrr66222675KdhRAKV2xxEUhgkO+tQoctc1a3btggpT1ZsHK/DIubbobdrhbwLzil+CKP1rYaCFL2WvSh3z6R+7vh1LqRm6n9/z8WWL0ODS056zlDRWvcubxclm+UM6iJ32BG01Uytx7CVUvjSR19nWjzq2Ihn2XtTyHXhzRTOXenkqZuPfexjjmSefyFdMfsmpdS+l8KH37vs40Ttnnbaae7ZIgoRtHvsscdMd5bxlJibH/7wh84p7te//rWjhfeiX/Oa17TC0PZcx9NPP12dfPLJLrqcQkQkb3u3GXJiJx+Ls2WpNWWZf+rEmYrgU5xFr7rqKpPDZihbYRglDTfYU2iL+1FTGcLeGr/jTrp275hVN39h1D3nEPOHwY8MXyknlNy5tpxpljox/pZzz3+T2hOtfObrWfaHuM3UftH32s8ZU4q2urZyMbVgVoK3upz5ufwYZyPBgYi9h391cl7O3Pi6uTTxnWWNlNi/SvBTl/GX1DuU4NVSeioLv1nGU2JeLbSFdXL2nRL0dpWfc8fZVD81fss+O6SzKTWevnCbi+3IgD4XZ11jtiAgA7oFJdWZMwhMggE9NoJZUi6G79nUpXsmNRhREhTeo0MQrnuvL2QEIjJ45w5DC0rQa6+9ttp8883n4ZUSgliXC0347nPdG9gWOkMjPApJ0lSiJGsqscEZZZr3Jg+/sVxQw/rjvKTEfMLlHmeCphK/R9f2/nhqk4kdNoh6+f/snQn4tkPZ/+dA1iK7SIkkZHtly5Ylsi+PJTxIyL6UJSE6CpU1O1myJVuWLEWyl7X38aSkVKRXIakoWd70Pz7TO7//PPNcy8x1X9t9/77XcTjq+d3XNctnZs455zxnzqFN5p577uj82TRCX8AgUYdBp6zMMb9XWaC5dN09lPx7rbXWssZLQofmPddee629Z5KnaPPNsKXbFOeyhRkbk7hLmFMKPLvvvruBXdkdsowL7o/FiRTemR46rsvCe2PIJk/CMhe1a5V+Nt7nhZh+xTv+iVzmQubGlVdeufDz0GDKZjQ2rhXdeU1/4w5xZBgPDjvuGPb7WxUjYcwc9Mwzz1iHCqeieRgbhx12WGEocN5DblPXRRZZZKDTUy5P7u/myYok4wNvii95xMzBsX0nfI/2dPfEI6PRMxZffPHS5HCeMBc6h7T7wB/3MYb4Z5991p6M5J7sIs7+HFF0RY0rR6gLhHItRgcLIVSRaVkgQ4MmshSncdEm0pBTeEI5pj5NtE3ovI45ueif/g71gjC8cEwoYU62cnqZkN48MQ50P2LE3nvvbU9czjjjjKX9vs4XfEcQa5kXXnjBPPbYY5mbg8N8fbkLQ0Jx0yd4yiJJ9EG2+mMAeTPXXHPZE/hFeqK/mevAAw+0myzYdJC1mdrn5cvPmGhS4X2sWWuppuY9V+4yXTC1H4byoWyTRSg/s9ql7rGfUqcqsjiVaYxMbaJvVZnzU/tjeA3EYostZtD30GOws5x//vlmttlmS2mSqd5NLRMJdKUbhnaesgggnJrdddddrR0qT2+pUv8m7Q6pemRM+ZuyU8V0vJj6tCEnysqaIneaKm/den5Znf3fy+o/bHNTWX1S2OjdKQnIga4eIQLZBORAV88QAY/AMDjQWWhxLx0GCx4c3oR/c3eRhw360ksvWUP3eeedl7uwwFCE8wcDEg/3sXF3eJ4zjnu+CYv+4IMP2vfz7jmMWfCG5S1TWMMFTdndcbyPQaeo/jHlDE8yl90lCiNOJU2ePNlWMTaEe9lCsctFylNPPWXr5Nq9iP1bb71lLr/8coMx1IWxH8SBDkMMvYRxx6jAQ6hJQkZmGboZJzgf9txzz7H8yzabdKGIl/X3IgGd0icx0uJwc46RoggCw5ZuzCRWhXNMf+AUPw4n18eL+iTlfP31182pp55qHQQ4Tem/vgM0NKQVOdF4lxCqe+21l2FjFU+ewbtK/cf7vBDTr3gndMBxemjbbbct/dyX5Tg+uT8Yx1O4qYKEMKDTZ5jLeXifDTPIYP+JMbKFBYsxkoZ6R1l5yYMxccQRR1iH84knnmjrVhbZpghazHj0v2+CL+nHzMGljZ/zwtNPP20mTpxoI0bE6GK0Cw465rkllljCcl544YXHUg/blvmYjRpZm3xwCqMrXX311WPf521UCMtZlG4op3DkM0b88PQxOliqrpjSBr4cL7uXmTEGwy9+8Ys2i0033dTql/PMM89YljH1aaJtwvsr2ezJyeC8TRjIFXRZt7kzK4S77ygtYwOAO+64w/Zh9LSYyCyccmfTAvKPp8iZSF/CsTTttNOat7/97SlNXPpu6LRxH8RsAOBd33nhvo1xEPdBtoZ6hyt/1iYt91vosI3lhWxzdzvzTdFaCl0UGeTkIe937UCv4+q0cJ4uGqdOZyRih9Mzs/S8JsZ+6aD5vxeq6Jep83mMTG2ib1WZ86voYWxA2XzzzcfWt479OeecY8fAoE+VMnWlG/pXRFDvos3J4XzM+1l6S5X6k1ZTdodUPTKm/Clrd+oWa6eK6Xsx9WlDTpSV1Zc7ZbK8qfLWreeX1dn/vUzuDtvclNKeKZz0rjFyoKsXiEA2ATnQ1TNEwCMwDA50ivv888/bBQJGPx6c6JzMYqcyYc15MIzdf//91tB300032b9hRMNwufTSS0/V7hhhubPbOWJWWGEFG2KTcHzu7jsUK06VYGxzjuGiE+sxC96wIDEKq2+g43vu+MRQz6k/V1YcuNx/Th3cib08p0NMOUNDI/libMYJttBCC405PQjtedddd9kQ7w8//LCtXtEJrfC0Dg7iE044wbz73e82GBanm266KU75dblIwcjGTnhO3brH9ZPVV1/dnp6EE32IRT8GRWfw4f1BHeihE4k0ORUJa044OscTjj+Mxpwic/nHnFgvW1g0ISxj+ntevhjMGN/uSgPeO/jgg61T1p2yh9mkSZMsI3ciijFbFD1g2NKNaZcqnGP6AzLx0EMPtSeB3cOGos997nPWmc34dfKYdsD46+RxntE0NNgg35Bjyy23nE0PGcMJdjZOhWOsTgc65R7P80JMv+Kd8JTm0Ucfbfiv7L5KNnfRd5zjiPkJRyQnkOeff377PTIXecqmOU79uifvxHqMkS2sV4yRlG+Yq9A73Ckf/sbmDeZBX/5mzYFlG91iWMeMRz+dJviSfswcHFOfvHfQ0ZhjfWcJMn6jjTYac3zTL3BgEbKT/uMiATHvssnN9T2cL/Qx+o97mDNxWBIBgwfH+fXXX29lCX3Bf/JOv2VtUCNfyokj35+LkVM4ydjMycM7GGacbORvMTpYyKuKTM9jntVX0CnZKOoc4+iUjz/+uNXPfJ2SuRQZ7T8x9WmqbUKjOHMCY2fttdcu7D+UP2uTYbgJFTkFG9YLnLR2fY33kA3MVa4f5W2u9VmFOnDeJlJkG32HMlIGNjAQTh5neh1PePcnaWZF7MrLy78KwL1TZqB373UtWymHH8rflavIeRfOe7G8wtOitCXzCpuA0E3ffPNNu3YjYhKbDZ3ccGXKOuHe5LxHvn4UM3RrNnkgG5FzrNNmnnnm5C7oR4TiY9ZS6A2rrbaa7d/IENbwyHeuv/CfvGgidY/92EpVkcWp83mMTG2ib8Egdc6v0h/DsseOp9g2qlKmrnTDvDUoB0ecbszG1UceecTOB25N5VjU6UBvyu7QRJ9qyk4V08di6tOGnCgra4osb7K8der5ZXX2f4+Ru8M0N6W0ZwonvSsHuvqACOQRkANdfUMEPALD4kCnyOEpcFcNQn9h8Hv00UencF5imDj77LMNJ0yyDPsYRAlFvM8++0xlsMAxjbEPB5D/lKUZs+ANO2CMwsoiAcMOxjTfQUtaOJk4mRLWn994n//C01ex5cTIheGZk3/+g7Fj2WWXNX//+98zGWFswYGbxT08NeCnm+UM63qREhqaiwQIXAgrS3hZnkEd6KRB/hhvMaz5zxxzzGE3hnBK3m0Ccb/jeCCiAv216IlZWNQtMGP6e1Ge4WaaMjkQc4KMNIYt3bJ2qcI5tj+EUT78srhQ3g888MBUsjMvckiWU76ofhhTXVSGuh3o43leKOtT/u9++N+UkJuMMxzm/qlf0kVWcUUIpyJDBwKncXBIIvPCp0kjKXkhW9ERbr755ug5sOwUbCzn2PHop1c3X9KOmYNj65T1HvoNsgFHUajfoN9hQGYDY9gv8k5y5umKWXnT73CsO4cN154QSSbrqpQswzJpOn2IjWyhQz6v78bqYH6Zq8j0KnNp3liknmxqwZHsbwYgj9j6NNE2yGwc2WykC3Whov6Ds5coF1lt/eSTT9rNom4TnuOIDGLOYTNH2Nb8nTXHKqusUjgcfMdz0Ynt0JkTc7o7ZRxmOYRTZHl4apK8iUjDdQUxT5eylfKFJ8pjrnzw5z3SiOUVbswr4kM/YmM4IeV5uG4M/d93Wjc974UnO/3y5l3PVdbmKWsp0mLtjtx3ul7W1QBNjP2yevB7FVmcOp/HytS6+1aVOb9KfyQf/2oU/l0UASKmXfx3qpQp1oFOPnXLL+Yc5iQX8a6ovszFbOBH5+Cp04FOek3YHVL1yNj2a8JOFdPXYurThpwoK2uKLG+yvHXr+WX1dr/HyN1hmptS2jOWkd77DwGdQFdPEIFsAnKgq2eIgEdgmBzoFPv3v/+9PVnqTsPkNebGG29sT6Dg5C16WHyz451dvu709CBpxi54/TxiFVZOA2Hk5aQn9xQWPRj5MHJgeMkKIZtSThRLdjzjFA8N2GEZOFHAuxgQi04jsvBkoczJdf/powPdLSYx1mPECg38rvwwhxEPdeOpw4FOOmzm4CQ8UReK2sCd6OQEXpazKWyvmIVF3QIztr8X5QsDokK4k6x572I854QLp8JCg3/WN8OWbhGjKpxT+gPGDTb1cPquTC7EyOMY9vRvTuARDpUxhsGpbgc6TMfrvJAy1pHhhCjnDtiUU4vkgQxFnnKaOE+e8h4yjPmek3p5d6XHGtn8uqUYSfmOvknkC3fyuYgTp50ZEwsuuGAKzsx3U8ajn0CdfEk3xlA4aGUZc1y3Qcj+Ml0sRq4/8cQTVlaEDlC/nETK4aQ6coRIODxlfRkjIJs/MLSEDlQ/7bK+m6KDuXSryPSydont2+h2jNm11lorU7dLqU8TbUP/wTFN/yEEe9HDPMImHt7l/+c9GOYZgxdddFGhnOJ75jhO6rsoB0X5+6HPi+7PDuUUmztY+7hoO2VtG/O7P7Z5P+YOeZdulgO+7EqmsEyx/Y/v6pStpEfkEPqAi3QS4wz35z3SoH+wwbUs+gr9k7mSzVgumllW+7DxmPKwicdFWiIqGu3ERiL3ND3vUV424WZt2q7qQKfszE1sskCW5D1uLbXiiitahyLjmicvOkATY79s7FSRxanzeaxMrbtvVZnzq/RH8gmvkWCdy93edTxVytS1bvjf//3fhuvG/CscQhboP1/5yles8xzdmKduBzpp1m13SNUjU9qvCTtVWR+MqU8bcqKsnCmyvOny1q3nl9XdzdHYzvLGiUtjWOamlPaM4aN3/j8BOdDVG0Qgm4Ac6OoZIuARGDYHOkV3YSU5PU54dXfSkUUFDsttttnGcAIsxmHmULBQIIwwYT1xqLuT55zuJlR3bJqxC16/E6YqrCwqOJnAfdcYYlxZOTVEvQmtuckmm0xxP2XY6auUk8UafDiJR77upA+McJgTstaFNY8ZZBgnL7jgAmucZNFK+UkHR4XvfOjLIgWlFcMvC3wM/XDH+IqRB4ceziQMmzHljeGT9Q7tRhtgpGSXOm3gykC700/hWGbMc2mnGnSqlnuQ/p6XZ54coP44VTmFP2HCBDPnnHMmFXvY0s2rXKpcSVlo+nnSJ9nYw/Uark/yOyfRcbbQDrHyGOfUfffdZ0+jIoeRC1n9m3Du3LmNHGrCgT5e54WUgRJGEqlyb+Uzzzxjw9bi8MK5gDMF4zknLZnDuB/Tv2c5q3wpRjb3faqR1H1H6G9OIN5yyy1j5XX9c80117RRV/xw3ik8s94dVD7XwZdyNTmnhfVGF2Psc6IYPcfpN+h36Acbbrih1fPc1T1FjOkbbNJDx3CyyelJbMDBMcXGjDAUdYwRn3up6QeU05+LccrTD8r6bhUdrIpMj+mD7tqEq666yuoW3E2LMRFWMEK3KdPtUuvTVNswh9Ae1IV6uPWBkyvrrLOObZtYPclnw1VKbO5wG8aqzHFwxYlKVCdkB/2HMmU91AUdGWcJ/R3HJXp2rH4X0/Z+34+5vz1M0z+RnTcXx5SjbdnqyuTLtpjNA+E1BKkbBpAbhF9m/ebmPGQb4wuZ5HQln2tWP2lj3kMX5nQzm4yYo+m79HkcnGzOrvo4HZtrp8K1FGOTdQzzPiGryYcrI3jKTifXPfaL6ldFFqfO56kyta6+VWXOr9IfycevI1fusTltySWXrNq1pviuSpn6oBvSjnBgre9khNNb0C3QgZgPfNnVhAPdwazL7pCqR1Zpv7rtVEUdMaY+bciJmMESK8vbKm+den5Z/VPk7rDMTbHtWcZGv09JQA509QgRyCYgB7p6hgh4BIbRga4GFIE+E/DvJ6rrBHqf66uyiYAIjE8COKgweBNiFcMezp7ZZ599fMJQrUVABESghIBkprqICIiACPyHgC8Ps5zA4iQCIiACIiACbRCQA70NyspjGAnIgT6MraYyN0ZADvTG0CrhcUggDAmZdXfhOMSiKouACIwgAf+ECKfkOClGJAw9IiACIiACUxIIo3Z85zvfMVtuuaUwiYAIiMC4I0B0j2OPPdZex8Vz2WWXmR122GHccVCFRUAEREAEuicgB3r3baAS9JOAHM+bbNcAACAASURBVOj9bBeVqiMCcqB3BF7ZDg0B7tYinBr3aM8yyyyF5X7qqafMdtttZ0OI8nAnOndc6hEBERCBUSTwyCOPGO6O5ToJZCT3++oU+ii2tOokAiIwCAHu+/3EJz5hfvGLX0hWDgJS34qACAw9Aa5t4I57wvhzdQHXGrzvfe8b+nqpAiIgAiIgAsNHQA704WszlbgdAnKgt8NZuQwJATnQh6ShVMxOCHCnHvciHnbYYfa/ww8/3N5bmfXgaD/00EPNWWedZX+u+z63TgAoUxEQAREoIICM/OpXvzp2ioi7fTlFVOc9vWoAERABERhmAkTrQD8844wz7P3r3J+66qqrDnOVVHYREAERqETAX1uTwEEHHWRPo88wwwyV0tNHIiACIiACIjAIATnQB6Gnb0eZgBzoo9y6qlsyATnQk5Hpg3FE4De/+Y2ZOHGieeCBB2ytudP84IMPNmussYaZfvrp7d8wBEyePNl87WtfsyfV3XP88cebz372s2baaacdR8RUVREQgfFG4PnnnzfcX3nDDTfYk0Tf/OY37QYiPSIgAiIw3gkQqpjTlXvuuad55ZVX7IYjHEbTTTfdeEej+ouACIwDAm+99ZZ57bXX7MZKTp4TqYj/kIdsKOL6nw9/+MPjgISqKAIiIAIi0EcCcqD3sVVUpj4QkAO9D62gMvSGgBzovWkKFaSnBO655x7z6U9/2vzyl7+cooTLLbec3S3vnOv+j3vvvbfBgV4W8r2nVVaxREAERCCJgB+eeLPNNrPG0XnnnTcpDb0sAiIgAqNG4O677zY777yzveZip512MqeffrqZddZZR62aqo8IiIAIZBL485//bCMT3XrrrVP9rs3m6jQiIAIiIAJdE5ADvesWUP59JSAHel9bRuXqhIAc6J1gV6ZDRuDpp582Rx99tLnkkksKSz7HHHOYI4880p40mmmmmYasliquCIiACFQn4DuKuA/9lFNOMQsssED1BPWlCIiACAwpAU6eIxPRB9mAqY1FQ9qQKrYIiMBABPIc6FyLxn/abD4QXn0sAiIgAiIwIAE50AcEqM9HloAc6CPbtKpYFQJyoFehpm/GIwGMoZwguuqqq8xtt91mHnroobHwc8sss4zZaKONzOabb27mmWee8YhHdRYBERjnBJCRnDA68MADzTTTTGOvtFhyySXHORVVXwREYLwSuOCCC8xuu+1m9cMzzzzThivWIwIiIALjicBf/vIXe20F1/zwrLPOOmavvfYya665ptUV9YiACIiACIhAlwTkQO+SvvLuMwE50PvcOipb6wTkQG8duTIUAREQAREQgZEl8MQTT5grrrjCHHLIITpZNLKtrIqJgAiUEXj88cfNddddZ/bff3/zjne8o+x1/S4CIiACIiACIiACIiACItAiATnQW4StrIaKgBzoQ9VcKmzTBORAb5qw0hcBERABERABERABERABERABERABERABERABERABERABEegDATnQ+9AKKkMfCciB3sdWUZk6IyAHemfolbEIiIAIiIAIiIAIiIAIiIAIiIAIiIAIiIAIiIAIiIAIiECLBORAbxG2shoqAnKgD1VzqbBNE5ADvWnCSl8EREAEREAEREAEREAEREAEREAEREAEREAEREAEREAERKAPBORA70MrqAx9JCAHeh9bRWXqjIAc6J2hV8YiIAIiIAIiIAIiIAIiIAIiIAIiIAIiIAIiIAIiIAIiIAItEpADvUXYymqoCMiBPlTNpcI2TUAO9KYJK30REAEREAEREAEREAEREAEREAEREAEREAEREAEREAEREIE+EJADvQ+toDL0kYAc6H1sFZWpMwJyoHeGXhmLgAiIgAiIgAiIgAiIgAiIgAiIgAiIgAiIgAiIgAiIgAi0SEAO9BZhK6uhIiAH+lA1lwrbNAE50JsmrPRFQAREQAREQAREQAREQAREQAREQAREQAREQAREQAREQAT6QEAO9D60gsrQRwJyoPexVVSmzgjIgd4ZemUsAiIgAiIgAiIgAiIgAiIgAiIgAiIgAiIgAiIgAiIgAiLQIgE50FuErayGioAc6EPVXCps0wTkQG+asNIXAREQAREQAREQAREQAREQAREQAREQAREQAREQAREQARHoAwE50PvQCipDHwnIgd7HVlGZOiMgB3pn6JWxCIiACIiACIiACIiACIiACIiACIiACIiACIiACIiACIhAiwTkQG8RtrIaKgJyoA9Vc6mwTROQA71pwkpfBERABERABERABERABERABERABERABERABERABERABESgDwTkQO9DK6gMfSQgB3ofW0Vl6oyAHOidoVfGIiACIiACIiACIiACIiACIiACIiACIiACIiACIiACIiACLRKQA71F2MpqqAjIgT5UzaXCNk1ADvSmCSt9ERABERABERABERABERABERABERABERABERABERABERCBPhCQA70PraAy9JGAHOh9bBWVqTMCcqB3hl4Zi4AIiIAIiIAIiIAIiIAIiIAIiIAIiIAIiIAIiIAIiIAItEhADvQWYSuroSIgB/pQNZcK2zQBOdCbJqz0RUAEREAEREAEREAEREAEREAEREAEREAEREAEREAEREAE+kBADvQ+tILK0EcCcqD3sVVUps4IyIHeGXplLAIiIAIiIAIiIAIiIAIiIAIiIAIiIAIiIAIiIAIiIAIi0CIBOdBbhK2shoqAHOhD1VwqbNME5EBvmrDSFwEREAEREAEREAEREAEREAEREAEREAEREAEREAEREAER6AMBOdD70AoqQx8JyIHex1ZRmTojIAd6Z+iVsQiIgAiIgAiIgAiIgAiIgAiIgAiIgAiIgAiIgAiIgAiIQIsE5EBvEbayGioCcqAPVXOpsE0TkAO9acJKXwREQAREQAREQAREQAREQAREQAREQAREQAREQAREQAREoA8E5EDvQyuoDH0kIAd6H1tFZeqMgBzonaFXxiIgAiIgAiIgAiIgAiIgAiIgAiIgAiIgAiIgAiIgAiIgAi0SkAO9RdjKaqgIyIE+VM2lwjZNQA70pgkrfREQAREQAREQAREQAREQAREQAREQAREQAREQAREQAREQgT4QkAO9D62gMvSRgBzofWwVlakzAnKgd4ZeGYuACIiACIiACIiACIiACIiACIiACIiACIiACIiACIiACLRIQA70FmErq6EiIAf6UDWXCts0ATnQmyas9EVABERABERABERABERABERABERABERABERABERABERABPpAQA70PrSCytBHAnKg97FVVKbOCMiB3hl6ZSwCIiACIiACIiACIiACIiACIiACIiACIiACIiACIiACItAiATnQW4StrIaKgBzoQ9VcKmzTBORAb5qw0hcBERABERABERABERABERABERABERABERABERABERABEegDATnQ+9AKKkMfCciB3sdWUZk6IyAHemfolbEIiIAIiIAIiIAIiIAIiIAIiIAIiIAIiIAIiIAIiIAIiECLBORAbxG2shoqAnKgD1VzqbBNE5ADvWnCSl8EREAEREAEREAEREAEREAEREAEREAEREAEREAEREAERKAPBORA70MrqAx9JCAHeh9bRWXqjIAc6J2hV8YiIAIiIAIiIAIiIAIiIAIiIAIiIAIiIAIiIAIiIAIiIAItEpADvUXYymqoCMiBPlTNpcI2TUAO9KYJK30REAEREAEREAEREAEREAEREAEREAEREAEREAEREAEREIE+EJADvQ+toDL0kYAc6H1sFZWpMwJyoHeGXhmLgAiIgAiIgAiIgAiIgAiIgAiIgAiIgAiIgAiIgAiIgAi0SEAO9BZhK6uhIiAH+lA1lwrbNAE50JsmrPRFQAREQAREQAREQAREQAREQAREQAREQAREQAREQAREQAT6QEAO9D60gsrQRwJyoPexVVSmzgjIgd4ZemUsAiIgAiIgAiIgAiIgAiIgAiIgAiIgAiIgAiIgAiIgAiLQIgE50FuErayGioAc6EPVXCps0wSGxYH+5S9/2Rx11FEWxx577GFOOeUUM9NMMzWNR+m3QOAf//iHufHGG821115rfvjDH5qXXnrJvPe97zWbbrqpOfbYY8073vGOFkqhLERgOAh861vfMhMnTrSFXX/99Q3/nnPOOYej8CqlCIiACCQQ6Lt+IN00oTH1qgiIgAiIQK0EXn/9dXPPPffYtcBdd91lfve735k55pjDrLfeeubEE080CyywQK35KTEREAEREAERGDUCcqCPWouqPnURkAO9LpJKZyQIyIE+Es04tJV48sknzb777mtuu+22qerQxkaJf/7zn+Yzn/mMOffcc23+X/rSl8wXvvCFoeWpgo8+ATnQ229jyYn2mfcxxz//+c9mhx12MLfeeqst3mWXXWb/racZAl3rBzG1kgM9hpLeEYF+EpBM70+7SLdNb4s//elP5qCDDjKXXnrpVB9rg206T33RHoEf/ehHZrXVVrMZLrPMMubKK680iy22WHsFUE5RBLpe/2qOjmomvVQDATnQa4CoJEaSgBzoI9msqlRVAnKgVyWn7wYl8Nxzz5nddtvN3HzzzZlJyYE+KGF9P4oEZGRsv1W7NiC0X2PlmEVAhpz2+kUf9IOY2sqBHkNJ74hAOYFf/vKXZp999jEPPfSQOeCAA8xhhx1mZplllvIPB3hDMj0N3v/+7/+a0047zUYHW2SRRez/X3nlldMSyXl7vOu2qWyJzsIG8PPOOy+T6LA50Kn/pEmTzHe/+11z9913m0cffdS88sortm70sRVXXNFsscUWZqWVVlIEwlpGXLeJxDjQU8dEtzUazdy7Xv9qjh7NftXHWsmB3sdWUZn6QEAO9D60gsrQGwJyoPemKcZVQf7973/bMPzsnHfPwQcfbA488EAz//zz2z+htBOm3/XRJgB1vTBook5Kc7QJjHcjYxetKznRBfX+5SlDTjtt0hf9IKa2cqDHUNI7IlBM4F//+peN/vSVr3zFvsjVTUSmqss5m5e7ZHpaz/zpT39qttpqK0N0EJ69997bnHTSSWbGGWdMSyjj7fGu26ay5dqzCRMmjJHcbrvtDA4ANjZMM8005tVXX7Xtwv/v88N8f+edd5ovfvGL5t577y0t6lJLLWUOP/xw2w+nm2660vf1Qj8JxDjQU8dEP2s63KXqev2rOXq4+88wlV4O9GFqLZW1TQJyoLdJW3n1noAc6L1vopEs4N/+9jd7+vyaa66x9dt9992tQ72O0yYpRpiuFwYj2bgJldLCKAHW/72a0r/TUx8/X3DabdtttzWTJ0+2lb7vvvvMqquumglAcmL89IuimkpetdMPmtQP6q6BHOh1E1V645HAeHagD5NO16RDa5g4xI7RlPkhhe0bb7xhIzSwbubZaKONzPnnn2/mm2++2KL14j1OGJ9zzjnWIe5Om8cWjCgVREKow24Qm6feq4+AHOj1sWwypSbWvymyXuuuJltXafsE5EBXfxCBbAJyoKtniIBHQA50dYcuCITOqxtuuMFsuummtRQlRTFvYmFQSyXGSSJaGKU3dEr/Tk99/HwhB/r4aeu6aip5VRfJ4nSa1A/qrkGKg6TuvJWeCIwSARfCnTDO++23nznkkEMad471QaYPk07nh1RecsklzfHHH19blIBh4hA77lLmhxS2Yb89+eSTbTj3YXo4ef7tb3/b7LnnnmPOc+7A5hoHQrWzGYAT5m+99Zahvj/4wQ/M17/+dfPwww+PVfOoo46ykSt0En2YWv4/ZY1xoKeMieEjMBwlbsJOliLr+zBHD0dLqZSDEpADfVCC+n5UCciBPqotq3pVIiAHeiVs+mhAAinOq9SsUhTzJhYGqeUdz+9rYZTe+in9Oz318fNFigySnBg//aKoppJX7fSDlLHZTonyc0lxkHRdVuUvAiIwJYE+yHTpdP9pk1Hk0NT80Id+O6gsefrpp83EiROtI5WHU/Rnnnmmee9735ubNKfUjzjiCHP66afbd7jqgUh266233qDF0fctE4hxoLdcJGWXQaCJ9W+KrB8FWaeONRwE5EAfjnZSKdsnIAd6+8yVY48JyIHe48YZ4aI1aSBPUcybWBiMcLPVXjUtjNKRpvTv9NTHzxcpMkhyYvz0i6KaSl610w9SxmY7JcrPpSkHSdf1Uv4iMB4I9EGmS6f7T08bRQ5NzQ996LeDyge/vd/1rneZK664wqyxxhqlyT733HP2Cribb77ZvvvJT37SnHHGGY1HqygtmF5IIiAHehKuzl5uYv2bIutHQdZ11njKOImAHOhJuPTyOCIgB/o4amxVtZyAHOjljPRG/QSaNJCnKOZNLAzqpzW6KWphlN62Kf07PfXx80WKDJKcGD/9oqimklft9IOUsdlOifJzacpB0nW9lL8IjAcCfZDp0un+09NGkUNT80Mf+u0g8oHw7Tgr+I9n/fXXt+0/55xzRiV7wQUXWCc6z6KLLmpPoS+99NJR3+qlfhCQA70f7VBWiibWvymyfthlXRlf/d4fAnKg96ctVJJ+EZADvV/todJ0TGBUHegszn73u9+Zq666ytxxxx32zqyXXnrJhvtaccUVbbivbbbZxoYKcwz8pjj33HPtvVw87Iy+8cYbzfLLL1/YWuS3/fbbmx//+Mf2vZNOOsneSZaVPr+/8MILtnzXX3+9eeihh+wdYNz/tcoqq9h02Ik9wwwz5OaZtfhYaKGFzJ133mko/w9/+EP77Re/+EXz2c9+dqCexh1k3EtIWW+//XbzwAMP2PRcebfbbjuz+uqrm5lmmik3H19hLivMl770JXuvWczjcyh7f4899jCnnHLKWDnzFgbU99FHHzUXX3yxuffee23dXd/ZfPPNDfWNXehTJtJ7/PHHzTe/+U3bPqTHs/LKK5t1113XtvcHP/jB3L5SVi/3e1ifyy67zOywww42/wcffNDu8K+jPlX7b1i+snrdd999ZtVVVzU//elPzVZbbWWefPLJqPHoO2A+/vGPm0svvdTMNddcudlxt54LAfjRj37UGnLmn3/+3PefffZZ893vftfccsstdrwjW+aYYw7zkY98xGyyySaGPjLPPPMUVi+v7z3zzDPmkksuMbQd9WBcXXTRRWbhhRe26aUsPPl+1113HQuRuNJKK5nzzz/ffOhDHypDX/g799LRn5BfyC4nD5Cn5MH9hRtuuKGZddZZo/N5/fXXzT333GMuv/xyM3ny5LExstxyy5llllnGjrkyGVOUWbgIL3qX/K688kor33gkJ1a0fbpM7lUxdMQY0fw+72T4jDPOaJ544gnbX/w5if5CKNAsmfqPf/zDzuXXXnutnR/9cUv9tt5668I+m1e/l19+2dx00032Pk8nDxgLyBLkb9lcntUXpR/kj9AU/aBonNNuyPDrrrvOyjN0uFgd0aWb6iAZVDfNqo8/v/vyGPnFeNhss82S5THzEPqCrz8zx62wwgpm7bXXLtSf85jnjRM3ZzB3zjLLLNFzRhNl9DP/17/+ZfXQr3zlK/bP6PNf/epXzfTTT59ZRtr22GOPHdNdnf6VVyF0fu77RT/hOeeccwzyrS1+YT5/+MMfrLy666677E833HCD2XTTTXPL8+KLL5odd9zRfP/737dztD9nZn3k63FZTq8U3Yb06+j3eTIdHQf9kzXA/fffb3Uxp+MxDzKmUvqqz2OQNUvItY61WfSAM8beRU0fufXWW+1nZX2cdxgXzNXonm7946+nWIujL6e2P2k7XRQdmbUN7eTL8E984hPmPe95T24V614zDbLOLWNbpd/Qh/3w5mVjGlB/+9vfrHMapzTP/vvvb++6L7JHpPQh3g25007YLWLXDCELt1bMK0db46RrGRrWv+45N7ad3TqWKAFufYi9A92csP3ox+jKq622mk0yb/4oGxNZ5eGb73znOzZCAWtJp9ctu+yyZs011zTbbrutWWKJJcw000wTWx1Th67oZ0b/R16xZvDXuyk2NdLLkpmsjRjnF154oV3nMG8he1mXhw/rbmQytimnA7t1PJEdWMPwoPswPnmq6N9VZJezJ7Y1Rw86l0R3Jr3YWwJyoPe2aVSwjgnIgd5xAyj7fhEYRQc64b24IwvlsehhkX3AAQeYww47bCpDyM9//nNrTP/FL35hkzj55JOtAln04FDDqMKD0x1nM8768EFxxlB2zDHHWAN+3rPxxhubE044wTpWs57Q8cCObAxxp5566hSvV1F2/QQwfBxyyCHWQVD0YFjFuLjWWmtlOoIHMSwU5TuIYp7lGMOgidH0rLPOys2WRc43vvGNqHBzv//9782RRx5pnaJ5D31xv/32s32R/1/1yTIGbbDBBrXWZ5D+W9WBHhp0ygzNsWMRzqHRu8hIjsGbPs79e/z/vIcFK23OJpy8TSVZfY/F/ac//WlrBHRPaFiINTLi5Kcvs5DmIZ2zzz7bbtCp+sAKY/KBBx5oNyUVPYwRHA84JvM2Ebnv2azyuc99ztx2222lMubrX/+6rUNZmmFCdTvQJSembqoqxq4qDnTGFvPciSeeWChTjzvuODsGp512WmskQr4W9duyMRLWj/mWuf6ggw6yRrC8B8MVG7eK7vZ03w4iX/38pR/kixIMZVdffbU9/ebL2vCLmHk5xYFeh24alhH9AtmJIbZMHqNzbrnlloWGY/ofug9siua4GDauPLG80SFj5HsTZcxj5+sSZZvrUh1P/ka/oo26dfPLq+sbb7xhZSSyiufzn/+8oX8jP7Oen/zkJ3bD4B//+Ef7M04L+lfe4+subIjEqD/bbLONvR6r2/BBXf0+a87CqYMeyMaavIeNnay53Ca7FJ1qkDWLn09da7OUsqfO8TE6M/oya2wenDY8MSeS0RtZqxWtTUmbNTAO4SwHcN1rpkHWuWVsq/Sbv/71r2annXaymwx5yjYB8U7quE7pP/67/tzJJirmsPe9731RySFr2ZDDJicevsvTr9ocJ13L0Kbm3KhGMcbgkEWuH3XUUbn2LXSHQw891B4g+NjHPmaTrsOBzjzJpu7DDz/cOs2Lnk996lN2s9t8881X+F7s3BurD7GRgw28rGGKdE8KhT502mmnWU4xcyoyk4M76G7ot/6TtdEpZlwwz7GOR671yYFe9xxdx1wSO0b0Xn8JyIHe37ZRybolIAd6t/yVe88IjJoDPTxx6XCjgLKzGaU6VFr33ntvu7vaP03ASbV9993XnvzkyTL2+E0ZnlTBYI5xZfbZZ5+ixXGYY6A677zzpvg7Cz/K99hjj03xdxaV7AxdfPHFp+o5/mKa0xxLLbWUVczDZxAHOidCQ4ce6WM0mnnmmcdOibo8WURgfOX0X7i7F0eec0pjtEBhdQZa1z4uHTYP4FCOeVjss2Byz5/+9KexcmE8YWH2tre9zf7MhgY2V7BDlyc0nmC8+ctf/jLmdCzKv6ht3HeUDUcbO3v9h7ZiR3O4yMvqizEM3DthfeDCZhDnRB20PoP239dee80uWjklx/Pmm29ax5PbSMJpubnnnnusmDjAiPwQOrnhxELRtaNfr9CAwW9FG2DCU2B5J2qef/552yfDhSl97AMf+IDlHDoc9tprL/O1r30tc1NE2FaclKfvhX2ligOdsnKSzbU78oWTVDjoqz60ASfM6M/+xh83xkjXb0v+jTxgswMntvIc3nfffbfZeeedpxoL9IVXX311KnldtS6wxWjDyQg39vNk0Dvf+U5rNHCn/iUn/n+vKZJ7ZQbgrL6X6kBngxbyvGyzhet/GH3oe2G/zRsH1A/HOHNq+IT14+ScO7VRNq7YXEdZ5p133txXB5WvfsLSD7IxYxDFQYjxPpTXzDVPPfXUVIZfNlOyaSqr7WId6HXppn6t2OC5yy67TDVnFOlnRfIYvRcZGW4eLJrjynQWZCf6NZGQ/Ic0cXqgI/lPmXxvooxFY9d3cjOfIXfyDNqh44mINETIyHPs+JFv8iLl1M2vTE75DkBOCyILw3WMS4Nx5Ee3KnLOhWskxg26uK8XxDrQ6+z3oUynPsjOUA/L4hYj07O+G2TN4tKrc21W1if831Pm+LyxmpUfY2vJJZccO61a5EBHFyXqAfp1uIbKk+FsfGWj23TTTTdF9nWvmfx1Lhn5NgfkAHqFWxuH69wytn6/KVs7ubUuuhJOAcYbT5lM4h0/Al+qYzulL/mbk/gur41S0gzf7WKcdClDqX/bc4Zjjm7FuhwbV8xDX3QRGwd1oOfl7eTKr371q6n0ujL5XbeumJeekwtsPvDXpDAs04f8vgbDBRdcMHNDUWjXyJtDs9oNmUXUHWwcPFVsioPMeU3O0XXOJTF9Xu/0m4Ac6P1uH5WuOwJyoHfHXjn3kMAoOdBxnOI0cqcGMCKyyxNntnOOoywRYgvHnDMSomBjJHKnx10z4YyeMGGC/WdZGPcwbFeWw45FDcbJM844w6ZJvhgfOQVP+m7hwykOTgo5Rz/lZ0HrOxZ5N283OoYHvnEnI1hAs4s09QkVbNLjpBNMXJg1nJWEe4SzO9lHvQj95oeNC/Nu8o7TWCOc4+2HpnLlZOfv0UcfbcNX0XfYNfz000/btnOnc3iX0w+8l3VCh3DjhLd0hjjXH+HnTiVzcoeTlPRFZ8zH2IwRL+/UT1E75p3wzqsPzl1O0runqD5191/yLDMY+XWlv3OaHk5FJ8HCsUgatMOZZ56Z6cj2+2LeXXqhIZA+jqzBKeeugaCP/OY3v7Fj1482wCYGlPIyw52rK44FTssQ9pm+x6KbhbEb/2X9O3TCUT7kETIh9dR2yJ/Qnc5gifGPUwY4ul3dKOsjjzxiDj744LGw8cgeFu9cLxE+hKnefffdbTh8HvopGyxwkro02WiCPGHR7vIuSjNWzqXIoNRxNV7lRMp4du2U6kB339H/iIxCn0GeMv6IusA49+Upcpc+hKx13+AAwyBEf/3tb39r+5w/ZvPkYF4UA054YZwnWgzpMi9yOgpZ7m+44R3yyjsJ2uYLAgAAIABJREFUJ/3gP62bMjZjxzvvof9xyo2oBG6+zZJjWfNynhyPcaDXrZtm6S5Z+gVyi5OH9GcXIYH5AHn64Q9/eCp0/tySpZ+6q2jQn/0T75waJ8xvOL/gNGXuoV+7h7GCzoTznPcZg0SHwJnqdMiiTSx1l7Gs/4Syvyj6je94cunicHen7Py8wk2BWae9m+BXVt8YfYg0wo2H/K1IL/PDvfNuFpcy3aaJfp8n07PmCtZEbKzz+z6nLbkmZ5Anpt5++k2uzcrqETvH0785PUm0IvcwV6Mfu6t43LqKyEiMHX9DU5EDHZ3B10VDvZG82QiF3u3mdeQZax1ChftPqm6XsmYin5j5wZUnli3vp7zLhmUiQblIEUVh3MNxHXNivazP5P0e6v+8x9qB+SK0d1TJo6tx0qUM7WLOcG1Dv2Kt7cax00mIUkKkEcYlm7uxt7FZwt+IPagDnY0SjG3Xx0M9w12dg0zybTh5OnkTuiJX4nAgxfGhjNjOFllkkbFNNawduB6DtY2zAbKBE/mYtZEtL+IF3zDmuYqOPsHmT3d1G5vJsV/4axPKgg7GpnHW3pSD0PtEwQwjfFRxoIfjN2XOa3KOrnMuqSKj9E2/CMiB3q/2UGn6Q0AO9P60hUrSAwKj5ED3dzOX7drEIcbC0J0E5+QxTg//FDoLcE5OOgdo0SlW7hnCQYVinOds9xcXRSe16RbhqcysU7GhAx3HG6ekWESk3O2U1Q1DowIGTRwTeffAh+GicYCxSFpggQUye3lTBnIyS1HMs4wnbKSgrlllD/tNnsGQncQsRtiNzVN093S4czrmLsk80ZFVn6LTc7H1Ib+6+2+qEch3jDN+vve972VuDPHHouOU5xjnd/8UWF6kidBozwKcU9OhU5z0aHtkhYuKkLehJK+tSDtv3JT17yxHf9kJ8JhpKDzVX7ZzH8MVstM5bfKMzL7MJsoGBoall146s0jcxcvdec5AMqjhOkUGSU5MOV/myb0Uo65r5CoOdDZdYIBjzgufvJMoRdEgYuVgliGn6NRUOB7RDejjbI4Jn7rlq/SDqcUIm+CQIbDhKTo9TT8iagd6otPrsq7liXGQ1K2bUnb/tHPZpsVQHmdtEAnDj+dtGCDvcLysu+661lHlNoI68mymYk51G59wvLM5MGsDSejs4F0cKf5GwibKGDP/+Y5xDM/M0eHVLGHUKpduXhj00FGV5dSqm19MXWMj8oTXXLm08zYM+Pef552CjdHd6+73WTK9aK7gGgY2OHK/Lk/R5swY3mU6XZhG02uzsjLHzvGhflWkM2Y5q/Ic6KHzp2y95kfU2HTTTe2an/vW3dPkmok8YuYHV5ZYtqlrJ5ixycMdLihyiofjOubO9LI+U/R7VgQq9DoOFrB2xQlbxZ7R5TjpUoZ2MWfQvuFmiLIIfWG7D+JAD9enOIOxhbmDHn7/Q69DZ0cH4mHdiSOZ6Bf+U7euGOouZZF7/PUu+h1jd5111plqKIUOdMYLa36izeVtmA+/SVnDUIA+ONDrmKPrnksGkYP6th8E5EDvRzuoFP0jIAd6/9pEJeqQwCg50FGY3U5JQmQzEfoO8RCzb9TMMuiESnmecy08SZJlUAkVtTwjnCsjO0Y5veaccFlphgbyQU4uh2z8Het5O/fDbzCQ4bx398YXObhSnFepwyPGCJdnPClb9PGd73DNc8yGi9i8sOCuHOHis+yO7zwmWUaDvCsAXBox9Wmi/6YagcLxmMXIH4u0DVEQ2AzBk9Ufw7GbFVY0ND5xtQNjLe9uc/LixCvh3t3pl6wNOlltlRc62m/vvP6NAR+nA//xMG4xEmAsy3L0p4yrMPw5BgpOAOU9YVvlGew4zVUk4/z0Q15FYfxj6pYig5oaV6MmJ1IMwK6NUh3oZRstSDfc/JZnJPP7SYwcDOuHIx9nWpGeERrishxqTchX6QdTSwGu1cH5xROzUS2U41nzQ4yDpG7dlPJznYY7TVl2N3c4z2WF5v71r39t03Mh1fMcof64dRFhskKbh5sIs5xXYQv5c1tWneouY8w8wTu+0zaPtT+fMDey4Y+T9XmbC/z3s/piE/xi6+uHZs/bAOC3Faf4ON2L4ygveof/ft76J0Z3r7vfhzK9bHMgDP0NFWVjL4Z5TL1dOk2vzcrKGzvH+30oZs4OHVt5DnR/o1nRhjRXj1DPC+VaU7qdyz9mfnDvxrJNXTvxvt8eRWHcy2RwWf9I/Z25iTDeRPNyG279NHAIuqh6rM+L1l3+d12Pky5kaJdzhm9PK9vQRzvR7vQ1bFtF+ljMmEB/Jh23qanMfhLKBDa1brvttlN03bp1RSJdMZf+9a9/tflwwCJrI60rROhwzzvAE27uz4qy4VcsTLdos4H7Ltw01rUDva45uu65JFX26f3+EZADvX9tohL1g4Ac6P1oB5WiJwRGyYGeijTGcO8b1fNOlocOtizlPVzM5e0m9evgG+3YEHDVVVfZELHu8cuf9XsqD/c+znv/zrS8+9zD9MPviu6NT3FepdYjxRgVGk8ILcp/RaGun3jiCcPdt+6++vvuu2+Kk9AsDFk8Y1TkyTOghvXyF9wY+Qntzj3zKU8T9SH/Jvov6cYsjv36lxlh/TCh9D9OMRAyjU0dWUbb8KRAltMgjC6RdQoxq43KolJUaSvyyerfhMcL755r4j7BlL4YYzj0+3zeHbB+nrQjIQB5uKccuVflqgO+T5FBVdpqPMqJ1PFMO8TMwykynTTDcV22YY1vytqrirzim9B5mdXPm5Cv0g+mlFah4bDouhL/SzZBEW2EJ2tejpFzKXIzdkz4BuuYzQCcAmdjCc+MM85or97wT4Lz+/bbbz92J2nZpj/GGA4PHF88hAeda665xqoabmKJiRgSloFTar6Rue4yxraLr1fkRb/xZRTXMHGXKX0j731/bZG1QbYJfrH19a/LyZJX/nyIM+7EE0+017lwXUDW++H953kOjhg5X3e/D+csok7gVCh6CBfMCT+emLFXxj2m3qTRxtqsrKwxc3w4/3K9A5tOsyJP+PmVccBByIlywjDzZG1MDcsfbuYM13hN6HZ+GVLmhxi2Lu2Ud/nGjwDBv7NOlod88zbPlPWRKr9zzQlXgSAb/NDeflqcTEdW0p/cFSBZefVhnHQhQ7uaM0L5HmszitH9Y/p5qNtlbXT0+wn9fNKkSea1116zf6YvEbXSPU3piinjIpRLeU5rX2Zia7r88ssLrz8I5QC6ypZbbllYtNiypNSvTNb7aTUxRzcxl6TUX+/2k4Ac6P1sF5WqewJyoHffBipBjwjIgb6abY08IwjhgjGmYBjiydoF6ju68066VTmxEN7lHDr3YhYfVbpauJu3bDHi5+EbBYuc+inOq9Q6pCjmVRYGZWUPjUexRgifXdVTLU3UB/5N9F/SjVkc++1fFgbUH4uMVZznnBi/6KKLbBh97q5ksewe/0RbHnP/lHSMk9elHY7f0DBbpa1IO+zfODqQDf69vmwc4K7lopOxqeMq9f0Yw2EYbh/jJne/tVHusnHs17dKW5WlP4pyInU8wzhmHkuR6aTZRHtVkVeuD/kOl6yoJU3I1xiuqWOa94dVP0g9vezY4Dz92c9+Zv+Z5XiOkXOpnGPaLgy1SzQEZH7Vu2PDEOTMl5yc5670og2FeXWLiegQfhvKxNDRWncZY9sldBCE6wDfSedOd9Lf3LVObG4jCovP0dcrshzKTfCLra+vu2RtHPY3MlAv+h31YSzwfrjJ0JcZRdfpxMj5uvt9U3NWLOssnQ4Oc84551RJtCF7y8odwyt1o4vLs6z9Q5267KSpS9efX8PNKk3pCi7vlPkhhq1LN+VdvgllZ1ZUKL/disJGl/WRQX4nGhuHBThJ6zaph+lRNiJQsUk9a77rwzjpQoZ2NWekOrBde8boOTH9PNwwgTOcyHNEyKkS/r8pXTFlXMTKpTKZGeaZugGt6nqqrK4p5Y7pA2F+ZX2ribmkrM76vf8E5EDvfxuphN0QkAO9G+7KtacERtWB/tZbb9kThrfeequ9T5yTi/w778lzoMecqvZPUWbtiA93wMechqOcZUpjmYJYtcuFjp+UO9DKnEauTLHvValDimIeu0jxy1FW9qrGozras4n6NNV/Y/p42P7+Qj3rZJcbi/5vvvEs7Mu+wSHLoBTyLLo7MCxrWVuU/Z7X98P+zd2GOJ3dPbMxYaWrjCv/G8r+4IMPWsf9Aw88YE8i5p0a4buie2P9Oyp5F+MH9xRj/OBUI6frm3jKxnFYX9qevsQTE8KuLP1RkxNVxjPfxMi9FJlOmlXGVll7Va0f3xWdbm9KvsZwrTKuhlU/8HkUOfFSmaQ4SEi7Lt2Uk99h1BFO6G233XaGcOnLL7+84d8pzu+s+2g33nhjG3Fn9dVXN+9+97ujrwPx9eK8cMypcybv11nGlLb2Dc/hfObLcvcbThxCud911132HnhO4Lu5zN8okBfZqil+MXUOZVIYjcBn4X7zdalwg4G/8bEoMlWMnK+735ets7J41S1bY+pNOdqQvWX9I4aXv5GV9MIoXbG6bbiRoIl0m9IVXB1T5ocYti7dlHfdN35Y6qww7v64jo2cVtZfqv7OPPnkk08a7oLmlCybbcOHTV44Spnr/KcP46QLGdrVnNHkWia2n2Pj22WXXey61D3oLOhDbI5fZJFFzPTTTx/VHZvSFf3MuR7o3nvvNbfccovdKELEGvSCvCfmBHqMntVVHwnrFTvnVV13lc3RTcwlUZ1LL/WagBzovW4eFa5DAnKgdwhfWfePwKg50AmXSmgmTjK6+9BjqBeF4fNDcYXGrvDETFbYy3CBHlOerHdCo1SZglg1nzDEU6zxg/wIw0YYUHdiPy8MaIyzomr5UxTzJownYd2q1CPPqFqWVhP1aar/VlkYheGQ/THhj0X/pLjfn8NoAP4psKy+Go7vGMepayPKijLOfzyh0b1KW5FOeOcZdwJyasM9GJXK7r0v60d5vxP2DGMWHIo2JIXfF20aQmYcdthh5sILL8zMlvoQYm6TTTYx3IdY5URBVsIpMqhKW5WlP2pyosp45puYeSxFppNmE+1VtX58V3TnYlPyNYZrFTkwrPpBUzxiHSRN6KacKuSqDq57yTK+Ii+33npr61AnZPt0001X2OSUkdPDzJNZ8h2HPPenc18oxulZZ501Nz2fS5V+xjdZG9bqLGNKufwxHDqffOex0yP8U+vhhg3/hFteVJum+MXW2Ze5fjv49fLXTf6JrvCUr39veVFEq1g5X2e/j3XQ+NzqliWx9W5D9pb1jxheVfmUcfDTLStn3u/h2G1KV3D5x84PqfpFTDuEDIocy2GUjZTIc1XbIvY7ZP7//M//2AhiZ5111thmYb7PWu/0YZyEa7U2ZGhXc0bZWievnWPkREo/ZzM34f0ffvjhqbJkU/0666xj9SE2h8wzzzy53S+mXLF9N3yPuYvoCsccc0zhpvPwu7oc6CnyyJWhiows41Mm6/3vU/qA+66sDZuYS8rqrN/7T0AO9P63kUrYDQE50Lvhrlx7SmCUHOgssrhb/LOf/ewUCywMhyjMYUg8FmRnnHGGbZkiB3p4x7nvtPMXanlp1GUgDxXoMgWxapcLFcsUB3qsolt1wRVTpxTFvMrCoKzsdTjGqGcK90EWOmX1aar/phqMXB39sN/+nbR+aE//flv/1Lofpt13juedSAz7c4oDnfIWLVar9L3QKJM3Hpo4hc7C/7jjjrP/uQejxKqrrmowSoa7+wlbze56nrKoG5wq42QhdyAWbXxihz3OHe7FTTlZmcWprN/731Rpq7L0R01OVB3PMfNYikynHE20V9X68V3Y1v5mnabkawzXmPk0fGdY9YOmeMQYJJvSTWkbTupxegknOvpv3immFVZYwW5Uwple5kjn6iI2YWHodZFNwn6AMx2nAKF0+f/hU4cxv2jeqKOMKf0/DIHs7mf3o1SFVzj5Jzr9cNO+wz3vip+m+ZXV3den/LtV/Wut/Ihb/olLX58KHXPhVVR+OVLkfF39PnbN4pezblkSW+82ZG9Zv4jhVZVPGYc6nB7hOr0pXcFxjJkf3LsxbKu8674J7/31nbr+Bpis6F5l/aKt39lwe/zxx5sTTzxxLEtCuXONxAwzzGD/1odxQjnalqFdzRlla528vhEjJ1LGBPlwshs5cvbZZxdeAbDzzjsbop8tuOCCUxUvplxV+jt9l7566aWXjn2O7oRjf9lllzXTTjvt2N/ffPNN8/3vf9/2ZR450HewEUV58g7mpMzRTcwlVfqEvukXATnQ+9UeKk1/CMiB3p+2UEl6QGCUHOg4sz/xiU/YcO08hG5ilyd3Hmc5W2KVZIyfhD1C8eXxQxD6IdHY+crCzi3iXPOGC3ROBRGmOPUhlOZ+++039lls+VPzGWT3dnivkE6gG7PyyisXntTKax8clWFourK2bMIY1FT/pS6pi2O+8fuYf5rEN76FRtqs0O7+KbC8sKKDnEAPDcdNnEB3/WGzzTYzGK19oxKyiM1E/qK8rP/k/Y4MJAQtd8rzYGA76qij7L/zTiGmGA5dvuRDKHhOEuB8v//++21EEf8hb8YGd76XOYKK6pti9GliXIX5D7ucqDqeY+axMsN62M5NtFfV+vFdygl06QdT86qymSzsEzH9rIp8jJFzTemmYXnZLIa8ZP678847rRwNn8MPP9zw3yyzzFJaXZyiv/rVr2xEITau/fjHP57q1NR6661nN6Iy//iPzwV9l99To4esuOKK5ogjjrB3z+c9g5SxFEDwgn8djNtI++KLLxpOXGPsDk9eZ4V2J2KMH/km74qktvjlMcgLM+9H5ArvoM4K7e7fR5wVNtrPP1XOu28H6fdVdNC6ZUlsvdtYm5WNiRheVfmUcfDTRQ/E6cR4Snne+c532vG38MIL28+a0hVcmWLmB/duDNsq7/p8rr32WjNhwgT7J388+huTt9hiC4NtY/bZZ09B29q7bGbyr34KN0X0YZwAo20Z2tWckbKW8jtJjJxIGRN+2mzK5pAMTleuASC0e7gZkH6Do32VVVaZou/GlCu1s1MeImO6DejoRNgnGYtZMixWLpXJzLCcKfLIfRtblhQmKeWu0gfK2rCJuSSl/nq3nwTkQO9nu6hU3ROQA737NlAJekRgVBzo4V3lOJQwds0777y5tMsULP9Df0HmTlfwv/69uIQ2JtRw+DShfJJHSvlTuly4GCo6MRKmG9716k7phO9VXXDF1CNFMa/SNmVlL/s9pg5V32miPlXSjC1/lYVReLcc/ZMTyRhUTjvttCmMQq4cDz30kNl8880Np6dcaEKcAhj/efLCFYZ1zzstllXfV1991RxwwAHW8czD4pn/nMytytXv36TrHBjzzz//FEYlFugXX3yxWXPNNWObI/c9/9QZLxE2mA1FRQ7sKgv1sAA41J9//nlz9dVX27sOXVhhjKfs4kfOV31SxmmVtipLv+z3qvWK+a6J+pBvlfEcM4+lyHTK0af6UZ6iO9CrlDWmjWO4xqRTNncPi37g81hqqaXMVVddZT74wQ9WQTDFN2VyrmndtKgCOC+/973v2cgeflhT/s2Gz9QoHsy9zKWE0SWcrnsIi4q+7TtcyrgMDD4ngZQyppbBvzfTOcvZsOt0i/CaJf/Ep3PyME/vs88+dv4qinzVFT+fiX9fKs5yNsy5zcRZ1ww99dRTduMyzgq3YZB7jNmgyP+WRaJJlfN57ZfS75uas1L6Vmy921iblZU7hpe/Xk65jqqMQxNzWpX5N0V3SxnHMWxd+6S867dpuMmd+ZsIE5zgJnIXz0knnWRtG6nzQ1nf8X9HbqLb87BBikiB4eGDovT8jTy85+shfRgnruxtytCUvpbSVmXvhn0qb1NYmE7MeK7az8O8cGDT54iqw7rYReohghoHPRZaaKGxT5rQFf1oBKxfmU+ZK/PGWKxcKpOZIQd/E2DewYHwm9iylPUT//eUclfpA2V9q+z3lLro3dEhIAf66LSlalIvATnQ6+Wp1IacwKg40P1TDjQJCvJOO+1U2DopClQYvhHll3DQ3AU5efJkew8XBkVOu2c9/sLGDzs9SPdJKX9KPiHL0ChYlJYfmrLISJ1igEgpO++mKOZVFgZlZQ+V/Zi+mFrHvPebqA95NdF/SbfKwihsY3Z0b7/99vY/Tshl3ZvqnxJzpysuuugie0Kbp8gJ5J8Wi11wkmZoVAj7QZW2CuuOAR65Q+hYHozUGPYxYPOstdZa1lC/wAILDNTFOMmIox6jQ6zzqW5jzm9+8xuzyy67mHvvvdfWpcwYX1bhsnHsf1+lrcrSH0U5UWU8x8xjKTKddmuivQaRV/68mHVdRBPyNYZr2RjJ+n1Y9QM/4kiZzE/hUibnmtZNY8pK6FAc5ldccYV9Pe/e7Zi0eAdjNCe3SJMnK+SvP2b9EOCxeQz6XkwZU/Pw9QiiA8HzxhtvtHpEnqPQ58AmW75zukp4Yt0vT9f8KIvvpCJUPw42omBdc801U0TicuX25a5bEz322GNjG93CE+sh/1Q5X9Z+Mf2+qTmrrGx5bc01NXAIrxzj/TZkb1m5Y3j5kRdIL9ahVtb+oU6Vt0G7rA5N63Z++mXzg/9uDFv3fsq7fh7hhi42BbPRl+sYiKKBHLv++usN0T+afHzHcllkiqxyFF2L04dx4srcpgztas7wr0mj3rE2oxgdtWo/z+u7bMqmfxPC3TnRw0iJTeiKV155pY2QyROjD8WuYcpkZsjBjxITO+5iy5IiL1LKXaUPlPWtJuaSlPrr3X4SkAO9n+2iUnVPQA707ttAJegRgVFxoDehYIXN5Idrx/D1sY99bMxJn+W087/3ldaiUycpXaNMQUxJK1xgYyjDccgTG84tXJgXORvLnEtVy853KYp5lYVBWdnDE9KDOvpSWDRRH/Jvov+SbpVxy3f+CZdwLGZdG8Ci2Z2wwEBEH+GOV5zL/r3oWax951eKcckPiZhlXK/SVjH9G6MixgEXrg7DN+HcY0L25vW1KrKmzHDIaT5CCfMQBh558/73v7+wu/u754sMzTFjpmwc+2lUaauy9EdRTlQZzzF9K0Wm025NtFdVeRXOi1nOyybkawzXmHESvhNeTTEs+kFo5M2LOhLWlxCgGIR5OLFO2E0cxu4pk3NNjInf/va3BsfHX//6V1sM7sfEYVn0+PNYqIO+9tprdn7kdDnPBhtsYJ0qRScQy67r8U9r13GnbhNlTO3/Yd/HgY4zmf/yNiX48wDrhLXXXttssskmNusih3Ld/FLryvt+G6MnHXjggWavvfaaIpJP2EfCDQOPPPKInduzNg6FZSqT83X3+6oyvW7ZWlZvx6kN2VvWT2LkWXj1Ud71ZqntX1WGF9WpKV0hdn7wyxbD1r2f8m5Yf39tEo7rlE3CZX2l6Hdf52F+uO666+xd0LFPGKYdWcyBBp4+jBNXjzZlaFdzRlXeMXI0pp+ffvrp5qabbrLIP/zhD5sjjzyy8GqHsqvZqsqZIl0xVsa7fhMrl1LTDcdNXuRMfxzGliV27PJeSrlj+kCYd1nfqtrGKXXUu8NHQA704WszlbgdAnKgt8NZuQwJgVF1oJftgA3vI4pxavuGMBxiOH1cSOGyHfbPPPOMdbbj3OLB6HrYYYeV3uHLyXfCJy+yyCJTGTPLFMRBuqC/wGZxS9grt3s2L93wnk9CV++6666Zr5c5lwYpe4piXmVhEFP2m2++2YbnYqFGX8Gpi+G07GGx/ba3vc3MPffcZa9m/t5UfZrov1SgysKI7/zFD6ev55prLnsyuWgc+30aQzDOgrwT6z7cMHz5vvvuax3SRXcvvvzyy/ak1iWXXGKT4nQH98T6TuwqbRWz8ES2EYIR+eIeNgrssMMOlUMy+rImJiTns88+a0/Ccw8vT9YmkioLeXiyOYBn2B3o1GHU5ERomCq78oCNLS4kMDzyxm+KTCedKmMrRq6H8mr33Xe35S/anOKHNaZsbE7jKodpp512bHw2IV+lH0w9Rfqn3rJCd4ZfhHpiVn9OdaDXoZuGzuuYkLv33HPP2HUe4TirYgDndC8nqbkKhSfcuMYcSMhvTl7xxIwV3oM5966zWcG/M72JMlZRsnzHD9ej0BZEfsnbkOFHr8JZ9aEPfcjqAmXzaN38qtTV3+TFOmD11Vc3t9xyS2bEAZe+H6r2U5/6lOHUPsxiHHNlcr7ufl9VB61btpbV22+7ptdmZf0kVmf3N5yjo+PgXHrppXOTD2Vtnn7H2EG3dvqCH4GpqOxsvmBd5W9+alJXcGUpmx/8MseyrdpvXV5+JA3+Rvj0SZMm2Z/L5qey/hH7e6jzxM4PpI/eiH2B+YUnS5Z2PU4chzZlaJdzRsibTWXuirSsPhG2YZ7uHzMm/I3VZdEgKUt4vRobEN31Ba6sdeuKvoyPOfkd2tOyykhZU+YO3g+jaWKXZAMC9sy8J1zP55UlduynljumD4R5x8zRdc8lKfXXu/0kIAd6P9tFpeqegBzo3beBStAjAqPiQA8N5ijRnDB1oY195NxLeOqpp9qTRC6EU4wD3b/P0E+v7ASrW/BxPzOOOx4W8dwjiQHSNxL66VK2I444wirIJ554on3XvyMsRkGs2tWyeLJgxfiX9XCXGU4yNhLwlBmnY5wVVcvuLyjK2qYpRwsh5ODB3c089McifryD4ZFveLijlFCfqXfQNVUfFrt191/qGS6MykJ8uj7hnyj3+0mWo9r9Hhpf3d+zTqyHfc/vU2VjN3Rg593XXaWtKFfMgplFMqfdzjvvPFsV7kPnO8ZllSccr0Wn2llsk7fr++SX5UAPF/LcZ44hZN55580sYlinQSM7pNyTWKWtYmTcKMoJ/y7N8IoBv2EZw4QM5USji5YwbA506sMVEoRwzrq/kz576KGH2rmeJy+CRRPyVfrB1GLk6aefNhMnTrShqXmK5FjYP2k7nEBrrLFImU40AAAgAElEQVTGFAmXOUia0E3DqAZF+i6FZU766le/OmYkzjotHRrAy+7ovOOOOyxLNpjlnTBHH2QjldOzi8YK5XS6ORsC2KjGuPI3pzRRxtT5MJTrfF92gtI38Lv8YsLo180vta6hvuG+JwQtm9kYE+ETbqJyv8dEfCjTbZro900Z51NYD7JmKVtbpK7NysodyyuUtUX63VtvvWUuv/xyK4+drMhzoGele+aZZ+ZeU4QcZ+P6nnvuaZZYYgm7ll544YXHqtmUbuf3+6OOOsr+s+jKBn6PZZv6btim4cZF93tMlAgcwug1yLzpppuurLvk/h46UHmRTb9EpQo3OYR6Ixtz2Zzj9MaYDcptjxO/zP74blqGdjVnZK1l8mxwtH3YhoM40P1NW/BF1znooINy+yd3oXPAgesXebJsAHXrin4o/7IyOluQ01N5vy4HOmmFfaSIF/L4c5/7nL2yxz11O9DL7HQpctGVMWb9U/dcUlkY6sPeEJADvTdNoYL0jIAc6D1rEBWnWwKj4kCH4rXXXmsmTJgwBnSFFVawJ71WW201uyBDCbv//vutMZtQS/5TdhrEvRvmwd/LTtm5bzmxg9OHUGXuwXmAs4kT5s6RzgL1rrvusmGoHn74YftqlvEhRkEcpHexyODOYXef8mKLLWbLRMhWZ9TEMAtTNiNwjzRPzIn1GOdS1bL7J61Igx31GE9mnHFGezKRk8Ou3zdpPKF9OPXrFvk4MQ8++GD7t9lnn32seiw8uY8bhi+99JL9e9kCMI9Nk/Wpu/9Sh3AnOHd246hfcsklzZtvvmmrOf3002dW1w9J614ocsCHJ9j4JsZgxHuhI4w+jrGPkzDzzz+/7U8YBWhrys/udffknViv0lakWWZkdvmG47fMQV003rI2D7FzHSMFJwV5cJxztxzOAheZw6WZd/rMd8LwLicW2DS08sorj7U7xlXuP2d8uBP9eZsSUmRGeIKSCBsnnHCCefe7320IF4xx0BkIq7RVrIwbNTmB/IUljjXXprQdp5zgyfzGCdOLL77Y9hVnMOfdYXSgU25/LCCvqOOjjz5qT6W60JK8h3GYBXqW4blu+Sr9YGppgIzmxCL6gOt3GFJpF5wrTgd74YUXbP9kHnZzcl7blTnQKUUTumloBGbsUBYi3Tj9jPqycYwTRui9rs5s0COssr9BL9yghIxFFhPxg01N7l3eQ4dlTDs5v/XWW9ux7Os11Bu5yQYSTvq4h3cxyFJeNw7QIzkBiWHWjZesTQFNlDFlzuDdLAdxmQE4jLZCOjHrhrr5pdaV96uUPWvDAOsDrr0qemJ0m7r7fVPG+RTWKWsW0m1ybVZW7lheyB7aE6exe1iTIzeIZMA6jHGPzozeHuoCRRGG2MjE6WN/AzzyeaONNiqUfci0cGNQk7od9fajJmFnYD2KPsxcg54588wzj/GJZcsHKe9mtSkRuDbffPMxPY13yhz86BRElUPusxmXdWvZtUtF/SlcV/HuUkstZduWss0333xT6OCsA3B2sjHYzcusq5mriQYSPl2OE78sbcrQLueMcD3nbEZcWTLbbLMZ1nLPPfeclQu+blWk+8f083CDIOlhV2PtvdBCCxXa1vIOe9StK2LnYew4+x+yCHsguih9GHsH/RtdkQM+rn+7fpR3TWTMnBmOi1CP4nfWMOh7bC5CL6MfYX9kTeyvYXi3Dgd6ypwX0wfCOsauf+qcS8rmTv3efwJyoPe/jVTCbgjIgd4Nd+XaUwKj5EDPWowVYecECDtQnaGfXerh6aLwexb7nAQn9DNP2cmTrO/32WcfG7rXf0hn2WWXNX//+9/HQqm53/NOF8UqiIN0PZRcFrOhQwxnCCfuHnjgganqgfMQo2vR7vRY51KVsocht/00wlOrTRpPsk5YurKwYMLw8Otf/3rMwe5+G+TO6ibrQ/no/3X1X1dfP9Rj2N733Xdf7qnp8ER5zCYYP/wqecWEFXVl4iQPDnP/ZDW/0Zbve9/7rKE5XPQSlhBDwRxzzDFVV67SViSSsmAOd5oXOfDKxlpojCp6HyY41t1GJU6sccIovJoAwwcGTcrlO1JJGxnz9re/3Toiw994n/8Gudc9PM3m1yd05FZpq1gZN2pyIsuAV9RXGLduDh42BzpzI33cbZIqqmfMBpY65av0g+zWyLriwuly6GA4z0N9p0iOxzjQm9BNkRsYYzmlHfY/DNds7EK/DecknCSc8M66JoZQ5Bid3WZIR5D5i7HJnBuy4e+cTlpllVUygZM/JwtdNBT/JTZK8YR6ZJFTpIkyls194e+hgzjPuO2+C+/b5O9l1z65b+vml1rXrA0DZWX37+Ilv5iQtbG6Td39vknjfCzrlDWLS7OptVlZmVN4IfdwyuAQKntYAzNH4iDlKXKgI8NxmjLuQt2wSPZlbUxuUrejHuHpWJ9D6IhKYZvybhb7LJlUdO0aafhzHf+uI9w77UdkEtom9WGeoAxs6s+L1tbVOPHr0qYMJd+u5gzGJfYf+kk4LrPadssttzSPPfaYvQJlkBPopM0GVDZ0c12Z/xTZ1sr6T926IjZGbGMx6wV4EFadq+l4dtttNytH/Q03sXNmFnv0OBz6/in3vPGHDZLNkUQM46nDgZ4y51WRdbHrnzrnklT5pff7R0AO9P61iUrUDwJyoPejHVSKnhAYJQc6SGMWYxgDWXStuOKKdsc1xh6emPDR4SnWolCGeU3M4oY7lP0TQXnvsiuUHfsLLrjgVK/EKoiDdrUnnnjCHHLIIVPtQg3T5XQBi2BOEZeFHo91LlUt+4033mjvnQ6Nx2060F3ZcQByv1a4izesG/2SE/7sSC66X7uISdPGIPKuq/+6erAzG8c0juHwKXKg+3fL8V2MMzzcABMTVtQvE/KFPs6JviIDQUxbVmmr1AVzVjj5stC8Rf0LWXDAAQdM5WDxv2FHP6fwMYpwEpmn6KQ/pxJwQnIqEWNK0QNXFu8YE7JCZqfKC/oDcoKIH/7TpgN9FOUEMgKZ50KXZ7ULhi360gYbbGDboMiIlrJphLyqjK2YOSk05CCfkANczRI6Fv06o2cw53OiquypS75KP8gnjVxkIxTGkqJ2i5HjMQ50StKEboozEf0VBzXhzYsexhvzLO8WhcjFEE2dOF1YZgTfeOON7QklF4UkL3/GI/OOH2Un713SJH82M+Q9TZSxbFz6v4cO4jKHMt/6d6rGXBnl51c3v5S6hmWPcYaHzrnY61Zi5Xyd/b5J43wK59g1i59mE2uzsjKn8qLvsmGH+S9Pnrg1OadFiebAU+RA53cXBhp55iK15ZUdpzrR6Ih+EW7sbkpXcGWhnISYz9ok2qUDnfL5G4G47o45kehfWU/WtVllDveyvuR+Zw3A6WV4OIdh2bc4zQmNXzRPuDS6GCdh+X3536QMdfl2NWegWyHH2dgX2l9c2dA/iEzDXI/uz0a/QR3opM2GHaLrYN/Ly9uVAXsV77Lxr8heVaeuyBji8A2HEFz4+Kx+Tt+mv7DpHLnBkxflJnbOzMqH9S+bkPyomOF7bj3PoR93FUUdDnTyiZ3zUucc0k5Z/9Q1l5TJLP3efwJyoPe/jVTCbgjIgd4Nd+XaUwKj5kAHM4uxxx9/3N6Bzj1LhIZEYcdhTliwbbbZxswzzzwmNPIU3Z/sN5+vsOIkYGE+7bTTJrcwIY85EXvLLbdYpRqF35WTcGQo0X5Y0TCDFAUxuXDBBzAllDsKL0zdiSEMEyxACIPqwvLF5BXjrIhJJ+8dFGJOBLNjF+MmbDnRClMcdS4seNPGE1c++NEPCXF9++23j/FjBzS7ewldTZgz+uUgT1v1oYyD9l+/nix8CXXIqRL6GQY1FrgY3ZZeeulcJP5YxEjHYrBoMRyGIo8JK5qV+TPPPGNDreG0cGOXMmMYoR2RM2VtWaWtKEvqgjkMDV12X25Z/6PcOJxxsNBWLMJdP0aGstBnA0joZCgztpEuxjNCLGNcYLzw1D1GwvrBhygI1Ae5RH7INPqe27hUpa2qyLhRkhMYnnAwM6a55gMebn5D3jEPw5pw7ttuu22hES21zzfVXr4hh7ogPzhF+/LLL1vjM/LdyQPqxlhgTHCNTOp9oYPKV+kHZZLM2HZD/8KA6GQZ7YrREF0hRo7HOtCb1E0Za5T/qquuMoTmdfqZm5PWWWcdWxf6ZNnmRsrpriMhPRwbOKicQZr+ziZJwiUzl6T0a8YPm6XQyRxv8quSZlNlLO81xrz44ot28y0nsmDAnEUUmqLHD5lcFio5L506+cXU073j399K6H/mxqINbOEdyzGbk6voNnX0+6aN87GcY9csYXp1r83KyluFF3XDiYkOWLQm90NdlznQXTnR6dEvkOHoj05vdGvTDTfc0DrjOc2Z9TSlK/h50UacPmVjKWsGNhIg8zgBymZQ96SwTXk3r019HSHG/sEmR9bPrGHZHHvsscdmRjIp60N5v8MJPZE5gn7COsCd1qU9cfJjG6E9+be7ciUmv7bHSVimtmRomG9XcwZrZNb0OF6dPkKfR2+YOHGi1UU4hcyVdqwn63Cgu7oTRQhdnLz9PoQNiLUdkS5S7FWkW4eu6MpHWhyoQG9w6wX6M2ViHDq9yo+YlxftMnVtFPYP5CdjDXtp0Xre32xTlwM9ds6rIuuqrH8GnUti5JDe6TcBOdD73T4qXXcE5EDvjr1y7iGBYXGg9wWd74BDof3e976XG2K6L2VWOURABERABERABERABERABERABERABMYvgXCTC6HzcWbqEQEREAEREIHxSEAO9PHY6qpzDAE50GMo6Z1xQ0AO9LSm9k8Vcoc69y3NNddcaYnobREQAREQAREQAREQAREQAREQAREQARFoiYAfRSP1SomWiqhsREAEREAERKA1AnKgt4ZaGQ0ZATnQh6zBVNxmCciBHs+XHduEoPv0pz9tP4oJGR2fut4UAREQAREQAREQAREQAREQAREQAREQgfoJcP3MVlttZcPJx1zLUH8JlKIIiIAIiIAI9IeAHOj9aQuVpF8E5EDvV3uoNB0TkAM9vgF+8YtfmF122cXeE8T9Tddcc4358Ic/HJ+A3hQBERABERABERABERABERABERABERCBFgk8//zzZo899jA33HCD4So6IulxL7QeERABERABERivBORAH68tr3qXEZADvYyQfh9XBORAz2/u1157zUwzzTR2h/YDDzxgmFgffvhh+8FBBx1kjj32WDPDDDOMq/6iyoqACIiACIiACIiACIiACIiACIiACPSXwBtvvGGIoIdNY/LkyeaEE04wN910ky3w1ltvbc4991wz++yz97cCKpkIiIAIiIAINExADvSGASv5oSUgB/rQNp0K3gQBOdDzqX7rW98yEydOnOqFlVZaye7YXnTRRZtoEqUpAiIgAiIgAiIgAiIgAiIgAiIgAiIgApUI/OhHPzKrrbbaVN8SSQ87x6qrrlopXX0kAiIgAiIgAqNCQA70UWlJ1aNuAnKg101U6Q01ATnQ85svy4G+zDLLmLPPPtusssoqQ93uKrwIiIAIiIAIiIAIiIAIiIAIiIAIiMDoEchyoOM8P/nkk80WW2xhnB1o9GquGomACIiACIhAHAE50OM46a3xR0AO9PHX5qpxAQE50PPhcD8Yk+mkSZPMcsstZ7bZZhuz6667mrnnnlt9SgREQAREQAREQAREQAREQAREQAREQAR6R+AnP/mJ2Xfffe1VdIsttpjZaKONzH777WcWWmih3pVVBRIBERABERCBLgjIgd4FdeU5DATkQB+GVlIZWyMgB3prqJWRCIiACIiACIiACIiACIiACIiACIiACIiACIiACIiACIhAhwTkQO8QvrLuNQE50HvdPCpc2wTkQG+buPITAREQAREQAREQAREQAREQAREQAREQAREQAREQAREQARHogoAc6F1QV57DQEAO9GFoJZWxNQJyoLeGWhmJgAiIgAiIgAiIgAiIgAiIgAiIgAiIgAiIgAiIgAiIgAh0SEAO9A7hK+teE5ADvdfNo8K1TUAO9LaJKz8REAEREAEREAEREAEREAEREAEREAEREAEREAEREAEREIEuCMiB3gV15TkMBORAH4ZWUhlbIyAHemuolZEIiIAIiIAIiIAIiIAIiIAIiIAIiIAIiIAIiIAIiIAIiECHBORA7xC+su41ATnQe908KlzbBORAb5u48hMBERABERABERABERABERABERABERABERABERABERABEeiCgBzoXVBXnsNAQA70YWgllbE1AnKgt4ZaGYmACIiACIiACIiACIiACIiACIiACIiACIiACIiACIiACHRIQA70DuEr614TkAO9182jwrVNQA70tokrPxEQAREQAREQAREQAREQAREQAREQAREQAREQAREQAREQgS4IyIHeBXXlOQwE5EAfhlZSGVsjIAd6a6iVkQiIgAiIgAiIgAiIgAiIgAiIgAiIgAiIgAiIgAiIgAiIQIcE5EDvEL6y7jUBOdB73TwqXNsE5EBvm7jyEwEREAEREAEREAEREAEREAEREAEREAEREAEREAEREAER6IKAHOhdUFeew0BADvRhaCWVsTUCcqC3hloZiYAIiIAIiIAIiIAIiIAIiIAIiIAIiIAIiIAIiIAIiIAIdEhADvQO4SvrXhOQA73XzaPCtU1ADvS2iSs/ERABERABERABERABERABERABERABERABERABERABERCBLgjIgd4FdeU5DATkQB+GVlIZWyMgB3prqJWRCIiACIiACIiACIiACIiACIiACIiACIiACIiACIiACIhAhwTkQO8QvrLuNQE50HvdPCpc2wTkQG+buPITAREQAREQAREQAREQAREQAREQAREQAREQAREQAREQARHogoAc6F1QV57DQEAO9GFoJZWxNQJyoLeGWhmJgAiIgAiIgAiIgAiIgAiIgAiIgAiIgAiIgAiIgAiIgAh0SEAO9A7hK+teE5ADvdfNo8K1TUAO9LaJKz8REAEREAEREAEREAEREAEREAEREAEREAEREAEREAEREIEuCMiB3gV15TkMBORAH4ZWUhlbIyAHemuolZEIiIAIiIAIiIAIiIAIiIAIiIAIiIAIiIAIiIAIiIAIiECHBORA7xC+su41ATnQe908KlzbBORAb5u48hMBERABERABERABERABERABERABERABERABERABERABEeiCgBzoXVBXnsNAQA70YWgllbE1AnKgt4ZaGYmACIiACIiACIiACIiACIiACIiACIiACIiACIiACIiACHRIQA70DuEr614TkAO9182jwrVNQA70tokrPxEQAREQAREQAREQAREQAREQAREQAREQAREQAREQAREQgS4IyIHeBXXlOQwE5EAfhlZSGVsjIAd6a6iVkQiIgAiIgAiIgAiIgAiIgAiIgAiIgAiIgAiIgAiIgAiIQIcE5EDvEL6y7jUBOdB73TwqXNsE5EBvm7jyEwEREAEREAEREAEREAEREAEREAEREAEREAEREAEREAER6IKAHOhdUFeew0BADvRhaCWVsTUCcqC3hloZiYAIiIAIiIAIiIAIiIAIiIAIiIAIiIAIiIAIiIAIiIAIdEhADvQO4SvrXhOQA73XzaPCtU1ADvS2iSs/ERABERABERABERABERABERABERABERABERABERABERCBLgjIgd4FdeU5DATkQB+GVlIZWyMgB3prqJWRCIiACIiACIiACIiACIiACIiACIiACIiACIiACIiACIhAhwTkQO8QvrLuNQE50HvdPCpc2wTkQG+buPITAREQAREQAREQAREQAREQAREQAREQAREQAREQAREQARHogoAc6F1QV57DQEAO9GFoJZWxNQJyoLeGWhmJgAiIgAiIgAiIgAiIgAiIgAiIgAiIgAiIgAiIgAiIgAh0SEAO9A7hK+teE5ADvdfNo8K1TUAO9LaJKz8REAEREAEREAEREAEREAEREAEREAEREAEREAEREAEREIEuCMiB3gV15TkMBORAH4ZWUhlbIyAHemuolZEIiIAIiIAIiIAIiIAIiIAIiIAIiIAIiIAIiIAIiIAIiECHBORA7xC+su41ATnQe908KlzbBORAb5u48hMBERABERABERABERABERABERABERABERABERABERABEeiCgBzoXVBXnsNAQA70YWgllbE1AnKgt4ZaGYmACIiACIiACIiACIiACIiACIiACIiACIiACIiACIiACHRIQA70DuEr614TkAO9182jwrVNQA70tokrPxEQAREQAREQAREQAREQAREQAREQAREQAREQAREQAREQgS4IyIHeBXXlOQwE5EAfhlZSGVsjIAd6a6iVkQiIgAiIgAiIgAiIgAiIgAiIgAiIgAiIgAiIgAiIgAiIQIcE5EDvEL6y7jUBOdB73TwqXNsE5EBvm7jyE4HhJ/DLX/7SbLvttmby5Mm2Mvfdd59ZddVVh79iqoEIiIAIiMDABL71rW+ZiRMn2nTWX399w7/nnHPOgdMdtQS+/OUvm6OOOspWa4899jCnnHKKmWmmmUatmr2tz7///W/zxBNPmMsvv9zcfPPNZtKkSbasK6+8sqFt1l133d6WXQUTgfFO4Ec/+pFZbbXVLIZlllnGXHnllWaxxRYb71hUfxEQAREQAREQgQQCcqAnwNKr44qAHOjjqrlV2TICcqCXEdLvIiACIQE50NUn6iTw5z//2eywww7m1ltvtcledtll9t/D/Pzzn/80n/nMZ8y5555rq/GlL33JfOELXxi4Sk2lO3DBlIAIeATkQI/rDnKgx3Fq4q3//d//Neecc445/PDDzSuvvDJVFuNtY6DmliZ6mdJsksB4dqCPot7cZF9R2tUJjOdxVp1a9peaZ+smqvREoB4CcqDXw1GpjB4BOdBHr01VowEIjIoD/YUXXjBXXXWVueGGG8wZZ5xRaQf6W2+9ZR5//HG7g/322283DzzwgCX73ve+1+5s32ijjcyECROST1ENW7oDdCd9Ok4IyIE+Thq6pWqOoiGwKSNJU+m21NTKZpwQkAM9rqHlQI/jVPdbnDynj+644465ScuBXs+mr7rbTumJgCPQV8deuEaqo8XCE/ZN6c3/+Mc/bFSU8847z6y55prm5JNPNosuumgdVVAaQ0qgr+NsGHFqDTeMrVZe5nvvvdfss88+5tlnnzXHHHOM2X333c10001X/qHe6A0BOdB70xQqSM8IyIHeswZRcbolMMwOdE6PPPjgg+Yb3/iGue666+wJkqoh3J577jlzxBFHmAsvvLCwQeaYYw67mOR0ZIxiNGzpdtsblfuwEJADfVhaajjK2ZQhsMvaN2UkaSrdLlkp79EjIAd6XJvKgR7Hqe63nnrqKbPddtvZNQQPa4evfvWrZu211zbTTz+9eeONN+zf+f/j5dHcMl5aenTq2VfH3jA70H/wgx+Y9dZbb6yTHHfccebzn//86HQa1SSZQF/HWXJFevCB5tkeNELNRcD+jPP80ksvtSkvv/zy5oorrjDvf//7a85JyTVJQA70Jukq7WEmIAf6MLeeyl47gWF0oLvT5jjOH3vssSmYVHGgP//88/buSU6v+w8nz2edddap8njHO95hQ/ESnrfIiT5s6dbeuZTgyBKQA31km7aTismBHo9dxpd4VnqzOwKj5kBvqj5yoHfTR7/73e+azTbbzGb+rne9y14bgvN81J4UXU1zS7etP4p6UNNE++rYkwO96ZZX+m0S6Os4a5NBXXlpnq2LZHw6KXqQSzVF55cDPb4t+vymHOh9bh2VrUsCcqB3SV95947AsDjQs06bZ8FMdaCT7tFHH23YYc2Dc5yT6LvssouZZ5557N94Z9KkSebII480t912m/0bznWUq1VXXTWzTYct3d51TBWo1wSqLEZ6XSEVrlMCo2g4bspI0lS6nXYAZT5yBFKMT8NQ+abqIwd6N63vc99qq63M+eefb2abbbZuCtNgrim6muaWBhsiIulR1IMiqj3QK8Ps2PPLDoTUKyOa6i9+CPd1113XfO1rX1MI94F66fB/PMzjrG/0Nc+23yIpepArXarO70K4v/zyyzZix6677hoVqbR9Gsoxj4Ac6OobIpBNQA509QwR8AgMiwPdV2T8BlxqqaXMcsstZy655BL751QH+iOPPGIwnv3ud7+z3xPC8aCDDspUesIT5fvvv785/vjjzQwzzDBVnxq2dDUoRCCFQJXFSEr6end8EWjKENglxaaMJE2l2yUr5T16BFKNT30n0FR95EDvpuXHC/cUXU1zSzd90eU6inpQ00SH2bHXVwd6022m9IePwDCPs77R1jzbfouk6EGudE3p/O3XXjnGEpADPZaU3htvBORAH28trvoWEhhGBzr3kO+44472HnKc59xhuNpqq9l6pjjQ//3vf5tTTjnFOsx5Nt10U3PeeeeNnTzPAnfttdeaCRMm2J8WX3xxc/XVV5sll1xyileHLV0NERFIJVBlMZKah94fPwRG0XDclJGkqXTHT29TTdsgMGrGp6bqM14cuW30uZQ8xgv3FF1Nc0tKD6r/3VHUg+qnNGWKw+zYkwO96d6h9OsiMMzjrC4GdaWjebYukvHppOhBLtWmdP74UuvNtgnIgd42ceU3LATkQB+WllI5WyEwTA70K664wjrNN9xwQ3s3uXuqKvZ/+9vfzG677WauueYam9TJJ59s7zUvev7whz/YMtx11132Ncq07bbbTvHJsKXbSkdTJiNFoMpiZKQAqDK1EhhFw3FTRpKm0q21QZXYuCcwasanpuozXhy5fRsQ44V7iq6muaXbXjqKelDTRKuu/5suV0z6cqDHUNI7fSAwzOOsD/z8Mmiebb9FUvQgV7qmdP72a68cYwnIgR5LSu+NNwJyoI+3Fld9CwkMiwP9zTfftGHVXXn9SlVV7H/961+bT3ziE+YnP/mJTe7uu+82a6yxRky6FtMAACAASURBVCGv1157zZ5YP+uss+x73J/Of365hi3d2CHic15//fXtHfBzzjmnwejzne98x9x4443mxz/+sXnppZfMYostZlZffXXzqU99yqy00kpmmmmmic3G3jlPVIGLLrrIcKcQii9306+44opmvfXWs232nve8Jze9KouTGOU6q58ttNBC5s477zTnnnuu+eEPf2jL9MUvftF89rOfzSzfW2+9ZSZNmmSuv/56c/vtt5sHHnjAvgevVVZZxWy33XaW20wzzVTIKzS0ubvzXn/9dXPPPfeYyy+/3Nx///2WHREbPvKRj9i0N9tsMzPLLLNEt0XeizG8wm9pF9rz29/+tpk8ebLlEFv3cOMKG124bmH66acvrAsRJlxb0A/J+33ve1/mN9xbddNNN9l3XD9+73vfa/vvFltsYTbZZJNCdlnGz+2339488cQTNrIF0Su4KmLrrbe2/WX22Wev3A6DsPQz9ReIe+yxh43IQd975pln7Oag2267zTz00EPmlVdesdE+1lprLbvp6IMf/GCmLM6qEPcp3nDDDVNwdfLhk5/8pOXLpiM2Jt166602icsuu8z+u46nLlZ+WRhnjPtvfvObVlbRrq6vUKePfvSj9nX6KW3N86Uvfcl84QtfKKxSU+mmcKQf0w60maubL3+32WYbW9esuTivb/nzRV5ZYuR23jv0V65xod8gm5ChzB8LL7xwStWnevfZZ5813/3ud80tt9wyJhOcPEUebL755oURa37605/aK2KefPJJ8653vcvOkcsvv3xumXy5+vGPf9xceumlZq655sp9/wc/+IGdE3noc4zn+eef3/676zmiivHphRdesHPjzTffbOcId7XOyiuvbLiLlc2KSyyxRJI+4fQTP03687LLLmvWXHPN3DRD50ZRR/JlZ2qHS3XkEuEILldddZW54447zMMPP2x1rtgxijzac889bTFj+iTvkR9zGfMiz0knnWRlW5YMQMd5/PHHrWxERrp53rUh6ZTNH1l9Z8YZZ7Qy6cILL7S6FuOQe8uZm2OecDwUfRMTyWpQ2eDyr7uug9QzT77Spo8++qi5+OKLrQ5Hm7r+hgxEt2QtEPvU0Udi8grr4/QK8mduQ8epoz6UBdnFmER+OZ3J6fX0edaW4XVfYfnK6uT0/C7nlawydjkWUtb/XMO233772chxPOgxyBP02jJ9pqxtqvzelAOdNTR9hfFaZR1YZX3n1gz+nISMXmGFFczaa69tYvXGPI7/+te/rP78la98xb5StgZknjz22GPHdO6yNQVrnH322cfqXDznnHOOYV7Pegadg7PS9GUS8sO3DbD2Yu0eHh6p0ueyvnH6MzqSy5f5eqONNjITJ06044S5PzXSY132jrbkeFfzklsbUk8O57B2cWsvxtA666xjttxyy1wbRNh3WXOgG80222yFXYS1Df3K6YLMXdjZqj6+/cm38dB/0ali7Vt+/lXbpIoe9OKLL4718TIGWTp/jC7fhs0lqx85+wRrqA022MDaefyyxNgnypiMwu9yoI9CK6oOTRCQA70JqkpzaAkMiwO9CHDKAtpPh4UCxmeUT+5Sx/iBYa/sKVOShi3dsvq630MHOgtS7no/8MADrdMi7znggAPsQjbGcYuRjkUyjsy8hwUFyh6OvKz752McMWHaMQaDsJ9dcMEFdrF96qmnTpFcniKKI/WQQw4prBsJYXDAOVxk1Mlyjrz73e+2RoXrrrsul92qq65qKDeGvUGeGF4ufRZAOI+PPPLIwn7i6n7aaacZFu/+g/EExZaxx8OGADYJsCjIe8JIEPvvv785/vjjp+ozGJswqJF+UT+mXb7+9a/bjQ5ZxrawTegbbPrBKIODwz0xzsS8OtXB0k87XMzBh/7DpgO/zP43GM4Zo/Q16pf3YGTCeId8wMmT9+AAOeKII+x/dTrQ62blyh8zjhlnGPrgG+tAbyrd2HGO8QOjy1FHHZXb9qRF+++9997m0EMPtU6svCfVgRojt7PewQn66U9/eoqxG+MAK+KCToAMPv30061+UDQXIddwSGZtegplUJFRljxSDFqhgTg0KHc9R6S0fyxvGLEpj7aZe+65C7s2ch2d7vDDDx9zxOd9QJroKPPNN9/YK310oD/33HNWTuL0KXoYo+hdhx122FR6189//nO7iesXv/iFTSIm8lJsv/z9739v53k2s+Q9lA0nFmXj/2c9Yd/BYc/87Bxf7psyp4ifdhWDapaeFNtXkY1FssGVre66DlLPLPmK/sJ87zYNZ7UXnL7xjW+UbkDm27r6SMy8luV4wXhcZ33IA7l+zDHHFM6bG2+8sTnhhBOmWGNWdaB3Oa/43PswFmLX/5T1c5/7nDn77LNtFVg7IPvQP7twnlOGJhzoODkHXQemrO/ow8gG5HORrhQj98vGtD8PhRsGw29j13/uO7/ORRvL6piDw7IiE+mbbN4uepCzyBmcqSmHEvLSjNH5aTd0fdbkH/vYx2xSMfp1zHqGtGLsHW3I8S7nJWxGbMilD7BpPe9hXYl95L/+67+megW7DjYxnpiNkW+88YbVwdg0z4McJI2qG/ux3ZWV37V3kR3Fr9ggbVJFD+rCgV6nzQV2jDt0/5h+hL2F9RGPHOj/6XlyoJfNwvp9vBKQA328trzqnUlgPDvQOamL8T12QeAAYhzceeed7T/ZoYujzFc6hy3d2KHhL/Y54ccJOQzZRYtmlzbvcXI/z+GGM+D73/++2WuvvaYydnNi76mnnprKOJWXZowjJqxzjMHAr/+iiy5qN13gGA6fLEWUPhE6efiOBfHMM888dkrLpcWiFaMEJ1eyFsrh4gAlnCgA7Foue9hxjFNv3nnnLXs19/cYXnyME4MFGo5vv59gvIIhC3gWXuFvnJxwY9MVglNnLPLcu5xG23TTTXPL6J/S4SX4YHjwH/oK7Iga4D8Yvzmp7qJTuN8od1bZ+D1sE05cuF3kftpVHeh1snTl8Y33OFU4sfu1r32ttF/QPzEas6M8z/hIRA/kpDtFWpQoBpm//vWvY++mOEay0m2CFfngdNpll12ixhn9mwgJOKx4ihaoTaVb2pD/9wJRAnDMhZuBaOcll1zS/OpXv5pK/iJHzjzzTLPAAgtkZpPiQCWBGLkdvsMc9Je//GWq9ogx8OWxCU+pufeQCR/4wAdse4ZzHvMW4yZ0CIZObjYe4AzkNG34hAYtfi9yboanTsIx0/UcEdv+ebw5tYKT/E9/+tNU82PZHMb4hzMGQv8p68/+vIjsd8Yl0vDLQV+gj73tbW+zyXNqh/GT1a5lY7BsQ6b7njl31113tU4X/8GwzZVGyNlwAxj9jfnN37zIWN93333tKSeestNK4cm/PEMrvHC2hjoIehLRXcJ5IKtsWfMSnBdccMHMjYcp8wRyAkcAp+14fF5OH3G61jvf+U67ASqMYFGnbGiqrmE9kZm+juX6C/mH9QzlK9FUSA9dq+whkgxRBxZffPHcV+vsI2XlyZpTGM/I77rqwyZDZAwRhvyH/sSYfOyxx6b4e8iIiGZs3OHEKQ+R1ji55zYvOhnoEjnuuONsBJMu5xVXlr6MhRgHOjKPse82gcTorzH9a9B36nags/GVNAddB8au70KujkeRrlQk98t4+uWiDXEShZutXRrIGpySf/zjH+2fyjZd+9F88qL/1DUH+/XM0/2LbANla68yjvyepyPlfQs/F4GmTL+u294Rzkt1y/Gu56W8dUxWW+TNs6kbI8OofkVRhcr6U95an/nr1VdfnUovLbKj+ON3EH2yih7EN4Po/DG6fJM2lxQ7Av0IuzV2Vx450P/T8+RALxvt+n28EpADfby2vOqdSWA8O9BjDbwhuLLvyn7P64pl35X9XjXd2KGRdSKLRSyhjHAgEM4cAySLarez0Rl0MapxeghnTNZD2oRsdkZWdiVjWOIUNk53DEY40VFu3Okm8ubUCyHd/SfGEROWIcZgkHciDYcoRmV3WgmjOjuF3RMqtbzHTt0JEyZYIxsPzhNCd3FiyZ3WpX7XXHPNWIhev8x5u2s55cIpd4wKOO9YJP/sZz+zyrF/Mp2Tphjjqz4xvEibEJlsHHAOp5122snWcZFFFhnbGEDd6S+U2/WXrDDnLG4os6tHWQg/P1RtlvEExwAOKgxr7qF8XMmA8xzZCD/C0OIcce3CwoNNMzhIY9qE9mYjBCfX6RvkSxpvf/vbk/DXydJl7MsU9zeMXxiFd9xxR7vJAg6wv/LKKy0HZ9wlpDJjkd3u4fP000/b0H/O2eNOLbMgxuHq5AR9njEdnlBPcYxkQWyCFQyQdf4pSPoLTHC0IKfoy0Qg4aRZGEUjb4HaVLqxnSvLkEa9GI8uXDbyF4MLJ7IxQvvjmb85OebnmTpfxcjtvBN79FlOXxAmF2chdcLIV3ZKOWSUZWinzem3Lmw9kQ1+85vf2JNA/klbDC/05XCTGGOAU48wKzo1FRq0KBtjkE0KWSd1fRmMLGKuWHrppceq1PUcEdP+tCfy94wzzrDldqd2cdz5mxIZI7zDuHJ9j1MsRBXJ2sCDARe9wBnPQ7nuQrBymsedwCF/Nvmhd2RFtompT+yY89+LMbrhvKcfurmPOYV5FL3DOcfdGMXJ5juKmKtcmE6XLxv/0D94yk4rhf0ya1MHVxTQV53jxpWPPFxkBtqCDTq+/MC5j9Nn2mmnnQJd1rzEC+gFhAznmgLmUeanD33oQ1Ww2019RNvgiQnB34RsIO+m6xqrq1GWPPmKPo5ehPyivyEDmeMZk/744WQ374XtSdp195H/x96ZwP831fn/PpC1jYSURrRoE1mGJCOlBSWyFC0SobSJRNujwVhatWiVlokko2RrwWBCmqhGaSWTmSypVFIa8388T//znfM7v3PveZ/7veezvu7j8XuU7+fcc895nvfZ3u/zfh9Lo5fWh0NQ7Cn801WfeOzyaxy8v/yaiDQc3GSu8Gtb+ixr09TcVHIH+rjmFdhMUl/IGdDjQ7K0E2MkUWO6IihZ5GuxaYY2oPvypPaB7EM5FBR6ObftA61jRjh2peTfh1+Gd/jdrrm7i2ncn7si+oT7P58nBnfvRR1+Jz6Q8qY3vcnND+E4NvQcnBpvU/Mmdea6N8YiDtfwsBZlvbfpppv2FkEOETFn+/WU/zaHDgj9DRMOybB+wFkhjEjWZUCvoe+oOY5P0rzk+y3zLesm9jE///nPXeQ7HznDr4Pia+BwRmAtzZqWJ3cwMjwwklsDdgkZV5fst99+LnoWT6y7428coERe2QN7HR86Mvb56A3jp0abWMe0sCyla37LmrKWziUen6gH+543vOEN7lAjcx39CF1LiX6i9wAzpS/KgD6lDadiVycgA3p1xPrANBGQAX1v11wlXqG5RVXu9zb5yL2X+71vvlZ5jTf7KLtR7nOnTkqJzV1oGNG8ErttsxsbkLo8G2PFDR7IeH+sscYaC9WwGGLiOlsW16n6YzxCUd8WTi0uC4ZTmLXdg8tdghhrvIcMBwjYwMZeninjSFeofMLOYWDijjOeLsOMRR4svOIQejnPg1BeUMZgLODuL/+woUdZi5GDp8ujIPaySxnbuX6ATabf0KHkQZmfMp7ESgHSslkNFSypNiFULQaZtlC1FtakGZql/268mesKxQp/0iM7/kkppDBsYBjxJ7lz3j4oaTBghF5hizGgj4pVV1SNlGdOmwE9boOh8rXKVmxsJBoDsp0KSY5ClKsT6Mte8YbBgbElngNK5yvLuJ1SpGFUY1xo84S3ciBdrBAmX6IopBTtKKwwJoZynjrwFBog6QvnnXfeEgesfPniCBv8PWUY9+lDBVhKWTbuOcLS/qGXWG6cQJlI30CRzNN2gCf25EeJ1HbII86z66CfpT4lsubTWpRuYejanPcOYw/znfeK5TAChs7QC53DiEQP8QbvrkgHoVymFK30Aw4R4cHEwxoHw0zKsB0f1mlTxKfmJdaPRKUZKtyyhXvYnjXGhnjM4b+Zg4esq2Wt5uuZGl9z6/FQ1toOCNWQEUtfa5svGA9SEZjivtN14Ck0QOUiRsUeem3rmxID+rjmlVrzZN++0GVATx0OzEVDs8jVUGlqGNDbouFQZus+0DJmxOvstgOEfDfuV12Hb3NsQ8N428GneP/n80wZxvktjuaTim429BzMd+P1T9uBedKyB2XO9kb0rsM9OYax0TMXPSQev9rm7Vr6jlrj+CTNS136kdQ4lppDrAcj4yvxcsb2LnkK+wXrZw6vhwd5w3djnWDqAE+tNrGMaXE9S9f8ljVlDZ0L5Q5D+PPfXfqs+DoT0ssD/W+tLwN6bvbQ7/NKQAb0eW151TtJQAZ0GdCtXSPe7OcUEfGmtG3zGiqiUNCyAMeTsO2JF8KxEc9iiInztiyu4/q3eU+FeROaEY8pDhG0eczHZSH0OEZ5f0dpapMRK9pyIW35Rqh4yN0fl5MJCy9OTtPmhObmQcne1a6xQial1I/D8rWFcc/JSLxJSx3E6NpMpfjFbdLlaZTjG/9egyXfiI0CudCAsTdi6lAMBxLwuPfh/roUa76esXJoMQb0Gqxi2ewyyvk6xcrK1Aa1Vr5W+Yq9FiwyizIHL0M26DxtytBS5YNl3E4p6FLRIKz1D9PFES4Ic80YnzpI4N/Ds4JDMt4TPWWsjA26qT4TekBhNN9+++3dQSue1Pgfe0yhuGF8DY2L454jLO3P+O29pZn78QDtulokHP/bvGZoRw75+MNiuXvn47mC9QeHArvG/5IDlzlZtCjdMPj5iBaEREfJExrE42+ESs3UQbNYJtsUqLGcpQ7exQfRcmN3rLxPtU88L6UiDeW45n63cPd51BobUnPw0HW1rNV8PVPjay4se3iQp+3ATw0ZybUvv9eqT3zoNxfBID5U2HaAtcSAPq55ZdL6QpsBnXUKYwvrT3/Yr+uQsUWehk4ztAF9qH2gZcz46U9/6vap/pqrNu9uzyyMmJALv97FOVwDtO1jw/IT2Y59C5HE2taqYfo24/DQczB1JKqXj6CX25PHc3Hq+kCrfIbrg65Idz6/+PB0G6Na+o5a4/ikzEu0Jev8tdZaq7UJ4zknNYfEe++2g5Hc9c37Pnx3bo3cJVdEtfCHiHOOGXE7pq60qtUmljFtsWt+y5qyhs4l1iNY7rO36Ces48kspZMBfZZaU3UZkoAM6EPSVF5TT0AGdBnQrUIcbvZR4p5++unNBhts0Po6my4WI/zjSSmZYgNOygARfyBWHGHM4Z+XZYshJs7TsrgurX98yteyqKVcltPBsaKNe7kx6nU9eJr6e8Vzd5jlZMLCK5dH/Lul3eJDGW1h3MOT2CnFROyBZwlpH29OOZUfHgjo0yaljKzpLSzJK9zMoVzCu7gr7DX3maGEhBdPyigch4Y766yz3B3BXU+J4tjKwJrOwopDLRiZCC3HQ1jWXXbZpfMT48zXWvf43jxLvcg7fi91kMViQA3LaeEVp4nHfmu9U+liT1uL3JJPzkM37mepeTBUaCFn9DGuvuBgSSp9PA6mlNd9xqMh54jS9re0nWXeiZVJqcMF4bdYg1x99dUN9xHzcH0HXt7xU6M+fMOidLOwCdPkwhqT1hLCMzaWxYrWOCqM1bOQyA5Ee+EhegWh3VdeeeWFKpTOS6V8SrmPamywzMGldbX0GZ9nn/H1uuuua3bfffeF+74vu+yyJSJs1JIRC4ca9eG7saEojpaUKlto+GvbP5Wug8J+Mqp5ZdL6Qmqse+QjH+lChhOm3RvPcxGwLPI0dJqhDehD7QMtY0a8H8odnKId8J7mYAMPEUpWX331YqThWqktok/YL1jTXnPNNW6ebUsfzoU5I6C1wJY5ODRkW/bkMGfvyrPiiis23DGdipjWVUb0C3ivY/jkseolcvWpqe+oMY5P0rxk9f4N5TolL3Hbth2MDOevrihXFlkP13Lc5c6B5q5+zZ6GqHM897///RvmQh/Jr2abWMa0xa75LWv50rWtRecS6ydyYzH1tOy3Le0/a2lkQJ+1FlV9hiIgA/pQJJXPTBCQAV0GdKsg5zZQqXxyC0qLR2sq39CbOt7w9lkYWhbXpfWPPeFyivywnuGGPqVsK1W0kXdp+bvkwsLLKlc+nbXdwlBVFu+6VKg7i9dUXP7YaBUbE/q0SSkja3ory1KjkCXf0g01dRonO0udShVd1g1qrXytchJ6wFgUeD7fuC+kDNk1ZMvSVta6x+lCTwqLIsi/H89hKSV2qOBIjVmhcQWvEYzneMCfcsopLiQ2xgAMu/4Jvb/aPJf69Kkh54jS9re0m2XeiRW5GMPx5uce+rarVizfrlEfvptbI1nKFqextCNRcTh0x/2qPLmIL6nw9tYoQ3H5wvk3Jb+1WIflKOFec2yoXVdLnyldg4Ucc/nXkhFLv+gzX+Tqw3f7RHOK5wnLoaecInwc88qk9YXUWId3HVev+OuZuOalLWy/RY5qpRnagJ6TF+s+0NIH4jDprFNgzL3cQ12zkeIeGwnjeSs8YO/XWqyXMBQzFnHVCAevwzKGMr0Yb9ywvJY5OD6Iyl3SXPnVdYh5sbJYesDQfy9Xn5r6jhrj+LTNS7RDfFgtNYdYDvSGe3SL00qXzMVXT7EXPPTQQzsjJLXlV7NNLGNaXK7StZllTVmap0X2w3289UCEJd/FjjXT+L4M6NPYairzKAjIgD4KyvrG1BCQAV0GdKuw5jZQqXxyC8o4JHfsvdJWtq5FaJ+FoWVxXVr/OM+2cOOpOubKM27jSK58qToR7vjSSy9tzj33XOethFeA9w5JpW87lZ3zfg09I1J3qfOtcANpDcebk6s+bWLte3G6oVgOvZmLo0PkQpv6etVkNwSrGvJSSw5LZCocn0vvwcuN7UPLFvXK9cGSuodp43zbIluk8reUKVRaprygvHyFv4VGmnjuCA2QbWXt06dK57gu3qXtj/fJL3/5Szc/XHzxxQ1zDJ7hXU/begEvl3322Wfhjm/y2Hrrrd0dohhs119//Wb55ZcvEpfS+lgzz/WjOJ977rnHsbngggsaoqBQV/677Wk7GGOJdJNTtJZ6Ifoy5uSsFuuQkZV77bGhdl1L1mqWsSyWs1z+tWTE0r9q1KfmGqd0zB71vDKJfSEeSzDgcBXIlVde6UTEEh7ZIks10kyzAR0e8d3Y/G3HHXd0ESmYbx/ykIc0yy233ODowoOn8R4jHG/8bxh3CeXOuiJe54ZGu7ZrYWrNwam7rVdbbTW3TuFasU022aThv4c8kFBrPK6p76gxjtfiYBH2PvUh31tvvdVdj+YPPaYOzOQORsYHKCzR97rqxEGaww47bOEqJtJyaHXvvfd2h1aJNHG/+93PgsUdeAqvf7McCCLj3HqSNLl1SqqApWszy5qyNE+LrNTST5gabcYSyYA+Yw2q6gxGQAb0wVAqo1kgIAO6DOhWObYsUuO8cgvKWIFgLUuYLvbosyw4S5WA1kV6mG8cVsl6OMCyUSpVtPUpf1dblGxG2GBxr+dRRx3V3H777eYmbjOg55R4oXGpzZM0lEtzgaKEseGqT5uUfntolkNv5vr0PRjUYDckq9w4lmpHC4ta+VrkKvbksR528Hlz7zdeXjypQyhDyxbfsTC11D1OE3s+WEMqko/lqpL4/srQayr8djhehfPHm970Juep7EMdhh5TbUqmPn2qzxzfxruk/W+44QZ3DYu/S97ahl1z6hVXXNG8+tWvbq666qqlsuOgwnbbbdfgmUjY7DXWWCP7yZL6ZDMLEljHAGSIAwVw8vehW77TFVkivJc2Nh7EfSIlZ/E6wFKeOE3KaFGLdfhtK/faY0Ptupas1fqMr7n8a8mIRdZq1CfO01KOVJpUxIfSMXvU88ok9oVwzmJcX2mllZpbbrllATnGHKLC+Our+rZXjfem3YCO/HHVDeuT1CEujL8cYNhjjz2cQf2+973vIBjDMSXe/4f7Pz9nhWvd2EMzjOaTizxUYw5mn3Lssce6a0xSB8of9ahHuXUKBnVCti/2QEJuvG5roNzasKa+o8Y4Pm3zUmqffMwxx7i+Fz7xnBAfGAnbqSTqWFfHxbB/+OGHNyeffHIyGdEpuPJsp512apDntkhQNdukj9yXrs0sa8rSPC2yH37XegWFJd9BBuspy0QG9ClrMBV3ZARkQB8Zan1oGgjIgP43A3rJ3YO5BVDpHTdeTsaVr1VOcxuoVD65BeUQBvR4E9BnYWhZXJfWfzHKkZwiLfd7qi1Ky98lFxZevM/G6pBDDnH3YvkHpQrGi4022mjBIMRvd999d3P++ee708Q8XUas8I7zUIESGwXbwuYPYUCPDY592sTa92qxzI05cflyfSv3e1t9h2Y3tNzlxrFUvSwsauVrkau4fKUG9Jzs5H4vlS3SW5ha6h6nieWvxIBOXpZ2DEMdhvc+hxE1wusmQk+RMMx1aMToCtfXp08NOUdY2//yyy9vDjzwQHc/qn9QsjFHPPShD12iqTiAxVyClw1P7lAa0Scox0knnbRwR3Pc9hhdOAiCF80666zTKj7W+pTKn0V2UIpyzzL3hvuwxHwHhTpr1wc84AFLfBZP/g984APub11K0viO89CoZ1G0DqHwTLVjLdYhJAt30tceG2rX1bpW6zu+5vKvJSOWftZnvsjVZygDemqO6TNmj3JemcS+YNlDTqoX+mL2iKmxyeKxaZnjc30g7nvMx5/85CfdQelwfgrTse/j0DF30fP/F/PE4ePxhH/KU57ShFFV4itHQq/1MEx7aHCPDyqGZaw1B/MNosoQkQ0jOvN8W2S2zTbbzBkqMab3NaSXtq1nkJObxchybtyrMY5P27xUshYJ7ziPDyiGka1K93xdfZZoCvTD9773vZ0HPDlsTT+jv8aRFWq2SR+5L12bWdaUpXlaZN/y3T777cWM0dP6rgzo09pyKndtAjKg1yas/KeKwDwb0HMbgraGDD3vUmFvpy1fq8D2qVduWHpSmQAAIABJREFUYRd7D2BUxYOg5Ln//e/f4JG33nrrudcsC844f8viurT+izmRHd+XGCtGchvOFL/S8ne1gYUXGyq85TglzYMnCF7ou+66a7KNS9rt+uuvd2HufJhGH+I4DF/GxhHviM0333ypqoRySbkwRJXej0u+Rx55ZLPiiiu6/Pu0iVXOa7EcejNX0oZh3YdkV4NVbhxLtaOFRa18LXK1WA/0UBEzzx7oVo7hmB4e+gn7YHynYSq0e+gx1RV2v0+fGnKOsIwtN910U4PHxEUXXeREdvvtt3d3gD7xiU9MjseWeScl+4wJGJUJe37hhRe6eSNW9GNoxtC+5ZZbJruPpT6WfhensYwBrCX23HNPF66dh7mPufRhD3tYMryrtR0xCiBjHHLjCeXpE5/4RMNBDx48+Y8//vhmhRVWWKL4cXtsscUWvbwMWSMQrtY/tViHhbdwJ/1ivG4tY0Ptupb0GcucVbp2riUjlr5Woz5xnhz2YQ1Z+hDq+uCDD17itT5j9ijnlUnsCykDOh6PGM1POOGEBWPkq171KjeGle4vS9u1JP1ijI599xyWuaFkzAjry/UGP/7xj12IaQ52fPOb31wq6hhzPIe72HMt5gnXn/7g12233ebWExzEjj0xU6HdkYUwmk/XNWu15uCYAQcniTTDWpB1EZF04ueII45o+LfKKqsUI+zbtjm5qanvqDGOT9u8lOrvKQ900rUdjIwPnnzxi190nuFDPqwpOeiK3HIdEwdk46uYOLRK2Q844IAlDoLUbJM+cl+6NrOsKUvztMh++N3wcHZXu1ryHVIupiUvGdCnpaVUzlETkAF91MT1vYkmMM8G9PD+7S5PrrgBc4ukacvXKqC5DVQqnxyrPnnmyttnYWhZXJeWNc4zNo501eO6665z98hxVziPP2Hv3+mjaCstf1f5LLxCz0o2TJz6R/Hfdp9bSbvFimnvOcCmjXu3UPQ973nPazACrLrqqktVJSeXORlL/d6nTazfqcVy6M1c3C7Wu6SHZFeDVaiss94VbpHnWvla5apP6DfyjsOWpzbtQ8sW37UwtdY9TBfn2+WJFOd/5513Nq95zWsa7hLk4dAQ/+JxLr47l/kALww8n0888cQmDkVKXqEniY+mgXIaJTRPW4QNfuvTp4acIyztHxppMXrgxYbnWNtjmXcs7Y9BHWM0HnOE9/UeX1tttVXDYbV11113qWws9bF8u3Q9Gd9V/tznPrdh3FhzzTVbP1fSjqHi26+D+V/Gbr7D06ZoHao94orUYh1+x7oGqD021K5rSRv1GV9z+ed+79NnrO/UqE+fPK3l7TNmj3JemcS+EBuh/UEovHXf9a53OY9dHssexNpOQ6WbNQN6zAXZZA3zoQ99qDn11FMXfiYkOXNLam9mZRvqWbyxnDl95513dhFq4isS/vznPy+stXxUlrXXXrt55Stf6aLadEVqqT0Hd9UZY+h5553nPHvD62j4bw62ld6PHh/O7zo0EJYrt6aoqe/oM+bm5p3c71Y57JOuT334juUOdF+ecG/p+wdtz3UKRHtivU2f5BBmzYe94s0339x84QtfaD74wQ8uXPXAeEy/Yz3rn5pt0ifv0rWZZU1ZmqdFVnKH2VPta8m3plxMat4yoE9qy6hc4yYgA/q4W0DfnygC82xAD08k0ygWA2esLE+dAJ22fK0CmdtApfLJLSjjRW1sKLaWLUzXZ2FoWVyX1p+NLxuXc845xxUvdedhW/3CsHKPf/zjm9NPP73ZYIMNFpL3UbSVlr+LvYXX5z//eec1x2O5IqG03cLQlYQ4xvCBAYYwyDwozzACpBQMfa9Z6GLSp02s8l2LZY3NnPeapW5WY/OQ7GqwCsM/pgydfTeotfLtI1fWepF37ImWMhrXkK3SMcLKgXShJ5JVbnkvVkhikH3xi1+c/HTIhLXDC1/4QvcPT63UYZPQo8ofCDrllFNcKO/cmqVPnxpyjsi1/1133eU8n1Gu87QdPAhBWuadkjb3d7gSwt0b0dvC4ObqU/LdMG1ujRSvI7rky+db0o6xVxIH3ZhPLYrWWMYsZbNwqsW6hHuYtubYULuuJX2mz/iay7+WjFjkqEZ9+G4fjy9LefuM2eQ7ynll0vpCONYRdYrx+6lPfarDjcGJMMWExebhcNZpp53WbLjhhpbmqJ5m1g3oHiAH1ojugsGXB+MZRmEOrPV9wrUR0Uto17PPPtutjeKw1f4bYT/hUBjv+fVX193BtedgCwNkGX7Ukyd3X3tbnuHVQKSx6iVya4qa+o4a4/i0zUu0Vezl36WzDA+S+4OROGTsvfffrq1siypkkcW+aX72s581++yzT3PppZe6LHLX4A21nuRbuXVKqk6la7PcWj6eq1OR2+JyWGQ/1CNY77W35Nu3naf5PRnQp7n1VPaaBGRAr0lXeU8dgXk2oMdGgC5vLt+wsXE8dXp32vK1Cm1uA5XKJ7egjDdzljbIlbfPwtCyuC6tf+yN2+URHdYpPu2eMub0UbSVlr+Ls4VX6eajtN3CcO2UFcXCGWec4f61KVB8nULvhSGUOeTbp01ysux/r8WyRr7h4Y+uMPph3YdkV6NOseLCEvrOIs+18rXKVZ/vk3eonOG/U/NgjXawMLXWPU7XR27JIzzIkxt3Qt4obJ/+9KcvGNtThlsMvIQ051AQecOUQ0J4boT3oqfq3KdPDTlH5Nq/T1ta5p33v//9C3cwbrrpps2b3/zmzrC91rDEufr0lbvcGmkU7RhGAojlsiuKSOz9OtSdmrVYh22U4x6mrTk21K6rpc/4utbok7VkxNLfatSH7/ZRWFvK26evk+8o55VJ6wu5OQuvZIw2/ronSwQPS1sNkWZaDegcfmNdgnc5D1G/iMLT5Q2du5aslGe8vw73f23G5XAsZF7joMVOO+3kPh3eix6XpU+/zMnlz3/+c3cX9G9/+1v3uXe84x3OK7jrCfue1VAW59dXL5GrT998LfqOGuP4tM1LtGO4Tsu1f3ww8n3ve19zww03uCt72vZspX0QPQpXCfDc9773dYeQH/7wh3dm0+UtXbNNStZBvgKlazPLmrI0T4vsxxErh9JPlMrDLKSXAX0WWlF1qEFABvQaVJXn1BKYZwM6jRZ6S2677bZOMf3gBz+4tT3PPPNMd4czT9cCdtrytQhwbgOVysOyoOQ+NH8XIEwJK9UVxtV/hw3oAx/4QHeaPXzijVzXyXL/Xtiu/O2yyy5b6nR8n/qHxhXKSchY75Xdxjy+a43QwPvuu+8SyWts6C0y4NNYNiPhRsHi3RrXG4WC9yZPlS00LvE7d1HecccdLnxfzoOUdPvvv3+DtzLPfvvt58aC3J1yeFJwxx/RAOI70/u0iZV5LZY1NnPxwQY22GxKlltuudbqxm3f5gVq4VWDVayMwMMYQx1Kg7Ynvt85Jc+18rVwIk38fQ75oOBgXG174jvmiS7x6U9/2hl4wydU9lmuSLn++uvdFQ9e0Z3iZVEmWOsep4vl1nJnKuMIcxf153npS1/q7vdsG0fCA2PMcauvvrrzxuhaS4RzyGtf+1qntG7zWA/r1Gc86jPHtfHOjS1xW+aue2C8Zy5k3PZPap4OFXSWMJVxVKG2eSdXn75yl1sjxe2Y8xiL+2dO0Uq5w/mcfsy4xt94ciFeibBDv+UgQuwB2sUEg8q97nWv5FhTi3VYnhz3MG3NsaF2XS1rNV/XPuOrJf8aMmLpb7Xqc+ONN7qDT0TM4kGWCBXetcbx8y2ytP766yeNjX3GbPId5bwyaX0hN2cxb7Cn5L5dH2XE2l4WGVtMmmk1oPcxlpaEn7YyDQ+ybLPNNi4a0E9+8pPWq23C9S4HEB/3uMe59Vru4GONOTg+UNAVMc3zuOSSSxrqyWOZ19s4xnoJDp37a4FS78Rrr7Zv19J31BrHJ2Ve2mGHHdzadq211moV/fhe89xeg4zCtUWoH7HoYyx9sM8BbPZKRHziSXlg12oTyzolrnPp2syypizN0yL78T7eckWGRT9hkYFZSyMD+qy1qOozFAEZ0IciqXxmgsC8G9BjT7pjjz3WhRVNKUJQmrBoveiii1zbd4VAmrZ8LcKcU1Sk8rAsKDkVS1gp8ufBQ4C7ktoOMrCZQ3GFQuQxj3lM8853vrNZb731lvh8uEjNKXU5Rcs9aN5wQ0ZDGdDjxS8KfTZKbNxTD3dF4cWF0pqn7U7WPoq2Pu3XJheWzQjf8/eRk09X36K/UG8vA6TPGdBJE94RHJa1y5vAp4Mxhyu8Uo2QyoT/W2GFFZLV5g49TnGj6MC4RtrQUNanTSz9jjS1WNbYzNE/udMZYx9P7u5JNnL0Py/zvLMYA3otVrG8dMkzMvXGN77Rha30T5s818rXKlso5TjUg2Kcp6sfpJTRbXcxxmNEl9L69ttvdwaIj33sY528LMoEa71T6cL+gNwSXpwQn/FhGd7FUBnfsRrf6Rd/Iz7043/vUobFilb/Tq6P9BmPhpwjcmNLzOLv/u7v3H3kXkEcsrvnnntchBEOKyAr/knN0yVrL/LBQxEDMPdCdo09YX1y3v8lMphbI6XWEG13xfs56qijjlqY1yyK9vB+2LDslnqi2GXu5o5LntwahzR+vuf/M34QSjf0XszJTgnftrQ57vF7tcaG2nUtuZu2z/hqWQvWkBGLDNSqT2qN0zVXUFbWBEceeaQzarBnYV6J15rxmG1Zx5L3KOcVvjdJfcEyZzFXs17zB3Jzh5mZbziUsOKKK3ZGL7HIYFeaaTWgU6fYWIqsMo+2eaFfeOGFbp/POnOoqF/x2EO5yJuQ/dttt10SfXjAzifIhUOvMQfHntfMm23zul9vhjKcK3OX3KXG47ZvM7ag83rZy17WEIGRp21NUUvfUWscn5R5CaYHHnhgc9xxxy3lEOLbPtxr8DeLl3F8KNnLBJEPWP8su+yyixrCYsNtLroH6Tko6/d5qYhFtdqkZB3koZSu+S1rytL1nlX2YyegofQTixKQKXxZBvQpbDQVeSQEZEAfCWZ9ZFoIzLsBnU3M8ccfvxCGiHZ7wxvesHCPll+8Xn311S4UKHcO8aDs5dQuIUJTz7Tla5FXi6IizseyoOQdlON4lnljJhs0PFc5meuNlGzkMCbg+YmyirRtxrl4sUx+LCgJ2bb88ss748cvf/lL990TTjhhCaU85RnKgE5ecQhBTgIjS3h7+rpRnssvv7xB8e1lrEvJM27jiFVpiue8v3+Q+rBh4uAD/efuu+9uuBOLhT+G6dAwArecRyJp4lPZ/M3i7Uo6NiaHHXaY80DwDyd3MXwiL/4QDW1D/8cA+pWvfMUlTSk7+rSJpd+l6jkUy1qbuV/96lfNy1/+8obT5DyU96CDDnKGcg7GYJBEQUk/Y8Ny1VVXLYEiZxzs4hbLxFCs4s0/ZcALDaU4B3iQF2SKujCmeFnxZW0zoNfK1ypbsSHY14sxCk85bzy+5ZZbnIKP0J1+nO7yWI83/rTDW9/6VhdNY9VVV3VKf/o8BnxC/8UyMGoPdOpNWzAm+Hu5vdxiuF177bWdcphyo0jkkIgPh8i7Fo910oWe+b6NugwlsbeXdYzrMx71mePb5MwytsQHoJgbGX+f85znOBlhjMCwTeQWvAjjJ+UdHRtL/FxC+6y77roL8ky4yIsvvtjNxV722g6skUfo/cV/4wnOXIaRBVlfaaWVOkPYtnGyrJFi5dhmm23m7ox/8pOf7MZW2pr1A3J7wQUXLPGpnHedTxx/g79bFa3IzV577bWgYGd+Zx3N32hH/zA2n3LKKW6d4+f7lKLPIjvW8W0x3MN3a40Ntesae35yWIr56SEPeUhDKGbmLb/WsSprQy6WtSDph5YRS/vXrE98vzblwQjCujWcN1PjTJuhIY6GQVQ05pnHPvaxbr3Mw/4l9YxqXqk5T/bpC9Y5Kz6c3GawpF2Z74lOtdpqq7nQ3uwLajzTbECP163MQ6yF8S5dc801F+ZC0rEHZMz3UU0sHpIW3vH1K7yTO/QVe81a57kac3B8eI99J+sB9BRdeg/K3HZw1cKNNOGBBv7b6yUIaX+/+92v4RAJ+zj6JHN0uD/vOpRXQ99RcxyfhHnJt9mOO+7YHHrooQ3rO9aTrGWJtMiey0e5Iq0lAhrp2g5Gdt2dbpUfny6WIyIZMA5sscUWC3MVsoSuhzHA14Pxou3AcY02KVkH+bqVrvkta/nSOc4q+3E0NC8ni9VPlMrDtKeXAX3aW1Dlr0VABvRaZJXvVBKYdwM6jRZvrH1DsqFYY401mmuuuWbBYMBvOY9K//605ZsTYKuiIszHsqAkPRsFvM9QPnnjTNgOGC9QpMdG1rZTlhgdUHBjDLE8tDMLVf/tIQ3ofJ+FOAcEvALBl2njjTd2XihXXHHFEsVExjDOoIxIRUMYt3HEqjQlUgB18CfXu9qCTTmhYwlpzIMBFsP6yiuv3NmE4XUJJLSENvMZpjxf/W9sAHnitmnzlOzTJhbZ9GlqsKy1meuS+VSd8TrFUOujeyzGgE7+NViRL3KPATiMlNDWhihoMR6df/75LklXRIVa+VrlCyUnG236W/igQN5www0bPBniPszhJiKF0B/anlgR0lUexjyURhjq23hZlQnWeqfSMW+jQPcetT4N9XzYwx7m7puN5yGugGAuglfuiT3KLQbOMFQp+eeuqCBNn/GozxzfVl/L2JI6vNHFD4MSSl2UtDysGVAmxg/KMiIJoaALH2Rso402av7whz+4Q1HhQ/uyZuBQSMqLLg5dHL67mLu/LWuk2HibkzG801gv+agSjIdPecpTOl+jf+MVy/UAPDlPvjAzDpUwzmFAjMcJuHIv5k9/+tOlfuNQFQdY4ysPLLKTY5D73cI9zqPG2FC7rrGnY1in2BDSZ3y1rgWHlpFc+/J7zfqQP7LOoUB/UNCXqWucyXmahvfcxnVM7Ut8mlHNK/57k9IXSuasb3/7227u9GNUyhAVG7Utc61FFlNpptmATn0Il87BNH/o29eRdRBjCzIZ73n5O5GZttxyy77Ylngv9ijPHbwOrzvwGeWuKSFdjTmYMZHDBUQzi+dN9E9teg8ip+GR3HXVUg4uay/2zsyDsc4l9e4uu+zSfP/733dtnotqM7S+o+Y4PgnzEjoL1qM+ClJX2+Xmj/jdeO/QduVWTl7afkeOOGSEw0ssR+i37n3vey+lQyUv0vMvdd1VjTYpWQf5upau+S1rytL1Xonsx4dXutrUX7nm9wiWiI99ZWSa3pMBfZpaS2UdJQEZ0EdJW9+aeAIyoP+tiVCIE97Ne561NRybGjx/OEGdu+9uGvPtEtgSRYXPx7Kg9Gl9qDBC+cbeiHG5LO3AwpNNJgrarg0iockIx0/IaTzSeIY2oJPndddd504Xx56pcd04fYwxBmNBWzi8cRtHSpSmKORRMnZtDjFasJn/3Oc+txANIudJ4LnFHgWpO+O75Bo5YQMYesW1peeEODKNESZ++rRJyQRB/xiaZc3NHHX7zne+4/pWl8GZtueEPcZblGE8izWg12Dl2wpFF0o6H1kh1YZ4suI5hmIdr2ue3Aa1Vr5WGcNbgb5DeWMDcZiH98rmcFLOYEw74BHL2BorUsM8GfPo//DCG72NV4kywVrvVDrmC8Zgop10zR3UHw9mPJEx/lsePBKZ47z3ukVBHxs3GYM48NA2P1COPuNRnzm+rc7WsQW5w8Oc+rSxRuaQt3322cdFMfEGqy4PaRTeeGlhFO+SZ8qP/JEWpX4X07PPPtsd0Irzq21Ap4yw4XoF5LLtQR6p7+abb+6uJ+F6Gh5LKOg40kEfRSuHTVlH59Y4uX5jlR1Lf2tLU7I2DfMYemwYRV0ZP5Bbv7719RmlAd1/cygZsbR9n/nCurb132csYI/ho2J1lQuDLevMddZZpzUZURo4wIVcxE+XAX1U88qk9YWSOSt1BU18CDu+AqjkQK5FJsM0025Apy4cVmMsJbJIzhDL/onoFxtssEEpqtb0zHF4TXtDkMUYHh66zhmDY3kfeg5GJqkDa0LC4nc9rIMYG0jL/1/sg/GTcQYDftsaya+9aDv6Avt4C7Mh9R2jGMfHOS+x3330ox+d3Svj3c0+uaT/xAerWJ+hw1xs+PZQ9vAwZ59H9CgOWXQ9rP3YC+Mg0XZdXq21gnUdFJa/ZM1vWVOWrvdKZZ8DLvTnrjU4+gn22ZTF61xy+onFjjXT8r4M6NPSUirnqAnIgD5q4vreRBOQAf3/modF4A9+8AMXuu3rX//6gucpHjRsGPC423XXXZsHPOABRW06bfm2Va5EUeHzsCwo4++hUCccKQYqvJG9pxhGcxTcz372s5tnPOMZzls598CejRGeamFeeBejIN5jjz3cPeoorQg36sOf1jCgU1bKw13rLMrxtvXezb5u3CG39dZbZ40x4zaOlCoZCS/Fgp4wvBiB2axTZ+rKppxT1RxICU9LWz3gQhZsQvEcJeRl6UM+tD8KGNrIewQgKxxmoP/7cqby7tMmpWUk/ZAsa2/mKC+GLJh2tT3zEBt7bzxdrAHdcx2SVdhWjFH0X0Kae1lhnkA+kGcOf2BQDb1jLBvUWvmWyBlyfNZZZzmvIl83+iJGORQ4u+++u/M67zI0xt9DucnhmPPOO68hbDeK1tSYF84X4wjhHpf7xhtvdFdMoNj04xYKoCc96UlOabvzzju7KDWlT9jvOOTFgYwunnEoRksIxj7jUZ85vq3uJWOLD4tPv8c47udFxl7GXe5O9dd+hIcPLEZeIhogz+SL8teP63jHsJ4gnLJlzqWelJMDWygxGdOYx8iHQ0AoD9vCK3fJR8kaya8lGXcYf1gb+b6JLNI3kcfYy85qBArbrK+ilTJSLpjH62jGR8YQ+k5XvymRndK+t5i1afitocaGUdSVcmPowrsZQxfrN/oT8o/x1xt0S5W15Fu6FvTr4MXKiKXdR1UfynLTTTe59eu55567MFf4vkmEHcYI9hr+SpSu8rNmItQt+xbmYOYcDvnQVkSEsYy5teaV1LfH2RdK56z46qY4ohTsMfJyeI59BMx9NCqLzJWkmQUDup8XmVdPP/10FxqcA/DeIGvdP5VwC9Pedttt7rAYEVCYX9hnECmo6wmvjuFdIilZDdK15mCM2fR1GFI+vwby603udGeOL117W7jSfxlvutZerOHRkXAIy2JA9+P8EPqOUY3jQ6xdLLzj+nCVILoo/s4eCR2k33vR/rQ9V68861nPyuqG4u+H37LqVCx1SKXhW+jZ6IOstb3uzu+NLWu/ON+h28SyDgrLULLmt6zlS9d7fWS/S4+AnCFHPOw7ZUBfUuJkQO/b+/XerBOQAX3WW1j1KyIwCwb0ogorsQiIwEwRCJUhi/EEnCkoqowIiIAIiIAIGAmEhzRQtKLIxVNFjwiIgAiIgAiIgAiIwHQR4PotHDMwyHO1D9carb766tNVCZV2cAJ33nln85rXvMZFneOxHPAfvBATmKEM6BPYKCrSRBCQAX0imkGFmBQCMqBPSkuoHCIgAqUEOB1M+G+85XiG8lwuLYfSi4AIiIAIiMC0Egg9iaVondZWVLlFQAREQAREQAREoHFhuongxGO5+knM5oNAfC0Y0W64YmbeHxnQ510CVP82AjKgSzZEICAgA7rEQQREYFoJEDaTEHyEs7WG75vWuqrcIiACIiACIjA0AQ6i4Ymy//77u6wt4Z+HLoPyEwEREAEREAEREAERWDwBrjA7+OCDXXj+Bz3oQe5aHa7i0jObBDgE++Mf/7jZcccds1escTUZV5LyIBtcK7nJJpvMJpiCWsmAXgBLSeeKgAzoc9XcqmyOgAzoOUL6XQREYBIJcGccin7uxOU55JBDnDf6CiusMInFVZlEQAREQAREYOII/PCHP2z22WcfF+aT+yrPOOOMZtNNN524cqpAIiACIiACIiACIiAC7QQ4FMld5AcccEDz+9//vtltt93cfderrrqqsM0ggZtvvrnhCsNrrrmmOeGEE5xxfJlllknWNFzvk+ClL31p84EPfKBZZZVVZpBMWZVkQC/jpdTzQ0AG9Plpa9XUQEAGdAMkJREBERg7gXvuuae566673MlaPM/ZDPKPzaGU/mNvHhVABERABERgCggwj6JcY+684oorGpRGV111lSu5DqJNQQOqiCIgAiIgAiIgAiLQNA0G8z/96U/Nsssu29x6663OeH7sscc2t99+e3Of+9zH3X3+3Oc+V6xmlACHXl/2spe5NT3t/ZKXvKR59atf3ay//voLhvQ//vGPzTnnnNMcc8wxzXe/+11HAt0ZYf632mqrGSVTVi0Z0Mt4KfX8EJABfX7aWjU1EJAB3QBJSURABMZO4Ne//nWz1157NRdccMFSZTn++OOb17/+9W7zqEcEREAEREAERCBNILwXM0zBNSgoWh/xiEcInQiIgAiIgAiIgAiIwIQTwHj+ute9zjkVxM+rXvWqBh3JSiutNOG1UPH6EiAi43ve8x53zz1GdP9gTN9oo42aW265pSHEe/jw24c//OHmBS94QTbke99yTdt7MqBPW4upvKMiIAP6qEjrO1NBQAb0qWgmFVIE5p5AmwH9iCOOaPin8FNzLyICIAIiIAIikCGQMqA/4QlPaE466aRmyy23FD8REAEREAEREAEREIEpINBmQH/Ri17krrp74AMfOAW1UBEXQ4AojRdeeKHTh/mIUm35bbbZZi5CwbbbbivjeQBJBvTFSKDenWUCMqDPcuuqbsUEZEAvRqYXREAExkDgN7/5jQsv+6Uvfcl9fbvttmsOPPDAZptttmm962kMxdQnRUAEREAERGBiCTCHoii6+uqrm4033rjZfffdm3333VdK1oltMRVMBERABERABERABJYmwLU8Rx11VPPZz37WhW0nJPfLX/7yZscdd2xWWGEFIZsjAnijX3nllc3pp5/eXHrppW6dz8Nan4OyeJxvvfXWikiQkAkZ0Of++UjIAAAgAElEQVSoo6iqRQRkQC/CpcSzTkAG9FlvYdVPBERABERABERABERABERABERABERABERABERABERABEQAAjKgSw5EIE1ABnRJhggEBGRAlziIgAiIgAiIgAiIgAiIgAiIgAiIgAiIgAiIgAiIgAiIgAjMAwEZ0OehlVXHPgRkQO9DTe/MLAEZ0Ge2aVUxERABERABERABERABERABERABERABERABERABERABERCBgIAM6BIHEUgTkAFdkiECAQEZ0CUOIiACIiACIiACIiACIiACIiACIiACIiACIiACIiACIiAC80BABvR5aGXVsQ8BGdD7UNM7M0tABvSZbVpVTAREQAREQAREQAREQAREQAREQAREQAREQAREQAREQAREICAgA7rEQQTSBGRAl2SIQEBABnSJgwiIgAiIgAiIgAiIgAiIgAiIgAiIgAiIgAiIgAiIgAiIwDwQkAF9HlpZdexDQAb0PtT0zswSkAF9ZptWFRMBERABERABERABERABERABERABERABERABERABERABEQgIyIAucRCBNAEZ0CUZIhAQkAFd4iACIiACIiACIiACIiACIiACIiACIiACIiACIiACIiACIjAPBGRAn4dWVh37EJABvQ81vTOzBGRAn9mmVcVEQAREQAREQAREQAREQAREQAREQAREQAREQAREQAREQAQCAjKgSxxEIE1ABnRJhggEBGRAlziIgAiIgAiIgAiIgAiIgAiIgAiIgAiIgAiIgAiIgAiIgAjMAwEZ0OehlVXHPgRkQO9DTe/MLAEZ0Ge2aVUxERABERABERABERABERABERABERABERABERABERABERCBgIAM6BIHEUgTkAFdkiECAQEZ0CUOIiACIiACIiACIiACIiACIiACIiACIiACIiACIiACIiAC80BABvR5aGXVsQ8BGdD7UNM7M0tABvSZbVpVTAREQAREQAREQAREQAREQAREQAREQAREQAREQAREQAREICAgA7rEQQTSBGRAl2SIQEBABnSJgwiIgAiIgAiIgAiIgAiIgAiIgAiIgAiIgAiIgAiIgAiIwDwQkAF9HlpZdexDQAb0PtT0zswSkAF9ZptWFRMBERABERABERABERABERABERABERABERABERABERABEQgIyIAucRCBNAEZ0CUZIhAQkAFd4iACIiACIiACIiACIiACIiACIiACIiACIiACIiACIiACIjAPBGRAn4dWVh37EJABvQ81vTOzBGRAn9mmVcVEQAREQAREQAREQAREQAREQAREQAREQAREQAREQAREQAQCAjKgSxxEIE1ABnRJhggEBGRAlziIgAiIgAiIgAiIgAiIgAiIgAiIgAiIgAiIgAiIgAiIgAjMAwEZ0OehlVXHPgRkQO9DTe/MLAEZ0Ge2aVUxERABERABERABERABERABERABERABERABERABERABERCBgIAM6BIHEUgTkAFdkiECAQEZ0CUOIiACIiACIiACIiACIiACIiACIiACIiACIiACIiACIiAC80BABvR5aGXVsQ8BGdD7UNM7M0tABvSZbVpVTAREQAREQAREQAREQAREQAREQAREQAREQAREQAREQAREICAgA7rEQQTSBGRAl2SIQEBABnSJgwiIgAiIgAiIgAiIgAiIgAiIgAiIgAiIgAiIgAiIgAiIwDwQkAF9HlpZdexDQAb0PtT0zswSkAF9ZptWFRMBERABERABERABERABERABERABERABERABERABERABEQgIyIAucRCBNAEZ0CUZIhAQkAFd4iACIiACIiACIiACIiACIiACIiACIiACIiACIiACIiACIjAPBGRAn4dWVh37EJABvQ81vTOzBGRAn9mmVcVEQAREQAREQAREQAREQAREQAREQAREQAREQAREQAREQAQCAjKgSxxEIE1ABnRJhggEBGRAlziIgAiIgAiIgAiIgAiIgAiIgAiIgAiIgAiIgAiIgAiIgAjMAwEZ0OehlVXHPgRkQO9DTe/MLAEZ0Ge2aVUxERABERABERABERABERABERABERABERABERABERABERCBgIAM6BIHEUgTkAFdkiECAQEZ0CUOIiACIiACIiACIiACIiACIiACIiACIiACIiACIiACIiAC80BABvR5aGXVsQ8BGdD7UNM7M0tABvSZbVpVTAREQAREQAREQAREQAREQAREQAREQAREQAREQAREQAREICAgA7rEQQTSBGRAl2SIQEBABnSJgwiIgAiIgAiIgAiIgAiIgAiIgAiIgAiIgAiIgAiIgAiIwDwQkAF9HlpZdexDQAb0PtT0zswSkAF9ZptWFRMBERABERABERABERABERABERABERABERABERABERABEQgIyIAucRCBNAEZ0CUZIhAQkAFd4iACIiACIiACIiACIiACIiACIiACIiACIiACIiACIiACIjAPBGRAn4dWVh37EJABvQ81vTOzBGbBgP7nP/+5Ofnkk5uNNtqo2XLLLWe2rVQxERCB+SLwxz/+sTnhhBOaPffcs9lggw3mq/KqrQiIgAiIgAiIgAiIgAiIgAiIgAiIgAiIgAhUICADegWoynImCMiAPhPNqEoMRWDaDei33357c/jhhzcf+9jHmn/8x39sjjzyyMbXaShGk5TPP//zPzd77723K9IznvGMhv9+wAMeMElFVFlEYGIIMCa89a1vdeV5xSte0bznPe9pVlpppYkpX64g1157bbPbbrs1d955Z3PSSSc1z3zmM2d6fMvx0O8iIAIiIAIisFgCv/71r5u99tqrueCCC1xWn/3sZ91/6xEBERABERCBcRDAIeSSSy5xup2LL764+cUvftGsttpqzfbbb9+8853vbB784AePo1j6pggsQUC6SAnELBKQAX0WW1V1GoKADOhDUFQeM0Ngmg3ov//975s3vvGNzrB0n/vcpzniiCOaQw45pLnXve41M+0TV2TaFq3TVt6ZFZw5rdi0G9BRnrzyla9szjnnnObv/u7vXKSNbbfddiaM6Bob5rRTqtoiYCAgA6cB0gwkGVc7j+u7M9BkqoIIzAwBrUPrNKW4lnO99dZbnQ7rM5/5zFIvy2GinKfeqEdA/bseW+U8PgIyoI+Pvb482QRkQJ/s9lHpRkxgWg3onNLF2/xd73qXM56/5S1vaV73utc1yy233BIEQwPaLGxApm3ROuryht8bqitNo+fyUHVP5fOnP/3J9bWPfOQji/rMZZdd1my11VaLyiP38rQb0KnfzTff7Lznv/SlLzkj+hlnnNFsuummuapP/O+jHhsmHkhLAS+99FJ3iOKmm25qjjrqqGa//fZbap6b1rrNW7m5koGIGETM2WabbZp3v/vdzSMe8Yh5w2CqrwycJkxTn2hc7Tyu7/7bv/1b8+QnP3mh3fqug2ZtbzP1gqwKTCWBeV+H1lpfzjvXv/71r82JJ57YHH300c3666/v/v8WW2zR2kdYG7KvZm2YemZBfzWVA4QKnSQw7/1bYjGbBGRAn812Va0WT0AG9MUzVA4zRGAaDej/+7//25x66qnNAQcc0OCFzoldNikrrLDCUi0za0qmaVu0jrq8MqDXH5xkQK/POP7Ct7/97eb5z3++C+f33Oc+1x1eWHPNNUdfkAG/OOqxYcCijywr5jeM594jZZNNNmlOO+205uEPf/jIyqAPDUfga1/7mgvF6Z9jjjmmedOb3jTcB2Yop3EZOGcI4VRUZVztPK7vyoA+FWKpQs4JgXleh9ZcX84zV7rO9773Pbdn+8lPfuJ60kEHHeQcPlZcccVkzzrzzDObXXfddeG3F7zgBQ3GHIzvyyyzjLvGi3f5/3pEYNwE5r1/j5u/vl+HgAzodbgq1+knIAP69LehajAggWk0oP/whz9s2Fx897vfdeGMMS603QslA/qAwtIjq1EvsmVA79FIha/IgF4IbIDkHBr6+Mc/3uy///4uN8a1ww8/fKo9kUc9NgzQDCPPoqaCc+SVmcEP/uhHP2r22GMPtxbhyXmTzrsBvaTPj8vAOYNiOtFVGlc7j+u7MqBPtDiqcHNGoGROsqApXRNY8qyVpub6cmiutRiU5FsS0azEgP6Xv/zF7efe8573uOLssMMObr+31lprlRRPaUVgZARmsX+PDJ4+NLEEZECf2KZRwcZMQAb0MTeAPj9ZBKbNgB6Hbsd4jkdm2yMD+njlbRIX2bMmE6Nu4diAPskh7ksUHqPmWPq9W265xYXv/vKXvzwTodwncWwobZNRpPchNu+44w7nrbzvvvtO9cGJUTAb1TdKleVhCPenPe1pzXHHHTdXIdxL+vy4DJyjkh19528ExtXO4/quDOiSfBGYHAIlc5Kl1KVrAkueNdPUWl8OzbUmA2veJfvJMIT7Yx/72Ob4449vDeEez0Vc7UM4dz0iMKkEZrF/TyprlWt0BGRAHx1rfWm6CMiAPl3tpdJWJjBtBvRLLrmk2XPPPZv//u//bnbbbTcXynjVVVdtpTRrxtJpW7ROYnlnTSYqDxFLZS8D+qiJ/9/3wv40yQcXLIQmcWywlFtpRMATmDZl+bhbrqTPj8vAOW5G8/b9cbXzuL4rA/q8SbjqO8kESuYkSz20JvgbpaG5WtjXTlNiQC8py7jmopIyKq0IhARmsX+rhUVABnTJgAikCciALskQgYDANBnQ8T4/7LDDmhNPPNHV4Itf/GKzyy67dLbnrBlLp23ROonlnTWZGPWAJgP6qIn/3/c4OPTiF7+4+frXv9486EEPas4666xm8803H1+BFvHlSRwbFlEdvTqHBKQsL2v0kj4vpXIZ22lNPa52Htd3ZUCfVklVuWeRQMmcZKm/1gR/ozQ0Vwv72mlkQK9NWPlPC4FZ7N/Twl7lrEdABvR6bJXzdBOQAX2620+lH5jANBnQr732Wud1zh3oT3rSk5rPfe5zLpRx1zNrxtJpW7ROYnlnTSYGHhKy2cmAnkVULQF3oXNP3iGHHOK+8Za3vKV529ve1iy77LLVvlkr40kcG2rVVfnOJgEpy8vataTPj8vAWVYjpV4sgXG187i+KwP6YiVG74vAcARK5iTLV7Um+Bulobla2NdOIwN6bcLKf1oIzGL/nhb2Kmc9AjKg12OrnKebgAzo091+Kv3ABKbJgI7h6PWvf70jwF2wbGZyhiOLsTRWpF122WXNVltt1eDxTsh4DPWXX355w8Z4tdVWc8b7F7zgBe7u9VVWWcXcIhgeuW/s1FNPXciPl7fYYouG+1D32GOP5jGPeUyzzDLLtOZpWbSGCronPOEJzec///nmUY96VGc5SzeGGPKuu+665uMf/3hz0UUXNVdffXVzn/vcx3nD7rzzzs3uu+/erLHGGr020dwdduWVVzannHKK4wV3n/f222/vQvg/9KEPNXOPE1pkwpL5Pffc4+qNFzAewVdccYV7DdZbbrmlk5Gtt966WWmllTqziw3SX/rSl5rnPOc5Dfflnn322c2//Mu/OB6/+MUv3IGRv//7v3ey8qxnPSubt6UepWlGYUDnvm+4nnPOOc13v/tdV/fSvkL6UrkO+zzfpX15Nt5444a+ZG3TkCly8oMf/KD55Cc/udBXwrq88IUvbDbYYIPGj8W59vjWt77l+hje6NaDRKk8/+d//scZ4P/pn/7J/cyde8cee2yz/PLLJ4tAnz/66KPdOzyf/exnm7322qu1uL///e+bV77ylc1nPvMZl+bDH/5wQ9h5/7SNZdSLMfe8885rqCv5wH/bbbdtXv7ylxex4lvI0umnn+7kyefn+yjsn/KUpzQrrLBCaz3C8fQZz3iGG9Me8IAHuLt7iYJCH/3mN7/Z3H777a7v0+df9rKXuX7aNZbn2tn/bpHhVGj/FVdc0Y3RsAzHJ1jusMMOTUru/Jhz5plnNt/4xjdcnfych8xxgO2+971va9HDuZQICbDZZJNNWlkxTr7kJS9pnvzkJxff637TTTc1X/7yl5tzzz13gb8v60477eT6CHNQ1xOPZe94xzucfN94443Npz/9aSfjzD+0KfPR/e53PyfzF1xwQbb5UnOvRbk+ivVIakzycyzzCrJB+4XlDWU/W/n/nyA2Fna9F19J0WbgZH3AGu1Tn/rUIOuyocfntjrGsubHz9Q6k7ZgDfq85z2v2XXXXd14Ez7I52mnneZk/1//9V/dT35M69OfKANrXNYarLnCeQ/ZZz3HeLbccstZm96lYzxhPcOaNx4jX/rSl7o8f/e73y3Rp3Lzii/AYsf1eTWg33HHHc1XvvKVJdrEryuRN8bOrn1NihvjBXPNxz72sYa5g/Va7oqtxbZfThC/973vNc9//vObn/zkJ24s83NR23vhWPfMZz7TrVtWX3311s987Wtfa9iP8PzDP/yDWxesvfbarelr1ze1rgrHVD9mfPWrX52IdVUMauhxuOYeNSx73B+65DK3Hx9qT5nrG+HvlvVlmL4m18Xu/dvmWLiyh2bO9PNbqK9gXxfPsdQ5XFfnmPq1o0+Xm1/6rI1+85vfuLny4osvdp/J7dl8WULdGXMu8/HDHvawXJVaf/d7n3B/Ds+NNtqo2WabbUy6rDjzvm3PGuNVr3qVW5/zWHWD//7v/+7mOvabuWhuQ4xNbdevDT0uWxp1VLrIuCxD6XXi8Zd9+FCyOEmy3daWNcpokZt5SCMD+jy0surYh4AM6H2o6Z2ZJTAtBnSUbBhPzjjjDNcW3siYaxiLsTSlsH7IQx7iNicoFNseFJyf+MQnssZpNpwYmQ8//PDmqquu6iwyhheMVGuttVYy3SQY0DFoYWh7//vf74xbqQdDxrvf/W73E4pSHosC/pprrnEGDBR8bQ95s1lFHroMX23vW2QiJ1coCw899NDOcpLHZptt5lhh/GszkMabfhR36623XvPa1762U15Q3h133HFu0zrKp6YB3SJbvq70Fdg+8IEPbK1+iXII2XvjG9/YoGDsemjT9773ve6QRM7o/Z//+Z/Nm9/8ZmeMa3tQPBx88MFufOD/557bbrutedGLXtScf/75RWNhKl8MkBwE4skpgeMx+NWvfnVz/PHHt/bBUCGdUmDHYxkGMerEISkMt6kHPowPjM05Yw5yitH+qKOOas2Pb+y4447NCSec4AzzqSc2oGPg+fa3v+36J3Vse17zmte4sbzkkFUqL4sMx8oZZO5973tf8853vrNT7o455pjmgAMOcAfRLHMUCuCTTjrJyX7qiedSDqDdfPPNrg90sUKByVi2zjrr5MTfzTm5+YdMmCf4LvVrO8SUMqCjANx///2XKK9XfGNQGYcBfcj1CPxodxh2zbHM38xDHLbgHcv8HefXR0ns2yqlgOagxVDrMspaY3xuY5pS7j/2sY/Nzjlhn7OOacwP73rXuzrnRsrJ2hTDeW6t4cdJxiLLesOaLwbbI4880v3zh1JyBnQrg9y4njNwZAeingnG5YGOgeILX/hCg4KwayzOrW9ibqxXmYs5LBfO223jxVDtl8Mfr1fiA3zx++FaKGdQiQ8TdhmyRlVfX594LcAajX3spK2rQv5Dj8OWNULfPWosN0MZ0IfcU+b6Rvi7ZX3p09fkOsTePzXHciCQPcOHPvShViwcPvvoRz/qDtOGz6QZ0DnczPhNm/FYDlCX7tu6ZIc5hMPIRxxxxMKh9rb0OV1W+N5i2x49HPogHpxR2G8zhnc94aEC1iHkseqqqy71ylBjU+1x2dLnR62LLBk3fFqLXoe0Q8vi0Pn5+ixWtsN2rVVGi+zMSxoZ0OelpVXPUgIyoJcSU/qZJjAtBvTQm+Dxj3+8W8S3GTzaNodtCp14A4zCgRONnFjOPRifPvKRjzRrrrlmMikLVjzAY+USiakH3iDeu9Zn0GWYH7cBndO+3EPftRn19cDYhYLYe2Z3KeDhhPHswAMPXIoHHozXX3/9UkYwDACEss4Z0uKGWawBHaNQbGDhG2zCV1555QXvrZADvPDSSXmkxpt+vL28x3lO/jhNjmfzox/96GTSsK65vFK/+2gM4W+1DOgY2jAko+QNHzxmMZLfeuutS7HN9T+rcggvPjz34r7It++8886lFM54bGHwxdjW9nDCnX4fjyNt/f6ggw5yBumcwfUvf/mLM7ajAOCxnrhPlTM0ctNfOTxARIzUE57Y5/ec8ib00Ep5dIVjGV6OsD7xxBOzYko5UYZjdG07wIAiH0Z4xIUP7YYH9fe///0l/t7Vj0KDB+WkLow9bYeHwoz7jlFtc1jspevThSw5rHOve90rexCEd2HJ/AXH1ByVagxYYTR5xCMesdTP8Vy69957u8NuFla5vszH2sYIlOGPfOQjG655ib/FnIJxPnU4JR7LaFu8fOI+6w3oeLQz/+E1wsP7KEj8N+k73kP//ve/v4vugBHaP3080Idcj5TO37QJBk2ePgZ0xgyUrf4Jx3DaDK7IKg/RazCkEjmBJ5YlDED0xSHWZeRfa3xuG8BiWSOKDLLTZcz0edHnOLjCnMPBGMuDVxay03Z4pGtt2jXvnXzyyZ0HAilb23yaKjcy8Nvf/nZh7u0yoA85rs+TAR3ZQxbe/va3L9EE9EE8EekL8TzZtr6JubWtV1PjxZDtl+sDsZGb9RWHSvz4Er4fr6n4jQNEGMZTTxxdp01mR1nf1FqAKADMP8x/uWfU6ypfnqHH4dI5zrpHbePHemExawLyHXpPmWvr8HfrHqkW1yH3/vEcy9qDNSFr0NyT2gPwXqjrYH/o52v2EqyB/Z6eA1vsX/2Tm1/CtdHdd9/tIq35A0h+z+vzCtdGRIbC4OvXnDlnklB3Rn7otnbZZZccjqV+x3jH+Mm+Kny8nufHP/7xUjqa3Jp+qLaP97EcGNpuu+1a6xiP39SLsT7eTw45NoV7tKHHZUtjjkMXSblq6HWGlsWh86PeQ8m2b9saZbTIzbylkQF93lpc9bUSkAHdSkrp5oLAtBjQQ+8APKJQ4KdOi8aNZjGWtp0gZ0OElzFKcU7+soD5j//4D+f9HHqmE8Z83333TcpLrEjEuwOPSLw9fahkjOicfg09JV/84hc7D+84XO44DegsCDFw4a3kH18fH6qcUFc33HCDU/ZimAmNGV0KeBTjePZ5Ayb54r2JMQgDOd/GiM7ixnvzsnHj1Dgh3Usei0y05ffDH/6w2WeffRaU+BjN8VomzKpvK5RxhFjD+9FHHKCsRE/wIR/D/ONNv/8NGeCAAAdFkBXy5TAC3rKhh35XqMxpMaDDACXUBz7wAVd97z1K9IKwn6OsIg0MvGzhDY43dMqYalEOEVZsv/32c+GgeWLZ42/0UdqPvu9llIMuKE7XXXfdpcSFsKF4AXpjD3KCPCAn3qBB6DiMIShofF1QcmMoyl1NQR/A4M9DmFLGIMJLlz6x7HV5adGf8eYNHwzuT3/605f6bKy8Thn5U94dtDsKGthxKIk2pc0Zb0P2XV4GsSzR91Ce4xHuvRJIgyKJMdcrxFBKUcc4okHKi5Y8MWZjnKX9UaKhYMSLEqWdz5ODLRwIQUnb97HIcIqln7+QZ2SOsZmw5x/84AeXkDlkE/lGHlNz3s9//nM3FodRFPDoedvb3raUnKbmUs8K2UHpyHgOK8ZIxvMwKgvjHd9KRRaJFbg+Xwz/5IusUMef/exnrl3D8tImfCs+bNU29iKHeLTgkcSBFuZ+DH2xbFgM4mG7W9LXWo9wZQNGIcbZcP6mHVmP+HoyvjEOlMzfVtm2rF98XiUcmJc5rEBoUv90rctqj88pHilZS/UN5nkM6/T7cJ5Hqe6vyonHHh+SM15zdCmSU2tTZOGpT33qwhxFnyOPcJxkTCMU7oYbbphsdtZ/HJxh3OTx4y/99MEPfvDCWJnq/6RvM0YOPa7nDBxWmS5NN2oP9FS/Z21JW2M8Z9xkfCMCCQdY/HjcdlCqrV8yj3BIlOgkHIrhu+Rx73vf2yEauv0s3GGNByrrq64IO//1X/+1RGhk8mYNwlyZOngVjuMY0Vgbxv1hHPWl3CXrKg530+becDfKdRVlHXocrrlHtcgbaSxzfJhXjT2ltayks6wva3Idcu/ftp5jDRyuc7yegoMl6BD807au9b9bWLWtX7oOhpXMReyH0Dd5HVQujHu4b8sdeu6SGw55oGthn8ATzyHICGtHdET+cDfputb0Q7U9V9CwrvUHsHPtaLneY+ixqda4bO3r49BF1tLrDC2LQ+dHmwwl2759a5TRKjvzlE4G9HlqbdW1hIAM6CW0lHbmCUyLAR3lqPdk6vIkiBvMYixNKYS6wu/+6le/csp17tzpUrSw0UHR6T1qu07jpk4rpk4KWxTQte5AjxUDufqgzMZo4o2DbQb0FCcUVyhb4yc2onBXOF6mubtuw3wsMpHq+PHmHOUg5cRDPvVgrEJp7E+/cxiAgx9xvVKb/i7P1ZQnQNup8mkxoIfezTlPGJS98PF3cXcp/SwKj/BwTs44cOGFFzrjgFcipIw0bOZRSnKqnQc5Id3jHve4pcQkPlWcuyPRZxD2ceQPg8bDH/7wXvNVqGBp83CO75nzH2rzfo9P+Ke8JGKFAkbQNu9GxkfSo9T2T5vxnm+RjjIgS13RH2KlQkrJFRs8MK7S7/EgTR3aiGUkFzo212gWGY5ZciCEPkJZ46ftJHuXpzbtj6LOe/S3GSPiuTTXl/FOQOb8GNkVOjesI/mipOMQSSoCCX0QY7FfM7QdYEqNvRxIIu/U/BOzLFWWW9LXWo/giUXdUNjzMH+3zbMomD/3uc+5gye5+Tsnv+HvlvWLT5/i0CWj1nXZKMZny/ohJ8Nx3yDP3HhG2xKZA282nrbxOT40xqFUZIExOPVwcJQ1rz8Q1nbAE6Mph8DCftcVLSRVxzZDw9DjeonRokTGc2lHbUDnuhEO2fmDf1zfwCG91CGl2JhHWgwT4YG+VL/E85KDT11X0AzdfjnO/B4axinbeeed13DwMX5ir05+bzOM81sYXRo4DX0AACAASURBVKftAOM46kvZ4rVAW3hq0o5zXVVjHK61R7XImk9jmeN92lp7ypLyWtaXtbgOvfdvW8/hjJCKEmhd13qeFlZt65ehDOj0WdanGKZ5uozi8b4tZ2xvk5s4Qkfb/M/78f687RDx0G1/5plnugPqPKmIZ2HdwpDvqYNSNcamWuOypa+PSxdZQ68ztCwOnR/tMbRs1yijRW7mMY0M6PPY6qqzhYAM6BZKSjM3BKbBgJ66p9Qbz3INZTGWxgqhXNgpvhkandqMCaFSBsMARq74jq2w/Gw8OCWN0oonZcyyKKBrGdDDO6NyhsbURqrNgB4qmiyc4s18myGtTTYsMpF691vf+laz8847O+Op1fudk86c2vZGi5TBNZZvjF+w7grljXGejR9eQzx4auOZnQv/nesvlt9rhHAPQ+UhA3gGtF2LQBnDjVnqfu0ShUd4OKfL64g847qnDvPECuvcna6xMcNicC0JvZ5r05Bl21gWfo9IESimkb22wwth+rZDAbFBNBeWPfYSS3GKN65tBwI8k9jgk2r/2OCRC8seHx5YTIh9ymlR2oUsLWMz0TwwtHmDmMVTPjQatBkX4rmUshNRoOuajXiMTHmPxF43ufDUcMOrHsOO90RPjZEpBXZbePpUPypRlvO+JX2t9Ug4f+fu+C2Zv3PjS/i7Zf3i09fiMIrxOcUklrUuJbR/P1QKW+Z5xjP6D3MaT9t8FuaL0Zx2SRkWw3qwzsJY6A8mpbzbMdLihfzNb37TvdoW+SHMNzb6p+bLGuP6pBjQS/pPW9q2tXVsCLAcOA37aGo9EHNri9wSlrVG+1m4xYrn1JohjJbDvEaUKA6T8KTW63F0HeY4DkyGh+nGVV/KPC3rqhrjcK09qkXWfBrLHO/T1tpTlpTXsr6sxXXovX9qPdd1xRmcLOtaz9PCqm39MpQBnfzj67TawrgvVlfi68J4xlrCO43k9qjxd9F9ceA4fIZu+3Dt0XVYKj5UkBrja4xNNcZlaz8fly6yhl5naFkcOj/aZGjZrlFGq+zMWzoZ0OetxVVfKwEZ0K2klG4uCEyDAT1ePOQMUmHDWYylsUKIu/9QbnY9hNPx9x+nDESx4sZq4AzzxTiFF1gYNtaigK5hQI+NQoTMxtMo5cUScsuVNw69ZeEUs+XQAf/a7kOO29EiE/E7KKZZWPEuD0pDTjHnrhGI30t5q/Q5IBKfQrd6Lg8xqLWFybPmXdJ/2/K0KqksCo9QOZQ7uU55UPjjOcfDPcfcae49tOJ26fKOD+sWlgFPP0K7r7zyyq1IY2NySkFhbY/bbrvNKUfOP/98dzAk5aUV9mOiHfgQw23pQ6VUmxEnzDM11sXl5y56IoOg8OAhpHt8kCpWSObuwiOfUBlFW55++unu2gT/hONp6ve4nMgAYwX/eHJG/Fw7WWQ4N87G34jHc0sZr7vuuob7bv398ZdddtlSRrc+Rql4Dkj1wVgBdNZZZ7k7s3NP/N7ZZ5+9RMSQeCwrnUus45AvpyV9jfVIn/amzKVylWuPkvxqcBjV+Jzi0Geej+8vtcyd4fUeKcNqrEC2ruUs3mzhuG85pAEny5hRY1y3fDcnz31+T10J0ief8J02A3p8UKrrWgOfX3wIgigt4cHfPv2yRvtZmYVjTmqeC9c/rM9ZY+y///5unZdKH4+lqQO8k1LfSV1X1RiHa+1RrXJWMseTtuaesqTMufVlLa419v591nOWda3nmWMVci+ZX0rS8o24Tdo8y8ODcl1XWOTk5Xe/+52LQMNVFTypQ0NhHrQt183cdddd7s9cFRJGt6nR9vHhwbYyhmvw1MHhGmNTvJYealzOtRu/j1MXaSlfmMayPxpaFofOr4ZsD13G0naZp/QyoM9Ta6uuJQRkQC+hpbQzT2AaDOilm4uw0SzG0j7554zUpScGfZnZGBF+E290vPYwjIZhES0K6FzZUkKd2xjGSjWLIjfeNKSUfBav0lR5wwgAOa/h+H2LTMTvxO2Z20CG74dK5ZQBro9infzjU+ixorPW4DVrBvQ4fCdGtEMPPbSXN39f7+NQRiyKjj5jVps8xIoHQl+jkPFPuAH34QJ/+tOfukMk1JdQ9aQPD7CEXv1t3gqWsSwss6WfWCKDxBziMShWiNcYT0v6Zm5stoyz8fcsLON3LMqNvnIZXqOQGiNDebIccvFlj9s2PhzXh0Opwqc0fR+GORmlvxIJhTmDJ+dB5Mtc2kdzcl2SXw0OoxqfUxz6yJqlz8XfyjGOZcG6luM74fiaUgKXHkYjT0s71xjXLd/NyXOf30dpQC/xrgz3IFw9RCSO1FjRh1uN9rOyDw+hpMIdh+to1j4Yz4lwcsopp7jrd7iKCgOQf8L+07ZWG2d9c/2/z1pg6PrUGIdr7VGtcubTWcfsmnvKkjLn1pe1uNbY+9eeY3OsQu4l42RJWv+NMAx5alyLDae5e8G7ZCY+7IExnCgdz3rWs5plllmmRNxc2hptT77hXr5tnxCOjymHjRpjE2WrMS5bwI9TF2kpX+n+aGhZHDq/GrI9dBlL22We0suAPk+trbqWEJABvYSW0s48gWkwoMcKvxJDocVY2mfzklNYDxU6KxZAyyI8V7aUUOc2hrGxNuV9mMo3V95a+XZ1XItMxO/H7dkWMi313ZxCpc+mP7UJLVGEL2Zgq21A5wT4L3/5y+bcc89tLr74Yhf2mNPsXU+bPObkmjxTd8qjIOCucxQE3F1+v/vdz4Ssr7KptM/GYxbXPhAqvO8TGjBjr6uwTv43NuWEcqd94qgKoQKiK7x+bmyI65LrJ7HCyOJVzTdy439p25CnRe6sbWXJa2iWfcYxC8u2OseetmF/jtu95B7HnMzkfs+1UW5sz80jQ3nx52R0HPNsn/VA+E6uX6byz3EY1ficKlsfWSuVL76bGwtCRl3jcynfWuNvrXz7yFduPLD8Pso70MMDDW1e6qXzbCm3Wu1nYU2a0HsrFTHHMwp/Cw3G8Vo/PJSQmovGXd9c/y9t7xr1qTEOT8ocZx2za+4prX3DslatxbVGvrXnWMta3LMvGSdL0vr8r7322ma33XZbuB4uHqfikOaWaFxdckNEjn322Wfh2ifSbr311u4qKA4Srb/++s3yyy9vEr0abc+HuV6P6JFf//rXm1QEnNg7OKUzqTE2WdZlpeOyCXTi2qjSKw/bvlM6zwyp1xlSFqnfkPnVku0hy2iVnXlMJwP6PLa66mwhIAO6hZLSzA2BaTCgWzekqUazGEv7bF5yitrFlLlL+CyL1lzZcpxShqc+eVo2DUN446ROX3cxtMhE/H6XgSc3WNx6663uXlA2dTzxpq3Ppp98+shtrqyW32vcge6/e8MNN7hw/P7eYkt5SLMYAzrv00bc1XzyyScnP4kn0i677NLstNNOzaMe9ajWU/dxv7eWP0xnMWrEbZ8KZ17y7bDccX8KFcZedkOv9fg+7PDAU5e3sGUsC+uQ6yeLPdjhvxV74PcZ+0oUbbl2suQ1NMtUmSxzWt8xqSvv2COkRNZz4fRzMpVrGwuTMA9L+j4MczIa/t52f32qrqVyleNVkl8NDqMan1Mc+siaRV7ib+UYh+N56dUvXeFu+9TPso6pNa73ka+cfFt+H6UBPZw7LGVLpYmNxKXcarWftT7xneXh/B7OLeFaJVzvczARjv6anjAaSsoAM+765vp/zC3Xb2vUp8Y4nJsD2+SllFdO7qxjds09Za6M4e+59WUtrjX2/jlZ7ruu9e/lWIX5l4yTJWn9N3IHS8N5viRqU5fsXHHFFQ1Xvlx11VVLJeMA0nbbbeeM+kSnWWONNVqzqtH2fCwe6+PoaKFxPBVdhDxqjE3kWzrO9JHlxcp3ybhRUp+h9TqUcyhZ9HUeKr9asl2jziXtPS9pZUCfl5ZWPUsJyIBeSkzpZ5qADOj9DJG5TaV1E10qXJZFa65sqW/mNoZ98rRsGoZYbJYqgfsY0Bej9MxtjvtulHL5wn+xCtSUYbqWAf3yyy9vDjzwQHeFgX8wVrMpf+hDH7qE2N5+++0uxCgnznkWa0AnD65NILrFe9/73uYrX/lKa9fEkwulKveChmHLh9p8d9XHF2poA3p8v62P8hGGDovviwu91sOQ0KHiJlY+h1AtY1mYPtdPhlL0xgbaPmNfbjwtGfcteQ3Nsq8ixjImlea9WFnv4peTqVw7lc7zlvR9GOZkNPd7Wz1L5SrHqyS/GhyGUI5axucUhz6yZpGX+Fs5xuHvpWunrvL0qR9lz7VzrXE9992cLPf9fTFryfCblnXsYtd/fC8+UFvKrVb7lfAPQ/tyl+/73ve+ZuWVV25CL84wxHHotR6GaQ8N7m0HkcZd31z/j7nl+m2N+tQYhydljrOO2YsZB0r7YFdfya0va3GtsffPyXLp2jNOn2MVpi9po5K04TfCO87Dg8/W+8BLxlCf9o477nDG4JNOOqn5/ve/n8wCY/pLXvKS5rDDDmvWWWedpdLUaHv/EfImchxjNdeMEep+1VVXdT+He1YOAhx//PHNCiussET5aoxNfGDocdnadtbxyJqfT2etTw29zpCyGNZ70mWbsg5RxtK2nqf0MqDPU2urriUEZEAvoaW0M09gGgzocQj3kvDZFiVTn81LblM5zkVrrmwpoc5tDPvkadk0hPmy6dpoo42alVZaqajf3f/+92/wCllvvfVM71lkIs5oMd4C8Z1Io/RAX6wCdVQG9JtuuqnhLvuLLrrIod9+++2bo48+unniE5+Y9Pa29q+cXKcEhlPsGOg5kUwYeTaAcQh5ZJWw6QcccECz3HLLLWQTl2uLLbZo7nvf+5rkMkxE3ptssknre4s1KqYyDsOWei+t2267zbXL+eef7/6Xe++oO08qtDt9N/TQ6hqrrRtwX9acciz+ncMXhOIvfXbcccfm4IMPXnitz9jXR+7aymnJa2iWqbJY+lyfuZRv1fJAjxWJsTEoJ1M52bEwCfOwpO/DMCej4e+pO+bb6lkqVzleJfnV4DCq8TnFoY+sWeQl/laO8WI80EuuWrBGisi1c61xPffdnCz3/X0xhrPwm5Z1bJiGuRCjb+mdtZtvvnlz5JFHNiuuuKL7fCm3Wu1Xwj9cg4eGprCvxKFtU6Hdw71ofHVN2zplqHWItb65/h/nkxuXarRfjXE4NweOao6zjtk195RWWSFdbn1Zi2uNvX9Olvuua/17OVZh/iXjZEna8BvXX3+9C6F+5ZVXuj/7/VYulHmJfLSl5cA5V61dcMEFzYUXXujKwJ4wfDigh6F9yy23XOLvNdref4Drxfbdd9+GkPVhNLf4Koq2vWmNsYmyDT0uW9vQOh5Z8/PpLPWppdeJy7oYWUzVezH51ZTtsKyLKWNpW89TehnQ56m1VdcSAjKgl9BS2pknMA0G9L6bi3hz2HYHYJ/8c5vKeNFacm97l9BZFq25sqXyz20Mw82+JcS0dZHdp6yL7ZQWxWP8jbg9S+6RisOexrLQZ9NP+Sx3dU2LAZ1T4ngG8RBa7ZOf/GSDx3PbY90U5uTaIksY1G+++ebmC1/4gjMg820eDMl4wT/3uc9dyMZaLst3u9L0GbNy3wzv7vLGcu7d2nnnnZ2nfxzaPLxPznsyrr322s0rX/lKxyXn3WgZy8Iy5/pJ7vdc/dt+7zNGDSF3vjyWvIZmmWJhke2+ctl1b1zcrl1RDeJy33nnnc1rXvOa5uMf/7j7iesh+OfXPYuVGQuTsEyW9H0Y5mS0r7K+VK5yfawkvxocLPxzdej7ex9Z61PeHONQVkrC+VPvSy65pNlmm20cgvggRnxYJXU/dIpdrp37cLO0Ue67ljz6pBmXAT11NVOf8pdyq9V+JWWPjSes34kghIfkiSee2KSugfrWt761sPZhDuYQAdcwcbiTx/8tjkI07vrm+n/MLVfe3O8l7eDT9hnXct+ptUfNfTf+3Vq3mnvKkjLn1pe1uObWLCV18Gn7yKq1vXyff+tb3+o+lxtPS8bJkrQhl3jO9WtjDn+3eWH34Wp5B4Me+8WPfvSjzac+9SnnAc6z1VZbuWvr1l133YVsarS9z5z9OoefDjnkEPcnv29tO0TVt/9amIRphh6Xrd8fpy6yll4nV/cSWczlxe8l+dWU7a6ylpTRUud5TSMD+ry2vOqdIyADeo6Qfp8rAtNgQOdEKQadc845x7UNi/MXv/jFpnayGEv7bF5yi6S4zGGIY1PBWxJZFuG5sqWyzm2iY2OtNQpArry1FvddjC0yEb8ft2dsTOz6XujxlfL+67Pp53ux0WmoQxo5+YzLm1Mk5PK766673Gb3Qx/6kEsaG7lS71uVHjm5zpUt/v1nP/tZs88++zSXXnqp+ykX3rRkrCopC3e2v/CFL3QKXZ7TTjut2WOPPUqyWCpt6G2O9zt5nn322c3rX//6JU7yhy+G/fuLX/yi85qnXN/85jeX8liPP5gbG+L0ln4StncYqnUxYGqMpyXlschwDZZxGS19rs9cynfC0IqpMTKMatDm+ZdiGkf/iPujRaa62srCJHzfkr4Pw5yMWg5bpepZKlc5uS7JrwaHOM9a43OKQx9Zs8hL6bi6mIhOYZQS7jn93Oc+1zzwgQ9cKIL32uUP1n5qaeca47rluzl57vP7KA3oYX9LtVef8vfhVqP9SssesiDCD+sUv1ZJHfYI10M+FPApp5zi1kM8XYdox1nfkjGWeljGpaHrU2McrrVHLZUz65hdc09ZUubc+rIW1xp7f4ss91nX+ndyrMK8S8bJkrRx+cPrKbhuAmM1B9C5koInvge8RDb6pMWAfdZZZ7kQ7t6IHkfdq9H2YVlD3Yhfh3Agyh9+6jqEW2Nsomw1xmVL+4xLF1lTr2OpN2kssmjNy5pfbdnOlXfoOue+N2u/y4A+ay2q+gxFQAb0oUgqn5kgMA0G9D6botSGZ5Qe6LHHg9XIyGnvI444orn77rubNdZYozn22GObBz/4wQuyZlmE55TpKcHNbQzDu/94v+3+qDjvXHnDuwZ5t82rY8jO1seAHp/0ju/WaitfeIc0aVJK5b7yHSqzvcHz4Q9/+JCoknkNbUDvU3+rkion12y06W88hFrHUJdjGHKPx5S+/b600az1L8k3lnEM6GeccYb798xnPtN5la+++upLZBmWAyX0U5/61GannXZyaXKHhnJjQ1x2i5yEhticB7yVTY3x1PptPybmvF5qsIzLaJG5PorAWO522GEHJ2v+3kLKER5CIgIKCjpCC+eeULmYipxikamub1iYhO9b0vdhmJPR2BN/qPk7x790PRCmr8FhVONziksfWbPISynjvmu5P/7xj82rXvWqBiMiT8ro2KefWtq5xrhu+W6pfFvSj9KAHhoSiJhz3nnnOY/AxTx9uNVov9I6hJ60HMh++tOfvnAQOzbwkDeKaK4RwhDF3MEci2GKuSm8Fz1VjnHWt8ZaYOj61BiH+45rpbxycmcds2vuKXNlDH/P7ZFqca2x9689x+ZY9V2/9BlT/bfCcO38Ldy3lUQL7JKZ97///c1XvvIVl2TTTTdt3vzmN3detRfLTHydS422D8sffh8GhHPHAYf2Yx7kv7fbbrtklWuMTXyodJzpI8upCvWtz2J1kX3Kbxk7h5bFofOrIdtDl7Fkfpi3tDKgz1uLq75WAjKgW0kp3VwQmAYDOg0ReqAddNBB7lStv5Ovq6EsxtI+m5ecwpoyhUoH7h/EEMXmo+1BYUOo2f33398lie8cti7C43CtuXDj4Z1RfKPN2B+GYyK8Nhu1DTfcsLU+hBTCmxhvD562Awwf+MAHFu4cxuh16qmndobv9h/8+c9/7ryf/J3M1g5rkYlUXqExhm8SqmzPPffs/CxtQRpCm/HQvtzPFT7xRsNi3PjVr37lQp77qAzWAxpWRl3pahvQc6Ff435CWVN3tfP3nMIj7it4Ue+yyy6dmD796U+70/VtMk2bcC8dm3g27yhnMSznHrxl73Wvey3h0df2DiH6OE3PN4Y8PBGOWYTqpUw/+clPWg+2hEYVlMqPe9zjGvqzRXFTQ6Fw4403OqU40Rh8+x9++OFL3FOfYko9UEStv/76C+G9fTrLWB/nmZO7nCyEv1vyqsEyLqNFuRHPpRbvF8ZG+st3v/vdhTYjXG4YGjdWEmLIO/744zuVeHfccYebV+ivPC996UudbK6yyioLVeuj5Am5WJiUpq+1Hgnnb8t6xDp/l8hyiZzW4jCK8TnFpI+slcoX37UwjmWBd3KGVdaRHABkzmlTQsf9lMNpKKSWW265VjGJ10gpY2aNcb2PfJXIelvaURrQGQPZT3z+8593xdlvv/1ceNtwDEyVk77/4x//uNlggw2WujO9D7ca7VfaFqFim/0LhwGJJNR10C5c87/2ta9t8GIkuk5ujTrO+lr6f8jOMi7VqE+NcbjWHrVE1krG7Fp7ypLyWtaXtbgOvfe3yHKfda1/x8LKpy0ZJ0vSxuUPD/rw26Me9aiGcZ+52BoFJicv4aFxrlhDR/Owhz2s9bX4wGZsQOfFods+Lkwos4ceemjz/e9/vzn//PMbIrGwJ2CP2vbUGJtqjMu5dvO/j0MXGffF3Jxp1esMLYtD51dDtmuU0So785ZOBvR5a3HV10pABnQrKaWbCwLTYkAPF4ApD7W2xrIYS/tsXixGFQzTGDa5O5mHu5JZCK255prJ4uItwv3BV155pfs9pUi0LMLD0IPk06U0Y5GLIeLtb3/7QpnajLE33HBDs/feezfUPVefe+65x4X35LCDD+PVZkBP5ctd06HnfQiMhTYGsgMOOKB5zGMe07zzne9s1ltvPXN/tchEKrN4Q8BGEoM4RsPUw73ZsCTcPU/qLjD+HueLcppw5oSXXGaZZZbKmrunCSHvPadTd3GbYfRIOLQBPVYAYNwhtK6/azUsInLFwQ0MY7fffvvCT30N6LFXXa6Pkp6N4Mc+9jH37VRfift9Tk7I59prr3V58bz3ve91RvH4bs2QAwpxf3hjKCUJ+cfKP/6WO7Efbu58Gds81sM6WMayML1FOYYscacpym5f9q6+RBrGJwy2lIexhH63wgorLHzaMtbH3ahE0Zbrgpa8arCMy2VRDMdzKX355JNPbrbddtukPMP+jW98Y3PSSSe5z3UZdsM65sZIDEAY7zk84eUAz0H6d6lMdbVP6T2mfRim1gFxmSwyev3117uDCn590TXWlczfOflt6/M5L85RrctqjM8pJpbxq0+fi9+xjAW33HKLWxeyruZBFrrWXBxy4eoSLzu77babW8uGUSLIJzX+EokEuUvNZzfddJNb8/o1Enm0eQMPPa6XyBdeXMz9jDtdhwEsfWGUBnTKA1sO4/p1OAdaCUMeznFhuVlfvu9973PjJweVSBsa3Eu4+XxrzMsW1mGaeJ3pf0sdrPK/xVeA+L/nxuRx1tfS/0vnwBr1qbFOrrVHLZG1kjVBrT1lSXkt68taXIfe+9eeY0NWKQeHkHvJOFmSNtW2HOzZeeedndE8fHJRwKxywv6UOd87AhAZkWvX2ubC+FBsarwcuu3jusRl9r8TUQTHjmWXXba1+jXGphrjsrX9xqGLrKXXGVoWh86PNhlatmuU0So785ZOBvR5a3HV10pABnQrKaWbCwLTYkAPPUVTd6S2NZbFWNpn82JRWFMmDL14q3KPGA9eo4S/2nLLLRc2H5wWxvP1uOOOcwYsHrwoCdtDWOnwsSzCCQ2HUdwbWHn/DW94gzMqrb322k6RiTfGt7/9bWes86G5/HfaDOgsiPk+G0f/bLbZZs1RRx3VbL311s4bEMMFdWXjhoLVK+1I32ZA5zeMonjK+PR4hVB+Dkt45R3fR6EFF4xi3hOqS0GbkguLTLTJU6xI5rQ37UlId19OGFx++eWOC15bPF0e6/Gm36fn8AGGYt9m1B8jCAs871XZJSu1BrChDeiUM1YAwBXD2nOe8xynpEde8VDF65/T7/GDkpi08WNRDl144YXuYIhXPtBHMahuscUWzfLLL++yxKDE/ee0qWffdXCB8WGvvfZa6PcYBumD/C00OrCxJSQu+foDATnlBHKADPCPp+s+t1IZiEPv8X7O0BV78VvLZBnLwvJblWPcD88YRpg+/xx44IHu4AMe5v5QCkaRiy++2PXfq666yiVNGRWtY31YVovcWdvGklctlmEZ+xh/eX+11VZzjDFUeNmnP33nO99xMhzOP10eqxiwDjvsMDf2d42RzD8Y2/C09E+bx7pVptraClnjwMXXv/51l4RDLSeccELzkIc8pOEOQBSMoZKxD8OcsYbvWmQ05eEx1PxtleVLLrlkiYNRHATjIBzRhGgL1hB+TVpzXVZzfG5j0UfWLPISf886FsRrUy8LjPd+3qPMyDZKZx8hgrmsy2M9jo7DPMlaBkM5hyIZf5nPOfRG//djr69Hm7wPPa5b5QtZIWoQbcEhSObr3DUvXf1h1AZ02pBxE48//2AMYX3FOtuPT6xbr7766gZvQT8mc7iEsOV4bPvHyi1mMHT7WcecMF14xYD/e5eRKQ6zzTuPeMQjXDSxruhbpBtXfa3939ffOi7VqM/Q43DNPapV3krXBDX2lNayks6yvqzJdci9v1WWS9e1Pn0YfQwPZtYvHGBmTmO9t/LKK/caJ/uOqf5jcRTBknHKIivMDexL/b3qvMN+inX1uuuu27mnanMcII8h2z6uR5texXqNydBjU61x2dJ+pBmHLrKGXmdoWRw6P98eQ8p2rTJaZWee0smAPk+trbqWEJABvYSW0s48gWkxoMf3yrQZzOIGsxhL+2xeLAprysLGE4MfSuLQmMxvGOjw9kBpFT4YjfEGQlEZP9ZFOGGXMXR7j6EuQUbBieIarySernDgGDEwLuKhknvIF4MUClGeLgM6C0S8jtmUxZwwpmJERoEbeh2TZ87YmCqjRSa66oYRAGO/P+zg02688cbOq4fw2uEDB4w5HKRIndiON3rr0+h+uwAAIABJREFUrLOO83bydcUAhbIO47k/iOHzTyk4c+2y2N9rGNBjj9FcGfFoRVHvT8QjOxw66er/bXLNt1GiYryLZY82vfe9791cc801S/1Gev6lwqHS7wkXh+E2bjP6NQr4n/70p0v9hqGBwy9dIVb7joU5pv732KM8F3otLg/5WMZn61jmy1WiHIM5Bht/xYHPg7640UYbNX/4wx+WGnfb+pJ1rA/5WpSS1vaw5FWTpS+nxZgXz6VEBkGh7PsVsk/oRw5dxGN5LvoD5SCqB4eKfFQXX7aufPG0ZZ5gHI2fEplKtRcGFjbctFH8pEID92E4lAGd8sWHELpkkL7CFSlclZKbv62yHIf4Dt+Lx+fa67Ja43Mbiz6yZpGX+HvWsYA5ikgmjJNxX2xbm9LPiBZBhJGuCClta6QUGyLNYIC46KKL3M9d8j7kuG6Vr3D8pXwYTZgT+z6jNqBTTtqXaBw+ck5YdtqaJ163tkUCsnJL8Rmy/frwjz3KLVfNhNHP+GZJxJ9x1Nfa/z2/knFp6PrUWCfX2qNa5a10TUC+Q+8prWUlnWV96dcOk773L5Flz6hkjm3zaiavOEx5yThZkratbdExEC3EP12RNUrkw6dlHY/XOZGcwqdrT8UcwnyJg0FqvVBb73PmmWc2u+6660JxKQeh3ePIOSkeQ49NNcdlS3uOQxdZS68ztCwOnR/tMbRs1yijRW7mLY0M6PPW4qqvlYAM6FZSSjcXBKbFgE5jhBsEq9elxVjaZ/NSYlRh4YpyEAVW7G0Tb0QwoOEtklL2k7ZkEY6HH/dp+5DrKYHGOM398hjPMfLz5O7TZpNKeEcMfbHB0X+D8rNx4nQyHk08XQZ0frdyIi3lJgwXnjSlITUtMpHr/Nddd13DvVqx9378Hl5dGG/aQhiTPt70s4DbfPPNXcSA2Egf5o+nNAcZuKdylE8NAzrl5zAJHuYoadrkis06/YNwssipN5C2jQdW5RAesRdccIHzyuKutK4H2UZZwh30bWFQ/fsY3jm1n5MT76VLH+QwS9cTenw/6UlPclclpA7b9JUJrpLYaaedFjzyLcbwcGzuulM0LFPJWJbqJ6l79cL8MRowRvloFV08OHxBFAAOr8RPyVjv37XKnaWNLHnVZkk5LYrGeC7FW5MHxV5spAvrzmEv2mqttdbKImFsYEwlEknbOEEmlj7VR+EaFxCjAspKohmEzyQa0CkfBgb4MXfk5m/SUzee3Pydbbj/n+Dss892ecbyMEoDes3xuY1DH1mz9Ln4eyVjAWsuouWw1uham/KNHXfc0RlbOIBkeSzrTxTaRx99tJNFDm7x5A6MDDWuW9b9qbDfXNuDR3rfZxwGdD9/clAwjHbTVoeutrZw62IzVPv14U/UGfZhPjqJxRjO+E6UEe4+56EPsEbtOkASlm3U9S3p/14uOBDi+9+o1lUho6HXybX2qFaZK1kT+DyH3FNay+nl+a1vfat7Zdr3/rXnWOYDnBtSh63HbUCPI4Etdp5KyRBrR6IWotvpWs/zLroP0hJtsWusrKn3ia8tQm/FWGcdu6nHUGNT7XHZ0uetrH3UoCF0kTX0OtR1aFkcOj/KaOVNWotOs0YZLXIzT2lkQJ+n1lZdSwjIgF5CS2lnnsA0GdDD07+5sMK+4SzG0j4KoT5GFTZ3l156qfNIR2npjaN44Dz72c9udt99d2cI61rcly7CCQ+Pt95ZZ53lFEBsevgG3pYoL/kuYeLDfHObaL8wZMPPJo3DAXjRs+jG8MtdXNRljTXWcJ6GKKnwiLcq4Flww4cQzPDyHvosMNmMUWbyisPbWzurRSYseWF0xcMfgwAMvAePLyf3fvrQ9l35tW36abtzzz3XceA7KGUwCm233XYuVPCznvWsrLHVUo/SNLUM6F6uqCdKdIzjnileUkRmINQ68nv33XcvoQh92tOe5kKr41EUPhbjY5g+7KNEPPCy5/sMhxYwLiPb1gc5IR/6IOFwfZ365hl6iFvuc7OW06e77bbbXPQKPDQZJxiv8BruesJQbbm7AX0+pWNZH+UY3+KeXbzI6Et+DPRjFWMv4+BjHvOYhTCEcT37jPWlctfF1pLXKFhajHltcykHtJB/xspwHmIex5j65Cc/ufgg1I033tjgYfKNb3xjIU/GRw6V0EeZh3L9tK9Mxe2FdwCeLRwYgBN9m7mKQwHhoYzFMOySkVIZRbHTNn8zr2AwYiwtlSvLWMO3WRdgNOVwDmsSIn3QDznA5MOHj2pdNvT43Magj6xZ5CX+Xp82Y82FFyR9lLWXn/doF9YwrOeYC0oPK6Lwo42ZQ3y/Z31EnvR78mS9yzzGQU6enAHd13ex47pVvli7IpfM3ay7MPgTmaHvMy4Dui8v9eawIO3i15X8xhqLg56ss7ra2sotx2ex7ZfLv+33sH9YDCr0DQwJXAvCw7VMT3/604s/P6r6lvb/PuPSEOuqGODQ43DXHLfYPaql8a1rgjCvofaUlvL5NJb1ZZhfTa6L3fv3keXSOZY2Ihw24wFrTw4hMnZyqIpD1eE4y5VdjLW5eW2IMTXMgys30Ps89rGPLREFc1q/nmePzj7ZR1ljvcC6l2hSFt1H+MHFtn2q8OGBKUu0kTYAQ4xNoxqXLY04al0kY8aQep2wjkPL4tD5UdahZbtGGS1yMw9pZECfh1ZWHfsQkAG9DzW9M7MEpsmAHisyuDd8l112mdm2UcXmg0CfTf98kFEtYwLhXXcoBDB4cGhFjwhMAoEhFIGTUA+V4W8Ewjs/rQfgxE4EREAEREAEREAERGA0BMJDzBYniNGUSl8RAREQgekhIAP69LSVSjpaAjKgj5a3vjbhBKbJgA5KvGTwAvF3aRLGta8n8oQ3jYo3JwRkQJ+Thh6gmng84KmJ1wPXM+DhmgsjP8BnlYUImAjIgG7CNBWJ4nDHeFfhNb7yyitPRflVSBEQAREQAREQARGYZQLxVSPWKC6zzER1EwEREIFSAjKglxJT+nkhIAP6vLS06mkiMG0GdLzQuX+O0HuE4f3MZz7jwkXpEYFpJSAD+rS23GjLTUj/gw8+2HmFEiL6jDPOaDbddNPRFkJfE4EOAjKgT7Z4EFKb0J677bZbs8oqq3QWNr4/knsvuT9SjwiIgAiIgAiIgAiIwPgJcD0EV2dxlZz12q3xl1olEAEREIHJIiAD+mS1h0ozOQRkQJ+ctlBJJoDAtBnQQfbDH/6w4X5p7l7ivj7u4V5rrbUmgKaKIALlBGRAL2c2j2+cdtppzf777++8z/E8f/3rX98su+yy84hCdZ5QAjKgT2jDNE3z17/+1R08PPzww92/I444wh1CTD0Y2rn390Mf+pD7ufadmpNLTSUTAREQAREQAREQgckjEK7rKN0hhxzSHH300YpMNnlNpRKJgAhMOAEZ0Ce8gVS8sRGQAX1s6PXhSSQwjQZ0wlWdeuqpzQEHHOCMSccee6zbNCy33HKTiFhlEoFOAjKgS0ByBDg0tM8++zRXXnmli7jxkY98pFlzzTVzr+l3ERgpARnQR4q76GM/+9nPmr333ru54oor3Hvcaf6GN7yhecpTntIsv/zy7m8oYzmYeNxxxzlPdf/owE4RaiUWAREQAREQAREQgUEJ3HPPPc1dd93VoLvD85y9IP/QhSky2aColZkIiMCcEZABfc4aXNU1E5AB3YxKCeeBwDQa0L2i921ve1tzzDHHOC+qD3/4w84r3ddnHtpOdZwNAjKgz0Y71qrFzTff3LziFa9ovvSlLzlPUDzRN9xww1qfU74i0JuADOi90Y3kxUsuucRFsfjRj360xPc23nhj57HkjevhjwcddJCLeJEL+T6SCugjIiACIiACIiACIjCHBOI1dohABx3nUCBUZREQgcEIyIA+GEplNGMEZECfsQZVdRZHYFoN6NQ6DDO62mqrNe9///ubPffcs1lmmWUWB0Vvi8AICciAPkLYU/YpPAy4dxhvULwLPvWpTzXbbLPNlNVCxZ0XAjKgT35L33DDDQ2HDz/96U93FpY11Zvf/GYX6WellVaa/IqphCIgAiIgAiIgAiIwowTaDOhcycM/HXSc0YZXtURABKoTkAG9OmJ9YEoJyIA+pQ2nYtchMM0GdIjcfvvtzVve8hZ3Vyf/i2JY9wLXkRXlWoeADOh1uM5Crtdee22z2267NXfeeWdz0kknNc985jMVZWMWGnZG6yAD+nQ0LNfg/OIXv2hOP/305qtf/WrzrW99ayEE6BOe8IRmhx12aHbeeedmjTXWmI4KqZQiIAIiIAIiIAIiMMMEfvOb37grC4lIxrPddts1Bx54oDtYLeeRGW54VU0ERKA6ARnQqyPWB6aUgAzoU9pwKnYdAtNuQIfKn//85+bkk09uNthgg2bbbbetA0q5ioAIiMCICRBl44QTTnCRNRjf9IiACIiACIiACIiACIiACIiACIiACIiACIiACCyOgAzoi+Ont2eXgAzos9u2qlkPArNgQO9Rbb0iAiIgAiIgAiIgAiIgAiIgAiIgAiIgAiIgAiIgAiIgAiIwZwRkQJ+zBld1zQRkQDejUsJ5ICAD+jy0suooAiIgAiIgAiIgAiIgAiIgAiIgAiIgAiIgAiIgAiIgAiIgA7pkQATSBGRAl2SIQEBABnSJgwiIgAiIgAiIgAiIgAiIgAiIgAiIgAiIgAiIgAiIgAiIwDwQkAF9HlpZdexDQAb0PtT0zswSkAF9ZptWFRMBERABERABERABERABERABERABERABERABERABERABEQgIyIAucRCBNAEZ0CUZIhAQkAFd4iACIiACIiACIiACIiACIiACIiACIiACIiACIiACIiACIjAPBGRAn4dWVh37EJABvQ81vTOzBGRAn9mmVcVEQAREQAREQAREQAREQAREQAREQAREQAREQAREQAREQAQCAjKgSxxEIE1ABnRJhggEBGRAlziIgAiIgAiIgAiIgAiIgAiIgAiIgAiIgAiIgAiIgAiIgAjMAwEZ0OehlVXHPgRkQO9DTe/MLAEZ0Ge2aVUxERABERABERABERABERABERABERABERABERABERABERCBgIAM6BIHEUgTkAFdkiECAQEZ0CUOIiACIiACIiACIiACIiACIiACIiACIiACIiACIiACIiAC80BABvR5aGXVsQ8BGdD7UNM7M0tABvSZbVpVTAREQAREQAREQAREQAREQAREQAREQAREQAREQAREQAREICAgA7rEQQTSBGRAl2SIQEBABnSJgwiIgAiIgAiIgAiIgAiIgAiIgAiIgAiIgAiIgAiIgAiIwDwQkAF9HlpZdexDQAb0PtT0zswSkAF9ZptWFRMBERABERABERABERABERABERABERABERABERABERABEQgIyIAucRCBNAEZ0CUZIhAQkAFd4iACIiACIiACIiACIiACIiACIiACIiACIiACIiACIiACIjAPBGRAn4dWVh37EJABvQ81vTOzBGRAn9mmVcVEQAREQAREQAREQAREQAREQAREQAREQAREQAREQAREQAQCAjKgSxxEIE1ABnRJhggEBGRAlziIgAiIgAiIgAiIgAiIgAiIgAiIgAiIgAiIgAiIgAiIgAjMAwEZ0OehlVXHPgRkQO9DTe/MLAEZ0Ge2aVUxERABERABERABERABERABERABERABERABERABERABERCBgIAM6BIHEUgTkAFdkiECAQEZ0CUOIiACIiACIiACIiACIiACIiACIiACIiACIiACIiACIiAC80BABvR5aGXVsQ8BGdD7UNM7M0tABvSZbVpVTAREQAREQAREQAREQAREQAREQAREQAREQAREQAREQAREICAgA7rEQQTSBGRAl2SIQEBABnSJgwiIgAiIgAiIgAiIgAiIgAiIgAiIgAiIgAiIgAiIgAiIwDwQkAF9HlpZdexDQAb0PtT0zswSkAF9ZptWFRMBERABERABERABERABERABERABERABERABERABERABEQgIyIAucRCBNAEZ0CUZIhAQkAFd4iACIiACIiACIiACIiACIiACIiACIiACIiACIvD/2DsTsL2Gs4/PRURCK4ilta8NgtKEUksqCFpBKUHUUo0ttlIRa3tpqpbGEvtSey2xRC0hKEpqrQ/VVmqppU2VKspHKY3v+k+/eTrvvHPO3HPOzLO9/7muXK33OWfOzO++Z7vvmXtIgARIgAT6AgE60PuClFnHKgToQK9Cje90LQE60LtWtKwYCZAACZAACZAACZAACZAACZAACZAACZAACZAACZAACZCARYAOdKoDCfgJ0IFOzSABiwAd6FQHEiABEiABEiABEiABEiABEiABEiABEiABEiABEiABEiCBvkCADvS+IGXWsQoBOtCrUOM7XUuADvSuFS0rRgIkQAIkQAIkQAIkQAIkQAIkQAIkQAIkQAIkQAIkQAIkYBGgA53qQAJ+AnSgUzNIwCJABzrVgQRIgARIgARIgARIgARIgARIgARIgARIgARIgARIgARIoC8QoAO9L0iZdaxCgA70KtT4TtcSoAO9a0XLipEACZAACZAACZAACZAACZAACZAACZAACZAACZAACZAACVgE6ECnOpCAnwAd6NQMErAI0IFOdSABEiABEiABEiABEiABEiABEiABEiABEiABEiABEiABEugLBOhA7wtSZh2rEKADvQo1vtO1BOhA71rRsmIkQAIkQAIkQAIkQAIkQAIkQAIkQAIkQAIkQAIkQAIkQAIWATrQqQ4k4CdABzo1gwQsAnSgUx1IgARIgARIgARIgARIgARIgARIgARIgARIgARIgARIgAT6AgE60PuClFnHKgToQK9Cje90LQE60LtWtKwYCZAACZAACZAACZAACZAACZAACZAACZAACZAACZAACZCARYAOdKoDCfgJ0IFOzSABiwAd6FQHEiABEiABEiABEiABEiABEiABEiABEiABEiABEiABEiCBvkCADvS+IGXWsQoBOtCrUOM7XUuADvSuFS0rRgIkQAIkQAIkQAIkQAIkQAIkQAIkQAIkQAIkQAIkQAIkYBGgA53qQAJ+AnSgUzNIwCJAB3pPdfj000/VrFmz1NVXX61uv/129eSTT+oH1ltvPfXDH/5QbbbZZtSfLiYAGR9//PG6hvvuu686/fTT1cCBA7u4xqwaCZAACZAACZAACeQhgHn1K6+8oqZOnaruuusu9dhjj6n33ntPDRkyRK299trqq1/9qtpyyy3V0ksvreaaa648hWhyrj/72c/Ubrvtpr+6xRZbKPz34MGDK5XiD3/4gxozZox6+umn9fszZ85UG2ywQaW8+BIJkAAJkEDzCNCu1DzW/BIJkAAJVCVAB3pVcnyv2wnQgd7tEmb9ogjQgf5fXJ988ok6//zz1dFHH62Ne26i0SpKtTryYTrQO1JsLHQbEEjpMGiD6rAIJEACJNAUAt3cd/7zn/9UkydPVqeccop3Xm0DPuaYY9QJJ5zQFU70lDKlA70pzbBtPpJSd9qmUiwICfRBAu1gV/rVr36lNtxwQ03/i1/8orruuuv05jUmEiABEiCB/xKgA53aQAJ+AnSgUzNIwCJAB/p/YGCHMIwW3/rWtwr1o5sd6FjkTZkyRf3oRz9SK664ov7/OHXf1xId6H1N4qxvKgI0+qYiyXxIgAR8BLp1ntKtfSfkBef5xIkTRQp9+eWXq9133130bLs/lFKmdKC3j7TtNUKqUmHTyHHHHdfILqXu2GV88MEH1fjx49Xs2bPVpEmT1Lhx41S/fv1SVaNWPu+//76O/nXRRRepESNGqNNOO02tvPLKtfLky51NAOPHo48+qi688EKtC8cee2xHVahd7Ep0oHeU2rCwJEACLSJAB3qLwPOzbU+ADvS2FxEL2EwCdKD/h/ZLL72kdtllF71YQ8Iu3ZNOOkmNHDlS9e/fX/3rX//Sf8f/78b0m9/8Rn3zm99Uzz//vK7eAQccoA2fAwYM6MbqFtaJDvQ+JW5WNiGBXEbfhEVkViRAAh1MoFvnKd3adz7wwANq5513Vq+99lpjXn3IIYfokO0LLLCAmjNnjnrxxRfVI488om666Sb14x//uGtCk6eUKR3o7dNpdaoDHVHV4Dy/8sorNcxhw4apa6+9Vq200kptAffuu+9Wo0aNapTlxBNPVEcddVRblI2FaC6BN954Q1/3Acf5M888oz/ubjJpbomqfa1d7Ep0oFeTH98iARLoWwToQO9b8mZt5QToQJez4pN9gAAd6P8R8i233KK23XZb/f8///nPq6uuuko7z/tK6lbDdKz86ECPJcbnSeA/BFI6DMiUBEiABFwCnTJP+fvf/67Gjh2rZsyYoauA+ST+uyh1Y9+JTac4eX766afran/5y19Wl156qVp11VW9GHBaD/94B3pvPHSgt09fSAd6Hln0RQd6N/b7VbXDPm0+bdq0Xtd9dKIDPaddKcZWQQd6Va3keyRAAn2JAB3ofUnarGsMATrQY2jx2a4nQAf6f0RsL0ZwEvviiy9WgwYN6nr5mwraoVGHDh2q76tkCPd9tfF34MCBfUYPWFESqEqAxsCq5PgeCZCAhECnzFPoQFfq7bff1lci3X777Y05Nu44N2sOibw7+ZmU4yEd6J2jCf/85z/Vd7/7XXXBBRfoQu+7b/w6IqXu2ORMCPd3331Xn+7ee++92zKE+2abbaZOPvnkrg/hnkvOndNalPKdNveVvxMd6DntSnSgd5KWs6wkQAKdQIAO9E6QEsvYCgJ0oLeCOr/ZtgToQP+PaGIWI20rTBasNgHqQW2EzKCPEqAxsI8KntUmARLoQYAOdKVeeOEFHb79iSee0GwQLnrMmDF9RlNSjod0oHeO2rSzA71zKPaNkqbsIzqRmDtOmjp89rOfVZtvvrl6/fXXFU5PI3W6A73KRpoymcbYKngCvRNbB8tMAiTQbAJ0oDebOL/XKQToQO8USbGcTSFAB/p/MMcsRpoiGH6kJQSoBy3Bzo92AYG+bgzsAhGyCiRAAgkI0IGuVF93+qYcD/s6ywRNsmlZ0IHeNNQd/6GUfUQnwnDHyY022kiNGzdObbHFFgpOdDuSAx3oPSUcY6ugA70TWwfLTAIk0GwCdKA3mzi/1ykE6EDvFEmxnE0hQAc6HehNUbQO+UjMorRDqsRikkBTCPR1Y2BTIPMjJEACbU+ADnQ60FOOh3Sgt32TbxSQDvTOkVWrS5qyj2h1Xap8H+MkrhFYffXVdbSS1VZbTc0111w6K7cd0YFOB3oVHeM7JEACJCAlQAe6lBSf62sE6EDvaxJnfUsJdKoDffbs2eqWW25R06dPVw899JB666231MILL6y+8pWvqNGjR6vttttOLbbYYoV1Lwod5nvhi1/8orruuuvUkCFDamkT7vq6+eab9Z2QTz/9tHrllVd0frhrHHe+IbylvYD0fcwt98yZM9UGG2ygPvroI/XAAw+oq6++Wj388MP69I/hscsuu6htt91WzT///GIeV111lRo7dmyP590FrXnG923sHke5vvGNb6gddthBDR48uEder776qg7pCfn98pe/1L+B7/rrr6/22GMPteGGG4rv5vv00081y6lTp6p7771XPf7441ofUIZ1111XjRo1Su20005q2WWXDd6/mcuBDrndeOONPWSP8q211lpqxIgRItm7wkOeM2bMUD//+c/Vo48+qhlUqXNIqX/zm9+ob37zm+r5559Xn//859Wtt96qhg0bVviabezdcsst1ZVXXqkWWWSRwufvvvtuLSOkr371qwpGpSWWWKLweXNnHtrSY489pt57772G7uy6665q4403VvPOO2+oWsHfbeOWHX7P6O5dd93V+P7aa6+tNtlkE/Wd73xHrbLKKkE9sz+euj5z5sxRv//979Wll16q7rvvPvXkk0/26GfAKKaMaF+zZs1SF198cSM/o2foZ9G20NfmMgba/Qv6TVMfMEffjP4NJ1cGDhwYlKl5oCqjf//73woLLPQTSLjj95xzztHtriyhbYI7xiok9AXbb799Nh23T5zgNA9kgz7Y9ENow2bcRL8Lft/+9rfVl7/85YYBUwzTeTDXGOWWp6oM7XxidVZi1PU5TyF7tKGLLrpI3XTTTbqv3nHHHfU9uQsttJAXdd05DjItGrPBDmMGxmDci4s2ZbdptCl3zC7TB9Mn2uMv5h/rrLOOGjlypHj8Demc1DHdrL7blNflHKqHmbeZ54r08LXXXtNzujvuuCPJWIO7j2+77TZ1zTXXNNo/5kVo95irYe5cNk8M1cvud0LP2g4RiVybpcv4DtoEGNnjjZmfSseb2L6ljFcVB3qdevzlL3/R8//7779fFwsnQU866STVv3//UrGefvrp6rDDDtPPQKfAcPnll/e+88knn+g+6LLLLtO8UUd7/gqH2jLLLFP4vaK+GH3RFVdcobA+QZ4Y2/CNFVZYIaSSSX7P6UCv2x/Erm/scQJz7UceeUQzQlvA/Avryq997WtqgQUWqM2uio43a9xxK1f1uzH9oyTkd921g10erPEwx4csMVfBuHPPPfc0ZG7sFHvttZdu08Z2VEfw0C/869evX69sJHOtOt/2vVt3TZ3TrmSPJ6F6u5sNik6gYz5w/fXXa7tUivVA7vmFqXcuvfVxWm655fS6F3P1X/ziF7oIP/jBDxrjnCsL6DPm02Bqt5/Y+YMvX6zrYYtMlW/dMdgtY+q1eur8Qu2Gv5MAHejUARLwE6ADnZpBAhaBTnOgw1kGQ85ZZ52lHWdFCcbbY489Vu23335ex0rOhY5bJmmZ8R6cGKjfoosu6q2azzmx1FJLaQPXtGnTCnnAmf3Tn/60cBNAVQPm0KFD1ZFHHqngTCxKcHKdd9552jmORfH555+vJk2apJ3cRQmOqcmTJxdyMO/99a9/Vcccc4y65JJLSts1DHOHHHKImjhxYqmBONbAFOpMsECBY//oo4+vTffQAAAgAElEQVRubJgoegey/9GPfqQ+97nPlWaLRQUMHccff3wpQ9T5gAMOUBMmTNCbKaqmf/zjH9oxfMMNN+gsID8Yd4oSNrbAsIYEhzsWktjI4EtwzqLOxx13nP65zFAr1Z2tt95anXrqqdpJXCe5TphTTjlFtzEYiIt0F8xRF9TDZxSyy5OjPn/60590vwcDclFCGQ866CDdFkKOX0nfBd067bTT9Of23HNP/b+207aODJ566qlg/4L84ag744wzdB8TMuzVZQQjCpxNYLPqqqtqAxT6wbJkt4kyx0IqnXAd6HAm/PrXv1aHHnqodioUJfSRaI91nGi5xii7zHVlaPKKdXJJjLpu/bGBCH3B+PHje/QbRW1E0uZQ/tAcB8/4nI5bbbWV7qPOPffcQj2Ase/CCy/Um5HKEvJHPjA6lM3HYvqcsu9J5il4P3ff7ZYxtQP98ssvV3feeWeysQbzEPRTkFNZ+4/pR31yinEQpXCgp9RlGL6xuQXjZxkjM95MmTJFb34tSrF9S5nexzgXU9TD3SiGjclwqGGzRVFy54kHH3ywwpzJt5kR4zr6IGzmKEro36AjmHv68vD1xdiMus8++/SQX6oN0NJ5TA4Heqr+IGZ9gzEWaztsgihLGCuwnsOGQHN6WMrKfi5Gx5s97phy1v1uTP9Y5kDPNU/E2g6b/MrsKxjLv//97+u1Zcym1VidkMy1YvMsej7VmjqnXSm1A/2ll15Kth5o1vzCyM9d36TSW9eBDpsZ5u9nnnlmD9UpioaAjSdHHHFE6bhm5g+w82HTfWi9iucl6x2Tr3QdnGIMtqGkXqunzi9VX8F8upsAHejdLV/WrjoBOtCrs+ObXUigkxzor7/+unb8wBBoJxhavvCFL6jf/e53vYy4+++/vzr55JN7OYrefvtt7VjETnIknAgzRjMYiVZeeeWGMWDBBRdUP/7xjyudYCgqM3bvw0n+t7/9rXGi0tQJzkfsdl188cV7aZy7QIOBCqcZcZIjlGLylZxAx4l5THJDxkaUC04jONFhCHIXI0XlPvDAA7UBrmiRju8i/BsWPXaCURO76G2Zmt+x6EeeRQ6iGANTiDcWldgEAEelnWCAgMPtueee6+WILZMR8nj//ff1hgGXYShPnJJdcsklQ0X2/u46ucEQ9RowYECv5//1r3/p+uIkkklwrsKh7EtwusCxhEUqkk/v8Hc4rJEvjDt2QluFrJ955pkef4e+4QQ2HJxVk22wwGlRnGBCXxJKkAUW9DipVrQ4zlGfJ554QrN0+4I11lhD4WSAiXghbQvQNfSRZY42k5fRP3NCKYUDHZEpEI3CLTf6zg8++KBXvwNdQP8CI3pRSsHozTff1CfP4eBCwmYW9ENFCc4IOAswhiAVORZS6oRtCMIJPESCgMGmzMlpyo/nDj/88OAGkKL65hqjzPdSyNDkFevkkhh13fojQoOJEGIz87WRlHMcfMstLzZyYZ6EqCWhFOpDi/qHsvlYaPwNlamKAz113+0r44cffqg3nuCUJtLHH3+sTy+bjVZmvmfePfHEE3tEcbH1EO0Vz8NBG0qSsQY6gDkPTk3ZCXLCSUK0JztJ+tGy/hU6ZnQP80PT55h5mXkXG90wn0eSyDWnLmOuhjkL5n92H2nWAnCw2HVBmUOcYvuWMllLnYsp62FvFEPZ0Gdss802hcW0IxXhIV+UFcwlMW5iXeaO64hqBKeOuzmxaDxy9QFjHNZ17vyn0x3oKfsD6frm2WefVThp7LKEs3y++ebrtWaV9EOhvkyq460Yd1D2FN9FX2v6R+Rpr//RH0NX55lnHo0Km46x1nPXWbnmifj20ksvHXT+GTnWnSeG9EEy1wrlIfk95Zo6p10J/a+9FiuzWdljKxjY6wGsB9FXYo2aYj3QzPmFkafr6E6lt3a+sAGCFTbVucnnQEcESHfzFt4r6zMhT0SnKtt4VGTnKrJ9oB+BvQf2OZ/9IeUYbLikXqunzk/SD/AZEgABOtCpByTgJ0AHOjWDBCwCneJAdxevWLBjhzYcRiY0N05evPjii3o3vH0CEwtWDIplJ0KlhoUY5cHCAg6os88+W79mTozhlKYdthWLLjyDU7NmQYNdpHC0uBPgoh3OWDBh5yuMlAizCEPab3/7W32Cwz6ZXuTsqWLARJ2MHHDSH3IAYzhRYWwEU/uECYzCJlQsZAcjGsJjYfFgwk3i9A9CsJu8UfZNN920F3YYHpCHqRsWKXgXJ0ONcxwLBYSihLHaLDxRXjhrzQlpN+OUeoAFFcJQIuwi0u6776537pvwdyb0PAzltsMZzisY491TNz6HPPKE3E3of1NnnCBAnY0+4Tn8rWqoRSwscdoL+ZWFWXdDf6LeZWGubaMZFqw45b7mmmv2EIvbjszJepyWxQl3JDwDgy3avtnQAV3ARpSiaA6htuzb8Y82DEc+6oQNLmifaL8IqwZjlzH+4koG9EGmfPa3ctQH4fVRJmPwNO0B1yeYDSjQQ2y8sPUCjhWcqJ977rl74IAeQS9xYtkknE4EXxMuHf3tyy+/rDfGgLNtjKnrQEdoynHjxulrOpDwbbQJ7Ng3/Tg2BUBf0McZYzwibWATBvoVN6ViBDZor2inSOjP0X8Xbcpx24TPEZFaJ3wnnUxfbfe7GFdxDQTGSNNupKfqi9pPrjEK30slQ1P2WCeXxKhbVH+0SRjLECUBRnJsrICT+jOf+YwuTo45TtHJaLQnjEXoy6G3pi1jgxBOnpuEjR94zu0f8LvNztcnmxD7GH/tU4xFc5tQf4zfJfMUt2wm3xR9t6SMMeX06WGovJjz2H1e2VgDHcMGNsxDTXLnIZhXIEQpxi8z94JeYp6EMblqkjrEpLxy6jKuMoDx254vYT654oorNozbmNeir8R8y/SVZdcwxPYtZZylLFPWA/MabAwzc+xQGHfMAbAOQCo6sY5xCaHhzXjtjusYW+FEx3rNrOHQt6BPwlzaTkX6gHaOU+uInoG+DfoN52DVeWCs/qc+gZ6yP5Csb9zy++aSeAZhhDE+YKMQEtZ/mI8NHz48Fpl+XqrjrRh3co13sX1EM+aJkDciD2CzjIlcho19GA/gNDdrnNBaupISWC9J5lp1v5F7TS1pb1XrEJN3zHoA1/DY7bpsPdCq+YWvPin0tihCBNazsCeYaxwxf8da0yR3w5EpC9bfxuaC+QOuRHFtXOgzzRV2ri6g3cHOZTa8+myIvvkbZIa5gGtLQf4px2Dkl3qtnjq/qu2L7/VNAnSg9025s9ZhAnSghxnxiT5EoFMc6O6iGQ4MnE70OcVxWgRGQ7PTGwu9skkqxB2zGJGqB3ab405JOK5CO/QxCcbi1ISyLjKK+ozzZWF3EeIcxiTcu45U5MyUGKbdBS3qVCYHd/KP7+Odsl23WIjg5K4xyhx11FFaNq4B3w6JHDoJBMcEjH/m9HKZwyuVHrgnscsc2K7sixasrkMeJ8pgGPed0IfzAiE3ceLPGIVhhIQuSEKGuTpuOwEhQ9zJai8gzfPuqSX8vcgxjt/s+8/NHXyDBg3q8XksHqG3qEdIf9ydy0Un2iVt2HWgl4U1huEXz6OcJuFag80337zXp1LXB/0dnB+ICoAE5wc2yqy++uq9vu0ajIpOZ7nGzLLICKg7HGQwnhtdq+tAt9t3mTEAFYTBZ7fddmtsVPFtEkrNCCdNcf87+vbQCTe7TRRtPkmtE64hKHQqwWUYuqahrP3kGqNSyxB1qGLAxlgCZxGS7ySKr/44aYsNIGVXJuSY4/icTHD6YTOVL8KNO1YW6asbrrlsk6KbZ5nDN9QvS+Yprlzx36n67lD5zO/Scprn3bEGcxpcS+ML8Rkz1uDaBoyrxmGJzQzYMOULie0agfEs5he+zRMSDlKHGPKS8GqWLoeiJNh9Jdpz0SbP2L6ljKmEpdsm69bD3ShWFsYdbRwRo3DXOJLP2Q6HPJwBJoIY5hRFkZHczURw5mH+vthiizUwFekD1iRVoy1J9Dr0TA4Heqr+QLK+cdetZWtnd71WtuEqxK2Kjjdr3Mk13sX2EbnniaGoM+76Ck5FhLm2DwSE5Cz9vRkO9Nxrakl7k/Jwn4vJ210PhNbR0vVAq+YXbn1S6a1v3YS5MjZvFZ0Sd/UUZcG4hogqvjR79mx98Mc4xTHHw+YUd8xyN7GH7FyY4yFfY+vzRTpLPQajfqnX6qnzq9q++F7fJEAHet+UO2sdJkAHepgRn+hDBDrBge6ehAiF9ob4cDoRRmtziiF0SjBmMSJVDzvkFk6i4nSXz2ht8rMNF3j+1ltv7TUJdw2NoZDfyNs+GVJkEK9iwJScakb4K+zCNSkkBzfccZHDH4sac7odYbYw6Sm7t9eelJcZAlPpAXQWZTeLmZBDyjUeYfcwQnCZBOcRjNkmrKvkdDWcpTg9CEM4Uh3HhbshwFcfO9Q7nObYVY2FJJLPqemGhgd7OIJtB7+74Cu7FxDfgf7gVLXZPFN2+j3Ujl2HVigsu3vS2McoR31cI0Zo04C7w9tXThih4WhBCjmw8Yy7CaSuAx3hzqUydA0YvisGUjNyDapFzN27ZH0G5hw64RqCQuE23asUijYuhdoMfs81RqWWIcoaa8CWGHXd+kv66lxzHJ9xL3S1hb2pqWjz0wsvvKCNiib8d9FmIaMvdgQTGG/xfNn90UV6JpmnuHINbV7E85K+W6L75hlpOc3zOcYad8OJzwnp1skuR1mkGQkLiUMshlcuXf7jH/+o0N+98847ujiYg+D0clFy+/6iK2pi+5YyphKWOephr0lQvqIw7m75fP2B7fzD+gZz3DLOoTx9+lA3aoJEr0PPpHagp+y/JOsbRFMyp/1DfYA7h//617+unUFVHKoSHW/VuJPruzF9RO55Itok5rEjR44sVHHIG2s5ROtAKttAFGonod8lc61QHmW/N2NNLWlvVesQk3eO9UAr5xd2fVLqrcupKEKbLTN7M3VRtBRXxrjuBH0sNiAh+ewj2JwNGxsifSBJNjRi3MWGSaznfBu7U4/BKFfqtXrq/Kq2L77XNwnQgd435c5ahwnQgR5mxCf6EIFOcKDbJ/gwWb755pv1/WCh5L7nc0ibPGIWI6HvVv1dYkBwDbO48xeT7LKEXdbmXuCi05ISg2+VBa17L2LIuYd6YNMDogsg1XXEGS7unVkwEplwXDa7VHrgGll9zmH7u1iMIrw97lJFQph37Dg2CffW4uSgWXD57pf06YD7XugeyzI9so09Pke2fTc0FnGIjABDC8rse9512vmMru7itOi0l11u2+iLzRVTp05Vq6yySnSztOuLzQc40V8WBhT3cqPOWAwj+U6npq6Pe0pMuknCdpAjKgFCu+NuSyRXLkV3drtAY4yBIWHY5cN9fTDKLrLIIoWvQccQ8QJpwQUX1HfXmZOTORjhO/bGpKKNHXabKDI2ptYJlM298zDUBsAIC0f8QwptVCmTX44xKpcMY3VWMgZWqX+uOY5bXmyowr+yKCSzZs1SuLf9mWee0WKeOXNmr2gjOO2CcPQPPfSQfiY0rqNPQVQZbLRBQnSMsvZcpF+SeQrezdF3h/os+3dpOc07OcqLUNiI5mOu9Si6vscutytXnDgsc3KWMZHMZ837El65dDlGrnhW0ge4Olh3HhvDUlofST3cuUBRGHd7o6zP6eo6q0IbaVEHd9Om23dV0QcpmzrPpXagp5p7ok6S9Y292TgUXQd5os9AX4OE+7pxVZcvwkWIqUTHWzXu5PpuzPwj9zxRImvI0B1XQmvbkNyLfpf0T1XzxnvNWFNL2lvVOsTknWM90Mr5hdSeY7OV6G0sJ3eDtDQig/ueL/qeexIbkVuGDh1aqi642hDzcuN0t+dvOcZgFCblWj1HflXbF9/rmwToQO+bcmetwwToQA8z4hN9iEAnONDtHYkSZ4oRn3uqqMzZHLMYyaUeEgOCxNDolk+y2JDkW2VBK6mTW94Yo4JUFhIGUgOT5JvuAgnOcJzGxj3iRaHAyvK1T4VIDR3IzzWAShwoReWwN0P4TvHbjmucyoLz3IT1RFgzhPnGxgCT7FMdRSddJNET3PK67T50OrKovrF6KGkfqetT9eSwfcrUZR9rLDT8YnmV6bt7FQD0FnfPlkWZKMovByPXAFfUJu2Tt0WbG1LrBMom7e9sZqnGQMlYEjtG5ZJhrM5K2niV+uea40jK68pCMma7IZvRvyMqDO6/rXJFiGRMxTNStjnkKi1jTDmr9p0SuUoiCbh1cttZKHJOGROJHpn3JXKV1LmKLsfIFc9KyxGrg6lYSusjrQdCNGOTHZJv3uc6un1RVqpGeLDHRjeakLT8Uh6pnkvtQJdsvpCykIzxrmNx3Lhx+vqR3HfIS/qLVo07ub4b00e0yzzRbe/uBtxc7ci3IbnOt5qxppa0t6p1iMk7x3qglfOLKvWR6G1svm6kwZjNJDY/30b/mJPYRodgd8LGVxNNxz6IkWMMxndTrtVz5Fe1ffG9vkmADvS+KXfWOkyADvQwIz7Rhwi0uwPdNQwUnYDwiUxqVMC7MYuRKuqBE3R//vOf1fTp09X999+vYCzAieOy5Dv5JTE0unlKFgWSfGN4mjJIjCJueWOMCngX933jOzNmzFDYcYvTqPjvolTmgE6pB+6doijPRhttpE+FwWm54oorqv79+4vUyS5X0V3hRRmlqpN9qt53D7rZiWz/Zht93NPv9gLS167dBa/0VKxElyXQY/Uw1D5y1Keqs7usT3DDtvr6IR+/WF5lMnDvQMWz2ISCu86xCQUnWAcNGiQRoz4hFXNa1mQa6jddo6obFcI9Ne0zruTQCZQ/VHYfuFT9RJX2FypvLhnG6myojYNrbP1zznEk5XV1QTpmu/ehIp+tt95an17HOLfUUkupfv36idqo9CEp2xxylZaxig7kKK99MkjihEO5q+hLERepHkl5VSlbTBlMPXD904MPPqjn6jBGP/XUU3ojYlEqcuzEyrRMv1pZj1AUI7tvLoqykmNOUUUfYtpw1Wc73YGOKCGTJ09WEydObCBYeOGF9boF10Dgbl/8d+qNUlIdb8W4AxA5vivtI9ppnggW9rpOOrbEtqfc7bsZa+pUc+q68/XQ/LpK/q2cX1Spj0RvY/N1+6yYCH9l/Z2r+3Wu1DKyzTEGI++Ua/Uc+cX2O3y+bxOgA71vy5+1LyZABzq1gwQsAu3uQHdPxMTsQo4JS5tzofPyyy/rsKnmPnapAtKBXh7CHfLFJgSwNfehS9g2y4GOsjzyyCMKIbAff/zxXkWDsXHTTTfVodlxOnWxxRbzFt+9F17qSDaZpQqJ7953aN/9abdTO0qEfWrdXQTaO6x9IYDdRaREtr5niu4oDeUnNW6ZfEIGnxz1cRfhoTr5fse1GPb1FrFGBJNnLK9QWRGODkbcSy65xPsoTr1uv/32avTo0fo6hqLIDjkY+ershrq3N5wUXT2SQydQtioyTDUGSp2ctlBD5c0lw1idDbVx1Cm2/jnnOJLyuo1L6sjAeIDrdNCv+zaswcmCO3HHjBmjHeoLLLBAqMkHf5eyzSHXYOGsB6TlrNp3SuRqt+eYstvPxmxYrapH0jYjqXOdMsAQfOGFF6pJkyapt956S4ys3RzoqesR2uBjb4QsihDm3i0rhms96J5+r6IPVb4b+06nO9BRX+jQSSedpK/28W0ewXwL6xY41BGyPcVGqXYed8Akx3gnHafaaZ4IFtJyx7Yd+/mc7btZa+pUc2ofx5i8Q/PrKvm3cn5RpT4SvY3N172iULrZHGVxw63bNpAcup9jDDZ6k2qtniu/Ov0Q3+1bBOhA71vyZm3lBOhAl7Pik32AQLs70F1DZIwDHeKTLjKkz8WqxMMPP6z2339/ff+nSTA+wHG6zDLL9MgORjvc9fvaa6/pv9OBXuxAhzED92Efdthh+oSpSTDmwBk9ePDgHmxx+v/ss8/Wf2umAx3fw4kmGBzOO++8xr2yrh7BmY573ydMmKCWXnrpHj/XNcilNHbY4brs0H32KSU7hKftRLRDhdtOo5VXXlndcMMNas011yytd2zbM8/H9hnmvVhuoUVvKiOYXZ8UjkW3r4k1IlTlJZEnTkPh5M8ZZ5xRukkGp2DgyMN9ve7JqByMTNntvN1rCuwd/0V34+XQCZStigxTjYGxzkNJeXPJMHUbR11i659zjhPqk3xtUOrIMO9ivnLppZdq56M9Ftt5w5kOZ+wBBxygTy9WTVK2OeQaU2ZpOav2nRK5pjBwx27WsxnF6JGEl6TOroykZYAB+PDDD9fzb5Ogp5inr7XWWmruuedu/P3jjz9Wd955p+5jkdrJgZ6jHqijfce57ch2HVFFIWxTGO/deXsVfYhpw1WfrTtfx3dz9V8xYzwieyH6ApzoWGsVRWFYZ5119EZHONPrONKlbbUV446tCynHO6mc22meWEU/q7SlnO27bhuVyi2mvcUyisk7x3qglfOLKvWR6G1svu64FuNAL5vz5ND9HGOwrbMp1uo584ttX3y+bxKgA71vyp21DhOgAz3MiE/0IQLt7kCvczorZpdxzGJEqh6zZ89WuLfvvvvu06+MGjVK3yX3pS99yXtaUmJAkBga3fJJFgWSfKtM6iV1cssrWZxi5+/OO++sw7UjIbwgTg7hzidfaEEJA+STQw9M/bDAgCMfoebvvfde9eijj/ZyOMBICEf7+uuv38ASo8c+3UwZbs++R8s2pNoyc+8c94V2t+8/LwpJ7+obNp4gjHdsQljhgw46KPa15EbMHPVx29d6661X6aTniSeeqENzIknbSpV2Gy2E/38BG2awwQgRHRBaFxuT3CswsAkF9dhvv/16GHJzMDL1+Oijj/SmlylTpug/2SH87BCHRVEQcuhEVRmm6vskY0nsGJVLhpKxxi6rZAyMrX/OOY6kvK4sqozZyANhZp977jl1zz336HsRH3rooV4neTEHwkY2bJqqkqRsc8g1przScpo8c5TXbs8YN8G8KEpHUd3WXXdddcwxx6gBAwbEVF8/G6NHEl65dBnzMkQxwtiBBFaYS+6www5q4MCBveotLUesTMsAS1jmqgfK9dJLL+k5Nuas9jgHZ+Luu++u23xRlBV3PMI4jU0JPrZlDBZccEGFqEUrrLCCfkwqh2jFrflCXeccPh+rO1IWVcd4bITFfAtze6xnMQ9z09FHH63wb/75569EUKLjvoybMe7k+q5Uzu00T6yin1UUQqrTVfJu1pq6anuT1Ckm7yprulD+rZxfVKmPRG9j861zAt29k7yZJ9BTjcE+Pa2zVm9GfpK2xWf6LgE60Puu7FnzcgJ0oFNDSMAi0O4OdHcRFXMX0AcffKAOOeQQdfHFF+saw0iGfz4Ha2ixUEVpfvrTnyqc0kXC6USc0lp11VULs5IYECSGRvcDkkWBJN8qC1pJndzyhowKWPxikgOZIW277bb6TrbFF1+8kK2EAV7OoQdFhYLBExsAcHLv8ssvb5zw2GCDDRQWU8stt1zjVbtc2JRxzjnnKCyCQsm9xsA+NR561/e7excfDGo49WuciG6YTeTx2GOPqe22205HVjAnlGBwhTPFMIeR3m2XVfStSp2K3gnpofteqLyh36uUvUr7Cn3HNgq44d3L3o3lFSpH2e/Q69dff11df/31ui2YENJoEzhFiD7BpByM7LLZp/NMyGM41sePH6/LUsYwh06gbNL+zq5Hqr5PMpbEjlG5ZBirsxJ5xdY/5xxHUl5XFqlYY6xA33/uueeqa665pvEZhP7FeL3QQgtFdwFStjnkGlNYaTlNnjnKm6o9x9TbfjZGjyS8cumyHT0H48f555+vncVFdzxLyxEr0zLOEpa56oFyuQ4nsw6DI3WrrbbSc9eiKCtVx6OQ3knlEMon9e/d6EB3Gb399tvqjjvu0JGB7Oup8N+4yqbK/egSHZfIKse4k+u70j4il65XmSeCRZX7ryUM7Wdy1dl8oxlr6pxjcEzeVeQcyj/0e6y8Y56vUh+J3sbm6/ZZ7uGBsjrNmjVL7bTTTo2ohIi0BlsKkqv7ZbZLKbfYuknzDT0Xs1YP5YXfU+cn+Saf6TsE6EDvO7JmTeMI0IEex4tPdzmBdnegA799V3LRaVWfmNwdnnBS4rSEL6VeDHz44Yc6JCSMx0iSCbDEgCAxNLr1k0ycJflWWdBK6uSWN2RUgPEGTuTbb79dv1omV5O3hAGeTa0Hku7D3K2HEO4mTKJ7J/h1112nT9wj+ZzURd9xTzdK9DBUZls+OLW166676n84cei7M/XNN9/U8kLYU2Nkveyyy3T4faSyRactj7rO/1C9YvXQfV7SPlLXx223krYQ4oAwzEaeeNY+VV32bqjdhr5b9fcXX3xR7bXXXurBBx/UWbhhh3Mwsstq8zJtEye2MFY9//zzWvfLNryk1gmUTdrf2fVI1fdJxpLYMSqXDGN1VtLGq9Q/1xxHUl5XFlXG7LK2i41iiKoCxwoSnJRwvmCjWGySss0h15iySstp8sxRXjtPXGtz9dVXq0UXXTSmGrWejdEjCa9cumzPrSScpOWIlWkZbAnLXPUw5bKv78F1PJijYlMwruxBmjx5sp7/+ZynbvltZ0FVJZPKoWr+Vd/rCw50wwZXBqBfv/baa/WfttxyS71pcJFFFonGJ9HxmExTjju5vhvTR7TLPNHdRJ1rXZa7fTdjTZ1qTu3Tv5i8c6wHWjm/qFIfid7G5uvaoooijfnkd/fddzcOEayxxhpq6tSpapVVVmk8aq8JQmtISf+UYwyWfNd+JrRWb3V+sd/n891HgA707pMpa5SGAB3oaTgyly4h0AkOdHuiWRYm0BWJbfAJnaSMWYxIRF9l8ScxIEgMjW75JIsCSb656uSWN2RUkJS1CgO8k0oPzjrrrMadzcOHD1fHHntsacjKUBhfN1TYjTfeqLbffvugKtqnkvCw1BlalrFdFizsNt9888bGFNfxj3ywQWYbugIAACAASURBVABXF8DQinYI+cLwCkObfS+675u33HJL4zRx2d31QRAVHgjpoZulpH2kro9rFKhzZ62pj6uLMJCecsopat555y2lGMurKDPcHY5QoEgLLLCA3kC10korlX677JqCHIzswrin89DGYFg20UcQAWXvvfcuLH9qncCHJH2+W6BUfV+O/jmXDGN1VtLGq9Q/1xxHUl5XD0LzEGwORH+O0+VIOIGKSD9lpw7LwlXGdM1StjnkmqOcJs8c5UU/Onr0aB35pc6mhZh628+G9Mh+ViLXHLqMMuRgXyXfMs4SlrnqYcplh2vH3+A0veGGG/S/0PoKG8owHuJZJBOJqMpJZVOeKvpQVZdj3utkB/of//hHhegC77zzjq7yCSecoKOnlSV77KozRw/peKvGnZzfjWmz7TJPdMdybKKGzqROudt3M9bUqebUPrYxeedYD7RyflGlPhK9jc3XXfuVRWFx14x2FEXfwaAq7f3dd9/Va2ds3EY64ogjFDYFIuUYg1Ov1VPnl7pPYn7dT4AO9O6XMWtYjQAd6NW48a0uJdAJDnTXcHPggQdqh07ZHXqYSOLe4yuuuEJLbs8999R3bxbdzxazGJGogrv4853MtfOBkxGOln322afx55kzZ/Y6pSUxNLrlkywKJPlWWdCGjCI+liGjglvW0K5f927IMiNPKj2wHXowQCGELe5nL0rudQMwXJmTPXjn/fffV9B7nNxGwkIN3yg7UebWGwsptAcYO+skeyGGKwlw2gSnf8u42ptZDj30UO18KTqxbpft1Vdf1c55nFhCgnwmTpzY445rX13AC/3GiiuuWCmcJPIM6aH7XUn7yFEfRGJAyFk4viFbbGIYOXJkUMQwKMwzzzxeHbKvn4CMYSxfc801C/N0dW2LLbbQ/AYPHhwsh/tAFcMW9BoRHJB8387ByC63rd9wln/88ce6rYEdwswPHTq0kEMOnZD0+W6BUvV9krGkyhiVQ4a28R93RMPBU6bn7l3Abj+NelWpf645jqRPcmURGrOrGA2xoQRRLXB1B5Jvo5Wko5CyzdF3S8pnnpGW0zyfo7yYA2M+iZN2SOPGjdOhd0N3FKMvx132OA0Ve2e6zSikR/azEl45dNkd5yXRfTA+IRoQrt9B8vUBVeYPZfolYWnrUMp6mHLZGyHxtyFDhijoGPouSWQwrL+wJkPCXBFz4rIrrcx34dTFPNe9sqiKPsS04arPdrID3XUylUUVMHweeOABNWLEiIZc0d9AN2JTSMdbNe7k/G5Mv597nig5nIA+AGXGxmmknBuzcrfvZqypU82pfW0pJu8c64FWzi/s+qTU2yqc7LUf2gOu5DPRAov6QHcO4dtk7UaCk1yPYefrW8+kHoNTr9VT5xc7BvF5EqADnTpAAn4CdKBTM0jAItAJDnTXGIVJKkKjwyDrM/DBAIiFPxxtZpHn3ovrKkHMYkSiQK6xadlll9Whxo2hwc5jzpw52kEF49Jbb73V+IkOdL8zzF1Yl90vj7uIzzzzTDVp0qRGePRmONDdk98nnXSSDunfr18/r/rAGAsn6NNPP61/9zkYYKjCwgwGSyTs/EcYdN/JYOgfDJT77bdfo96SBVgV3TbvlG1ScQ1z5p2QIwX1mDJlioLT3bTlsraPZ+BIxp3qMPT85Cc/0f1E6PS0r94xxi28LzH45KgPwsjh5DkctUhoD1iQr7766oXihH7iHSToxbBhw3psNHj55ZfVbrvtpk8yI+FOcWzYWHzxxXvlif4L4YEPOOCAhq7VcaC7hq2yb6MweB4blC666CJdNt8p/ByMbBCuA1TSJswzOXSiiiEo1RgocYa5SiQpbw4Zukb7sg06GJsxpzB6hjqkcqAjL7u/STXHkfRJrixCjgw87xoNQ/dG33vvvbo/qXsaWqpbOfpuydhonnHLCT6mv23WWIPvIBoGnB3mapiyOQOeN/MlzJ+xYQ/zi5DDvYiLRI+KePnmBbl0GX2Puccb5Smbq5lx04yLRX2A257rjIfIS8IyVz1s+WLj43bbbdeYg5rfQvqN53xzClxtsuSSS3pVCOMiNk5iDrvaaqvpudwKK6zQeLaKPuAdnCgeNGhQrc0hZX1BJzvQ4Sy2T0aWra3AAGtttBez2Td3CPdWjTu5vmuPU6FoXLnniWaeX9Ymf/vb3+pIEo8++qhuAjvuuKNeFyy00EIxw6Po2SrtW5Sx9VDuNXWqObWvXjF3uEvm1+43JGVv1fzCrk9Kva3CyWePKlt/v/7663ouCHZIuMoI853llluuhwjc9l5mQ8SL7vrEtw5OPQanXqunzs8ABUts+Jh77rnVZz7zmdhugs/3IQJ0oPchYbOqUQToQI/CxYe7nUCnONAxsZowYULjTnEYmOGwgdN5iSWW0M4fTJKwaxMON5y0MUlyYl2yWIjVBdfYhF35Rx55pNpmm230ghMneeEwxY5VODvd5Au3LTUg23lJFgWSfKssaCWGP7feEuP3TTfdpHbYYYfGq+uss46+Z37DDTfUu+JRn4cffljry4wZM3p8oizcZCo9cA1LKACcfNBFLJTMxg+EJr7//vt1iPfHH3+8dEHlbgzBwzidjXdx0trk+cYbb+gQ6QizawznkhPrMfptn9w075UZUd1THHhHcuITz+H0IhaD06ZNaxRx//331zztevtYhpyvZXWW6KH9vrR95KgP2vjYsWN1/4eExfb3vvc9/TfbuAUnJKIYYEOJ2azjcxi4J02QJ9oY3ttoo4109A/oI74HucOIZnQNz9Z1GNgON+Q3atQovSlivfXWU/3799d1hOMed6qhTCbSCNp+0Wap1Ixs2bsbpsxvoQ0i5rnUOiHp813dT9X3ScYS99vS8qaWodtmoT/HH3+8DrmPdgO5op3A0IqrBEwfbcqf0oGeY44j7ZNseUjGbHfTCrihfSIKBDbZmHklnkO/jTaKfJHqGN2lupWr75aOkW5EmU022UTPSxGJAtEpkEw/hv+fq7yQP+bNOHlkEvhjHoqNhGZDH/ryJ598Um8Iue222/SjIedZiIVEj0weErnm0mWMiWjvZn4BXcZ8A45bjKOQF8YZzDmxGdPe5IryF0WXipVpGU8Jy1z1sMvlfgO/SedxeBYbhREVwcwVoIMIOfv1r3+9sVEDfS42XOIaJMzf8Sxk4m7SidUHbDCETCG/MWPG6PzLIjiF9Lvo9052oKNO7mZeyAhzA0Q1MptpfDLCu3U26Up0vFXjTq7v2qf3wQ/R1KCjAwYM0BtyMc+2rznIOU80+mzm+XDomzEKZcG1YfY4jjaJiD2Ym+dIse27Shlyr6lTzal9dbOjbsGmAd1BJBDYAbBJaL755mu8Jp1f29+RlL1V8wvXgY5yp9DbKpxMn7nXXns1NpbA1ge7DOwups+ErsEmhTZ01113adShE+uusx3zEaxPIGdcb4Zk8kVUTjN3K4sal3IMxvdTr9VT5wcdxRwDYxN4/+AHP9BXTsGZzkQCLgE60KkTJOAnQAc6NYMELAKd4kBHkTGZhMPcnLQ01cCkEuGxEf7HNW4hbCUcRAsvvHCp3CWLhVjF8S3OyvKAkfWvf/1rIzQkTqzDQWoniaHR/YZkUSDJt8qCVmIUccsrMTy6zoaQbHAyApsVzOltnGzZeOONe72WUg9g7MCpczj07IRJ/FprraX+93//Vxut7QRdxkIYCy/f/ZCoNxwVMOTaCfqN0MMIMWycqOZ3GCdxqgB5p0ruifLQHZj4rn2nF/5bEvbTlBd1Gj9+vEIYZynLug4AiR7aZYlpH6nrA4PmnXfeqbCxwJU/5I47xF944YVev2ETEhbevlOGRbrm0yHoNDYrwGGMVNeBjr4TBnMsfG3HPPJee+219S7yp556qtdveB7/fPXJwchm4W6YklzdYL+fUickfb4rx1R9n2QsqTJG4Z0cMnSd8mV9JPQcRm1sUkJK6UBHfqnnODF9kqm3dMzGPYvYEGaMgeZ9jEVwumCMME5z8xv+ft5556n111+/0lAk1a2cfbe04PY1GO47bnShnOX1RU4w5cGGJKRHHnmkRxFDp50kDKR6hLwkcs2py5gPYvOHO3b66gkdhvEa19Yg4UQm5mO2wwJ/j5VpGVMpyxz1cMuFzcmITGBS6Hos+32M61jXYNOBO67D6YDN0Jinu+s43ya/GH1wn0WZfBuUJXodeqbTHegYY7GZBDJ220OZjBDpApErqm5KkOp4K8YdyDzHd4siF+F7vhOk+HuueSLmNpAdrkwwCXNtRO9yxwf8HoqqFmonod9j2ncor7Lfc66pU82pfeV3o9zZz7jz0pzrgVbML+z6pNTbKpwMd2yGweYwd85b1IZQboylmHcURSZE3tjQZDvnzffQFy+22GK91sGYu2GODZuXz4aUcgxGWVKv1VPn544rkutt6vQnfLezCdCB3tnyY+nzEaADPR9b5tyBBDrJgQ68MLpg4YbTA64BxsYPIy52gGI3d9ld6eadXAsdhMTECXM4PYvKi4k0TglhkoxFs3ESHnXUUXrnv71TUmJodNVQsiiQ5FtlQSs1ithllhoewRMhSaEPRQl6AIf0uuuuq0OZPvHEE/rRotPSqfUAi3PsfEUZXKOgW2bsoMazcC74Fj7meegUQoRhJ3JZniZKA3QrtIEktuvCaW+EMzaRHiTOcPdOL7BGuyirq10u1BXOXnMqqazM2HiCnd5LL710bNUaz0v10LwQ2z5y1AdOZYTTNDvRy9qFpH9EnWAUBfei/su0MURWwKkVpLoOdOSBE+aIHoHTks8880ypHFEGGI3gzAiF60/NyBTMPZ138MEHa26h8uTQcUmf7wJN1fdJxpIqY5T9TkoZwmEAPcM1Ea7xy/4m+mf0dxifcRodKbUDPfUcJ7ZPwvdjxmxsEoPeIKpF2XwM+W699dbq1FNP1XdrV01S3crdd0vKj/4AGz5RFjc104GOb0MPMOexI48U1QFygkyxya9OitEjiVxz6jL6gIceekhv0jPX6Pjqjo2N6ANwZQk2aiEVhV6O1cEy1lKWOerhlsu9p9R3f2tZXVDG++67T88f3Yge7ntwEiCyFKImuE6GGH3wRRqBk3jTTTeto+LedzvdgY5KQUZYK0FGCF9elrDOQD+HZ9176mPgSnUceTZ73DH1yPHdW2+9VWETiruWK3Kgoyyp1g7uPBFrK/Rb+N+iBBkjuhmchTFz2xhdMGMWNtoguhWSb64Vm2fR87nW1Knm1L5yo41iY7xvk3EzHeitmF/k0tsq6yZbNrNmzVJHHHFEcP2NtQTsVjg0I7F//OlPf9L2TBNpre7cLdUYbMqReq2eMj93XNlss800Rxz6YCIBlwAd6NQJEvAToAOdmkECFoFOc6Cbor/66qs6pCIW9zB8YUEJJwp2F44ePVrf04fdmdKUe6ED5yFOZ8L4bnZz4/QPTgfjblATKtJ2SvomehJDo1tnyaJAkm+MwcqUIcYoYt6JMTxiov373/9ehyyHUQ4nurHAh8McOrDTTjtpPUC4fDjXEHIOqejUTC49wInFm2++WcsfBlpzsgO7k+Ewx+ldExpbqrOQGfLECUDcSYc8Td0RVg91h15JFmjSb9rP2XKCkxXGjpDjH858hLJFQrk333zz6E/Pnj1bn2afPn16o+2beo8YMUKf3sedmSakffQH/v+FGD00RoQqBp/U9UGbQDuAbtxzzz2N/ga6gFPR0A30kdL+EYttGAZgKC9rY7ZhPYUD3cgN/Q5O++GaC7QdE7Whan2Qb2pGpqz26bw6J9zq6oSkz3fbRaq+TzKWVBmj3HdSyxCnweAYu+OOOxSiCcAhDAcO+udddtml0T/bnHI40FPOcZoxZpurc6ZOnarDOcIpZpwBmOPASIh5DvqespM2kn5aqlvN6rtDZcYGOhjrcOoWYzTmqDCeYmMNIsZUmfPUGWvAD5tF0DeZOQPySy0n5Bkz95PItRm6jHsysfkMY41ZV6APwNwMc0ajw3Y0Hcw9fM7YWB0s06UYlsgnZT3cctmyQqhYRATD1QSxCU4rhLQFO4zvZlw3fe7XvvY1vRHPhKp184/VB6y7MP/EyU04fOHo8EWqia1HqFxljtCib8XqjpRF7BiP04DoJ9C3Y0w0a1ez1sYGBKyzUqwzYnW8meOOLafU30V+mDsjigX6ZYydWBdiHYPNo/ZVH66+5Jgn4koGrKmvu+66HusHlAnjODb6I+JfrnWlPe+vsp6q035Tr6lj21ts2TEHRtQRrKlhC8OcFWM5riSBvcOkZq0HmjW/8NUnhd5W4eRbl6DPxMYYrJdNn+lbS8TI29i63HaJfDFOwt4TO8euOwb7xr6Ua/UUa3+MYYgGhU3PmEtgzQZ7W+7+K0a2fLZ9CNCB3j6yYEnaiwAd6O0lD5amxQQ61YHeYmz8PAmQAAmQAAmQAAmQAAmQAAn0CQL2VSVVnMN9AhIrSQIdQCCFw7ADqskidhkB6m2XCZTVIYE2IUAHepsIgsVoOwJ0oLedSFigVhKgA72V9PltEiABEiABEiABEiABEiABEmhfAjgti/DNuCYGCVG1xo4d274FZslIgAQKCdARSeXoRALU206UGstMAu1PgA709pcRS9gaAnSgt4Y7v9qmBOhAb1PBsFgkQAIkQAIkQAIkQAIkQAIk0GICCBn9rW99S4emRbhYhLpHOGcmEiCBziNAR2TnyYwlVop6Sy0gARLIQYAO9BxUmWc3EKADvRukyDokI0AHejKUzIgESIAESIAESIAESIAESIAEuoYA7hKdPHmymjhxoq7T4Ycfrk+jzzvvvF1TR1aEBPoSAToi+5K0u6eu1NvukSVrQgLtRIAO9HaSBsvSTgToQG8nabAsLSdAB3rLRcACkAAJkAAJkAAJkAAJkAAJkEDLCcyZM0d9+OGHCmtEnDy/4IIL9L/33ntPLbvssuqGG25Qw4cPb3k5WQASIIFqBOiIrMaNb7WWAPW2tfz5dRLoVgJ0oHerZFmvugToQK9LkO93FQE60LtKnKwMCZAACZAACZAACZAACZAACVQi8Pe//13fbz5jxoxe759yyinqsMMOU3PPPXelvPkSCZBA6wnQEdl6GbAE8QSot/HM+AYJkECYAB3oYUZ8om8SoAO9b8qdtS4gQAc6VYMESIAESIAESIAESIAESIAESKDIgX700Ucr/Jt//vkJiQRIoIMJ0BHZwcLrw0Wn3vZh4bPqJJCRAB3oGeEy644mQAd6R4uPhU9NgA701ESZHwmQAAmQAAmQAAmQAAmQAAl0HoG3335b33P+85//XBd+0003Vfvvv78aMWKEmmuuuTqvQiwxCZBADwJ0RFIhOpEA9bYTpcYyk0D7E6ADvf1lxBK2hgAd6K3hzq+2KQE60NtUMCwWCZAACZAACZAACZAACZAACZAACZAACZAACZAACZAACZBAUgJ0oCfFycy6iAAd6F0kTFalPgE60OszZA4kQAIkQAIkQAIkQAIkQAIkQAIkQAIkQAIkQAIkQAIkQALtT4AO9PaXEUvYGgJ0oLeGO7/apgToQG9TwbBYJEACJEACJEACJEACJEACJEACJEACJEACJEACJEACJEACSQnQgZ4UJzPrIgJ0oHeRMFmV+gToQK/PkDmQAAmQAAmQAAmQAAmQAAmQAAmQAAmQAAmQAAmQAAmQAAm0PwE60NtfRixhawjQgd4a7vxqmxKgA71NBcNikQAJkAAJkAAJkAAJkAAJkAAJkAAJkAAJkAAJkAAJkAAJJCVAB3pSnMysiwjQgd5FwmRV6hOgA70+Q+ZAAiRAAiRAAiRAAiRAAiRAAiRAAiRAAiRAAiRAAiRAAiTQ/gToQG9/GbGErSFAB3pruPOrbUqADvQ2FQyLRQIkQAIkQAIkQAIkQAIkQAIkQAIkQAIkQAIkQAIkQAIkkJQAHehJcTKzLiJAB3oXCZNVqU+ADvT6DJkDCZAACZAACZAACZAACZAACZAACZAACZAACZAACZAACZBA+xOgA739ZcQStoYAHeit4c6vtikBOtDbVDAsFgmQAAmQAAmQAAmQAAmQAAmQAAmQAAmQAAmQAAmQAAmQQFICdKAnxcnMuogAHehdJExWpT4BOtDrM2QOJEACJEACJEACJEACJEACJEACJEACJEACJEACJEACJEAC7U+ADvT2lxFL2BoCdKC3hju/2qYE6EBvU8GwWCRAAiRAAiRAAiRAAiRAAiRAAiRAAiRAAiRAAiRAAiRAAkkJ0IGeFCcz6yICdKB3kTBZlfoE6ECvz5A5kAAJkAAJkAAJkAAJkAAJkAAJkAAJkAAJkAAJkAAJkAAJtD8BOtDbX0YsYWsI0IHeGu78apsSoAO9TQXDYpEACZAACZAACZAACZAACZAACZAACZAACZAACZAACZAACSQlQAd6UpzMrIsI0IHeRcJkVeoToAO9PkPmQAIkQAIkQAIkQAIkQAIkQAIkQAIkQAIkQAIkQAIkQAIk0P4E6EBvfxmxhK0hQAd6a7jzq21KgA70NhUMi0UCJEACJEACJEACJEACJEACJEACJEACJEACJEACJEACJJCUAB3oSXEysy4iQAd6FwmTValPgA70+gyZAwmQAAmQAAmQAAmQAAmQAAmQAAmQAAmQAAmQAAmQAAmQQPsToAO9/WXEEraGAB3oreHOr7YpATrQ21QwLBYJkAAJkAAJkAAJkAAJkAAJkAAJkAAJkAAJkAAJkAAJkEBSAnSgJ8XJzLqIAB3oXSRMVqU+ATrQ6zNkDiRAAiRAAiRAAiRAAiRAAiRAAiRAAiRAAiRAAiRAAiRAAu1PgA709pcRS9gaAnSgt4Y7v9qmBOhAb1PBsFgkQAIkQAIkQAIkQAIkQAIkQAIkQAIkQAIkQAIkQAIkQAJJCdCBnhQnM+siAnSgd5EwWZX6BOhAr8+QOZAACZAACZAACZAACZAACZAACZAACZAACZAACZAACZAACbQ/ATrQ219GLGFrCNCB3hru/GqbEqADvU0Fw2KRAAmQAAmQAAmQAAmQAAmQAAmQAAmQAAmQAAmQAAmQAAkkJUAHelKczKyLCNCB3kXCZFXqE6ADvT5D5kACJEACJEACJEACJEACJEACJEACJEACJEACJEACJEACJND+BOhAb38ZsYStIUAHemu486ttSoAO9DYVDItFAiRAAiRAAiRAAiRAAiRAAiRAAiRAAiRAAiRAAiRAAiSQlAAd6ElxMrMuIkAHehcJk1WpT4AO9PoMmQMJkAAJkAAJkAAJkAAJkAAJkAAJkAAJkAAJkAAJkAAJkED7E6ADvf1lxBK2hgAd6K3hzq+2KQE60NtUMCwWCZAACZAACZAACZAACZAACZAACZAACZAACZAACZAACZBAUgJ0oCfFycy6iAAd6F0kTFalPgE60OszZA4kQAIkQAIkQAIkQAIkQAIkQAIkQAIkQAIkQAIkQAIkQALtT4AO9PaXEUvYGgJ0oLeGO7/apgToQG9TwbBYJEACJEACJEACJEACJEACJEACJEACJEACJEACJEACJEACSQnQgZ4UJzPrIgJ0oHeRMFmV+gToQK/PkDmQAAmQAAmQAAmQAAmQAAmQAAmQAAmQAAmQAAmQAAmQAAm0PwE60NtfRixhawjQgd4a7vxqmxKgA71NBcNikQAJkAAJkAAJkAAJkAAJkAAJkAAJkAAJkAAJkAAJkAAJJCVAB3pSnMysiwjQgd5FwmRV6hOgA70+Q+ZAAiRAAiRAAiRAAiRAAiRAAiRAAiRAAiRAAiRAAiRAAiTQ/gToQG9/GbGErSFAB3pruPOrbUqADvQ2FQyLRQIkQAIkQAIkQAIkQAIkQAIkQAIkQAIkQAIkQAIkQAIkkJQAHehJcTKzLiJAB3oXCZNVqU+ADvT6DJkDCZAACZAACZAACZAACZAACZAACZAACZAACZAACZAACZBA+xOgA739ZcQStoYAHeit4c6vtikBOtDbVDAsFgmQAAmQAAmQAAmQAAmQAAmQAAmQAAmQAAmQAAmQAAmQQFICdKAnxcnMuogAHehdJExWpT4BOtDrM2QOJEACJNAMAj/84Q/V8ccfrz+17777qtNPP10NHDiwGZ/mN0igIwj87Gc/U7vttpsu6xZbbKHw34MHD+6IsrOQJNBOBP7+97+rsWPHqhkzZuhiXXXVVfq/mXoSYJ9DjSABEujLBF599VV17bXXqunTp6tf/vKXGsXaa6+tDj74YLXnnnv2ZTSsexcQ4BjfBUJkFUggQIAOdKoICfgJ0IFOzSABiwAd6FSHvkrgn//8p/rud7+rLrjgAo3ghBNOUMcdd1zTcNA43TTUyT7U6kU0HejJRMmMMhNoVVtp1Xcz46ydfavHu9oVYAZNJ8A5igw5+xwZJz4lI/CrX/1KbbjhhvrhL37xi+q6665TQ4YMkb3cpk/l6kty5ZsDYyeVVVr/Tz/9VE2bNk0ddthh6pVXXun1GjddSUkq1Y36Ia99ez/JMb695cPSkUAKAnSgp6DIPLqRAB3o3ShV1qkygU5xoP/hD39QY8aMUU8//bSuKxdllUXOF/+fQKsdCt24WLYXmUbRbrzxRrX99tvX0ruPPvpITZgwQU2ZMqWRTysMi7kW0e+//74+WX7RRRepESNGqNNOO02tvPLKvZi1yoHu6uomm2yirrzySrXkkktGydU2DOPFmTNnqg022CAqDz7cGQRytZVQ7Vv13VC5Yn5/8MEH1fjx49Xs2bPVpEmT1Lhx41S/fv1isuj1bKvHu1qF75CXpf14h1SHBn2hoLqhzxFWlY81gQAd6HLInbSO6qSySiVw77336og/r732mvcV2mqkJOlAl5Nq/pMc45vPnF8kgWYToAO92cT5vU4hQAd6p0iK5WwKATrQm4KZH2lDAq12KHSjMcXnQEf4vrPPPlvNP//8lbXgd7/7ndpxxx3Vs88+28ijmxzod999txo1alSjbieeeKI66qijevFqFwc6CoayTJw4McqxQgMLPwAAIABJREFURwd65SbQcS+2yuDUqu+mEtB7772nnefYoII0bNgwHRp1pZVWqvWJVo93tQrfIS9L+/EOqQ4d6EJBdXqfI6wmH2sSATrQ5aA7aR3VSWWVSODtt99We++9tz6BjrTsssvqDX/f+MY39Hrvk08+0f8GDBggya7PP9Nt+tFNAuUY303SZF1IwE+ADnRqBgn4CdCBTs0gAYsAHehUhxQEOnHhl8OhEOPg7ERmIV3xOdA///nPq5tvvlmtu+66ode9vyNEIO76Pvzww3v8Tgd68+5Ad3XVGMsuv/xyfWJemlrtQI9pn9I68Tk/gVYZnFr13VR6EONAdyPzlEV0yDHepapzs/PJNfbGONA7oS/KxanZ8jbfy1WfTu9zWiUPftdPgA50uWbkatPyEsif7KSySmr1xBNPqNGjRzdOn2PT39ixY5WxK0ny4DP/JdBt+tFNsuUY303SZF1IwE+ADnRqBgn4CdCBTs0gAYsAHehUhxQEOnHhl8OhEGMU70RmIV3xOdDxzuTJk/V981UMK+4pB1OGbnKg26F/N9tsM3XyySe3dQh3IwOcNLngggvUoosuGlIN/Tsd6CJMXfFQqwxOrfpuSqGZEO7vvvuujkSBU16+EO50oFejnmvslfbjKHXMXKFaLeu/lYtT/ZJVyyFXfbqhz6lGlG/lIEAHupxqrjYtL4H8yU4qq6RWdr/3la98RV199dX6FDpTNQLdph/VKLTnWxzj21MuLBUJpCRAB3pKmsyrmwjQgd5N0mRdahOgA702QmagOvPuLjrQ06tukQMdTuErrrhC4TR6bPrFL36hQwLiZKadusmBLmXSKqeL7wS6KfMpp5yiDjvsMDX33HMHq0EHehBR1zzQKoNTq77bCsHRgV6NejsYqlvVl8cQawdOMeUNPZurPn2pzwkx5u/1CdCBLmeYq03LSyB/spPKKqkV+z0JJfkz3aYf8pq3/5PU9faXEUtIAnUJ0IFelyDf71YCdKB3q2RZr0oE6ECvhI0vOQQ6ceFHB3p6NbYXmUOGDFE4Qfnaa6/pD914441q++23j/roRx99pCZMmKCmTJmi37PzpAO9tSHcjSBx4uSGG25Qw4cPD8qWDvQgoq55oFUGp1Z9txWCowO9GvV2mK/QgV5NdnXeyiX3vtTn1OHPd2UE6ECXccJTudq0vATyJzuprJJasd+TUJI/0236Ia95+z9JXW9/GbGEJFCXAB3odQny/W4lQAd6t0qW9apEgA70Stj4kkOgExd+dKCnV2N7kfntb39bLbDAAuqMM87QH9pzzz3V2Wefreaff37xh3/3u9+pHXfcUT377LPqs5/9rDrhhBPUZZddpp5++mlFB3rrHOgbbbSRevPNN7VckCAjhHJfaKGFSmVLB7pY9Tv+wVYZnFr13VYIjA70atTbYb5CB3o12dV5K5fc+1KfU4c/35URoANdxglP5WrT8hLIn+ykskpqxX5PQkn+TLfph7zm7f8kdb39ZcQSkkBdAnSg1yXI97uVAB3o3SpZ1qsSgW5zoNuGhy222EJh0jt48GD16quvqmuvvVbddddd6rHHHtPhoHGaFc/svPPO6stf/rKaa665Ggxx8vWBBx7Q799///3qlVde0Q68ddddV2211VZq1113LQ1HbS+EELb61ltvVcOGDdOLfZzExX8/9NBD6q233tLlWH/99dUee+yhNtxwQ+9dp2XCnT17trrlllvU9OnTG3kuvPDCCneSjR49Wm233XZqscUWC+qHb4EwYMAA9fOf/1xdcsklCqG0ke/FF1+sttxyS32nNZxmkjRz5ky1wQYbFD76ySefqEcffVQ7R3H/KxwDhveoUaO0jJZZZhnJp/QzkN99992nLr30Up0v5IeTspAzHLlf/epX9XN2HeCcPe6448TfwINFIct9mbj5Fy2WwQK8Lr/8cvXwww9rFkaeu+yyi9p2222jnNCp2ZYBsnl861vfUrvvvrv+h1PoK6+8sj6pvOaaa4oZQ7/2228//TzCuB9xxBFq//33j3agg/WMGTO0Lht9sPVrp5120voRuqPd10bgNP7973+vdQ069+STT+ryjhgxQn3ta18T6a7UEVbF6ZJC/q6uYpGBfm2fffZpyPLCCy9U3/nOd0oZVnWgI5LBbbfdpq655ppGH2faM/QC/ZxvY0ad9ilV0nYZc3zlTTU22Hl/+umnatasWXocMPpu2hLGGrQljDdVDE4pdLXKd112v/nNb9Q3v/lN9fzzz2s9N+N3kU7Y7Rdj45VXXqkWWWSRQhW6++67FcY1JIxFKPMSSyzReL6onZddpeB+zN1gVLRhbM6cOeqpp57S4w3GXvRftjwx5mAOFZNS6F2VDW5F/aibV6guofmKRA/wjJ1Pqr4I8sIYhvks5rKPPPKILg7mkWuvvbaeH2Dcwea1uqmKQd+04alTp/Yon91fx5bPzMdxxy42z5kxFvWFnkNHsalr4MCBParcLLlX6XPeeOMNdfPNN6vbb79d1wlzVKT11ltP4cqbMWPGqNVWW63HusRUzu4/8DfMa7bZZptScf/jH//Q4zPmYEgHH3ywwvUr8847r/c9lA8yRBntNRPWKlj/bLzxxoXvIkOf7uA9jB0XXXSRuummm3SdpZvvyipXh6XJ19WVq666So0dO1bZ7S1F/4i1KK4zgtxN24XMv/71r6vddttNz0OxNsRaECn1RtEUrFxZvP/++1oH7fkZ+iO0Say3sO6C/oEn5uFIhm+ZXHPli29WnVMWlTdnWSX9eA65ut9N3Z9W7WP+8pe/aF2CbUbS/2GzL9ajd955p6g92fO/KutWn7xy6kdVjqacRWuYInsV2jU2yLt2szI9rTqGl+WJvtm39jZjKMabVVZZJbiul7QvjvG9Kfk2ei233HJ6XQjbDWyGSD/4wQ/0NW++ZGyz9957r3r88ce1TRT2rnXWWUeNHDlSryclthmJDO1ncnw3lZ0pti58Ph0BOtDTsWRO3UWADvTukidrU5NAtzvQYeS/7rrrFAZF9w5lG93RRx+t8A9OGBiT4UiFw6YoYUJ32mmnaaeez+nmGo/gjH/99dfVscceqx2iRQmGwJNPPlktvfTSQcmiPieddJI666yzSuuGySi+C0eka2C0P+IuECZPnqy5XX/99T3KAsMHQnGncqBLeKMOcEDDAFhk8DOFhIEOjtYy+cGZ/+Mf/1g7LswmgHZwoMNoBq7Tpk0rlD/K/tOf/lQbzEMpNdvQ91wdAlssnrAxAgk6hfqFHNV49u2331Z77713gwXa8tChQ7XjCbovMSxi0Y73jj/+eL0wK0pwGB1wwAE6XDx0rSi59UNoeRiDf/KTnxS+g/zQV8Dg069fP+9zuRzoqeTv9mdoKwceeKDad999G/3Dqquuqp06ZRskYh3ocMag/0E/VNZvYrGNSAcw7tu6lcppVab3rvGpVWOOXcbUY4PJW5Kv0Xe8A+M5kr2ZrYhlKl2tYuhyy+Q6m84//3yt60UJG9jguESCwx1OJ2y28yVsQPjRj37U2KyF/hDjeP/+/RuPN8uBPn78eF2Oc889t7BuGGewOQYOs1CS6AfykMxJ6EDvvZnvT3/6kzryyCO1o6osQWaTJk3S8zR7Y2hIfu7vMQ506DU2/B166KHaEBoqH+Zf2HATmgugX0Cdsfm1LPnGgNQOH+m8wGzc9T0vbSN4F04K9A2LLrpoj6ywIREbE++55x79d18f4n77iSee0BvNQlfqgBn6O+hP2Zxp6623Vqeeeqp2UPiSqzvYVIT5D/ocO1/J2FDEPQVLk7fPgY7N0qn6R8lcFPNQzEHhANp888110STzXEm7TsnKfE/a5rFOPuaYY/Q/iQM9V74od905pcs6Z1lbJdei76bqT+v2Mf/617/UxIkT1emnn66LetRRRynMmeaee25v0aV9n3nZnkNiIyXm9IMGDZKIo9czOfWjLkdTWHcNAxvPr3/9az2Wl627DjnkED2XDUWVqzOGF0HHXAh2LWxGKkroTw866CCtK/j/dVLMuiJFX9sJY7zrQIddCuP8mWee2QO1z7YG3cW6I2SbTSlDFCrHdyVjO74ttTPV0VO+W48AHej1+PHt7iVAB3r3ypY1q0Cgmx3oMDysuOKK+qSDJOE0Bk6Jw5FWtmgwecGJjkm172S1azzCyQLs0C9z4pt8YYiH43HxxRcvLDac8VgYuM5tGKa/8IUvKIS+dr+Fk7twzhctJOwFAtjBie9zQmNxtcMOO+iFE06mIH388cf6FI0xjOFkkG30O/HEEzVbO2FhiR3hKJc5fWN+x7MvvfRSLwMejImHH354oSMSIaX32msvfUIrlLCzHE4LsEKq4kCHTG3nA+phdAf6gW8YAzYMjpCZSa6OYIcuFiSSsod0JAfbEE/87ltkQsbQfyScrMKCF06mUMLuZRjeoMfY6Q6nAU4eSE/mYMc/DHbuYg76D0f8c88910u/wPWcc85RSy65pLd40jbivoxvwiiNDTI+h0FqB3pq+fsc6DAsw8gCA5Npv+PGjdNGrSKDSowDHQtd9MnYgGEn9HHLL7+8glHMTmhvOEWLk/8m1WmfIf00v7tGhFaNOaY8OcYG5I32BON+mbPVlMG0MXPCrsxJklpXYwxdRTJ2ndyYE2DzDyKyuMk15uJ3bJiBU8uX0J/BiQRDE5LvJF6RAx2biiADnJ5AQhuBcdKM9XC8mJPHCy64oN4ktsIKKzSetTe9YXMD8kMbCSX0v4iwgU0yRSm13qV0oH/44Ye15yshRvi9rB+v2xcVzW3gLJ9vvvkap7LtNlg25kjqI3Wgo71go6rrHEVfjbkkkj0/xH+HxkQ888tf/lJHZnLnh5hffvDBB73m6e4Y0Cy5S/ucojZi5st/+9vfesnRN9f797//rQ3P6CeQEG0Kp/NR/6JkR/Mx8ymMo3bC/B3OBmwKtBPyRb/yzDPP9Ph7Wb/g6g5OkpnoP3YmVR3oqViasrj9DTZUY22Qon+E0xbjB9hKEuSJU+hIKRzoqVmZOhS1T18dUY933nmn0ZbLTqDnyjfFnNKtW66ySvQkl1yLvu32p3Z/Zfr6eeaZp/G6b92fqo+x+1xEb8B8qugKKaxJ7BOwZRuO0LdibYO5ExL6WKwjQxu9ipjl0o9UHFFuew2D0+WIogRbi8ReFbLJ1B3DfVyx9sNcw7WVrLHGGjqyhDtfwPwda8mQo7+szXGM7z33t/UGti7w99lbXdta0VqyzH6ZQoY5vpvDziTp+/lMHgJ0oOfhylw7nwAd6J0vQ9YgIYFudqAbTDiZ8v3vf1873rCLGMY+LD7gyLNPWcCpByMRjKDmHYRXxaQboaIQlhTONTgQzMKi6F5nX6hVGAxxig0nwWGQwmkMTL4QhgyDtn1qB05iOKh9p63dSaDJFwsKE+oI5X3xxRd1/ewdujAK4Vu+k7BFpzURYhEnhRBiFotLOPZXX331HlooNbTaL2HyjVO5ZrED5qjzJptsossHOcGJjvKaOqCuOA2HkO5ugjPAPhGL33FKB4tfOBGQJ5wdcOrg5Iy7OaCKA90tQ0yI7aJwvHC04wQ9nCFw8MP4BuM5FvT2yTPsiscJbV9KzVba5fgWmVjQwnFsFru4wgAn48oSdvTCUYQT3kjG4IE2InGg+wyW0AVwNWFRoV9wyCOCg92m8Rz+5guB62sjcGDghBxCqJrT6+hfICucTDf6jbaJ8KnDhw/vVfXUDvTU8i9yoKM/gLMQskIKOUWkDnQ3X9OW0Y/D6I9xCzJGqDi0b9N3wqAPQxoW874U0z6lOu/WCe+1YszBd3ONDWgraIs4kWKPqxhfTOhkjDkvv/yyOu+88/QGMNv4VuYkSa2rUkNXSL4oF04goh6+MOvmfTecKP6OcKGYK/g2q9ltvSg8qFRPpf0GylR0esw314Eczz777MYJL7wPozLan++UVw69S+lAd2VdZb4S0hf8HiMPqYx9ssOYg9NX2MhoogqBF04kQ05wViOVjTmS+kg5uW0YcxhEfYFj2Mw10V9jw9X3vvc9bbBHwuZTONIQ9tNNCEuLDVmI7mD6VHt+iL9hboExFXM3M86W5Smtj4SN/Yykz4F8ME6iXSGZKAxYQ9iOH8xj8QzmqKYPRXQVhFy3nTjYvIp5uTlRXhbG3d2043MgueUzp6VwytBseMQzmL+h3zcbRbHJEf29e0q+aH4L3UVoXUSLgbMNYz3G7c985jNi7KlZVukfsRkZaxGTyvpHyAZjgpGnab+ICGDWpHCGYu4Ch5R9Qr+uAz0HK9QZYwQ2xpq2bPQF61BsQMXG4aL1Ld4vcqDnyjfHnDJXWSUNIZdcJd82z0j6PTu/lH2MZB6Fb7t9H/5WNp+zw73jWUQ+MdEgYtjkbCMpOaKcvjWMsSvhgAPGZ9OeEUECdiTT/2NTJQ5yYFN6M8ZwXKuEvtTYE3xzIYyJ2Dhvr+vhQMcmiqIoBSHZSnQ9dZts9zHepzfgiPUe5gUmSiLGefugkc3SN88wofmxAce2efnmQSG5Fc3TUnw3l50ppk58Ni0BOtDT8mRu3UOADvTukSVrkoBAtzvQsTMZhmzfyQw4BTA5g0PbNvaXnULFhAkGDnNXdpEB3DUehRxLMJ7A+WtOO5SFgXUnn9hdjVM6Pqc4HJFwcGHBg4RywOBo7l8tmlzi75j84gQTTnSGdl/HGiZdZ3cZc9c4D0clTsi497q7zs2yndG+najt4EAvixLw17/+VYewx92JSEVOmhxspV2Nb5GJk5D2aSnoOXS27DoB2zgCnUVI+0033bTHQr/MsIgrE7DJwhiXcYoZxmvfN7FYw+kt7HA2/UDRfd6ujoVOZrq774vqLnW8SJwuOeRf5ECHXuAUCuplrh0oc2JLHejuyXYspGH88G0ock9m4lnI2mcokfCT6rp5zq1Tq8YclCfX2ODqZ1kEDN+4WuRAz6GrEkOXRMa2Yxx90B133OGNNmNHyjD5lt2bad9fXBQeVKqn0n4D5fI50EPjLhxt5jRqmdE5h97Rgf5fLbVD0JbN4fAG+kNsWDNO9DLHXqgdSOZ1bgSGUHQct3xFGwHtaxFC14Pg/kw488x4X5SnpD4hJr7fJX2OK8Oy6ADuOsMXuce94qbsVCVOUmMjLNgj+ZzttpMXOgbnAxzdvisA3HmNzxnqc6AjAhM2QdQNp5uaZVH/CGbYTOmLBoY1hKR/dDeCxM4Z6zrQc7CCMxoOKXtdWabP7voWvH06kytffC/1nDJnWSV9UA65Sr5bZDOQRJJI2cdIIvmgrG7fZ8pf5Bi37z+XRPYoYpZTP1JyRPndNQw2d8FuNmbMGK/txx1vi644Sj2Gw56FDdOI5oGEvhRjvXugA7+5zs26/SjH+Kv0gRc7+fQG4yVsL0VXB7nXY5Ud6nHH2JgIhm67zPHdXHam2H6Yz6cjQAd6OpbMqbsI0IHeXfJkbWoS6GYHesjQCHSuEcp21hWhtRdYeMa3EHONRzCII3xf0R3IyAf5YuJpjFw+w6dbXtxDDENGmTMSp3RguDKnuItOzbtG8KKT3j4usYZJewGIzQK4O7nsjlXXUeAydyfHZaeITfldh3SrHeghwzPKbYfhLHJopGYb08UULTLtndRlO9bNt3CXFjYLIGEnM/4bp7TccNkIG+veBe+eXi86IWXXC4ttnK6E8xWpaKFm1w96CyPgyJEjCxG5J3eLHGtSR5jEsZZD/mUOdFTeNagX9UsSB7prJCnaMGNDt+VS5uiT8IvRdzxr16mVY07OscEOgRlyZhnjlb3RrMi4mkNXJYYuiYxdx6DPSGiHekfbxsY0GB6RfE48NzR8UXhQqZ5K+w2Ux3VIhxw5eMd29hf1Xbn0jg70/2opxjkTdaesf8Mbro6FwtuWtQXJvM69VgBzL9fQan/DbVdFjl9E3DEOurKIDj7dLrpyQVIfSd/gPiPpc+wQ/pg74ARz2TVNtoMMz9966629rkGy++UyZ09ofHQ3MoU2ObrOIZ98XNaSeZiUfQ6WufpH24kkmR+g/UJeYIpU1/GTgxWiPWBzhQkzX+YEMTJ1N874HOi58s0xp8xV1la2Aem3zXOSfs88m6OPsfu/onvQ7TIish/sGnC+F20ss58P9YNlvHLpRw6O7rosFJbd3bxQxD71GO5ugim7BgKycTcvFTn6JXov0fUcfW07j/Gu3khO+b/wwgt6LmuuYAtFeLAjgWH8xPOIzhibUn83p50ptm58Ph0BOtDTsWRO3UWADvTukidrU5NANzvQJYYH974r3P2EMHqLLLJIIVmcuITxAOEykSSnL0ITfeTjTsh8ZbFPu5WdUncL777nM8bZCwQ4EHEq1w3LWAQlxjDp1rPIoV9mdIWzE/+M/rqbGiRhwqsY6EPNTer4QD4uM9zfDONzWcKOV3PHs0+/c7AN1dn+3dYhu3zYSQyn6mWXXaYfxw5yGM59kQ1ch4ztiArVH3m7Jw4kuuB7z3dKS7KIdnm5Ti5fXyB1hIX0K5f8Qw5098QcFrroR7EpxE4SBzqubbBD/pddVWDydo1VcOj7NuSE+MXounlWsqnDzjfXmJNrbHCNZQglDEOJLxpAUV/gc6Dn0tUqbbRI7iFjqh3uE6fJEe54n3320ZvgfMZXl2WR8Uiqp9J+A/Vzxzt3DPUxmDVrlsLdxebu45kzZ/Y6hZ9L76qMz1IeMfOVmD5B+n3kKZUxnrWdcJJ5LfpD9KNIAwYM0KHUQ+3VV89cnCR1tw3Hknk52hxOuiIh6g3u43SjkOSqT8o+x8hBokvuvNc3Z3H7WZ+zw97gKNlEjDLaDn6wnjp1qlpllVUaalRlfhvT1mKelbDM0T+6Y729GbSs/LFzihgWoWclrOyNVdJ1qKTt5co3x5wyV1lD8qn6u0SusXnH9Hs5+hjbueYbI+w2jQ1GuFILV4vAduN73m2vdRyuufQjF0dzNZqvL3f1Apt84GjCP6SijQYpx3B8E/lhEwSS9DSyXQZsykdo9/nmmy9W1XtE95JEW5B8QNIm23mMt8cpid6AibtWD9lGsWZCNCXYGJAQbaDMPlvEPfV3c9qZJLrDZ/IQoAM9D1fm2vkE6EDvfBmyBgkJ9HUHOlBKjHk2cokhQPKMT4y2odQ3IbV39EqMiuYb7j2tPmdtzGLYLXtMfd2ySBep9ulr98RLrIEZ5a9ioA81vRhdimFmvhsyrOVgG6qz/XuRAx3P3HTTTfrO1tDi13bI4JQkrlnAvddIZfmbctin9STOBvOe69zyOZiqtJEPPvhAO9bgCEbyGbAlC2lJX5VL/iEHOso2e/ZsfWoK95Ij+e6ilTjQJadeXZ10ZVfUp8S0T6neh9qkL5/Yckj6ilxjQ6zhwdQ31FZy6Wrou1K54rlQOE/biYSrUuA8NxuF3L4L+dmnIFJESpD2G1XHO0n+ufSuyvgsKS9YSNpTjJ6YZ6Xfl/Tl9vddYx3uBkcobOkGxyp1yclJ0v+5VyNgPD7iiCPU/PPPX7U62eSess+J0SV3Y6LvNL/dfxc5xyWRjVzobv/tbgbK1caqCF/SLnP0N25krKKII26dqswpqnDxvSNhFesYk/YlufLNMafMVdZUcnTzkcg19tsx/V6OPsbug3xROuy+D30jxkzMV9AOfRs/sHkbaxhck1Z2DY+EUy79yMGxSn/T7DFceurdlY3d9kPRe8rkGqPrEv3AM5I22c5jfBW9ceuDdRLCvg8fPjx4VaSUq++51N/NaWeqU0++W48AHej1+PHt7iVAB3r3ypY1q0CADvT2cqC7u03tE1+ugafszkNXFSTGoToLhBhjme10QDl9p9p8qlxWPnuxKt0dLGES26Qki0qTZwwz805owZKDbQyDMge3ewrEd1rKDe/qOpslDnRbBkV3DBfVKSS/Km1EsltfspBGmUPlyyV/iQMd5YMRHczNXfJuaE+JAz1nWw7xi9F1aZv05RlbjlBfkXNsyKVTufKt0kaL5G47QHz3oBtdtX+zDZxuH2cb88rGb6l+SPsN1K/KeBfKP6fe5ShvnbFX0jeEeNl5SGWMd9z7PPE33FOKSB244mLYsGH6v30RXSTlLnom1O/43oPcHn30UT0WPPLII/r00FtvvVVYjKLTazB4TpgwQd/FbdKyyy6r7zrfaqut9EmkQYMGRVWvSn0kH4jtczAn+POf/6ymT5+u7r//fm1If/LJJ0s/VTRPtq+78YVxtzeX+k7tuXMuadjiEMvQ7xKukmdSsczR31TdfBaa50u4+J5JwSqXvuTKFxxSzylzlrWKbFPItcp3pf1eLl5uvu5pVrvvM7/ZczBsesQ8zCTb/hK7drT5Nau+qfrqKv2NZP6ScgxvdV8q1XWjBynbZLuO8VX0BnzcK9/wt6233lpHu9poo43UUkstVXrdZZW+KvV3c9qZqtaP79UnQAd6fYbMoTsJ0IHenXJlrSoSoAM97JRy0UoMQ5JnfCIrM8C6O3Bj7uyWOPFiFwh2+WPq6zrRqqiuayiULObc71QxmIXKGlOOGGbmu6EFSw62oTrbv5c5uBEeD5NTMELyhYK2ney+01IhB7obgk9qYDB1uOKKK9Qee+yh/9O3EaNqG7H1wncnrdTxEtKvXPKXOtDduybdOz8lDnS7jjG6Zz9b5JwM8avyvVCb9OUZW45QX5FzbKhSP9Q51FZy6WrouzEydu+Ttg2uNnM7GoxthHU3ANmntctCF0r1Q9pvoM5VxrtQ/jn1Lkd5jexD7SlGR+xnQ7zsZ6UyNu/AGI27SRGC1GxQsvMbMmSI2nHHHbVDHSHb+/XrV7UajfdiOKHvx3UpmJeCgzSVjdG4LmnixInqkksu8WaH00vbb7+9Gj16tEL955prrtLPxtRHWn5JX2fn9fLLL+vrhzDXiElFDnRX5+xNO+58yHcC2m1nMWWyn3WdUblY52KZo7+J6Q/selUdc8tkl0rvqnBCuUL6kCtffDv1nDJnWWPbXyq5xn43pt/L1ce4ZbDjrKrnAAAgAElEQVTn/XbfZ0cis0+tu5Hs7FOl0mgRPm659CMXxyr9jXT+kmoMd/vSKvrqi1IgzSdmXZG6TbbrGF9Fb8Ab66qbb75ZR+PzzRWxGRR2kjFjxmiH+gILLCAVU+lzqb6b286UpLLMpBIBOtArYeNLfYAAHeh9QMisopwAHeid40CXOrGKpB9a8MQsENxvhIwjRcYhuab2fNINzR2qW8pFblmZY8oRw8x8M7RgSeGUigl77rIIObjt+9tWXXVVdf3116uhQ4c2srF3Wvvuiwzl7xoYYh3ooTYQ+l3S9nyOeamhNaRfueQf0/fAeIBTgigLEhbCCF//uc99Tv/N3LWH33xOgRTGziK5h/hV6Y9CbdKXZ2w5Qn1FjHxiy1OlfvhGqK3k0tXQd2NlbIeStu9QtMNqH3fccdophjuX7VPrdshI29kcCg8q1Q9pv4E6VzHqhvLPqXc5ymtkH2pPsTping/xsvOVyth+Z86cOeqpp57STvRp06Z5Hel4fp111tGOZzjT6zjSpZzg3D/xxBP1P5OweQrXeGCzY//+/XsgfeCBB/Tpa6TQGI3T9zixdMYZZ6jbbrutUDQYV2GQ3XjjjQtP4kvrEyt/aZ/z8MMPq/3331+fyjcJjv9NN91ULbPMMj0+i1P7V155pXrttdf034sc6O4d57YTyXYW+SJo+PqF2Lqb590NvblYm++lZpmjv4npD2zuVcfcItmlZFWFE8oV0odc+eLbqeeUOcsa0/5SyjXmu+ZZab+XyvHrOzRgz8MQYePqq6/WV5ug39x99931fed77rmnOvvss/X1H/bpcHse5jrF3CspYvjk0o9cHKv0NzHzlxRjeAoHetk4GpKvVNdztMl2HeOr6I3NGW300ksvVRdeeKG+G92X4EzHnOaAAw7QUZZSpLrfzW1nSlFH5lGNAB3o1bjxre4nQAd698uYNYwgQAd65zjQ65z2kuyYlC4QfOoVMo4UGYdg1FtrrbXUwIEDI7RWqQUXXFDfZbbCCivo92IWc+ZDVRe5ZQWNKUcMM/PN0ILF/j0V2xjBhBzc7j1UkydP1osj9EO4f27vvffWjgEkOF3x33YK5S/R87L62OGXO/0Eekr5xzrKrr32Wn0ftDkpiZOThx9+uA7tG+NAR8heGLlCJwtdma677rrqmGOOUQMGDOjxU0z7lOp9qE368oktR6ivyDk2VKkf6hwaT3L1VaHvSuVqnrOdUHbkE/s7rrHVF9rdvv88FB5Uqh8xDpoq410o/5x6l6O8Rqah9hSrI+b5EC87X6mMi8qCjRoI+w3du++++3S4dDfhCg38q3pvuIQTTvVgrEZ/j4Rx5/jjj9f/XXRyqErd8R04lVFPON9hqHbDnuPbcOLvt99+3o0DkvpUkb2kz5k9e7a+XxeyQho1apS+k/dLX/qSd3yL0aWbbrpJ7bDDDjpfu4+yN//4NiTiebedwaGPcTc2IQTrQQcd1HgtF2t8IAfLHP1NjAxt3lXHXJ/MUrOqwgnlCulDrnzxbbu/STGnzFlWabtLLVfpd+3nJP1ezj4GedtzEPuEMdoQrvrA7+eff77eqGWSL7S7ff+57yqMGD659CNXX12lv2n2GO72peutt16lk8mYH+DKm9gk0fWcbbIdx/gqeuPjjk0tzz33nN7sgjnLQw891OvaH8yXsAkG9oBUqep3c9uZUtWP+cQToAM9nhnf6BsE6EDvG3JmLYUE6ECPd76GDAESY0GReMruhXUXT2542DKRf/DBB+qQQw7Rhk4knJbDP/vOTMkCoegbEibm3VSTbrsstuMz5Jww71Vd5JZxjllUxjCTssvBVtiV6MdCDm48Yy8E7Ts5bWMvQrNec801avnll+/xeUn+tgzcEH1ldXGvObBPm5r3qrQRyfUJUkNrSL9yyT/WgY62hftrseBFgtES7JBiHOih04kxuolnQ/xi88PzVZjHliPUV+QcG+yQ5DEhEENtpQo3iXxC35XkYT/j3mcJhyVOuUK/p0yZ0sNhZd6zI22YUKAwDsEIZPQQGzyK7qyW6oe038A3q4x3ofxz6l2O8hr5hNpTrI6Y50O87HylMpaWBQ6AO+64Q5/Ufvzxxxuv4b9xXUqV+9ElnOyTfvio2SxVdvI9Rd0xrr7++us6is0555zTCAUKJzpObm+77ba90EnqI+VtPyfpc+zoOpjf4OQVovAUpRhdsjf5ID/0UZhbwUGP6BhI9mZF+5tV2pmEUS7W+HYOllU4hGTkysUOr1/GMOXYmJqV6zwoui7HrV9IH3Llm2Pel7OskraVqw1Iv22ek/R7VeceMWWx77iHsxybt/A3bNr1zVntq8LMGuP5559XsB3gf+uuO3LpR5U+SsKxSn/T7DE81NdK6lnnGYmup+5r7fK24xhfRW8kMsCaC2uoc889V9uBTMIVRbD1LbTQQpJsop+J+W5OO1N0wflCMgJ0oCdDyYy6jAAd6F0mUFanHgE60OOdKiFDACQiecYnOXtn9BprrKGmTp2qVllllcaj9h2qUkcxXnYn35dffrkOb2YnyQKhSNti6usuhBCeEw6JOsnmJt09nmMxGrOojGFm2IQWLDnYxshF4uBGqK5dd91V7zI295wj1LF9P7odErlIR4tCzdv32El1Ad9wT1Om2mTi5uvb+CI1DoT0K5f8Yx3o4Pnss8+qvfbaS586R8IJOGxowJ21JvnC0to6ZIdkjNHDomdD/Kp8I9QmfXnGlkPSV+QaG+z2irpInQCh8SSXroa+W0XGdp44wYL+y/RhPgfCm2++qXX9zjvv1HoPw9pll12mDjvsMP35UHhQqX5I+w18s8p4J8k/l97lKm+d+VlIdyS8TB5SGYe+6f6OO0fhMEcUEKQtt9xSO5QXWWSR2KxE81icCMfGEIxzvjlriv4vVPAXX3xRjzUPPvigfrTIASLpR0Pf8v0e6nM+/PBD7cyBQRjJN7dw843RJThs7PkT5hjYMIvQxeiD4ETCnaOIzBKSh2/jYBUmuVjnYpmjv7Gv8wBD9574Iq5V5hS+vHKxsh2W0nWoRB9y5ZtjTpmrrJK2lkuukm/bz4T6PftZe7xL1ceY/O3T5gj1jPUjomHccMMN2imOgwODBg1qFMdu62az9jPPPNPYdOWeWI/lgudz6UcOjlX6m9Tzl9AY7vYfPhtWFTlJ3wnpeu422Y5jfBW9kfLGcwj9f9555+n5LFLRNTQxeUqelXw3p51JUkY+k4cAHeh5uDLXzidAB3rny5A1SEiADvT2caC7u5ZxdzAMn/Zuy7vvvrtxii1kFLPVxD7dW3SKMLRAKFM7iXHEvO8alcwJvSonpEye9ilJ/O3GG2/s4ajzlb2KwSzU9GIWlTHMbEOBOcHrcyDnYBuqc5FBpcjB7S4EsThCyFXjbC1bJEkc9FV0AXWw79LDf/schVXaiJvvVVddpcaOHdsDq9RYHtKvXPKv4kDHCUHwgiPRJGxowMYJk3wOdDsKR+oFc4hfjK5L26Qvz9hySPqKXGODuwEE7fWUU05R8847bymuUFvJpauh71aRsd2nQJ8333zzxgY0X3uG7pvTnxhvUSacOMV4bt+LXlQWqX5I+w18p8p4J8k/l97lKi9YSNpTFT2R8DL5SmX8xz/+Ud/t/c477+hXcQ8sjP5lyZZJ0TgsqZ+EUxUjaqjuGAMQeh4JYeCxSWOllVYqLXLo+pWccg/1OTl12UCx5/joYw499FB93zoiBIScnPYG1Dr6YgtIojsSHXSfycUyR77umq4ojL5bxyptyscyR53wnSp9vkQfcuWbY06Zq6ySNpFLrpJv28+E+j372Rx9jMnfPiDg9n1F9gW77LAX/PrXv9bjjH0veiwP+/lc+pGDY5X+ptljuBsJqm6UgFjZhnS9GW2y3cb4WL3BJgOsi3C6HAlXLGCjX5ntzz3841tvhWSZ47s57Uyh+vD3fAToQM/Hljl3NgE60Dtbfix9YgJ0oDfHgV4UPtEWJ05s7rLLLurpp5/Wf/Yt/NxwmQceeKB2ZpTdIf7uu+/q3dhXXHGFzhenUhBa2b0XM7RAKFM9iXHEfh/fN/clwmCHME1l4SzNuzAmL7roononqp3cu7Vxuv6ss84qvSPLva8KhmkT7rJqMwstKu18Y5nhXcmCJTXbGBYSBzfys0McQ+4bbLBB43qBMiOjJH9XF5AfjOvQm6KEHcc4FYbTpUh2aHn7Hfv7cIxhMTdy5MjCfOFIM6EE8RDqipCzQ4cO7fGO1PEi0a8c8q/iQEcFIQuc0L3ooou8jHwOdPRXCMGIHd5I48aN0wxD9/hChrhHDRE7iu5Ml/CL0Xdpm3TzjC2HpK/IOTbYoQmhwzjduuaaa4rb0xZbbKGdyIMHD+7xTg5drTOOFVXIdvaj/jjNi9OuZc4m29gFZxb6PGwekYS8leqHtN9AvXIZ+HLpnet8klzHYV8Pgjr7+hf8XdKeYvsBPB8jD6mMXQOiZC75wAMPqBEjRugq1HGISjjZcxLJFQ/uvMtnCK9inMT8do899tB1LupvJPWpIvdQn+O2vVAf4N4rX6bLprx21Av8be21127cER86+fzqq6/qDUGIBoUE3Zw4caL3HnmbD8Z3tP8VV1yxlxE8F+tcLHP1j/Y4gHULTsWaqzx8uubKvk77zcXK7fOx2QWG57JrG9Cmd955Zx2ZCMnnCMmVb445Za6ySvqfXHKVfNt+JtTv2c/m6GNM/rZzFW1so402UtOnTy89sWpvbP72t7+t0H/COR3abCRllEs/cnCU2BVi1zA5xvDbb79d28iwqVey/jZlxhxqnnnmKbUBhOQa0vVmtMl2G+Nj9abKhjJEVEK0L1yBVTRuhGSX47s57Uyh+vD3fAToQM/Hljl3NgE60Dtbfix9YgJ0oDfHgY47gC+55BK1ySabeHdbYkFw5JFH6nBFSHgehpbhw4f3krg9kcdiEWEhMcH0OY3gVILBFcYwpLL7IUMLhDLVc41loRBoL7/8stptt920QxgJ91XiHssll1zS+xkYlWDcw0nl1VZbTf3kJz9RK6ywQo9ncWIYRnawRCq7i9PljedTO9BDBv8qBkbJgiUHW2m3I3FwIy938WHnj3B7e++9t/eT0vzhQICxDkYMJDjGET7Zd2oWuoUNHNAtoztF98ba30e+OAmI8q6++ure8kJnYdRHGGykotO7UseLxOmSQ/5VHeios2s4tUEVObjctlwmP+T30UcfqTPPPFP3ddhUBFn7HO5V7y0r039Jm3Tfl8jRfkfaV+QaG3w6hU0piy++eC80c+bMUVdffbVCKE3TnoocWjl0tc44ViRn+0S5/UzRZjQ84zo+zXuSExRS/XD7jbLQ8LkcRKhXLr2L2bCEU4bjx49vXBmBckkd6KH5inT8k/bjyE/aF7kRW0L3Z2POh7mP2QyYO4S7W2e0e2zq9PW/cJ7DeYxNZCb5HOju/ADzw6L+xswn7I1a0hDuqeQe6nPc/gPze4SgNZscbP1C/4kNSthg+tZbbzV+KtJl84C7Wc/8XXKiEu9OmTJFn1pHCq0r8Az69mOOOUa3fczHsQax51fSMUvatux62ne7p2KZq398++239ZUCRufL2i/kcN999yk49MycsY4DPZfe+fQFbQnOLd9pQrR79M2Y15WNg7nyxTdTzylzljXUJnLJNfRd9/dQv2c/n6OPsfN312b4rWgjtOm/oJOICmSnFBHxkF8u/cjBMccaJscY7utLy9bfkAM2SqD/RcK6ftiwYaUnnovaQEjXm9Em222Mr6I37oaysnEDsrj33nu1rRC2nDoR6XJ8N5edKbYf5vPpCNCBno4lc+ouAnSgd5c8WZuaBOhAb44DHWJaeOGF1bHHHqtPgJuw7DCW/c///I/evX/bbbc1pFm2ox8LkwkTJjTuU8SkEkZLGNyWWGIJvTjARBsGGBjFcHrTpLIT66EFQpmqffDBBzoUExYzSNgogG/jpO3HH3+s/9a/f/8eWcBIiJOmxskCQxHqjdD1xviKesARgdPk2CiAZ1Ff36Tbd9oVp2pg5IOzHacjYCR7/PHH1amnntqDNwqWwoFun4LCDmmc/MGOdmxuQBip+eabr8GgioFRumBJzVbazUgd3MjPPS2Iv5n76JZffnnvJ6X5uxtHkBl0Ae0Pp6XMZpM33nhDh1aGQdboYdmJdZ+RZsiQIXrzyzbbbKPbOBIM39CFSZMmNYzgZSd3pY4XqWMttfzrONB9p+mMcIucAmin6ONwQtmkHXfcUXNGP2FOOkHOTz75pG67pv8sM1DHtE+pzkvbpJ2fVI7mHWlfkWts8IXjX2eddbR+47QPIqBAFhhz0DfD2WXaE+pQ5EDHb6l1tc44ViZzOySnea7MAeeeesA7EmcWnpPqh3s6A5uGMLYttdRSerxBOzFtJZeDCOXNpXduv4i2D+cwon5gPgGd+/Of/6x1CPW2HY4oV1H/UmW+IukPpP048orpi9zoROAAHQGHsrkSvlO0GUxSH0m/g81L6Ksx3zMJYy3u/EY0ECQ40HAHN/oFMLJT0Yk/23CK53FqF3O59dZbrzGXxPwZd6eiHzIRlso2ieaSu6TPsaPuoD72vAHrAUS5QPSpCy+8UG/oc5PvShn3Gfcb+D20kdPkgb4EjoZp06Y1skUIeGxMsOdMOO15//3367kU5tJIvg0OEt2R6KDvmRwsc/aPri5D9uA3evTo/2PvTMC/G8r/PxclVNZIRWTpERUSWR5LEdn3LSpCZN8roa5SRGiVLZRQEsqSp4SyPbaQFkWRUpQIkbT4X6/z+8/XPPOcc2bmfM58Pud8vu+5Llc93885c2Zec8/MPfc9c09xNzNy/PDDDxebERjf3HFsEAc67HKwIl/Ky13WnAol2XUoTkk2QqNjI9OMwaxvrazY9qzaSJYr3xw6Za6yxvSLXO0a8237TMy45+bX9hjj5u2feOY3rj5hnpx11llLq+Ve+2EfqNuEmMImZx9pm2OuNUyOOZyycgWa3WDEBqpDDjmk+Jt73SHO9rPPPnuGNXjdoYpQ28bI+jD6ZJfm+CZy49vpmDfQ6zhowIZsa5PmOXQRdDurM2IDoM+67RxqN/t7ju/msjPF1knPtU9ADvT2mSrH8SAgB/p4tKNq0RIBOdDjjdUWeYxhyH8GBy6LHutUQOnHSciizzf6hk7bUI5HHnmkcJi7J3n4e12+hEJmAWGdfL4IxSwQ6sTODfPrP1dmyEb55BQOBjrX2cK7GJjYDIBB0edTtwhC0eb0sj3ZXldeHG0o4ldeeWXxWBsOdP++a/f7fv4xcuSXP3bBkoNtzJAT6+AmLz/EHX/j1Byh1KsMHin5s2BiYcbJZDch/4Sfvv/++ycW4fZ3Nm8QCYF+VJb8PjL77LPPcKqmilHVpg/7fKzjJdax1nb7D+JAp47+yQFb77pTdfR7ImeUhX/HiUKaPn36DMjrTqPxYEr/jJF3nontk25+se2YMufYZ3PMDeRd1Z/KOCHvzGMYyUl1DvS2ZXXQeayq3f0T5THhqt37Ksk3NjxorHz4p5PdsvuOl5wOIr6bQ+6oH5vQcNDGpAUXXLDYJGf1ibrxJVVfifl+7DieOhaxgQVjIpE1rOHYlqdOV8J5SlSOuutL6uoVq6Pg4N9ll11mOP1flS9jNI71adOmFY9wSpCIFX4ZGRfYoMKmSl8/JDz5y172MnPnnXfO9BvP81/VlR852j1mzCkzttaxZxMqDjob8hpdmY0Jdcm9asI+VxfRx88L2cIBap2i9nfG8+WXX9784x//mAgLb3+r2rAWKzsx/cp/JgfLnOMj5WUjM+O6L8tl9d9yyy3N3Xffbe69996BrmAg7xysbJk5gccmaH9TTFmdiLaAU50T9qS6SCy58s2hU+Yqa6hf5GzX0Lft7zHjXs4xxs2bfuWfKA9tOiJqDZtYbKSy1VZbrZiLqtZ/sVzc53LJR5tjda41TI45HF0Imw2bu3xdiHZbcsklzX333TfTb3WRcWLaNUbWh9EnuzTHN5EbWDOvcZiHzSpuwjbDuoW1lj+n8HcidK666qoxzVX6TI7v5rAzNa6gXhyYgBzoAyNUBmNKQA70MW1YVasZATnQh+NAZycsCQOo7xB2Ww6DJ+EvF1pooWCDsmDEmczp7DqjjD35TojqurvSYxYIdYXCSYZTn3z8VGXItiELcZT5JxT8PDAU41xlF2rdXXssqnDKuydp/Ly4c5sTUxgKjzrqqOLnNhzo1AcHbJnRd5gOdOqTg21IKFMc3L7zB4cUp9RWXnnlys+k5E8mnI7DgEwb1/U7e3oGR03VBhPyc7/PaS1OER1zzDET0SDKCs6intORW221VeXd3LGOl1jHWtvtP6gDnfLcdttthQPRNXqEwtJi1MaJ4p7krxKOjTfeuDBQY+ivSin9MyTr9vcmRoSUduQ7qc6ItucGW1faA4ccc1TVnEP/wem52GKLmbXXXrt4tc6B3rasDjqPVbW7e88mz8Q4w5F1Qhtz9zkpNjxoinzwDaLacCrUTcN2oPPtHHIXI3N8m7DHXJFBGGrLom58aaKvhMaE2HHcynysrmCfx+CPrkQ4yrrEfIYuxrP8/6YpZdy55557iihEvlHU/bbVuzBkEi2BVBeVgZO5ONqJPIJDsS4x7qBjcSq27KoW+26Odo8dc9BHOGHOxr6q8ZP2Qg9hQwI6hnVmh05T2vq5pyqJesMmWyJBxSb0JMZ3G/Gp7j0c+szNiyyyyEyPpchObNnc59pmmdOBTrlxriAndWtA2/boMozpbCAe9AQ6326bldsORFBj3K3btExUJ6I8sZkV+SSFrjLJlW/bOiV1yVXWUL/I2a6hb/N77Ljn59XWGOPnyyYV+hcpxhnuOyOrrv6IYVH3TC75aItjzjVMjjkc1myeY8O9G7mxrA1i7V+hNo6V9WH0ya7M8U3kxnLmQBHrHGyjoU1lzIfYUGxEo1Bb1f2e47tt25kGqZ/eHYyAHOiD8dPb40tADvTxbVvVrAEBOdCH40C3xgJCRuMkvPTSSwujOgsgHGw4GjCYTJ06tdY5XNbEDz74YBEOG6OqzZNFAwtIdldvvvnmhpNZoRS7QKjLh92YhNLktMzNN99cOCMJ9YtBjlO/VQkF9Kabbiqc3tddd93EKRec5uw43XDDDQsnzFxzzRWqRvE7+XHSgfDclAMnA5w5LQNneLOZwF2ItOFA59ssGLn7Ggc9bcLigBOznIzHuGtTEwNjkwVL22zrGiDVwe2GI8PIxumwuvBcqfm7rOl3GPetPGCsxFlPaNhtt922kI+y+xvd+rrfZ0c7zkRCCbOYR+Zd2eXEDf0PBxqbA+pSrOMlxbFmv9dG+7fhQC87TRpyoLvthyOFEyW2/fiNfsVJPSIH0LfrNtbYvGL7Z9RA08ET6G6525ob3DzZhICzjI0pjLGE0Ld9ibmGvsR844bUDDnQ25TVNuaxqrZ386bvs1Grbszww1vHhgdN7ecYhRg7MUYxljCWMW8y71rnVm4HUU65o8+WjbH0f04wb7fddmaZZZYpIl0QytOebg6NL031lSr5iB3HBxmLcMQxBl5wwQVFeGYbhcPqfOuss06h88XMZ6ExLlVHQcbYvIAc1uld/sm/0Clp8mVuJbQ5TkXGHJLV6ZjDmWtj9Fzea7vdU8Yce70SawKc47b9kGXmMe77pF5cfcQGCHsFU919vm47ujoiui7XoFSdxq9rf8LuE0HjiiuumFhX2HEe3QZ9jT5nr8Px80qVnZAslv3eJsthjY/MyayR6tqeE7GMY/SlNhzosGuTld8W9Cd0M/qnXYOyduN6F2QQ3Yx5EocXG05JIQe67ac58iVv5LMtnTJ3Wev6Rs52DfXJlHGvLK9Bxxg/T8a+DTbYoFhzs6kD/aduM5V/p3TdlTwhFqHfc/URvjsoxyZ2hVQdte05nHqjF6ILsLa/6qqrJubSpnpBXRumyHruPtmVOb6J3PhrSWxz6LKE++cQjT3o0GRtH+qD9nfbPm1/lzmlDTtTbD30XPsE5EBvn6lyHA8CcqCPRzuqFi0R6IsDvaXqDi2bYRiPhlYZfUgEREAEREAEREAEREAERKCTBHyHUIyTspMVUaFEQAREQAREQARmIKA5XgIhAvkIyIGej61y7jcBOdD73X4qfcsE5EBvGej/z04O9DxclasIiIAIiIAIiIAIiIAIiMALBB599FHDNVDcEdvWyWXxFQEREAEREAERGD0BzfGjbwOVYHwJyIE+vm2rmg1GQA70wfjp7TEjIAd6ngaVAz0PV+UqAiIgAiIgAiIgAiIgAiLwAgGuiNh6662jQxiLnQiIgAiIgAiIQD8IaI7vRzuplP0kIAd6P9tNpc5PQA70/Iz1hR4RkAM9T2PJgZ6Hq3IVAREQAREQAREQAREQARH4PwKPPPKI2WOPPYq7qLmr/JxzzjGbbbaZ8IiACIiACIiACPScgOb4njegit95AnKgd76JVMAREZADfUTg9dluEpADPU+7yIGeh6tyFQEREAEREAEREAEREIHJSuC5554z3If67LPPmrvuusscf/zx5rLLLitwbLPNNubUU081884772TFo3qLgAiIgAiIQG8JaI7vbdOp4D0lIAd6TxtOxc5OQA707Ij1gT4RkAM9T2vJgZ6Hq3IVAREQAREQAREQAREQgclK4IYbbjBTp06dqfqLLrqoOffcc83qq68+WdGo3iIgAiIgAiLQawKa43vdfCp8DwnIgd7DRlORh0JADvShYNZH+kJADvQ8LSUHeh6uylUEREAEREAEREAEREAEJiuBMuM6zvMTTzzRbLHFFsau7SYrH9VbBERABERABPpKQHN8X1tO5e4rATnQ+9pyKnduAnKg5yas/HtFQA70PM0lB3oerspVBERABERABERABERABCYrgdtvv93ss88+Zvr06WbKlClmo402Mvvuu69ZbLHFJisS1VsEREAEREAExoKA5vixaEZVokcE5KkCsvkAACAASURBVEDvUWOpqEMlIAf6UHHrY10nIAd611tI5RMBERABERABERABERABERABERABERABERABERABERABEWiDgBzobVBUHuNIQA70cWxV1akxATnQG6PTiyIgAiIgAiIgAiIgAiIgAiIgAiIgAiIgAiIgAiIgAiIgAj0iIAd6jxpLRR0qATnQh4pbH+s6ATnQu95CKp8IiIAIiIAIiIAIiIAIiIAIiIAIiIAIiIAIiIAIiIAIiEAbBORAb4Oi8hhHAnKgj2Orqk6NCciB3hidXhQBERABERABERABERABERABERABERABERABERABERABEegRATnQe9RYKupQCciBPlTc+ljXCciB3vUWUvlEQAREQAREQAREQAREQAREQAREQAREQAREQAREQAREQATaICAHehsUlcc4EpADfRxbVXVqTEAO9Mbo9KIIiIAIiIAIiIAIiIAIiIAIiIAIiIAIiIAIiIAIiIAIiECPCMiB3qPGUlGHSkAO9KHi1se6TkAO9K63kMonAiIgAiIgAiIgAiIgAiIgAiIgAiIgAiIgAiIgAiIgAiLQBgE50NugqDzGkYAc6OPYqqpTYwJyoDdGpxdFQAREQAREQAREQAREQAREQAREQAREQAREQAREQAREQAR6REAO9B41loo6VAJyoA8Vtz7WdQJyoHe9hVQ+ERABERABERABERABERABERABERABERABERABERABERCBNgjIgd4GReUxjgTkQB/HVlWdGhOQA70xOr0oAiIgAiIgAiIgAiIgAiIgAiIgAiIgAiIgAiIgAiIgAiLQIwJyoPeosVTUoRKQA32ouPWxrhOQA73rLaTyiYAIiIAIiIAIiIAIiIAIiIAIiIAIiIAIiIAIiIAIiIAItEFADvQ2KCqPcSQgB/o4tqrq1JiAHOiN0elFERABERABERABERABERABERABERABERABERABERABERCBHhGQA71HjaWiDpWAHOhDxa2PdZ2AHOhdbyGVTwREQAREQAREQAREQAREQAREQAREQAREQAREQAREQAREoA0CcqC3QVF5jCMBOdDHsVVVp8YE5EBvjE4vioAIiIAIiIAIiIAIiIAIiIAIiIAIiIAIiIAIiIAIiIAI9IiAHOg9aiwVdagE5EAfKm59rOsE5EDvegupfCIgAiIgAiIgAiIgAiIgAiIgAiIgAiIgAiIgAiIgAiIgAm0QkAO9DYrKYxwJyIE+jq2qOjUmIAd6Y3R6UQREQAREQAREQAREQAREQAREQAREQAREQAREQAREQAREoEcE5EDvUWOpqEMlIAf6UHHrY10nIAd611tI5RMBERABERABERABERABERABERABERABERABERABERABEWiDgBzobVBUHuNIQA70cWxV1akxATnQG6PTiyIgAiIgAiIgAiIgAiIgAiIgAiIgAiIgAiIgAiIgAiIgAj0iIAd6jxpLRR0qATnQh4pbH+s6ATnQu95CKp8IiIAIiIAIiIAIiIAIiIAIiIAIiIAIiIAIiIAIiIAIiEAbBORAb4Oi8hhHAnKgj2Orqk6NCciB3hidXhQBERABERABERABERABERABERABERABERABERABERABEegRATnQe9RYKupQCciBPlTc+ljXCciB3vUWUvlEQAREQAREQAREQAREQAREQAREQAREQAREQAREQAREQATaICAHehsUlcc4EpADfRxbVXVqTEAO9Mbo9KIIiIAIiIAIiIAIiIAIiIAIiIAIiIAIiIAIiIAIiIAIiECPCMiB3qPGUlGHSkAO9KHi1se6TkAO9K63kMonAiIgAiIgAiIgAiIgAiIgAiIgAiIgAiIgAiIgAiIgAiLQBgE50NugqDzGkYAc6OPYqqpTYwJyoDdGpxdFQAREQAREQAREQAREQAREQAREQAREQAREQAREQAREQAR6REAO9B41loo6VAJyoA8Vtz7WdQJyoHe9hVQ+ERABERABERABERABERABERABERABERABERABERABERCBNgjIgd4GReUxjgTkQB/HVlWdGhOQA70xOr0oAiIgAiIgAiIgAiIgAiIgAiIgAiIgAiIgAiIgAiIgAiLQIwJyoPeosVTUoRKQA32ouPWxrhOQA73rLaTyiYAIiIAIiIAIiIAIiIAIiIAIiIAIiIAIiIAIiIAIiIAItEFADvQ2KCqPcSQgB/o4tqrq1JiAHOiN0elFERABERABERABERABERABERABERABERABERABERABERCBHhGQA71HjaWiDpWAHOhDxa2PdZ2AHOhdbyGVTwREQAREQAREQAREQAREQAREQAREQAREQAREQAREQAREoA0CcqC3QVF5jCMBOdDHsVVVp8YE5EBvjE4vioAIiIAIiIAIiIAIiIAIiIAIiIAIiIAIiIAIiIAIiIAI9IiAHOg9aiwVdagE5EAfKm59rOsE5EDvegupfCIgAiIgAiIgAiIgAiIgAiIgAiIgAiIgAiIgAiIgAiIgAm0QkAO9DYrKYxwJyIE+jq2qOjUmIAd6Y3R6UQREQAREQAREQAREQAREQAREQAREQAREQAREQAREQAREoEcE5EDvUWOpqEMlIAf6UHHrY10nIAd611tI5RMBERABERABERABERABERABERABERABERABERABERABEWiDgBzobVBUHuNIQA70cWxV1akxATnQG6PTiyIgAgMQ+OQnP2mOOuqoIoc99tjDnHTSSWaOOeYYIEe9Wkfg3HPPNTvttFPxyPrrr2/49/zzzy9oIiACIjByApN5Pnj++efNPffcY8477zxz+eWXmzvuuKNoj1VWWcXAZd111x15+6gAIiACIiAC9QQm8zwm2RABERABERCBvhKQA72vLady5yYgB3puwsq/VwTG1YF+ww03mKlTpxZtsdxyy5lvfetbZsqUKb1qGxVWBHIT+Nvf/mZ23HFHM23atOJT3/jGN4p/DyPJ0DQMyi98Qw704fLW10RABOIJTNb54D//+Y855ZRTzOGHH26eeuqpmYBdf/31ZvXVV48HqSdFYIwJaG1njBh0V8An6zzW3RZJK9ko18RpJdXTIiACIiACbRKQA71NmsprnAjIgT5Oram6DExADvSBESoDEegtgVEaC2RoGq7YyIE+XN76mgiIQDyByTgfcPKccfk973lPJSg50ONlyH/y6aefLqLcnH766WattdYyJ554ollqqaWaZ6g3awm4OkZbqPzoRHIey4HelmzlyGcyzmM5OI4qz1GuiUdV59Tv/vOf/zQHHnigOfXUU6NeJZLOW97yFrPhhhuaNdZYw8w111xR77X5kF/mQaPeufMQ5UzV03w5G7Q8bbLqUl6TWYe77rrrzN57720eeughc/TRR5vdd9/dvOhFL+pS84xdWeRAH7smVYVaIiAHeksglc14EJADfTzaUbUQgSYERmkskKGpSYs1f0cO9Obs9KYIiEBeApNxPrj//vvNDjvsYG6++eYCLtGSjj32WPOOd7zDzDbbbOa5554r/s7/V0on8MMf/tCst956Ey9++tOfNh/5yEfSM9IbUQTkQI/CNPBD2kQwMMJsGUzGeSwbzBFkPMo18Qiq2+iTqQ509yPzzTefOeKII8yee+451Cvb5EBv1NQjf2my6nBEo8J5fs455xRtsOKKK5pvfvObZskllxx5m4xzAeRAH+fWVd0GISAH+iD09O7YEeiTAz1lYdo3A4MWbWPXtXpRoVHKXUp/7gXMjhdSDvSON5CKJwKTmMBknA++973vmc0226xo9Ve96lXFFSo4z5XKCaTqK5PV+Doq+ZEDfTjk+7a+HQ6VbnxlMs5j3SDfTilS55h2vtqvXAZxoNuaEnXnhBNOMAsssMBQKi8H+lAwBz+S2r/GSYdLscHIgR4UpSwPyIGeBasyHQMCcqCPQSOqCu0RkAO9PZaD5JSqVA7yLb0rApbAKOVOhqbhymHK4m24JdPXREAEJjuByTgfuHXeeuutzRlnnGHmnnvuyS4KlfVP1Vfc8J/rrruu+cxnPqMQ7iOWLlfm119//eIKg/nnnz+6VHIeK4R7tLCM4MHJOI+NAHO2T6bOMdkK0uGMU5zR//nPf8wf//hHc/HFFxch33/9619P1Ozwww83OKyGEZY6pcwx6BXCPYbSzM+k9q9x0uFSbTA2hPuTTz5ZRE7addddh9JXmrXseLwlB/p4tKNq0T4BOdDbZ6oce0xADvRuNF6qUtmNUqsUfScwSrmToWm40pO6eBtu6fQ1ERCByUxgMs4Hk7HOg8j4KPWVQcqtd18gIAf64NKgTQSDM8yVg8b0XGSHk6/mmDDnps7o3//+90VY6ssvv7z4CFF3LrnkErPyyiuHPzrgE03LXPVZOdCbNchk7l+ywTSTmWG+JQf6MGnrW30iIAd6n1pLZc1OQA707IijPjCZlcooQHooC4FRyp0MTVmatDJTLd6Gy1tfEwERiCcwGeeDyVjneImY+clR6iuDlFvvvkBADvTBpUEO9MEZ5spBY3oussPJV3NMmPMgzujbbrvNEG0HZzqJ/vLRj37UWFtk+OvNnhikzGVflAO9WTtM5v4lG0wzmRnmW3KgD5O2vtUnAnKg96m1VNbsBORAz4446gOTWamMAqSHshAYpdzJ0JSlSSsz1eJtuLz1NREQgXgCk3E+mIx1jpeImZ8cpb4ySLn17gsE5EAfXBrkQB+cYa4cNKbnIjucfDXHhDkP4oz23x3W1TWDlLmMiBzoYTkpe2Iy9y/ZYJrJzDDfkgN9mLT1rT4RkAO9T62lsmYn0GUHuqtshEB84hOfMEceeeTEY1UGBu6S+fa3v12EjbrxxhvNY489ZqZMmWLWWGMN8/73v9+87W1vM7PMMkvoc8Xvzz//fLGL9oILLjBXX321ufXWW4v8Xv7ylxchqdZbbz2z7bbbmkUXXXSm3bW+Mh/64PXXX29WX3310GPB31Fep02bZr773e+am2++uSh/THn9jJsYcEKGBZ+JbdMHH3zQfP3rXzff+MY3ivuzaKuzzz7bLL744sH62gf8vMlrxx13NP/617/MT37yE3PeeeeZm266qcgfHrDeYostzFZbbTXT/YyU55vf/Ka54oorzI9//OPiE8jQqquuat73vveZqVOnJt1T9L///c/ccccdhUxeddVVZvr06TPkucMOOxR1nmOOOaLry4PcHUU7n3/++TPJ+s4771zI+hNPPFFwQCZIlkvoQ3/5y18KuafMt9xyi3nqqacmGLz73e82a665pnnJS15Sm01IHkJlqPodnr/85S/Nt771rdZ4Ul/qSui5u+66a2L3/CqrrGK4W3W77bYzyyyzTO3Y4S8cbZ8uk8H55pvPrLbaaoa232yzzcxLX/rSpjgm3muyeLMszzrrLHPNNdcUckqy9aatl1566ejTA4OMmS6AskU4ZbnnnnvM6aefbi666KKijbbZZpvi3r15553XVI0B1JGxkD7NnWPU0Y6Jm2++edEGKXe0VjWUy3+PPfYwJ510kpl99tmLMjP+uH1/hRVWMBtttJEp40u/vvTSS4s6/uhHPyrmHCsvlJc6zzXXXEny8tBDD5nvfe97xZhm50Wb5yabbGLId8EFF6zNs63xmzn6sssum2HcYg5lvGJMpjxt9Ae/MpSf9me8tHOBK+sxfdzPs635tiuy4/Y7wm8ihyuuuKLh79/5zneKf7t6Vcqc2GQ+4H5N+i76AG1n52+rf22//fbmta99banc/upXvyr6NuM5affddy/6ZJVs/fe//zUnnniiOeyww4rnGSP4LjIZe3rKH7fqOtRyyy1XzGHoFqQmhscYPa1MttA1rJ7zgx/8YGKOZ1x6+9vfbnbbbbfG476bn9uvN9xww5nGrUH1ZOSBfmvbOFaPbmM8pM2Gwda2k7sGYexeaaWVzDve8Y7KNUjSBNHiw7kc6G2u7ajuqOYhu95B17RrAfQt9IGddtqpWE8yxrLOIPnjRF1TDaq3u+OJe3991fjfZF3t6sP0W6tzMvZQ1ybroUHmiVTRT53HBtWJf/jDHxa2BptY82266aa1xWbdxxh+4YUXFs/tt99+5rjjjqtcs7UpN1ZeF1tssWJNgX6OHkv6+Mc/bg466KDSsg9rnKuaZ5Eh5o+vfe1rE/ph03XaoG1eBshdx7Amd+0I9B3WkWVzbKp88/ygzmi3j7B+Zv2zwAIL1BZlUBkctMx+4brsQHfXMu4Yau1UTcZQV2a7osOxFt5nn30KPZzEPeHI1qyzzlorS7fffnuxjvzzn/8cvEZgENuPLyN1hbI2AdfOlzqXkD/zJ+vXiy++eMKewd8ZA5iPsUmzln7Ri15Uy2gYc32TsSf3O3Kg5yas/PtKQA70vracyp2FwGRyoN9///3mgAMOKIysVWn//fc3n/rUp4IG+ocffrgIO3XmmWfWtgtGVvL88Ic/PEOegxoGU4UBpeqMM84wRx11VOFwqUqUd6+99iqMxCwOq1KMYdZ/N6QMljlg1lprLfOBD3xghjZLMRjZMpQ5z5ZddlnzoQ99yLAYqEp86ytf+UrhHCePU045xRx99NG1DN/znveYE044Ibgg5Js4zw499NDCYVSXMIYee+yxhfE6ZKxnoYMCjayzqaMqYfhHhvkv1oEey2DjjTc2xx9/fGFkr0oheUiVcZ7/wx/+YI444ohiw0WI5+c+97miXet4sjEA7l/84heLTQJ1iQ04PFtlCChzoC+88MLmwAMPLBY7VYnNHF/96lcnHClNuPBOqgM9hiXjxb777luMb/z/ujTomOnm7bM855xzigUh9+u545tr5C0bAzbYYINi49XJJ59cWXSMDqeddlqxKWSQ5DtTkNPPf/7z5rOf/WztePzpT3/a7LnnnoVRAIMjrOv6tTtmhcobK9/MBZSXclRt5Bl0/MZAyeY2FrB1czRjYUzfDdXd/s54GcOV5+nj6AcLLbRQbfZtz7ddkR2/37H57JFHHilko67NMNh95jOfMYssskhr88Gdd95Z9N26uRO5ZSMezgJ/QxftDlfmaxLjF+MIhuay9LOf/czgkMfxTsJwh9MhZWNbHxzo1In5CEdGla4IK9gzd4UMceRBnoyxdXMo4yy61ZZbbjmxEW1QPTnVgd7meOjPuRhI22QLG5gyXtZxTZmjY8fMQZ7L4UBvc203qnkoZs6gLVmb4VB/5zvfWTRDzHqoLb3dN6qz4ZaQzG2tqxnTQ2sy6pyiAww6T6TKesq6pg2dGCfQe9/73mIDJokxmXXIbLPNVll014HEQ2x+Y9z1Uw65QV5ZzzDXov+6yT8IwW/DHufKHOhsVmlrndZGm/vtxFqNfsPmz7pUNsemyrdtE3iw+YFU5vyry9fVZ0PjV1syOBkc6GyiYGN1SB+3Y+gXvvCFYi4JpS7rcIwl6PckNmNg+2Fzb11io6zdqIMdjDzYZO+mWF2Qd6psP8N0oMfa/Sgv9jnmqeWXX74SU+65PiRzo/pdDvRRkdd3u05ADvSut5DKN1QCXXags5PadWxwotAaadmFv9RSS00Y2lAIcOTY5E7+b3rTm8y73vWuwvkZcoLxPovPgw8+uNIwSBl23XVXwzfchCLKyT+3nPZ3nNIYz+zppmeffbYwxLNTmPTvf/+7OCVjDZbsFnQdcThROOnVJLFLEyepv1jFGIMT+Te/+c1MhlKMyF/+8pfNa17zmtJPDsOBTps9/vjjxQkzN4UWXGUF9hdPnErCsFJn9Lf5sFsTJzo7z32GVe0RY1zH+eBvDiA/FrlzzjnnxMkL+w3ai/7AqdS6KAmciuckvL1jrE5mYPn3v/994tm6E+jIJs47Tvi6ib6I3N99990z/B1unFx+wxveUFqEFENTjNxX9cuq8uFcQcaRhTInOo4hxhScem6yffOvf/3rTG1Ev8Go8MpXvnKmIvuGGcYDDFe+fJfVtS7fGDY8k+JAx8CGM9ovG2MpJ7N82fLHN79MbYyZbp4+S3ZV24ga7nN1DvTDDz/c/OIXvyiiNIRSSJZD7/v82Qjz4he/uHbzjtvvkSlk1N8gUPVdyouBkjmyKlXJN/3i9a9/fcHGny8/+MEPFo7Qss0S/hibMn7zLv2BE0huoiyve93rDPLojzmMx2ywGiRhdOCUbxnXKlkPbWjJMd+6fXeUsuP3O05E0n9i9KrQGBY7H9BmV155pUEW/XEIHQlnmu/4rdLpGMsY4+2GK055stHQ3yDhy3ZM/yqTS/QZHGCcpiPV6bTzzDOPOeaYYyYi7QzjBDrRK4jsQx8PJcYAdGo2R1RtQqsbY8r6te+YH1RPTnGgtz0e+mN+m2wZY5Ajf+NX3dgdmqND7d3W72060Nte241qHsJpz6Zb9OuYRHQiTqGTQuuhNvV2d93HaTbmeMbWmPE/tK6uWregbz/zzDMzrdXQ6+t0gDbniZg2sc/EzmNt6cRERsHoz3dJyAYneuFTldAn2QxJYi7D8cp47KZccoNOSr/F0ecn34E+inHOn2dxtCH3bazT2mpzlxsb+nbZZZeZyldnRwjN2yF5H9QZjV7D+otUdwK9TRkctMw+k66dQGcOwTHMOOCOx9ZWygYtbF7+b6F1VNd1OFfHQ39k8+c666xTKcLUn/Ue62MS8y6bQVwdti3bD+tWK+d8y7UZoasxd2MHIBE1CzstUelS55K6dWzd/MkBsKpDOTnn+tD4Msrf5UAfJX19u8sE5EDvcuuobEMn0GUHug8jdmHKe2U7/1Cu2CmL4ZXwYTghWaAR+pDTNDbMIw4/nGY4l/2EAkQe9sQoixR2e7KL0TrHUWb+9Kc/GZze1sAVOt3UxDgaIyxlhhl2q3Pq2YactuXllK17Sojn+FtZOOBhONBt/VA02WHKCVAYUycUz1DIL5dP2UkmKw8YElhkcJLqueeeKxYZyJp7sg0l1IZ29mXIhstCDuzJ0JAi7y96kSN2kBMy3vKmLNdee20hX26+hN1zQ/a59XzggQeKMI92c4eNKMCCgc0QVubJF0XRP8la5UCnjhhsv/SlLxWfs/kSXcHu9uUZHMKcIrMbE+gXGGvK2iqlP4dknQUP7WKdofbELKHq7c5i5IaTpixSbL3p64TufvOb3zzDJ/z6luXHCzhEYMJpe7sw5XQsIRF9p0LV6UM2/9Af2YDDqRHK+fOf/7w4OemeTMexw8adpinWgX7vvfcWpzKtwciOccimPW3JqRc2k7jjBQ5QjE1++LQcY2YVS8rKBhMiC7AwxbiIgfBlL3vZTGEHLUdOM33sYx8za6+9djG+sIuffoQTiZPnNjFH8FwoPFxV+5RdSWLbnjLAlm8TPpiNHS5b6oWzD+5l8vK73/2u2JDlRl6oK69vmLRjIeOEvXKEsvz2t78t+rObLwYBxg7/5GnVadHQ+O2HxoYfcw+sMerSj8r6blMnpts+vtGedqC+yII9wQV3Tii4kUeq5sZc821XZKes35XNo8hX2RzDxkTktOx6j9j5gLmNa0es85w2I08MQcgk+gxOdGTUyi1lpC9zgtxP/snysvGbeYUxkTE+xnEcO0bH1pn8muiIMXpamWzRZ3HmUWc2g9EHmevYbML8aTco1J34KRtjcOKyYeHVr351kSdjzE9/+tOiray+Bd8qHSeVQawDPcd4SJvlYuvmW6aL2atXWIO4pxKrdJNYeW3juTYd6LY8baztRjkPueMLdbI6F2Fm55577mJMQ8fF6I8j2t0gVOdAb1tvT1lXE9UKXcGuBerW1YTJ5QoNrpEh+WM6f2MeZlxAL7ZjP5vZWLOwnvdT2/NErOzHjOlt68RsxOeaHfRDUl0Yd9+BVHZifRhyQznZ4Moa0V5Tgs7uXlU3inEuZZ3GOh5nsDvGVq3T2m5z+Pk6d9lajWeITuDauNDx6UtvfetbY8V6pvVx0xPofthtdAzWO/6m3LZlcNwd6NgxOJBh7RCsUbAdLbHEEhMHLrApMS5jb7DjsnvNmS8MfdDh2BiAbYrT9KTQOh19f+uttzbYOdxrqGzdc9h+bN6xNhj7fMxcwrNl61jWz1zhY202tCX2JNc+V2X/Is9cc32jAWeIL8mBPkTY+lSvCMiB3qvmUmFzE5gsDvTQ6V2c6Dge7QKUHbo45PzEAt+G+AztgEdhYZFhT+zizMPZVnbHZqphMFYuOOWM0djWixN+KJtlYUcxurFzHSOnVcIxOuO89p2BMYZZv4whZbDMAYNyz67aqpPwsRz8vJEH8uWkdlkIUt8hy3dCMuTfqVp1H1PZaTYWkFURBnCo4diyzmEcBRjSfCYYAHFi2h2vIUN/WR2rHOi+A6HuJLyvzFflGZKH2LbFuMjiiTCSpFC/xPgGT+6YJJXd/+eGOAxxxGmGUZOFG6nKqVBmmKm7MoJQf/Q9W84qQ0Msp5jFG4tRHCTsyibhpMQg9MY3vnGmz/jOwipDbo4xs4wljhkcaVWh5KvGFzYJlUUM8MdvnKowxPnTJPnOFAzGyE3ZVRlVJ9LqToCnlNc3TNaNhcgEdz+740qZg6vp+E0IWAwa1iiO04eNGGVOVn/jEc8ynzXZ1IBDkDneRpioOyFddpqtLOxprvm2K7Lj97vQ2OjPMRisLrnkkuK0Rap+wPNlbVYVKcc3/nEvLLrYggsuOMOn/fnDNyr543CbJ3lT5sAmOmKMnubLVt2VFX7Ye0ByBY4NJ+2CTdl04J80qwqrmcog1oGeYzyERQ62/v3FVRua+L4/J8SGOG0yv8W+07YDPaSXx67tRjUP+c7jULQbX7+uc6C3rbf7RvVQFKdY9q6OWGfUR8b8PMscljnmiSbyXRXaum2dmPqyudZuuK0L405kIdbV9iqSMmf7MOQGvRvbRFU0tVGNc2Vrizq9O3ad1nabI4/+OrVuc71vnwg5GuvkfRBntN9/y04A8+22ZXCQMpex6NIJdL+vhHRUtw3qDnv0RYcjmgUb/ElERcE+9opXvKJUhN2Q72U2lRy2H1uQGBuMW+iY9YGvIsKm0wAAIABJREFUPxBFizVRVQQSDmdgV7IHJKo2g+ea62Pn0VE9Jwf6qMjru10nIAd611tI5RsqgcniQA+Fj/N3ZVc5P1n02ZMyhCFjsi1ziNtGdBdNdaHVUg2DMULi78ysOw1s88Nxw85FHBOkKoNbjGHWL2NIGWwrTGoZGz/vutP19n1XKedvdRsg+B0HNotSdqSTqhye7mmBupNxbj38U3JlRiMcUJy+taEd6wyrNm9/UV3m7PaNUaH7znxHfhWHkDzEyDjP+HcAxjjVMPrjtKPflxkg3esjcPpwGrnMyWrL6C66ynY185zfx0MhjXnHDbXYpgPXDW3ucvaNyHUh/XnPX7yVbTzKMWb6LGPGtrLxpe6KAer3wx/+cCLaA6EnMVD50Qpi5dRdPIeMxOTJKVrCI9uFbt0JLluGmPL6xtaY6yb8UNdlY2GT8dvfsFHl5HQZuxwH6RM/+tGPitNPjAH0WU5w1N1z78+N/jiYc77tiuz4/Y4xnJPKdfdg+3NXleE2Zj5wDXoxbeY7UKucvf4cZ/sE4RTdzVnMFZw2q7qWJHYssM/F1Nk+20RHjNHTfOdxKLwr0ZWIAECEAVLZmO+fMgvpDOTjygl60fe///0ZTiOWzaGh+SnGgZ5rPKS8Odjed999hePJXmtRJdNWbpCBDTbYYCJ6As/H3HuaKsuxz7ftQG9jbTfKechdI9ZFX7B8/U0sVQ70HHq7b1Rvgz31ckM6hzaK+noGziKccG7o21zzRIyMx4zpOXRi917fOltDSH8ahtxURaty+Y5qnMu1TsvR5kSEsVF1Qrow4wYbjO1GbxxtOBr9u59jZLypM9p33g1z7Gpa5ioeXXKgE4EMmyXX8ZHYBF+3lvEd7myQZtONm/qkw7m2ryrdkbr5dSqzo+Ww/ViuORzorp0SpznfcKN4lMmva/+q2kCRa66PGV9G+Ywc6KOkr293mYAc6F1uHZVt6AQmgwMdR/cFF1xgll566Uq+LC6YOPmPFGPwi2msGANmE8NgzLf9neZlJ+bK8onZoR5bLzf/kGHBX+DgyOe/qvs1YxjYZ/y8/bvWyvJyQz3xe8hYyzOEjOVUO6nMSenfV1d10sovj/8ezl+Uf8I72uQ6z+pO+rl5xxjlfYd/6I4p8ncdylX9LyQPse3rn16pun7BzY9wemw2ILQdiVM9dQvOUFliDPU+a+4eYyNHXeJEq73nOXTXZaiMocUbYyBGOMIsk2JPq7mGO3Y2E9p9zjnnDBWn8veYsaUJyybjyz333GO4X/3uu+8uynv99dcHF6dVFQvx99/zN3XFzEkx5fUdx1Ungv3y+O9deumlM0TNaMLX3yQQc02Bv1GoSd8llCGOX2SXFNocZVm4/dG/uzHnfNsV2YmZL3y58TcWVJ0QCc0Hfj4xbea3c51O4Yb8tY4s7kLHQG1P62Fwxnnchk4Cp1CdU+dqn33MWOrKVt19pDZv7iMmcgp9lVSmS/mneGJ0Bj/fsvkxVf5i5uVc4yFscrD1x7+QXso8wvVUbAAiEU2m6nRW40k74cU2Hehtre1GNQ/5m25j1wMx/TqH3u5+ty32iI6rQ4ZOEPI84zHRTUjzzDNPcae2jUKTe54IiXrKmB7Ky/4e097+erXsZLnPpuygQBfkhnqPapxrsrZoc52W0ubu2jdmfQhTxjoSG064mq4s0lNILlOc0cw7f/zjH4sNqlx1Zq+fqItelEMGU8ocqj+/d8mBHlNe95kYe1ifdDh/HmUMZhOBr6e7+mDMhvQYrjE6ps0ndR0Xmkv8DQFl0RTL6uC/VxaxJNdcH8N0lM/IgT5K+vp2lwnIgd7l1lHZhk5gMjjQYxYWgA8pK00aJ2bhS76phsGYsri7k2MZkK/vuCkzOsfWyy1niG+MUh9T77JnmuSdohjHKsjs7ueEhQ3LXaXol9XBdZCXGa9SjVCxctfkFLR/Sq3slFRIHmLbOuX0is2TBRdOUbtjm7uWq0JexZQjRlaa9PEm/ayqvKHFW2wUDj9/Vy5DpyBiWMbUuQnLYY0BTfn77+Uqr9tfYozVtlx+n/YdXE3KG3Ni3ufiy2nVdSt1suaPw7F5uM4oTl0zr9orA3LOt6G+OyzZadLvKJtr6G26oSrm5HNZm7vzV93pRv8O5PXWW6/YoGZD/MdErYkZ31J0IvfZJuxjxtIcspVyMs6to+sYI+KLf9I/lUHMvJxrPKReOdj6xk9CfnO6kfts29rYkSrHKc+36UCPXdeEdM1RzUP+ScDY9UBMv86ht8d815eFEHuedzex8G/WnNzTWxfdrUrmcs8TIVmPqW8oD//3GO4xThH/pGbZxqauyM2oxrnUOYa2immfHG3ub9rkWihOmS+wwAKpn0t6vuy6ppQM0JmJFLfnnnuWRi/KIYNyoL/QQjFrtT7pcP4cUrWudfWxmA24MTIdo2PafFL1wdBc4kfpCG2mdOvj9rGyjbNNxrRQeWN4jvoZOdBH3QL6flcJyIHe1ZZRuUZCQA70F7CnTv7cGY7yNG3atOIEK8Y//l2V6ow9TRZtIYFx61N2Yrnu/RCLHMpVjFIfqnPV703yTlGMYxVkP8+yUwJVdagrj3/SLua0Kt8JyV2ufPl2SMZi2tpv16qrF2LyqnqGk9nsoL/iiiuKsLW0wx133FGbZdlJ5RDrsgyb9LOqgoUWb6knPux3UsrY1pjZhOWwxoCm/P33cpTXz7PurszU8jQpr7vpp+pagdRyxPT12NDeMXnZZ3LOt6G+2wajmPmuSb+jbP7puLLxMTQfuCdiyDM2GkQKO//Odss15sqFFFkpk5nQnN2EfczYnMKHcsf0c7ctQyGZU7ilMgjJdM7xkHrlYEu+/j3Y/G3jjTcuoqWsscYaZuGFF669ViGFedvPdtGBPqp5KJfOlUtvjxlPfHkJjes8j7P0sMMOMyeffPLE62xo3WmnnYrrB4ia4EbbqpPJYcwTdd+Pqa/7fls6MXm69/uWhXF3N7KVRZjqktyMapxLnWMoZ2q/aKvNOd3N9QVEU7JpvvnmK65+4jqkFVdc0fDvtjdWDeJAZ57CScXp97Jy5ZLByeRA58qt6667rrBZcFDgzjvvLA7GVKWyKEJ90eFsndyr/MoiMPrRN2KczW3ZfmwZU/XB0FzijjtVVwdWtXlozAr9XpZvqLxt65I58pMDPQdV5TkOBORAH4dWVB1aIyAH+gsoYyd/lCocaOySt/ehxzTIMB3ofkijkHHWL38oFHkO5SrGMBvDueyZJnmHjK9l3wkpyDGOhKo6+mHH3QVAk/rxnZCxYJCFsluPsju2YvtbXZs3rXesHD3wwANFP6c/pKQ+OtB9eU+pr322ahHX9pgZkttRjgFV3EJjg/9eE9kOjVn+6e2YqyxsuULXnDQprzsGNJE33knZBGC/EeKUWpbc820XZCdmvqjiFsM7NB/4ITNT24jn6+6GtfldffXVheMGg5xNn/vc5wzhEds2RIfq7NaxyZgXo6flkK2UeqW0YyqDkNzlHA+pVw625MtYzNUbbBgs27SL04Q7brfbbrvCoT7XXHOlYM76bBcd6H2bh0L9OpfeHvpumeDEjgWsb3AEnnnmmaXyR6SFLbfc0myyySZmypQpZpZZZil9bljzRFUnia1v2zox5anboB0T5rhLcjOqcS51jqGcsf0iR5uz+eTYY48trs4qc5LSV7bZZpvCoY7TmshJg6amcrLhhhsW/ZvoMlWpad5+fr7NYTI40JGF0047zRx99NETofJj2jrkQE+1H9Z9M7V/hXQ4d31K9IUjjzyy+BMbS1gbWp3d3azGXHL++ecbIg9WpTZtP/YbqfpgaC5xI+fERuOxZQld9xY7prn8QuWNkcVRPyMH+qhbQN/vKgE50LvaMirXSAjIgf4C9pjJnwUQYc8OOuig4o4um1iYsKN7/vnnn6EdObn6pS99qfjbMB3ogy4WQopeDuWqiQMmttM0yTtWcXfLkMKN92JP0fFs3cKjSf1CefJ7W4vZXAu0pvWOkZubbrrJfPCDHyzuD7UJY8Q666xjXvva186QBfe6cT+udbpMVgd6mUznGDNTF+FlshzjPG4yBlTJVmhs8N9rItuh8vrcYhjELpCblLcNx0UT406IU8z44D6Te77tguzEzBdV3GJ4h/SvNhwjMUYmrvUgtCghLEmc4uL+ziWXXDJVLILPh+rsZtBkzIvR03LIVkq9gpCcB1IZhOQu53hIsXOwdXmhb5x11lmF0dxdj7jP4EzHkLzXXnsVpxFHncbVgT7MeSjUr3Pp7aHvlslWyljAiVqiK7BhqW5zOtFq2Dyy5pprzrSpaVjzRFU/iqlvDp2Y8vinLN3NhW5oe0Jof//73zerr776DNXoktyMapxLnWMoZ0y/yNXmfJ8T7ZwyxomOfarqtPFKK61UbFLBmT6IIz1F3+V++O23335ibcxctdtuu1VuRswlgylljpkj/XEmxZZTpks3mT/ccrIB6eCDDy7sEDYx32OvWH755c2ss8468fd///vf5sorryzklpTLPlPGMbV/hXQ49xvUh4glyP8WW2xRROSYd955i0fc6Buhu8Lbtv3YMqbqg6G5xM0vZm3jsgpxjRnT/PYNlTemX436GTnQR90C+n5XCciB3tWWUblGQkAO9Bewx0z+nCBmMUC4dhKhstjtyU7GstNJsUpIqlIZEpZBT8S59+OUhdaNrZdbzhDfJg6YEAf7e5O8Qwpm2bdDCvIgJ9D9u/1GcQIdB3KTu8IJ27bvvvvOgCwkDzFt26RdY/J96KGHirvqr7nmmuJx7sNld/Nb3vKW0pMvMbLSpI836WdV9QvJpl+HVVZZpdHJNe62w+lkU44xswnLJrIS064x8sQzIf5+PjnKO8iJy9Cc0qS87hjAuLLUUktVniyr4rzyyiubj370o2b22WePbYqZTmqlGr/8D4XYhAoWmm+7IDvUoUm/472YfhSaD9yxEAcARsE55pgjhHaG3+eZZx7DndeLL7546XsYuTmZggPdNUIffvjhRdjRQYzOZR8M1dl9pwn7mPkjh2yl1CulAVMZhOQu53g4rDGf7xD29je/+Y256qqrivukb7zxxplOoKHDsJmXMXaUqesO9D7MQ6F+7c/Fbentoe8OOsbZ9xmH2ZQ6ffr0IgwxDg3/2qSqe5SHMU/U9Z+YsS+HTmzLdNFFF5mtttqq+KcbccW9Z953Ltl3uyQ3ZYyHMc6lzjGUM6Zf5Gxzl9UTTzxR9JUf/OAHxfqVPuQn9Bn+e+lLX9poKkhxRrOpA/2cE8EkNm1gu1hsscVKv51LBlPKHAOlbQc6G9xglLKOseVk4xGR8lh7k5jDsEsyDpTpyDFrtZhxLIaT/0xq/wrpcG7+jz/+uNl1112LTSRuNDz/WoC6qxNz2H5sGVN17VAbDHICPWSLjBnT/LYNlbeJvAz7HTnQh01c3+sLATnQ+9JSKudQCMiB/gLm0OSPkZzJledIm222mcHwXReOKlYJSVUqY4TDrU/KPZR+qF52C7Ozec4555z4bGy93HKG+MYo9TH1LnumSd4pinusgjzI3bt+yCVOanACg+Q7cGLDGofkrgm32DYKyUNMPn75WETy36Chdt27BAn3xSkv7sGtSjGyEmJdlneTflZVxtDiLaYOMW3iPpNrzGzCsokst8kkxN9nm6O8fp6c4qIfuqcTqtr4mWeeMfvvv78544wzikf8vtakvG2MAakyyfN+u7pjaZP8eCfnfNsF2aGOTfod78XcSxuShTbHwqo2vvfee4uNUzfffPMMj+CsufDCC4uNVG2mUJ3dbzVhH8Msh2y59SrTH5syTGUQGr9zjofUMQfbGHYYjG+55ZbiTmk2hNhEKF/WLPZUVkxebT/TdQf6oCcBU3j5m2LrDPtuvqF+3WQujil36LtleaSMcVVlYE36yCOPmG9/+9vmy1/+8sS1BYzLnLhkLW5TkzLG1D32mVB9c+nEtny+TOFIJTpeXXhj+26X5CaGd45xLnWOoZwhmcvd5nWscCoSbYCoDrfeeuvEo4NcS5PqjPY3D+DoPeyww0rXHblkMLXMIflr24GeGg3MLd8vfvGLIkw/B3sYE0855ZTicE+VHSSGcV90OJcD88RJJ51UnMQn2TD+7pgYusYph+3HljFVHwzNJa4MsjGSNcqb3/zmkOgWvxMZYq211ir+/5ve9CZzwQUXmKWXXnqgeTRU3qiCjfghOdBH3AD6fGcJyIHe2aZRwUZBQA70F6iHJn8WIhhXL7/88uKlr33ta+a9731vbbOFFlb25SaLtpC8EIKU0/KkkNLo5uWfyilzSsbWy803xDdGqQ/Vuer3JnmHjK9l3wopyL4Mld0NXlUHd7dpmcLLwoGrBUhbb7114eiae+65a5HFyF2uhVRIHmLbmhOF7KYnpWwUqcr/2WefLRZgGJ9JMU75GFmJYe2XqUk/q6pXSDb98sWMb6E2yjVmNmE5rDGgKX//vVzldftL7DhB2XzDrC8fTcrryiRG3vPOO88ssMACIbEa+HdfLjE44TgZJOWcb0N9d1iy06TfUTY3fGLZ3MUzofkgx6YHlxvyi1HXXrmDUwaj1Gc/+9nisbe//e2Fs+Y1r3nNIGIyw7uhOrsPN2EfM3/kkC23L6y99tqFI/nVr371wNxSGcTMy7nGQyqbg20KRE6mfeUrXzGELCVVhW5OyXPQZ7voQB/VPMRpUTaYYPgmxa4HYvp1Dr095ru+fKSMcTGy9dvf/tbssssu5rrrrise9zc85J4nQmUM1TeXTmzL5Ttr2STJxsedd965CNvMycxLLrnEELmnLHVFbkKc3d/bHOdS5xjKEeoXuds8hhUhvpkHuI6G9K53vavQZ17xilfEvD7DM6nOaGTyuOOOm1insxmdclQ5+3LIYGqZQ1D8cYb6bLfddqHXJn537+ROGfvLPuDqWzHrqJi1Wp90OJeJu1nXrm/ZTGg3v9ZtGs9l+7HlS9UHQ3PJfffdV9h4qTMpdgMez7pRz8pkJjSmheaOYW5EjO50EQ/KgR4BSY9MSgJyoE/KZlelqwjIgf4CmZCykmNhZb/eJO+QVPsher7zne+YLbfcMvSacXezVillOZSrGKU+WPiKB5rkHWN89T8XUpD9k+JVofT8fH2jSJnjy3Wwh4wkKXLnOj9S71mqa69Qf4tt6yble/LJJ4vFPCcOSYceemhxSoOUS1aa9PEm/ayKW0g2/TBnbSyActW5Sb652jVWTkP8/XxylbfJOEHZ3BCgbng8W+4m5XWNHcN07jSVdeZUxg3uEFxwwQXNscceO+FQzTnfdkV2mvQ7f87baKONCsOtfwo2NB/4ziaeJzTooNFGrPxiAP3ABz5QhG4nBCbMCTPqXuXBN7lDtK1Q7qE6u2NCE/Yx80cO2WrSr+mTn/nMZwzXKZA4QYXTZxAGMTpcrvGQcrfNFgMvJ0kxCJO47xPnWF0fqLv6J3buavO5LjrQm8hrG0yargdi+nUTvThUp5jv+nmExjjY2w2wc801V3HFxpJLLllblLorT3LPEyFGofrmGsfdcrm6GhuYDjjgAPPBD36wuIc6tGmyC3IzynEuR/vkyPN3v/udwRn497//vWh6TjATLa0uDRLy2c23iTPan4vZpM5c9pKXvGSmIueQwSZlrmPpb4oI3avt5+X2UX4jUsQ73/nO0PBS+nvbegYfaTInjkqHc6G4B4BYpxLOnUNPjMusMfk398KXpSZr2Bgd034rtZ1Cc4l/2ClWBp9++mmzzz77mLPPPrsoWlnEyhxzfSPhHvJLcqAPGbg+1xsCcqD3pqlU0GEQkAP9BcohZcVfBIVOC/j3EtU5H5sssELy4StJOGsxPNSd8PPLjFPx61//erFr3U2+syCk/Lt3E5FPmXOuifIaYmB/b5J3imKcoiC7CycU+tNOO20iUkBVffwQaJwu564nN2EcISIC92CSYu5t9fN171W3eT/44INFvoQ5JsU6EZA/yrTEEkuUGnhD/S22bf2d3DGh6dx6+6GvfFkJhcMnbBjtgfPFprI7lZv08SaLmCpuMYs3Fpo4LliY0eeRh3e84x3BpsBI/+IXv3imsSXXmNmE5bDGgEH4u+/mKq8/TrCQ5nRI3X3SbDjZd999i7mAhGOLk7ruHYpNyku+9BtOO5B23333IgRf6G5G5inu/CXk3CyzzBKUz7IHXCMdDlNOAb71rW+tzMvv5360i5zzbUzfHYbs+P2OOxsZH+sceISVZEy56667JuaPMsd3zHyAzCGHJPQpwlPXXa1hmWBsRu9hvi1LDzzwgNlpp52Kk2T+3MmpDto6dUyMEcqYOtt8fGNZ6PoFP5xllf6ZQ7Z8J1adsdzWz797skynTB33Y3S4XOMh9WqbbROHKycP3/3ud0/ohWU6XoystvVMFx3oo5yH/PVA6KoIfx6q6tc59PYm+mhojGuy8Qw95H3ve18hkuuvv37Rz+aff/4JEc01T8T0gVB9c+nEbtkeffTRYs7ixDlphRVWmLhDPmS36ILcjHKcS51j4BvqFzna3N8YFaOLuWGbB9kM38QZzbj1hS98odjMQapbX+aQwSZlruvv1Me9FiFmDWHz89dTVXa2mPHG1zNiok36dp+y8PF90uF8Tm4Ydg5H3H333cVYGOKcy/Zjy5eqD4bmEvJ162o3/q6++uq1ooNuzUYq1hRVmwpCY1rZB2LKGyvTo3pODvRRkdd3u05ADvSut5DKN1QCfXWgh0I155j8feWq7m7kf/3rX8W94UcffXShpJBSHOhthJTlmyyYCPGDkZDE3VOE+S7b9cuCAIP0nnvuOVHmKmekv0Cvc3zADQfNxz/+8QnZnswO9DI5wgH7xje+sbTvc/cfvDDkk1COMYJyOs5N/gI1dBcWBuu99957Il/yKjOuluVLeHOMslXOK2QeJwkLBkLg8qwvc20p2375WEQQXtre7+RDfeyxx4pThKeffnrxky+LZQvjqvz+97//FaHocOqQr019daCz0QUe3DVJYoyrk02eIWKFDX/NeLHiiitOONRyjZlNjFxNHLwxDpjYCTt18ZyzvG5ZGCfq+jPOaoxz9BlS2b2j/L1JeXnPdVCG5ih+t3MrZcL5z3wWcriXtZEv64TsZoPZK1/5ytIm5UQG46W9H7tsrMw133ZFdvx+x1h75plnFuHNy5zozAMf+tCHijDSpDojY8x84Du6aTPuxK0Kq85YzsYvdJplllmmmIsWX3zxGdoXeWKuQp7K5ldfrjlBz5i40EILxXb9yudi6mxf9uelug0EPIvBkFOHbDAjDdOB7vfrkC7i64ibbrppMT8T5cFNvvyF9OTY8TvHeEi5c/Rb3+Eauu/06quvLjaHsAaoi/LB6TE2AfFMWxEWygS/iw70Ls1DdetK+vU111xj3v/+9wf7dQ69Pce62t94FpqHeZ5NW1X6O22ZY56IHexDY3oundgtn795yv4Wc09uV+Qm1zgXascma4tQv8jR5n5UurpxgzqjxxMx6cgjjywQDDOEu2Xub5Lj3m50bj8aUQ4ZbNuBTp38aI2ECcfu594l7ctbmT2MQxRc5dE0mhLyRzQaa2ukndm0WDaP2/W63SxK+aruX3fXZl3X4VzOfrvY35B9ruSbddZZS4eBXLYf+zFXH4y52ig0l5DvX/7yl2LjORvCSaE1ERuauQLFrmOr+mBoTAvpdm1EMAyN1Tl+lwM9B1XlOQ4E5EAfh1ZUHVoj0CcHurvrnN2r7KRmFx1OPEJ+zTnnnBNcck3+F110kdlqq60mvrPSSisVCtnUqVMLwxOLr5tuuqlwSEybNm2GdioLe2sfeOaZZ4pQjBhmSRik2a277LLLFuFiSbPNNltyu/vODzLgNPERRxxRnAy2DlCUsLPOOqvYUWuV8LoT6/6dVuR7yCGHFLuLuesSuWIH62233WZwql122WUzlH0yO9AB4SuxU6ZMKdoE5tYZRNshS2zCYMcoKXRi/eGHHy4WYpwkts/vtddeheMHJwPtTbvg4EVRvPXWW2dol6rTSZxios0If2UTxnkMWa4cYYS99tpri7rYvKsMYjGLg1iB9zcZ4Kg56qijivGBsJAky5PNHFYeq+5iI0Tq5ptvPrHxhPbBEYRhn8U+DDlRycKXTSd+KruLKodhJpYPz8Ua8xk7d9xxxwkDLSzp2/zNNXTggCQEGPJpNw+ULdxzjJlNWDZx8MY6YGLaIZa/zStneTFCc98z85Q7TrARxI7fGBNwvjEPcSrcpqoT603KS5685949zd9Y1NPfcPpZIxD994477iiMPbb/hoyGoXbBucpJNutkxADG2LXqqqtOfJfTIlx/Qnhp5MHOoV/84hcnxhb7nVzzbVdkx+931Hu++eYrmBGVwI4PbCz66U9/Wswx7txfFxUldj5wQ63zfWSEfHFs27kT2eWEFm2EjNuTFmXORn8DR9kc6J/YqTNQhmTO/T22zvYdf4MG8sr4ywlD+gnzL5EZ2PCFYdrqcpYTkR6Yy9yUS7bKxhg2KmC8s45x5OSXv/ylOf744yeiW6DjVJ3CTdWTY8fvHONhypybMub7DkR4wZVxjM0/dk3Hc+hryIcdt+qMpUQ04jk2aDKvh8Jop8h5lcyXnR4O5ZtrbTfKecjd5ED97Xpgk002MXPPPbehn6Db01cZe9zNmnUbs9vW23Ox9+vPuIZMr7LKKhPrXhhw/znybCPhVG3mg2Hb80RILu3vMWN6Dp3YL5+/huH30MEDm0cX5CbHOBfThk3WFjH9Ikeb+9F9GAuQP6KG1elCcIiJ1FbFaxBntKtvkP+wbA6DlLmKQ9mhE9bL2Fy23XZbs/DCCxd6Gc8Ran/69OmFg921DfIsNokmm4BtufwIj4yL2GvYOEp5sCEydiKDfN+dP8ijKspen3Q4t438tua32CvCcth+XP3dPdiBDZs2mn322Yt1MFHg3E0UMXMJefvrWOzSzJM46a3dmPyJTskmAhsNrO4bjqQdAAAgAElEQVTEesyY5veL2PLGjMOjekYO9FGR13e7TkAO9K63kMo3VAJ9cqBX7SoEmL+DMtfk7yuUocZily/Kij0BjqKz5pprlr7mhuLxHyg70Rr6tv2dMmOMQHF2E4bvN7/5zeb++++fcCDY3zFGc7ILBasqcX80C3K7k7GuPCivKIc46kmT3YEOA4zhhC+2xk3LD2M4p7VZbLkJhjiyMJTWnRCqyresfVDmcapzqoVUF94TJxOOeOuct/lRruWXX9784x//mAgTaH+rc3C1rWz7mxJsGTBGYrC/8847Z3AoINucjKSP+ju/yxxhdfLNhhcMnJSBhAODjSpuymWYiR0HYh0lZacX7TdghmH9vvvum2nMqDIE5Bgzm7Bs4uCNdcDEtEEsf5tX7vKy6QSHuY024Lbx6173OoPT0De0sNMdAz5zh5+alNfm4UeFcPPGiE7yx8NQpImYNikzgNn3+C6nk3Hauyk0N+aYb7siO36/4zQ3xnbrqKVNqmQndLIwdj5gbGZ8xejnOohpI8Z6NoCgc/myW+b09k9EMWaXbYxIjXISI3s8E1tnd0zwN5vUfYtNm1b3HPYJdMrlb2wLjTExOk6Knpwyfrc9HlLXXP0W3ZuNTHZjpeXKuEw7s3nE1yv5O/oOm4P85Mohv4XCPMfKd9lzXT2BTllHNQ8xpqHbw8Yf08oYbrnllkVYWuQgFIq5Tb0917qa+rO5iY1Qfv1ZD73sZS+bSX+HC8/zX5nzqc15IkXeY8b0HDqxX0Y/BDO/l139VVW3UcsN5Wp7nItpxyZri5h+kaPN0UvYJEUUJrsJ1NaxThfCbkPEnbrr/OpYDeKM9iM/sXY+55xzSqMItSmDZU7VGHlwnynb8FU3doXyH7Qd3Px9J2rdt5kzOFhw3XXXFY9x6AL7oHsIyb7fJx3OrbO/YYXDKeiOfrQDn1MO24/9hn9dkPvtMptozFxCHowDbI7FPueve6rWsXX2L/KMGdPq9EidQA/1fv0uAv0iIAd6v9pLpc1MoE8OdJQEnLpli+xhOdBpDhb4hELHIFuVMGRhhFp55ZULJzPhX0l1ISdZWODQwOjmp0Ec6OSFI4DFM6dyfQXL/RYGTBxhGGnLnCR+uThltt9++03cHVrGg4XcMcccUzjP2W1JkgP9/0jdc889hjua/BP6Pkd2lCJvVaFym7QLCwoiDrBw4rQaKXQ/JrLDbml7qq9ueMIZwS7YRRZZpPSx2MVByhD4hz/8oTgNaU+oVL278cYbF8ZKHP9ViT7DCXM2n1QZNekv9BVO1SHTdnNB2f20uQwzsXxSjflsOGC3ckg27QlU+nbVPdptj5lNWDZx8KY4YELtkMp/GOWlXRhXcBrWGe5j2rhJeV1mvM/86EY0GKT/htrD/m7D4hKi3o/I0XRubHu+7Yrs+P2Ok6okDLh1egU6EPNGXdjzlPkgts0oG/oHUYI4fetuPMNQxt/R5UihOyz96C51EXpiZS+lzjZPODMu2+gRZd9iXiKiEWE9iQxQ52jLLVuxOkOsjpOiJ6eO322Oh7RLTrZsXEF+6IMhpyv6Dqf8y0LL+mFLKXeKoy1W1u1zXXagU8ZRzUOMR8hL3Vhq9U3ak37NRqGQA506xfZBnq3T23Ma1TlhzslMIs+wOaAuoY+w5sfxU3YdWercXjdPDCLfdU6EtnXisnKyrrNrbqJtsVmSqHaxaZRyY8vY1jgXW+cma4vYfpGjzRm/sS+hvxL2vi4xfmBj4ln+f9M0iAOdb7p3MPPvutPwbclgLgc65U/RR62uyQZQDlBUrZlT24Yy3HjjjYUT1Z4wLssDvZXNWuedd15hSyWFwonHtkEXdDhbZw4G7bDDDhMHfNgwAvOYMPlt237cdrj00kuLudtfLw3iQLcySMRKooDWrWN5Nsb+FTumuXVrsp5JlfPcz+sEem7Cyr+vBORA72vLqdxZCPTJgQ4AFtnstCSsLIsFFiTssCP8IItpm3JP/jb0JGHPOb3LKTUWJDjMCf1M+CZOvfq7wFGcvvSlL1WGa2KXMs4/TlhxshtDAUopxmdOiw+aWBxecsklxQKG/Nnha8tN2DzKjSE5Rsm0ZSHELQtz8kWBRzEkD04fo6xvuOGGxW5X15goB/oLLYks0RYo1siSPWmJ4Z/TQiwC1lhjjeSFFrJEeFpCjNt2IU/yQg5pH9oZYzwbHEghB7otNSf3uHPpiiuumMjbyhGn2ml37pytuiOdfHIp27ZvsiOXkFUuT3aQI+PUPeaeTxvGGi44x21ejDmcROVuURsiDaOEDXW97rrrFv2YE4A25TTMxIwLqcZ8O94yttG3XZa2fzNmEGbUv6u2rDxtjplNWDZx8KY6YOraIZX/MMv74IMPFuH9mFPtWMHcs9pqqxXty5wWauMm5S3jRdtiSGfssnMUz9Hn2EBEv4vtvzH9wj5D+TmRwXiJIcKe4GQ8Yw5rMje2Nd92RXaq+h2b4xgjmMNcHQDDHHMNV9yExtsm8wGGLtqKU1i0nY0WYOdO2o0x317j4cqDb8Tl+4zhdeX03xk0lHuTOlMHnG1sqkRPtLJapscRzn277bardbQNQ7bsPHrBBRcUuidhMtHdmUeQkXe/+91JOk6sntx0/G5jPKSdcrN1uRIGG8OpNcymjJdssMBxyRy//fbbFxsrm55ODI25XXegu/raKOYhZA/dsU7f5CQbV+pwXVKMA70tvT33uppyuvMwjiA7pjfROW29B5knQvLs/54yprepE5eV022vkO2hrp6DrveayI1bnrbGuZi2bLK2SKlfrjZHJ0BfZo5lfrVrVavHr7POOoUen2rfKWM2qAMdmxGOfLvRPWYMG1QGczrQLSN7zRS2EeyUbtQ75uO3vOUtxVoCG0yZThojn6FnYMum9zq7DzouZSQqFAndER0aGalKfdPhuM7I2mTqrs8M1bcN248/lhHdjYMrrHHR14iygs0MHcy9qjNlLnHnOqJQsh5jbWDnT76B3MXav1LGNPvtJuUNyfOwf5cDfdjE9b2+EJADvS8tpXIOhUDfHOhDgaKPiIAIiIAIiIAIiIAITBBoYlwWPhEQAREQAREQgeERwOHFht6DDz64+Gjs5ujhlVBfEgEREAEREIHuEJADvTttoZJ0i4Ac6N1qD5VmxATkQB9xA+jzIiACIiACIiACItBxAnKgd7yBVDwREAEREIFJT+DRRx8tro+78sork6IUTHpwAiACIiACIjApCciBPimbXZWOICAHegQkPTJ5CMiBPnnaWjUVAREQAREQAREQgSYE5EBvQk3viIAIiIAIiMDwCLjXjey3337FNXB198UPr2T6kgiIgAiIgAh0j4Ac6N1rE5WoGwTkQO9GO6gUHSEgB3pHGkLFEAEREAEREAEREIGOEpADvaMNo2KJgAiIgAiIgDHmkUceMXvssUdxxy73G59zzjkT9x0LkAiIgAiIgAiIwMwE5ECXVIhAOQE50CUZIuAQkANd4iACIiACIiACIiACIlBHQA50yYcIiIAIiIAIdIfAc889Z7jz/NlnnzV33XWXOf74481ll11WFHCbbbYxp556qpl33nm7U2CVRAREQAREQAQ6RkAO9I41iIrTGQJyoHemKVSQLhCQA70LraAyiIAIiIAIiIAIiEB3CciB3t22UclEQAREQAQmH4EbbrjBTJ06daaKL7rooubcc881q6+++uSDohqLgAiIgAiIQAIBOdATYOnRSUVADvRJ1dyqbIiAHOghQvpdBERABERABERABCY3ATnQJ3f7q/YiIAIiIALdIlDmQMd5fuKJJ5otttjCWDtPt0qt0oiACIiACIhAdwjIgd6dtlBJukVADvRutYdKM2ICcqCPuAH0eREQAREQAREQARHoOAE50DveQCqeCIiACIjApCJw++23m3322cdMnz7dTJkyxWy00UZm3333NYstttik4qDKioAIiIAIiEBTAnKgNyWn98adgBzo497Cql8SATnQk3DpYREQAREQAREQAREQAREQAREQAREQAREQAREQAREQAREQgZ4SkAO9pw2nYmcnIAd6dsT6QJ8IyIHep9ZSWUVABERABERABERABERABERABERABERABERABERABERABJoSkAO9KTm9N+4E5EAf9xZW/ZIIyIGehEsPi4AIiIAIiIAIiIAIiIAIiIAIiIAIiIAIiIAIiIAIiIAI9JSAHOg9bTgVOzsBOdCzI9YH+kRADvQ+tZbKKgIiIAIiIAIiIAIiIAIiIAIiIAIiIAIiIAIiIAIiIAIi0JSAHOhNyem9cScgB/q4t7Dql0RADvQkXHpYBERABERABERABERABERABERABERABERABERABERABESgpwTkQO9pw6nY2QnIgZ4dsT7QJwJyoPeptVRWERABERABERABERABERABERABERABERABERABERABERCBpgTkQG9KTu+NOwE50Me9hVW/JAJyoCfh0sMiIAIiIAIiIAIiIAIiIAIiIAIiIAIiIAIiIAIiIAIiIAI9JSAHek8bTsXOTkAO9OyI9YE+EZADvU+tpbKKgAiIgAiIgAiIgAiIgAiIgAiIgAiIgAiIgAiIgAiIgAg0JSAHelNyem/cCciBPu4trPolEZADPQmXHhYBERABERABERABERABERABERABERABERABERABERABEegpATnQe9pwKnZ2AnKgZ0esD/SJgBzofWotlVUEREAEREAEREAEREAEREAEREAEREAEREAEREAEREAERKApATnQm5LTe+NOQA70cW9h1S+JgBzoSbj0sAiIgAiIgAiIgAiIgAiIgAiIgAiIgAiIgAiIgAiIgAiIQE8JyIHe04ZTsbMTkAM9O2J9oE8E5EDvU2uprCIgAiIgAiIgAiIgAiIgAiIgAiIgAiIgAiIgAiIgAiIgAk0JyIHelJzeG3cCcqCPewurfkkE5EBPwqWHRUAEREAEREAEREAEREAEREAEREAEREAEREAEREAEREAEekpADvSeNpyKnZ2AHOjZEesDfSIgB3qfWktlFQEREAEREAEREAEREAEREAEREAEREAEREAEREAEREAERaEpADvSm5PTeuBOQA33cW1j1SyIgB3oSLj0sAiIgAiIgAiIgAiIgAiIgAiIgAiIgAiIgAiIgAiIgAiLQUwJyoPe04VTs7ATkQM+OWB/oEwE50PvUWiqrCIiACIiACIiACIiACIiACIiACIiACIiACIiACIiACIhAUwJyoDclp/fGnYAc6OPewqpfEgE50JNw6WEREAEREAEREAEREAEREAEREAEREAEREAEREAEREAEREIGeEpADvacNp2JnJyAHenbE+kCfCMiB3qfWUllFQAREQAREQAREQAREQAREQAREQAREQAREQAREQAREQASaEpADvSk5vTfuBORAH/cWVv2SCMiBnoRLD4uACIiACIiACIiACIiACIiACIiACIiACIiACIiACIiACPSUgBzoPW04FTs7ATnQsyPWB/pEQA70PrWWyioCIiACIiACIiACIiACIiACIiACIiACIiACIiACIiACItCUgBzoTcnpvXEnIAf6uLew6pdEQA70JFx6WAREQAREQAREQAREQAREQAREQAREQAREQAREQAREQAREoKcE5EDvacOp2NkJyIGeHbE+0CcCcqD3qbVUVhEQAREQAREQAREQAREQAREQAREQAREQAREQAREQAREQgaYE5EBvSk7vjTsBOdDHvYVVvyQCcqAn4dLDIiACIiACIiACIiACIiACIiACIiACIiACIiACIiACIiACPSUgB3pPG07Fzk5ADvTsiPWBPhGQA71PraWyioAIiIAIiIAIiIAIiIAIiIAIiIAIiIAIiIAIiIAIiIAINCUgB3pTcnpv3AnIgT7uLaz6JRGQAz0Jlx4WAREQAREQAREQAREQAREQAREQAREQAREQAREQAREQARHoKQE50HvacCp2dgJyoGdHrA/0iYAc6H1qLZVVBERABERABERABERABERABERABERABERABERABERABESgKQE50JuS03vjTkAO9HFvYdUviYAc6Em49LAIiIAIiIAIiIAIiIAIiIAIiIAIiIAIiIAIiIAIiIAIiEBPCciB3tOGU7GzE5ADPTtifaBPBORA71NrqawiIAIiIAIiIAIiIAIiIAIiIAIiIAIiIAIiIAIiIAIiIAJNCciB3pSc3ht3AnKgj3sLq35JBORAT8Klh0VABERABERABERABERABERABERABERABERABERABERABHpKQA70njacip2dgBzo2RHrA30iIAd6n1pLZRUBERABERABERABERABERABERABERABERABERABERABEWhKQA70puT03rgTkAN93FtY9UsiIAd6Ei49LAIiIAIiIAIiIAIiIAIiIAIiIAIiIAIiIAIiIAIiIAIi0FMCcqD3tOFU7OwE5EDPjlgf6BMBOdD71FoqqwiIgAiIgAiIgAiIgAiIgAiIgAiIgAiIgAiIgAiIgAiIQFMCcqA3Jaf3xp2AHOjj3sKqXxIBOdCTcOlhERABERABERABERABERABERABERABERABERABERABERCBnhKQA72nDadiZycgB3p2xPpAnwj01YH+9NNPm0svvdRcdNFF5kc/+pF57LHHzKKLLmo23XRT86lPfcq8/OUv71MzqKwiIAI9I3DuueeanXbaqSj1+uuvb/j3/PPP37Na5C3u3/72N7PjjjuaadOmFR/6xje+UfxbSQREQAREQAREQAREQAREQAS6SuDBBx803/zmN80VV1xhfvzjHxfFXGGFFcx+++1ndt55564WW+USAREQARFIICAHegIsPTqpCMiBPqmaW5UNEeijA/3ee+81++yzj/nBD34wU/X22GMPc9JJJ5k55pgjVHX9LgKTisAoHb7j6EgdJc++CO44tntf2I+6nP/85z/NgQceaE499dSiKJ/4xCfMkUceOepiNf7+DTfcYKZOnVq8v9xyy5lvfetbZsqUKY3z04siIAIiIAIi0FcC4zbHd6UdpDd3oyWef/55c/HFF5uDDjrI/P73v5+pUNoQ3I12UilEQAREoA0CcqC3QVF5jCMBOdDHsVVVp8YE+uZAf/jhh81uu+1mLr/88tI6y4HeWBSKF3/961+bvffe29xyyy1m//33Nx/+8IfNS1/60sEy1dudIDBKh+84GoRGybMTAhVRiHFs94hq6xFjTC7j+n/+8x/zhS98oYg0s8QSSxT/f5VVVsnOXA707Ih78YFRyV8v4KiQIiACk4ZArjl+0gCsqKj05m5IwNVXX11EGfvzn/9cWiA50LvRTpOhFJNZ77zuuusKu+RDDz1kjj76aLP77rubF73oRZOh2VXHIROQA33IwPW53hCQA703TaWCDoNAnxzo7AbmdPnBBx88geaQQw4xBxxwgHn1q19d/I0FPafPbb2GwXBcvvHf//63OCF4zDHHFFUiDD6n/IfhnBgXhl2uxygdvuNoEBolzy7LmVu2cWz3vrAfdTlzGdd/9rOfma233toQiYa01157mRNOOMHMPvvsWassB3pWvL3JfFTy1xtAKqgIiMCkIJBrjp8U8GoqKb159BLw+OOPm1133bU4gU7iikCcd1tssUVxqACHJv/l1jtHT0Il6AKByap3PvXUU4Xz/JxzzimaYcUVVyyuU1hyySW70Cwqw5gRkAN9zBpU1WmNgBzoraFURuNAoE8O9CeeeKI4fX7hhRcW6NmFiENdJ6SrJZET5dttt5256667ioeuv/56s/rqq5e+IAf6OPTo6jq07fBNyW8cDUIp9e+DZOWozzi2ex/asgtlzGVcH5UhSQ700UtVF8aTUcnf6OmrBCIgAiLwAoFcc/w4Mk7Rr7swz41jG6TU6fbbbzebbLLJxOlzHHg77rhj7eGMlDZOKYueHT8CqX18nPTOlH4iB/r4yX6XayQHepdbR2UbJQE50EdJX9/uHIE+OdB9Z/B3v/tds+mmm3aOaZcKlOJAp9w2hPsdd9xh9t13X3PooYdqg0KXGnSAsqQsWmI+k5Jf6mIx5vujfial/qMua8z3c9RnHNs9hqWeGU4I92WXXdYcd9xxQ4mSIgf66KW6C+OJG0pzmPI3evoqgQiIgAi8QEAO9HhpSNGvuzDPxddsPJ9022u11VYz5513XnEKvS6ltPF4UlOtYgmk9vFx0jtT+4kN4f7kk0+aj3zkI0VkCIVwj5U0PZdCQA70FFp6djIRkAN9MrW26hok0GcHet1p6mDFJ8kDqQ70SYJlUlYzddESgpSSX+piMfTtLvyeUv8ulDdUhhz1Gcd2D3HU7/9HYNyM63Kgj16yNZ6Mvg1UAhEQAREYxzk+Z6um6Nea53K2RFzeKe1lc2zyTlxp9NS4EZjMfVz9ZNykeXzqIwf6+LSlatIuATnQ2+Wp3HpOQA70njdgoPhyoI93+6bUru1FS0p+47hYTKl/SjuN6tkc9RnHdh9V+/Ttu3Kg963Ful9ejSfdbyOVUAREYHIQGLc5PmerpejXmudytkRc3intJQd6HFM99QKBydzHm/QtyY4IDIOAHOjDoKxv9JGAHOh9bDWVORsBOdCzoe1ExnKgd6IZOlGIthctKfmN42Ixpf6dEIBAIXLUZxzbvQ9t2YUyjptxXSfQRy9VGk9G3wYqgQiIgAhAYNzm+JytmqJfa57L2RJxeae0lxzocUz1lBzoEGjStyQ7IjAMAnKgD4OyvtFHAnKg97HVVOZsBLruQHcVrRCET3ziE+bII4+ceKyJwfuTn/ykOeqoo4o89thjD3PSSSeZOeaYYyJP32DwjW98w+y4447mf//7n7n55pvNN7/5TcN9Pdwh/vKXv9ysvPLKZvPNNzc77LCDmX/++UNVmPid/H75y1+ab33rW+aqq64y06dPL36bMmWKWXXVVYv81lhjjRnKxu/+wrvug8stt1yRP3kOsgCkrNT3kksuSSqrX7ZhsY1phOeff978/ve/NxdccIG5+uqrza233moee+yxiTZdb731zLbbblvciWb7UFm+rgyuv/76xcIBOaCdvvOd75hLL73U3HjjjUXetANt+v73v9+87W1vM7PMMktMUQ1lveeee8wZZ5xhrrnmmplkj3IuuOCCAy9a3LqECub3nSqDEPd6cRXD1772NXPTTTcZNnzMN998hjvnkPHNNtvMvPSlLw19bqZ+c9ZZZ02w4MdVVlnFrLvuuubd7363WXrppWvbLPZjTRaBf/nLX4p+cvnll5u77rqrkDG3fNttt51ZZpllotuedx988MFi3HHlFIYrrbSSecc73lEpp4O0ZyyjJoZAZIKxlL53yy23TIx99DX6xRZbbGE23HBDM9dcc81UjKeeesrsvffe5pxzzil+23rrrYt+Mffcc9cW+Xvf+14ha6RXvepVRRsxdpclW76zzz67GOuRWTvWMy5sv/325rWvfW3t98pkZ/bZZzff/e53zZlnnml+9KMfFf2AslPfpulPf/pTMT9de+21RRbkv+mmm1Zm9+ijj5r3vOc95sorrzRl84P/4s9+9rOC8b333muWWmopc+GFF5o3v/nNxWNVxnXmizvvvLPo803myiYy5Y7nP/jBDwq5QlZiZMrWuUqf4F6+b3/724XMDDqWx7ZzG/Xxv9XWPO63j71q51//+pf5yU9+UtwlGjvW+zIU4lN3rU9bc3qM/A1Ll2k69oc4hn7P8V3mRsZ8+pHtn1bfZd5ec801zUte8pKZivaLX/zCbLPNNuZXv/pV8Rv9+53vfGeoCoVuf9BBBxXPMcZ+9atfNfPOO2+WMX9Y8lBVaXe+cXUz247umLjCCiuYt7/97Wa33XZL1pUYCy+77DJz/vnnT4yF7hi7ySab1OpzMX3Lr2PMOq+N+Zbxi3Hr4osvnpi3KAu80NvRs9FPQnezDmNN4I616Jmsz2xZmder1o/BTuM9kGuO98vBd9AVkCu3PqH1cF197BrM1cXR45Zffnmz1lprmSa6uPu9QfTrYa2X2tBlU2WG53PMHzCbNm1aoeOyfmBt5erlofV6E12DukydOjUKQWhNbHWXp59+urALMM7YerAWWGeddcyWW25p/DHUrv/Rq5Blt68zLr3vfe8rZDrFnjCI7QOZOvbYYydscaynsJOxFq1KrB9Yd1BfEmuKU089tVgDDZJyjBtNde8m8rX66qtPVL9ubvzvf/9rcPxhvyTB8stf/nIh/3WJdka3Yt1CwiaFjJWlQWwXg4yFlCVkly0rb1vzdZvrmUFkWe8Oh4Ac6MPhrK/0j4Ac6P1rM5U4IwE50GeEG1LUygxhG2ywQbFYOPnkkytbioX+aaedVhgBQ+kPf/iDOeKII8zXv/712kdxkH3uc58rHOq2HYftQMdxe+ihhxZGs7pEWVlUYZircjgPg22IPb8//PDD5qMf/WjhyKpLLE72339/8+EPf7jSKOgby1hI3nbbbeaAAw4oHG9ViXw/9alPBZ3HOIHg+sUvfrFwCJUlFqEnnnhi8dPOO+9c/K/rzI9hwjODLILKFn8YHg488MDCUFCVWEBi2HY3eVQ9G9NvaLN99923aLPQ4jLEJcWBHtNO9ntsoKBNF1hggdoi0F8Yc1D4q9qeDKrqPEh7htjY31MM4hgmMFDTN9iwUpeQh2OOOabYnOSPJ8gLxn8SxhuMUSuuuGJlds8991whDzhUSHXOFBy/jPV14x39jc1clKHM4cM3fNk54YQTinbEEesmu0Erlrf/nF+3j3zkI4UxYtZZZy3N8vbbby8MdH/+85+L3+sMKn49/M0KZcZ1NjcMOlemyBRlZHPScccdV/SVun6CTB199NGFAanM2FjmqLn//vtbG8tj27it+rjfa3MeLzM4Lbzwwo3G+kGNjraObc7pMfKXW5cZdOyPlTX/uRzfJc9TTjml6HvIdlXaeOONzfHHH184dd2Ew2GfffYxbGgiMb587GMfq11Xt7gAACAASURBVBzjeOaJJ54oxmc2/JAYf9FFynTTNsb83PIQak/fgc54iN7FBoIq5ugNsIRLyCmM04S5izmsTq8tW7O4ZY/pW35dmzjQU+bbFL0EGWV+xWFVlXKvCZDXD33oQ8VGkroUaouQTPF7rjnefptNXRdddFGxHq6TK56nPl/4wheKzbJ1CVllo87hhx8+sYG16nl0cdZhCy20UAyOGZ4ZRL8exnqpjXEtFUqO+QNHGRtNOfhQN38wnu21117msMMOK3XMNtE1qH+bDvRnn33WHHzwwcUmkarEJt0vfelLxYbVWF0QWee/0Gb0tvQk8mF+xaFPYoMbDvGyDWr0R+brT3/608WzbLhivnKdx6lylmPcoAyxvMvWEk3kK9aBTtnYdM3alTXOG97whmI+XnbZZWvRuRvH2fzFBqXXve51M7zThu1ikLGQwoTssm6B256v21zPpMqxnh8+ATnQh89cX+wHATnQ+9FOKuWQCHTdgc5uYuuYRgFl0WeN4CyU3VOIGC9wjtkUY1jxMYcUNV8JZlHCCRjKGUooqJyMRbmtShgJdt1118JZ6SYWFdT17rvvnuHvOGvYacpuedry8ccfLxaI7PAm1TGbZ555CifU4osvPpFnilOQ02Qf+MAHZjJssHiYc845J3ZC28xZwNKW7Hgtc1DkZhtqH36v4m9ljR27viGHRTkGybLFqSuD7AZ/17veVThH6xw5tpw8x2K6yniJ4Zi2rtu44bJnMWUjGTRxoONcQ95t+utf/zrRxsghJ1te/OIXFz9zepdNCJyqJfmLEAy3sLE7zuvahpPBLL5f+cpXVj5G2XDO+fm96U1vMpyKsie9bQZ1bRYjJzwT21ceeeSRYlzynaOcXMJJ7nK03w7VuartaYfXv/71xZjky5hf50HaM5ZRrEGcRS/RMGhD1whm5YrvYVRyf2M8wfHCaSrX8eGfSGTzCE6AquSf0i5zplA+TmV/8IMfnEmWcM7jSPWNd3X915Ud+s0iiyxS6pQf1IHuy+lGG21UnM6vOmnpnsrkXbhRj9lmm20mfJx6wMHCHEJi7qTP27bwx3M27zA/DTpXxsoUZarqe8gVhiL6gJvqnEbuWM64wliO/LUxlsf2pzbrY7/Z9jzutw9zIxsxmoz1GJRxYHAimfTvf/97hnHAjqG2Lhhh/c0ybc/pMfKXU5dpY+yPlTf3uRzfZcxk89Lpp58+Q5Gq9N0qHdodT4k0w+ZTNk9VJTdyRlXEkTbH/JzyENOWLh+cGej8n/nMZ4KvVs2x7ovUjT7+8Y9/fIb8qsZY2pboI5zy9VNM3/LfiVnnNZ1vq/QSysDY88wzz8y0HqB+bL6t2iycc03w4x//uDhx6uu7dWWtaougcJQ40Nua4/k2jjX0EfQKd46FL85DHKeuPYB36mTL5ol+x5jjz/usj37zm9/MpMeFdPEqToPo1znXS22OazEyYp/JMX+QJzrn5z//+aT2xGbymte8ZoZ3fF2jbn3Li9bh29aamH7LZt+6TQC2wDhK7Yljf11Z1SaM0ay7qzbPtq0nsYGHTbW277LuIBqWv0kN/ZOoXXbTbqicIZnLMW7wzUF170F12dDc6EYPo7xsKsGWWJX89dt+++1XzOPupu+2bBeDjIWUP2SXtXXMMV+3uZ4Jya5+Hz0BOdBH3wYqQTcJyIHezXZRqUZEoOsOdBdL6n3eMYYVH3tIUavaRcrud3bRrr322oUjlR2wDzzwQGGk4uS5TXWnY1BWCfNlHQwYoNh5j1HCOjxYHBCmm0WjPaWJQ54QzjZ07iDMYp2ChMvcZZddJoziOM059bDVVltNbGrg9COhg6mDLSsGOU79sIvaTznZxnQvFszwtyeiqRNlZ7FqneMo6DjcWDxbxzV1YnFoQ0C73yrbecvzfAdn3GKLLVZsJsAQQPg5FuPWQV+3i5hycNqC07o2IYOc4rKh/a0MfuUrXykc0K4RqokD3WcYKyu8VxUZgU0vRDBggwJOOuQb2cIpx25om+oWg374N9tuyKK9foHFOUYW9xTqoAv1mPoj02xy4MQAqaxP83ccizzDCTvbTkSXYFFbdirO/bY9WUHUAus0sFdAIKcux9g825CPsnavcgjTTzCuWMMvcsGJEgy/dgMJskH0hkMOOWRigxE79MmTfmQThlWY0z9IoTDuP/zhDyfGo6oT63756Gs49jCSUz76I050Fl82cgjtwtiPcaiu77i/4dzgVP2rX/1qg4GDTSNvfOMbY4avymfcedMPs+6+5Ie/5zfmM2SN8vjJN9j4oZNTx3Pk30YB4FtVc2XIkGTL6RtsbT9hMwv1oV/RT376058W7WajClTNUSljOdcpUH57kij2REhdQ7ddH76VYx5PGet//vOfF9Ea3CgkdWN9bNtbjjnm9JgypMp+ip6YY+yPGWDa/q4/N5bNYzzD5gv0GqsXoY+hz7gRWhh72UjFJg3yQZ4IeVuVeH/PPfesnR/aHPNzykNq29nn0UVwJBLulXnGbsBlIxvrC+vIqduQwBzFBjXmW5ve+973FmshNiiRZ9mahY0Q6MzMR26K6Vt+fWPWeVVXgYXmW98hbdd5hCO2uiXjMvLmymjdmixlHklZExBid/fddzecKiT5Ogp/YzMp6y/GXKtrlelQMTLFM6lyHTvHkzdrWjZoW30YuWI9tsQSS0xswGaNCSPWEHZ8qDvt6jvrfFm14ZnRHV1dhI3M6HtVEYVieMWsF2w+KXNo6nqpzXEtpt72mbbnD8YVfzME7Yks2Guw7HqdCG3u2o/n+FvZNVBl5Y1dDw3axnZMZi1E1ANsA/Qxri9w7SiUkbUR4drLxnEirOCM98ekqlPJOfQk/2R52TjDuhdbiN0E0HSziiuHOcaNHLp36lwXeh5ZZ8xirCJhN2S8rYo6ELreK5ftgrKl9BOeD9llbfvnmK9TxuLU9UzK+Klnh0NADvThcNZX+kdADvT+tZlKnJGAHOgzwg0pamUGAxbsLMbKTsiieHOKz56wqXJI+A7R0E56jB+c1rQhssp2j1Kz1E0HMYqtzwBjGDu6q8IkP/TQQ0VZ7cYAnE4Yz/wd4LnYxnYfN5xViL/frlWLFd9Y5kcM8MuG42WnnXaa2I3NCUcWmH7y27Vu4Yls4UTFYGyNUbEGgTp2MbJSZxBiAwGOg7JQ6n4IuKo7vXCWYuzFkEJCFnHAlDkdfYNLzB3Pg9bfDYkdOs3l3x1XZbj2w8+y6QKlvyxSgS+ndcbwlPaM7VOhRT/5+GHGQ0YUDIY4S6xzsszhRthPNlCQ6sK4+3fHlTnby4w8ZSdY+JZvaOG+ccb+BRdccAZkvkGfTR/0dU7lVV1xEcvcf853jFdtYvBP7tt8qu4Udk9xrrbaasXd1oybNpWN57RtHbuYuTJGpigD8w3jBvUP9T3/JGxZGH9/LA9FVIkdy2Pbte365JrHywxOdVeSxI71cIpte8s0x5weU4ZcukyusT8kgzm+68tzXXQi3zDqj2H+pik/GoZbPz/ke5mO1faYn0seQu1mfy+bb6qulEJf5HnGztAcwIY25kzrjGXDHqccyxyN/mYdnsXx7p6IjOlbfp2bONBj5lvfIU30FuYud45zy4LxnLDFNtJGlZMu15rAHevqHPiU2Z+bQqcVq+Qs1xzvjzehiFFufao20Ph6Zp0T1dfF29gAl6Jfl82hbayX2h7XYsefHPOHvxmCCBiMJ3Zji1s2NkqinyJHdg3M+Ed/rdK3U9qrbJwNrbH9NmZcYbM7kY3KyuSPn3wzFO0iVgfNoSdRPg6RYM+wERXdtao/z4RsLjGylmPcyLGWaKLLxsyNRGpiAzYHBkL2DTfke5ldMoftokk/4Z2QXZZncs3XOdczMTKtZ4ZLQA704fLW1/pDQA70/rSVSjoEAnKgzwg5pKiVGZ1DYdndE45VJwBReFnQX3XVVUWByoxLvji4IbKqlOUcDnRXSa87ZemWF2cLJzFZBJLKDDa52MZ2IzZB2FOIhOhFkaq7M8xddJY5kPiubywLhWX3nV1Vdxa7oZZDxjLK4RuEQov7GGYpBgZ/ERJykvJ995RY1cYT34AbCnntL7KqNii0VX/3CgocuWwYCIWit3dQVzl+77vvvqIv2fDTVQ5OWwdkcIMNNphwJPJ82T2RKe0ZwyfWSOBfO8E4yAmMquQbQsvCjGPQ56qIG2+8scimKoy7f4q6TB5cRw9twgmHNddcs7J8/phb1j7+aZyqk+qxnEPPueNF1ZjilolTDJSJ8ajqJLh/ry7fcI2XucbzGEOS7yRjE5JfPp+ZO0cxr33/+9+f4R7GXGN5qO34PUd9cs3jucb62PHE5ZljTo+Rv1yyn2vsD8lg29/1HTmh/slGJyLG2HC5ZRvqXH0MJwSbNF/xilfMVDV3o1CVY6ztMT+XPITazf7uzzdlV5+4efmn08rmRX/zYtVmMTdftxxlOl1M3/LrnOpAj12zuJvwYu/ldddkVY7cXPMIUZvq+ofLzZdHHItsQrVXLsXKVS65/t3vfmfQU/7+978XRWGTbJ3O5TvOyvQ9xhzGDbvpPKT7+3oceh9XpTVNKfp1rjm07XEtlkXb84e/YaosKolfNv9EdOiqj5T2KhtnQ2tsv43rNkKTv3/CmL/VRTTk91h7Qg49yTJxZc4dR33nOrY3IqJUXVkXI2s5xo0cuncTXTZmbvTHwSp7iL9xvEyOctgumvQT3gnZZXkm13ydayyOkWc9M3wCcqAPn7m+2A8CcqD3o51UyiERkAN9RtAhRc03GBCqkP/qTg3ec889Ztttt524v/z666+fwTBPCfzTA1WhttzSEnYLJ5F1unNKxzcytO1A9xXvspN6ZaIbc9IzF9tcXSnGcOffm3vBBReYpZdeurJILJJR4PiPVGZY9hfFVdEH/I80MQjUsUvJz1+EcO8ijtK6xAkDe09m2QYR36AQMojYb7nORE4gENp9zjnnTBaTlPrHZh7TX33ncGjTAPLCaW0MSCRO55c5FnLUJ2bRH8vGfS40Tvv3u1WFcXediGWbm3xDXSgsHmX0Hfxlc4TLGrnldIwbkrgJk7p33E0UZc4ld+xlM9BnP/vZIoQ+c0vZ8z7fMmN0rvE8Rqb80xOhkM6w4z5bTkqzuYvkj1E5xvLYdm67Pjnn8RxjveUU0/axTMuei5nTY8qQS/Zzjf0hZm1/19+8EdM/3T7ABkdfl3KdvmUbYGwd3bG3bDzPMebnkodQu5XVOWa+8cdCQn5jZHeTGzafv8ecYvblyF+zxPQtv84xfTZ1vvWdJrE6tv9e2ea+XPOIq9fWbSCx/NjMzLVhpHnmmcfQp6ruR66Ss1HLtS2XX44yefWdS3VRKsiXcYAQ2dxdTOJKgqroAzH9MEW/zjGH5hjXYurNM23PH360JK752HLLLYPF8d/DScjGn7KU0l5l42yqAz20juMb7mGMujnOlifGnhCEVvJAzJjr9k33GjPW/YxVbNix98gT3YP5g7D1w0wx40bburetX+pcF/u8e/CgamOiu3E85sqbmDaJsV006Se8E1rv55yvc4zFMTz1zGgIyIE+Gu76avcJyIHe/TZSCYdIQA70GWGHFLUYhdtvvhjFMuX0gM0fI/jdd989sUu/bIEf8223vKFFo7+LP2SEcPN2F39lBtBcbHN1p5hFZMwzfvlCMphqjGi6aAlxC8mK+37s4s99J8Qudne9Xw9XDuvueG6z/qG87O8x/dVfLBK2nhMEb33rWwcK/53SnrH1adLuMXmH+gh5uCHqqk7zu0bnMmdKzEm8svK6Royy05I5WNdxc+tRxsIdUzD6c98ncxKcef6SSy4xK6+88sQn3HmgKqpKrvE8Rqa4x9fePZ/Sx12nApEiOKFqU2g8KuMfI6cx8t52fXLO4zHt49c5lm2TvGP4prRxTBlyyX6usT/EqO3vxkSX8cvkj8V+ZA9/U0iZbuq3S5nTN8eYn0seQu3WVPeLKW9MZC2/fL7O5m+8iulbTcaO1PnWPzEb49yy5XJlu2yzQuxY59YzZh5x9R3eZeMe90HXRdGKlZ+q52LkxH83RsdNLVdMOfzxAWc4IfmJzsRd07lTigzm6Ac5xrVYZm3PH64+FApV7ZbRH3/qDkCktFeTcTZHG+fUQd28U8ewe++9t4j+wPUWOGwJ637FFVcUGyv494UXXmjWW2+9WHFq7bmYcaNt3dsWPrX9Y593N4lU9Q13Q3XswYMQ9JRxPbVvhea/nPN1LPdB+keIrX4fHgE50IfHWl/qFwE50PvVXiptZgJyoM8IOKSoxSjcqQYDP8+qELtNRCFFqSX/kGLr51e3g3tQDmWnCFLzbMKMd7gzjbpOmzbNcEoGxwr/rkp1C5WpU6cWr8Uu9EMy6O6IJt+yiAZl5Qy1bSqrlPxyLEKabiRIXfxXcUmpP3lwGuCPf/xjYTi49tprC3nihEtdqmpb/05Y8th4442LSBdrrLGGWXjhhZND4aXWJ0ZemrQ74yGGFhwk06dPL07Pc0d1VaraZe9fi+GH9fRPJJU5U3L1tRys69rDPxXvOwTcCCj2N9dB4rNz7z+vOt2fY66kjjEy5Y6hZRsYYmTXf6bJuBEay2PL0XZ9cs7jMe3TlG2TvO232prTY8qQS/apS46xP0YO2/quPxaFwrfbssVwd52IZdGR3FPTVfpYjjE/pzzEtF3qfBNTXnfzWei0pS1jKN+YNm4ydqTW3x3rqzbfVXEPzROh38vyjZlHcFJy0vPkk0+eyAInMc4qnMREHpp77rljxCX6mVB7lmWUuiYljyeffNJcd911he7MpvE777xz4i7rsm9UrR3L7pFGX95hhx0MG+2WWGIJM9tss0XXP+XBFBnM0Q9yjGsp9W9r/uCbbn+o0j+ryhbTl3g3pb3st1LeydHGTccO97229CQ3T9a+559/vtlzzz1n6reh0PUpMuY/28a40bbunaLPuPWJlRd/s4ofncGP3BdzCKZN20WTvhXqsznn61jubls1meMHkXO92x4BOdDbY6mcxouAHOjj1Z6qzYAE5ECfEWBIUcthMGiSZ2yzpxorQgtA13FCGWKdtzzrh5z3nThNOKTWL8SNhQJOTXam2/vQQ+/w+zAd6E2V81DbxtTTfSYlvxyLEL/tU8vP86nG0ab15743ZOrrX/96UjGr+hdyyqlgNtuUbeyYb775DGHxuLMRA+Fcc80V/G5KewYz+/8PpLQ7ISZZ7GP8rNus4n+7ygEDI05S29CzvqHNHcti+m9snf3nCIlOiHY3/GcO1qHyud90Q8u64dhdDu6JJd8J7Z7KqDLA5BrPY2QqNI+HWJX9/v/Yexf4/6Y63389ovx+dENphjRiHKFcjhK5JY0SIkKhi1LJZUSRiHqIkpgkMpJLUS5JJrlWdDCIzkSdKUUlc5quY87RTOmQ/o/nPmd9/+u3fnvv9V77s9fnsj+v/Xh44PtZe+21nuu93uu93u916aJ3+ypHX/n4epUcxy3tE/O1su2Sd99juqUMpWQfbiV0v6U/9PXdmI3l23Vp6u45Do8mrTs5I1wo1HQsd3xHdZfyxTq/pDxYypc73ljKG+okSxnq0sRHnFv6VhfdkVv/cPGYdeGrL1fqyi6rrgvradX/zLG4R/i8886rbRJOK+Ko65133tmts846I++8tshJXJCcORvBoE9/+tPuhBNOaF1EGX+jbfE1izLp+3fddddSjNgNu91227k99tjDsTNzlVVW6SraS72XI4Ml+kEJvZYDp6/xI74+yLoAy5eVOdib3vSm6n/bFv7ktJfPO+edEm1c1x5W3dG3nRSXhb6Mvj/nnHMWftpiiy0cfqA11lgjR5SSafvUG1Z+yUJFCXLbPyd9KIexnRMuHK+zkeJ69O27IP+cfkL6VBuUHK9zuHt2Xcb4XPlR+jIEFEAvw1W5zj4BBdBnvw1Vgx4JKIC+JMyUoVbCYdAlT6sI5DgrLIZtPAnPCaCnDNEuHHLr18aNCSR3cR5++OHV0WL+2XjjjStnysorr7zE6+wmPuOMM6q/WQJwVkdcSga7Gue5k5aUjOXkl2r7um+l6tlHAJ3v5shwWE5r/W+//Xb3zne+s9pJ7R+clzjqnvOc5yxRdXZaX3jhhY7d05ayke7888+vnIyhzIaZEkzHcXHggQc6/rvpsdYnJRfh79Z2x+HBfXj+TjzywJmJg4VgRLwr6Oabb652I/G0OdDCu3bjxRKWu+L6cDrW9fsSrFPtEh7tFx4tG+7UD4+xD3eKhse0xw7M+ChlX45S+twiUykdmmLVRR/VvdNXOfrKx5ex5DhuaZ+YVUrX+/S5eZcY0y1lKCX7Ibc+dX9Ofxj1u30F0OuCZPGiKe5ZZexjnhPvfG+6N7eEzh+HPLS1Ye54YylvHwH0eOy29K0uuiO3/mF6q93uy5Wak1h1XVjPHP3/2GOPVadUnHbaaa2LgAkesgBz66237nz1j0VO4vZK8fHpWQzw7ne/u7KH/YP9it280UYbLXFf+6OPPuquu+46B1ue1Oll7Eyljc8666xqR3vdg/1JoJVd/auvvnqOiqxNmyODJfpBCb3WBUrf40duAN3aDtZ0IYOcd0q0cVcbtISdVFeWq666aok75z/60Y9W10x4P2QXeYrf6Vtv5OjenPLntn9O+lDHsmiK3f9c8cgTnkRRd0pPWIdSvoucfkJ5Um1QcrzO4V43v8q1H3JkSGn7J6AAev9MleMwCCiAPox2VC16IqAA+pIgU4ZaCYdBlzytzW91Vvj8UobtKDvX4jvYpm0HOnXj3lyO+ePhWD92PjDxqJvgWRxhljRxW6ZksEuefCPVtlaZsspKmF+JSUgs25tttplpp3VcT4K2m2yySW71TTx//vOfV3e/3XTTTVX+3PPGruj/+l//a+3un9z+6gtNcOBHP/qR+/rXv17d/X3bbbcttWOHb7Pgg2Bo3dO3fPANS7vjvOH49Le//e1VsXBcHnfccdX/N+2cT/URXz/uen7rW99aLYzh8bsWU8fc+ffDvka5cNwuXrw4S1ae/vSnV/eJr7nmmgvvlWCdKlR4/2O4mCC8Dy++k7buaPfw/uy63fW+HF3GNYv8W2TKKh8pZuHvXfRuX+XoKx9fn5LjuKV9Yu5Wtrl5lxjTLWUoJft18tqH7s/pB6OOOTEbFpOFp3NYy8KVJYcccshSycNFU+GpI+GVL216q4TOH6c89DG2W8ob6iTaD7si9y7pTTfd1B1zzDFu0aJFVbEtfauL7sgdb0fZ0ZbSrVZdF9azi/7HrmJBJjuuWWxIMCS+MgibBvuXo5WXXXZZa9dbSGeRkzhTyxjPIgBObPILKpEv5mK77757rf3VpRyUi++wEJqrum688cbq6qB4ISoBEALtm2++eTaf8IUcGSzRD0rotVGAdB23Rt2BHi6c1Q70/9uCJeykWDZ+9atfVYudufbPP+uuu6675JJL3AYbbDCKKC28W0JvdNG9lsrk9vGc9JzmxsKf008/vSpKeNViePVK3Sk+vuwlfRc5upDypNqg5Hidw92z6zLGW2RGacoTUAC9PGN9YTYJKIA+m+2mUhcioAD6kmBThlqXiXrKYRDnieOAf/pYlZv6dixWKcM2zq9p92GduMZHG7JLgt0P/inB1tptmJRjONH+PLvssotjov2sZz2rMQuLkWxJE38gJYOhgy7nCPJU21pZ+XQ5+ZWYhOTKdm79Uukt9T/33HPd/vvvX2XFSnB2i+M0aHr6qhPOKQIJ3IfJ6nP/cDQlcr3iiisuVQRLfVJM4t8t7R7fVX7SSSdVO4/aHLqpPhKWI3SY+aPIWczD8facChCv0A/f7dJ/LYxKsLZ8N3SeECxnkQJ/g3edLgnvDPY7fe677z5HYIp/t+3+KaXPLTIVygf97xOf+IRbfvnlLYhG0ve5utxaoL7rU3Ict7RPXG9rP8vJu9SYbilDKdm3yEsX3W/JN5XG+t0ubFLfDn8PF02FOi10ssZHh5fW+V3q3JctQN1yxxtLeXPGYGv7WfpWF92RW/9QH4Wnr1jqwek422yzTZX0BS94gbvsssvc8573vIVXrbou/FYfrAmoE8T64he/6M4888yFa3IIorPLmzlP7mORkzhPi1yHp+VQPmwVFjQ3zYm7lKOurgTgWEDNiU6f/exnF+5r7uOo6RwZLNEPushdrjyMkt46fvCNsD/E1wu1lYE+wDyff3jabMOc9vLfzHmnRBvX1T2lO0rZSWFZ+AbBWoK68fPGN77RffKTn+y0+D3Oq4Te6Nv29mXObf/c9FdccUW14IjH2zsE1g866KBK36d8RyV9Fzn9JO7vdXPOkuN1LnfKO+26dhQ9PfR3FUAfegurfl0JKIDelZzeGyQBBdCXbNbUZKPLRN3iMGCH4tFHH10VJmdCmBJKy7fDPFKGbbj7kPfaVrDGZQsdmHWOpVJsU4z4Pa4XzhMmdm2PxUi2pIm/kZLBcCcV74ari9vKm2pbC6ccWQnTlpiExHla2iy3jqPwfOSRR6rAJEFsHsvCmNz+mqoPDkF2z3APGg/OyGuvvbY6Gj1++pYP8re0Ozuk2B3PDuk6vVBXx1QfCd8JnSreGc6xnfvuu2+VrOkuXH6L2yNe9JPi3/R7CdaWsoS7zTnSn/vh2cV5+eWXV0FxTgJ42tOetpBVqJP9QgPYeWd7vGM9LEMpfW6RqfCO9pe+9KVVAGnVVVe1IGpMU0KXWwvUd31KjuOW9onrbWWbk3epMd1ShlKyb5UX0uXo/px8U2kt3y3llPZli3dZoePRddjZPG0LP0vo/EnLQ+54YylvmGd4JUhKPtp+t/StLrojt/73339/dRoVx93yWG1s0oYL9uq4WHVdWM8ce8fC/8c//rHbb7/93C233FIlzz0G23/DIidxeSw2bjjeWWSrSznaOPn7ujnCHbuUJz4xzcI5TJMjgyX6QQm9lsvAkt4yfoTy0XaaSPy98BQmfmubk+W0l/9OzjslWQ66MQAAIABJREFU2riOb0p3lLKTwrKg8/bZZ5/qdAfmoBzbfvXVV1cnPvCwYIXFDKNuGimhN/q2vT2X3PbPTV934g73n/vFz21+xtK+i5x+Aq+UDJccr3O5U94uY7xFNypNeQIKoJdnrC/MJgEF0Gez3VTqQgQUQF8SbMpQ6zJRtzgMwqNyrXfmcI8bQXd2AvIwKcHZED6Wb+dM8uPj01J3KPm841XOqWAN76XusSNNbv2aulEpI7mLIZ2SwdgJ0BYAzGnbXBWTMwkqwTe+07SrEzC33lZnSQldwcSWI+DZXc6zww47uEMPPbTV8ZC6OsFany6cLO1eoo+EZY2Pa2c38gMPPFDtvOZpc47jcMCxQ4CZh77JkbOjOnpy+k4X7k3vhLJAYPld73qXe+c73+k4BaCpbmFZuTf429/+dhWISu3MKyH/1MsiU+E9f22LRkJO6BPuZLz11lurP7PjjTvh/VNaTtvaue/6lBzHLe0T19XKNifvnLQ5bWzJt4Tsl9T9bbJX4rtd7N0cPRie0oOtiS2JncQVJ9jIn/vc56odWHVPCZ1fQh5yeOSON5bydtFJqTJb+lYX3ZFb/642dmxr1J10YNV1YT1TcwLawi/A5tobxue//uu/bsVtPcq6LROLnMTvW+Zsue1lKQe7XL/61a9WxXnhC1/o3v/+97dexxPLgGU+2sYqp04l+kEJvZbqz/xeYvyIr0nALt1tt92SxQkX06Zs/5z28h/OeadEG9cBSOmO0uXgTnLm5v4arYMPPthxytgXvvCFhWu78HlxUlrb6WzJxi100kqXcS41l7DOY8I657ZTbOMzz6Ut/Il4LJbmerO6x6JPu+j1Lv2Ed1IyXHK8zuVOebuM8Rb5VpryBBRAL89YX5hNAgqgz2a7qdSFCAw5gB5PslLHjcf35dYF5EoZlvGu4tNOO61y+LUFasJ7q5qCGRZnRShalgkgdywTOMdoJTjB6mF2a7Q98R1bdcZ7KbaWrhMbyamd9fFdW02LHroY0qnJAvUJj9ey3CMWl7ft7jcLL9JYZMXnVWoSwip2Al3IIg5xdom87GUvS1aBQOITn/hE98xnPjOZtilBqv6xPLcdG8s34rvA+RvBvHC3eJfAF5Pmvffeuwoe8DTtpEnVpwsoS7uHfSR1rBxliO9msyycCOvGnbssPiJobNm9wr3x/q7dHEfPT37yk0q+0JHxU4K1pX3CRSeUa6uttqruR20LModOx7e85S3ut7/9rSMAVrcIKixDKX1ukanYWcxJECw8WW655RoxxXIV2wuldLml3UrUp9Q4bmmfuM5Wtjl5lxrTLWUoIfsldX+bDJb47oMPPlid8MOJHjzYPEcddVTyHmYClOjttdZaq9U2DgOZjCksFOIOZewEdqKz83CZZZZprHbfOr+EPFj0hk+TO95YyssYyhUg7NDjedvb3lYtSlthhRVai4Yt+qMf/ag61jy+Mz12hL/vfe+rZKOprbCZ/BUkfLTJDs+tf2xjcwc3edSd3BNWljGDcdHPjQgabbfddkvwsOq68KXUnKBLQJFFJOyw5uk6H7DISSwMljlp2F4WGy2eX9YFu8MFA23X9vjy/v73v68WpzJX5Zn1ADp16FuvWXRQifEjXqiCP4L2bZvPxXPg1EKqLjoj5x2LHdHVTsrRHaXsJMqAfuYebsZfntBXgb+NuRtXSuSMH20yV0JvlLC9qUNu++em5xuhjU+w/NFHH60WD9IOcF9//fVrcZbwXYQfyukn3j487rjjqiya5vuhT6zP8boL9y5jvEWXKk15Agqgl2esL8wmAQXQZ7PdVOpCBIYcQMfRzzFF1113XdJAx2A8+eST3Qc/+MEF0uMMoMcTDQxAjqT2d+nFzf/QQw9VDsdzzjmn1ajMvevUYtjGxjXOCJwMz3/+82ullHv3YMkKWJ6m++RKOWMsXaeuTk33VXOPFLtYvUOW/McdQGcHLUdQY6jztN3Z/vjjj1ervTmy2R9H2NVh1jQJSh2TXGoSEk/CU7JI+QkIIo88LFTZZJNNOu0oTvUV+jRBOxz2PG19mja65JJLqkAtfds/cQCdv8eBr9T9kDfeeGMlKwQerEe4p9rT0qdIY2n3WEchp+jiOkc8QU4WIninS9uEOixjeJd3+PeUg560dX2NO0RXW221Wgy0O4GhAw44wK233nrulFNOcWuuueYSaVOy4xMjFzhw+DcP7fekJz3Jir82Xfhtn6DNmRgHNfw7qd34pfS5RaYoI+MN478PZrT1k3j8f/WrX12NrausssoCwy5OkVTgI6ch+65PqXHc2j5h3a1s47xzrhBgbOhjTLfUr5Tsl9L9KTns+7uxvYte46oTFnrFQVVfNvoxp3+gv9CppG1bEBM6VH0efKcuqBnXv2+dX0oeUu3mf7eONz69tbyhTuLdD3/4w+7www9vbBdvO5966qmOnYikDcf52GZqW7BGWuZ2nKDCAmSePgPov/71r6tFASwW48HGbhv3uTubY9H9scR77LFHFdRbccUVl2gmq64LX0qNI3FAsW0+QL6kx45KzR9T8mWVkzAfSwA9vGqGd9mxyiK4ZZdddqkieXvez4VIUBfsjncft+VJHrQni3Pvueee6pt9HuGesq8tY0wMwiJXfeu1lHz43/seP8j35ptvrhbuM69J6R50BTucscn9HDi1SSFXZ1KG8J1JtXHcJindUcr3QTk4rYoFRV4/x8zjNuRubo5673rCVwm9QT36tr3JM8eWrUtv0Uf0DRYq+sXzXjY4WYvFNE2L3Ur5LurskVQ/4Z2UDJOm1HhdShdTZj+/X7RoUetpKFY9q3SjE1AAfXSGymGYBBRAH2a7qlYdCQw5gM7KZwIx/mg7EL3nPe+pVsNyHyp1JziBkY9h74938yjHGUDnm3GgmYAbqy6ZgHAsHw+rqG+//faqXr68bTuQ492nTDg/9rGPuWc/+9nV0Wo4JEKnhHXSGDuL2NXJkXisBPdGuS8rgWZ2ZvC07Vgv5Yyxdo0rrrjC7b777gvJX/SiF1U7lbbccsuq3BjSsMfRe/311y+RbdPOWYtTI3fCS3omOLQVASL/UF5Ys6t08eLFlawwcSXIgCPPOw5I30cAnclvuMCDXfs4KJgM0JaUweuXkpOQ8H416ka/oZ8zEQ+dlwTbL7jggoqRD1KnnGhtsmPpKxy1vuuuuy44eegn733vex0BOsqG/sFBxykOOHjip+548dj5iWwSWGA30bOe9awF5qQjWEB9cVryNDl1+S2nPa19ytLuONWPPPLIaqeCf5j04zBllxoPgfMrr7yykmNfF582tROadHXf4O+pU0n8N1jcwG4734dw1DOu7Ljjjgv6jj7JyQYcFYqOaAvcWmSHb8f86hZUWNvCp4t3q/H31EKCcPeWzyfFrpQ+t8gUZUT+kSvawo899BOCHD4wjgPj+9//fjUmsjPDp+PI/u23334JtKV0ubX9+q4P3y0xjlvbJ6y3lW28K3Dbbbet9AY7adhdwxMuMCkxplvqV0r2S+n+lAyW+G58tCtlIBhKYI8d5j6QzqkZ3/zmNyv78q677qqKmgoQkiYO1PG3V77ylQ4n/TOe8YxUlasFbX3p/FLykKzE/0tgHW98ftbykg4dizPeP9gY2DiMkX5ugS36ne98pwps+nlL04KWOKiCHsaG2Xjjjav8kAd2sLPAOLZr+wygUx8WwmFX+QCQt7Fx+ns9AwMCFCyU9MHWth1wVl0Xtq0lgBAulORduDHebbbZZgtlZbzj/nN4huMdfYI+lftY5STM1xJAj0+Dw8ZlPs78ArboeuqBfmcxc7jolG/VnfaEDGLv+wWtPh0LOdZYY41WfdO06DuHV459bRlj4m9b5apPvWatf4nxg/ZkIQ4bCfzDvIFxIhw/CKyxcI7FzN5+t+xYz9WZlGFa2jhXd5Swk+LF7XWLUuNTAdoWOVpkrYTe4LslbO9cW7aLTogD4Z6hJfhewnfhv5/TT3jHMv6VGq+7cLfoYuxfNkxwgs9KK61U+emwnfRMloAC6JPlr69PLwEF0Ke3bVSyCRAYcgAdnNwPTpDR7wpoQ8wknaAfEy6ecQfQ+Wbs0PblJfCG0//uu+9eIhCKM+Gss86qHIN1q3bju8fD+tc5m3ImjRjBOBjjgBaOLnYG3XHHHUvghi/HLeKQqttJUMoZY+1W8SQp9R7McZj5FfA427beeuslXrMY0vF3rJMFyouDDAdS6oE9DjImTjx9BNCbVjfX9Z1SkxC+VbcTyfOgf3AX5P3337/gBPW/te10TvHkd0tfqXPytOVNQOiXv/xlpQd4cBLjFIof9BqOP78wxf/ORIx+TSA37pf8HV2x+eab1xYhpz0tfEhjbfcmvVf3HdqUwLpfxMLuaU5YSB3HH967S76pIxzDb9OOtAWO2XAhCmnQzSzIQhfEjtymBRoW2anj10cAvW5Heds98JQjvAeQ/7ccq1pKn1tlinLGi9JCvfDc5z7XsZggbLO2MaqkLrf2pz7r47/Z9zie0z6+DDls63YW+3zi/lFiTLfUr5TsU88Sut8ifyW+S2DyoIMOclzFEj70w4022sj9x3/8RxV4DR+rk71u0RQBF3S4ZYdbnzq/pDxY2s463vi8csobn4YVlofgLU88F2g7jacuKN9WRxavehu87wA6tiUObmQ0HtupGzIWy2dqTpaj63y9LXMC5BUnPAv7YhuFOdmTn/zkpeaP5E96/kkdvV/XBjly4t+3BNBJGy9eaJMB2p1F5rfcckuVjHt+mRctv/zyS7xG0IKFmSwYsOob2pPFwQRdLXqjqZw59rVljIm/Y5WrPvWaRff4NCXGj6Y5MPOgDTbYwHHylF/84svBoldOkqBd255cnUle09LGYb0suqNvOym+jozxvG5RKuWMT0UYdV5eQm9QzhK2d44t20UnUO44EG65voL3SvkucvsJ6S0yTLoS43UX7hZdHKah7JaNADn6Vmm7EVAAvRs3vTV8AgqgD7+NVcMMAkMPoIPin/7pn6r7xMMj3mJEBEE+8pGPVMFzVrnzTCKAznf/5V/+pVpF7XcINDXnTjvtVBmWOBrbHiaQHNnELp7wGTWATl733nuvO+KII5bavR+Xh50bBJMIEDY5IUo6Y6xdAscTx1BS1qaHyTkOlU033bRanEFwiafuOFmLIR1/xzpZ4D2Y4RTmRILYaebz9eVllwU7Z3j6CKCTz1VXXVXJVuxcjPtOqUlIyI7FJewuiU+SiPnCg/5FP2fBTNfH6mDBycoOcxY7NLURDgZ2crE7FnY+oNC2MxhnILLCrvqmfH3d0BXssvU7upvqbG1PK7OcdkeXcOdkvCgg/BY7gdhxijOO0zR41l577co5g8Os7WFRAacSeD1ouQs3zI/J+U033VTtePE7IZu+x3jC6RWsKK9bLGSVnRI70CkzC5k4PpfHEgyP7wG03DtfSp/nyBT1QzehH/2pAE1tlhqjSutya5/qqz7h9/ocx3Pbh3LksGWXETs36EPxU7fApO8x3VK/UrLv61tC91vkr8R3rfJM+VhMxu7Z1Vdf3VLcaoeqP1WIQCunmGC3WZ++dH5peUjVxzre+Hxyy0t67N/wdJ+mMlnmLcgE47M/PaQuL2wm7IUddtihskGxCfoOoPNdZICTpzi5LDXuW+qWo+t8va1zAnaYs7CQEwC+973vtYoFdjAnAhBsbrsKoS2TXDkhL2sAHe633XZbtXjB7+yvKwuBbewZFlH60+bajgUmWMiJc8zh4nlLnD82AWlZdDpK8Nzna7WvLWNMXNYcuepLr6X0Tvx7ifGD+RVXyHFaX1t7oi8IzjLPQvZTT67OnLY2ztUdfdpJLExlfuYXgrNohRMA6vRMfJpe2ymFqTbz+rqE3iBvq62Smkv4euTYsl10At+Jd+XjC2U+ZNH5pXwXlMuqC0lrHf9KjNdduFt0cXzdQOpYfYvsK83oBBRAH52hchgmAQXQh9muqlVHAvMQQAfNww8/XN2biwMN4xpDmBXIrMZkAv6qV72qWsEeTpomFUCnvP5oWXY/cDyg38FBYIbg55577lmVvS44UycKTFxZ7UqwDQcGdccpgCEdOiO7TBopKzv8MYgJMIVl5RvcI+ePFZ+UMyane3j2HPtGfdhhwqQOxyvHccOe0wDioFKdAWwxpOOy5UwW/ISBAAhOhLbyhkc39xVAZ/JLvuz2YBcr/YrdLvQpnHj+mMtSk5CYHW1He9HPw37j+zrHWu68885L3G2cIxth2py+AicWsnACAMFx30fYxcSOCO4o90dTEqDFIciT2iXt873sssscR3ji4PVOJPJmwQr5W3WFtT2tzHLbHYcsAW70FDoFZr7t6F84Rln0EO+IRvbf+ta3thYrdPZa78KtyxCnAg51jsdnx5PfgYZuRt8xltC//LUbdXlYZYf6c9cvYxZPHzvQySecvFscKsgFMokjjKft7mlf31LO9VyZ8joSlvQTFmiwKwOHIbKFTME4NUaNQ5db+1XY77vWp0539jGOd2mfXLYEQVhgyKkQlBmHOE5L7Jm6hTR9jumW+pWS/bDN+tb9XWSvjzHHf5drOjgl5Jprrlmw0b3dxVUx2BTrrbde4x3pdeUP9ecoO3xG1fnjkIe29rOON6Pobt6lbxDAxRb04zd/72KLsAOO8Y4+znjLvMXLA3Ycdjj6m+Pc99prryrIWiKA7pkgA5zWgW1Jefy4j73L2GGdk+XqOr6fOydA3rBNuBYILr6sfdvB45Br5u4siqUufu6OrQVzbEJv24YnDFnsOxbL05bY4zDyO5VpT+w4TuxK2QRWnenTWe1ryxgTf7uLXI2q13LrH9tifY4fMKM9sYe87qnTF9aFELk6c1rbOEd39GEn0V9Z4Og3gKCT6btcNdj0xO9YT5lpk79SeqNv29tqy3bRCZ5PuGA6ddpYzLSk78LiO+oy/vFOX+N1F+4WXUy7s6mBK9+4goq5iz+xp4te1Tv9EFAAvR+OymV4BBRAH16bqkYjEJilAPoI1dSrIiACIiACc0yA4xxZzINzLecu3EkiCxe9vOAFL6gCwKlTBCZZXn1bBERABERABERABERABERABERABERABGaBgALos9BKKuMkCCiAPgnq+ubUElAAfWqbRgUTAREQARHoiUC4o4RdGRypb92N0lMRsrMJjyAeZQdl9of1ggiIgAiIgAiIgAiIgAiIgAiIgAiIgAgMmIAC6ANuXFVtJAIKoI+ETy8PjYAC6ENrUdVHBERABEQgJBAeEdjlLtxJ0OQIOu5r5M53Hssx9ZMop74pAiIgAiIgAiIgAiIgAiIgAiIgAiIgArNGQAH0WWsxlXdcBBRAHxdpfWcmCCiAPhPNpEKKgAiIgAh0IMAdbtzBd8ABB1T3Xu+xxx7u7LPPdiuuuGKH3Mb3Cvd077rrru4Xv/hFdZf9hRde6FZbbbXxFUBfEgEREAEREAEREAEREAEREAEREAEREIGBElAAfaANq2qNTEAB9JERKoMhEVAAfUitqbqIgAiIwHwTIGD+hz/8wS2zzDLuN7/5TRU8P+mkk9xDDz3knvKUp1SB6F122WWqIVH+I444wp155pkzU+apBqrCiYAIiIAIiIAIiIAIiIAIiIAIiIAIiEBAQAF0iYMI1BNQAF2SIQIBAQXQJQ4iIAIiIAJDIUDw+bDDDqt2mcfPwQcf7E4++WS3ePHiqa8u9fj7v/979/SnP9294Q1vcMsuu+zUl1kFFAEREAEREAEREAEREAEREAEREAEREIFZIKAA+iy0kso4CQIKoE+Cur45tQQUQJ/aplHBREAEREAEMgk0BdAJQp966qnumc98ZmaOSi4CIiACIiACIiACIiACIiACIiACIiACIjAkAgqgD6k1VZc+CSiA3idN5TXzBBRAn/kmVAVEQAREQAT+H4FHHnnEnXDCCe6iiy6qjm3fYost3P777+922mknt9xyy4mTCIiACIiACIiACIiACIiACIiACIiACIjAnBNQAH3OBUDVbySgALqEQwQCAgqgSxxEQAREQAREQAREQAREQAREQAREQAREQAREQAREQAREQATmgYAC6PPQyqpjFwIKoHehpncGS0AB9ME2rSomAiIgAiIgAiIgAiIgAiIgAiIgAiIgAiIgAiIgAiIgAiIQEFAAXeIgAvUEFECXZIhAQEABdImDCIiACIiACIiACIiACIiACIiACIiACIiACIiACIiACIjAPBBQAH0eWll17EJAAfQu1PTOYAkogD7YplXFREAEREAEREAEREAEREAEREAEREAEREAEREAEREAEREAEAgIKoEscRKCegALokgwRCAgogC5xEAEREAEREAEREAEREAEREAEREAEREAEREAEREAEREAERmAcCCqDPQyurjl0IKIDehZreGSwBBdAH27SqmAiIgAiIgAiIgAiIgAiIgAiIgAiIgAiIgAiIgAiIgAiIQEBAAXSJgwjUE1AAXZIhAgEBBdAlDiIgAiIgAiIgAiIgAiIgAiIgAiIgAiIgAiIgAiIgAiIgAvNAQAH0eWhl1bELAQXQu1DTO4MloAD6YJtWFRMBERABERABERABERABERABERABERABERABERABERABEQgIKIAucRCBegIKoEsyRCAgoAC6xEEEREAEREAEREAEREAEREAEREAEREAEREAEREAEREAERGAeCCiAPg+trDp2IaAAehdqemewBBRAH2zTqmIiIAIiIAIiIAIiIAIiIAIiIAIiIAIiIAIiIAIiIAIiIAIBAQXQJQ4iUE9AAXRJhggEBBRAlziIgAiIgAiIgAiIgAiIgAiIgAiIgAiIgAiIgAiIgAiIgAjMAwEF0OehlVXHLgQUQO9CTe8MloAC6INtWlVMBERABERABERABERABERABERABERABERABERABERABEQgIKAAusRBBOoJKIAuyRCBgIAC6BIHERABERABERABERABERABERABERABERABERABERABERCBeSCgAPo8tLLq2IWAAuhdqOmdwRJQAH2wTauKiYAIiIAIiIAIiIAIiIAIiIAIiIAIiIAIiIAIiIAIiIAIBAQUQJc4iEA9AQXQJRkiEBBQAF3iIAIiIAIiIAIiIAIiIAIiIAIiIAIiIAIiIAIiIAIiIAIiMA8EFECfh1ZWHbsQUAC9CzW9M1gCCqAPtmlVMREQAREQAREQAREQAREQAREQAREQAREQAREQAREQAREQgYCAAugSBxGoJ6AAuiRDBAICCqBLHERABERABERABERABERABERABERABERABERABERABERABOaBgALo89DKqmMXAgqgd6GmdwZLQAH0wTatKiYCIiACIiACIiACIiACIiACIiACIiACIiACIiACIiACIhAQUABd4iAC9QQUQJdkiEBAQAF0iYMIiIAIiIAIiIAIiIAIiIAIiIAIiIAIiIAIiIAIiIAIiMA8EFAAfR5aWXXsQkAB9C7U9M5gCSiAPtimVcVEQAREQAREQAREQAREQAREQAREQAREQAREQAREQAREQAQCAgqgSxxEoJ6AAuiSDBEICCiALnEQAREQAREQAREQAREQAREQAREQAREQAREQAREQAREQARGYBwIKoM9DK6uOXQgogN6Fmt4ZLAEF0AfbtKqYCIiACIiACIiACIiACIiACIiACIiACIiACIiACIiACIhAQEABdImDCNQTUABdkiECAQEF0CUOIiACIiACIiACIiACIiACIiACIiACIiACIiACIiACIiAC80BAAfR5aGXVsQsBBdC7UNM7gyWgAPpgm1YVEwEREAEREAEREAEREAEREAEREAEREAEREAEREAEREAERCAgogC5xEIF6AgqgSzJEICCgALrEQQREQAREQAREQAREQAREQAREQAREQAREQAREQAREQAREYB4IKIA+D62sOnYhoAB6F2p6Z7AEFEAfbNOqYiIgAiIgAiIgAiIgAiIgAiIgAiIgAiIgAiIgAiIgAiIgAgEBBdAlDiJQT0ABdEmGCAQEFECXOIiACIiACIiACIiACIiACIiACIiACIiACIiACIiACIiACMwDAQXQ56GVVccuBBRA70JN7wyWgALog21aVUwEREAEREAEREAEREAEREAEREAEREAEREAEREAEREAERCAgoAC6xEEE6gkogC7JEIGAgALoEgcREAEREAEREAEREAEREAEREAEREAEREAEREAEREAEREIF5IKAA+jy0surYhYAC6F2o6Z3BElAAfbBNq4qJgAiIgAiIgAiIgAiIgAiIgAiIgAiIgAiIgAiIgAiIgAgEBBRAlziIQD0BBdAlGSIQEFAAXeIgAiIgAiIgAiIgAiIgAiIgAiIgAiIgAiIgAiIgAiIgAiIwDwQUQJ+HVlYduxBQAL0LNb0zWAIKoA+2aVUxERABERABERABERABERABERABERABERABERABERABERCBgIAC6BIHEagnoAC6JEMEAgIKoEscREAEREAEREAEREAEREAEREAEREAEREAEREAEREAEREAE5oGAAujz0MqqYxcCCqB3oaZ3BktAAfTBNq0qJgIiIAIiIAK1BD70oQ+54447rvrtHe94h/v4xz/uFi9eLFoiMDMEPv/5z7t99923Ku8rXvEKx/+vvPLKS5T/3/7t39w+++zjrr/++urvF110UfX/ekRABERABERABERABERABERgVglontNPyymA3g9H5TI8AgqgD69NVaMRCCiAPgK8OX/1D3/4gzvssMPc2WefXZE4/vjj3bHHHjvnVIZf/X/8x390W265ZVXRDTfc0F166aVunXXWGUzFh16/wTTUACoySR2qAPoABGjOqzDuALqcVHMucDNSfcnpjDSUijnzBCZpw808vEIVkP7rH6zmxf0zVY7DIzAp3TOp7w6tBRVAH1qLqj59EVAAvS+SymcQBGYlgB46SgH/6U9/2u2///7Ol9/SGPFEV7vuLNSa08iRaCnoAAAgAElEQVRxMBq/WX176BPpoddvVuVuiOWepA5VAH2IEjWMOj322GPu9NNPdyeeeKJba621qv/ebLPNlqqcAujDaG9LLX74wx+6gw46yN15553u0EMPdUcddZRbYYUVLK/OXRo5U+euySdW4Xnvl5O04SbW6IYPT1IupP8MDZSZRPPiTGBKPpcEJqV7JvXdoTWyAuhDa1HVpy8CCqD3RVL5DILArAbQ2fl68cUXu3XXXdfcDgqgm1GZEspxYMI0uERDn0gPvX6DE8gZrtAkdagC6DMsOAMv+ne/+1332te+1t13331VTQ888EB36qmnukWLFi1RcwXQBy4I/696f/rTn6rTjT7ykY9Uf3nKU57ibrjhhtpFFfNBpL2WcqZKCsZBQP3SuUnacONo4y7fmLRcSP91abX2dzQv7p+pchwegUnpnkl9d2gtqAD60FpU9emLgALofZFUPoMgMKsBdO9UPfnkk827UBRAT4ssq8b32msvd88991SJb731VrfFFlvUvjiLjgOLwz1Nab5TDH0iPfT6zbf0TlftJ6lDFUCfLllQaf5/AgqgSxpCApMOyExDa+TYrnKmTkOL5ZVhFttM/VIB9Dopn7RclOxLOT6SPA0w/tQ5c4BZmxeXlIHxt5S+OCsEJiV3k/rurLSLtZwKoFtJKd28EVAAfd5aXPVtJTDLAXR2oXCU++te9zpTKyuAnsaUMzmcZPAnXZP6FDlOyK7fGPp7szaRzm2Podcvl4fSlyMwSR2a4zwrR0A5i8DSBMIj3Ndff33HQkkd4T7fkuKPBP7Od77jDjnkEHfEEUeYF88OgVyO7Spn6uy1+Ky22bz3y0nacNMs5ZOUi5J9KcdHMs3tQ9ly5gCzNi8uKQPT3q4q3+QITEruJvXdyZEu82UF0MtwVa6zT0AB9NlvQ9WgRwKzHEAHw4tf/GJ34YUXurXXXjtJRQH0JCKXMzmcRcdBjhMyTWs+U8zaRDq3lYZev1weSl+OwCR1aI7zrBwB5SwC3QlYxvM+HUt95tW91npzHglYZN1zkZzOnoSozWavzSjxJG242SRWvtQl+1KOj6R8TUf7Qs4cYNbmxSVlYDTqenvIBCYld5P67tDaUgH0obWo6tMXAQXQ+yKpfAZBYNYD6DTCu9/9bnfiiSe65ZZbrrVNFEBPi2zO5HAWHQc5Tsg0rflMMWsT6dxWGnr9cnkofTkCk9ShOc6zcgSUswh0J2AZz/t0LPWZV/da6815JGCRdc9Fcjp7EqI2m702o8STtOFmk1j5UpfsSzk+kvI1He0LOXOAWZsXl5SB0ajr7SETmJTcTeq7Q2tLBdCH1qKqT18EFEDvi6TyGQSBWQygs9t81VVXdf/tv/23qg04yp1d6LvssktrmyiAnhbZnMnhLDoOcpyQaVrzmWLWJtK5rTT0+uXyUPpyBCapQ3OcZ+UIKGcR6E7AMp736VjqM6/utdab80jAIuuei+R09iREbTZ7bUaJJ2nDzSax8qUu2ZdyfCTlazraF3LmALM2Ly4pA6NR19tDJjApuZvUd4fWlgqgD61FVZ++CCiA3hdJ5TMIArMYQN9www3dqaeeWu06v+mmm6p22Hbbbasg+mqrrdbYLqME0H/+85+7r3zlK+6aa65xt912m3vooYfcSiut5F7ykpe4nXfe2e26665ulVVWafz22Wef7Q444IDq99e+9rXuM5/5jHva057WmD50ljHJOeaYY5xvq/ilP/3pT+7YY491H/nIR6qf3ve+91V3Wy2zzDJJGY2NrrYX4H7ppZe6ddZZp0rW5Dh4/PHH3d133+0++9nPultuucVxZyWLHDbddNOK0+tf/3q38sorJ8vmE/Ad8rn44ovdPffcU+XHQzk233zzKr+tttrKLV68eKk8w0lf6oPveMc73Mc//vHafOre/dd//Ve3zz77uG9+85vVz//wD//gXv3qVzd+5re//a17wxve4K677joXs6x76bvf/W4lK/fdd191RcHll1/uNthgg8b8H374YffVr3614uRl9K/+6q+qaw5e85rXVHK6wgorpDAkf2+aSPP9L37xi+7KK69c+D5tRNu85S1vqcrxhCc8IZk/CbgD91vf+pa77LLL3J133unuuOOO6r2wPq961avcU5/6VFN+PtGDDz7oPve5z7mrr756IU/u1t1xxx3dvvvuW+UPuy233LJ6xdJOOQX44x//6G6//Xb35S9/eaFv8P7GG29ccdpzzz0rTssuu2xrtl0mSxYHSJ2TftGiRZVsn3feee4b3/hGpffQX8hUzhPm7fsaed97773uC1/4gvv617++0CbwoE323ntv97znPW8J3fef//mf7qqrrnJXXHFFVZ5QF6Nf9thjjyy5QF+hU5DbsAwW/dJWf9qa8en888+vZPlnP/vZgvy++c1vdi996Uur1w877DDH+MBz/PHHV7o89fTR13OcZ6ny5Pw+ij5v+g794Utf+lLVrxkjYM2Ys9FGG7ltttnG7bXXXm699dYz65+670zTGI7Mfv/7369kCxnzYyK67OUvf3ltv8lpI9JOsr5W/WYJKlrzsvBpyqupP9LHsRG23nrr5AlJ8fd//etfV+Mfeokx8He/+92CzYNe7JJnXR0tDMP3ugSMGHcvueQSd+ONN7q77rprQWe/6EUvci972cuqcY+xt8nG5fuWcoZj3Cte8YrqHWxNrx8YN7xt1NU2qet73r7dYYcdqr73l3/5l0tchxSWxSJnpBnFdm2SU+yqW2+9tbLNsUMIBvl5DHY0i5BzbERvp11wwQWVPUN+nsX222/vXve617nnPOc51io3pgvrA1vacZNNNmlsV+YFb3rTmyo7rs2WquNE+2GTnHPOOZWNwViCTYE+XHHFFWvL2KWvxv0oBYl222KLLRaSjWqr9TUOW/plzNnXBRvp5ptvruy/aZTHkjZc3N6THG/jsvTRry1yEX+3bhz1dnjYn0Pb9aKLLqrG2PDpU/+N4iOJ6zcOO7VNj4RtktI38Vxk2uf9o+rTFI+2ucf1119fzZH9PC8cAy22jdW+ybXDmmw17weh7zBm43tgDF9zzTXNGOK8fT+s0+nwYOzCZ7D77rsv5f/z9iH+Vb8xqq7fWwvXl58l/h6+B9o59LF5O5I5Pb6b//2//3elj5AJnjr9VFePLjaERedZmSnd/yWgALokQQTqCSiALskQgYDArAbQCeTi5CAgiWOR5+ijj64GvyaHSZcAOnmfdNJJ7pOf/OTCd+oECCfU+9///ipIXhfI/e///b9XAcxf/OIXyWDo//k//8cdddRRVTCXB6Pz3HPPbXTehIFZ0qcCuW1GV1vnsATQDzrooCoA9KlPfaoxKwzOT3/605UDuO3BUYkDC64Y+W0PjtjTTz/dEUAIn1GckClFEbdTauFCKAPkTcBnt912a/xMONltW3SBs4PANbLfxglGp512WrXooM1Rnap33UT6pz/9qXvXu97V+v1DDz20WvTS5qD985//XDnSyAtHe9uDHLFohKBpqj5MqAj6HnfccZXzvu5hknfkkUdWMvQ3f/M3VZK+Aug59dppp52qBTAE/5qeLkGhLgF0FiohV8hX+FgnheE7cQCdfv2JT3zCnXLKKY31pE0+/OEPV3qVBUEEC9GNbbJBm5111lmVnKcexpAjjjiiWniS0i+MAyzUSska+VjyxaGA/MLFGkDvs6+PO4Dehz6P2wgeBBkZ+wl0tD0s4kH//MVf/EVKLGp/n5Yx/F/+5V+qMZGFQE0P/eaQQw6p+gr/3eWZZH2t+s3ipLfmZWEU58WiTQJ6XCPEwo2mBxsOe44gcerBTv37v/97d8IJJzSOVeTBOPGxj32sWmA0ymNhGOafE0AnLbYgY4i305vG3pS8WsoZB9AZp7797W/3YptQburAeMRY0PQwF/i7v/u7yhnNIjDemYYAOsFkFmuxeK/pYUxiruEXybbJFYtksfXbxk5YEIjZf//9sxeQhN+O+x1B11/96lfJuQGLAj760Y+61VdfvbYqdf2Z+SPzmNBObGq/UfrqqAGfuD9YbbW+x2FLv6wLoD/72c+eanksZcM19alJjrdhmfrq1xa58N9lfsTCJvpdahxF/+KP8T4GawC9q/7rI4A+Tju1TWf3HUCfpnn/qPo014ay+BTIE/v7wAMPrHwLjIdNT05/IQ+LHVaXhgXFb3/725fw1XTxc9QF0Ndff3333ve+191www2N9Qzn59bxEz8v49szn/nM1mbq288S6ieLXwo7n81O/GMNoFsZpOz9Puc5uX1hSOkVQB9Sa6oufRJQAL1Pmspr5gnMcgB9jTXWqAwVDCseHJlMptjRUvfkBtBx0ODUi4NHGMH/5b/8F/fP//zPSzkF3/nOd1YOm9hpHQe52Y3Drri6h0AAuyCYUPp6+R0XdenDncq5hvC///u/V4Y9K0C9Uc4E2js7CSb6Xb5Pf/rTq4CPX6Ua82QFJvkRwE89rNRk99y6665bm5QJJw5ngjyh4xUHNLuxmbyE5SQTfmNnDRME/+CUILjin9/85jcLu/VoR3g98YlPrH5mhzzyxK5Y6xNOenCW4lBv2qVCfQ4//PCFrHFm4oh90pOetNTn4lMFmk4hoA1OPvlk98EPfnCJPKjbc5/7XEf9w6eOkbWuPl3opH7BC17gXvnKV1YO/zYHuX+X+hJsqFvkwuSHhTGx89K3E3ngXAkdm/Qzvo2jtCmwiSyhIwgmWR5OlfB9L7c/1eXfVC/SstP697///VILD2gndnw3BWy7TJZyA+jUHcdznYN81AA69aLftU20PUvamAAz7RvLRlN7ol/oi+iKpgcnfOxIIC3Bg+WXX35BT4TlwGmHbm47SeEHP/iB22+//ardCKmH8tH/GUt42nag993XxxlA70ufhzyb+jXygiPnRz/60VIBSHZYIkvPetazUk2z1O/TMIajz+kDsWyhh9m9FS8iwHHH+JCzq9RXfJL1teo3i9PRmpdFIOK82F3kdx2l3rfIHmMb4xS7X+NxGzvse9/73hJ/T9lRqTLxu4VhmI/FcUt6dutgW8aLKdvs5zZ5tZQzHOPYVYVtgs0xqm3SVp86xugg2ptxkqdLAH0U2zWWU+xO2FjGpJScYs9wihJznVjfsCucoEq8SLHN7rPIaFwfTgtinmFp17b6WPtzXfuN2lcfeeSRakEXp0vwPProo0vYt9iGYcCAwCF8/RP2B6utVmIctvTLmDNjEguIp1UeS9lwbbI+yfGWcvXdry1y4Xmw65Qd5qlFkKRnfo/97U8ftATQR9F/o/hIKO+47dQ2GUNnhuMxvP2ie+9b8XMbAnb4v/wz7fP+UfWpZRzyabBt8BWxADx8UnOPM888s/GUzJz+wjctdlicBnsIeY71bhc/R5w3/kx8cqnNLpQdu5VF7vjrYoZN7XDwwQdXc5m6DUpef9X5j/itq5+li36C5f/6X/9rQZe1+UpGtSFCVn3Oc3L6wtDSKoA+tBZVffoioAB6XySVzyAIzHIAnUAHx1uzOtEbhG3OkpwAeuz8wzDm2GGc1/6oSVby//jHP652CoW7wep2wjM5xVnij+dt2638ta99zXH8YfgQJOT7dU9oeMMCI73rrrOc+72aVvyy0/kDH/hAdUQxjns4PfDAA+6MM85Y2FVPPWBBurqj5llgQHDLO8je+MY3VrtN1lprrYXgFTvAWeXJDlJvtKeOWsydpKQ6ecir7Zh16oHsENTzD3woz6qrrrrUZ2JnCoFGvyvaJybIzk4nnNT+gRNMCZ7Tt5m842hgsud37VqCi231rtvV7/sHTlUWtjAJpw9xZCvt7HcVsGCCBSkEuOKHfDn6yjtRmMCzY5zJjw+4Ux92lL3nPe+pHMI87JpiksJ36x6cBuFJFegNZIkTIbhGgb7JYhnaBkdv6PztMrGMyxA7h3z/YKGPnwzCip1h6BIvy7CiH9Qd299lspQbQA/rQb9ipz+yitwRgHz+85+f6h5L/F63+4E2pv/CBBboCq7LQIfh6PH9nzYjQMgJHv4dFvcQfEYmfvKTn1T6NdTDbfoldpCSPyvnOV7OLxhCv3A9A7Li+w5yzlUKsX72FcU5gZ4OF13RJ+l/LDxCjsmXKwnYPRovTmgKoJfo6+MMoJfQ5yyA4IhgZIIn1n30a3QJJ5P401xIxwIeZGW55ZbLkt9Jj+GxreP1GDLr9QgscEiFfQenEw5ky5UuIZBJ1teq3yzjuTUvizA07UZD9pArdoOjk+jjLGyEfagL2mQPe4qxHDuJx+9c4uQWFofykIbAUzhOsOuFRSGp3TlN9bMwDN+1OG5JH+ZbVxd/FDqBQY7E9A+n5Pzt3/7tUgviLOXMsU2wHbHVw/G2yTap07+xncs4hL7BVqc9wuBulwB63F6W+vt3muS0buxkLGRhbNgGnNbz1re+tVZkYjsNDuhTFsUxvqE3CKLjiPTjMe3PqVPo6y5PXX28zcnpNMzJ+DZ2FGM23w5PqWnqd02c0K0slOMUGxb60f7YzU9+8pMX+mHffTVXTzXtJm2z1UqMwxa5zJHH//E//ke1kDA8KWGc8ljKhkvJ/STHW8rWd7+2yAXfje2aurkkxyJz7H/cr3nfEkD37PvQfzk+Er47bjs1JWfh7zlzgJyxdRrm/bn61MqtbkEE9h/zWH9NFH2ZK/78SQmhH4u/1V09Z+0vvpwWO6zJR8ciRk6F4RRIfHTUCV9Hjg1Zl3fdmIwtTGAdWQvnu/h1/PWOzJlD35G/XiSeezMmbLfddrVNVcLPwofwXbJgz/ubvC2LP48rQ72vq87uaNJP3pbv04YoJe/WfjGUdAqgD6UlVY++CSiA3jdR5TfTBGY9gA782CnQ5DDOCaDHzj8c8KyQrts5y25oApl+p3NTkCUMjLMSlIDdM57xjCXkB0cNAzjGZvg0BcbjncqUg53NXZ+cyWGdAc0ChqZVtji3KJvfXdUUQGayjHFPoIontYuOyRoGLsED2LcZ2bmTlBTHODDetNqUHaY4tnBWhk9dYJzfw1MF2BHNHYHx8a8Ekjna3QeccUQTKKkLDMUBQ9JivOcGVShbPJGGedvO3LB9eL9uMUh8HH5qFxT1Yde5D8w3Odi4V+ptb3ub+8pXvlJhT+3YiydhowbQ4+9zSgH9o+koX5yHyL5fEMTEvG7C3WWy1CWAjiOZ9mLXh+Xo8rb+Ejt8aRcWLNQda9e0a6PphA++a9Uvsd5CJmiTcHdXWA8C+kyW/ckaBArQ3Uye4yeuY9vOu7odmk0B9BJ9Pcd5ltKDbb+X0OexvmjqJ5QLWaId/OK1tkU8qXpOagzHxghP20Fm0Xl1i1jivjOKDptUfa36zTKeW/NKtT2/1wWCcvo4gXDs1brra8KFXqkxNR6nupwI4utrYRiysThu4z7fdr1SrLdf/vKXV4FXv2ggp5yxbcLYgm5nd1Td+GWxTfh+bL+12bksDMBew271jvNpCKC3jZ2//OUvK7vj6quvrnA3zTfi4GLK3g9PIHj1q19d2f6rrLKKpastkSbud6mTh1gQiVPej9nI0pVXXlmdMhU+df2ZXZcsCGhbhFyir+bqqdjWSNlqJcZhWFr0Rx3ntiudJimPpWw4i9BParwt0a8tchH7O1LjXmyLw9QaQO9D//G9HB/JpOxUi6yRJmcOMEvz/jpbbRQbKeQZL4jg9D/Gubqd0XW2AAvJGGtje8TSX3LtsDofHX4o/Jl181er3JAuzpu+2+Ynjcdk8kj199jP07TxqJSfBf2EPzn07badeFhXxya569uGyLUfctp6ntIqgD5Pra265hBQAD2HltIOnsAQAuhxIILgFMYoO1PbDE4cLBh8seHLZJLdF34FfOroIL7B7kgcL37HBceZs5MoPDo1PJq9abdyuPOY1dLsZuIe8Canf5geY/Taa69dqt45QpwzOawLRLUdy045QgdBEwN2k2IocwwSD4GDtvvSY8dQ2yKC3EmKhV14NHuTgR9+l90wTKJwrjbtkg3T18lpHFCxOCfDPNt2v6fqHE+kU8dzxosM6hjFx+QREGM3etMTOyaajsMncI6T10/W2nYPk4aV43DCgcwzSvCJ9+m77BDladJLcR1ZVMHCCLg1LQjpMlnKDaCPumssrlcof2276/177GJjkYRfTGAJfFr0C0emspveL7ix7IxjQQu75/wCmLoFG7Eeagvq+jrGjuK6AHqpvp7jPEvphLbfS+hz9AV91Ad82k5ooWzxuNZ2hUpbXSY1hscLKFLOwNihlOLTVOdJ1deq3yzjuTUvi4zHebEIiPG/7Yj8eAdL0/gXnlzRZJv6MsaOvVFOHrIwbLOj63TW/fffX+lLf4VM00JBny9j0w477LAw5pGeE0bCx1LOErYJZQhtvKZgbFjWeNHOpAPoqQWJlJ1d8+zm5mmyD0Onb9tiEM8i1rspOWjqg3G/Y+ziqoO6Bc0+j3jMrrO143wtpznEwca++mqunooXeafsmBLjMKwt/TKu27TKYykbzjK2kGZS422Jfm2Ri/i6Ok4eIWDVdjpQHFSzBND7krc6W5Kd8bGvybf3pOxUq7zlzAFKjK2l5v3UP1efWpgxFyNYzqlWPJbxAluAUwHZtMAzygLBXDuszkeXutrMwoE0cd6W+W7oDyGPOj9p+P14g1CTnVvKzxLrp7aFoL7cFv1UwoYoIe9WWRhSOgXQh9SaqkufBBRA75Om8pp5AkMIoNMIsdFSd5S3dQf6N77xjcowJoBlcZZ5IYjfi+8tj79fN/ELHYkEgjnqidWqPHXpw53KowRFfR1GCaAzSeCftp2q9957r+PeUH+XZ9vk09q5LDuifF6WSb31uz5d2GZ1JwuE5WM3+SmnnFIdTf71r3+9uqMzPokgnjTUBT/i4GLbEYe+nPFkgF1sbQsTmjjEd6Fddtll1dG1TQ9BaYxS/uFJORyt/FOT/5gjffrcc89tvKM+bM8tt9yy+t9RAugs7GHxzQUXXFDlZXEOkS5+r25xQJfJUm4AnYk+O+lyjnVra7vcvhcvvLDITUq/xDterDIRv8cCB/ocVwD4J9TF/I2jlnfbbbdWcbborlJ9PdV/rP2w73QWJrGjm7qw0Kpp7MHxxXGB3JPIwxUXTadAtNVnEmM4+pMAHguveJoccHG5w6AfNgRHuy+//PJZzTWJ+lJAq36z6BRrXhYwXfKKj+atG/PjRT1tp+j4chKc5hoSFgK94AUvcKlxuKl+Fobhu5b+GdsaqQUf6HpOk8HZzMPJCvHpTJZylrBNuoxD1MFSXovM+TQ5+cVyyl2jOLjbHnbWcdJMk90TBw9Szm/yiRc6WuYIdWXs0u/i8tb1uy6cSvXV3DqG8tC3rUYbWPq5Vc67cJ6EPJay4az9fBLjbal+bdFX4YJX6wYASz8pIW++DXN8JJOyU63yljMHKDG2WssZprOW2SInud+PT6KxzPH4RvweC1bY9BA+lv6Sa4fF+qTr+FvHyTo+hO/G+jVlF/Ium5I4/ZOnbiFiST9LqJ+svmCL3JWwISzfzZX3eUyvAPo8trrqbCGgALqFktLMDYGhBNBxUhLQ4N5s/8R3KVoD6NwH6I/saTpqvU5AuPOIXbPchcNT57QKd3nUBca80xtjjQD8okWLFo7+rgvAXXrppQv3Crbdq24V6JzJYRcDOid/a5lzypE7SbGUIWx3327hcdChM5k253hIZIyJYJ1RHq5ab9qlb9lpG5c9dgR33ZVoCcTG37ZOei28fZpUnrnOC59vl/rVlTvehWeZLPp8Qj1R5xztMlmy1KtE//B1ys07p1/7b6T0S7wjJBV4Dds17HN1AavwtAPrwgtLHUv19VT/yemLfaa1MIkXNBAM56hmdrFyJ13JZ9xjuOUEj7r6hnIzyuK6cdeXulj1m0WnWPOyyEzXvMJgUN2Ybtn9G5cvtje77u61MAy/bemfsVOTKwe4iuSFL3xh56tALOW0jHG5tkk8jlvtJkt5LTLXZfzsIqcpdrG8WTmEst31pIQu9YFbOCbXjdld8i3VV3PL0rd8xbJo6ee8YylHbt3IdxLyWMqGy+nn4x5vS/Vri1yEvharjWKRJUuauE1S8madY4T5TtJOtchczhzAyif8bk7+lvKSxppnFxlIlSH0t1nneOQZ2/B1gWxLf8m1w6w6PFXvut+75J2an9d9J8WlpJ8lXIRs9QVb5K6EDWH5bpd2nrd3FECftxZXfa0EFEC3klK6uSAwlAA6jRUfox4fE2wJoMdpmo6G7mpQhruGYoMsDPj53zjKjPt32aUc34Ud77CtW9WaK8Q5Bu64DGja9ZZbbnHXXHNNtXP97rvvXrhbsq5+TfcIW509ucziXTZxoDR0yvjfwuBGfOR8uEq3bqcr5QsNe+vxoF3aq47FOCbSlJWjuwkK3HHHHdXutIceeqixaep2J+fugvOZd6lfilPdwoo2OUuVoctkKZVnqf7h65maCMc8ushrSn/Fv+fozFTepfpkqXytjqhcfZhK35c+59SZ/fbbb+GIf7671VZbVcf+44xda621qitQ+n7GPYZPWo+Nu760l1W/WXSKNS+LnHTNq+1kjNh+sJy0kcMoVS8LwzAPq16O72knD64l4gQi+umzn/3s1iO443JbymkZ4+J8U3owlH/etZ6aZClvqm3C33Py6yKnKXaT5NClPrCLd7zFbZebb8m+mluWHHmok7O+xmFLOXLrRnknIY+lbK2cfj7u8bZUv07JxTT1JYu8+TZMzQPitp6UnWqRudTYF+aR6o9138vJn/f7mPf7cnTROSlmYX2afDNNeaRYpPpLl/mx1VZL1bvu9y555/YdvpviEspln36WUvqpVL4l5L2LXMz6Owqgz3oLqvylCCiAXoqs8p1JAkMKoNMA8V2h4b08lgB6vFK0LRgbN7jlqOrwzvLY2AudPeHOyHC1YrjLKNxNmbMatk1Qcwzc0gY0u5i41++EE05oDZ7G9Rl3AD028sNFF2D++SsAACAASURBVOEih7CNwlX/8a6ccJVz0w7ZcDLWVfHkLA4Z10Sa4wQ5Fo02RBatT13QIUeWR61fXTnDRRK5/TN1FHmXyZLFAZKarFrboy5dbt4l9EvKod5Wv9/85jdu7733rq5e4IkXyqQcJF2dEKX6epfyjtL+JfQ5i2s4meWuu+5aqmgcCbrddttVJ7hwisMqq6wySvEX3h33GB7rsS6VyHUshd8Yd335tlW/WXSKNS8L1655xW14ySWXuL322qv6ZKznLOWoSxMvxLPmY2EY5mXVy9jDV155peNkpLqxfKWVVnI77rhjxYGAOtcVtT2WclrGuPgbKT0Y5tl0IlAf412qvSz193l0kdMUu/gO3FR5636PFwFb8+hSH/JO2YC5+Zbsq7llyZGHkHPf47ClHLl1o7yTkMeULuhqw1nlnHTjHm9L9euUXMR9yXqCnkWWLGniNknJm0+f0il1bT0JO9UicznybuUTfteaf5/z/lHGwDZm8YYV60JHn2fqKPJUf4nLZrHDLGksctKX3uvSd1JcSvlZurJL6Z5SNkTqu13bed7eUwB93lpc9bUSUADdSkrp5oLA0ALoOO1OP/109653vWuh/di9zdHq3H9K0JCANE+dARwbITkBdPJMTRjiI73CY965n5m7SnH8h3dghivEw0lmGAzqejRiLOQ5Bm4XA9OaP8Eq7nyl7fyDw5WAyEYbbeSWWWaZhb8/+uij7rrrrqscLjyTCKCHd1yFR25zPymLOAi6hXdGhqtQQ6dsPElrOpa1j6Ba7gTQAy81kcax9+EPf7j6xz/0hS222KI6fSHeTcqxuJxK0NSXrbIW94Eu9asbLMKJX24APVX2LpMlS71Sk9VRBsXcvEvol9hZaN1NSL1TzFO6v6sTolRf71Leru1fSp9THnbSIVtnnXVWdUJJ3YMe4R69I4880q2++updq1G9N+4xvI8AOuXOkfUQ0Ljra+lrvnwWnZLqtznC0DWvuA3DxTd9OdRybdUchiGjXL2MDXT++edXiyE5TaHuwbbDNj/wwAMd/50aT5tO3bGMcXHeKT3YJU++YZHNHNnLya+LnKbq2UegLdcO8ny61Id3+7ajSvbV3DrmyIPnWGIctpQjt26UdxLymNIFXW24nH4+7vG2VL9OyUXuOJKjC0rIm/9+Sqc0tfW47VSLzOXIe6o/1n3Pkn/f8/4cObEw8mksG3Da8kv1h9Tvcd6W/mNJk8NgFDvQMh53sftK+Vm6skvpnlI2ROq7Xdt53t5TAH3eWlz1tRJQAN1KSunmgsDQAug0Gk4CgoMEoXm4fxEH3hprrJEMoI+yA926QjVcMel3AfOuD+7Hd4HVHe3+jGc8w4U7lbvuPoqFPGdy2MXAtOT/2GOPOe6I8oFU7rdlF/ruu+/uFi9evFS/zClH7iTFqgRCuQl3+zHp5F5efo/vjKw72j08VaBtt044MYUPQfjcu3833XRTd8wxx7hFixZZq1mlKzGRZuHLZz7zGff2t7+9+gYBr+OOO676/6adaanJuUXW6irepX51+YyyMjq1U7rLZMlSr1L9Az65eef0a88/1eYprm0dIb4rchI70Pvs66n+k6UUWhKX1OfhZ/nO//yf/9Ndf/317sYbb6yOdo8DdgRwCLRvvvnmI1VvnGN4LNObbbZZcrduXeUYTzfZZJNO9R5nfSmgVb9ZdIo1LwuYrnnl7EBfZ511HP089+F49EMOOST3tbHoZQrFosEf/ehH1WLCb3zjG+62225b6mSh7bff3p1xxhmVPRM/lra2jHFxvik9GOZZd492E3BLeXMaKye/LnKaYhf+jn3GQtY6e7ytTk9/+tMd9x6vueaaOVU364Pc+Uwup9gm6bOv5pYlRx7gUmoctpQjt26WeUYJeUzpgjqh7WKnpoR/nONtCY4Wez/mVncvdB0niyxZ0sR5p/SfdY6Rattx2qmpsuTIu5VP+M1U/iXm/f77XWSgjZfVv9eUR3iSZN0CQIseDfO26B1LmpSMNP3eJe/U/LzuWykupfwsXepnmbuUsiH6lveucjHr7ymAPustqPKXIqAAeimyyncmCQwxgO4n3+w69w70gw8+2H3wgx+sAoZtO9C7HivGN3//+9+7Qw89tAoE8jRNCMM7TX2wnCOsuLsVp398tDaTDO5mY0c2jqtrr73W4UQ/9thjK2eU/xs7dUd9cgzcLgamJf9wNzd1I/AMGy+rcR1zypEyxkfhF96fR5kJ/vp2qztC96c//elCm/vd4Pfdd5/jbi3+3bZDPDUxHaUeqXdLTKTDnfp8/6STTqrkfdlll20sTopBHPC03nfdpX51hQzzyTn6lbzYXb/NNttU2dY57btMliz1Ktk/cvPO6deef0q/xL83nfBQ157xsfrc8bv11lsvJA0dJNb78Sx1TMl5qr82/V4q3/h7JfV5W91xVHL/JDtfOemFRUw8jJMsfmBBXddnnGN4Sqa71iHnvXHWl3JZ9ZtFp1jzsvDomlfblRwWHWApW9c0FoZh3n2Vl4D6nXfe6T71qU+5iy++eOETXLmALl1xxRWXqJKlnJYxLuaU0oNdF11ZypvTZjn5dZHTFLvU7zl1yU3bpT58I3W/c26+fcl+Xf1zy5IjD3yv1DhsKUdu3ShvSt5Sv+fKGOlL2XC5ZRnneFuCI/VNyUXXgKRFlixp4jaxcujbHitpp6bkLjX2he9b+YTvpPIvMe/33+8iAzm8ck59jK935KTJT3ziE2755Zdf+GSqv8Rls4xFljSpOjf93iXvLn0nxaWUnyXWT9YrD1Ny14WbpY1S37XkoTTOKYAuKRCBegIKoEsyRCAgMNQAOpOSU0891R111FFVbQnEEszkrtS2ADppCUofffTR1XvWQAhp44BdeDx7KHShAUW5COL8+te/drvsskuVrC7QF+5kpl777bdfFaC9/PLLXbxjfRQBzzFwuxiClvzDnfXhceh9GPIpY3wUdmEbcRQpCxzYEUYb1clRyI9TEnAicwSxl4N4x3pYtrAeFkaj1Ct+t8REmjvi2H1GkMu6yys1OQ9PbqAO1lMautSvju/999/vXve611VO3KZ+3dQuoSOvrn27TJYs9SrZP3LzLqFfwhMecmSCtOFK9zoZDU+UsN71aqljqb6e6j996YyS+txSRn8XM0e4+yB6fHqAJZ9JjeFxX2+yK3LrkJN+3DaLVb9ZdIo1LwuPrnmFuqNuMVXYF+ucq5aydU1jYdgk+/y969HxPk9sdU6F+Nu//dvqT00LQi3ltIxxMaeUHgyDWbxr1R2W8ua0WU5+XeQ0xS623eMFZDl1yU3bpT58IxyT+1qIWKqv5tYxRx5gUWoctpQjt26UdxLyWMqGy5X3cY63pfq1RS7CReevfOUrqyvbOF2v7bHIkiVN/I2UvPn0Fh9GbnuTvoSdmipHauwL37fyCd9J5V9i3u+/30UGUrxCHWqd45FnfLJl3eYaS3/JtcMs88tUnZt+75J3l76T4lLSzxLqJ6sv2CJ3JWwIy3e7tvU8vacA+jy1tuqaQ0AB9BxaSjt4AkMNoNNwv/zlL6s7xa+++uqqHXFcco8yK/F5mnb4hs5Odg5feeWVjuOuUw/HUr7mNa+pjOW6Hcfh+2GAjJWoDzzwQBXgb7oj8Le//a1jxSt3fWPIEZilbuxUDu9FT5Ux9XuOgVvKgE4ZzHEdcsqRm3eKV/h7uICCRQ3vete73Dvf+U7HKmsMZk4/iHfRh+X50pe+5L797W9XCzhSO5bDnTV9nkBgqW+JiXSJPOMVxPTNc889d6mdbXGdu5Sljls8aSZAcPLJJ7vllluuFTN3wnFixgUXXFClq1v53GWyZKlXyf6Rm3dOv/ZAU/qrq0zE91LWTabjnYr059122621rS11LNXXU84tiy6wpCnR7p/85CfdV7/61erzL3zhC9373//+1uOER7mapamO4xrD2anLQkDsgza7xdIWo6QZV30po1W/WWTLmpeFTZe8Yt1RFygIAzdd74m2lL8ujYVh+F5KZz3yyCPuxBNPrHaX83CFDSczNZ0gRJrU9RiksZTTMsbFDFJ6MD5ZyjqOW8qb02Y5+XWR0xS7eEFik02bUydr2i71icf6HXfcsQrQhScbdMm3VF/NLUuOPFj7T04/92kt5citG3lPQh5L2XBWOQ/TjWu8LdWvLXIRnrRl9bVYZMmSJm6TlLxZ5xhhvtNgp7bJXmrsC9+18gnfSeVfIk///S4ykOqnXfQDeYanf/D/dZtkLP0lVz+nbLVUfdt+75J3an7exT4t6Wfp4gu2yF0JG8Ly3VHae17eVQB9Xlpa9cwloAB6LjGlHzSBIQfQaTjuQt13332rIGb8NAXQ42OlCGYR+Gq77+/hhx+ugtqf+9znqs+8+c1vru5yXGGFFWrlJwyKbLXVVo4AOcfNNpUpdMISXOWYS39HuPVoaosg5xi4pQzocCJhWeXLpIadvvDjadsRlTtJsTDzacJAB0Ft2vWaa65pPWI/nFi95S1vqeQA4zq12hV54wQCVkTzvO1tb6sCLE3y5svIbi/uIX3e856XfWe6z6PEpDfMM7X4hHL8/Oc/rxaU3HTTTVWxmvpNuKiFNuE0AHa6Nz3xnWyjBjMI2LPQhYd7bZG/1FULnEhB+zMxpMxf/vKX3XbbbbdEkeNJY2oRTXgNBBk11atk/8jNu5R+iWWCI77RH21PrGO4puOtb33rEq/ECx/e+MY3OhxoT33qUxuzjuW4TneV6usp51aO7mtLW0Kfh85lf3rHc5/73MZixEGwUXfN8qFxjuEsAuQaE784j12wL3vZy5JNRGDyiU98onvmM5+ZTJtKMM76Wp1BFp1izStVf36P87KMu+FVLeTByTTsQFpmmWUWPvnggw869AW7ennomyyaaLvChHToHOzVtdZaqzVA3Va31O74+N24PnFf6rJI6Te/+Y3be++9q/vReep2eVvauoRtQnnicRw7goU7TU9833TdnacWeQvTWOrv03eReQs75jTMc7wNwalJ6667brIqP/nJTyodhD3T5YnrwylcLCxsW5TBfACdec899yz0qXgRaxdOpfpqblly5AEAJcbhON8mOc+tG/lOQh5L2XBdZH6c422Jfm2Rz9jXwrVdLL5qW2Qc2+J1Y0UpeaMdc3wk02CntslezhzA0h/jb6XyLzXvr7PVrCfHtPGK9QOL8mnjNvs6tgU4UQ4/IX6O8OnbDiPvLnNoq67qkndO3/HlsOiRUn6WWD9xMikB1ja73KKfStgQXXSeta3nKZ0C6PPU2qprDgEF0HNoKe3gCQw9gB4br2GDtt0xHRptOH24pxEH3xOe8ISlZKLuuHh2OvijuOuEKNxRHv5eF5jxv4cGtv/bqAG+uGw5dwSXMqDDo9ApX9t92ASgaUfe8Y81gN7n0fd1xr7/W9OEid/jQKh/x7K7h4UTBJH9scQsqDj88MMbnQ9//OMfq3u3cD6yKIS0qYB7neyWmEjHcscR+CxaqSsfQUecp1/84hcXitfUlzmym998WoJt559/fq3TlyAzAXkWMnBsK8+o/YurGQiysCiCB51w5plnutVWW612bMHpy/UM3/rWt6rfm+6Dpaw4mgjG+HI2ObNJy8kVnIaQqpdlstp1UMzNu5R+ifNFJtC7z3/+82ur9qtf/aqSIfobT9sd2nGfbNNd9Nv3vve91fHFKd1Voq+nnFuU6T/+4z8ceoMHp+aTn/zk7OYvoc/jHR1tnClwHEzpw5k2zjG8To+1ySx19mMj/33aaae5TTbZpHOQlTzGWV+rM8iiU6x5WQQ7zot32sZdHK5HHnlkZT/yNO2yQ0effvrp1ak1PCmbkzToDwKCMDjllFMq+zR1ukldHeOxty14/9BDD1WB/XPOOadVZ8WLlLiOhmBmU8AzXOg6bUe4U9F40QDjOI7zZz3rWUshffzxx90XvvAFhw3jbbO+A+gp27WLzFvsOk7KYkGyt7dT9gxyzaKQAw44wK233nqVnK655pqWrrZEmrg+LEY877zz3LbbblsrU/HYSvq6RQ9dOJXqq3FZ2q5wAo5F94UQS4zD1nJ04TwpeSxlw+UK/TjH2xL92iKf8cJedH/bWMHc76CDDlqwxWE66QA6C57/5m/+prZ5S9ipfdjkvrDhHCB1p7elP8YQUnOMUvN+ypGrT639k1MTWHDtN+W02X/IN/Nyxj9vC2CLc4pNbAuVsMO6zKGtHLrkXSqAXtLPEtvlfeinEjZElzHW2tbzlE4B9HlqbdU1h4AC6Dm0lHbwBIYeQKcB411+vlHbAuix45OJHQ4xdl+suuqqlfGLEURACgPLH69K3pYd6/EuHd5LHdsdH3PJO6lJT64AxzuBmCh87GMfc89+9rMdR3Oy8tKvvixlQBMsYHcnO295YE9bMQnBEfboo4+6H//4x+6KK66oAsI4dcOn7shr/3t4ZBx/415s8l20aFG1WpdTBtp2taR4xkd8kT61Ozhcpe7zb5uU+zSUF+c8uwf8Q8CVoByBX99OLPD4zne+U+3M98cetwWSU3UsMZEmSEdd6Ev+YUceOxLYLe/7MdcpwIuJWPi07diPT6FYZ511qiOfd955Z/e0pz3N4fDmugccPgTiQnkaNYBOGXEgc/+yD16/6EUvcieccILDCc6VEjy0JbvvCIj7HVOpHevxRJ6d9eS78cYbV23PiQicNsCdyTDzE3i+N8870Kl/vFDBywQ7CvyiDfrN7bffXjGlP3pd1LZjnXED/RMGmJBjAl0EDmgX2vquu+6q9Krvj16Wmxb/lOjrKecWZQrTdN21XUKf0zb0Vb+AhLLCnbF3jTXWWFjoRh/45je/WfV3mPO0LYBI6b7w93GP4ejdffbZZ0GPoB/e8573VH8LjyWGN9c/ILdel6UWGFjqPc76Wp1BFie9NS8Lg7oAOu+FYxU6Hbm7++67q/4T9vG2HSzYXtg53u4hXxY9IdfsMPeLN+tkui2gm6pXbMdhbx133HGVDYZcYeciR4w3XC/j+1Gbzor1IHmiAxkHCTp7G4t01BdZ9WN606IxS1uXsE2oZ3wyDX/z4zgnDWE3opMY43GwxuNtHwH0HNu1i8xb2V1yySXV6UfensCWQK45It2PnfBivsIJLCwe8afppBZSNMlqXb9baaWVKr3OaV9e/2HL/dM//VO1S8zS77pwoowl+mp8SgqLA7CH119//WrOw+PtRf7b0h9CniXGYWs5unCelDyWsuFSejj+fZzjLd/uu19b5TP2z3hfC4FyFhoz7nHM/K233lr163j8GXcAPcdHUsJO7cMm97LGTmjGZB4W9+EPYS4Nc/w9yy+//IJYWvtjKMepOUbJeX+uPrX2z3jDjLf/GItCO42gLov1Wejux8q2Hesl7LAuPjorhy55lwqgU+ZSfpb4KtA+9FMJG6LLGGtt63lKpwD6PLW26ppDQAH0HFpKO3gC8xBApxHjVeX8rS2Azu/sPCRgHu505e84rjkulmBpHLxltynOapw7qSfeUZ46tju+C5X8mfDgYO3rie/rDPONg24lDejYGG6rH+XimORbbrmlSsaR2QTWw8mffz8+kinMNyUPFsZ1O8pTR+yHR/XxDcux9b4sdTvC/G+bbbZZ9Z933HHHEkVHfgmqbrPNNpYqLZWmxESaj8RBzbbCUQcC69dff32VjF3+7PqqO0qNCS8LXJjMh0Hkpvy5t/p73/ueu++++0begc43cCZz1D4OoVhf0EY4EVjgED7Uj53J3JfbtKCjLqjaxgwHiV81P+8BdDgRkCAQEC/GYAECOznjfsPEGTnC4dR2hBv5EXwKT8VoahcWsuD854QAnrYgdd99PeXcojx9OetK6HMcmSyw4bSX8KGdNtpoo2r3fF2/YszEkTXKQin/vXGO4XUnSfhyoC/++q//2t1///0LAXb/W9tpHrkDwLjqa3UGWZz01rwsLOK80B+MQX5xVFseliA3+TBOcGS/VaZHWQznvxEvzmirB/2LgDEO4jadxfjJgha/+MjniW3M+EOANda9/J1xb/PNN1+qCJa2LmWbUJh4UW2KEbYIR5fz9BFAz7Fdu8i8lR32FPYj847YnmIhGguMWQQY2zqjLOKJ68NiNPS//37bnKyt33Xh5Nu9RF8Nj6KN5YsAYnj9j6U/xHmUGIct5ejCeZLyWMqGs4wxYZpxjbd8s+9+bZELX9ccuVx99dUrXez1y7gD6Dk+EurXt53al01O2eId8qHsxXMRa38M87DMMUrN+ylHjj7N6ZvIHwsC8TOFD7bNBhtsUJ1YE9uELDDj9DnGqqanbzusi4/OyqFL3iUD6KX8LPBo8hXUscKvxgIUf71g22lnfdoQXcZYa1vPUzoF0OeptVXXHAIKoOfQUtrBE5iXADpBKgxejq/2jyVgioMGxw87KdqCb343BLuZ2+5KDwUK44ljN2+77bbqz5ZgOEdB+6Phm466HFVoKRe7Oti5Fz7jDKBjDMMFZ7LfkVtXLwIhBLUInrILhid1vOVVV11V1S928FnkwcKW8nA8Oo8lGM7qeoL+HDHJk1sOJjLs7Al3HDaVc6eddqqCYgSYuj6lJtKU595773WHHnroUk73sKw4EdmZg4Pe312dOr0B5xAOHdolbnefN/2JXfAwQj6Quz52oJM/8sxuZo7ojXdQxO2Q00bUhV24/ojgujalXjDdYYcdqnq1LQzIcXrlyk9u3uOYoCNvRxxxxFI7weO6sduQcaDpyNg4PTqUAEO4mzRO4+WYYBk7PnlSu7z77OsW51ZfzrpS+hxHFkciMnY29WvPnTYkLcG5PoLn5DuJMZydzfT5+PSCWL662CSpPj2u+lqdQRadYs0rVXd+j/MiqIVdiF6Pg8FhfpwUxJUkf/EXf5H8DHJMWr9zt+0Fdr4z7hNUGOWhf7IQIFUP+hD2DTqL3egpnUXwAB3CiQipxWuMe5zK4U+cietjaeuStgnlQd8wDuA4b6oP/Q59xMN4y9NHAJ18rLZrF5nPYeevu+E4/5Q9Q1D9Ax/4QHUdTdvCszb5jeuDPPG02XP8nup3XTiF5ey7r7JLnEXbyHr89BFALzEOW/plF86TlsdSNlyOnh7XeOvL1Ge/tshFyIIFqxxt3aZPmO/jx+Efv3h63AF0b/dZfCS+fn3aqX3Z5JSN9iaoi+8kHs/GFUCnHKXm/Tn6NKdfkhafItcoMXdrm3v4Hcv4FlIba/q2w7rMoa0cuuRdMoDu5bmEn4W8OdkG/dS2MB79xIkD2IecQsSTui6sLxuiyxhrbet5SqcA+jy1tuqaQ0AB9BxaSjt4AvMSQKchCRzhUPH3C+cEKh988MHqyHDudiSwi9GDMUyAlKOgd911V7fKKqtkyUtogDbdjRlnGN7FmAoUZxUmSozjk9W7OKowelk1S+ABx6531o7DgH744YerQAH3SHnuOOQ4NpMJLLuvcMrFCwsIXG233Xa1CJikcHoARi67w2lLdp1i/HL8eXhMYheG4V2DGNwwa7ubNL4HLnX3YVOZMKBxKlAnZNyvgGaXM4E/VkB7Xl3q5d/JcWz5dyzBOp8WuWLxBrLn64H8UXbaHLlnkUq8c5/JLDt/2x76McfWEQDwO4zhAxvu9uQ77PTiWGTK0FcA3ZeJSTermTmKnome3yGL/CHTe+65Z3YbsTgA5yq7wsiT/sqkfdNNN3Uc606e1Ivj3Pfaa6/WhQG5Tq8cOcrNexz6hfJz7CtyRnCCVeNeLtAz6Dzu7vXH9ObUl7YmP47xa5Pj8AqHVADdf7+Pvp7qk/GJJ9aytTEqoc/5Hrth6VP0axa+eN1Hv6INWXTWpQ1T7T2pMRyZRXdQZ65+8DLr9ST9Hrsk1yaZlvpanUEWnWLNK1V3fg/zQseyu5rxA7nmpCLaw9sptAVjFWPWlltumR085Ghb7JprrrlmIU+v19nlgr3CvdL+aHdL+VNpGPtYjHjttde6O++8s3Kq1+nBHCe+v+rosssuc1ynQoDEO5xzbBNLW5e2TeBHfXD4Y2+g3+mHvl1YpMaiWOx5S3lT7RH/brVdu8h8F3aMcdgc2NucAOXtGS8zr3rVq6rFA5wQNcrTVB+v9xm7u/S7Lpzq6tFnXyXYho2KPYfdwDyThSvMI9jd6J9R5KvPcdhSji6cp0EeS9pwlv4wKfuij35tkYuYAbLP/DWe72PDcfIT4ygLzpmfTTKATrktPpK4fqPaqSVscmxJTgBgUTr+LcZ8xmXm0izsn/V5v1WfWvpjXRp0G3YftqCf59XNv3MW7fZlh3WZQ1s5dMm7dAC9pJ+FvJv0U+iPpJ1Z4OwXmKYC6L7Mo9oQXcZYa1vPUzoF0OeptVXXHAIKoOfQUtrBE5iVAPrgG0IVFAEREAEREIEpIRBfR4FDnx2vekRABERABNoJhPfL9rUDfV6Zyzk8ry2veovAkgTiO8itAaohcJRNPoRWVB1EQASmlYAC6NPaMirXpAkogD7pFtD3p4qAAuhT1RwqjAiIgAiIgAhMnEB42gk7Ktnlt8kmm0y8XCqACIiACEwzgXinIDv5OPFo+eWXn+ZiT23ZFECf2qZRwURgrATik8fYPb311luPtQyT+phs8kmR13dFQATmgYAC6PPQyqpjFwIKoHehpncGS0AB9ME2rSomAiIgAiIgAp0IcGXJ7rvvXr3LMdRnnHGGW2GFFTrlpZdEQAREYJYJcHwnx/Rzl3dKD4aBDurMneiHHXbYLFd/omVXAH2i+PVxEShKwN8rvMUWW7R+J77ujCv0uHKE61Lm4ZFNPg+trDqKgAhMioAC6JMir+9OOwEF0Ke9hVS+sRJQAH2suPUxERABERABEZhqAv/+7/9e3YHI3bbc53f55Zc77tXWIwIiIALzRuCxxx5zp556qjvqqKOqf44++uhKL9Y9BNqPPPJI96lPfar6ed11160C7+uvv/68Yeutvgqg94ZSGYnAVBH4wQ9+4Pbbbz/3yCOPuDPPPNMRyBGoQwAAIABJREFUFG+6L5rd5tyF/rOf/ayqA3cNf+ADH3DLLLPMVNWpRGFkk5egqjxFQARE4P8noAC6pEEE6gkogC7JEIGAgALoEgcREAEREAEREAFP4JJLLnFvf/vbHXcuvvvd73YnnniiW2655QRIBERABOaOwI9//GO37777ujvuuKOqO3eav+c976mODn7Sk55U/Y0g+z333OM++tGPVgFz/5x88snu8MMPn4sgTynBUAC9FFnlKwKTI/D444+70047rbIxeVZaaaXqpA4C6quuuupCIJ3g8ec//3l3yimnLATPX/ziF7sLL7zQrb322pOrwBi/LJt8jLD1KREQgbkkoAD6XDa7Km0goAC6AZKSzA8BBdDnp61VUxEQAREQARFIEeCozBtvvNFdc8017phjjqkcm3pEQAREYF4J3HzzzdWioh/+8IdLINh4442rxUU+uB7+eOCBBzoC6Kkj3+eVqbXeCqBbSSmdCMwWAU7swMb8xCc+sUTBsTk32GADx3UYfse5T8CR7Z/97GfdNttsM1uVHaG0sslHgKdXRUAERMBAQAF0AyQlmUsCCqDPZbOr0k0EFECXbIiACIiACIiACIiACIiACIhAPYEHHnigOjL4c5/7XCsigj/vf//73QEHHOAWL14snCMSUAB9RIB6XQSmmMAf//hH96Uvfckdf/zxSy1Qiou90047uQ996ENuo402muIaqWgiIAIiIAKzRkAB9FlrMZV3XAQUQB8XaX1nJggogD4TzaRCioAIiIAIiIAIiIAIiIAITIgAOwHZEXnZZZe5G264wd15553VVRfsitxwww3djjvu6HbddVe3yiqrTKiEw/usAujDa1PVSARiAn/4wx/cLbfc4i6++GJ3++23LwTTN9tsM7fpppu6Pffc03F0+7LLLit4IiACIiACItArAQXQe8WpzAZEQAH0ATWmqjI6AQXQR2eoHERABERABERABERABERABERABERABERABERABERABERABKafgALo099GKuFkCCiAPhnu+uqUElAAfUobRsUSAREQAREQAREQAREQAREQAREQAREQAREQAREQAREQARHolYAC6L3iVGYDIqAA+oAaU1UZnYAC6KMzVA4iIAIiIAIiIAIiIAIiIAIiIAIiIAIiIAIiIAIiIAIiIALTT0AB9OlvI5VwMgQUQJ8Md311SgkogD6lDaNiiYAIiIAIiIAIiIAIiIAIiIAIiIAIiIAIiIAIiIAIiIAI9EpAAfRecSqzARFQAH1AjamqjE5AAfTRGSoHERABERABERABERABERABERABERABERABERABERABERCB6SegAPr0t5FKOBkCCqBPhru+OqUEFECf0oZRsURABERABERABERABERABERABERABERABERABERABERABHoloAB6rziV2YAIKIA+oMZUVUYnoAD66AyVgwiIgAiIgAiIgAiIgAiIgAiIgAiIgAiIgAiIgAiIgAiIwPQTUAB9+ttIJZwMAQXQJ8NdX51SAgqgT2nDqFgiIAIiIAIiIAIiIAIiIAIiIAIiIAIiIAIiIAIiIAIiIAK9ElAAvVecymxABBRAH1BjqiqjE1AAfXSGykEEREAEREAEREAEREAEREAEREAEREAEREAEREAEREAERGD6CSiAPv1tpBJOhoAC6JPhrq9OKQEF0Ke0YVQsERABERABERABERABERABERABERABERABERABERABERCBXgkogN4rTmU2IAIKoA+oMVWV0QkogD46Q+UgAiIgAiIgAiIgAiIgAiIgAiIgAiIgAiIgAiIgAiIgAiIw/QQUQJ/+NlIJJ0NAAfTJcNdXp5SAAuhT2jAqlgiIgAiIgAiIgAiIgAiIgAiIgAiIgAiIgAiIgAiIgAiIQK8EFEDvFacyGxABBdAH1JiqyugEFEAfnaFyEAEREAEREAEREAEREAEREAEREAEREAEREAEREAEREAERmH4CCqBPfxuphJMhoAD6ZLjrq1NKQAH0KW0YFUsEREAEREAEREAEREAEREAEREAEREAEREAEREAEREAERKBXAgqg94pTmQ2IgALoA2pMVWV0Agqgj85QOYiACIiACIiACIiACIiACIiACIiACIiACIiACIiACIiACEw/AQXQp7+NVMLJEFAAfTLc9dUpJaAA+pQ2jIolAiIgAiIgAiIgAiIgAiIgAiIgAiIgAiIgAiIgAiIgAiLQKwEF0HvFqcwGREAB9AE1pqoyOgEF0EdnqBxEQAREQAREQAREQAREQAREQAREQAREQAREQAREQAREQASmn4AC6NPfRirhZAgogD4Z7vrqlBJQAH1KG0bFEgEREAEREAEREAEREAEREAEREAEREAEREAEREAEREAER6JWAAui94lRmAyKgAPqAGlNVGZ2AAuijM1QOIiACIiACIiACIiACIiACIiACIiACIiACIiACIiACIiAC009AAfTpbyOVcDIEFECfDHd9dUoJKIA+pQ2jYomACIiACIiACIiACIiACIiACIiACIiACIiACIiACIiACPRKQAH0XnEqswERUAB9QI2pqoxOQAH00RkqBxEQAREQAREQAREQAREQAREQAREQAREQAREQAREQAREQgeknoAD69LeRSjgZAgqgT4a7vjqlBBRAn9KGUbFEQAREQAREQAREQAREQAREQAREQAREQAREQAREQAREQAR6JaAAeq84ldmACCiAPqDGVFVGJ6AA+ugMlYMIiIAIiIAIiIAIiIAIiIAIiIAIiIAIiIAIiIAIiIAIiMD0E1AAffrbSCWcDAEF0CfDXV+dUgIKoE9pw6hYIiACIiACIiACIiACIiACIiACIiACIiACIiACIiACIiACvRJQAL1XnMpsQAQUQB9QY6oqoxNQAH10hspBBERABERABERABERABERABERABERABERABERABERABERg+gkogD79baQSToaAAuiT4a6vTikBBdCntGFULBEQAREQAREQAREQAREQAREQAREQAREQAREQAREQAREQgV4JKIDeK05lNiACCqAPqDFVldEJKIA+OkPlIAIiIAIiIAIiIAIiIAIiIAIiIAIiIAIiIAIiIAIiIAIiMP0EFECf/jZSCSdDQAH0yXDXV6eUgALoU9owKpYIiIAIiIAIiIAIiIAIiIAIiIAIiIAIiIAIiIAIiIAIiECvBBRA7xWnMhsQAQXQB9SYqsroBBRAH52hchABERABERABERABERABERABERABERABERABERABERABEZh+AgqgT38bqYSTIaAA+mS466tTSkAB9CltGBVLBERABERABERABERABERABERABERABERABERABERABESgVwIKoPeKU5kNiIAC6ANqTFVldAIKoI/OUDmIgAiIgAiIgAiIgAiIgAiIgAiIgAiIgAiIgAiIgAiIgAhMPwEF0Ke/jVTCyRBQAH0y3PXVKSWgAPqUNoyKJQIiIAIiIAIiIAIiIAIiIAIiIAIiIAIiIAIiIAIiIAIi0CsBBdB7xanMBkRAAfQBNaaqMjoBBdBHZ6gcREAERGBeCfzxj3905513nttoo43c5ptvPq8YVG8REIEBEPjTn/7kPv7xj7uXvOQllT7zNvIAqqYqiIAIiIAIiIAIiIAIiIAIiIAIBAQUQJc4iEA9AQXQJRkiEBBQAF3iIAIiIAIi0IXAQw895I466ih3zjnnuA996EPumGOOUcCpC0i9IwIiMBUEfvGLX7g3vvGN7lvf+lYVSH/Tm97kll122akomwohAiIgAn0Q+Ld/+ze3zz77uOuvv77K7qKLLqr+P34+//nPu3333bf68yte8QrH/6+88sp9FEF5iIAIiIAIiIAIiMBUEFAAfSqaQYWYQgIKoE9ho6hIkyMwCwF060R/chQn/2UxmnwbqASzSUAOwm7t9rvf/c69973vdWeddZZ7ylOe4o4++mj37ne/2z3xiU/slqHeEoEZI/CHP/zBHXbYYe7ss8+uSn788ce7Y489dsZqoeKGBMJFQei1T33qU27vvfd2T3jCEwSqEIF//Md/dFtuuWWV+4YbbuguvfRSt8466xT6mrIVARGwzhknbR9P+vuSlOkjILtr+tokVSKrvknlo99FQAREoBQBBdBLkVW+s05AAfRZb0GVv1cCCqD3inNimWlyMjH0M/3h//zP/3THHXdctYN4m222cX/3d3/n1l577ZmuU27h5aDLJeYcx7az2/zUU0+tgucEDQkkhjs1f/jDH7qDDjrI3Xnnne7QQw+tdqqvsMIK+R/TGyIwpQTkyJ3ShhmxWIyLRx55ZBU8R79deOGFbpdddhkxV73eREABdMmGCIyXgHXOOGn7eNLfH2+rzM7XHnvsMXf66ae7E0880a211lrVf2+22WZjqYDsrrFg7vUjVn3T60eVmQiIgAhkEFAAPQOWks4VAQXQ56q5VdkUAQXQU4Rm43dNTmajnaatlF/72tfc9ttvv1CsD3/4w+5973vftBWzaHnkoMvD++c//9ldfPHF7oADDnDsQmfXOU605ZZbbiEj7hEmqP6Rj3yk+htBqBtuuGFsDra8Gim1CHQjIEduN26z8NYDDzxQHV1McPfFL36xO//889266647C0WfuTIqgD5zTaYCzzgB65xx0vbxpL8/481crPjf/e533Wtf+1p33333Vd848MADqwW1ixYtKvZNn7HsruKIe/+AVd/0/mFlKAIiIAJGAgqgG0Ep2dwRUAB97ppcFW4joAD6MORDk5PJtuOs8lcA3VV3OuqOR3v/+cEPfuBe//rXu3vuucdtu+221e7M1VZbbYkMFEC381TKfALTom8n7cidFg75LTj+N7qwYtEPQQIWCr3tbW+r7kTXKRr9t50C6P0zTeXICTF77bVXNY7z3HrrrW6LLbZIvabfEwQ+9KEPVac68bzjHe+odMbixYunjptVH/ZtH+fKXd/fn7qGmNECDTWAbu0X09BsuX1pkmWeJa6T5KRvi4AITI6AAuiTY68vTzcBBdCnu31UujETUAB9zMALfU6Tk0JgjdnOKv/wCPeXv/zl7qMf/aiOcP/8593KK69sbPn5ShYf3d52tLE/wv073/mOO+SQQ9wRRxyh4NN8iUux2k6LvlUAvVgT955xF5kJ21dHuffeJAsZKoBejm1TzrMUfBk/ne5fVAC9nV2u3CmA3l0WS74ZHuG+/vrru5NPPnlsJ0yVtLu62AklObflnduXJlVOvjtLXCfJSd8WARGYHAEF0CfHXl+ebgIKoE93+6h0YyagAPqYgRf6nCYnhcAasxV/I6gpTCYHnb1Rbr75Zve6173O/eIXv3B77LGHO/vss92KK65oz0ApRaAHAtOib0s6ci2YpoWDpayTTtOVVajzXv3qV7tzzjnHrbLKKpOuzqC+rwD6+JtzloIv46fT/YsKoLezy5U72efdZXGob5a0u7raCZNgnduXJlFG/81Z4jpJTvq2CIjA5AgogD459vrydBNQAH2620elGzMBBdDHDLzQ5zQ5KQTWmK34G0FNYTI56GyNwu7zI4880p1++unVC1/60pfcbrvtZntZqUSgRwLTom9LOnItuKaFg6Wsk07TlRWntBx88MHuggsukN4r1IgKoBcC25LtLAVfxk+n+xcVQG9nlyt3ss+7y+JQ3yxpd3W1EybBOrcvTaKM/puzxHWSnPRtERCByRFQAH1y7PXl6SagAPp0t49KN2YCCqCPGXihz2lyUgisMVvxN4KawmRy0Nka5Z//+Z+rXefcgf6Sl7zEfeELX3B/9Vd/ZXtZqUSgRwLTom9LOnItuKaFg6Wsk04zCqsrrrjC7b777lUV3vzmN7szzjhD11H02KAKoPcI05jVLAVfjFWaimQKoLc3Q67cyT6fCrGeqkKUtLtGsRPGDSm3L427fOH3ZonrJDnp2yIgApMjoAD65Njry9NNQAH06W4flW7MBGY5gM4dXLfeeqv77Gc/626//XbHZGKllVaqgjuvf/3r3S677JLl5Pz1r3/trrzySnf11Ve7e+65x/3sZz+rWmOzzTZz3A+91157ufXWW8894QlPMLfSgw8+6C655BJ34403urvuuss99NBDVRlf9KIXuZe97GVuzz33rIJQvh3MGUcJmyYnDz/8sPvqV7/qLr74YnfbbbdV3+d7L33pS90+++zjtt56a7fccstlfRZOl112WcXqzjvvdL/73e/cOuus4zbffHO39957Z+f5+OOPu+9///vu/PPPdzfddJPjzuSQO3k+73nPa2UUOlne8Y53uI9//ONu8eLFzvO/4YYbFsq68cYbu2233dbtv//+yXybwMQT+BRA5HSLLbZYSFbnFFq0aJH7h3/4B3feeee5b3zjG5WcfOYzn3Gvec1rlsqe799yyy1VuyKrnplvB+R/q622qhi0PZYJeCxbvi7sSOZ4WwKpffQ/+vO3vvWtaqcfdaNs3Du76aabuu233746Ovw5z3lOCvXC73/+85/dvffeWzH0cuXz23XXXau+x1G8JR10sLv++uurdqVu6JSwTtb+P275roNMnzr88MOrn973vvc5HMXLLLNMY3tYuIaBk1e84hVVW3D/fF2/RbZJgxy8+MUvXkIPe1nk/W9+85tLcN5hhx0qvfSXf/mXZtnxsoieQ8fdcccd1bvoTr5Nn3zVq17lnvrUp5rzrNNzXhbCMoZ9MmTS9qFR+06szy666KJqfKDMyC1jGH0SPRP2IfQM7ZXzdBk/RtW3OeXzaZEp9Abjku+7vv0JojKG8hx22GHVVQY8xx9/vDv22GNbPzeKbPXJAf2IPkLGQ/uki37yFQ7lJew39F3GXWyy3H5D3pOWmZ/+9KeVTYkcoEeuuuoqt8kmm3QRq9Z3/vVf/7Xqd+gwHsYNjo1ven7729+6N7zhDe66665zG264obv00ksrW6zp+e53v+te+9rXuvvuu8+tvfba7vLLL3cbbLBBY/om+9HrwJ133jnLxm76UFMAne9/8YtfrGxNb79SP2ybt7zlLUuNAxYd2UWn/+lPf3I41hjzeGB+5plnVrqw7aF/MfZQdp7UqS1d5NwqhLEd1/aeRZZ+/vOfu6985SvummuuWWgbP/9CLrCxSl11UGJe1VXWQzsn1RaW8SGVR1962xrQsthxbWUeVe6avs81Qsw9rr322l7mdiX7HnxC3WsZQ0I78JWvfKW78MIL3TOe8YxG1F/72teqeRIPtgncVl111cb0o9bXKj9hAbBfGNuY48U2Ff4V7GDmrGGb1/WZpgA69sfdd99d+YSs9mqfNlUp+8czHLUvxcIwTh0+yz6qlE7W7yIgAsMgoAD6MNpRteifgALo/TNVjjNMYFYD6FtuuWXluP7yl7/cSJ+A5bnnntvqUORlAsAnnXSS+//YOxfw34Z6/6+HHeGUSy6dKKELiZRLSkgOJbuIQ4pcErlFCTmb8JTKPSEVXXSvnUpHiVKJDko9ODolEl2colLpppT+z2tO8/vPnr3Wms+s75rv9T3P46n9+641a+Y1n7l9PvP5zLnnnuv+f1tCacezq6yySutzbMrOP/98p3RryxMF3Gte85rq2GOPTSrjcpQUbLbZpL/+9a93BtamhCEIw5jFk5Q6vfvd765OPvlkZ4hvSvPnz69OP/10Z5xOpZ/+9KfV8ccfX33oQx9qfNTCKDYwnnbaaU42MPg1lZV8MXYgR/PmzUsVdZHfB910x0qhM88808kKyuIweUOW/xsbdLzhYIaCpS1xSINw2xwAaUpdDehrrLFGb/2PsqH0oC047NGUUM6iTOHgQ+rQh6VPk99ZZ53lPodBjGQ1WKaEBeMbhvsTTjihta8gg4cccogLjU55mtKw5Tsux+9+9zvHHYMLKWXY4RmL4jU2oMMMI1Bq3FywYEHFf8stt5xJdhjfaGvGu7bDSiinOQzy2te+1h14aksYct72trc5Q0HqABTy+Na3vtXNHW3yTRnXXnvtascdd3TzhkUe++g7dQZ0lJn0SeaxpgSDCy64wB2aSqVB5o9Bx9tU2eLfOXhz9NFHt45HrC9of+TcYkDvQ7b64vCLX/yiOu6449xhrbbE+HTEEUe49Ql9rS0xl7/hDW9wh7pS/YY1BNc/pA4jjovMxNzpp6wb+k5//etfHWvWZKTUQaXvfOc7FcZKjEmklIE2HJMxpDPeLr/88otVg0MerEUYh9vWGawxzj77bHd4MjUGtrGqM6BzaIFxuO37yOZb3vKWVtnso99Rdg41Mn8wLq+33nqOz/rrr98qAhiYOTRC4tABfWOttdZa7J1B5Nwqg30ZXyxrK8rEeoZ16kEHHZQ8yGmtQ4l91aCyPkwDep/jttUAalnHtbXfoHIXfx/jKAeG+trbDaPvwSdeQ7OX5rB3UwrHDvbyHCLiMHFdYoxjHPSH95ibWGsutdRSxcYaq/z4ArCmYrzmMHtTYk3FnpVDx6zvSVYD+qGHHtppvdrXmqrE+ifmNGhf8vmNYgyPyz4pOirr3KTnREAEJp+ADOiT34aqQRkCMqCX4apcJ5TAJBrQ2TijcOMEcyqhvEK5vdpqq9U+es899zgDdmy4xFsKI/kvf/nLOe9en0EqT+7MxCAWGx5QKD3pSU+qCIUcG9UxomH0TSmpm+obb07wbPUnvAdlxPsYoVHsXnjhhYtkh2EKL8xbbrllkb+jLMRzD0VjU0L5y6Y3bscNNtigwhvERwDw77cxCpUshJnGCHXqqaemqu4OLaDIwLssRwH8wAMPOIUFXnakBx980B1U8MZ6Lz++ABjPQo+1sLx4+zz2sY+tNdaEBnQUfSjW8YIK5Yc2wJsMoy3GtPg3FE5bb711LYsuBnTkFEV9H/0PxQ/KsIMPPnix9oYXSvT4AASKIQ6GNB16aOp/dQBof5Tg3sPYYrBMCRXfxzj1jne8Y5FH/bduu+22xerEmIJH2+qrr16b/bDlOy5E6D1D/8SLL3VAxqJ4jQ0n66yzjjsgYknIITLCuJA6TEJ+9BPKFEaCCL+DLGK8Z0wKZY5xmz5KCvs4/7aMH7nyiCzQ70lt8thn34mViCgvmac4KJFKlrF+0Plj0PE2VYfwd64o2G+//UzjG+MuSmpYkZo8DPuSrT440Ff2339/t4YKEwetmMuZd+P+lFqfNDHjgMWyyy672BrK0m/GTWbCCBxWD+QcufPPhuMmB2lQNK+44oq1WYVl4oE2wwle1BhYOPRBYh3BPBWvexgLGFtPOumkRb7JOIjxl3VbmBhX29YYFgbhPMD8gscl67LUgVbyblsP9NXv+E7o7c+/OXxAP2pKMe/DDz/ccY0P/w0q5xa+PPOb3/zG7Uvw3ibRzuF60fd/flthhRWcnLCODlPTfqltb8PajrV4yls/VY8S+6o+ZJ05MtzrheOnX5v7g0IcLma/2SX1PW5bDaCWdVxbfQaVu/D7RJ5gb4WRNZWGMcekyhD+Hhu5mVM5OE3ksTjFB6n4ve3QFuMk61bmClJ88Nrn3+dYY5Ufvp2zpmI9yXzHvpBkMaBzABo567Je7WNNVWL9Uydbg/Yl8hzVGD6JOqqc/q1nRUAEJp+ADOiT34aqQRkCMqCX4apcJ5TAJBrQPWqUEXiJofhBiY2BkY0Mip/QC6pJ0YXyBIUS91mSvMcEm7FQYcmmhWfwqvYKPbxuUIjVGV3DDb/3MOXktQ8h7EP5YlQNy9mWZ0q8mk4m77333s7YiLELRmzMMYahyAsPDfAMBuE6z96YU12deAajKp5lXvmOtw6HF+q89QkhihLaG2FRtOOtwj2jPuw4XlUYIVFOee6UmwMUcejoOi8Q2hOjP9/hAAVtRVtiJENx7I1khOfHAz4nxHPcHjnKBN5t8lrB+I9HK6H3UMBS7qc+9anuc4RRPvDAA+dY0LYww+joFXS0L6f36Re+HciTdqhTwncxoLf1v+9+97tO4RFGhmhTNKM4J2StPyyBRxtySIh9DOQonTCis6j1UQqQP7xeCeUdJ55HuYbnmk/kiVz6kPb0v7vuuqt617ve5biESvpBDeiMQSjFkDufaCfaw1//QBkJ1UvEi1C2eY6/1YUFH7V8h94wKaOOr7dF8RoaTsL2OvHEEyuijOAdCS/6Ku0fRr+gv8IKGaaNeYfQlRxCoo0JT8ihhJBx2/3FsSwyvxBBAIWtP6xB+37729+ujjrqqDkDJAZ5FJaPf/zjF5NH+jCKT+aZuH6+rOSJ/GMwypHHPvtOkxdOHVf6DgYR+qBPGObgXxfSv8T8kTvepuZP/zvzA15h4dxIv2S+wJiEHDDGcuCG9UAcMaPJgF5CtihzLgcOBFI/Pz77eZe52h/e8+MT6xNvGGLMRTnvvWlDnrHs1M3lPHPllVc6A66PiINxiYgWm2yyyWLNM44yw3Ul/iAa1wQRPtgSuccqe/65cE5uC7MeG014vy10b2wAxhNwu+22W6R4deMV8k/fxnjOGorxiqsN6BM+SgdGD+SD8nZJdfMAMoesYoBlbGWNgxGV6wZCOWrzBu+z39EvOLDAWpnUNpfwuyUcfwk5t/K3rP3CvGIDtm8fDHf+Girm3TvuuMPN02FUKQ5ksYbLjfQUfr/vfVUpWS9xB3qJcds6d1jWcVaZ47lcuctZ+zKvMQf7/UTb3m4UfY/xiMg+jN1tY3U8dsCt7dCWZc7ou75W+Ylll7owp7CGZuxmTKBszCXWNVXuehX9jY/qwvfb1qvWenmZL7H+sfan3L40yjF80nRU1jbQcyIgAtNDQAb06WlL1aRfAjKg98tTuU04gUk1oLd5NRDmjnDD3GXetvEMw1+mTqujNMTTxYdIa9qYx2Ha2hRHbGbwGPJe3YMYcus2J22eOfFGCmMUBtq6ULyc6mbzzqYfTijVudexLvzq17/+9WqfffaZU2DUnYTHUxrlK4ZGEspXjKzeUBx2qdgg2XQ3Y6xkaQstjCKU56mTT3XK5JyunbvprisvBjQU9HWHMmK5Snkcg4kUAAAgAElEQVQEomTea6+9XGhX2gzF0rbbbrtYlSwb8DrZagudau1/sbGqzQs7llfuhaXfxHdsxvVpixaBHHCAhRCj3og+qAEdIwuGfR9SFy8+jKd1d9GjbMYIQ1v672OUZOyKZWDU8s2hJB9Ssc1zpknh3cQ1NpxgnMfoXWeYqmsvvtcmN/G43WSQij1+UlFGOKhF1ApvDGw6JIJnMgdYeD5V1jp5aOLWd9+pU0hSbg501EVvieeuNmVw3/MHHHPHW+tYHveznDmUb9QZ0EvJVhcO4UGYlOdw3MZNBsN4HYVR3N/FGnOP+02TInscZSacW5hTWTO0XY9ilbn4Oas3YTy2pNYyYRSRpgMAHA4itLs3QHGIggOLdQcrY687nmWuqztEk2IRzwOpdWa4viHvunDIJfodEYc44Mj8nronPAz53jQ+lpDzFGv/u2Xt1zSf0z4YpFjr1xnFWeNzcMyvGXi+bVxIlbnEvqqUrJcwoJcYt61z6LgZ0Jm3uHqEQ7bxOjlnbzeKvhcaxukT3N9eFxEpHDt832g7TBXef950NUff9bXKD9fosafxqW1OYe7jGhgON/tk8UBPra1z1qvWevnylVj/pMbDSRzDJ0lHZeWv50RABKaLgAzo09Weqk1/BGRA74+lcpoCApNoQE8ZN2gWPPkwjJHalFfewwoDMl51TaHeySfcKPH8pZdeukhYbp754Q9/6AxoPsxlyjAbnkgfRCkbb04OOOAAp+BqCwmPJyFGVh/Kte6+zdhQg0cQ+dYZBKk/Xh14iXvFWd2p+Vhx1RRuzneve++9t6I+KJFIdcrS2DslFZY9PuGfuo8u1dVzN91xeZs8qv13f/SjH7n7UH/729+6P3EAoe3e4Vjh2BT+z6JEjevWZ//zBzPaDnA0KQvq+lYY0hbvBg6FbLjhho3NFxtYBzGgozTGgODDS7ZFYPAF4vt496FUIjUdohmlfMfG1SYv2xiyRfEaGk4sSnbGI8Lmeg/atsMhvjyh4Yi/1clNHBoRDxkiIzSl2DjTFDo5lMfUPZZ8yyqPoTK0j74Tt7ElLHuotG1S7paYP+CUO96mxm9+j8fMtogQPr/4sFBd3yglW104cCDCe80TKhtlQdsaITTcNBldiejio4G0HaSgvHEY27poFuMqM7HMMbe89KUvtYhW9jPhuNF0D3o4vuIVzRoCA0TToYTw+bp1XHywsemQWliZMM9U27dBiA3oqWta4kMGTWvXMGR5H2N6PEY0rV1ZB9O3MKaS6tqklJxbhc2y9vN5xfPuYYcd5tb5TfsA3uMaJsKVe0/0lMd+W7n73leVlPUSBvQS47Z1DrWs46wyx3M5csfzJda+o+p78bqxbt8ZzpGsqziMxqFSUt1BzXhOrbuao0R9LfITj5fsiTCoN11JQh0ta6pS69Uua6q+1z+l+tKox/BJ0lHltIGeFQERmB4CMqBPT1uqJv0SkAG9X57KbcIJTKIBnfsWUYa1pTDcZspTxNqElo0/njt4Z1977bUu25RxGEUgXowYTkh4Ya+88srWIs09Z9nMxpnGG2/unSQMZ/j90OPGYqziG+FBg/i+5DgMptXrPlQoc5qd0O7crepTqGQhTzx760LH++f/9Kc/VXhRo5AgWY2CTQ2Tyz+3vLkCYTV6WmQ6rlsf/S82NluUq7HyCcMz//kxLFaqN905GrPsS0EYewRypcEuu+ySbLr4PYyjGC/ClCsvfco3ihcOOviIHqkxra5PWjzQLeN0fK9s3ZgVAyeEJGMyIaQtY3Kywf75QEpRHstj6vCRlVuJvhOPF3HfqmNy6623Vrvvvnt1yy23uJ+/8Y1vLOZN1ff84cuRO95a2jQ+aGHpv9Zx1vL98JmUbJXkEJYjNGw29c/QyG7pw6yRuJaDxP2vXJEQejiPq8zE/ZlDTxhuS6TwYGXdGBfKHQcbzjjjDHfdBGNc3fPxuFlnuKFNiKrhr9VJ3fFNveP1LhGI2g72NbGK70BfuHChu3aoKbGORNHFfyTr2JpqK0u/Cw/nNn03DJfftG4uJeepOvrfLWs//2zoEWs5CNb0Xt2hY0t5+95XlZR1iwxZ6jzIM5Zx2zqH9rU+7iJ3vFNi7TvKvpc6yBSOHXiTs0/l6i4iftSNN/G8VHdAtER9LfITr6ksewfLmqrUehV5s9Qr7Jt9r39y+v0kjeG5XOEwCh1VDn89KwIiMF0EZECfrvZUbfojIAN6fyyV0xQQmEQDumUTZlEg5DafZbNCqDC8My666CKXPZ58eA9wz2ddaO7cMjQ932VzQl7hQYM6L0KLJ39cpti7O9zQWzyH6uoYejvWeTrlKnksm/Sctsnln1venLLwrLV+FpnOrRvfT/W/rhEAQnmMoxvkKlk9077aIvREsBiS/PfjPlFnvMwto7X9LXLVpf1jxWdfBnTyzVVQdy1/ik2qHLHXnDXKRaqtS/SdLvJiGTv6nj98m5Ro01xFaM44m5Kl+PeUbJXkEJYlNY7zbHwAiGgxb3nLW1oPsLXxGFeZ6dJHctvdPx/28bpoR+FcR/QLeHPNBnJTZ+AMD0E1RYuwRJSI6xPPXdYxLs7HImdd+0hOG1j6XSjvTfN8eACi6ZBoKTm31tcyfvu8witcLIfW6uSYv1kOX9aVv+99VUlZt8iQtY26PmfpT9Y5NLUeyS1jjtxZ15FhGSzj9Cj7XuoqjfAAOpHDMJ57nQL6BK6dWmutteaqHK4zm6KAlKivRX7CPVFbCPrc9rO0cSyXVrmz1CvMu+/1T05/staJPEc9hudy9RyGraPK4a9nRUAEpouADOjT1Z6qTX8EZEDvj6VymgICMqD/XyNy0vVnP/tZddlll1VXXXWVCzN34403trZwnccdL8T3gPO3+fPnO2+9LbfcslpjjTVq7w0cRJy6bk7avAhjj1+rl09bWboaOVMKoVwlT5cNeFv75PLPLW/8bcJjXnPNNU5e8QC96aab5u7Rritnk4e9ZQOeWze+n2qvUEnE8019Ka5LG7cSeeb0yVBx2nQPYVN+KaVrrrz0Kd+xIdjqZWgpc0pO6nilWMXvdJFf+OGJyeGf66+/3kUJue+++xrFoW5sLCWPJfLtIi+psaPE/OEboEubpvpyGOXEepVDF259yFYfHB566CG3zrniiivcmgUPN/7dlJqMhUTPOfPMM6tjjz127tWVVlrJeTMTSWPjjTeu+LflAOE4y0zc1occcoirN170faeYQ3xoNDzs4X8LjYLxlS2h0aZpbhqW/NexGsY80Fe/i425caSKOMpSXUjlknJulcXU+O3zieW+6bqSuu92GR+byt/nvqqkrOeuT6zt5Z/ra9y2zqGWdVxOHaxy5/PM/X5K5kbd98Kw5nX3oHvZDH8LDeBxhKpw3K/rm6Xqa5GfUv0s1cZ18miVO0u9wvz7XP/k9COetdZpHMbwXK6exbB1VLltoOdFQASmh4AM6NPTlqpJvwRkQO+Xp3KbcAIyoFcVd4Hj9env6rM2aZPRDwXaJZdc4sJ71imkUSZz9yf3Z2JQf+QjH2n9ZONzXTcn8QYsvNcz3nR1LWSozI2/1yXPOo+svpUsueXK5Z9bXl8elLfcdXryySe3GvTi8o+bAT2+8zSXN8/Hd/J2UcKTT9e2CMsch8i1HjbxeTD27LPPPu6fdca73DJ2UTA1tYFVSRO/bylzlzbLVVDn9E3Co2MQob+0GRPjuta1d1g3q/eNRR5L9J0u8pKSixLzh+ee06bWsSVXrsg3h1ufsjUIB9YnHA5kzePvQ7cwaouqwbzEvdVcrYJXcpye/OQnV7vttpszqBOyfd68ebWfHGeZicuWO8ZbGIfPhONnaBgJ55qwTUKv9Tg6S+gJWGfQ5buh/OeW1T+fY1wNv1FyHijR78K2ia+KCQ1kTeHOS8q5te1S47fPJ44ykHPdUZ+h9vvcV5WU9S7ziKXN+h63rXOoZR1nKb9/xip3/vnc76fm5FH3vTgsdbg/DvtaGOkhPACFXgEZW3LJJR2i0LO4Ljpfqfpa5CfsC/Gc1CQzqfbLXXflyp2lXnHZ+1r/5PQjnrX2pXEYw7twratjaR1VbhvoeREQgekhIAP69LSlatIvARnQ++Wp3CacwKwb0K+77rrq4IMPdh6GPqHs3XbbbavHPe5xi7QuHojcEf7zn//c/T3lNctzH/jAB5zBE8/ruoQxHaUj3kz8/66pr81JuAHva+MdKtz6MKDXse9byZLbDrn8c8tLebjL+fWvf72TQZ+QGWR1o402mlOo8NuDDz5YXX755c4TnDSNBvTYoNNFCQ+bLm0Ry8egxpVUGVK/p8qTo/SO87IqaeL3LGXu0ma5Cmpr30QJxr3G/OcTXkBbbLGFO6yx1FJLLVJFQgsSAYKUMqDnhPRPcevDgB6Xx6K0zJWLEvOHL4O1TXPG8Vy5Im8rt75lqysHlPef/exnqyOPPHKRNQlGbUJNP+pRj1oEGVF5zjvvPPe3lAzjGUkkFIzofKPOkE4+m266qfNWx5geG9LHWWYGHeNzZJFnw9CwtM3HPvYxFxafdeXee+/t7jvfd999Xfsst9xyVehpGB7YiQ931d2Ry/f6MCp2PVRQah4o1e/COTEOqxxGCHnJS15Sve9976tWXHHFRZq/pJxb5cw6r8djbe5aosu42laHPvZVJWW97/rCosS4bZ1DU+sRq7z556xy55/P/X5qTh6HvveVr3ylYmxgjnzVq17l5sxll112kTH/jW98ozvkhqE8PJQThmkPDaNNhzRL1dciP136Qqr9ctZdoWxa5c5SrzqZ72P9U6ovjcMY3pVr3G6ldVS5baDnRUAEpoeADOjT05aqSb8EZEDvl6dym3ACs2xAv/vuuytORX/ta19zrbj99tu7uySf8YxnVEssscRiLWvdgMUvoti87bbbnMKTjfO11167mPcw30YRyia4S+prc9J2upeDBWuuuWZ28Qhf/5rXvMa9FzPcfPPNO3ngY+QiNGwpJUtuJXP55yqFCBOHMsUb92gHvNB33XXXapllllmsuBYlRF171B0Kya0b+aYU4uHvGCk5AFBXj7Z2WGGFFZz3xdprr+0eS32zKa/ctqjLZ1AP9DBE47h5oMch3OMQkoNw7dJmuUo5i/yioH7ve9/r7pskIZMnnHCC+3dThJBUOcK6bbDBBtXChQurddddNzm0pOSxRN+xjhdh4VPzYZxnH/OH/76lTZOgowdS7VmXn4VbCdnqygFPtj322MOFaycRZp15hDtV60Ksd+mf5IvCHy93jLWsr7gGIU4LFiyo+A/jr0/jLDPDNqCHxpEw6k54v3Z853hdaPfw/vM4akvYJqH8s75gLVq3Dm7rV5tttll13HHHZYe17yJnqf5ast/h1X7MMcdU55xzjsMRzolh2OI4lP4w5Nw67qXGb5/PIN6Lg66L2uoyyL6qpKyn5NLaPuFzJcZt6xyaWo/k1scqdz7f3O+n5uSSc4yVRRgtJByTw7rGB53qQruHa/OmqzlK1dciP2FfCA8KtHFKtR/vWp6Jv2GVO0u9Uu3cdf2TyrdrncZhDO/KNSdKYp97jNy20PMiIAKTT0AG9MlvQ9WgDAEZ0MtwVa4TSmCWDeh4hrCpI+FFgrf4euut19iS1g1YShRQ/HzrW9+qzj///OrjH//43OOEOMWQFnurpPLj966bk7b7pbpsUlNl7Yth/J2+lSypesS/5/LPLW/ojYZxD8U5xo+me2WtbWdpj9y6wSalEE/9nsuf58Mwh3Vh/pvyzG2Lpny6hCskrzjMaZ2iKbeM1va3cO7S/uRrKXMXOchVUFvKH3p1UnbCURPtoSnUNM+kyhHKI8+nIpb4tkhx68Is1c5d5CU1dnTJM1VO/7ulTa15+efCQyxNyug4T0sdS8hWFw4Ys1AOILeknXbaya03VltttUZUfckaRtwvfvGL1dlnn13dcMMNc9/j34TA9vOYhWduu3ZhVfeNkmVrqlNojGXO50APf2Nsqpvj7rzzTrcu+OY3vzkXFeP222+vkGf+t81DPDWedeVuea+LnKXKW7LfUafPfOYz7gAjyYeux7B+6KGHuihBbWuQUchS3A6p8ds/H5c1DiHd1r5/+tOfqiOOOMIdTiNxCJT/mtatFllpeiZnX5WSnUHK0XfepcZt6xyaWo/ksrLKnXU9lDsnj0Pfi+8lx1i+1VZbzR3KqTvohM5g5513dhFI/DUcHMrn8D2p6WqOUvW1yE/qYHDXebZLnaxyZ6lXrsxb1z+5+VrrNA5jeFeuw9ZR5baBnhcBEZgeAjKgT09bqib9EpABvV+eym3CCcyqAf2BBx5wSkiM2FbFjnWzYhUJvIrf9a53OQUyCcMoSmZCBuemrpuTL3/5y3Mb8LoQcF1OkLeVPS7nBz/4QReOdNCUq+TpsgHPqVfdXXTh+7nlDe8wDcO5NpXJWj+LTHeRrZRCPP7u17/+dadAGiRxTcLLX/5yF+GB1KentKVcYRu1efrFecXeAXVK5lx5sba/pV6hByPPW/uspcwpOakrX66C2iK/eMiiiKQtrN7iqXLE8pgaE3xdU9xK9J0u8mIZO/qePzwjS5taZDt8JvTetfZfC7cSstWFQ5d+3KV/tnHnGhLWO0S6IYX3vPr3xlVmYmMg0WAwJpZMobc51/wQ1pdoPhdffLEzimOYXH755eeKEMqjDy1+yy23uMMSpNhjvWlNYllj9FnvLnKWGn9L9jvqHo7vfrzA89AfVkjd+VtKzq3tYhm/fV7hPcvWw0W8G3ra5qwdrHWoe86yrwrn2L5lPSWXuXUrNW5b59DUeiS3PjlyR96537fMyaPue3G9mEvYu/j9iz+QE14b9Ktf/cpFzONqLn81xEUXXeSuYyE1Xc3BbyXqa5GfcE2VugLGy5Gl/SzPxHJplTtLvXJl3j9vWf/k5G2tE3mOegzvynXYOqoc/npWBERgugjIgD5d7ana9EdABvT+WCqnKSAwqwb0EhswjPKEgOekOGmHHXZw3hdt3haxgslqZIlFr8vmJPZsqFNmd9kAt3WL+OR91zsz42+UULLkdO9c/rnlzX3eKt+WDXhu3eCWUoiHd/p5BQ+hXwfxTIoN0RhqTjvttGrppZdubcpctk2ZxR7Hn/70p6tddtklKUZhdAEerjP855bR2v7JwnUMl0i+ljKn5KSufLkKaov8lihHbHDrSx5L9J0u8mIZO/qeP7w8WNrUItvhM136r4VbCdnqwqELs1TZf/SjHzkj8m9/+1tXJO5HxnDblkKFaJ1SfVxlpgu/XBmMnw/Xh9x9+9rXvrY6+OCDF/FCjOfMcNxlDvr2t7/tlOdNd+T6b4Z3dw9ymLNLnVNy1mUeKJFnWI44PDnzNgYSH9WKww37779/I45Scm7lbxm/fV5hn8Wz/pJLLqkI159K4V3POVGBwnxL7KtKynru+iTFsMu4Y5F9a76WdVyqDuHvOXJnXUeG+Vvm5FH3PcobrjcwjG+33XZzh8nr9ABEqkK/wCEq+hLtQtQ8ol2E96LXtUWJ+lrkJ/YetuyJLO1neSbmYJU7S7183iXWP6X60ijHcOqUw9UzGIWOKoe/nhUBEZguAjKgT1d7qjb9EZABvT+WymkKCMiA/h7XinUnvsPmje9T5Lc4JG+sUPOnxNtCsqNw49Q5odhIfRnQDzjgABfqM7xfNBbXMNwnv7Exx/t1ySWXnHv0Jz/5idvU4yFMQjl07LHHtoY25rk//vGPTsm7zjrrLGYU/cIXvuDCjGLwRBFAnZ/3vOclexPK5Ic97GHVKqusstizuUqeLhvwtgLmbg5zyxs+b/GOjO9MxLBB+3ZRKuTWjW9YFHjnnXee86YjYUjhOoO2KxR82VFaIAMo+eMUXstAXng6brjhho1NF98tX3f/eFIw//kAMn/YYYdVeIWQ6P+EMKyTV59n/H28oT70oQ+5fhGmXHnpW75D7wU8Ic8888zkPbeWMlvkJOafq6C2yG9YDoui/+6773beQNzvTGo6CBTKI/cK4zm6ySabDCyPffedLvJiUUiWmD+AZ2lTa7/1z8X9l3nv3HPPrR75yEc2ZhXLQd04W0q2cjnEzJruZ24am+qM3fEBQMYF1lJtB6Guvvrqauutt54b94ncwd2VPo2rzIT3zTL34PG3+eab54pZ1vPhgUO+ueWWW1aXXXZZa7Si8EDWK1/5ygrPRQwoKc/h+++/34WIpz1IljUkzzGH3XbbbdW6666bfWe6h1FiHijZ73y5QwMxxvIHH3zQzd+sPT71qU9V66+/fmN7l5Jzq4BZxm+fVxwOn3UOhxOXWWaZxs8hT6zv4EHad999K+attj1JXWYl9lUlZT13fZJqrxLjds7cYVnHpeoQ/p4jd7yX+33LWmbUfY96hQchGS9WXnnl6pprrnF7oXhOrBtvOEzFYX0ibqX0FyXqa1mDxWsqyzV1ljWVpY1jmbTKnaVePu8S659SfWmUY3jdeGNZX4xKR5XTBnpWBERgegjIgD49bama9EtABvR+eSq3CScwqwb08DQ3TYhxg9DEXrEbNutDDz3kDHEog+677765n+rutA0Vapa7qr/61a9We+21lzM2D+L1E2/6KCRh4QjvVueBy8b2mGOOmQth3+RVAqdzzjnHeT6RKCNh7zH6L7HEErXSj2Ecb2IUH2eccYZ7NiwDIQkxOKFgJOGxhrfOU5/61MbehFKYd0jcm7rxxhsvoqQvoWTJ6dox/7ZQqV2UQmEoV95vu6PZs+Idn8bRgH7XXXc52fflJMzsO9/5zmr11VevRY8scpDjoIMOqp7ylKc42Vp77bUXebYuz6Z7funXH/vYxyoMwsgsaRADOu9jHNpjjz1cf071QerDoQHq478f3wnsKzdq+Q49WHbccUfn9dJ2MMgq4yUMJ7HwWBRisXINmcBAUKfsR8GHwtKPX3yvyYAeK4Da7p3Okce++04phWSJ+QPeueOtdSzHi5SDEb4/to2zPPOGN7zBXcPSNs6Wkq1cDnEbM+/iwVZ3aIm7nN/xjndUJ5988hyLOsV+7CHUliflxdgKU3+Yqy7qzbjKTBgSvOkQG30Ywwj/69dLYRheqxyGz4Vjv/9700Erfo8jsfh3mu7IDb8Vy3/bGpL3vJxwcAKjKuvNXAMp+ZSYB0r2O88sNkr4v1uMxaXk3CpjMZ+2ENDxfJ7aB9DPkQkO2/p+wJrBXyVgLaN/rsS+qpSshwb0VBh/C4cS43bd3NF0eDt37Zmq0yByZ1mfW9Yyo+57MIp1EJaxIzbY+ndSB+9L1NeyrqZ8n/nMZ6pdd911Tiz6WFNZ2jiWw64G9La9fIn1T6r/hL8P0peGPYZPko4qpw30rAiIwPQQkAF9etpSNemXgAzo/fJUbhNOYFYN6DQbp7d33nnnOWMXXlAoxF/84hc74xCK0Jtvvrm64IILnKErTnWhljFMY1y58MIL5xRHGJP32WefarXVVpsz+vLcZz/7WaegZhNEspzObhK3us0Jz+JFx13veAehyMWj6aabbnKe5J///OfnsluwYEHFwmHevHmLfQIveQxElNcnwohSTzzMvSGdvK+66qrq+OOPr2644Qb3aJPBCIXpnnvu6e6RJHGA4aijjnJ/Cw1zGNvx6IWTP7xQtwHPVfJ02YC3dfU4XPM222zjDh7ggYRXEilUpOeWFw54OPk2YPNLm2B8hR3fuOOOO5yyAsNHeNCDbzd5KFiUClZFScjHqhDnYApeb95ghZEGWcRI6xXxKH9QHOENyuENnm06nMKzsEVx6dOmm27q5AfvPTymUO4idyhGMK77b/O8RUHXJgex4tj3QfpE2FfuvfdeZ7wiJKP/fpvHeq689C3fYbhJ6x3hljJb5SRknuvhZZFfDEEcKKLP+hSOnfwNwzmha5EZP2b7Z5u8O+sil/Qlj332nS7yYhk74FNi/sgdb9v6bPhbPH/7/ssczmEd5kdYMb+dfvrpi8yhPFt3UKmUbPG9XA6xMhtZJOrMc57zHDem0leuu+46N85eccUVi2Briszw/e9/30WUYa1EYgynjxJVpm0M59mmA0PjKDN40rKOIzUZxuKxpu6QpVUW/XPx1QL8nbD5MA6jBYX5MkaxNghTykDKs8g24yCewj6xLmVdTLv69SHz3I033ujk3a8jU4cn2updYh4o2e98XZqMYCmDln+/hJxb5SuOfsXBP8a0NdZYoyJsOm0d7gfiQ7eMFxw042DxYx7zGLe3gQdrK+ZRImD5ZPFYbyt3iX1VKVkPxwnGTCJ9sD5gnwTXZZdd1tpEc8+VGLct6yIKYFnH5VQoV+5yv29dy4yy73leYVht/7eUwZbDZ0SE8il1NUepscYqP3EkCsrD2nqQNZW1jUO5tK5Xc9dUJdY/1v6U25dGOYZPmo7K2gZ6TgREYHoIyIA+PW2pmvRLQAb0fnkqtwknMMsG9DpjV1tzYhT9xS9+UbFhIuGxzkYwTrfffrvzxkFhGaaVVlrJKSExBsYGGP6OJ9uznvWsThIVb04wSqIA9wbqtkzbvCL9e+Rz6KGHVoRfDxNKtI022qj6wx/+4BSqYWpTqKJou/zyy919nnEZMQg/4QlPqAiZGv/W5BlaSsmS0xhhuOb4vViRnlte8sP7GgW+pU2RJ0IPExKQxL2cGNZj5Z1FqWBVlIR1tirE6YP0Iwz8oSGbvDjQgmIWw0x8IKDNiwElAcoZ6ptKyC/yj8KbNKgBnTyavk//J5w8XslxG3JgAO97ZL8u5cpLFwVTG6v43u26w0Px+5YyW+UkzLuEAZ38Gdf322+/6pvf/GZKbFw7cSjJGxnxCCWaQV24/lhp1ZY58kgeXFOQksc++04XebGMHaXmD/LNGW+TDRo8QL04rBRG8Gh6nzmOA1/MZaSmSB+lZCuXQ44skjce4oy/PqIGc9BWW221CA7mcg524X0cj2ttYzhGaLxUm6646HvNkcsqrGQYSp2/N4W/L2FAr/MoT42/4R3PlNdy7TEDmmwAACAASURBVIuvL3MtnsP+EGjIwYesxxs/TG0RnCx9r9Q8ULLf+XrFB3EZEzhwu9Zaa1mq7vpMn2tr00erqoq9J8P3msJI33PPPc5gHkZf4T3an/py2CNeqxGql/Ua659BUol9VQlZD69QiOvbND+kuJQYt63ress6LlX+8Pdcucv9fs5aZlR9z/OIPcot1weF0aDIJ3U1R8i+z/pa5Yfv54zD/voqv+ao6zM5bezrn7NezVlbllr/WPpUbl8iz1GN4ZOmo7Lw1zMiIALTRUAG9OlqT9WmPwIyoPfHUjlNAYFZNqDTfHip4GGOwS024PnmxaiBVw7GFbx+vRG5zQuIk8EYevCebsrX5z9//nzn+YFBpmuqU9zyXUKvx8b68BsosQlV/OhHPzr5aZRNPOu9gNte4GABXr+PfexjW/PFG54T9aE3fN0LKN/w4sWrqu7exZJKliSYfz6AlzjKRcoSpz4M6GzUue8OZav39qsrG57MeP9g0MObm/Tc5z7XlQuDdJgsSoUcRYnPO0chTr24SxqlvY9c0MQcgwwek3jF1UVL8O+hYME4g7w29T9kCkPI4x//eMeH1IcB3Y8rXEtwwgknLKZQDuvmvbgYX9oUzOMg38gURjJSygOSZyxlzpETz62UAZ38b7311uqII45Y7PBT2GZbbLGF87BDoY/XHinlBYQCHCMChzpS8kh+hAC2yGNffae0QpK69D1/5Iy31jHcP4eimUM9YdSVOA8vB6wH6OekNgNJKdnK5YD8EZobeWxKfmzcbLPNnLc1BllSk3cccsgzjOGEW25LjHnMkzzL/29L4yIzoaGjzchRwoAOn3DstRjD4wNPTVdMNLFnPKCtw8g/Tc+yfmVM5iBl11RyHijV73xd4+hAhx9+uFt31F2d1MSnbzm3tgPjHHMNkaPC1HYPM+MHYwcRgdr2Nqk1u7WM4XMl9lV9yzpjIYchWXvHfLoa0GHQ97htXddb1nG5bZkjd7nfz13LjKrvwSw+mGUxhsOOa9HYC5IsV3OE7dNXfa3y47/Nepn9Q9tenzUV3vW0OVFUmtZUuW1MPpa9bjimW/fyvFNq/WPpVzl9yec3ijF8UnVUljbQMyIgAtNBQAb06WhH1aJ/AjKg989UOU4wgVk3oPvND5sQvFBRhnvvGrxt8AzlnmYfJhulrw9N2HYPZZjvwoULK+46xzjovTPIG4928sdjpc0YaBGvcHOCUhrvd75B+DS8RQg9zIab71MXDIYozgjdmvttQhlzCv6yyy6by5NvomznDnkMuNxR3XRHelwf7gvFe50yXnnllXP8KSdstt9+++pFL3pRteqqqzaiKK1ksbQBz2AoI4QjXtV4sqJEJEwuClW8j33KLW/4fdoUJQReTr5NMSwTopw29fIUeirQPhiDtt1220WqYlEq5CpK+EAXhTiHWQgfTDnxnPcRDagbkRle+MIXOgM3nvWWhFID5TmGbAz05OfllKsbdt99dydTYYjcvgzovnywQ67pj8gD44wvA3JNGZBzPw431StXXroomFJMQ8+qpgMZYR6WMneRk5IGdMoPOwwKHH7ybebHIvoXdecQT+zliZzhudyU2uRxhx12cEpRjHMWbvE3Bu07XeTFMnbUsehz/rCOtynZrvsdpowbXLXQJgdhuOyUgaSUbOVyYM793ve+5+rWNjbGhtjU3c5ERYAVax48c/1ainkQwy/zD2OvZcwL22TUMhOG2m1jEBs3+gjh7udTxggU3xYDLWMN61Su7yG1hQVu6xvMX0TZwOPd9wGe73v9WnoeKNXvPLvwgEMqOkAb7z7l3DrmYZTG45L5jjGdvsl6izVr2wHYn/zkJ+7KIA7M+HWo7+es1+nnbWt2a/ni53yY+L73VX3KOuMr0To4aAcf+i19hvUB0aC6pj7Hbeu6vst6xFI/q9zlfr/LWobyjqLv8d2wfhz65eBe234gvprCcjVHiXWYVX7Cb7etqV760pdWzHEkGIzSgE4ZctdUvFNq/ZPqT9a+FOczzDF8knVUKf76XQREYDoIyIA+He2oWvRPQAb0/pkqxwkmMAkG9AnGq6KLgAiIwFQQiBV3n/70p6tddtllKuo2TpUI71Dt+0DHONVTZRGBSSCQM+6Fh7E22GADd5BgkMhCk8BHZRQBERABERCBPgjEd5CnDiX28U3lIQIiIAIiIAIyoEsGRKCegAzokgwRCAjIgC5xEAEREAERsBC4+uqrXdhy7ifkmgbCuFojAljyn/Vn4pCeeKsR9n3ZZZeddTSqvwiMhEAYeYPoOnjrcu99XcIjd9ddd3U/WcLxjqRC+qgIiIAIiIAIjCGBOIoL0dzYayiJgAiIgAiIQEkCMqCXpKu8J5mADOiT3Hoqe+8EZEDvHakyFAEREIGpJIA35nHHHefulycU/Yc//OFqp512msq69lUpQkFyjcZuu+1WLbfccq3Z3nnnndXLXvYyFy6ZdNZZZ7lwlkoiIALDJ0BI1hNPPNHdGZ8a72JP9dSVDsOvjb4oAiIgAiIgAsMlwNUQt912WzV//vzkdVXhITSuNLr00kurjTfeeLgF1tdEQAREQARmjoAM6DPX5KqwkYAM6EZQemw2CMiAPhvtrFqKgAiIQB8Evv/97zsj780331ztuOOO7o75Rz/60X1kPXV5YIDjsMGxxx7r/luwYIEzxNUlDO3HHHNMdf7557uf11tvPWd4X3/99aeOiyokApNAgLu599xzzwqvuMMOO8zdC73MMsvUFp0737n3megc22yzjTtctPrqq09CNVVGERABERABEeidwD333FO9+tWvrm666abq9NNPdxFallhiidrvsLfYb7/95g6Q7rvvvtV5552XPHjae6GVoQiIgAiIwMwRkAF95ppcFTYSkAHdCEqPzQYBGdBno51VSxEQARHog8A//vGP6uMf/3h10EEHVb///e+rU045pXr9619fzZs3r4/spyqPO+64o9prr72q66+/3tWLO82POuqoaquttqqWWmop9zeM7BxGOPXUU53B3CeMdUceeWS15JJLThUTVUYEJoGAV/x/7nOfq575zGdWH/jAB9yhlrr05z//uTr66KOrd77znUlP9Umou8ooAiIgAiIgAoMSuPjii6tXvvKVbq/A4dF99tmnOvzww6t11llnzpDO4dEvfOELLtILa2HSmmuuWX30ox+ttthii0GLoPdFQAREQAREIElABvQkIj0wowRkQJ/Rhle16wnIgC7JEAEREAERyCEQhzZ+97vf7bzS/XySk9e0P8u98QceeGBFGMswPf3pT6+WXnrpOeN6+NshhxzivF1TId+nnZ3qJwKjIBBGg0DpjxFg++23by0KRnTGwRVWWKF6xSteoQNFo2g4fVMEREAERGBsCLBXePvb3169+c1vdkZ0n5hXN9poo+ree+9dbG3Mb9pTjE0TqiAiIAIiMBMEZECfiWZWJTsQkAG9AzS9Mr0EZECf3rZVzURABESgFIHQyLTSSitV5557brXHHns0hmcsVY5JyPeuu+5ydyl/6EMfai0uHI8//njn3d8UKnoS6qsyisCkEkDJf9xxx7nxTIr8SW1FlVsEREAERGAcCDz00EPVV7/6VXeF0Q033NBapE033dRFteIaFB3IHYfWUxlEQAREYDYIyIA+G+2sWuYTkAE9n5nemGICMqBPceOqaiIgAiJQkMB9991XvfGNb3T3dvO/GIkVcrweOKHvuUt54cKF1Ze+9KWKO5Mx1hGq8mlPe5q7T547lFddddWCLaasRUAE2ghwh/nee+/t7mHFc46Qs7qeQjIjAiIgAiIgAt0J4I3OvMoa+JprrqluvPFGlxnRmFgDE8Vqyy231OHR7oj1pgiIgAiIQEcCMqB3BKfXpp6ADOhT38SqYA4BGdBzaOlZERABERCBkMBf/vKX6v3vf3+17rrrOq8RJREQARGYVAJ///vfneH82c9+dvWsZz1LXnCT2pAqtwiIgAiIgAiIgAiIgAiIgAgkCMiALhERgXoCMqBLMkQgICADusRBBERABERABERABERABERABERABERABERABERABERABERgFgjIgD4Lraw6diEgA3oXanpnagnIgD61TauKiYAIiIAIiIAIiIAIiIAIiIAIiIAIiIAIiIAIiIAIiIAIBARkQJc4iEA9ARnQJRkiEBCQAV3iIAIiIAIiIAIiIAIiIAIiIAIiIAIiIAIiIAIiIAIiIAIiMAsEZECfhVZWHbsQkAG9CzW9M7UEZECf2qZVxURABERABERABERABERABERABERABERABERABERABERABAICMqBLHESgnoAM6JIMEQgIyIAucRABERABERABERABERABERABERABERABERABERABERABEZgFAjKgz0Irq45dCMiA3oWa3plaAjKgT23TqmIiIAIiIAIiIAIiIAIiIAIiIAIiIAIiIAIiIAIiIAIiIAIBARnQJQ4iUE9ABnRJhggEBGRAlziIgAiIgAiIgAiIgAiIgAiIgAiIgAiIgAiIgAiIgAiIgAjMAgEZ0GehlVXHLgRkQO9CTe9MLQEZ0Ke2aVUxERABERABERABERABERABERABERABERABERABERABERCBgIAM6BIHEagnIAO6JEMEAgIyoEscREAEREAEREAEREAEREAEREAEREAEREAEREAEREAEREAEZoGADOiz0MqqYxcCMqB3oaZ3ppaADOhT27SqmAiIgAiIgAiIgAiIgAiIgAiIgAiIgAiIgAiIgAiIgAiIQEBABnSJgwjUE5ABXZIhAgEBGdAlDiIgAiIgAiIgAiIgAiIgAiIgAiIgAiIgAiIgAiIgAiIgArNAQAb0WWhl1bELARnQu1DTO1NLQAb0qW1aVUwEREAEREAEREAEREAEREAEREAEREAEREAEREAEREAERCAgIAO6xEEE6gnIgC7JEIGAgAzoEgcREAEREAEREAEREAEREAEREAEREAEREAEREAEREAEREIFZICAD+iy0surYhYAM6F2o6Z2pJSAD+tQ2rSomAiIgAiIgAiIgAiIgAiIgAiIgAiIgAiIgAiIgAiIgAiIQEJABXeIgAvUEZECXZIhAQEAGdImDCIiACIiACIiACIiACIiACIiACIiACIiACIiACIiACIjALBCQAX0WWll17EJABvQu1PTO1BKQAX1qm1YVEwEREAEREAEREAEREAEREAEREAEREAEREAEREAEREAERCAjIgC5xEIF6AjKgSzJEICAgA7rEQQREQAREQAREQAREQAREQAREQAREQAREQAREQAREQAREYBYIyIA+C62sOnYhIAN6F2p6Z2oJyIA+tU2riomACIiACIiACIiACIiACIiACIiACIiACIiACIiACIiACAQEZECXOIhAPQEZ0CUZIhAQkAFd4iACIiACIiACIiACIiACIiACIiACIiACIiACIiACIiACIjALBGRAn4VWVh27EJABvQs1vTO1BGRAn9qmVcVEQAREQAREQAREQAREQAREQAREQAREQAREQAREQAREQAQCAjKgSxxEoJ6ADOiSDBEICMiALnEQAREQAREQAREQAREQAREQAREQAREQAREQAREQAREQARGYBQIyoM9CK6uOXQjIgN6Fmt6ZWgIyoE9t06piIiACIiACIiACIiACIiACIiACIiACIiACIiACIiACIiACAQEZ0CUOIlBPQAZ0SYYIBARkQJc4iIAIiIAIiIAIiIAIiIAIiIAIiIAIiIAIiIAIiIAIiIAIzAIBGdBnoZVVxy4EZEDvQk3vTC0BGdCntmlVMREQAREQAREQAREQAREQAREQAREQAREQAREQAREQAREQgYCADOgSBxGoJyADuiRDBAICMqBLHERABERABERABERABERABERABERABERABERABERABERABGaBgAzos9DKqmMXAjKgd6Gmd6aWgAzoU9u0qpgIiIAIiIAIiIAIiIAIiIAIiIAIiIAIiIAIiIAIiIAIiEBAQAZ0iYMI1BOQAV2SIQIBARnQJQ4iIAIiIAIiIAIiIAIiIAIiIAIiIAIiIAIiIAIiIAIiIAKzQEAG9FloZdWxCwEZ0LtQ0ztTS0AG9KltWlVMBERABERABERABERABERABERABERABERABERABERABEQgICADusRBBOoJyIAuyRCBgIAM6BIHERABERABERABERABERABERABERABERABERABERABERCBWSAgA/ostLLq2IWADOhdqOmdqSUgA/rUNq0qJgIiIAIiIAIiIAIiIAIiIAIiIAIiIAIiIAIiIAIiIAIiEBCQAV3iIAL1BGRAl2SIQEBABnSJgwiIgAiIgAiIgAiIgAiIgAiIgAiIgAiIgAiIgAiIgAiIwCwQkAF9FlpZdexCQAb0LtT0ztQSkAF9aptWFRMBERABERABERABERABERABERABERABERABERABERABEQgIyIAucRCBegIyoEsyRCAgIAO6xEEEJpPAr3/962rPPfesrrjiCleBj3zkI+7fSiLQJwGrnH30ox+t9tprL/fp5z//+RX/ftSjHtVnUcY2r1mu+9g2igomAiLgCGh8kiDMMoEf/OAH1Utf+tLq5ptvdhi+8Y1vVFtsscUsI1HdRUAEREAEREAEREAE/klABnSJggjUE5ABXZIhAgEBGdAlDiJQlsB//dd/Vc95znPcR572tKdVn/zkJ6snP/nJA3/Uatgc+EPKYKYJWOVslo0041j3P//5z9XrXve66j3veY+T3ze96U3VG9/4xpmWZVVeBFIErONdKp9x+n0cx6dx4qOyTDcBGdCnu33raqf1z+y1OTUutd+eTZqqdS4BjTu5xPS8CIwPARnQx6ctVJLxIiAD+ni1h0ozYgIyoI+4AfT5xQig7Dr00EOrb33rW9URRxxRHXvssdVyyy03saRKbeinQdH/5S9/udp+++1d2/7rv/5rdemll1Ybb7xxsq3jTeq73/3u6tWvfnXyvX/84x8VC2T+I73gBS+oPvzhD1crr7xy8t1pfOCaa65xfe3uu++uTj755OqAAw6o5s2bt0hVrXI2y0aacay7FDnj1WNHOa/98Y9/rE444YTqwgsvrLbeeuvqrLPOqp74xCeOF6AxKY11vBuT4pqKMY7jk6ngQ3woHi+bPr3mmmu6g5DbbLONi7TCYcglllhiiCXVp3IJyICeS2zyn9f6Z/LbsEsNSu23u5RF78weAY07s9fmqvH0EJABfXraUjXpl4AM6P3yVG4TTkAG9AlvwCkr/t///nfnJfm2t73N1ewRj3hE9aUvfanafPPNJ7ampTb006Do/+EPf1jtscce1Xe+8x3Xvp/4xCdcqM1U+vGPf1y9/OUvr6699lr3KMbzt7/97dUyyyzT+urvf/97ZzDGaE76j//4j+rNb35zteSSS6Y+OXW/xyw4uAD/JzzhCYvU1Spns2ykGce6S5EzPl121PNaeFAJKm9961vd2Ke0OAHreDdJ7MZxfBo3flYDelzu+fPnVwsWLHBrVL+fGre6zXp5ZECfPQnQ+mf22pwal9pvzyZN1TqXgMadXGJ6XgTGh4AM6OPTFirJeBGQAX282kOlGTEBGdBH3AAFPz+JSqNRGxpKNEepDf00KPq7GrRjg9Czn/3s6mMf+1iFd1hbig32s3xvvAzo/fX2cTRQTasiZxLHvVHPa7NuQM/pn5MoX6mRLKf+qbzG4fcS9elqQIcHBz2POeaY6vWvf33yEN848Ju1MkziXmjW2shS35x2nMT1T4lxzcJ1mp4ptd+eJkaqSzkCkzjulKOhnEVgsgjIgD5Z7aXSDo+ADOjDY60vTQABGdAnoJE6FjFH2dDxE0Ve86Fub7zxxuo1r3lNdfTRRyuEew3paVD0E1L9LW95y9zdzP/+7/9evfe9762WX375RtmK3/EPEqlgu+22a5XJq6++2oUwJuWEjC8i6GOQqQ/hfv/99zuP1P33318h3Du0yzgqPqdVkTOp494o57UwhPu//du/VaeeeupMhXDP6Z+TKl9tw1ZO/TsMf0N/pUR94vGyKaoNz91xxx3VF77wheoDH/hARb/26ZBDDqlOO+20iV6vDr0xh/DBSd0LDQHNRH0ipx0ncf1TYlybqAbuobAyoPcAUVl0JjCJ407nyupFEZgyAjKgT1mDqjq9EZABvTeUymgaCMiAPg2tWF+HHGXD9FIYfc1KbeinRdH/n//5n9VOO+3kGmqDDTaoFi5cWK277rqNDfe73/2uetWrXlVdfPHFizxDKPbjjjuuNYwqYd6PPPJI9x6GJLzWV1llldELyRiXwCpns6z8G8e6T6sixyqPY9ylVLQhE8jpn9MoXzn1H3LTdPpcifpYDehhgX/5y186g/kZZ5wx9+dTTjnFeaLPmzevU930Uv8EtBfqn+kocsxpx0lc/5QY10bRTqP8Zqn99ijrpG9PDoFJHHcmh65KKgJlCciAXpavcp9cAjKgT27bqeQFCMiAXgDqmGSZo2wYkyJPZTFKbeinRdF/6623Vrvvvnt1yy23uPZPeZL/93//d4Wn+u233149+clPrvCe/vnPf+7+1ua9/sADDzjF9vnnn+++87rXva5C2b3UUktNpdz1VSmrnM2y8m8c6z6tihyrPPYl/8pn8gnk9M9plK+c+k9Ca5eoTxcDOqx4DyP6SSed5NAR2eYTn/hEtdVWW00Cypkoo/ZC09HMOe04ieufEuPadLS8vRal9tv2EujJWSYwiePOLLeX6i4CIQEZ0CUPIlBPQAZ0SYYIBARkQJ9ecchRNkwvhdHXrNSGfloU/bFH+Vvf+lYXTrwphUomQvzfd999FX9Lea/jLfbyl7+8uvLKK13W7373uyvCtCq1E7DK2Swr/8ax7tOqyLHKo/q1CHgCOf1zGuUrp/6TIDUl6tPVgA4v1hasJT772c86fPvuu2913nnnKZT7mAiT9kJj0hADFiOnHSdx/VNiXBsQ+cS9Xmq/PXEgVOCREJjEcWckoPRRERhDAjKgj2GjqEhjQUAG9LFoBhViXAhMggE9Vmh+4xvfqLbYYovqL3/5S8WdxoRhvu6669xdhCuttFL17Gc/u3rZy17mwkIvt9xyZtQPPfRQxb3bl1xyiTOyXX/99e5dvFyf9axnuTy33HLLaplllmnNc1jljQsRf7etkE972tOqT37yk65upKZF/09+8pPqQx/6UPWRj3zE8aX+F110UbX22msvlv29997r2HE35M0331z9+Mc/ds9svvnmLlz2S1/60uopT3lKtcQSS7TysygRwk3y85//fGdAfdSjHlXB4NOf/nR16aWXVtdee60zrlJHyv3KV76yeuYzn5n8vi/c3/72t+qb3/ymCyn+rW99a04e1lxzTZfPS17ykuqFL3xh9chHPrK1PnUb+ic96UmOD1zh5WXt6U9/erXjjjs6Qy9hzH3/rPtAV0U/Htuf//znq49//ONzjMI6vehFL8rqN+YO1vDg3//+d3cH+tve9jb3BOHZ3/GOd1TLLrvsYm/89a9/rY499tiKUOwk6oAHO4te0uc+97nqxS9+ce2XvvOd71TUDW/1RzziEc7THdlsS6VZ/e///m+15557VldddVWy/Dzwq1/9qnrFK15RXX755VXch+vqEXrrP/GJT3Rh7zfccMO5Rwl7f8IJJ7h/N935apUzS7/tKiuU4YorrnDtS5+k79CGm222WbX99tu7CAbIcFt/4dulxo22usdtbI18EF43wHiDrK+11lpmhE1jOn9H3hjHPUvmzW233bbaZZddXB/JmTcpUMl+EtcjBcCvD/xzdW3z8Ic/3MnS+9///uorX/mKWzcQvYIxPU58/5prrnH8mddYI5By1wWW/lFKPi2Gh2GsW1hjfe9733N3R3/ta19zLH0/3mGHHdy8hwdvWN5wfk+1vf895Jh6Jx73msY71gPI1gc/+MHe1psxC8rq10uWNUCqbm19gPVSW+prPRd+g/Uk3tlf/epXqxtuuMGtz+h7m266afW85z2vcRwfpD2tjAYxoPu1B3Pz73//eyfDrIWZn1LJrzMZjxlnkP1wbttjjz2qxz3ucY3ZxOVmTcmagr7G+A5v8g372s477+z2MykZ6KPtRrm+8t+2jH9xOQdZ/yMDhx56aPXhD3/YZZuKjuS/HV5nlJKhvuXmTW96k1uH5+z5wj14ODeyj2F9at0zN8lIiT0t/eKmm25y43gf/WKQcbLkuDbqvUXcpiXXiOG3mgzofP9Tn/qUG5dHqRtgv8t+lb0XiTnjne98pxvz2xJ7HtYElJ2EnoP1elNCLtFdUF/0F4xJfs1KPkRIWXrppVPTU/L3cF3r11Ksr9mXo5sLdWlt+o0//vGPTm/zmc98xq3J/doAfR7z1W677ZbUtYSF7WvdHubJeMe6lfWr3zt53QmH5p773Oe6x9njvec973H/34+rKZDD6h+pcuh3EZhlAjKgz3Lrq+5tBGRAl3yIQEBgUg3oa6yxhlukeo+PukbFyP6+971vzkjc1vAs9o8++mhnWGxLKPoI+7zNNts0GmvqFNF9l7eujH0rG7beeuvqwAMPdAo9n+qMdmzMYHLuuee6TVpbwojNs233TncxNKA0/Pa3v1299rWvXaS8cVmOOOKI6i1veUurgegf//iHU5CTF0retsSGFMMvG7wm4128oUdRygaRhVoTLzbTxxxzjAs53nRgw2rY9OVH4YYCge+GbRrXDxk/++yz3aGRlEGyr8GUwxwoiklsmNl4szGNU6gU8gbhu+66a+4OdTzXUUwsueSSi70bfoONLnL2mMc8prYKw2IVHwhoKz8FDQ8B8O+UEiXsS3VK3HE3oKOwwLCJkR+FSlOivxxyyCGuz2CQaUqxgbKvcaNtzIoVZm3y7csdR2U4/PDDXZjgHIVXnQEd4/gb3vAGd3ikKTFvnnPOOdUznvGMZPceRj/p24B+5plnujGQsTBM3vDkMvpnQAAAIABJREFU/4aiHWXe8ccf3zpe8jxjJszaDuSMcl6zGJBKr1uY64guwvzflOi7Z511ljugx0Ey3hkHA/pznvOcXtebP/3pT51ccTixbUwjwgoHxlLK9VRHtciez6Pv9Rz50oe5OqVtzcNz1LOuziUNTb7egxrQOZi39957z0W4QY7Zo7QlDHkYLdv2HfQJlPAcLKwb/+sM6BxGIV9/XU1dGVi7XnDBBclQ84O2Xd23hzFvhN+1jH/++b7W/+w9aTMSxnCMQxtvvHGjOMRrQQ5zkceKK6642Dsl5AYZs+75KBBlSK0l/NzYdT/R956WQw199Ys+xsmS49qo9xZeaIfd1+sM6HfeeedY6QbY/9O/kaH11lvPrUXXX3/91rkiPFzTdqCW8ZroaieffHLrnmn+/PnV6aef7g7qD5JiAzrrGg7An3HGGa1rG9aCBx10kNurY5RmndOmb0H39K53vcvpJdpS3+t2/y2LjpC9E/ogmFgN6MPuH4O0td4VgWknIAP6tLew6teVgAzoXcnpvakkMIkGdAwJGI44AZpKeKGzkF1ttdUaH8WLPTYU8zAKJrxgvceZzwAlH4opTvHWeVPHm/6+y9tUkd/85jfOgIQHAYmNFEoOb6RFue+9pVdYYQW30Pee5LES7gUveEFFfjHj2IB+zz33OIVnbIzgpDFGckJbxvxSbWJR9oabZLzLKS+K+ZQBHy48h2F63rx5i6FEeYahFUVLaLBDiUndSXhahL8hD2xY8baoMziHZcXoS6hxDDOW1FbWHAN6fE+n/zb1wqsVw2yYMF7joYFCbRgp9JRu8w6HJcph2tmf3Kct/Ml85ACvn5VXXnmRYsde7hhbMaRxUj5Ow2YVyjtGI8pfpzSlnKFXMv9u82aO64yx/LjjjltERsfZgI5HAuVFGRMm5ANl02233baYgoixBW+O1VdfvVZsS40bqTErVJhRsLZICfwe9gf+nTooUVdZ65he9y4KOrwsUO41pWH1kwceeMAdesKLhvTggw8uMgb7ucaXE8VcaKgI24Yx/LGPfWytwSo0oKPUoq/RP8I5hXGRMZyDHeHcyrdTY2ZKRsijlHxaDEgl1y30ZdYmbQY93370b/ox7UHqYkBnPluwYMGc6IbrED+XP+xhD3O/4yXMOOPngpjDkUce6dqlr/UmZWN9EefHugAvJB+5xxeeuYo1ZG5UiLDfWmSP50us55rannYgEs///M//LLZui+s8SHta1y+DGtDj+bbNs5B1JlFkDj744MXam7ELg098YKxpLRiXG7mHKXNMKqXG+T7abtTrK75vGf94rs/1P22A1+T3v/99hyB1oCL2GGZ9yvou3FOUlBvrno+6fP3rX6/22WefxWSXufhPf/rTYgfOUnNjk5z2uafFQ5T8+ugXfY2Tpce1Ue4taNNhrRFD+QnXUMypyDX783HSDYSRxCg7h4T333//xuE6nluaDtQyZ2CIvvDCCxfJi/6H7ueWW25Z5O+p8T81f/B7KGM4lrCuajugG67z0M0xvsX6lqbvUl72x6zB61KJdTvfYQzfb7/9TGtAyrbUUku5OZjU5oE+iv5haVM9IwKzSkAG9FltedU7RUAG9BQh/T5TBCbRgO4biBO0eI1jGGbByuL5u9/9rluwhp7pbZuTeGGM0ZxT9bvuuuucsZmT3IS85WStPyGLkpdwyIQPjlPTqfk+ypsjnFalkd/ohmGn/HdQcuJFQbgvFLgwxgiBcZzFP0px7nok8SyMUFSEBkCUFjzDaWe/icUjgU1gncHZouytO7lPmxBCDKXk4x//eHe4AQUgoZ9RKnqv67YT3+RL+EuvxKbN8H5FMeQN7jDA2/2oo45yinUSJ49R+PPdONWVFVZsdPnWox/9aFdWvE4pKwYgjPQk6sSGEYNCSs5iD0r/PJtvlHe0lU94Sp144onOeE4bUCdOgWNI8DKe2qzmyGLq2Vih0HQ/eWhA9grJUIHc5OkTe/Q25T8KVmE/rQuz7tnFYUH5e5snfcwUpcZ22223SFOMqwEdeUSBTB8JZZbx3l8DgTIZpTORLzDM+bEF2eZvdVcrlBo3UmMWYyAKMj8vpcK4o1jCO4Nk8Viv619Nntt+HsJrmugWsP7Rj37kok7g4eETyn/KUXeYYxT9xJcr5+AQ74RtE3KifkQOIQoF9eGQ3VOf+lT3CGGPOVQXyhRz2zrrrDN3aI51AeM1MunnljZmKRnhu6Xk07IWKLVuqZMVZI/5h/HLryuYcxmXkblQ2d3FgB73Bwv7Jvnyf69bv7F+5CAi4f19altv3n777e7glzees95Erlhv+kgzeDJzaCgc0zCgY8ivi6ySmlvjPtDEcxjrOR8phEhAzNUkH9afdU/IcdA1ooVL+MygBnTyIqIAhsXU3ByvM+kPHBLCAME6k7kNIzrKPB+lAHZ4jPtIPb7sTeN83MfgTLSeU0891eXjEx659MU62Qr7TR9tN6p5wzL++fG3r/U/h6xYcxOZhJQK4/7lL395bj/ZtI4dhty07fmoB6GhDzjggAqPWFIsu/yNg0Dsj9mL+71U2x7J2let7Uh+uf2CPaq/Gor3m/pFqXHSOk5bWfHcKPcWo+rrOWsorhKhnf1+e1i6AcZ3ZI2D/CR0Jshf0yE5Szj+WC7rxmue4TAu3ul+zYonPGuutqiAbTJXt76O9xjMPXfffbc73Byua1j/MFaw5qlbX7EvYV4MI/W0zVcl1u3s3dArhU4i7DHRleCAwnzNXoBr+NBxxdFkmgzoo+ofOeOHnhWBWSMgA/qstbjqayUgA7qVlJ6bCQKTakBvC8X9i1/8whl9uVua1OQJEm+wMRiywG8Ks8cGgJOy/gQ7yi6Mm7G3Y50iuo/y5grkoMoGjAFs8pq8OeM7pdu8sDHS4EHD5ofEnehsirwSNaybRdkdb5JR+tB23LNeZ5Rno7zXXnu5jRqpzoAah7xLecqjPMfr3G++mxTncVlT3hjxoQ7u9OZE+aqrrrqICFgNSRj7Ud55RRaKapTxdeFA42/zLErArop7q8zG7OsMjKEBGeXAF7/4RXdwgRQaHOvaNuwL8bthGUfBKjaMNx2EiD2afLnrDOP8FnoxNxlhx9WATlQQDAW+v5500klODuuuM0A5Q8h/vBa94Q0DAXNAPBaUGDcsis9YYdZmFOfQz2GHHebuKCeljO1NfaxOgdzmzVp3aKFJFkfRT3w9reOefz5W8KG0Y4wgukbdXBEftkl5AIdzC2MLhyS4Tz5Oo5rXKIdlLVBq3RKPW21RIur68jgY0DmUh+GxLpS6db2JQQ2lKweDSKw3WTP4QxuhvMR9se7qHOvcahmfeKbEei7uSxxkREFVF/2HcY+xznvPDbpGzOHDs30Y0EMjaFObxQr5tv4Qe4DXrQXrxnnW7hwiq4u8FXNuOoRXou1GNW9Yxr8S638iTXE4htQWxj2+5qXO2D4suWnb81GPMJQ0BkeMVhtuuGFtd4v3XSlP21SftbSjz6OuX6T6Wjj+NPWLEuNk3Vqlj3lvlHuLUfX1eI2fihg4Kt0AEZU4wMkeJzW/hxGsmuQSvRS6Lto8Vec4gkTTOj/VH+O1Bf/mcA26nrqrtOr2GLzTtr7qOl+VWLdT1raogHURW5oM6KPqH5Y21TMiMKsEZECf1ZZXvVMEZEBPEdLvM0VgEg3oKcMmDRga1Jo2HOEGpsm7IxYGjFIYdnxYvjqFQKyI7qu8uYI5iLLB4n3Mhs2HZEU5hIK5LVR+qHhoUyZ1MTS0bWrgFisS6u6ajsMFcsoYb5SmZDH68m68oefQBfm23S8ebobJo85IajEkxUr7JmN8WMeQf+qu8FyZbHs+9N5CeY5RNDwVH8pzXK5QtjgtjhIwNLaGiu0m4+UoWYWe9U33oIftgucCRmLkuulEfnw3XcyEthhHA3rsuWXxkEAxgxcdBz5ITcaXuC/2MW7ESqQmxWd8f31TGPd43G46IJHqe7ECmesBmK+IeNGUYiV93eGzUfYTym0Z95rGM8s8j9cLffC3v/2tywajJxFYmlJsaGoK1TuqeY1yW9YCpdYt4djGvH/JJZe4sOlNKT5s14chwcLel6cUh1hhmlJax56eTVFTUuOAdXwqsZ774Q9/6NbL/oqY1FgWXtHSdpVLTnta+PBMHwb0cH5pWuOGazuewQDZNr6k5oO6g8Cp6zfC9VBT1Ju+226U84Zl/Cux/ufQqr9eCBlrmhssEZiGITdt4ZF9PyLihr8eo+2agro+1XZ1kqWfWtrR51OqX5QYJ32ZS4xro9hbjLKvl1jjlxgb4nVjWwQ5jDrs1Uh1+7143V63Bw77Fwd2iGpj7cdtfTOU2dSBGvIhsgqOBz4Kj+UOeMt8VWLdHrdRW3Qzzyg+UFlnQB9l/7CMs3pGBGaVgAzos9ryqneKgAzoKUL6faYITKIBnbuZWci2JTwY/f3Ndad74xP/GGne9773Nd497L9l8RSIFbB9lLeLUA6ibMAYxX9tRt7cMlnLY1EixPecLVy4sFp33XUbi4QHKAsj/iOlNpjWulkMkGFZUyfN/XdjhVrd/dUWQ1K8WbV4gMRKP06rtyl4raxSz4UGxjqlbuj5EhuZQ151BvJQiYRnMiFyl1122UWKNEpWoeGg7h73UBlI/c444wx3tcCVV17p7viL732P78xrMr5Y5NciZ4C09NuUDPB77LFqvf87fq/OQF1q3LDUPT7E0+RZHnqtDXKAJVYgt93FF7ZLfGf4Jz/5yQqvbZ9G2U8og1UefXnD+tQdzLHIZNszVs4WGSkln5a5t8S6JZZ567xrYZXTbjn5leAQR6Bo864O62WZtywccupvyY9nLDIVryVShwaQFyL6cIiChHf+yiuvvFiRStSnbwM6hf7GN74xFyWHf8eHw1Khe3knPqgZr83jclvW7rfeemu1++67z92JG5eT7/bddqOcNyyyapX78LnU+ilehzWFcQ8Pc9etfcdFbqh7OCbVrT1jjhw2585w0gorrFBxL3XXiFY57ViqX+TKSU6ZS4xro9hbjLKvl1pD5bZ7amwgv9DRo2ltFO5tmyIcxc4gTVGQwjqE+236ZEqH0lT/XJntsia0zFe57WNZt4dR3Mjfshe15DvK/pHLSc+LwCwRkAF9llpbdc0hIAN6Di09O/UEJtGAnlLC0WgpoyUndjk978O81xkomxo/PA1bt/HIVfBbyttFEHM27pZFf5cyhO9Yy2PZkKXat66slg1tbh0teXYpa2zwr/P0sMiZ5eR2XOd4gzuI51sOz/ieNzyzCMlPihWRsXE0/j30dItlu8kLaJSswrrXea6FymwMr9wLhycQ8lfn1RmOb233qlvk1yJntJGl31rkAYOtv+fVeuCEfGO5rTMkdOmLFkbWunNIiwMcpLqDHrGxpO2+vxTLrmN6rKyKvUZH2U+os1UePR9r26R4Nv1u5WwpRyn5tMy9uVwt65bYi9U6l1hY5bRXTn4lOFgi4NTVJ+xrgxymyam/latFpuLrKIhsRGjxTTbZZKDDmSXqMwwDerzGsfaH0NASrwWt40/uWrzvthvlvGGRVavch89Z1gZh+OWmqAShUbruUMW4yA11D+vDv1lnHX300Y33N3fh2vROTjuW6he59ckpc4lxbRR7i1H29VJrqNx2t4wN4aHfpr1OeACi6eCdJeJiXP54TElFh2mqf67Mjku/tJQjPLRv3Yta8h1l/8iVYz0vArNEQAb0WWpt1TWHgAzoObT07NQTmFUDerypbQqnWycAqQ1x3wrYOCRZXZnqwpymyhnmY1n0t3UGDL4/+9nPqssuu6y66qqrnHfSjTfe2Np/6rxeeMGyIRvGJhkmhBljY3n99dc7z6j77ruvsU5NJ8i7lJWPhCHN69rXImehYs4aCndQWeg6aD7wwAMVocn9tQChATQ8hd+0kQ03u+GBGKuiYJSsYsNpfEgorJv/LdyEx4cCwpPzTV5PtJNFyWORM2u/tchGWKa2stfllapPl76YyjOn7ikv+fCgRNt92haOXfvxL3/5Sxd2lugGpFgWR9lPKI9VHj0jy3zSxvP++++vrrnmGje33XLLLdVNN93kDms0pSZPf0s5SsmnZS2Qy5X6p8obX1vQNOfHLC2sLH2giwyU4JDrzevLneJrZZDLs8/1XHzfKmWeP3++84DecsstqzXWWKP2TvS2uuXWx8KpbwN6XQj6Ev2hyzhvGQ9g1mfbjXLesNY33hP1sf7njmMipvn5NF6rxWGC66JEjYvcwKfunt8111yz2muvvaoddtjBRY1YfvnlLV0u+5mcdizZL3zB+xwnc9aROeBGsbcYZV/vMmda1vglxob4kFLs4RxHrqlz9Ijb1xrlp8s6p07ucufiYfRLytnHur2UHJfKN2dc0LMiIAKLE5ABXVIhAvUEZECXZIhAQGBWDehxaCarYhd0KQNDl41J26Zv3A3od911l/NCwOCbk8bVgE64RDayGEJQ2FhT3wb0cGO68cYbu7syn/CEJ8wVxyJnoWLAWo/4uaZQ013za3svPEkfGk9DBWLTvYuhcq3p3TqOvjyjZhW2d8g89K4PDw+EBwNiJqEXd1t0DYviyCJnfSn/4kgCVmWQb8PUoZNSyjWrEilWHsV9KzwUYQmP2taXuiiqyC9ub+6V58qEceknVnn05bW2TcwS5eYFF1xQnXzyya0Hp+L3ZED//+H+w/7WFgkjZti1zZr6Q05+ufLFN1PjSmz46TJ3NnmvWvLKqX/f6zmMANx7zxhSt55aaaWVqh133NFFm8Gg/shHPjJZpZz6JDP75wN9GNBTHmuWtXyqvHHkki7jvNUQ2WfbjXJ9Za0v7Pte/8OQiEFEkyHFhwLDvWibF+pznvOclGi0/t6H3PgPsAc+9thjq/e///213yTSxC677FK96EUvcte/LLHEEgOV3b+c044l+wXl6Xuc7GsNXQd62HuLUfb11Fxcx8eyDyoxNsRtfvjhh7u7yZdeemlXzPBwTV2kMZ6J5bxrR2uKzJbKL3cuLt0v+1y3W+UiZGSp3yj7R6o99bsIzDIBGdBnufVV9zYCMqBLPkQgIDCrBvRYkZVjQE8pWFO/1wlg26YP4+GCBQta5fZxj3uc23ituOKKc8+VVjbwoeuuu646+OCDnXe2TyhMtt1224oyhQnvbe5qxiODNI4GdDZfGIz4zyc8ibbYYgsXcnmppZZapE5XX32180wklTSg1ynWLHLWx0Yt14g5yAAbhqsLjd2hYb1pox+GyQ2NNaFRtcn4TplHzSr0Tg7vag49mMLwnqHnQVjftnD2cdtYFAQWOSPfXEVKnZwMasRIlaGUci313bCu4R3noVI7breca0UsLK13oMftHb836n5ilUfPJKdt/DsYCIiGwXzlE4Y+5rWNNtpokTtcH3zwweryyy93RlSSDOj1BnRrCMy+xpKwT+TIQK588Z3UuNKHAb1tzZSac631L7Ge82VjHvvABz7gDqXgkV+X6GMcKjrkkEMq/n9TstYnxSX8fdC5h7zCdUrdFR19GNDjfmRR2McccvYGvNtH241y3rDWt8T6H37hHcXxQRjLPcjjIjehHP3tb39zEQrOPvvs6vOf/3xjVyPyFYdnttpqq4GubeAD1nbk2ZL9otQ4WWJcg8Ww9xaj7OupubhOUC37oFJjQyjTHDz5+Mc/Xq211lqumOHB8Ze85CUVV0CFOp46Oc+Z88JnrfuDOP9cmS3ZL/tet1vkIuZhqd8o+0dX+dB7IjALBGRAn4VWVh27EJABvQs1vTO1BGbVgD6IB3ocEjoOcVtCAdtFAEsrG+6++253j/zXvvY1V7ztt9/eeVo84xnPqPU4sJbHsiErsUnGU4TwiQceeKCrD4bzE044wf27ySvKssHqUla+37cHOmEWMbTmeoNsttlm1XHHHVc9/OEP7yKGWe/UhVtHEX3YYYdVF110kbvv+9JLL60wrtelMDQa/ZK7tPH84b5wktUbexSswgMAYT3DQwXxnal1od3D+8/rlPghN4v8WsczS79NCcOgHuihMrruyoIufdHCKKfud955Z/Wyl73MXQ9B8teHhAclmrxNUvzC3y2KnLr8cjzQR9FPrPLo65bTNryDYYCIKv4QFXXEC33XXXetlllmmcWQWTlbylFKPi1zby5XQKTKG/6+wQYbVAsXLqzWXXfdpBhbWCUzCR7Iya8Eh5j/5ptvbvK0juuITDbNfW08LPUvtZ6Ly8XBr9tuu82FtOY+5WuvvXaxCA+sJc877zy3XqlLlvrkyAfPDmpAj0Pp1h3WC/sD60sO49SNKW1lX2GFFdx6Zu2113aPWcefME/LeFBXhkHaLpxHhz1vWOpbav0PR9Zk+++/f/XZz37WYfWHQFMhnH0bjIvc1MkE3DgczTVXHCbGuBxf34WsM3YddNBB2dc1dJXbUv2i5DhZYlyD37D3FqPs66k1SZ0Mp9b4JccGIl4cc8wx1TnnnLPIfoB/hPvZpoPjsZzjwMD4mpu4VuU1r3lN7mvZB6dL9csS6/aUXNTBstRvlP0ju4H1ggjMEAEZ0GeosVXVLAIyoGfh0sPTTmBWDeixQoV7rrfbbjtTc996663u/kbuQyVxCp/T9T6VUMCaChY9ZFEa+Vcsi/64DJyGftWrXuX+zMlpvIvWW2+9xqJay2NRIpTYJMd3FZ5yyinOC3HevHmNdbJssLqUlQ+mwlFb5MxSvi6yVeqdWA5RGhAGEkM4p/FTYa1DYzOebHi+4M128cUXL6aciOswDqxChQnGcg5v8DfksO7wQGiM9ZECbr/9dhcmlP9NRQ+w1NkiZ7C09FuL3IRlaosYEOeFkovND/+RGJve8Y53VMsuu+zco136ooVRTt3jQwLIKN9AAc0doig7m7xNLPwGGdN5N3VFiYVHTjlzn7XKo883p214J/TWQvFPP+TAg18rxeW1zp2WcpSST8vcm8sVDqnydj2oaGGVIzc5+ZXgYOGfU5/cZy31L7WeS5UVoyweuueff77zvvNpt912cx7dscddn3NNWLZBDejx4b+6w3qp/pJiVfe7dfwJ3+1LHnPabpTzhqW+pdb/nnt4uM+va5AZri4gglfsfRq217jIjUU+WYfdc8891ac+9anqne9859y1DcylRHTZaaedLNnUPmNpx0HWP5b8S46TlnG6K7xh7i1G2de79JVUeUuPDWFUKn+tE4b1Qw891PWZtoPjXcb/rjJU916uzHYpr6Vflli3N10p18bPUr+UvPXZPspLBETATkAGdDsrPTlbBGRAn632Vm0TBGbVgB56aYIo5/6n8J7aOq+qEgrYLoJs2XR0VTY88MADzqiH0pOExx7/NRkZeMZaHsuGrMQmGQMWnk8YsKzecpaNUJeyxka2OkOiRc5ClmFY8C7yNKx3QkUPxkXuRX3hC1/oPu+NjUsuuWRtcUIlNveqEpaOU/V4uaXadBxYhQcAMPzjPU/5OQAQ350JgHCz7hWwHOzxSsrYYz2GZpFfi5yRr6XfWmQovL895UEf5hd62TSNSV36ooVRbt3xvMRITpmf+9znVkRL4ACSvyf1zDPPdKGM28bTFEuLIqcuj9joGR8uG3U/scqjr1tu24TyZxkzrZwt5Sgln5a5N5crfFPlJVT3y1/+cjf+kuJoPU0ybGGVkv/w95z8SnCI8/zgBz9Y7b333jlVGOjZVP1LruesBceD7F3velfFPbAkDG5f/OIX3fU5cUrVx/rN8LlBDeihEaQpgkjcD+PDt32U2xKK1zIe5JTF0najnDcs9S21/vccQwOPv3KHtdpee+3lHonvPw75j4vc5MgEz95xxx3VfvvtV11zzTXu1dSBzlT+lnb0eVjn5TbO8TVjpcfJEuOar98w9xaj7OupNUmdjKXW+KXHhnCd5Pc83H/uD0KnDhKH5a87OJzqV4P8niuzJfol5S+xbg8jvFn3opb6jbJ/DNLWelcEpp2ADOjT3sKqX1cCMqB3Jaf3ppLArBrQYwOl1eOP95hg2bCQ6oxaJRSwXYSvpLLBskmIy2wtj2VDVmKTXCJPGHTJNz7xXufNZJGz8A61NoV0F/kq9Q73ym+99dYue5QBj3vc41wofZIPd9307fhe8KOOOqo66aST3B2edX01zGccWIUHADCsvva1r60OPvhgV/6m8PNhf/n0pz9dffvb33YhXsN70Zt4pRRHvGeRM56z9FuLzMQGXOq0yy67JF8NFdRNstKlL1oY5dY97t+f+MQn3CEJ/ktdU5AE8c8HuozRvBp6WNXdWz3qfmKVR88pt21yn7dytuRbSj4tc28uV8vc9qc//ak64ogj3NUopDYjUSjXFlbWfpA7NpXgEIf3HtSQlFN3S/2tMhx+NyVTGJu40gfvchLRNZCFtkNBqeuRuvZpC69BDOi/+MUv3FrlC1/4gvsUhyPOPffcxcL0YxThOR8Rp+1KGUuZeWZS2m6U80ZKVi1jWV17WNYG/r04XDvRce666y4XYahpveLfHRe5oQ0XLFjgisW1Vqwzn/CEJ7SKaupaHauc85ylHX1+JfpFiTxLznth3sPcW4yyr5dYQ5XIM2ybWB/FPpdIUD7CH+snroBoSqGht27NntPHcp/NXauV6kMlytFlL2qp3yj7R2776nkRmCUCMqDPUmurrjkEZEDPoaVnp57ArBrQadjQCxDj4gUXXOBCRbclFtQ88/3vf989VrexKaGA7SKIJZUN8SbBhx1baqmlaosa3yHGQ/Hpfv+iZSNUYkMb5mkxYsV34TUpxcN8qSMh2fbcc89WRXLozYRscnfitttuuwhbi5zdf//9Lgw4p7NJBxxwgFPYLbfccq0ihUcR95RyX23uneldZDV8JzyNj9f4qquu6vqq9QR4KD+Ex/R1T0VJGAdWoaGFdsf7nnsl2w4/hIbjV77yldWvfvWrCoVK6sAAzC0KYIuckZel31pkI1Y0c7gJJewqq6zS+Hp8/x2ew1yBQD8OU4mWR3w2AAAgAElEQVRxo0vdGQ8xLnmPc+4tRP4sBz0sDHkmHqOJyMB89ehHP7oxi/iu1n333dfdRRyOF6PuJ1Z5zJlPQiChHFvGnHhN0OQBaukfpeTTshbI5QozS3nDAxnczYnxcJNNNjH35ec///lubHnUox5lFf3FnrOw9y+V4oBxlasAiDrBuIQ3/vOe97xknTB8POxhD2sd/1KZpOpfYj3X5ZBq6vqIrn06xaduvLQecmC+4g5bH40p1baMp/6uWYwdhK1vu/rIl/1HP/qRkwHWAmGyKOzj+qfGgxJtN8p5I1XfeCzrc/3fNLeEc75lnhkHueliUEpdRWXpm/4ZSzv6Z0v0ixLjZJN89DHvhXkPc28xyr5uWZPEMpfaB5XSDYTlCPVRGMsffPBBt4dhbuA6hPXXX7+xq/zkJz9xh7aIaEKiPscee2zr9XM8x9zFnmOdddbpHO0qtbaIC12iX/KNEuv2eC/adDAurGOsF6rbD4yyf+SMt3pWBGaNgAzos9biqq+VgAzoVlJ6biYIzLIBPV7IEwIZA8NTn/rU2rbnXjeUapwOJhFaEiXo4x//+EWeL6WAzRXInHveczc1sQEIxThhSb3ncFjWhx56qMLDEqXhfffdN/fTuBnQY16E0D7ttNNqjc1skjg0wMbWJ6sBHVbvf//7q2222aZ208rhDMIefvOb33RZN0VHsMoZ8koIOBT3pLe+9a3VkUceWS299NK1IsXda3jHEEb6sMMOc8/WGdyRGbzMll9++V6N7HEo7hTfuBKxks//nvJe57lSrHL6bqgI8O81GYT5vYmXxbstpTgif6uc5SpS2pgQhYCDSih3UjLLWIQR4qCDDpqT8bPPPtt5u8bejiWUa5SvS93xzNx5553n6uh5pMLuW2UpHtN5j2gGp5566mJGGH7jEAJ9HsWbT03e/6PsJ7E8pnjltk0Y6hQOp5xyiruuZN68eYuh5/AK4z7v+CQD+pMX4XTnnXc6w7Gfz7heggMxq6222mI8WSt87GMfq5h7/XzVhyEhlAEie/DvxzzmMbVdyTrehS9bxhUOpyArfs2QWm+Sv5cv/j9j2sYbb9xJ0Z3qA6XWc/EhVfoqstDkhf7Vr37VhbRm3LeGcE+1Z9fx0mJAx4MYj9zw7va28YKy8A519GMG/YG7oldfffXaotI2GEaY357ylKdUZ5xxRrX22mvPPZu7dudFiyGyRNuNat6w1LfU+j9s1Hgs9L+lriYaF7mJDUptYzll5nn2SRdeeKGrqqVPtfXXkntaS78oNU76OufMU9ZxLXxumHuLUfV1y1wcs0vtg4YxNsRRqXwZ6w6xxuVHLs855xwXsYzE3MmBLq7PaToAz/rquOOOc2sh5hSebdIJtMlaam0Rv1tqviq1bo/luG1+h+kb3vAGdxVNaj8wqv7RZdzQOyIwKwRkQJ+VllY9cwnIgJ5LTM9PNYFZNqDTsLGxEq+A448/3hktvdEQw8J1111XnXzyyRX3wfoNSpPHeikFbK4gxt48GKROP/30ao011nCGTwwC3ijQZVMTG4Bgx+bhxS9+cbXiiitWhB28+eabnWd/qGD09WgyaFo2ZCU2yRiO8SRiI+oTJ44xnuCJTcJwfskllzgDAJvqMDV5/MYe6Lyz0korOUMVnuh4hLLJhdell17q5MznzUYYjz3uZo+TVc5oW+qFB4tPu+22m2srPKC8DCDnN954o7s3/POf/7x7FCU/dzPHHlIYAVDociACL2/ClbZ5COfKLqEhfahI/27KUOafi8Nd8ndLOHOeK8Eqt+51BwBSCtYwTKb/Xnx3dV05Uooj3rHKmaXfWlnUGXPpi4zNeEt4pdC9997r5BNvbm9wa/NYLzFuUKcudY+9vXPk1MKxzoDOe/Pnz6+OPvroatNNN62WWWYZZzjHuxGGeLyEY19dGOJR95M4LDgHkRiz8dDBa4cURkLJbZu4XRiDUfwz3nH4iW9wtytRQjhoFB4K49tN0Vgs5SglnxYDkrWfh7JnKW9d9Blkj3mOCBteBok8whjPWOb7Mt/qw4AeXgtCnmeddZZrz4c//OFuzKcMfi1cigPfhRdzPnUlIU9cM8LfWDP5hAxedNFFjpGXr5Rhtm1MsMheifVcbECjL6G032effdwBCs+c54iyE659WKMgCyEXX8ec9rSMlX5Mo+/yTVKTse8Pf/hD9b3vfc8dtkNew/7fdugyLAcHSokM5OWcdRjrHaKE+H0H/YboA4zBGEN4Fn7xIYQua3fLeFCi7Ua1vrLUt9T6P2z3um/wu2WtxnOjlhvKEB5y4d/sTejTm2+++dy8y0Eo5kj6s19TILtE38Lo3jWV3tNa5KTEOFlyXAtZD3NvMaq+blmTxPKX2gcNY2yID2f4MuKkwfoglegbzFnMoz5xYJY5LdwzEYngqquucnupG264wT2aOggz6NoifL/UfFVq3R7Pg9SFvShjHgfZ0J9QJ1iiX/O6E1/npgO1o+ofKTnS7yIwywRkQJ/l1lfd2wjIgC75EIGAwKwb0EGBMg5lVmwQffrTn+5O5F5//fWLyAyKAMJgowSs80orqYDNEd74vvbw3fierC6bmjojV1v5MHRwV6QPf4/HOhuROFmUvSU2yZQjPlDRVh+U3xjWr7jiCvcYXsJ4z8WG5LisG220kfPWt6Q2pXmOnKHkxWDvPUHCb6P4IsVy3hRVoM4wZ/HuttTXP/PlL395kUMDlpCa/t06RQSKaZR3dcr4uFx9ssqps3+2zqM8xTe8U418LCFBeS6lOOIZq5xZ+m0ODxQXKCkwUoaJwycbbrhhhTeXN0T532lnvPmQ3bpUatzoWnfmESI8+GTxNrEyjPspeXNAhkNNqdR0cCZ8b5T9JAwLHtcljmzSpW3w+GR+j+WrjhtzKffBXnPNNe5n7q1EZpdddtlFHreUo5R8WgwD1n4eVspa3jjMdZv8sb5iDuVQB6kPA3qTdxf5x4bSkhyYmy6//HIXCSKWLcYs7hP+4Q9/uNhvVsNsE1eL7JVaz91+++0uko0/fOrLyDhO38FIHK+9+TteXM961rNqq5TTnqmxzv/edODI8j4yyyFFDltyGCOVYM0aEONGeFiE9ziISnQExun4cE7derDL2t0yHlCWEm03innDWt8S6/9YFsL7ivmtLbpQ/O6o5YbyUAYOcXDgI5Zd9sz/8i//Ut10002L/cbz/Je6Pqqt75Te01rkpNQ4Sb1LjGshz2HuLfjuKPq6dU0ScrHsg4YxNsSHM1iH43yw1lprpaYU9ztrikMPPbTiupgwMT+hd+DwF3uAMFnW+m0ft6wtwvdLzlcl1u2UnXGBsPphpKkmJvBEz8A6j9RkQB9V/zAJkh4SgRklIAP6jDa8qp0kIAN6EpEemCUCMqD/X2vfeuutzisvPj0aywKeUyixmsJv83xJBWyubLKhwnDCieMw9WFAJz9OZuNhjqErVqb473nlImHJUVb7zV2TV61lQ1Zqk+xl4YgjjlhM4RvyI3w/Xo8oGPHsJzV5OYdlxRjANQF4lxEevo0ZHqEc7GgKq5YrZ2xcUXyFXm1N8oSXKkoFNt1xijfATXe058pq+HysyGoKY9/0jdgAn/LgrqtjH6y6MggNqxZjeOx1bw2VaVEcWeXM0m9zeTC+0F9OOOGExYwJYV7IIEYmjBgYZppSqXGja91jjyDqiqKmjxT3UzxZiCRBaPs2RRAeZRiAfdSNtrL0Nabk1hdvE64EgXuc+jCgY+i89tprnTKy7cAB4xJ9lYNTPmJGU0hpi4yUkk+LYcDaz0PeOeXFiM7aCdlqmvfou3iHk1i3kPowoJMP0V3IMzZKDtOA7tlhYHrjG9+YXG/CA08xvOUthtmmfmSRvVLrOfLFO465hnVPU9v7srP2wJMrNf5Y29M6tnQ1oDMG0EYYD5tC09eVgTHma1/7mjvY6D0Bm8qKUf3EE0+s8MqPD+2WNEiUarthzxuW8c+zZy/Y5/o/blMOjOBR6vdkjAO07ZJLLmkS1VHKjS8gHuYcHCaK1S233NJabsYwjEgcLOsSIjrOvOSe1ionJfa9vp59j2sxv2HtLfx3h93Xc9YkvoyWfRDPlh4bYi9q1uroCXL6Desb3vFRS9o6Jw4M6AMe+9jHmsaeuoesa4tQHsJIL20GZv+OtV+WWLf7MjDuUO7Qwz/m4fVC6LjYs5JS9Rt2/+jc0HpRBGaAgAzoM9DIqmInAjKgd8Kml6aVgAzo/79lUQpwTycbWBRb3iMX5RWeMNzd6EOOtslDaUV0riyivMRjD+UlGxE8nagPmyy/ceqihPPlYNPC5gIDDRsHzw3PZjxCue/Rh75FWcgGntTkeWHZkJXcJFM2eKDgghkyQf2oA6eLUcJjJEGhHXv+1hnAwrJ6T+gVVljBedASfvrKK6+cY4YSlmc4bMCp8zaFbBc5o268h/ILr2ZfN/5Oe3EwhO9Tz7roCr7NaWOMldzRiiGLwyeDeJbEMh0bhC33eYd50F7c6YYRjGQNgxeXow9Wuf2V58P73CxKFPog/QoPOJI13L1FcWSVM0u/7cLCyyxXJ+DF6GUWo/lmm23mIhXsvvvurn+mDBilxo2udQ/ZYtzmagRCkfeR4jGd8K9ct8Dfv/jFL1af/OQn51ii5N52223dYaAddtgh21g3in6CQZbwsHhyIhPUgQNuzGtEKPCpa9vw/v333++MnHgBMZagnGQ9wDqAecCPk6FXYdOBIks5SsmnRQFp7eehbOaWl3EKJTTzJGssvKF8P0buGLOJNmJhldtH+DYHVjDgM/fRlsy3GEAxBPmw/8PgQNlZb1J/xrVwDeDXGYxrL3rRi6pVV101t6qLPZ/Ds+/1XLxOXLhwoQsDjdHYH2bIWXuE+Vna0wrPakBHZhgDWAO+8IUvdFcipeadtjJgjOOKKBTzRLHwHoJ+38E3OERClIu61GXtbhkPwm95meir7Xzew5o3cuvb5/o/brOwvQY5fDoKuamrCzLL/MhBMy+7Jcaw8Nul9rQ5clJynOxzXIvbbFh7i1HtpXLXJJTTsg/y9Sk5NvCN8IBDKvJY27zCdXOsSy+77LK5tatfa2299dZu3fOUpzyl8Y5067yZs7Ygz2HMV32u20MOjLmsW9HbtOmFwivVUgb0Yc+F1nbVcyIwiwRkQJ/FVledLQRkQLdQ0jMzQ2ASDOgz0xiqqAiIgAiIwMwQCEM2WqMGzAwcVXRmCXAwghD6pL480GcWpiouAiIwNgQ4OMthbAwwL3jBC9zVQiuvvPLYlE8FEQEREAEREAEREIFZIyAD+qy1uOprJSADupWUnpsJAjKgz0Qzq5IiIAIiIAJjRAAPJq5pIIQrqWuUhDGqkooiAgMT+Otf/+rCWvtINU13yg/8IWUgAiIgAkMmEHps5kZWGnJR9TkREAEREAEREAERmAkCMqDPRDOrkh0IyIDeAZpemV4CMqBPb9uqZiIgAiIgAuNJgBCLr3jFK1xIQEKBEwaVaxuURGDaCBBun+sJuMM5ddVH6KEJB+5E5+5JJREQARGYZAKEFubKIyJscFUF1zdwDY2SCIiACIiACIiACIjA6AjIgD469vryeBOQAX2820elGzIBGdCHDFyfEwEREAERmGkCf/vb36ozzzzTedqSuLseb/Sll156prmo8tNHIJR15H3BggXu3vO6hKH9mGOOqc4//3z383rrrecM7+uvv/70gVGNREAEZoYAEWc4JHfQQQdVv//9791hIu7KXXHFFWeGgSoqAiIgAiIgAiIgAuNIQAb0cWwVlWkcCMiAPg6toDKMDQEZ0MemKVQQERABERCBKSTw0EMPVQ888EDFfIvnOYpz/kORvuaaa1YXX3xxtckmm0xhzVWlWSdwxx13VHvttVd1/fXXOxTcaX7UUUdVW221VbXUUku5v2Fkv/nmm6tTTz3VGcx9Ou2006ojjzyyWnLJJWcdo+ovAiIwQQQwmP/5z392Y9cvf/lLZzw/5ZRTqvvuu88dIOLu85122mmCaqSiioAIiIAIiIAIiMB0EpABfTrbVbUanIAM6IMzVA5TREAG9ClqTFVFBERABERg7Aj8+te/rvbcc8/qiiuuWKxsMhKOXXOpQD0TuPrqq6sDDzyw+sEPfrBIzk9/+tNd1AVvXA9/POSQQyr6Rirke89FVXYiIAIiMDABjOdcPcFBuTgddthhbmxbZpllBv6OMhABERABERABERABERiMgAzog/HT29NLQAb06W1b1awDARnQO0DTKyIgAiIgAiJgJNBkQCecNf/JSGgEqccmlsBdd91VnXjiie7+37a00korVccff7wLdSwD08Q2twouAjNNoMmA/opXvMJd37LKKqvMNB9VXgREQAREQAREQATGhYAM6OPSEirHuBGQAX3cWkTlGSkBGdBHil8fFwEREAERmHICv/nNb9w955/73OdcTbfddtvq4IMPrrbeeutqiSWWmPLaq3oi8H8ECGv84x//uFq4cGH1pS99qfrWt741d43B0572tGrHHXesdt5552rVVVcVMhEQARGYWAJc2XLyySdXH/nIR1zY9i222KJ61ateVc2fP99F3VASAREQAREQAREQAREYDwIyoI9HO6gU40dABvTxaxOVaIQEZEAfIXx9WgREQAREQAREQAREQAREQAREQAREQAREQAREQAREQAREYGgEZEAfGmp9aMIIyIA+YQ2m4pYlIAN6Wb7KXQREQAREQAREQAREQAREQAREQAREQAREQAREQAREQAREYDwIyIA+Hu2gUowfARnQx69NVKIREpABfYTw9WkREAEREAEREAEREAEREAEREAEREAEREAEREAEREAEREIGhEZABfWio9aEJIyAD+oQ1mIpbloAM6GX5KncREAEREAEREAEREAEREAEREAEREAEREAEREAEREAEREIHxICAD+ni0g0oxfgRkQB+/NlGJRkhABvQRwtenRUAEREAEREAEREAEREAEREAEREAEREAEREAEREAEREAEhkZABvShodaHJoyADOgT1mAqblkCMqCX5avcRUAEREAEREAEREAEREAEREAEREAEREAEREAEREAEREAExoOADOjj0Q4qxfgRkAF9/NpEJRohARnQRwhfnxYBERABERABERABERABERABERABERABERABERABERABERgaARnQh4ZaH5owAjKgT1iDqbhlCciAXpavchcBERABERABERABERABERABERABERABERABERABERABERgPAjKgj0c7qBTjR0AG9PFrE5VohARkQB8hfH1aBERABERABERABERABERABERABERABERABERABERABERgaARkQB8aan1owgjIgD5hDabiliUgA3pZvspdBERABERABERABERABERABERABERABERABERABERABERgPAjIgD4e7aBSjB8BGdDHr01UohESkAF9hPD1aREQAREQAREQAREQAREQAREQAREQAREQAREQAREQAREQgaERkAF9aKj1oQkjIAP6hDWYiluWgAzoZfkqdxEQAREQAREQAREQAREQAREQAREQAREQAREQAREQAREQgfEgIAP6eLSDSjF+BGRAH782UYlGSEAG9BHC16dFQAREQAREQAREQAREQAREQAREQAREQAREQAREQAREQASGRkAG9KGh1ocmjIAM6BPWYCpuWQIyoJflq9xFQAREQAREQAREQAREQAREQAREQAREQAREQAREQAREQATGg4AM6OPRDirF+BGQAX382kQlGiEBGdBHCF+fFgEREAEREAEREAEREAEREAEREAEREAEREAEREAEREAERGBoBGdCHhlofmjACMqBPWIOpuGUJyIBelq9yFwEREAEREAEREAEREAEREAEREAEREAEREAEREAEREAERGA8CMqCPRzuoFONHQAb08WsTlWiEBGRAHyF8fVoEREAEREAEREAEREAEREAEREAEREAEREAEREAEREAERGBoBGRAHxpqfWjCCMiAPmENpuKWJSADelm+yl0EREAEREAEREAEREAEREAEREAEREAEREAEREAEREAERGA8CMiAPh7toFKMHwEZ0MevTVSiERKQAX2E8PVpERABERABERABERABERABERABERABERABERABERABERCBoRGQAX1oqPWh/8feuYD/N1T7f55ILh33UChRhxJxlMgtRAopjluoJCWUSkrE6SlESpIilZQSkpSIQyiOSxLSxZGii1MonXP6kyT9n9fuzLf5zW/vPWv2Z8/n+p7n8dTv+5k9l/das2bNWmvWTBgCcqBPGME03LIIyIFeFl+1LgSEgBAQAkJACAgBISAEhIAQEAJCQAgIASEgBISAEBACQkAIjAcCcqCPBx00ivFDQA708aOJRjRCBORAHyH46loICAEhIASEgBAQAkJACAgBISAEhIAQEAJCQAgIASEgBISAEBgaAnKgDw1qdTRhCMiBPmEE03DLIiAHell81boQEAJCQAgIASEgBISAEBACQkAICAEhIASEgBAQAkJACAgBITAeCMiBPh500CjGDwE50MePJhrRCBGQA32E4KtrISAEhIAQEAJCQAgIASEgBISAEBACQkAICAEhIASEgBAQAkJgaAjIgT40qNXRhCEgB/qEEUzDLYuAHOhl8VXrQkAICAEhIASEgBAQAkJACAgBISAEhIAQEAJCQAgIASEgBITAeCAgB/p40EGjGD8E5EAfP5poRCNEQA70EYKvroWAEBACQkAICAEhIASEgBAQAkJACAgBISAEhIAQEAJCQAgIgaEhIAf60KBWRxOGgBzoE0YwDbcsAnKgl8VXrQsBISAEhIAQEAJCQAgIASEgBISAEBACQkAICAEhIASEgBAQAuOBgBzo40EHjWL8EJADffxoohGNEAE50EcIvroWAkJACAgBISAEhIAQEAJCQAgIASEgBISAEBACQkAICAEhIASGhoAc6EODWh1NGAJyoE8YwTTcsgjIgV4WX7UuBISAEBACQkAICAEhIASEgBAQAkJACAgBISAEhIAQEAJCQAiMBwJyoI8HHTSK8UNADvTxo4lGNEIE5EAfIfjqWggIASEgBISAEBACQkAICAEhIASEgBAQAkJACAgBISAEhIAQGBoCcqAPDWp1NGEIyIE+YQTTcMsiIAd6WXzVuhAQAkJACAgBISAEhIAQEAJCQAgIASEgBISAEBACQkAICAEhMB4IyIE+HnTQKMYPATnQx48mGtEIEZADfYTgq2shIASEgBAQAkJACAgBISAEhIAQEAJCQAgIASEgBISAEBACQmBoCMiBPjSo1dGEISAH+oQRTMMti4Ac6GXxVetCQAgIASEgBISAEBACQkAICAEhIASEgBAQAkJACAgBISAEhMB4ICAH+njQQaMYPwTkQB8/mmhEI0RADvQRgq+uhYAQEAJCQAgIASEgBISAEBACQkAICAEhIASEgBAQAkJACAiBoSEgB/rQoFZHE4aAHOgTRjANtywCcqCXxVetCwEhIASEgBAQAkJACAgBISAEhIAQEAJCQAgIASEgBISAEBAC44GAHOjjQQeNYvwQkAN9/GiiEY0QATnQRwi+uh4ZAl/84hfdnnvuWfX/kpe8xPHvZZZZZmTjUcdCQAgIASEgBITA5CPwt7/9zd1+++3urLPOchdddJG7+eabq0ltsMEG7v3vf7978YtfPPmT1AyEgBAQAkJgZhH4z//8T7frrru6W2+9tcLgmmuucRtttNHM4qGJCwEhIASEwOQiIAf65NJOIy+LgBzoZfFV6xOGgBzoE0YwDbcXBORA7wVGNSIEhIAQEAJCQAj8HwKPPvqoO/XUU91hhx3m/vjHP86HyzCcDP/xH//hNt5446rv5z73ue6cc85xq6++umgkBITAjCPw+9//3u2xxx7u0ksvrZD4whe+UP1bRQjkIiAH+t8Rm6T9dpRj/dOf/uTe9ra3uU9+8pMVbu973/vcEUcckct2qi8EhIAQKIKAHOhFYFWjU4CAHOhTQERNoT8E5EDvD8txaOnBBx90Rx55pPvUpz7lNttsM3fCCSe4Zz7zmeMwtLEaw6Q60MPDL4BipEfhW3DBBbPw5RYcfELRDfws6FRZCAiBGUHgvvvuc5dffrm78MILq1vEGIwpT3va0yrH5DbbbOO22247t9JKKzmvS80INANPk1vav/jFL9wFF1zgvvWtb7lrr73WPfDAA1W73NTefPPN3bbbbute8IIXZO9vAw+uYwPMCd1ir732amxBDvSO4OozITBEBGJH87Q4e0o50HX2HCJzjklXcqD/nRCjdErnssIoxyoHei61yta/+uqr3QEHHODuueced9RRR7l99913aLo2soO+v/vd77qDDjrIHXrooW6xxRYrO+ERtX7ZZZe5rbfeuur9yU9+cnWeXG+99ZKjidcLgblvfOMbk99xDsEuyH8UzqlnnnmmW3bZZZPfznoFOdBnnQM0/yYE5EAXbwiBAAE50KeLHUJFjZkdc8wx7t3vfvd0TbKH2UyLAx1lnBskW2yxRRYqcqBnwaXKQkAIzBACOHI//OEPVzeJvVO3afr/9E//5P71X/+1MlasvPLKM4RS96mC6Qc/+EH3iU98ovaWdtgyAQrHH3+8W2ONNbp3OKQv77rrLrf77ru7G264oeqRIItjjz222p8XWmgh98gjj1R/5/+XLKM0kpecl9oWAsNCQA70PKR19szDaxpqy4H+dypO0n47yrHKgT4+q57sSDiwcaxScOieffbZ7hnPeEbxQf71r3+tMg984AMfqPriDPXv//7vVeDsNJY777zT7bbbbu6mm26qpgfOPH2RKgQYv+pVr6qCiyk4zz/ykY+4RRZZpPXTmLbYgLH5LbDAAqkuZ/53OdBnngUEQAMCcqCLNYRAgIAc6NPFDjJi2Og5LQ50ZrvDDjtUKdGWX3552+Sdq5Rp3UA3w6WKQkAIdEBgEg2sP/3pT92BBx5YGfV/a0cAACAASURBVHRyCimyTzvtNLfppps2fjap+04ODqm6GIUw3PE2eFgwoq255prujjvumC9oAUf0Kaec4jbccMNU8yP9/etf/3q1H1O6BrfVTSD31ugojeQjJYA6FwI9ITBJDvScfSVXlljhnMWzZw7uVhwnqd4k6ncl8J2k/bbvsebwwLQ60CdRDsiBXkIS1LfZ1aEd76kvfOEL3VlnnVVlQGsrscNez7TYaS0Huh0r1ZwtBORAny16a7YJBORAny4WCdPovfjFL3bHHXecUrjXkHgSDzxMI07h7qfGbb63v/3t5ghTOdCna91rNkJgHBHIMa6Nw/jvvffeKsr/a1/72txwuFG8//77u3XWWcc98YlPrP6OIRBHO0+lfO5zn5u7RY2j9/Of/7xbe+21a6czqftOX7T5wx/+UOH75S9/uWoSpznYvvnNb3ZPecpTqjT4pB/8r//6L/exj31snhvqpHP/9Kc/7VZYYYW+htN7O+G+SlYCxrvEEksM3E+u06tvI/nAE1ADQmDCEJADPY9gs3j2nPX9fNL0uzyOtteepP2277Hm8IAc6HaeGkZNn8L9f//3f6tMlfvss8/QU7jzNBb6/yGHHDK1Kdw50xx99NHVrXuK5WwQf+P5gcDurbbaqpU9vvOd71RPeFJyUsYPg+fGvQ850MedQhrfqBCQA31UyKvfsURADvSxJIsGVRiBSTV8NDnQiUhlThtttJEJOTnQTTCpkhAQAgMgkGNcG6CbXj7FYHHSSSe5t771rVV7OHdJl/ea17ym0ajEN9/+9rfdfvvtN/c++qtf/erK+bv44ovPN65J3Xd6Adg595nPfMa9/vWvn8OXFPkEKNS9H//oo49WafR5G9EXHNIY+ca1hPuqNd2iZS5yoFtQUh0h0B8CcqD3h+W0tjTr+/kk6XclebBvp/QkjTWHB+RAL0lZtT3OCITZqdZaay137rnntj5L9T//8z/VWem8886bZ1qcMQ4//PDaM5OvyLmVCzUULlJxa/1JT3rSOMMzNmOTA31sSKGBjBkCcqCPGUE0nNEiIAf6aPFX76NBYFINH00OdFDceeedq1TuSy21VBJUOdCTEKmCEBACAyKQY1wbsKuBP//d737n9tprL3fJJZdUbVkdoDjR2U/4loLj/atf/arbcsst5xvTpO47A4PrnIsNQm95y1uqd9Cf8IQnNDbPjXUc5uBJ4bY6TvWFF164jyH13oYc6L1DqgaFwEgQkAN9JLBPVKezvJ9DqEnS70oylhzou7pbb721gviaa65pDOSXA70kF6rtcUbg9ttvd7vssou77bbbqmGmbpL/4Ac/qG6qk+mM58HIEvCb3/wmeXv94YcfdgcffHCVvYvytre9zR177LFuoYUWGmd4xmZscqCPDSk0kDFDQA70MSOIhjNaBORAHy3+6n00CEyq4SN2oJPWNnxL9sQTT3Q4Jupu9IVIy4E+Gr5Tr0JglhCYJANrbODIeTcOwwY3zy+//PKKvKRDRMYusMAC85B7UvedPng214BEn3Eaw5e85CVVsMIyyyzTx5B6b0MO9N4hVYNCYCQIyIE+EtgnqtNZ3s8h1CTpdyUZSw50OdD33HPPisXGXUctuQ7UdjMCcQDxMcccU50Tm0q4t5Di/oEHHqjOPqnb6/fff7971ateNXcWJcsXweAqNgTkQLfhpFqzh4Ac6LNHc824BYFJcKCHhozwPRf+/pWvfMVdeOGF7tprr60UDCL1Ntxwwyrt6sYbb9z6nk9dWkwUDwy9vG16/vnnu1/84hfJm7333XdflY7nggsucN/97ner91D9OGhv0003rb1l9a1vfcu98pWvrOo/85nPrFL1NL2d6kn4yCOPVClNSdFDiW9xdT3Q3nPPPY4UQxdffPEclksvvbR74Qtf6Lbffnv3ile8wi233HKta6lLdHGX8f7yl790Z599trviiivcjTfeWNGdsT7/+c93W2yxRRXlSUrzNidym+Hjsssuc1tvvfXcXHkP9+Uvf3nr3LvcrusimGIHOs7zc845p3p3l/KsZz2rwibFR10d6KyZSy+9tHoj+IYbbqjWBzcu119//QqzFPZhVK3lbaaQP7bZZht35plnumWXXbYRupB2L3rRi6oDB2/rWgrv7u6xxx7uqquuqqqn6B7eWOXtY+jAum8q4dwt652I42984xvuS1/60tyahK9f8IIXVHKDdbnYYotZptZaJ+Sp8PDv1xmR0qFco85uu+1WjeNxj3vcXNt//vOfHW9vgTkYhrzx0pe+tDrUQfOcMohc+utf/+o4DMHrFG4If/zjH6/4ta0wbsbKnkJhj9lxxx0bP+kq/3NwqKsL3tddd111O5e37HhLjrLuuuu6TTbZpFqL0GjBBRfsRP+m/ZW2X/e6181HfzqJ99S2jlNr5rHHHqvmxL6KY/r666+vmvN7K6m/GcsiiywyKJTV97FsZS+Eby0l3vv87fXvf//7lR5iKZYb74PyWjhH/w4fqebReUjzF+K8wQYbVOn/9t57b/f0pz89GZSVmmPYd8oIFLZV0kkx6H7WJ7+Hc475KYVtfOuryaDPnsL786ypUGduW9NtfY9ij+qTb+twWmWVVdyVV15ZZfNBR6e8973vnUuJGeNRSk7R7o9//ONKr+hL/vEsAnrbGWecUe0Z6Feh/sa+/tSnPjXFbnO/+z0CPZQbiH7PX2eddao3OHfddVf37Gc/ex49oa1xr0Mgi2gv3NPYL/qW+W1jsTrQm/SnLvunFfi2TFRxG/G+0vQcBLyBHPnc5z5X6RXwhj8DgvsOO+zQqm+O6ixnxSys1/UMOQjudeOc5P2c+XShOd8Notc30ZtgO+QPtpjQNpBzPq1rG17hfI2M8zoouhHB6zhNOZOxl3o9L6XX+j68fP/sZz9b7Tde1nm9izPIGmuskaV3lRpriMsgOk+TjQgsbrnllkr2+LOMpxu2J+RPbtDkoGurTa4MIgeaMPC0I3CXdYVOxj696qqrzjcU5oYOF+67VPK8Y913LQGfof4d7iV19gHOnptvvnmVejzFuxa9fhh7K/TAXgHW3qbl7SzgyBmQM2Y43ve9731z75lb9x/sEbyB/oEPfKD6BIw++tGPukUXXXS+JmI7LzYgzmjYMyhttqmbbrqpsg0R1M0awn4DX4yDHm/FapT15EAfJfrqe5wRkAN9nKmjsQ0dgUlzoAMQTpp7773Xvec975l7d7QOOJTu4447zq288sq1uMYHAZxzOBsOOOCAyinrS1NEKYoX0X1HHXXUPPXjzrbbbjt3/PHHz/feTXxrzfK+Z8q5k3ugxXlPeh/ebOX/NxUMKeDNW69NDovSDnTaJy0RCk7bWFEaidgk0KDJWdamvMd0saRACpVWMEw53bou9PjghsGLFLgYleENStsbvL7fXAc6hk3488gjj2zldfAmze473/nOyvgWlzjQIBUdG74bhfOVQyPO+roS31a00C1sJz60NN0i9d/k0jzkOe8EWGKJJeabCoZMnBzwOeu5qRAwQsYBAoZSGQfa+C0+pEJnjPapdXbYYYc5/sOJj/GDwyEO/6bCofSEE06onP+p8fYll8IgJYJLwHXNNddsXX4hz+GA5vCKAzEug8r/rjIAPsfAzVvdBBC1FfYe1joOjaYS0x8Dzve+972q/Tb+O+igg9zRRx89j1F9EONaOD6MBYccckgrP1GfNcD+hdEmxVMpvOO9k1ThyBBLu9DkRz/6kSOohkKKcYxJ4NiHA70vXotpjfwlWLBt/0em/9u//Vsl1wcJViAVIUGJFPYsnHUrrLBCiiyV8ZqASEqb3Ew2FFToaz/ri9/rZAu8hxPXUiwO9LvuuqvTmq7rf9R7VF98GzvQP/OZz1RBehg2w9JkMC0lp371q19V+rYPjOxDB7Ds0ehszBXjbtvTCtAfRxX7v9c7m8ZIsBX7RGqtM753vetdlcG3rfSl96TWVVcH+iD7Z2pM/vdBHDh1DnT2KOSNfyqjbhwbbbSRY300BYnmnD37PMtZMaPeoP0Ogns4zmnYz5lPDs2p35deH9P8t7/9bfUu8Omnn97KDugy6K3YBlLBxxYdgfY46+Kg2mqrraq+LQ50i3y32DH8ZEuONQZ0EJ2nzkaEvY2zo085XUdAZM5pp51WXUZJlb7WVls/g8iBOgwINnvDG94wz3mrjo+s64exs+9yNmp7+7qLA51nl9gneGM7tJOGeMG70JQ9pSmAu4sDve+9Ff0NedCmc7DvnXTSSdXFEfQdShcHOt9hV+HcQ+FyEoGC2EXiEl7m8Jct7r777iqIjdJmmwr7SF0iGbYen1q74/C7HOjjQAWNYRwRkAN9HKmiMY0MgUl0oBP1SwRemxPVA4rCgRFy+eWXnw/j+CDAjT0fgRhWrnOgozhyCMP4HBaUIW50+Xdu/G84Yog0xonjS+zwe+1rX+tOPvnk1oNdeMO2zrmTc6AlCAFHM06lsGBE++d//ufKIRBj/KY3vakKSqhzTJd0oD/44IPVQTU+ZLWNFYM/yn7dQblNeY9vrrYpuh43eIzgAkqb023QhV7nQGd8KPg4vHzBCMxt6ibnT44DHewxTsRGZXgAZ+Qdd9wx30GKdcdt3xVXXHGeKcc83/ambezQpiEcsBzK6gq8ymGcuVNyUjD79kK+4IYBbTW9KU8WCA6RvrQ57OPoY/AH05g+rCF4lhtv8ZrEiYvTPpY3RO1zAO9aYifCaqutNufoSrXJWNdbb73KudbmbPXtIB/BmENpU+lTLsXvWqeClGI6Nb3T3If8T2Fb9zvrhwNyHORFXRy2Dz300Hx0AHMMi01O5pD+3Hog0wOGF8v+Sj3eW/NGEt6sRk5zO4ECP+MY8W1haGR/pCy55JJVNH58w4IAudiYRH2MaETr+5s6Hh/kEPsCN3bCjAi5+MbBPXV7dm6brFdvdOFb0uv58bN3YSR7/OMfXzVLYBAyIX7fu09ei9c6wYVtQS/hfGNa52LRpX68HlNBTZY++tzPYn7HmejlIOsO45fnySZ+rxsz7xjidCTzB+Uvf/lLdSPXGyxZ66FhlHSQyGFf4tv+rGmczl3WdDy+cdij+uLbECdoRWYEH+QRzrvOYFpKTsE/++yzT5URIyxNZwvkCLoWt6Xq9D32jEsuucShu8fObniGwIrYEN621jG6ElzE+ScsKX2w6RxGG9/+9rerIJl4fG172qB6T0pWdHGgD7p/psbkfx9kX4nnhQ4Lr3H2TZW287T17Nn3WS41Zv97H/0OgrsfxzTt51aaM/c+9fqQ5k3y0uua4Z7sv2uzDVCnScY18RpncJ+xKuVAh4fQ3+P1xt5DRpdYBo5yrHXzHUTHj21E2LxoD3teqlj08T7XVtt4BpEDMQboZmAQ80PMR03rx+uC4dnCj71NXlMn14G+8847V+c1bICpgj6AzslFpjq9JNeB3vfe+pOf/KTKrmXZ9+A97EDoUZSuDvQwC2Hb7XD2Y26+o6/7zHnwts+M15SNMT4vtdnXRqHHp3hmHH6XA30cqKAxjCMCcqCPI1U0ppEhMIkOdMBC+SCdEE5LDEsY8Dkgk4qHDTC8mYeBH2NkfKOiKZIWQz2KCjc7MW6jlKBAPfGJT6zohOKBkwBntx8LigqRjD5FMXW4hcztdG9Q5eYlRqTQ8ImBlBRV3HpO3ZCMlaM6h531QBsbEzyeHOx8+nPSav3sZz+r5hDehMEhAMZxZGlJB3qobPtbziHePh0ahmRujPrS9CZ4SnkP6UJbbSmTYsdt7s3nnMVf50DHGcnhifXgb5CkDptWB3qdIYEb7twO9ak5MdASMcstRhxZ3kjfdBM+PBy0RcjGKdXBqS0Nd8j7lhTpdbhb24hpTlttc4kduUQ8+xsLfhysbwIEkC2+gCG3P30KZehBuj8cbV7GQWsc/cy5S6mLpueWF/1yM4lb8tCYAxxyIMy4gbzDIQpu/htwIGiFNUmqRoz7IV+0BQr1LZcYN4EO7AGUVJCSJY1/n/I/l16xo8FjztMV/nYwGCIHwr2n7WmHOvr7/QCnCymNcQLSro/C93taas+y7kceh9iowV7MrcSddtppzvFOYA37PDc0/RpgvDyBEj69kYst9cN9gX9jxCJ7zJZbbjmQc96PJbXvxGPum9fqaO0x5pkSnzUEYx0yBUead66BMX/ztyC64Jv7Dc49DHAYuegfvoYWXUuJ/Swci8Ug2WXsTWmXm9rKWdOku+W2EA56StuaHqc9qg++bbpJRtAs+rq/bcs5IAz6KiWnWHfocd6h4DM/sW/5QL46HSAl3wmm9I4Z9gzOQwRUocOzR7LO0Om9ns9a48afvy0V8hmBA/ydMwsl1lF8KmWCOv1TU9RrOoeRjnbfffetnpCixOPjbziWkO8Yrv08oAdBkuxPJUoXB7ofR1/7p3VeOftK07mXbDXo9TgeF1poocqJCJ8T5BaeqZqCEK17fd9nuS4Y9XGGjPUFy9vH07afW2net17vaR6fe5HX6IXIbh8478+n2AZ8AH5Kl0H+ctb0Z1nfLqmR/XmoTkfyOmPTc15k4aFd77Tz7aLfev0duUqwenhmIlCZQJcFFlhgPnYvNVbrurLyAO01PU1Td3bkxi02tnAPQU/hXFqHQ99ryzr/XDnQhAF7PZlfuGUP7yJ/OX9gL4znVqcXMA4c8WDGmcXzbpMNjPoWfTU+E/Ed/RNABy9zOQk7Mn3D99gm/JmBJ6DQKeqebrPsWTl6bM7ZNJYbXo95xzveUem/6EVgzvkSLOMg464O9NgO1JSBMbyc4S+NhHzT9PyhNcPjqPT4nDU1qrpyoI8KefU77gjIgT7uFNL4horAJDrQU5GNsRGqKfVznSGBG9kYl9reyQ0PLKnbb7HDI74Vi9LJbRPv+Gy7NRunFq9zwlkPM7ERA4WNGyB16ZZID4YS52/SNTkrSjnQY6WwyYHPwuGgjgPbZwZoUuBTyntMlzanODf1iczF2ERJvZ09yAJvcqDTJr+FhtIDDzywus1cl3bX6kCPjaXcjMbBW9cmDlNSUhFM4g9vGGE5FIYRyKGTEl765je/WXsjOUy/7TFrc4yH2Rm6pvq13mKPae7HV7cm+S2MPG7KaEC65zAVPwYfjCZ1qVRjAz51oUudYSHFbzFPcfMep3ddajGMURhTCVwKbzM2ZRygbwwBOOIwflDaaFhCLoXBMKnbISHPNQVE9Cn/U7QJf48dDW104rsf/vCH1drzxrq2gJYwzXjqRiMON7LAeAdK2zMM1v2ozrhGYAh8GN6sDfEgOIOAL+9swiGEgzfOepGDcdMtNYzjyDV4wt+gz2nX103tO3GbffNavNZTgVax/oJhmjS+TVk5umDS9E0sN9hjCUAcpO8S+1k4fotBsgtGgzrQU3qqdU2Pyx7VF9/G6wHZRyAgDuKmbBaxntuXnGJvDTMJsf+23bLGkYz84x1USl22FPRYHPI+y1TbPh3LPgJq0KOXW265OZaNswK1PRcUr9+mwIzwyZS2QAAGEfNpKqNMl7Xmv+nqQO9z/7SOP2dfqTv3tmUWIz02eoTns6YgVsteX+IsZ8GoVL85uPuzoXfMpmRyynbgz3yh7taXXLRgSh0LzalXQq+n3VB2pORlbBtoCqaN9excTJvOGNhRcC6SvYNCu8iv5zznOfPBHQf6NbVZaqxW+ufwQJ2Oz99Se1Joz2kLUu9bV87BIEcO1DnQ0W2xwTWdXeJ3rdtudsf7bpsT26Kvxg70tnT66DDUR8b50mQTsWBWp5+1Zdux6rGcYdjTfGmztWDnIIj7lFNOmavf1YEe6091dsXQBhXbx8JMl3Xn7lAet9nWRqXH56ypUdWVA31UyKvfcUdADvRxp5DGN1QEJtGBjtJH9GPT2zoAiMMKI5h3atZFrsaGhLob4jExYoMUxikU36a3QYn0w4npnc91xocw2rCtvdC506QUWw60sXO4zdHq588NEIIL/A2VusNnKQf6nXfeWdHSp69uUsj9WMMbzk1pkizKe0iXtjTuYVupN4cGXdxtDvT40N12i8jiQOfAj1MWoy7Fsj4YAxHiHEgodXwaHyLqDgJhqnccrtws5eBEqTOaxqnhm1KkW/AP6d6UMjikOTerCBTg4NMUIR/Wr1vjsXGlzngdj70vvgt5ynKTN5YflpuhYQAB86hbw6XkUmw8bQpSip9uqKNlCflv4UnqkFqYmyoUSyp8jzNBGfBmE51imZJK1R0HmbSl1bbsR37+YaBDm+wK8Yr3+T4cKswP+QUOcWFc3HxkfXJjb6WVVjK9ke7bsew7vm4JXgtpTWAha4HsBU0FuQqmpNSnWNa6lZ9T9UIHgkUupdortZ+F/VoMkqlx1v0+qAO9jzU9LntUn3wby762m36l5VQcIGsJimMf9fK9zskSOhXA7eyzz259RzaW1/E+jUziDOOdqW3BU+AVt0f/pJoPCzec285HYd34jNGWorTLOgu/6epA72Ot5Y49Z1+J55VK88tYQsN90xnHsteXOMtZsCrVbw7u07ifW2heSq+H7gQ7+duhpEDH+dH2tnnocG8604d1LHpH7DRscnbHTqvUE2Oxc7xO1pYaq2VN+ToWHvB164LP4qcN477DwPim4OsSaysHgxw5UIdBKoMc+7jPnsA+Tgr1umcp/ZhDh3vTbWXqWvTVOPilzXlPm3EWtyYdwYJZibNpbA+wBAXHQWRdHejggw2Vy0oU7GNcOgmzkobrKd5rQ7rW2ZHCtdIk30apx+esqVHVlQN9VMir33FHQA70caeQxjdUBCbRgZ46eABgbCytezMmNiRw24MbFW0lNvJbUoqGSg+HvHPPPdetscYac92EzqWmw1fsIGxy1FkOM6Ejvul2fh0G8XcXXnjhPLcDSznQuWnj3/5hXCn64wAhHSnOXAoR3ssuu+w8U7Io77HTr+5mecxnfbzR2sZ/bQ50vosV/aY0lxYHenzLmicJdtxxx6R8stzITzmUw1RXGIhJ148Th4CYuoND7NRLBVmkMPbvT9XJjZDPOaR86EMfckceeaS7/PLLq/ejOQyH/BY/vVB3oAxTFTM2iyMwXhc4nEj/llvid5Gb0g/6duP5NL3HFY6DlGmsYTBqWsOl5BL9hQbgpiClkOeaHIUl5L+FXtyeIdDpjDPOqKo3vc0etxV/VxfxHr+XHO9PcZvsRRwy+Y/SFvRl2Y9oIw5esBg16r7rmnkiniPZNLjNgKHk6quvbiQR7/IRWIYzvSmILvzYsu/4+iV4LXetM5ZYNg0SnGThderEGTbass5Y2yy5n/kxWAyS1vGG9QZxoNfpnF3W9CTtUVa+zZV9JeVUfBObW+NrrrlmK7vE+2qoA8S6aer5EjqKgxsJhuQ/f06Mjc8pWcAYbr75Zvfwww9X8+ApmjizTRiwaNElkA1kGaMsueSS1bv1XTLvpNZhFwd6X2stNbb495x9pcu5l8wdm222WdVt0xnVsteXOMtZsCrVbw7u07ifW2heUq+30D6sk9J/4rONVQ9NtRs/JdV2KzgcbygbuTFLavdFF120qlJqrLmYWnjAtxnbiOL9pa7v22+/3e2yyy7utttuq36+5ppr5stYV2Jt5eCQIwe6YJAzFupaaWLRV8O51Tl847E99NBDlb0GGwalydlswSxXP7OcTWO7XsqeyBy62DabaBbag+sCQkI9MLYnhjaKOgd5m7zw4xmlHp/Lx6OoLwf6KFBXn5OAgBzok0AljXFoCEyrAx0AQ0WkzrCRa5SkTUskfky8OCIzdu7FTo46hc7i3LEqzuGND4vBys8nnkcccNBFybQo+jE+pD4j8vx5z3te1u2/kC4W5d3ifAoNM8O4nZdyoDPH8FYS/657e9LiQMeR6t/ATKW+DrGNndl1h+RUSvPwkMHzATjPvQMR+pNGHGOsL+ENk0GzAIR8Xhe9HdIchyRPPrCmwLQuICW8tdUUQW+Jso/lSoxz6jZY06aSMv7UfWc5eIffWWRtKbnEOELnWRMvh5krmgxcJeS/ZbOPb1BZDv2+3XDMdQaQkvS3yHfGGd9sTDlmQszCtWNxYFjw9nUIwiIFPhkmCJYLny0I2+ENR26Mcpu7KfUz9S37Th3drDItpWt0oXXsVIsNuTl4WurGT/BYbkha2i25n/n+c+WiZdzUscjPsK0udE6NfdL2KAvf5uJUUk7l3MT2tMaJgmPhv//7v6s/hQ5q602wmAfD/SLOmBUHEOAMJzMQAYdtcq+Nz+OnetAXeYu77Sapdd0MUq+LA92qJ6fWWu64c/aVXFnCWCzrxLLXlzjLWbAq1W8O7iV0RwtdYnwsctGCKXUsNC+p11vH6eul8MoNELK2m5O1qUm3jXXAUmPNxdTCA77NUjaiEmsrB4ccOdAFg5yxWNcl9Sz7UM7caNM6P0u7qfVah0tqTuE5oO05ubBt65wsdIr1sjArTxwUE1/aiX8PbcnxGP3b6fGYRqnHW/AZdR050EdNAfU/rgjIgT6ulNG4RoLANDvQ40jDOHI115AQHzxT6ds9QS39hG/y1N0uDCNs25zeqcNMrGS1ve0dM2RKiUz9XsfgqfH6b+L34Pg7t/6ITOYWIKl021L6x31blHe+CelSF/EZBmlYo8oHWegWB3qcRr0uDZ3FgR7Wyb3ZmTrEhIf/ureafCRt+Ft4SI4PFuGhIIen62gRr/PYWRnS3P8W9h8fXEI51IRjGDnMe8vw5zLLLNPKKl3WW12DJQ6pcT8pGVhSLjGW2IAaZ1OIb4jUOXBLyv+UTIhTb8fZP9q+T9E39XsXI4X/xirf43p12T6a5mjtI4Vx6neeMbn++uurlKHIAAJp4vLe9763evai6Ta6dd8pxWtdaM0cQ9lrlU8pPOt+j99hTr0/mtNHyf3MjyO17+WMN6ybkp9xu13onBr7pO1RFr7NxamUnIr3vz4yGYVBiGBRd3Ovjh9TMirODkEb6OC77767w8mz2mqruYUWWsjM6vGa50Mc83vu9OpKOwAAIABJREFUuWflmCeD1BJLLGFur6+KcqD/A0nLOrHuw32f5az0LtFvaq34sU3rfp6ieWm9PqQ9WYMYz6WXXuqgNXKKfzeVumCX3EwFvu3U+ijRbok2rWsprJfigbBulzNrqv1SaysHC6scoM0uGIRj4az661//2l188cXuqquuqnicLC9tpWnvT+l8tJkzt5z5WdpNrau6OafmNEo9lvGSjYdLLT4lf3jBJLwo1RSMF9qfQjtFKnjaYzXq+eesq1HUlQN9FKirz0lAQA70SaCSxjg0BKbZgZ5SvHONkrHi25VIdZGB4VjrbtiGSs+HP/xhh5PQ0y7nMBNHQue85ZNKj9TlYJCikZ8bfV9wwQUOw2LdoXjppZd22267bfW+Isa8xRdfvJU8FuWdBtoMpnE0aM6tya68Y3Gg0/bdd99dGSCpT9l8882r1OIrrrhi9e+UAz2emzVYxM8rfOepzuESP0kQromQR8NgkdARHRuYw1sOObdzm+gQ8kfokA9xCQ844eElvrUVRjw38UhIj6680TVwoMQhNZ5DStaWlEt+LCFN4yClMKCj6VmLkvI/RfMwQMN6y823mUqBWJL+VvmeCnZrw8fyPEAK39zf4YVrr722un3JzfSwtL2Ba913SvFaF1ozN+u4c3EM6+NI4xY//1FwopHlxqcOHqTt0vuZH1vKeNd1Din5Gbfbhc6psU/aHmXh21ycSsmpLrpzipdiXTFVv+73pnc0CSRiD73xxhvn+4ygxy233NLtvPPO1Rufyy23XLJrZPihhx7qTj/99Nq6nIl4Pmj77bd3q6++eufb7smBBBXkQP8HGJZ1Yt3r+z7LWWlaol/rvjit+3mK5sPQ66ErDkQcUf49dAtP1OnRqfk0tZtaH3G7lvHFdeJsaKXGmju2nHF02edS7ZdaWzk4WOUAbXbBwI8Fuw58jn0lp8iBvsgcXKEeG9tqmjAdhGZ1bYYByeGlijDosWls4Xpo+na99dZz3Gx/xjOeMV/3o9Tjc3h2VHXlQB8V8up33BGQA33cKaTxDRUBOdD3qCKWKSnHW1+Kep3TOm47vCFpce54pkkdNqxGoSYmbDOydlEyU+ONx/Gb3/zGffazn61S6tbdAKQ+znScifvvv3/1/+uK9cATvyMZOilDp2ndLeoSC9nqQKdvbnGihPu0w9AOIyU39VMO9JiWuQ50C75h6s4wLXCYbvuII46oDoy8cRmugzCdXWiksabkStEmHEOY9hr+e/WrX1295R2+KRpGwYdjaEu5FY6hj0NNLo18/ynjTx1WKWdL/E3KAVRSLtXJxjhIKTy4Nr17WFL+p/gxXE+5DvSUjC1J/1TfdTzI36y3Jamb4q0UtoP8zq0n5Bgph2+99daqKRy/5513XvXESFwscpFvSvFaF1ozHuu4u2JJ1hQCA9mfKOynPEnBrda6QMHcfoaxnzGmXLlonUcuj3ehc2rsk7ZHWfg2F6cc/StnD+yiO6d4pw8HetteQ0YO5MIpp5wy9z5tPCbW8Wte85oqK8fKK6/cOmRkADdHTzzxxFZHGAGZBFBuuummvciGpkFZdZJcHiohJ3Lkc64sYbyWOVr3eo93X2e51DqIf++zXyvu07qfp2huXUNNNEztSTjPCWB8+9vfPo89YN11162Cd+IsXtzcPfnkk6vuJs2BHuvFKeybMLWs5Zw1lTOOLvtcqv1SaysHA6scqNPtrZdYrrvuOvemN71p7pxBWwSTEaz21Kc+dZ7hPvDAA9WFCWRdzDdhxdT6suhQMU5WGlsw68KrqTmlfq+ju3VOVp5hXmTXwXYVOrtDx3pTCvYme1d4aaUtMGCUerwVn1HWkwN9lOir73FGQA70caaOxjZ0BORA7+5AR3nFWJ5bSD3+5je/eb7Pzj//fLfTTjtVfw8dtaFzJ5VKO3XYGCQiPHWLq4uSmRpvE7Y4LO+4447KkYkDg9uAHBrCsvXWW1eHZRyacbEo7/6bkC7hjZzQAdzkdMvljVT9HAMu9MBw6Q0G4Y2+lAM9RevUOC0pf8MAhBDXkDbhG0/0WZfaPXwfOrU+UuP2v4frJIz8Dw8+8ZvjdandwzdTm25z0WdID+gEz+a+Kbr++uu7ww8/3C288MLWaVb1ShxS4wGkjLYl5ZIfSxwME6YJDzN8NB1cY/nWt/xvI9ogN9BTtyZL0t8q31NjbMMmTl2XCoTLWhzGynF62KZME9Z9pxSvdaE1EFjHbYRrnmoEIZx11llVwBtyoG/nOZ0NYz+L5XjXgKY6DFPyM/6mC51ThsVJ26MsfJuLUyk51UV3Tq21cG6sqXXWWafxaYmmtpZccklHdp9VV121sTsc3zimCES+4oor3A033DBfcCvOKhztG264YWrYDqcYujy33ElTi+MgTlHLfMhUsd9++2U93ZTsPKhgdf7l8lAJOZEjn3NliVVHtO71MQ0GPcvl0DSs20e/VtyndT9P0by0Xo883m233ap07RQC7o466ij39Kc/vTa4JrVWU/Np4rXcdjfYYINklry6vpB5ONwopcaau55yxtFln0u1X2pt5eBglQO02QWDe+65p7oMceWVV1bDwrZ19NFHu3/5l3+ptROkMPNzS+l8Fh0qxsk6PwtmqXVVR6PUnMLfw4sbbfS2zsnKM3Xp1rEPHXjgge6MM85wcbaJuN3QXsF5FxnIZRN0Na9fYAuqCz4epR5vxWeU9eRAHyX66nucEZADfZypo7ENHYFpdqCn3gDMNST0rUTFxL7rrruqAyAGqNDZZolK9G2lFOd4DjlvLT700EPuoIMOcp/+9Ker7sK3e7oeDFLjtS4IjCG8E8+7Ql/60pfmPiONJPgttdRS8zRlUd79B3XKLtHtHGBQWiltafWtc7DUy3Gg095Pf/rT6uAFT1Fw9IMHzt8jjzyy+lvTm7ZdUl3RXpzqv+mQEr9dhrOcW0U4/U866aR51oDHBhq/4hWvqCKrvZOKIAoOlKmDgwXfsE54SAGvN7zhDZUDn/er6g444fr1zhPwx6nP/7Y5VFKHvtyx59QvcUiN+0/J2pJyKRxLXZASjvUDDjigithvO7iWlv9tNAtplJtl4Tvf+c5cGuy11lrLnXvuuW6NNdaY664k/a3yPa4XB860YROnqMeZjRzJKRh6uUGOM4iCATYnOC7mjaYbANZ9pxSvdaE1eHR5N8+CP3sF+zWOMO88L+UYK72f+f3H76vT7EDvc24WPinFt7ntlpJT8XqPdWsLRnGd3Ll16aPuG2QoDi2yRPEEg8+AtNFGG1VZvlZZZZWsrpAR9957r/vyl79cPZkBDSg40dmzd9hhh6z2rJXlQP8HUhZesu71Kfxzz3Kp9qy/d+l31vfzFM1L6vUExeHsYF+nIAc42y6//PKNJE/xcXzWD4Nsrfp5nzfb2/osNVbrevH1UjwQttdFr02136XN3Dmm6lvlAO10Ge9nPvMZhx2FQvY0sjA+61nPahxWCjP/ocXukDO3nPlZ2k2t1zoAUnOyXO6I2+1CszaeidsjaJ/naXCEY7cOny6saye8yMFlK+y4BCCT+YzSJrdS+KR4fdp/lwN92ims+XVFQA70rsjpu6lEYJod6OGN0DrHQcqpk1LOrNGLVsaJHYooQbxd7Z07FseJRXEO34vOubEbH9gwjpHO2pcuSqZlvFb8qIfxjpsuvM9IaUqtblHefb/xQR1llUACUnhfcsklldON99m5AVy65DrQYwcF4/vgBz9YGTW94aHJgR6+3d12ezqec3zroM0YHNIBx8mrXvWq6j8yCtS96f273/2uCggAd3/rn4hdUvhRchxvKVqFhxQOJwRLkDmCQ0rdugn536cIv+222+YMvPGN9bD/EIcwZXxqjH38XuKQGo/LImtLyaVwLDz74PnL8zRPA/ggh9SbaF2i1/ugUZhlIXVAjvsLDQZ1vFWS/lb5HmZqYPxNWQDqsAxv59ft8xb8Q77I7d+3n8rqQb2cfacEr3WhdayX9Kn3xDf3296Pt9Cxrc4w9rNSximL/Azn3oXOqbFP2h5l4dtcnErKqXD/S+1DlrUQy94ugUWWfprq+DenSeHuneiDZgf52c9+5vbee2939dVXV92WDOSQA/0flLWsE+teb+Up61nO2p61Xk6/s76fW2heSq+PZXFsj6ijd4qPw2fCcvTAVLuxLLGMNcWvpcaa6jf+3cID/ptSNqISunIODjlyIBeDhx9+uAra53IIxRJcZ6VJSufLPbNQ3zo/C2apdVVHo9ScQruw9Tk065xyeCYMSsamuMkmm7iXvexlVROpi02hLXbbbbd1PAOAbQq7WeoMPEo9PgefUdWVA31UyKvfcUdADvRxp5DGN1QEptWBHqfsRMngtkJ4EznXKAlhuihfOQQNnQE4EDGk7bHHHtWNjvDN5aY2LYpz2EeO8zdMWV53U7OLkpkaL4cHbnpz85jCu0E4r9veRbWk9LUo7yHG4dx5f/utb31r9R4VN6FzghByeCFlAOB3y1vBDz74YOWM/tSnPlU1yc1KUnP6N3ubHOhxutKvfOUrbscdd0xOIXw/nMpt0bBhH/D6VlttNReUUWdsxSjrb/7Dg9CRaGzWdvguenKQhgohH8U0t6RoBq/vfe97VVqtVPBLmC2jKejDMOROVUocUuOBWGRtKbkUjiXeF+DN+++/fy66n+wa++yzTyOOpeV/U8dxUAoBQgTCPOEJT2ilOWvfp4WjYl1QSkn6p+S7H3xMF+uTGHFwU1dZHBsjLXttG1/V6RvUz9l3SvBaF1rH+ymBThh4Bi2x8/y9731vlX1kkUUWGbTp2u+HsZ+ljHddJ2aRn2HbXeicGvuk7VEWvs3FqaSc6rLeeYf8sMMOqzLcUA455JDq7V9KLNOadJYcnvzYxz429z758573PPee97yndb2mUjjDU4yfsvjii1e60jOe8YzWIXW5QZYzR19XDvR/oGZZJ6m9vtRZLkXbkv3O+n6eojm0KaXX5+6JjCXFx13le6rdOJirj8CfUmNNraf4dwsP+G9K2Ihou8vemTvPtvo5ciAXg9z6jNNKk5TOl3tmob51vBbMUuuqjiapOcUZyyx2LeuccngqzAxHUDLv2PvsVanMF6E8wbb0jne8w3F+stgjR6nH5+AzqrpyoI8KefU77gjIgT7uFNL4horAJDrQLemycTiTDt07CeuMR10OYL/85S8rBx/GXwrtHnroocl3+HBkoNysttpqrc5f6tA+aam5IYkxjOhCSsq5Y1Wcwz74BgcLzpg2wzWGOiIcP//5z1djqXMwxAc6yy2aMKUy7cYO4S6HRBxi3DIFQ0qdI9aivIcLMbz5zN/XXXfduXcZc25LDrq4c2+g+/7i9RCOo8mBHjvffPr3Jz3pSY3T4PYGEdI4WSjwLzyDs7uuhEZeUpItu+yy1e2itsjgMJiBQAaCK5purA+Cd3hIwalNhDBvcrY5uMPggde97nUOvuFwn3Lssb5IEc8tScq+++5bpU1ebLHFWqcA3nfccUeVkjv3zXTfcIlDajxoi6wtJZfisYT8g7P8L3/5S8Wj8B9pYtdcc81GzEvL/zZih2n8CIJBhpEWt62QkQHe8+mxv/rVr7ott9xynk9K0t9qyGFAIV1YY6QAJqVdW4nfwLTskU3tnXzyydUeR0FesW9sscUWJhESv1FYF6hAQzn7TgleC2ltCZ4jYIkxs5dT+gruYT/iJql/WoQMH+ggKXlnIkZDpWHsZynjXdfxW+Rn2HaJNT0ue1SffNsFp1JyKs6CceKJJ1aZlNqCRUP5VxekF8o0dCqeS2hL/ep56Oc//7lDz2O9hyV0XvssOzx30VTiZ584y/hnj/imS1ALezW32ilNumvXdRZ+Jwf6P9CwrJPUXl/qLJeidcl+Z30/T9Ec2pTS6+P1mTqHx2fTpjNmLN/JOOafCKvjNXQk9E7Ob5Smdi+66KLKJoUunqNfEgj2+Mc/vpLHcSk11tSaCn+38ICv38URaWm/hK6cg0GOHMjFIK7fdLbw4435kb83XbSw6Ks5c6Mv6/ws7Vr2nZhOqTnF54CmZx7DduPzXazH5PCKrxvqe9waX2655aozsDXbY4jfrrvuOmc7SmUoGKUe3wWnYX8jB/qwEVd/k4KAHOiTQimNcygITKIDHefB6aefXqU3rzMucUB517veVaXyplCfQxA3JtoMJJb0giinvM+M446CgYnUSjhsmxxYjOfwww+vDNEf+tCHqrpNNwfjG3V+vBbnDnUthw3qhcpXag4cPAlaIFDAz7np7cGw3dQhkUhI0tN7I3qToh8fEkmFzUG0ybB4xRVXuD333LM6uPeRwp1xQXf//nXIQ6mbxdTFEYvSzlgWXHDBgdZ1Vwd63aHKD6TNCEmULE4ssKTgGCddeh3/1qWLTxmBwxvlITBtN0Djm2X+O8v6zQU/5Gf/bVtQQHzjyn9juf1F1DGOKp/utA1r2uXt7o9+9KPV2iQIBrp0cUCVOKTGOFsdQKXkUjie2KDnf7PcOi4t/9v487777qsCKwjIoPDmI2/CrrjiirWfxU7KJkNBSfrnvBkcG15w0GCYfM5znlM7P97F5SYP64bS9Y1d33hsJMEQCr4YNNqcWLG+gZyvC1SI991UxowSvBbvHyke+uEPf1hlZ/B7tMXYlJKx3JZFXhHcQSGTy3HHHTefsy7VTpffS+9nKeNdlzHzTSw/254DoX6pNT0Oe5RF9ln5tgtOpeRUvN45t5Dqd7PNNqtlmwceeKDSyX1mobpbjXfffXelCzNPC26MgeDg/fbbzz372c+uziurrrrqXP9xdqHUkwtx4Gaso8XG7NQ7xnE2pbo5Qx8c9xT0bW62t8nvpjU5qQ701L5i1cVCXCzrxHL2LHGWs8jUUv2G+moK92nczy00j/WevuwNdXK46W1of1Y66qij5s5XTY5uUsMjVwimpbS9OQ1Nr7zySkewNA4xSk67bfotbSFvGQuFs/R66603jywrNVbLmvJ1BtHxLY5IC4+VWFs5GOTIAauD2fcf20ja9ILHHnvMnX322VUgMPqBL3Kgz5vVKr6406bHxOc7MK3jW7DnQgj/S0HOLbTQQo1s1GQrsmaniIMPfUep2+vUG5Uen7OmRlVXDvRRIa9+xx0BOdDHnUIa31ARmEQHOgAtvfTSVfpAnB4+LTuKy/e//33HBviNb3xjDkdSBPK32HnZxZBAo9xwRsnBSO4LRmAiQ7lh7h3pOE6vuuqqapw33nhjVTVlIKIOxgpSlXtHGn+zKlWWwwbtYYgiXap/Vwllj1tgKN5PecpTqkMaijuHQgIGcB770nZjPe6fwyTKKTf5UCZxxv/617+ulPzjjz9+HiWf9usU/dhoxlgJSOAWyvLLLz93oKQeNOGQzDgoTQZ/S/RrvBC56fyKV7xizpnM76lb9tCSW66MBwcP73WnUlS2CYCuDnTajLMI+H7aHOhx8ATfkCEBng55HecexgvSq3u+tdxYp70wxZ8fU5uDIL5RwjeWQIYugrXukJJ6nyq8peX7tLzNzsGaNcmtMV/gX4KBWEdefkGTm2++uTrEeTnXZuRJzdtiHI3byHUUWWVtKbkUjr8paMMagFFa/rfRK057/fznP7+Sdxhv/WEdPiL7Bjf9fAaWthvrJekfZwMhGAe5v9JKKzlSq8LT4b4cO/1XX331StYgS3xwCPx/3XXXVfP2TljrjfXUWojxpV36JnBhnXXWcU984hOrJtA14Gn2K/ZG/yYvv7Xdpg7T9lGXW1M4qxZeeOHq5gZZYEJnT9+8Fu8fjKGJh0htGO6lYJG6jZXCNw56sOhDqTZzfi+9n+XKRevY45u8BI+il5EtgwwalNBYV2pNj8Me5THrg2+74ET/peRUvD6Q26T1JIsIjmCKl39kbPD7PwG26NRrr732fCzF37kd6fUydAnORDwz4WUqeyKBiaRo50zgM5bEwar0jT4f3iLn3MOZYJVVVmk9+zQFOIUBrwye257o9xtssMEcTyNvef8ceeSzYCGP6gJ5Q93eem6qW4eT5EDP2VesuliIiWWdWM6eJc5yFhlaqt8c3BnntO3nFpoz71J6fewIY0/gBubGG29cObDgdXRFZNqll146D6vUPUPnK8Qyyeuh22+/vVtiiSUq/e+3v/1tdREBeRg6K9uyp7GOeJLPO9uR76Rf5m/h84I4xrEVIO98201OvlJjtawrz9Nhxr82HT/XeUz7Vh7re21Z50+9HDnQBYPY9gQ/Yhd4+ctfXvENjlvOemTtIstMXJqcqhZ9NddWZp2fpV3LvhPP1TKnOlsYdi30DgIGOZMyD+y2nFdDezL91TnQ433V8rwiT9b4J2z8PFLBsb5e/EQPf7fawUalx+esqVHVlQN9VMir33FHQA70caeQxjdUBCbRgY6Cg7LsDUIcQkgjiLMrPMgAZJuBtoshwROHAxC3p0nLFRYObRja/9//+39zKb7971YnF4cnnK6hg97yTk/OYYO6GOtwmPtIaz/ONjxxJHCQI4ChruDcxCmAI9BSSFuEMudp2aR0xrfWfNuMgwMrxj/vNPe/8XeyEGy44YbzDcWivMcf1SmsqZTBoTJPe6k0cynMBnGg0zZvcmOM9Qd4/pZKg4nxg4MFt53DAvYYbO+666552qMOxllub8JLqRLfKG8zbPi2wjfP+FsqRXpqDE2/10UJpyJ8wzemaNeakou68a2ycFwYlCnXX3/9PMNN3VRLzb3UITXsN0fWlpBLMQaxQcKSjjZso6T8b6MXjg7S/LP3xHsd/MFNG4IrwgJ/IAe32Wab2pt4JenflFGF8TUZGjFG4fCJ5TnPZpD5IuZ/9lyc2ARUDZrhA3x5DgJ8ffBBav2EvxNQRUaIpmcumrIf0EaTs6dPXgtpDW6Mk3TNvjRhzO+p26YpnAgoxPGG488XeNY7BlPfh7+TnYPbWF1Kyf3MYrzrMma+CZ9wiNuI9aaSa3rUe1SffNsFJ499KTkVO+d9fxjN0ZdvueWWeYJrU/Idpzc32XF0h0G5tEubBMwi6+L9pGm9c/Y6+OCDK+d1WNrOPowR3ZdgpPg2OOPDaIwhOR4f8oigpXjO9Et9/ouz7syiAz1nX8nRxTx9LevE6ujq+yxnlacl+s3B3Y9zWvZz5mOlOXVL6PWxYz7FC+jAyDqfUY2AyU033XS+z5BJ6JTs57FMqutjxx13dLfddpuDx9oc6OiXl1xySZV1JzyD0yYykuD6O++8c77f2oIyS401haX/PUfHtzpXw75zeKzPtWWdP/Vy5EAXDOoCP9vGR4AlAR7oEhT2fxzEcbHoq7m2Muv8LO1a9p0uc+KbJj2rDlf/BKGXG3050OPLIxbblx9f3UUA7G7oZWEwThOfjEKPz1lTo6orB/qokFe/446AHOjjTiGNb6gITKIDnchcCimLY6NPCB7GbIy1K6ywQi2mXQwJYUP0Tfv+xkYb4VBeiSZeeeWVk/SN04XnOHdyDhsMhMMhhjJunrQdFP2Nf27Ltb2VTpso0DgRwKatTdKe8cYj6fC5qU9pi9rEcIfCD/1Th9rtttuuihzlbei6YlHe674Lbxen0urXKbgph3uKOQZ1oMepzugv5UCnDo45xs5tqLY15zMZEEDRFGQRzzF8a5zfLM7w+L1QS4r0FLZNv2NIQdZQLM7wONAi9xYU6weDcnj7oGls8DlzJ2inayl5SPVjypW1JeRSiE8cpIQcQl41Pa1Rh20p+Z+iI2uYWzXITZ/ZZBD+KE1/1iqZYryM92NtMzTefvvt7pBDDpkv8j+eJzeO2L+annNJYdn0O3sNKTNZh23yzn+P8RMHFY7/1P544YUXVnjE7bbJib54LaY1ugt7oc9EU4cHMp3MIswtZ33EbcWGta60SekJlnZL7WcWg6RlfHV1kFkEPEKvuAzTgU7fo96j+uLbLrIvxL6UnPrVr35VZd7wt60Hke9861MNk/I9tWfgVOcWJ9lvmgKScFwhH3GKp+QjMpq6BLI2pVLnRic3RLlVhyOqraBXYsDmaYk6eTSLDnTwsu4ruboYbVvWSc7Zs8+zXI48LdGvFfdwnNOwnzOfHJpTv4ReT5sE1KEHNhVkBrJq/fXXr7LGEeRMabvtidMSWdJmZ0I34qzLOQydDud8m17rx0dAEMGE8c3WePxWu0vJsVrWl1XHtzpXwz5zeayvtWWZd1jHKge6YEA/6KzcMOcyQ5P9y/Pj3nvvXQXk+gs+TVnzLPpqrq3MOj9Lu5Z9J6aTZU7+GwJeWN9t65DMOdwUZ7zY/yh9OdBj3ibAkEBZiwOcccQO+FR2xBirYevxuWtqFPXlQB8F6upzEhCQA30SqKQxDg2BSXSg+1S7pI2+4IILKsMBt8ZQnDFkk86WwwxpvNpupHUxJNQRhrdTuRF78cUXz40DRZbDGu8XohTxnmDTG+l1bYa3WDHMczhse0/Ht5F72PDf/fKXv3SkQ+OtOI8lhzcchqQtI3U5t1+sBYMYh0QiX0lv629FcuOMN6R33XXXChOMwqQv8+nVUmmPfFr5c88915G6DGOgN+DRNo4UojAJOmijvUV5r5trqNBb3kxGQccoSEplUpvhiGi6nWjBdlAHOn3Eqc4sDnQ/NtYMa47UybyLy8HZ8zqpN3fZZZdqDea+ORnSg+ALeL6tDQ6TGC5IY0uxpEi34NtEc/+kgsXRGgfAWFNyxX2DNeuCG+8ea+rk8LllzqUPqYyhq6ztWy6FeISBEamsAm04lpD/FrqxBrgFyXrEoe5lLLf2Ntlkk2otpuQg/QyD/sgcDAMEP7FHISNwqBC00BRUxh4C37O/886kv3mOg4dvd99992qeKYe1BcumOqT6Y/9ib+d5GD8Gf9tyrbXWci972cuqcVhvUiMfyJZDRg/4jv0LmqEnsFe07fOD8lodrUn79+Mf/7jKbMA+5efImNhLMcaR4SdXpseYjpMDvdR+lmO868KXOC5xqqJXsTbQ0XBQso7C9N0+LLb1AAAgAElEQVTDWNNero9qj+qDb7vgFNOtlJyi3bp1ifxDZ7PK93C87BnsFWS3CvVyL1ORZbRtlWX+DIahHueRv1WJ7EBGkwEsR0YjIxgXaWhpz+9p7BfsZeiYnEfaziLhvp4bvBhiNUkp3Bm3dV/pootZ1knu2bOvs1yuHO27XyvudeOc5P2c+eTSvKS9AVnJM2LoisgNfy7FdoGsRGbEwc2WMzxnEPZcZJzXjTiDoRvtueeelS7LzVTsGASJWhzo4IB8Z5zo76HelSPrYp4qNVbLGrPo+FbnathfVx4bdG1Z5hzWscqBLhj4frzswgbaxo8860OwnH96EZsbPOxvUvv2LPpqrq3MOj9Lu5Z9J6aTZU6xToTMQHZ4O4tfg9gpsf1QsEm1OdDjSx0pWyZtxvIo9yJI3Kf1GboYs2HZmnLX1Cjqy4E+CtTV5yQgIAf6JFBJYxwaApPsQB8aSOpICPyfgYoDCekrKV2VVYEpBISAEBACQmDYCHQxSA17jOpPCMQIiG/FExYESCfMzU5ujFG4Sc9/gwb/WPpWHSEwbAQkF4eNuPoTAkJg1hB46KGH3EEHHVRlYaTU3UAnKJrsiVyaIbCaSz5NGTBnDb9Jmq8c6JNELY11mAjIgT5MtNXX2CMgB/rYk0gDHBMEfve731Xp33jDzBplPiZD1zCEgBAQAkJgxhGQwX3GGWBCpy++nVDCDXnY8dMsg2SWGfLQ1Z0QyEZAcjEbMn0gBISAEMhCIL7pXfemPBk8d9ppp6pdyzOEWQNQ5aEhIAf60KBWRxOGgBzoE0YwDbcsAnKgl8VXrU8PAqQJRzHm/SlLKu/pmblmIgSEgBAQApOOgAzuk07B2Ry/+HY26Z476+9+97vVc1OkVG5KW5vbpuoLgXFFQHJxXCmjcQkBITDOCPA0wB133OG22267ZIaa0DlOGnyeFVtvvfXmphc/KchN9X322Wecp6+xNSAgB7pYQwjUIyAHujhDCAQIyIEudhACaQTuvfdex3uK3GjhbbUzzzyzet9RRQgIASEgBITAJCAgg/skUEljjBEQ34onUgjERuzTTjvNvf71r08ax1Pt6nchMK4ISC6OK2U0LiEgBMYVAW/Pu+WWW9zxxx9f3Rx/3OMeVzvcn/zkJ27vvfeu3kenvPa1r3Unn3yyW2yxxebqh4F7m2++eWUfXHHFFcd1+hpXCwJyoIs9hEA9AnKgizOEQICAHOhiByEwPwKPPPKI+9vf/uYefvhhd+utt1ZK9je+8Y2q4s477+w++clPuqWWWkrQCQEhIASEgBCYCARkcJ8IMmmQEQLiW7FECgF4BN2c2+fS0VNo6fdpQEBycRqoqDkIASEwTATOO+8897rXva7KJsmFmNe85jVVVsnVVlttzpH+4IMPuosuusgdc8wxlQ2Q8rSnPc198YtfdBtttNHccP/0pz+5Qw45xH384x/X5ZphErFQX3KgFwJWzU48AnKgTzwJNYE+EZADvU801da0IBAaJsI51SnQ0zJnzUMICAEhIASmFwEZ3KeXttM8M/HtNFO3v7lxo4yb5+9617sqY7eKEJhmBCQXp5m6mpsQEAIlEHj00UfdRz7yEff+97+/cqL7gjN9nXXWcffdd58jxXtY+O3UU091u++++3xZbXCi89uSSy7p9tprL7fggguWGLbaHAICcqAPAWR1MZEIyIE+kWTToEshIAd6KWTV7iQjUOdAxyB3wgknuFe+8pVKCznJxNXYhYAQEAIziIAM7jNI9CmYsvh2CoioKQgBIdArApKLvcKpxoSAEJgRBB577DF3xRVXuMMOO8zdeOONrbN+/vOf74499lhHenZvM58RmGZumnKgzxzJNWEjAnKgG4FStdlAQA702aCzZpmHwE033eQOPPBAd/3117vVV1/dbbvttu7Nb36zW2WVVfIaUm0hIASEgBAQAmOAgAzuY0AEDSEbAfFtNmT6QAgIgSlHQHJxygms6QkBIVAUAW6j8775ueee666++mp38803V/2tu+667rnPfW5143yTTTZxiyyySNFxqPHxQEAO9PGgg0YxfgjIgT5+NNGIRojAJDjQRwiPuhYCQkAICAEhIASEgBAQAkJACAgBISAEhIAQEAJCQAgIASEgBKYEATnQp4SQmkbvCMiB3jukanCSEZADfZKpp7ELASEgBISAEBACQkAICAEhIASEgBAQAkJACAgBISAEhIAQEAJWBORAtyKlerOGgBzos0ZxzbcVATnQxSBCQAgIASEgBISAEBACQkAICAEhIASEgBAQAkJACAgBISAEhMAsICAH+ixQWXPsgoAc6F1Q0zdTi4Ac6FNLWk1MCAgBISAEhIAQEAJCQAgIASEgBISAEBACQkAICAEhIASEgBAIEJADXewgBOoRkANdnCEEAgTkQBc7CAEhIASEgBAQAkJACAgBISAEhIAQEAJCQAgIASEgBISAEBACs4CAHOizQGXNsQsCcqB3QU3fTC0CcqBPLWk1MSEgBISAEBACQkAICAEhIASEgBAQAkJACAgBISAEhIAQEAJCIEBADnSxgxCoR0AOdHGGEAgQkANd7CAEhIAQEAJCQAgIASEgBISAEBACQkAICAEhIASEgBAQAkJACMwCAnKgzwKVNccuCMiB3gU1fTO1CMiBPrWk1cSEgBAQAkJACAgBISAEhIAQEAJCQAgIASEgBISAEBACQkAICIEAATnQxQ5CoB4BOdDFGUIgQEAOdLGDEBACQkAICAEhIASEgBAQAkJACAgBISAEhIAQEAJCQAgIASEwCwjIgT4LVNYcuyAgB3oX1PTN1CIgB/rUklYTEwJCQAgIASEgBISAEBACQkAICAEhIASEgBAQAkJACAgBISAEAgTkQBc7CIF6BORAF2cIgQABOdDFDkJACAgBISAEhIAQEAJCQAgIASEgBISAEBACQkAICAEhIASEwCwgIAf6LFBZc+yCgBzoXVDTN1OLgBzoU0taTUwICAEhIASEgBAQAkJACAgBISAEhIAQEAJCQAgIASEgBISAEAgQkANd7CAE6hGQA12cIQQCBORAFzsIASEgBISAEBACQkAICAEhIASEgBAQAkJACAgBISAEhIAQEAKzgIAc6LNAZc2xCwJyoHdBTd9MLQJyoE8taTUxISAEhIAQEAJCQAgIASEgBISAEBACQkAICAEhIASEgBAQAkIgQEAOdLGDEKhHQA50cYYQCBCQA13sIASEgBAQAkJACAgBISAEhIAQEAJCQAgIASEgBISAEBACQkAIzAICcqDPApU1xy4IyIHeBTV9M7UIyIE+taTVxISAEBACQkAICAEhIASEgBAQAkJACAgBISAEhIAQEAJCQAgIgQABOdDFDkKgHgE50MUZQiBAQA50sYMQEAJCQAgIASEgBISAEBACQkAICAEhIASEgBAQAkJACAgBITALCMiBPgtU1hy7ICAHehfU9M3UIiAH+tSSVhMTAkJACAgBISAEhIAQEAJCQAgIASEgBISAEBACQkAICAEhIAQCBORAFzsIgXoE5EAXZwiBAAE50MUOQkAICAEhIASEgBAQAkJACAgBISAEhIAQEAJCQAgIASEgBITALCAgB/osUFlz7IKAHOhdUNM3U4uAHOhTS1pNTAgIASEgBISAEBACQkAICAEhIASEgBAQAkJACAgBISAEhIAQCBCQA13sIATqEZADXZwhBAIE5EAXOwgBISAEhIAQEAJCQAgIASEgBISAEBACQkAICAEhIASEgBAQArOAgBzos0BlzbELAnKgd0FN30wtAnKgTy1pNTEhIASEgBAQAkJACAgBISAEhIAQEAJCQAgIASEgBISAEBACQiBAQA50sYMQqEdADnRxhhAIEJADXewgBISAEBACQkAICAEhIASEgBAQAkJACAgBISAEhIAQEAJCQAjMAgJyoM8ClTXHLgjIgd4FNX0ztQjIgT61pNXEhIAQEAJCQAgIASEgBISAEBACQkAICAEhIASEgBAQAkJACAiBAAE50MUOQqAeATnQxRlCIEBADnSxgxAQAkJACAgBISAEhIAQEAJCQAgIASEgBISAEBACQkAICAEhMAsIyIE+C1TWHLsgIAd6F9T0zdQiIAf61JJWExMCQkAICAEhIASEgBAQAkJACAgBISAEhIAQEAJCQAgIASEgBAIE5EAXOwiBegTkQBdnCIEAATnQxQ5CQAgIASEgBISAEBACQkAICAEhIASEgBAQAkJACAgBISAEhMAsICAH+ixQWXPsgoAc6F1Q0zdTi4Ac6FNLWk1MCAgBISAEhIAQEAJCQAgIASEgBISAEBACQkAICAEhIASEgBAIEJADXewgBOoRkANdnCEEAgTkQBc7CAEhIASEgBAQAkJACAgBISAEhIAQEAJCQAgIASEgBISAEBACs4CAHOizQGXNsQsCcqB3QU3fTC0CcqBPLWk1MSEgBISAEBACQkAICAEhIASEgBAQAkJACAgBISAEhIAQEAJCIEBADnSxgxCoR0AOdHGGEAgQkANd7CAEhIAQEAJCQAgIASEgBISAEBACQkAICAEhIASEgBAQAkJACMwCAnKgzwKVNccuCMiB3gU1fTO1CMiBPrWk1cSEgBAQAkJACAgBISAEhIAQEAJCQAgIASEgBISAEBACQkAICIEAATnQxQ5CoB4BOdDFGUIgQEAOdLGDEBACQkAICAEhIASEgBAQAkJACAgBISAEhIAQEAJCQAgIASEwCwjIgT4LVNYcuyAgB3oX1PTN1CIgB/rUklYTEwJCYAwR+POf/+y+853vuC9+8Yvuqquucr/4xS/c0ksv7bbeemv3oQ99yK244opjOGoNSQgIASEgBISAEBACQkAICAEh0B0Bzj977rln1cBLXvKS6jy0zDLLzNPg73//e7fHHnu4Sy+9tPr7F77wherfKkJACAiBSUTgb3/7m7v99tvdWWed5S666CJ38803V9PYYIMN3Pvf/3734he/eBKnNTVjlgN9akipifSMgBzoPQOq5iYbATnQJ5t+4ej/4z/+w2288cbVn5773Oe6c845x62++urTM0HNRAhMOAL333+/O/jgg92ZZ54530yajEjjOmXJm3GlTP24ZIycLHpptEJg1hCwOFVmDZNZnK90i1mkuuY8SwhYZL101snniD/96U/ubW97m/vkJz9ZTeZ973ufO+KIIyZ2YuJJ56aNpsNixkcffdSdeuqp7rDDDnN//OMf5+v2mmuucRtttNGwhqN+ahCQA11sIQTqEZADXZwhBAIEJsGBjtJx0kknuaOPPtqtttpq1f8nWk9lXgRkdBJHCIHhIZArlx588MHKkPCpT32qdpByoA+PdrPYkww/s0h1zRm5e+SRR1Zyd7PNNnMnnHCCe+YznzkUYHL3iKEMaow7sThVxnj4GlpPCPR5lhnl+u8JDjUjBCoErr76anfAAQe4e+65xx111FFu3333dQsuuOBEomOR9dJZJ5K08wx62pyt4kk50LusSm6eI/P22muvxs/lQO+CbL/fyIHeL55qbXoQkAN9emipmfSAwCQ40O+880632267uZtuuqma8f777+8+/OEPu4UXXrgHBKaniT6NTtODimYiBMog8IMf/MD967/+q/vpT39qkkvnn3++22mnneYGs/vuuzuUdYKCHve4x7mHHnqokmn8/0kokjeTQKV/jFGGn8mil0bbDwKXXXZZ9TyGL8ccc4x797vf3U/jiVZy94ihDGqMO7E4VcZ4+BpaTwj0qVuMcv33BIeaEQLVjUWc5z571XrrrefOPvts94xnPGMi0bHIeumsE0naeQYtB/rk0zCewbTRdBgUuuuuuxw2nxtuuKHqjiyhxx57rNtiiy3cQgst5B555JHq7/x/ldEhIAf66LBXz+ONgBzo400fjW7ICMiBPmTA/687y+Exd2R9Gp1y+57V+jrgzyrlnctxjnA4OvTQQ91HPvKRCrBtt93WffrTn3YrrLDCWAHIG1zc1qS88Y1vrMa7yCKL1I5R8mb0pMvZR8ZBVv3nf/6n23XXXd2tt95agaeI+9HzkHUE48A/1rGG9UbpQMvZI7rMbdq+yZFnJeaes/+V6F9t/h2BPnWLnPU/av4bB/prjx4eFXLkjRzoegN9eJzZX0+T4GzNkfuTqgf3R9HR30CfxD3q61//utthhx0qMjz5yU92X/jCFyrnucp4ISAH+njRQ6MZHwTkQB8fWmgkY4DAJDjQSYNJ+s33vOc9bs0113Qf/OAHJz6Fe47CbmWTPo1O1j5nvZ4OU7PLAWF63pRcivmENMKkcx+3kmPQk7wZPfVy9pFxkFWTaPgYPZXHYwTjwD9dkAhTOL/4xS92xx133EhSuKf2iC5zm7ZvcuRZibnn7H8l+lebf0egT90iZ/2Pmv/Ggf7ao4dHhVx541O4/+///m+VRWWfffZRCvfhkUs9dUBADvQOoI35J6Om6STuUaGsJ3MhFyiWWGKJMaf07A1PDvTZo7lmbENADnQbTqo1IwhMggN9GklRwlDTp9FpGjEvMadJdSqUwEJtNiMwKXySY9CTvBk9x+fsI+PAg5No+Bg9lcdjBOPAP+OBhEZRCoEceVZiDDn7X4n+1ebfERiVbjFq/hsH+muPHh4VZlneWNaadI7h8WKpnkbtbLXMy8KLvh3xpG6gW3gqrjPLsr4LXqP6Rg70USGvfscdATnQx51CGt9QEZADfahwz3WWo7BbRzgqo5N1fNNYT4epaaRq/3OaFD7JOeRJ3vTPJ7kt5uwj48CDMs7nUnh86o8D/4wPGhpJCQRy5FmJ/nP2vxL9q82/IzAq3WLU/DcO9NcePTwqzLK8saw16RzD48VSPcmBXgrZ0bU7appO4h41y7J+dJya37Mc6PmY6YvZQEAO9Nmgs2ZpREAOdCNQPVezHB5zuxyV0Sl3nNNUXwf8aaJmublMCp/kHPIkb8rxi7XlnH1kHHhwEg0fVlpMe71x4J9px3jW55cjz0pglbP/lehfbf4dgVHpFqPmv3Ggv/bo4VFhluWNZa1J5xgeL5bqadTOVsu8LLzo2xFP6ga6hafiOrMs67vgNapv5EAfFfLqd9wRkAN93Cmk8Q0VgUlwoFsV8BwlGJCt7YYE+eUvf+nOPvtsd8UVV7gbb7zRPfDAA27ppZd2z3/+890WW2zhdtllF/e0pz3NeVz9t6FBKEXgN77xje4jH/mIW2SRRVJV5/m9yejEe2lf/vKX3QUXXOCuvfbaasyrr76622STTdzrXvc694IXvMA97nGPM/XFu8833HCDO/fcc913v/tdd/3111ffMWfaeeUrX+le9rKXucUXX7y2vW9961tVnT/+8Y/VO6TnnXeeW3vttVv7fuSRR9yhhx5aYUJ5y1ve4j74wQ+6JzzhCbXfMd9vfOMb7ktf+tLcfMPxbb/99m6xxRYzzTeuFPNMqpFrrrnGbbTRRo3V7rnnHvf1r3/dXXzxxXNjhZ9e+MIXOsb5ile8wi233HKpbjr9zkHwK1/5irvooovcrbfe6n7xi1+4f/qnf3LrrLOO22yzzdyuu+7qnv3sZzfyRozF1772Nffyl7/c8ebkhRde6L761a9WvEK7Hn/afOlLX5rN233T9G9/+1s1Lvj43//93ytehietfAzgqYN0lzUPv2y99dZz9PSYthH4f/7nf9zrX//6ai1Z1kfYVigzU0z0vve9zx1xxBFz1YYhb+jMy5wzzjjD8QYkBl74dP3116+w2m233dxTn/rU1PCTv4f0fPKTn1zx8HrrrVfRmXXCv0P5ueGGG7rXvOY1buONN856h5J1wzyQT6y7m2++uRobMpk2d99990o218n/Ljzl22niV/CF7z73uc+56667rsLXyyDGssMOO3SWl3GfbUR47nOf684555wKh7ry2GOPVVixj11++eVze48FtyTxjRX6kNdd9A6LU6OOvq961avc7bff7j71qU+5888/v5J5O++8s/vkJz/pllpqqdZZD7rX1cmHVVZZxV155ZVV/+gClPe+973u7W9/+3xjGVTX8A12wc7v23/+85/dd77zHXfWWWd1WhupPYIxxjh/4QtfcHvssYeD39k/0TeRF/C+l3voBazNZZZZxsS5fr+jbfZ7r7dtsMEGjnfh9957b/f0pz+90g3p+9JLL3Wp9Wjq+P8q0T98yLuP0D+eC3ozek6uDk/z9913XyUTQj2Gv/u5tekxg+x/8fwHGUcOlnV1++h7GHzI2DlDff7zn5+PD7fddlu35557VjoY+yz7KmVQPmxb/4Psp11p1getLHIlHl+TvtbnHk2ffeyRtBOuTX8mXnjhhSs5gjwOdYB1113XwT/sd2usscY8529/HmH/Y8/xZ3bOWMhR9sOm82rfa21QedPFCcPZifNleB4L9ecmm0UTfw+iv4ZtWmR9G59zXjvggAPcmWeeWTVrfVeY8zY6LQU9n72Ds0TXEuoIoT4PTyK72vT5pj7Z+3/84x+7z372s3P7Zbin1fF53Fbd+uEs4G1Y4bmXsW6++ebVOTJeP224MHf2c8YZn/Vf+9rXuhe96EXV529729sqnY8SnyPr2h/UNpGi5SByf1jnqD54IIVD3e+laDqIPt/nHhXafkI77iAysYmHvS6dooNFxymxr77kJS+p9ln2VWxNp59+erVHcv5HV8dWO2tFDvRZo7jma0VADnQrUqo3EwjIgW5T7Dk0fuITn3BsrhzcmgpK2Jvf/ObK4cv/92UQhd3KiHUGkrvuusu99a1vrZwiTeWggw5yRx99dKuTBKUT5wptETjQVnBofOADH6iME3EgwW9+8xv36le/ujJ+UFDS9tlnn9b2MPpzYMSoRsGZteOOO873DQo6gQLQqG2+BDuceOKJlbMqHl8K60GdCr59eOjYY491H/vYx1r5CUX2Pe95j9tvv/2ync5NcwEnHMeHHXZY5VBpKwRYwBsrrLDCfNViLDBkrLrqqkkewel53HHHVY76VClBUwxoBGCwntvWMnx81FFHVbxWF2CSMmJ2WfP//d//Pc/6wPAAnyy00EKNUN10001VsAVrq2191DUwiEGvpLzxY73lllsqpz0BMU2FNYJRBuNPU1BNis/4PaYnjrN77723Wn9t8gQDGfy88sort3aDQQQjbqo9GkFGnXTSSZUTKCxdeKrNgY6TAh7DuNpUCAD6zGc+0+jYbpt0X4YPjOaHHHJIKx943FgvGANzZXvbPPqU18NyoCOPF1xwwcrIjMzzxRtNUs7XQfe6WD7AQ4zpox/96DxQxwbVvnQN30lXB/pKK6008NpI7RGMsc5xSZAZco89qqmwP5122mlu0003bZU7GESpd/jhhzfud+iq73znO6sAOPZ89hSLUc8iVy1rBxl+wgknVM1heKek+NTSrh8fc0IuPOlJT5pnyIPsf76hPsZhwbGuTp99D4MP0fePPPLIeeRROC/Ph+x7W221VfXToHw4Lg70PmllkSsxv5R2oFvnZz3TxA5A9Cb2jg996EONywX+OeaYY6rz0gILLFA59ziLt51Z4a9TTjmlOg/2oQPQRil5k+NAt56dmmwWMRZ96K9hm4M60GkLnQK9nxIGvTbRMQ7Gx0FEG6lgwqb2OJ+8613vqoKw20qOzeFXv/pVdUYgyKipWGgWrx/OvOj5BCuG+mAsf9E7OBOgO7YVi07O2QFbEGOxOND7sk2k9tNxP0f1xQMpHOLfS9C0D32+r3Pkb3/720oPxlHcVlhf2EXZO7petulrzCX3VXTsD3/4w5XNFNtpWHwgby4PTXp9OdAnnYIafykE5EAvhazanUgE5EBPO9CJYMe4GBszMQT88z//s/vRj340n2Fy//33r5x0XvnCIInD0pf7779/7uYh7XCIf/zjH1/9TDQ0Sh5RgTklPBSstdZabptttnGnnnpqq5PQt49x8eCDD649NKEAczMwNsT7cdMGkdfhoQwFlL5xLoWODNrCIetvsmIsPfnkk1uV1Msuu2zuVi633Lm5yW2psGD8A29us4WFMVIX/MPCLRduXHLTOqc8/PDD1fi5sUz5y1/+Ms/cieQOjbQYc7jFGhaccgRZxAprGz+96U1vqpx0YVBGzrh9XQ6oKMwcDMJCu2uuuaa744475jtcE63P4Xf55ZefD/MwspybDD4KPTU26EjU+rOe9azGqiVo2oZ9HZ+AS5NBIWXEDNd8ik/8mkcGoMBjKKNwS4bbNvBrU4E2GAwpTeuj6VuijkO5RkCFdxbTJ1kifPDAdtttV/GtL6XkDe0jJy655BIH38dBHqwnAoNiI1CbDEvxI7/H9OQ2HPi0BVn4dpvWSLjuyKABXcP2PMY4uTDGxb/FMmqQfSSeH4Y0aMiaTZXU/Jq+/8Mf/lDtndx6obCmw3niKPG3v5ZccsnK2EYQTlgIZHjDG94wXxADDsRFF110bh/137Bm4WmCrqyZVdrm37e8HpYDvUkepxyTHotB97pQPiBH0EkIIIlL6EDvU9fw/XRxoKNLEKg36NpI7RF+TYT7KHoiOiWyJ1VS+2jTft/ULsFit912m/vpT386sOOSPpp057r+vQ7ib8e38WnTmvT6V6hft8noQfY/2u1rHCk61/3ed9+xXBolH6L3+IDZkg70QfbTHJr1TSuLXInH1+RA72OP7nuPZOyhA5CAOHTjlKOS75Aj6MScO+MzaxPNkKMEd7FPlVxrg8obqwMduV+nbzK3Jv2Zm/gEdMfnPL5pai9Xfw2x7cOBzj7JuH/yk59UTROExV7aVP7rv/6ryrBy1VVXVVU4C1O/S7Dlt7/97SoDVXw+YQ966KGH5tNXLTYH5BE8G+sd6E5kEoj7iu1MTfiCEXo1NoRUabLdhN+BN1lrLPoRa4oAcGhFabqB3qdtIjXHQeR+6XNUnzyQwqE0TfvS5/vYozgHcFmHfTAs/gwa2j78723rK4VtPOY220rT2bf0vopuReB/3QUFOdD/bodSEQJC4AbjgVEAACAASURBVO8IyIEuThACAQJyoKcd6OFBj8MFShXRiUQ8U3yqJZylOHd94ZYz6cbrDmeWw2Muo9ZF1TJe0t/hiCJ9Kg4FjJqkLsIxiOObgiMThy5O1LjQLodOf3jDkcYtEg6KPkqZw8/3vvc99453vGNOQSX6GCWMfsOC85nb6dyYbeuXb/76179W48SxQqm7kUsdDs44anzhlvu//du/Vc5z8Gd83EYgMMHfRkgZTSz45xqyYoOypw+HZp/6H3762c9+Vt1+DqPQMWjiXE1FhreNG2cUKa/9beUYJ5/eituvPmU+7RFcQeBAeMO36YYibVKfVHAcnIn6xyh+/PHHz6Oot6USLkHTOuxZyziFn/KUp1R8Avbf//73K5z9oQIakR49TK0OJjm0z6kbrg/6aUvjHqcxtNxYb+MPq4GONkrJG992KHO4wQH/YUiF/+FTnOjQya8R6MRNS/i7S6mLGPfrkwAF1id9w0cY4Og7vNlUt0b8OEjDjBPYO8hZI9wyWW211eacvKwTUidz09oHMaTSbefsI00R8chz+sSQwHpFVmIgQ+aG+5klW0gKd4szM2wjNtThNOfGz0477TTneAc36AGenh5NazY1vvj3EvJ6WA50PxcwI5iAG3Y4IZCt7H1PfOITs+DIkWFN8oG/4xjl5pdP1c+Y/DMnfesa9GfhuZy18cMf/rAyAodZG5rWhgWzpn0UmYcOQxpUAjHZm+6+++7KCI6c8wX9iHrcuIxLLHf8+kH/4tYdbXIrBzlCAFIYlDSo4xIZjR5B1iJfmBN6jX+iws+JG6A4vcIAoiYHOnih6xF4SfE3WgnGDG8SYsCkDnqHb7dNJ6etnP2v5DhSC7NE3yX5EB1mr732mqMDfIi8JnPOEkssUe3nGItxYvbNh5b17/HO2U9TNPK/l6CVRa7E47O+K5+DF32U2CNpty47hNdVkCNk1kF+kNr24x//+DwZpeAvHI6cc+r0m5///OeVPhmer5rkaAn6edrkyBurfGItobehs3q5V3dmBxtu9IeZuJrOmCX0V8taS/E5gafsBewzlFQa9zAY33JjvWmN8wzDvvvuWz2/RonPJ/wN/uPciK7gbSdNNhHqE7SGjPROaS8j0XV9Fqk6mhHsRzBsvP/XrR/2SoLn6YdACc687JNckMA24vd/nnVhbXgbV4gD9bEphRcAOM/wPU56zkhNZ37aaXKg92mbsMrmLnI/R1fMPUf1zQNWHErRtIQ+b9Xpw7kTUAnPep3dry3OIf6SE3KTABvsuP5SAedIdBL/5IMVz7p6ubJ+mPsq48XWwLkAWxhnROTDc57znEGmPJHf6gb6RJJNgx4CAnKgDwFkdTE5CMiB3u5Aj98XbnNiovDgwOK9UUrbIcRyeMzlotihlbqJhxOdW5bemcqNcZTMsMQpz1I3ETkwcOvcO+brDMso60SCemW2LdIxTvnODQSf2tGPE8c9B2d/SEUB5kBZl845dshQlwN4nfHZgn/qgB+3EQdj4KQmir3OKY5xgMAAn7lgUKdQTEsOvdw4qHv/DycahkyfKaAu0KHO4Np2C7juNlpTOv4SNA2NuKkoewwJGBr8Wq5L9ZdD+5y68fpoc4rHNzAsb6a38XXOIa+EvGFs8WEemYOBdMUVV5xv6DFPkYIYmvGebm6JaZTiEQz+yEt/U7TpPcV4D0lFtYdymTEgJ7fccsva6eTsI3WGn7bMFjjWSI/J28IUjG7QYZAsGDnG+Vi+4PSl/zijhwcGQzqBSJ4eBFtg/KjjGytvlJDXw3SgExyEo2AQmnmscmQY38TyAeMt+w0BLnWZAUroGozDwnN1a6PtaRvr2rBgVrePtt0GjPVMHOzwKYavsMS6E+sHfazOKIbxkABDUg97PWpQB3qMe5vuWOf0aXKgh0+WpGR0rMe06eRgl7P/lRxHSj6V6LsUH8bOplTWhPhmZ998eM0118wF7LTp59ZMHaOglUWuxOMq5UAvsUcy9tgBiMOS8wX7SFyabq+26TdWOVpirfnx58gbq3wiyIpzvb9p2aZvghtZjjhj4Gyv02FL6a8W3dXC52S1wclMaXOK4xQKs3ulnO1t6zp8R52zMQEGa6+9du0nsZ2lzibCWR8HNDfiKW17dczrTfIxXj9tT76w/1IfHd+XOltL3brMPfPXOdD7tk2kZPIgcr/UOaoED1hxiHmlBE37sB36+Vh0+nDu4XpNZYKI9wVLlkwLzrmyflj7KnIB2y/ZOLtk4rDMfZLqyIE+SdTSWIeJgBzow0RbfY09AnKgtzvQ77zzzsrg61OANx0qPKE5tPJ+JYdRjHvUj9+xjQ8hfRlqYoN1KqVxfHv13e9+d2VADJ3JcRoinK7cDG0q8UGoyfmH4xgnNwUnFP/2UdZh29/61req22qMtc74GR86LA60UDFtMj5bF67lgO/bih2jBx54YJV2vm7e/hui2HGC+JsSgyjz9M8B2TvE6gImwnnHhxSMBLvuuutcldjgioELOra9GYWTizFgrKfUzacETTkUgfcZZ5yR5Dk/wR/84AfV2ifogrX8zW9+cx7Daw7tc+rSf7g+2tK498nL9JtzyCshbxhDGOiAQQy+a3vnN+bTlIxuWtsxjcCCIIq2jA8hj9Bu3S0mbjshW3nfnoKhrG0+scGyLS2lxQjp5xvPL2XQ4LvweYBBZSXt5Rg+wkwM1uwCMT0GuTVfSl4Py4HOvgn94nefrXtbXC9XhsXyoemmVLg/hun++9I1LDxXam1YMKsLFEk9bxLepCNFKjfdYgN+aDQE46ZgNY9/bEQf1HEZ7mEpJwNjiJ3dTXpxmAaZ/YEb+XVph/28QgdY6tZhzv5XchypNVqi72HwoSUItG8+tKx/j3fOfpqikf+9BK0sciUeXwkHeqk9krGHtLDIDzISEbztb/CmspvRh0WOlqCfp02OvLHq5+G74BYZHp8xGRM6qrcNldJfLWvNwucEfJFhxz/50KQv/+53v6vOnjwNRUmdf9vWN9mZfGB7KrA0lqsENOAoD5/oiwPGU+mT46CkurnEDri6J/XCOcbp7evajM8mbUH4vu042LDOgd63bcIqm7vI/VK6YgkesOBQkqYl9PnccyT1Cdz1GQV5DgEnaZudKtSdLc/oWXDOkfXD2let52rL/Kaljhzo00JJzaNvBORA7xtRtTfRCMiB3u5Ajw9nqYMNjl5uX2MMpHDbZ9lll52PRyyHx1zGit8kPvfcc6s02k0FQxXKAv9R2hzZOWOxKIo4OogAb3trM34vvc45FRtNLA6TmKbceGlzaLXN3XLA99+HwQBNt1Xr+oq/u/DCCxtvYbaNNT4oxYaS+Fsc2TfffLPjLVwK6fDDt7i7OIKgKYZ10l1T6gw8JWga3yJpu9XrceAdO24hwlMUbmpgMPAlh/Y5dWk/XB/8u+5meZy+sC4AJmfdUteydn2bJeRNPCdLwEgctEM6Y/7LjabOpRE4xOPdZpttqlvPdTLfSoucdZWzj8Tzi/m5bnykVSQyvWmtWufk61mdGfFtoboMEHV993nLqJS8zqFvDm5d6JtDv9z1kSsfcsbi61rklYXnumBnWRsWzGJ+sMiv22+/3fHGPe+VU+JbtfHTN1a5ZHWypWgVB2fylBEBFHVZgcK2cuRZagw5ayeHn6z9xvUsfNi17dR3lr6HwYdWOd4XH4KLZe4evxL8l6JNFz6xyJW4XSumOXiV2iMZey4tYpljOc+m5Ggu7XL5zbJ/hWNI1Y/PeG3Pe4TtEqBNJjQKWYdI7b7ooot2mb6z6jcW+lr4PN7rmm6WhwGZTUFn1gmHwWGWvZUgbDJWUXjvGCeev6gQn4lTWVL8GMMx1NEsxJc2zzrrrNZgyvi8W+fojs+lqaA8xmrhh75tE1Y6dpH7JXTFUjxgwaEUTS19x3VS8q2LTtdlHNa9Mqdt69xoc1j7qkUu5MxxGurKgT4NVNQcSiAgB3oJVNXmxCIgB3q7Az2+uUpqLaIZn/e852U7aEImsRwec5mqi9KXo9RZx2NpM8a1LjAhjBhvSmVsuUEQjzs2tAwSiW454Pv+w6h1y6HbfxdHhlscX3W0ip1LOMNJiUzGhLqUuil6Ww7GdW2Ezmx+jwMYStCUN97829g5N2lDwwe33LjV4ksO7XPq0n68PuoyOYSBIKlU3yla+t8ta9fXLSFvLLcg6uYS3pRO3QhpwiKXRr6dMFodw1gqcClFi5x1lbOPdJlfFxq3zc9qnI9vpKSCfcI+Q/kxCD1Kyesc+vp5WXDrQt8UL4a/57bfN+/UjdUir0phZ5mfBbMS/BCvH2twlWVOFp7JDTz1bebIM8s4qGOhf5f9z9p/zhrObdNa34JBCT7MdYwMols0YWGZe0n+s9Ioh08sciXu17q2c/AqtUcy9lxZUIJ/c2lXWt6k9rvcjHl+fpy1f/jDH1b/5Gb0uuuumwx2asLGSgcLfa18bgkyDx3OlsDcNtqH/VGPoLdDDjmk9VZrU3uWTIB134Z6bt2Z1oJv2K6FbuFZx5LdgPYt7fZtm8hdtzlYWXkyHENK9pbiAQsOpWhq6Tuuk5JvOXtkl/5L6B9ddMtx2lcHwXESv5UDfRKppjEPAwE50IeBsvqYGATkQG93oEPI+E0+/rbddttVN4A22WQTt9JKK7Wm+a1jhhyF3cpMKSW9rh2rwuq/5TBEijzSJF9//fXVbXvei24qbbcAwlRzdTeUwojxJodzeCi2psK3HOismFsPU3Gfbe9ax333Od74DXj6godJfcghfLXVVnMLLbSQafpdxxU7SePgiRI0Dfm8q4M1BsVKe77Lqev7CddHXRqx8OBrvbWQImyOPCghb+Lgirb3SsO59CFPu9CIMcQR/KkxkzLz6quvdhdffHF1g/SWW26pnqhoKnU3QXzdnHl3mV8XGrfxmNU4H9ery8DQ1I+1j7ZxlpTXXeSmZU5d6JuSB+Hvue0Pyjt96RqlsLPMz4JZCX7o6sC2zMnCM8OS49zc+vWvf13J0quuuqpylpM1p620yeec/S/so+9xWDD2dfrqexr5EIws67/LfppDo75pZZEr8fisa9uKV8k9krHn6DbUL8G/MYZ9rTXfbq68SdUPaTzoLesm/u5Lf7XQ18rnv/nNb6rsYJdffnk17DiNexzIY8lU17a+CXAmPfUnPvGJuWoEpPP2PAHpZB5cYoklTCKi1F5twTccoGX9lDib+zH0aZswAR9UysHKypPhGFKytxQPWHAoSdOYv/qyHVr3qLr5P/bYY5VOcOmll1a2XfiOfzcVa6BICuuU7Pbfj9u+mprXtP0uB/q0UVTz6QsBOdD7QlLtTAUCcqCnHegcmi+44ILqHds6RWvppZd22267bfU+NM7IxRdfPMkbOQp7srH/q5BS0uvasSp1pComXRfOnDZlM+6jzYEeKsHc7P/Sl75UpQn3JVTseTMMp3OcljkcvxWnuF6OMzv+1nqYiiOM25xicR99p9on8IGAhRtvvHE+yLjJvOWWW7qdd965enN+ueWWa4TVcuCu+ziFWQmaWvk8h4dS8wjbyqnrv2tzIsZpC3Nu6LbNMQenEvImfjc5hx6+btc3y7rQiD6th3mMbqeddpo76qijWoOO4jnPogM9NyghxOz++++v3sT0xtTUsyt1PFZSXneRmxYe68q/1jWW234X+cBY+tY1SmFnmZ8FsxL8EM+ZgMetttoqSWrLnJKNOOe6tpOjF999993VzT/SD+eUvh3oJcZhnU+ffQ+DD1PBZX7eXfmnDjfL+vff5fCflUa+Xp+0ssiVeHxWTK14ldwjGXsuLUrwb4hhn/Tz7ebo23yTqm+lcS7vUr9v/dVCXyufx8+9xWncLU/G5WKCnnnooYe6008/vfZTbBo77rij23777d3qq6/emOUtXm+546A+T8LFT7tZ8A37sqyfFP/Vjd3Srv+uL9tELoY5WFl5MhxDal2W4gELDqVp2rc+z5yse1Q4f2QEwZXojP49dAs+w3agj9u+asFomurIgT5N1NRc+kRADvQ+0VRbE4+AHOhpB7onMlHOn/3sZysnCBGjdQVnOg7Z/fff3/H/m0qOwm5lspSSXteORXnm4HzMMcdU//mCo3WjjTZyOKviG8u8DcqNIEqbAz0+WIXvaYUR423vhffhbLW8lddEA+thKq6X40CnbwudrHxCPW4RwIOnnHLK3Duq8ffQmHfxiLRfeeWV52s+52AcfpzCrARN+8aP+aTmkTPnOtrF72uHgR7hLX7o9M1vfrNaj4OWHJxKyJs+HOhdD7w59AxxthzmMbYdfPDB1fvovrA/EKyyzjrrzL2HyG9/+ctf3CWXXFI5oSiz6ECP+cDqeMldl1a53qe87iI3LTzWlX+tMiO3/S7yoYSuUQo7y/wsmJXgB8uc6+humZOFX7q2Y9WLr7vuOvemN72pyoDkC04K5OlTn/rUeYZIhiTkLvo7pU8HeqlxWDDuu+9p5ENwzFkLVv6z0Ces0zetLHIlHqN1TVrxKn2myaVFCf71GPZNP99ujr7NN6n6Vhrn8m8J/dVC3xw+DzPWxQ7l8ImnQc77MW6PPvpodYv1xBNPbHXKkR2PCxibbrrpfJcA+nCe1u1rFnzD+VjWT4r/6vjK0m74XR+2iVz+zsEqhyf9OFLrshQPWHAoSdMS+nzunk59nOdf/epX3dvf/vZ5bLc8VcFFkWWWWWYeqMhqdPLJJ1d/62pPiLG34jxu+6qFh6apjhzo00RNzaVPBORA7xNNtTXxCMiBbnege2I/8sgj7o477qhuuPEW1rXXXjvfjcKtt966UsBIo1ZXchR2K5OllPS6dlJKHYon6c7e8IY3VJ/jrDvyyCOrfzfdtE+1GY7j/PPPdzvttFP1p9BBGKYAjaPJw+/DvkihBt6573mvv/767vDDD6/efsst1sPUIFGl8W3jvg0AHBZIZ3XFFVdU6fnj4BAOEDjaN9xww3ngyT0Y+49TmJWgaQ5PWnkgNY+wnZy6TesjvFkdvsH3yle+0pHufamllrIOvbFeDk4l5E3YJrIG5/IiiyySNa8ll1zS8YbYqquumvVdVxqlDM4Y2Yh69wFIyCluoSP36uaWs65y9pEu8+tC4zbQU1j5bwe5gZ56IsLCFCXldQ59/VgtuHWhrwULq9yO28rlnVK6RinsLPOz0KQEP8RzxsiP8T5VLHNKtcHvXduxyLN77rnH8QzLlVdeWQ0FXfvoo492//Iv/1Kr+1no7+eUs/+VHEcK4xJ9D4MPrYFQXfmnDrcc+lv4L0Wb+PcStLLIla7y2IpXyT2SsefSogT/Mo4S9Osib/gmJZ/6XDd+jKX0Vwt9c/j8D3/4g9tnn30qRxnFp3HHiXfggQe6M844o/p7GKifu5ab6qO7EKjFDWouDxBwET8lwnmGM8B+++03z5N/8XrbYIMNTFkM47HQ9nrrrTf3Zwu+YRuW9ZPivzp8LO3WfQffdbVN5NI1B6scnvTjSK3LUjxgwaEUTUvp88zJukf5+XOe3G233ap07RSeLOQMTsbLOKvlIPprG95WnMdtX7Xw0DTVkQN9mqipufSJgBzofaKptiYeATnQ8x3oMdFxqBP9zHtYpCH3hTTYRD7XObZyFHYrk6WU9Lp2Ukpd/LbYscceW92kXHDBBRuHlWoz/PCuu+6qlFkct6GDMIwYj98zC7/P6cuKY04962EqPkQSjc7YF1hggWR3Dz30kDvooIOqQAYKzjj+q1P8k40lKnBo5ZBBloXPfe5zc28zc7uZVMirrLLKXAtdD8ap975K0DRs8/Wvf7376Ec/6hZddNGB4LLSnk5y6oaDip2BpOIlYhqHwRFHHFFVbXreoMvkcrAvIW+6tNllnnXfdKVR6r3fH/3oR9WTCKwrjGinnnpqJfOa1m/OusrZR7rMr296WA0fXVNQQ9fbb7/d7bLLLnOZNazOw5AnSsrrHPr6MVlw60LfnLWT234u75TSNUphZ5mfBbMS/NA1iMQyJwvPhAEwdellm9qwyDOCxdjDKaTJJSvUs571rMZhWejvP87Z/0qOI4Vxib6HwYdf+9rX3Mtf/vLU9DoHYNQ1nEN/C/8lBx9VKEEri1yJx2ld21a8Su6RjD2XFiX4l3GUoF8XecM3KfkU0nittdZy5557rltjjTVyWXae+qX0Vwt9c/k8tBsQZPXxj3/csRfyvB7ZSuqeihsInIaPcR7ee++97stf/nI1BtYUBf2fbCg77LDD3JfW9ZY7Tgu+bTpvXdalEN+2iw257VrmlmObsLQX1snBKpcn6Scle0vxgAWHUjQtpc8zpxy8uICCUxTZSWHtMefll1++EZ4UvSy4xnVSstvXH7d9tctcJ/kbOdAnmXoae0kE5EAvia7anjgE5EAf3IHuiY6Cz01d3pf2h6Wm1Mo5CruVqboofSmljohqbvgQFWk9kKfaDOdD8AHviPHeOQUD2+abb+4OOOCA6qDJjfLzzjvPrb322rUwhDjiWDzrrLPck570JCtkA9fLOUxxK/awww6r+rQePqkbG8NxbL/61a8eeOxtDWAAuOCCC6oU7tCeEr8l3MVgRTuxwzF2cJWg6TnnnFNFIFNe9KIXVca5pzzlKQNhmEP7nLrhoOLDH4EXBFO89rWvrdJ8tz1v0GVyOWu3hLzpenOyy1zjb7rS6Otf//qcQaxORoa8Z5FROesqZx/pMr8uNG6jhdXwwW0iDKAXXXRR1VxbEFXc32WXXVbtWRTrnlU35lLyOoe+flwW3LrQN2fd5LafyzuldI1S2FnmZ8GsBD+ET+BAY+Q6WXZSQXeWOVl4Jg6SszpOU/Ls4YcfrgI4CValWIIJLfT3c7Luf6XH0YZxqb6HwYdWOd4XH4JjDv1T/Gfh/bBOKVpZ5Eo8ViumOXiV2iMZey4tSvBvKfrlyhtr/TvvvLM653DGohBwu9VWW+Wy7Tz1S+mvFvrm8nno7Pe2g9tu+//snQn4f8XY/+cqWoQoLVJK6Qmhor1fpUKLok1pEW1KSVlKtOiKNknJVkIoUUgqkqUQrTwVD6Ii8VBJiFKWnv/1mv7zNb/5nXNm5nzOfM/nfD7vua4u6jufOTOve5Z77nvmnh+b3Xff3bYJ28x73vMes+CCC47EJOfHt99+u9lzzz3NVVddZX8WRpAL29jV/j6Fr9+OlPHj73X8Cw9NPFLKzeGZYpvIKS93rsntk5Qfm3tL9YEUDqVkWkqfz13Tw71kyviKySuFa5gnVbfkd+O0rrZp65B/Iwf6kKWnupckIAd6Sboqe3AE5ECvd6CzeeamJ7fLSVtuuaV1XjUZIVNv/uRublI6VhulL6bUlSgzbIvv8CCMO46T3Xbbzd7YxFFIKPxFFlmkEoHvjO3yLegU3uTJ2Uz57cxxfPrhunNuc4Vt+MAHPjDzTtuaa65pjjzyyMbw2LFQUm03xv6JZ0LOfe5znzPPfOYzZ6pbQqZtyuRwx0knnWTfTCVxa5j+6FKO7HPyhnLz5Y/z/5BDDrHvv3LCO+cgRkqfjs0Hfhkl5oa2jp+UtsXytJFR+LzCy172Mnvwx486kjvX54yrnLLbtK+NjJs4pxrnQ66pzxSEB05GGR+l5usc+TqWKdzayDc2Jvy/55af23dy81O3lPmqFLuU+qYwK9EfMDJjCOIfUur4SWlTSp8JdYdUx0VsPivBym9PSn8if+l6NDEu9e0S5badx7vqh3BMGf+Od6z/pfR9P08Jprn7DlefVKY5vEqtkdQ5VxYlWJcos818434Tm5/a6s884cXhFhI31glvzH66pBxS5Juyfvo8w3DtRBq744475jqgnxIBo2mcs5d0B+F5xg5nl79/rfqtv+flPXTa7t5dDi8RdPVEWwrf3LkqfFopJRx+yhjq2jaRO0/nsMrtk9QlNveW6gMpHErJNNbmqrrF5rec/ZDLW0JeKVzDPKlt43fjtK62aeuQfyMH+pClp7qXJCAHekm6KntwBCbJge4rHbGbywjKDx/Ov4chq9oYf/7whz+YXXfd1b6PTgpv7boOkqOwp3aqEgqrX2aK8zZ8Ly5lM+iHeuJUM7c0kQWJsOW8a1aX7r//fvseO6fkSfvuu6/dLNc53F05RAvgHXuMBblvpvt1yVHOw5BWvMvGafimN55p30EHHWQ+/elP28/GDhQ09RV/E58Syi4MHR+Oj3BjnGIkv+uuu2z4VXeztKp/lJBpaFjiFhuHY5puIoR9ObzNkSP7nLyhDO+99157qIQb56Q11lhj5n291BtdqXNIziavxHxDPTkwQ58nrbbaavZZjKYQva5tv/zlL230CWf4S22zyxfKKCU0Pod8OFhBeEhS1U1Pf65PubURvtdWFUqxzTrSpg+2kXET9xzjvH9wBJnyrISLIlH3jZBdbP1oqmup+TrUK1yo0aZ+e+GFF5oddthhprpVbwm3kW/OGMktP7fvlNI1UvpcbtvgltK+lHJTDMyhnFLaFI6fMHRsWGb4ZiVzL3rVKqusktNNZvL6oY+ZvzkoVxdJiB+Fb+2GjgbyhKw4cMmzQgsssEBlHcM2kanpHe7U9a90PZqAl/r2bPVDIkq5CCFV7ey6H6aMlTbracqgKCWr8IBK7EkomLIvQu91elXd2M7hVWqNpI65e+QS/beU/FzfSZ1vcvIj5ze/+c32J1VPb4X9Npx3w75USn9NkW/K+hm2xy+XtYv9JP00RfdOGdNtHI7s34nmRqpa19gPs49gXGNnwW606aabRqvDhY3HPvaxlVH3Uvj6H0gZP+EBBSLh4fzmIEFdCvfRsdDwXdgmouCCDDms2vTJFF2xRB9I4VBKpqX0edqUs0aF8orZTML5cFQ9OGfudnnHaV1N6UOTlEcO9EmSptrSJQE50LukqbIGT2CSHOihUsXmlPDgVe9133ffffZvZ5111owMqxT70AgZe7/2iiuusOHCUICabkT7CntXIaVTlPSww8Y28CHTAw44wDp9qxzUbJQwaPLul0splVemTAAAIABJREFUDvTw1qD7LUZXylp11VUbxxnhQXFCuFDjxx9/vDUg1DlHH374YfsGNg4ynNjkjTnc6yoQKuf0D9pcl3y50z8IRcqBiyonPoo8daSfkqreT8uZgPzwdvwu9p596ByMhXCPtQfubF7c6f2m9pSQqV9m7C1qjAn082OOOcYi5tYCc8WSSy45gzxnI52TN5RpaPx0f085JJTTP8jrzwcxx16J+YY6cGOEOZTySbxZxjuCT3va0yqbAx+eAdh///3Nc57zHPPe977XrLjiirlNnyeaxPLLL28+8YlP2CclqqKOMN+87W1vs892kMiPc4DoDn6iHUQvcfNT07hjjDJ/uLZTTqoDPbaOtOmDbWTcBD7nbfPQoIdhDYf4c5/73MpP8OYk7BjnpBTjcayTlJqv/XJjBlNuPPGkyXXXXTdT3XFwoMfWuty+U0rXSDG2lRobKeWmGK7DfprSJkJXcvjwS1/6kv1503vhzKFXXnml2WuvvQzh10mjGg6r5vG6tycfeeQR+/wO+qWbJ6scDdSTg29HHXXUzJxLSM6NN954nqFMmTjtOYyFvu9SqgO9af0rXY+meanUt0v2Q+Zlty+Y7X6YMlYc7673ZaVkFZbbdNCQvBy+JGpRytjOWaPhNhtrZNVcEI6REv23lPxc3XP07VA/r9tbh/Nu05497BvoIsyZG2200QzeUvpritMyZf0M+0F4McL9PXbIJKYLur+HDsfYm8rkxy7ibE1VcmOtDufIJl2Xuri9Av//tNNOM0Rz8/cpKXz9NqeOn3Bv3rSfCfdIdfuZrm0TqbJsM++36ZMpunCJPpDKoYRMS+nztClnjaraR5599tmVh/KdbZAIHE4PHVUPrprrU+yi47KupvahScknB/qkSFLt6JqAHOhdE1V5gyYwSQ70UFHCSXb00UdbIyIhddksYkj77ne/a8Nu3XDDDXPJrspREW5+KJO3JDlNvNRSS81sWMiHoRLFC+WO9MpXvtJgMPTD+boPUgff6IdjEQfQQgstZG/ZcCs59l5l2PFSlPTwNzEHOgrlYYcdZk4//fSZn3LqmJsM3N4m4TjnvWza6truMqeG0A036fw+RckkH7yoIzdXXYI9zi2UX3eAAof0jTfeaB1Sl156qc3aZMxLGdjhLW2cbbDC6f/Pf/7TFuHfjqKfUFf3hif9CQMHRl7e5Ebm9FMMXZTj3oannJQb6011pv1sdp3xmbxs7Cl3hRVWmHHiE07s29/+tg3x7sZIlTMqHG+UV9cejBoopu4mPXmbTq+XkGkVe8Yy79M5xzhG95/+9Kfm5JNPnqkrbaq6NZWzkc7JWyVDnpHYdttt7cEcl2IO7pT+G+bxb0pgTGNeYgxzwIMnLR73uMfN/KTEfOMKx4hHZAl/E8vBC0Kku8MujBNuYHADgvFE3tjBiCYmoYzIu9hii9lxQOQHN4/TR/77v//b9mc3j5CX+vHfwgNboSOLOjK3Md/jdGee4J1EbhlzsMd39rgxWnfLMmcdadMH28i4iXEYoYUb5Yy1ZZdd1vYv2Pn8OMTD+HTOY24UIQ9CUrt+wLx2zTXX2LWXKBFuHkq5sR4bI6Xm69AAxDqFjLl1xHpBm377299aYzZ8wj7RhwM9d63L7TuldI0UB1qpsZFSbqrh2u+rKW0iP+OB+dvNo278bLPNNmbRRRc1zGVEhcFYR//z+9mohkPmZ8plnXJprbXWsuN0ww03tDou/Rxdh8MY6I+unuSvc5qFayFtQtfjkBtzNNFmiAjC+Cd6SZia3mPPWf9K1iM2L5X4dsl+6B8spm2z2Q9Txwr1yllPYzJyfy8hK1dX1k+nE3Krn7FFhCLWUPR4omxxwCQcW01jO3eNLrVGlnIA5s6jpeRHPXLmG/LH9uvkYd5l3kO/dPMpt5vRTzlg6g5r33PPPbZv+PN+lQ5bSn9NkW/K+hmOwyo9wq2Fo74H774VzmeMPfaS66677sx+n7UVvZ4x6fa9TYfG0Zd4us4dcmFv8Na3vtX+N9+GhDw++clP2nLdel3lxE7h67NLnf9DmxhlsJen/RxcZu6hLGwH6K7+Hom8VXa2rm0TqXOzy5cz77fpk6m6cNd9IJVDCZmW0udpU+4aFUbwQg995zvfaebMmWNtBsiUPSR2BJ6z8FNK5M0Uzilzt1/OuKyrKW2bpDxyoE+SNNWWLgnIgd4lTZU1eAKT5EBHGKEC2iQgFCeMeGwk6xR7/vutt95qnYzOOO/KxLmCIQInTug45r9zM3G99darrEIYosfPlOo4DgtOVdL936UodaETo4kpmz4c604JJRw7N4sIrdyUwk06eVPe13JlVkUUcH9jU0u69tpr56oCda27vZQzsP1QpeHvqhwd3JTEYe7f1Od31OcZz3iGIURc6DAhND2bZPrcKImNB4cfCOfqJ8bC6quvbv72t7/NhAd3f6deOFJxWvmHOsIN93LLLWdQ+l3dqSshW3GeO6OAKzPl4EIJmYa3VP02VrGHC4cYODATOkZzNtI5eavkG4agJ88o4anr+lB4E8DPFxo+Ss03fBODCmOTAx6+U4W/YXznsAlOknCcxKIqNI2dUEYYgxgv7vtN4zN2C4Ub8vShcBxU1Ye1g5CIV111lf0zTx7gWPcPL7jf5awjbfpgGxk3Ma6LNsJv6oz6GLc4TBGusTgKiDISzutNY7bN3FlivoYDcyqHqVISB3yYb11f7MOBTj1z1ro2faeErpHiQCs1NlLKTTVc+/0kpU1uHvWj2MT6GlFN0HebxmOsDP/v6AMY1pm/YolxyzxKpBtSnQM9jMwTK5dDjRwSoG+RWFcw+FelnPWvZD1ibSrx7dL9ED2K/Ua4nle1dfvttzc//vGPbV8c9SBH6lihHjnraUxG7u8lZEXZVYdMm+qEI8A525uYtlmjS6yRpRyAufNoKflRj5z5hvwp+/Wmed/t87B5hPpU0x6zhP6aIt+U9bOqz1988cV2LXEJOwRObMZAF4k+waEvDhyE8xl66eMf/3hz0003zfM38vNPVcS7qkgRrq7sPXhn/bbbbptnD1EXYSCFr88iZ/6n73AxxY+UVceVvT4HANwTZHURtbq0TeTKOGfeb9MnU3XhrvtADocSMi2hz9Om3DUqdEbHuGyxxRbWvuDWS+Y/PypH7PdVf0+du/3fjsO62qatQ/6NHOhDlp7qXpKAHOgl6arswRGYNAc6CijO20MOOWSeDaIvHE4gYtDh3SFuo5OaQuWi3KMAcfI3ZgDaeuut7clbd0O7rlNccskl9mZj6AQaNwc69b/lllvMwQcfPM8hAr9t3FLm1jRGL/dWbWqY6TBMdco7WCFXNoBsav2T2XXskRHyxGk8asL5j0OcDWuY6sKF0odw9nF7tqk/uRuw3CZoeis9pw1sJgj5hgMn7HthOYwT8nIQJIyIEG64UTzXXnvt6NjjtD4G9dj4oC4lZEqbCc/ubi3XsaPtyKguhHfORjonb119/DfsU583yOkX5GUcEi69yjA0mw50VxfCCvOEQRgtJGwXTnVOlBN5ourJjhQOoYyY60k88dA0TrhhSX9aeumlaz8D16uvvtqG4nbvpVdl5pAK6xKHjtxTB7HQ7KnrSJs+mGr4SeHr8nCIgHWPKBd+ajLqs/4ceuih89xmqZqvmsZsTj39vCXma+Y2nJv0naY1gLDab3zjG+286pj15UDPWeva9p2udY0UB1qpsZFSbo7h2vXJlDa5vBj7CR9L5Ia6eQzHCoc5OGzobumN6rh030/p5+g56CNEwmG+IzWFbeZ2EzfMcc7XjR3XJiJYoFOj65OaQvnmrH+UVaoeKfNU19+ejX6Ijty0njqZoZ+zRrBWjtoPc8YK3FPX0xQZuTxdy8qVy3gmopSLaFVVJ5iyd+MZGZimHEpos0Z3vUaWdADmzqOl5Jc73+Q4YZj3OaTNvix0lvv9JGWPWUJ/TZFvyvpZ1ee51MDNbacvMUbYH8w///w5w7YxLzfMsTUR/YTDPk0JxuyfOAxb97Sc+z2Od+ob3twOy4/JLYWvX2bu/M8cwQFn90RMVfudTYi1l2iQpCY7W1e2iTZCTp332/TJXF24qz6Qy6GETLvW512bctco1ieed2R/WJecHoodi309z2eRYs9VpXDOmbv98vpeV1PaNkl55ECfJGmqLV0SkAO9S5oqa/AEJs2B7gTCyUGcEJdddpkhBBtKCE4WHIGEM3MhJH2lpkmxp1wXWvuCCy4whPDCqeMMkhgecbQRYhjnb4oTh/K4bYwzkbCSlMXpZZwobMr80N8pHS1XSafMHKWODRYbUhxLhNRFgeVkNO3FMIPhEycvSichQt3pzdSbsv7v2JjVhS2OsWCDw8YWpq6e/KaNjGLfcn9n48cJd2438U0UcRywOEe4hV2X7rzzThu6+Vvf+pZ1sNEH+O36669vGRK22393O7U+Kfm4hUDofTa3GCrd7Vj6IOOEE/xunFSVV7fhvv/++81Xv/pVu7F2/GnTZpttZg9WYMjLPQzQtUz9sUxkCTdH0J/px7xL39R2eORspHPy1snOH9+MN54sqLrJkCL7pjwYhjhxzWEY+iVzJ2OHGwcYgFwqPd+472C8JLwa/Ylb2TzDQHLz+VZbbWWdLdzaHiXVyciNEwwsboy6foIcCAOXMt9TN8YGhjFCbLqyaAd9jbLc2uHfoMEATtsZP1UpdR1p0wfbyDhFBhxI4zYzawnGXXgy5zBfEsmiKtEvmU+QAwcr3M3zqnU9pQ5t8nQ9X9MmjGWsG37fZrxxa2rnnXe2YVdxXGMQdpFd+nKgwyx1rRul73Spa6Q40EqNjZRycw3XyCClTWH/pu+io7Deu7Hj+hlOZiKwMCcxn5FGdVz632eOwpCKLsjYZQ5nXsNQiY6z0047WT0HfZiQ8zj5Yu8euzWcG+thm9DDd99995knMjiE5Z7Did1GTF3/XPtK1SNlfury2333Q19m7B2cA2zUfpg7VlLX0xT5hGMAHbvr/oqjlPWANQQ9ifa6scVhVcYW6yvh3FlPUg8ltFmjaW9Xa2RpB2DuPNrlWPP7Rc58k7Nfd9+o2o/RP3BuYmvI2WN2qb+myDdl/awah/5cFtOfc8dxmJ9vobuh0zO23P7E2UYYg+zlc/bx9AnKYX/+zW9+c2a9zikzha/fljbzP3sz1nPelG6yCfmHv2N2Nuo0qm2ijUxT5/02fbKNLtxFH2jDoYRMu9Tn/TblrlHuiT76a5MeGkb868Le0mbu9tva17rapg8N+TdyoA9Zeqp7SQJyoJekq7IHR2BSHeiDE4QqLAIDI9Bmwz2wJo5NdcMIDRhhMTArdUegjWGku6+rJBEQARHol4D/Fuiojst+W6Kvi4AIiIAITCMBng3jogROXcIx82TZU57ylGlEoTaLgAiIgAgkEpADPRGUsk0dATnQp07kanATATnQ1T9EQATaEJADvQ21dr+59957bUgx3pGTY6Mdw9iv5ECPEdLfRUAEJpkAt7QJsU3ipjZRnJZYYolJbrLaJgIiIAIiMEEE/NvX3PzkqY/wCbIJaq6aIgIiIAIi0AEBOdA7gKgiJpKAHOgTKVY1qi2BITjQH3zwQfuGG+EfSSkhoNry0O9EQATSCMiBnsapi1yEmSe0LeHUeQ+ZUNext/S6+O40lSEH+jRJW20VgcknQHjn888/3zrDl1pqqcYG80wAz3S4N01HeUZn8smqhSIgAiIgAuNGgDDzBx10kH2u5KlPfaoNg85TIUoiIAIiIAIi0ERADnT1DxGoJiAHunqGCHgEhuBA/93vfjfzHh5V5623PfbYQ3IUARHokYAc6LMD/+677zb77bef+fKXv2zftiQcIe/TK3VLQA70bnmqNBEQgf4I8OwH77Luv//+9p1bDl0tvfTSlRXC0X7KKacY3gonlX43tj8q+rIIiIAIiMAkEvDXPA4bv/KVrzS8v/3kJz95EpurNomACIiACHRIQA70DmGqqIkiIAf6RIlTjRmVwDg60NkEYdB77GMfazhN/L73vc+wqDnD3mWXXWY22GCDUZuu34uACIxAQA70EeA1/PQf//iHYQ586KGHzM0332xOPvlkc+mll9pfyCBUhjmlyoFejq1KFgERmF0CzGeve93rzIUXXmg/vNZaa5lDDz3UbLXVVmaRRRax/+2RRx4xt99+uyF0+0c+8pGZCr7hDW+wDveFF154diutr4mACIiACIhAAgH2SexD559/fvOHP/zBHhg78cQTzX333afDxgn8lEUEREAEROA/BORAV28QgWoCcqCrZ4iAR2AcHeihY84XmBxI6r4iMB4E5EAvI4fvf//7Zs6cOfMUvvzyyxve9tPhoTLc5UAvw1WlioAI9EPg5z//uQ3Lzprip1VWWcUsueSS5qabbrLPgviJ6Cbc2ouFfO+nRfqqCIiACIiACBjrPOepEdarMOkQmHqICIiACIhADgE50HNoKe80EZADfZqkrbZGCQzJgY7R76Mf/ajZaKONou1SBhEQgbIE5EAvw7fKgY7znEgc2223nXFzdpmvT2+pcqBPr+zVchGYVALczCM8+4c//OF5nOV+mwnbfsABB5jDDjvMLLbYYpOKQ+0SAREQARGYAAJ1DvRXv/rVds1bYoklJqCVaoIIiIAIiMBsEJADfTYo6xtDJCAH+hClpjoXIzCODnRCF7/rXe8yZ5xxhg3FtcYaa5iXvexl9ibNCiusUIyFChYBEUgnIAd6OqucnD/84Q8NtyeuvfZaw6Eh5r6DDjpIc18OxBZ55UBvAU0/EQERGASBe+65x1x00UXmkksuMVdffbXVrXGUE9p90003NTvttJPhoJYOaA1CnKqkCIiACEw1AWxF7373u825555r1zOic+2zzz5m6623NgsuuOBUs1HjRUAEREAE8gjIgZ7HS7mnh4Ac6NMja7U0gcA4OtATqq0sIiACIiACIiACIiACIiACIiACIiACIiACIiACIiACIiACIpBFQA70LFzKPEUE5ECfImGrqXECcqDHGSmHCIiACIiACIiACIiACIiACIiACIiACIiACIiACIiACIjA8AnIgT58GaoFZQjIgV6Gq0odKAE50AcqOFVbBERABERABERABERABERABERABERABERABERABERABEQgi4Ac6Fm4lHmKCMiBPkXCVlPjBORAjzNSDhEQAREQAREQAREQAREQAREQAREQAREQAREQAREQAREQgeETkAN9+DJUC8oQkAO9DFeVOlACcqAPVHCqtgiIgAiIgAiIgAiIgAiIgAiIgAiIgAiIgAiIgAiIgAiIQBYBOdCzcCnzFBGQA32KhK2mxgnIgR5npBwiIAIiIAIiIAIiIAIiIAIiIAIiIAIiIAIiIAIiIAIiIALDJyAH+vBlqBaUISAHehmuKnWgBORAH6jgVG0REAEREAEREAEREAEREAEREAEREAEREAEREAEREAEREIEsAnKgZ+FS5ikiIAf6FAlbTY0TkAM9zkg5REAEREAEREAEREAEREAEREAEREAEREAEREAEREAEREAEhk9ADvThy1AtKENADvQyXFXqQAnIgT5QwanaIiACIiACIiACIiACIiACIiACIiACIiACIiACIiACIiACWQTkQM/CpcxTREAO9CkStpoaJyAHepyRcoiACIiACIiACIiACIiACIiACIiACIiACIiACIiACIiACAyfgBzow5ehWlCGgBzoZbiq1IESkAN9oIJTtUVABERABERABERABERABERABERABERABERABERABERABLIIyIGehUuZp4iAHOhTJGw1NU5ADvQ4I+UQAREQAREQAREQAREQAREQAREQAREQAREQAREQAREQAREYPgE50IcvQ7WgDAE50MtwVakDJSAH+kAFp2qLgAiIgAiIgAiIgAiIgAiIgAiIgAiIgAiIgAiIgAiIgAhkEZADPQuXMk8RATnQp0jYamqcgBzocUbKIQIiIAIiIAIiIAIiIAIiIAIiIAIiIAIiIAIiIAIiIAIiMHwCcqAPX4ZqQRkCcqCX4apSB0pADvSBCk7VFgEREAEREAEREAEREAEREAEREAEREAEREAEREAEREAERyCIgB3oWLmWeIgJyoE+RsNXUOAE50OOMlEMEREAEREAEREAEREAEREAEREAEREAEREAEREAEREAERGD4BORAH74M1YIyBORAL8NVpQ6UgBzoAxWcqi0CIiACIiACIiACIiACIiACIiACIiACIiACIiACIiACIpBFQA70LFzKPEUE5ECfImGrqXECcqDHGSmHCIiACIiACIiACIiACIiACIiACIiACIiACIiACIiACIjA8AnIgT58GaoFZQjIgV6Gq0odKAE50AcqOFVbBERABERABERABERABERABERABERABERABERABERABEQgi4Ac6Fm4lHmKCMiBPkXCVlPjBORAjzNSDhEQAREQAREQAREQAREQAREQAREQAREQAREQAREQAREQgeETkAN9+DJUC8oQkAO9DFeVOlACcqAPVHCqtgiIgAiIgAiIgAiIgAiIgAiIgAiIgAiIgAiIgAiIgAiIQBYBOdCzcCnzFBGQA32KhK2mxgnIgR5npBwiIAIiIAIiIAIiIAIiIAIiIAIiIAIiIAIiIAIiIAIiIALDJyAH+vBlqBaUISAHehmuKnWgBORAH6jgVG0REAEREAEREAEREAEREAEREAEREAEREAEREAEREAEREIEsAnKgZ+FS5ikiIAf6FAlbTY0TkAM9zkg5REAEREAEREAEREAEREAEREAEREAEREAEREAEREAEREAEhk9ADvThy1AtKENADvQyXFXqQAnIgT5QwanaIiACIiACIiACIiACIiACIiACIiACIiACIiACIiACIiACWQTkQM/CpcxTREAO9CkStpoaJyAHepyRcoiACIiACIiACIiACIiACIiACIiACIiACIiACIiACIiACAyfgBzow5ehWlCGgBzoZbiq1IESkAN9oIJTtUVABERABERABERABERABERABERABERABERABERABERABLIIyIGehUuZp4iAHOhTJGw1NU5ADvQ4I+UQAREQAREQAREQAREQAREQAREQAREQAREQAREQAREQAREYPgE50IcvQ7WgDAE50MtwVakDJSAH+kAFp2qLgAiIgAiIgAiIgAiIgAiIgAiIgAiIgAiIgAiIgAiIgAhkEZADPQuXMk8RATnQp0jYamqcgBzocUbKIQIiIAIiIAIiIAIiIAIiIAIiIAIiIAIiIAIiIAIiIAIiMHwCcqAPX4ZqQRkCcqCX4apSB0pADvSBCk7VFgEREAEREAEREAEREAEREAEREAEREAEREAEREAEREAERyCIgB3oWLmWeIgJyoE+RsNXUOAE50OOMlEMEREAEREAEREAEREAEREAEREAEREAEREAEREAEREAERGD4BORAH74M1YIyBORAL8NVpQ6UgBzoAxWcqi0CIiACIiACIiACIiACIiACIiACIiACIiACIiACIiACIpBFQA70LFzKPEUE5ECfImGrqXECcqDHGSmHCIiACIiACIiACIiACIiACIiACIiACEwzgZ///Odm5513NjfffLPF8L3vfc9ssMEG04xEbRcBEeiRwP/93/+ZX//61+aCCy4wX//61831119v/vrXv5pVVlnFrLHGGuZFL3qR2WKLLcxyyy1n5ptvvh5rqk+PIwE50MdRKqrTOBCQA30cpKA6jA0BOdDHRhSqiAjMEPj73/9u3vSmN5kzzzzT/rdjjz3WHHXUUSLUQOCPf/yj2W233czll19uc5177rn235VEQAREQAREQAREQAREYFoIfP/73zdz5syxzV1ttdXM+eefbx0JSpNFoC85y4HefT/S3v9Rpp/5zGfM7rvvbv//5ptvbv998cUX7x64SpwYAoydU045xbznPe+xTvOmdMQRR1i7mpzoEyP+ThoiB3onGFXIBBKQA30ChaomtScgB3p7dim//Ne//mVOP/10c9xxx5mVVlrJ/v9111035acj5+nz2yNXvnABDzzwgDn66KPNWWedZTbeeGPzvve9z6y88sqFv5pevDbR6axcTjnQ85nV/SJkuckmm5hzzjnHPO1pT8v6iG/Y44e6oZKFT5lFQASmhAD62o033mguvvhi853vfMfcdNNNM0ZAdMa1117bbLfddmadddYxCy+88JRQ6a6Z6FRXXXWV+exnP2uuueYag/OHxK0knIs77rijvZ20yCKLdPfRCS0JjgceeKD53//9X/Pud7/b7LvvvuYxj3nMrLQWufFtbpYdfPDB5vDDD5fMasj35VidlY6gj8wQ6EvOcqB33wm193+UqRzo3fetSS4R/RnnOfpASvrUpz5l9thjj5SsyjNFBORAnyJhq6lZBORAz8KlzJNOQA70shL+0Y9+ZA1zt956q/3QAQccYJW8hRZaqOyHjTF9frt440b8wDe+8Q3z0pe+dKaU448/3rz97W8fsdTufq5NdD5LOdDzmdX9ImRJvne96112c5pjKJcDvTuZqCQREIHJI0DIySuvvNIcc8wx1sEbS8973vPMO97xDqtX5szFsXIn9e+OL2vXDTfc0NhMbufiEN5+++11M6mGFDe7cGBzoI70whe+0Hzuc58zz3zmM4t3oX//+982EtMJJ5xgv/WEJzzBhmmdrUPJxRvY8Qf6cqx23AwVFyHQl5zlQO++a2rv/yhTOdC771uTXOJ3v/td86pXvcr8/ve/t83kUCQH7DgU+cQnPtE88sgj5vbbbzfXXnutufDCC60OoecmJrlHtGubHOjtuOlXk09ADvTJl7FamEFgSA50HDjcGibtt99+5tRTTx37mzh9OrH7/HZGF+wlqxzo3WPv25giB3p3Mq1yoC+//PKGU9tEbEhNk+RAV/9KlbryiUA/BIamI3Jr5owzzrAO8VjIyZAoxkEiG9XdmNZ8ZQx8WbN4Difky83zBx/d0ze+AAAgAElEQVR8cOYmuuOLUxaZ7LLLLsbtj0r15iE6CeRAL9Ub0srNmeP6cqymtUS5uiLQl5z73vN1xa90OTmc5EB/VBp9ro3SnfJGRM6alFdyWu5//OMf9nA/NmESUZrOPvts8+xnP7uyAA5V8s9Qwrf3zTdNCpORSw70yZCjWtE9ATnQu2eqEgdMQA70ssLzw6ivuuqq9m2e2bot0ee3y1IdvXQ/hPuLX/xic9JJJymE+4hYc4wEI36q8ufa9HZHtcqBTumEED7zzDPNEksskfQxOdCTMCmTCIhABwSGZGjCgEc48f3333/GucsNaG73Ms8uvfTS9oY5N2eYjzn0d9ppp811i5oDpdzIrbqJrvXQmCuuuMK+o+puJRF16MgjjzTrrbfeDDP0ZEK6c/Oc28wkDot94QtfMGuuuWYHvbK+iD6dBKM0zIVwv//++23kpr333nvWoiG4EO48d3DQQQeZQw89dKpCuOfMcX05VkfpW/ptPoG+5Nz3ni+fVD+/yOEkB/qjMupzbZTulDdOctakvJLTcv/pT38yr371q81XvvIV+wPqwxvnpQ9AptVu9Fx98x29BcMpQQ704chKNZ1dAnKgzy5vfW3MCciBPuYCUvWmksAQN9E5RoISQtWmtzuqdQ50vsAhoDe/+c1m/vnnj35QDvQoImUQARHoiMCQDE133HGHde4yR5Je9rKXmQ996EPWeVuXuP2LYfADH/iAzcJtaRy9/nM07rfTvh5iVMWx+6UvfckiecUrXmEPfy211FKVeHnPGyMs4fRJ3Fo/8cQTzQILLNBR75y3mD6dBMUapYKLEsiZ4/pyrBYFoMLnIdCXnPve8w2lK+RwGuLev4Qc+lwbp113ypVnzpqUW3ZK/ttuu82Gb//hD39os/OkzM4775zy00Hk6ZvvICB1VEk50DsCqWImjoAc6BMnUjVoFAJyoI9CT78VgTIEhriJzjESlKCmTW93VJsc6Dm38+RA704mKkkERKCZwJAMTb6B+KlPfao1+m200UZREd91111mn332mblt89rXvtZ88IMfnOcW7rSvh6w9W265pb3dn8oXBzsRAUi8nYmMlllmmahM2mbo00nQts76Xb8Ecua4vhyr/RKavq/3Jee+93xDkXQOpyHu/UvIoc+1cdp1p1x55qxJuWWn5M8ZXynljVuevvmOG4+S9ZEDvSRdlT1kAnKgD1l6qnvnBORA7xypChSBkQkMcRPd9yZGm96Ru91MASHLDTfc0Nx7773mZz/7mc3zyle+0t7me/KTn9z4UTnQu5OJShIBEWgmMBRDE+HbMdTwD2nzzTe3ztrFF188ScQf//jHrROdtPLKK9tb6M9//vPn+u20r4ef/vSnzWte8xrLhGd6zjvvvOjTI/56Vcc1SUCJmfp0EiRWUdnGjEDOHNeXY3XMkE18dfqSc997vqEINofTEPf+JeTQ59o47bpTrjxz1qTcslPy54yvlPLGLU/ffMeNR8n6yIFekq7KHjIBOdCHLD3VvXMC4+xA9xXoWMOPPfZY+xakS1UbyhVWWMGGZ8Tx861vfctmPeaYY2w44jDxLuJ1111nLrjgAnP99deba6+91mbh9uU666xj36jcaqutzBOf+MTGqqUo4uGG6dxzzzW77babffuSOnAziTcHefOPkJ1rr7222Xbbbc0uu+zSaHDt89shFN5KvPTSS+2bn1dffbW57777DO998hYlRs45c+bYNxR9RdFxiMm+zd9TFO6Q3/e+9z2zwQYbmIcffth897vftQZZ3s6krMUWW8ysv/76ViaECl1kkUXaVGvmN3WbaP77t7/9bfPJT37S9o1f//rX9tubbbaZ2X777c0222yT9e1R+nnTLeWw8auttpo5//zzrczrEn3kq1/9qg256trm+jshanfaaSc7/uretarr77QR2X3qU5/qRF6OGTJgXCJ/v56EEnv605+eLH/q/cUvftHeKLz55putTClv9dVXNxtvvLENRfac5zzHzDfffMlljpoxZMmmglt8r3vd62aK/uhHP2qdOE3vjLV1oI/CGCc/4xCWpH333deceuqptePi3//+t3nf+95nDjvsMJsf9sh2iy22sGsD60VKcvNDSl7y+Lcdd9xxR/Oxj33MLLroorU/99fD2BtvtIn18IQTTrDl8U4tv6kLu89a89Of/tScffbZdo1krSGtu+661vm06667mmc961kjvylXt9ZVzanIgfmWtXaHHXaYZ62788477drInPGd73zH1rdqTUmVB3VgPmf+cestv11jjTUMB0iYf1j7q96bJt9PfvITe7DEHTLhPeWXvOQl0c/TN50OQltxjtYdTBllXEQrEslAiOuLL77Y8nZruFv3WHfQSZZccsnGUrrWdUbREcOKMuddfvnl5stf/nKr9SeHb8iBNYP5IKZPum9UzasveMELbNjxruarUfta2Ea4vvzlLzcPPPCAueSSS+Za551ezVrHrfGFF144B2dlXtbT//mf/7F/e9rTnmbH5oILLthY7i233GLH+Y9//GObL3dOj1U6lFtT/v3228+uW45FnU7IPMhhAfRldBHmKtavFVdccZ7i77nnHnPRRRfNpWv483yqrpFi0PXHpt8WN28zP7K3IkIAc+wmm2xi9YnYOpPiWPE5+4dTnK5F//P3ITDba6+97PyeqmdV6eJV/divb7hPjfUX/j7KHFfnWEXX/vznP2/7wqgcqOOoc0UKB/LU7cmq5pSmfREHmBjr7OGYJ5y+49Z69qTo36l9wdWtxPrhxjf1dHYI9DKe/OAJEPocMmQPTUrZa5GvC50vZR+dKtswH/VDLvTRb37zmzNtdzoeOj7jNrZWdK1zpLRnlL1x3TwPj5tuusnuY9vYg6rqzXqAjQvGbi52fNH5iYgTWzNTePh53Nhjv+P2Gr5di/UXPTJlng/LZe9Me6644gpzww03WDtTig0hZB5rU0wv6Gqd9evh1k2/bcxxa621ltl0002j9pGqNlXZ5XwbZ509aZQ1KcY29e85upS/7qbYRcN11+kQCy20kN0ffOITn7A2ZPjTj9m3Vc1fzn7r25AZX6wz2AnrbMjjwDdVDpOWTw70SZOo2tMVATnQuyKpciaCwLQ40DFKn3POOeb973//XHILDRoo9xjRDznkEKuANyUUIRwUGI5znXp+uVUbPIyIOEA+/OEP11aB7+PEqgv7maIolvq2qzQ82dwfeOCBMw6tqgahgB5//PH2bU/X5nF0oC+77LLWSO3e1axqC04f+luTszg2eVRtotnMvO1tbzMYHusS3z799NMNxvSm1EU/H8VI4NcN4xvGPBRXDDJ1iY3wQQcdZA4//HC7KQ5TVX/HqNSlvDBgMC45DFKX2FQxr2AMbjI+0G42++94xzus07wpYdw97rjjzNJLLx3rOp38PWRJe97whjcYDOHIivTsZz/bOjDDm49+Bdo40EdlTN9mA8p7tiT6CnM/G9aq9KMf/ci+n+Ycn7STd95JXTqkwm/zXhtj+ve//33tLVL3m3/84x+23+NQIcUcrUQLoP1f+9rXbH7nvKpq/29+8xtz5JFHWidM27GX2umq1ptVV101Oq9hFP7IRz5iD1xRxhlnnGHe/e53WwNZXaL9p5xySvTWac5cuPXWW9uDCBjXw4QRn76D84rEPPHOd76z9tACef7yl7/YeYIbxCTqS5+r0idGHRepMgrz4eDiLWjWZv5/XWLeox8RArvOqN21vtGFoYmDExjBjj766Mb+xDxywAEH2IM2tHXU5DshcdxxuPAZz3hGUrH0G+YtDsqQ+B1G567mqy76Wihr5mCcujHdmsNyJ510UuUYS4IzQiYORnJojfS85z3Prs84dLtKOUbfFAc6deVQm683VTnQUscw7UTXYLwvscQStc1u40BnTUVv5rBQ3bzNGGPepB/XHVRKcayEDnT2Ej/4wQ9s32vSMQ8++GCrZ8UOwOJ8JW+KLo5TFR2PNA4O9F/96ledcaBNXcwVqeOryoH+0EMPmbe85S2N+0vmFJ65IKoEfY++yD6zaT1DZvwT6wul1o+UchkvrEc41N1hvRQHelc6XykHOuPr0EMPbdxn0WdwHjJXcfimzgbTtc6R0ldH2RtX7f2xn4xqD/LrnapDo++efPLJna2BKesQuhUHmkk8T0OKRejhWZsjjjjCOjabEuOFeZu9lD+uu3Kgp7TP1S9lnSUvdWOuwj7SNF/F7CM+l1SbC+PrtNNOs/suf3x1oXenjKOmPDm6VBcOdPZmyMDZP1zdquyUzK/Y6tDpmxI2QvaxXH7xD2uNA99R5TPU38uBPlTJqd6lCciBXpqwyh8UgXF2oGP09x3IOJmc8YNTkmyGndKBoo9zzaUwFCPGsAsvvHAe2fiKFYZ0bsmyWfENPCj0bEpJ3Gr0/4bSijGf09BVG7g2Tmw27dxmo/2xhOGVW4M4s8LU57ddXbgZyGn+mIOQ/BgDkSenkknj5kDH6MJNYU6VxhLOOm6CLbXUUrGslX8PN3Tchv3Tn/6U9O2mPsHHuurn1AfjDSejSdQZY5rb5GHUcTfqnvSkJ9nDJuGtKDZyOAUxyIabwxe+8IUGY19obOUmGc6ckG3Y3zHUMg90IS+Y4Yx8/etfP09frqsnhh0Me1WGYNrNhoyNvJ+YT3Ao/uIXv5in3aP2qZyOWOVAx4CDEZrb0m48x2535zjQu2TMyXrWA+cU5rYOTrLwAEI4zhg7OHpYWzDMYkzn9Djpn//851zzP6fIfScDB4DoC6kpdHJzGIEbgFUJ3twI4TASiWgA3KKr+x7ONeR06623Nt5IwonPeheOEdZLGIbzNg5E5sGYUbmOQcib9jJnNDk1XFnIBic6N3DCg3B133OHIeocunVzIeUh3wcffHCeuqF7YKirMtr6hg9u7tP/kFVd8uVEPm4CEWHGT12Oi9S+6fLdfffddhyFRiN0ov/6r/+yeko4bzNH4gCtOuQUyn9UXWcUHZE2cugBw2vYn2Lz8Ic+9CF7q3mUxG1+/1BP03qR8p0u5qsu+1ooa26WucgysfbEdJjY79v8ncMIGM/QRUh1b8u3Kdv9hvnWOVP5b3/4wx9mbr+6fcZjH/tYm515gL7JrSdSqk4YOtDqxrBbv/w6uHrGdI1cBzo6G7of80IsxfZUuQ50bqmiPzO+mhwQrl6xcchBuz333DNJr6QfE03EHWRr40AfZY7z9S/WdDiwX+2CQ5dzRaxPuL+Heil7S/SgpoN07rccOnTjO1zP6r6PrsM+oi5yT6n1o25/UFdPop853TDmQO9S5yvhQOcQU3goiHbjbHrc4x43M186FswX2InQj6siBnStc6T01VH2xmF9WYcob1R7kKs3Y4V951lnnTVXU9Br2a+76Cvuj12txYwV7AVNl0J8mbIPdhEXmhzo9MG9997b7vX95OwPvt3Q/T3cx3ShO5VYZ+uYNenfsT0a/Yt5jeibfqJMDmIyP/iJfsGeyx0s5G+jrEkp4yclj69LNdmeKMu3D6fYRfmNr2cwpy633HKVB3pCO2WdftA0f4U25HHgmyKDScwjB/okSlVt6oKAHOhdUFQZE0NgnB3oIeQUo437Td3pRBRxNtLudjDGKm7tkvgNodOd0wCli1tJGJqcE4yNLU6kt771rTMKO79HiSJEfJhSlLW606+c/uQG24te9CLrsCCE1x133GGNUNw8d6nupluf36ZuOG+4BeicM2x0uVWDgR1WbHa5SUU4LJSW8Mb/uDnQHW/6Bafj2aAtsMACNnwhoUIxjvk303HYsbFrk+r6hPs2fQOnEN/+5S9/aU8J41xyqemN6hL9nO/mGlMwwHFClxuLzqBXNea4oYuDw78xghGaPuM7p+tO/VfJi00ODn3/hHCTvEJm8Me5ihONOtAWnP3UyTlt6e+MU243hwkjEf+dtpH22GMPO9bZwDInUx7zENEE3K1j8uGQ57tdh9WLzVvO8FsV7rzpAFGOA71rxuHNcsbIG9/4xrkOOrFRZY6i/8UM9ynzac5YR8bI0j090hRm/Rvf+IbhFpWf4M58WpX8zT/tw+EXOjTD+Zk1kRvEhEt3DueqsRczKjcxqJrX3LrAPICxhvHEjXsc66z5frQH1mL3lEm4llA2oS1pg1tLKJs5mScuqlJ4wMutuYREdAwwYlEGNwWco78u+gJzAIfpWPNi36Y+KWH8ux4XqX00NN45OXHgwj2lgU5y++23WzZ+BIOq+ZnvltJ1XJtydMQqJwXzMGu7ezKDMfq73/1uJjKOW6fIxyGu1JDrVcwJ88kBJBzpLqFXYmRuuv2bKr8281WXfa1O1rBjHeNmN/oTYx1DOTfd/LHepMOkMkjNFzoD6etEhQjn3NTyUvOlOINdWXU8MXwTxYJIVOwT6NcYfOlD/Ib+xO1bkosSgVPGfyYCBw15kIHr41XrZc44q7pFxfdx3rAmcQASXYdvc3CZwwLOEdp0+CiFWdX+r2r/wRznboj7czsOVhw4YeKwAeuOr+fTnxm3rAmsXTBn/Qn7M2W1caCHdciZ43I4EBoYXcQ9fUN76jhQpy7nitTxUqXjuz7F3p0Dkuwrq3QBvuH0h6p+yF4UZ3y4ztcxKLl++Hop9Xa6GRGLeOaH+QqHHYc9OfDhHyBocqB3rfPl7vlicg6dT7Sbm5zopG6tZb3gGbNQz6ubr0vrHLE28fccTrn1Zd7294hNkY/C9cBF1eFWtjvoSR4uCvjjAJsZumpbvYT+yl6WCCAuoWvzDReG39m3sGPwLf+QT50DPZyP3Tihvu6Qr9PhOODsnPexqGS5ulOpddZf66pk5Z5hoG2+LaNu7Q7378gitD0wr3GJhfXY7aP8g+VV/T1nTUoZL7l5csZXqmzrboGjlxJ1dJlllrERoNBjnvvc59oqh2O3ak9NHp6k8Nda9lPMX2uuuWZl0/vmmyuPIeeXA33I0lPdSxKQA70kXZU9OALT4kBnw4zBE6dV1SnlMERu7AZG+M5unfMtRVmr2jDV3bKlg2H0IcShO0GMgx1lD4XOT31+O7zNEzslzvuqGOb9U9bj6EBvCvFIGDEMmbxVR6pzXKVMElV9oulkcZUxp4pfqX6eayQgP4dBeMPPnRyPtY9T0PR7NtZVtzWrjGtNtyFT5YWB1w9dztxQdwMxdDrx5ivj1H8bOJRBkzMGuWIgc07WmFEzpW+l5Km7gc5vQ6NF0+Y61YHeNWPqGRptQqdnKP/Yyf2U+TSFrZ/Hd4xzOwyD6FOe8pS5ignnUvfHuvklfP+ccIiMGz8RHhQDCVEQSMiQNcwZAvy84dwSu+HUxCCc11gXMP5xk6wqUgNGYsaevy7E1pJwba47mBA6MIlSwLjGmFGVOCTF/O4OhFWNW7jisMJYSGp6qz4M+V51IKLEuEjto6HxrklOtJt+5m7X1jkgS+k6rk05hqbwEBM3cpBdVbQCDJW8l8sc4Qy7HI6iP9SFjk3hXBWhB10VPQMdEANczju8ufqfn7/rvlYl66bbvVW3rTDkE96yVGItJtoLuoVvtI/dQu6qPinOYPeturHDuKyLhuA/ExI7IBbqGk1O7JRxFhqgm56cCp9doc2ER3dhqX3eKcxCvYMxxdxOxJOq8YrzGF3UHWisO5zG00yMeZdwXHBDuepAI/MEzj//YGvfDvTY2pnKoeu5InU8hToYazV80Z2q5Fp1G7Apggz1SGVQav0I9ZLYDeBwDanTz0rofDmOq5iMq6JBMWbroiyFNgMOM6M/h3NhaZ0j1i7+nsOpqr6xPWeKPYh6hAeGm27uh/1qFHtM2P4m+1rVwfo6B7ofxafqprQvm9Bu1hRhJnevV2KdDZ93qjuUShvDttWt3WEEuab1K5w7yYt+XBWNI0UfSBknbfPkjK9U2VbpL+gF3MSv0/nDftB0CDPcpzYdfOmbb1u5DPF3cqAPUWqq82wQkAN9NijrG4MhMC0O9NituTDkFsZxTrTXpdAJxgYGoxs3anKNmFUbx7qw7K5s3/FCuGEUtfAt4hRFsdS3w5DD3PxEBk03Z0OFcpQNW2wApijcIb/YoQq+6d8orDvYEKsbfw/lUheC2i8rNGpVOdhK9fNcIwH5fWNkilMuDMsdOqdKycs3OuC4J9Q2t73qUti3QkMwMkA27qBF003iKq5Nob5T+lZKniYHOr8PjSt1obJTHehdM3ZtDMeEqydhcf0bEfQ/TvBXPYXhykqZT1PY+nn8ebJuHvdDvRNNgTWG50jqDlP4+TGYX3bZZTNRVty3Q0NKbK4NjbqxPlvHIZzXUm7y0lZuILkUC60cHiCoO2jgl4vxDYOJi0ZTV3/GMqHxXcSCqtvtvlGv7lAE5RP+HCcp616dLEuNi1g/ZdwQPcXdtIyFwqe8cH6uklMpfcO1J9XQFB50SLlhhYORKCEYEkkpIfpjnDEWE3qXw4Pu5qf/G5yOLmoSjpS6pwiqvpM7X3Xd10JZx577oA04RRiv7hmf2FiP8Q3/Hq7N4d/hjYwZl3VvcOd+syl/ijPY/b5q7LjnRuq+4YcCRXchelXTs0K+AbjpmZCUcRYewGmKVEP9ifTAnovbpaS6NSaFWah3xA5EMJ8zBuFJqjp0FTo0mDPQYf2b/KEcwkN6fTvQu+BAG7ueK1LHVDinNTmVKJP5lQMmRLxwqclRQZ6UvlBy/fD1h5RIGOHhk7q9VAmdL2UfnSpbnkriZieHWJqid/nlhVGmqi4ylNY5UtqXw6lUfcO9EAdTGRt1OgV6NDYbdyhylAsBfIeDRqS66E0+x/AwV50DnUsxLmoNT1Tg/Gp6XsofWzx7wKHIqgOzbXQnd7u9q3X2tttusxd+XEj1ugNljhtr3pZbbjmzNyE/URJdCg/QVB3uD/uyv9Y22bNS9IGUcdI2T874SpVtqL/URRP060wkHRdxMGb/CyPQYeND/6jSJ/rm21YuQ/ydHOhDlJrqPBsE5ECfDcr6xmAITIMDHcX6ggsusCEju0wpSk2KshZumDDg8U/TzaZbbrnF8Kake6+KMOih8b/Pb/sO/jonTiiLlPp2Jb8UhTusD7eUcPg0JW4luLeiUpzCdWWFfSLV8Ba+24RC754raMsupZ9TdgpTV4fQGBkzarnfESaY26okbgIR2p138Ugl5BUaylIM+uHhmnA8h21vuqVKu6gDYat5p41EmPe6W7JtZRwbi2H/Cw0cdSHxUhzoJRj77fFDjTqDJKE+2ejivCSxccV43zTnlpifwnFe5cj2DSPc8iWUpbsFV5Xff1e7ahMfGpVTHYG+ESwce6n9rs285reH78Sc/eTx54kq41t4+zvlgBflhr+rOjjnO4Ka1j5/rq6aV0qPiyaZfetb37JP3dRF+6j7bfg7QuL6N8hK6TquPqlrlX94gd+m3nQOf4cjCUPkqImoHoTdxGlY954vt2gxYtNX3VMfTd/Nma9K9LU2Yz2cm0bRoarYNDnQWVNxGBAmOeegwiiyT3EGu/LbjJ3cuqXqcCnjzG8bawzOiqYQwA8++KCNvIATjFSn86YwC9/+ju3/6HcYTvmHVOVcarMOtRkDMZmlsHdllOBQYq6Itdn9PWdOc7/J3Yum9IVS60d4+C/lkAbt9OVcNWeW0vlS54uYfMMoS6ntDn/H4UbmD8LcjzJvpthXYm3y/57Dqc08n1Lf8IBC09NGru7+gaq2drTwQEqqrp0yz+fIIGWcjDLP5NQlpT+El1Bi+x44cwiTvTmJaGJ+NDP/eSn+nvLEYFgHDs5XXR7IWZNyOKXmTeGZK9tc/YXy/QMaKborfJELiUP9PDFSdcmob76pcpiEfHKgT4IU1YYSBORAL0FVZQ6WwDQ40FMUmTYCTFFqUjb8bYwsKQpjn9/mfWl3cjl2EjNXsW0jq/A3XfELy40ZMlLr3qZPUHa4kY6dWk6pT0o/p5wUpu57uaer3e+4XUso5aoNR0p/z5VX6q2osFw/EkF4cj80+mC4J1Qhp8fbhutNkWNOntgNdMoKbwtygIdN/gorrDDzqRQHegnGflvDd9941xYDG29bklJuQZOvTf9KYe73lSqHrHNcuxuBbLTdzeUqY5R/Cr7qJl3KDauqevuG6NQ5PSynzbyWM6+478WMb+H8EzNO+e3w5VXlGArHd9UBmZBDlTGr9Lho6pv++t10iz4sI6xzeOistPxT1yp/jOToh+HYSTnsmDIHuDxEesDZx20Xdzgy/L17C5NblU0OyZz5qkRfayNr2uob7fn3OqNtDleX95e//KW9XfznP//Z/POf/7QG5/DAAusY0Ule8IIXtPlE1m9i85RfWFueORVKnWtTxllO26hjavtSym2jh8fa5M8ZddFiuljvYvKK1dP/fQkOJeaKWJvd33PmNPebEgxKrR+5h2tT21hK50udL2LyDaNyxQ4V++X5emmVkzd1XvHL7Kpdrsyc8krVt010vHCst7En5DqCU3X4WJ+q+nvqXNBmnsmpT0p/CA/rEoGIG/e8k93m2aCUqJVhG8J5oy4qTM6alMMpNW8Kz9w1JEXPCOsXHqwi6tJxxx3XqKentLFvvil1nJQ8cqBPiiTVjq4JyIHeNVGVN2gCcqBXi49NDG+dsmG49tprKw1t/i/rwmGlKOKlNkx9fTu8gRsLFZar2HYx4FIU7hR+YV1SN2ixNrTpE5TJTbZdd93VfPOb37SfiDmGuurnfCuFqWu3zynVGBljVkJeoTG/KtJDVb1im6+qtxk33HBDs8suuxickyuttNI8z0HE2t/l31Mc6HzPD2nNv4chNVMc6KUY+zyq3tLm7ynhBEvPT377Q2elb1B1f+OEugs3G4YhDG8wVd2QbWvQ6mJuazOv5cwrTlax8ee3pSlUcdWYSuHg38Suuk3l3wapc+DOxrioal8oo7rnaVJ+G94iLS3/VEOTn6/q1lrTXJr6jVHmY95cv/XWW+17vNyOpz+FCYNq0xuxOethib7WRta0MTTax3SYUTjzWwzVhEur6FwAACAASURBVA3HcHbDDTfY4hiTRLEIn0Ua9Vvh72PzlJ+/LU9XBrdQf/vb35qvfvWrtr3Mq0S2aUp1+k7KGMhpG3VIbV9KuSlzdNjuWJv8CCx1IYXDMlPblNOvYvX0yyrBocRckdr+nDnNlVmCQan1o5RuVqrcNrpZlazDcnIiu8Tq0GYMxspM7a8uX055Jerbp01mtuYLdCY4X3755fbQHXts/r0uNR2cbDPPlFhnw6fS+AbPeBF9EnvBsssum/zUTMn1K2dNyh07KflzxleqbFP0jLBu3P4/5ZRTzOGHHz7zJyJHYdchUhXRuPj33AMQffNNkcGk5JEDfVIkqXZ0TUAO9K6JqrxBE5ADfW7xEZ4OgyWG3yblOxS6HOgbzCAJN4BVtyCrBk2qYtvFgEtRuNvUp42xpqo9bTbRlBPWmfda4R+mrvs55acwHcWoFZN7CXmFDuBYHar+XvfWGgdzuEHsjPb+b7lluNlmm9mbxtxyXXLJJdt8uvVvUh3o4btq4ZuNKQ70kox9ADijdt99d/vGokuETUYGKRvaNv0rRQD+m+WhM9cPG+vfyvFvk/i3QvybPHUGoqYwxin1JU+u09mV22Zey5lX3Hdixg//NkbODWTKTwmXGcr0oosuMmuvvfYMXj/UX11Iy9kaF6HMw1snqc+HUE4s/G1p+acYmsJDJqkH/Byn2PMAqWMoNZ9zfH72s581vLOJM8QlnOhnn322PQgUppz5qkRfayPrKh2mtAPdcSOiCgeTcN6QWHuZZ5veuE6VYV2+2Dzl/64tT8q444477LNQ9N2cJAf6wjO4/Lkl9T3gUWRWJ6eUOc79ts1+JFZ+ibkitU/mzGmlGJRcP9roOrQzJudSOl/b+obyDp9HSD2oTDmxQ+NtxmBX7XLtzCmvRH3DMlPHW5iPJ6Q4UJmTYn1z1LUR/YiDYKxv7j30lPqVcKB3vc7SNvYO2HCq7JE4Y3k7e+edd7YOdZ73Slk3UvhU5ak7TBtbM9p+L/V3OeMrdQ3J0c38enIg88QTT7TPC7KXChNPKqJb4lAnZPtjHvOYaDP75hut4ARlkAN9goSppnRKQA70TnGqsKETkAP9PxJE8cHhyD8u4RAipCNOsAUWWGAucfPeNbc5SHKg1zvQUw3wqYptF2MuReFuU5+2m8WwTW020ZSR4vgs0c/5dgpT186uOPncSsirC2Nh00b9/vvvN2zUPvKRjzSG7OXd98MOO8wst9xyXXT/aBkp/cgVgtEAxzSsSGzoCUnNO+Oz5UBPcYIStnf//fc3hN8kcRr8c5/7nHnmM58Z5VE1trpy7IQhv/2w1x//+Mfte+esQ/6bhf6tDv+Akm+IrDPyd2FMhUeOkdMBbjOv5cwr7jsx44f/95S+43eQlPpg+CJ031FHHWV/yq0EjE/oW+FtoLr3t0vPPXWdPmfsV5XRZOwpLf8UQ1NYh1wHeqxvJU0mLTPhLOCd7ve+970zJRDKnb4Wvp2Ysx6W6GttZF1ynk1Bjk7/qle9yh6yYs697LLLrP5fKuX0pbY8r7nmGvP617/eRtFyCSMuB/Se/vSnz9U0wtmfc845M4fM5ECvdqCnzhltZdbU31LmuFH07Fj5JeaK1PGVM6eVYlBy/UjRLapYxfZTpXS+tvUN25CyT0jVV0K9vM0Y7Kpdrs455ZWob1cO9FRbji+rWN+sk2vK2oiezb7ozW9+81wHC3FMcvB88cUXn6t4IrB88IMftP+tawd6iXXWVR59hIOSPO3jH6D0G4cznT3GAQccYG85h8mf11Pn2zBf3boXWzPafi/1dznjK3UNSel/dfUjGsJNN91knej0zypHOr9da6217G11nOlNjvS++abKYRLyyYE+CVJUG0oQkAO9BFWVOVgCcqA/KjoUcZw+r3vd6+y/Yzw7+uij7b/XnepMUWpSlLUSGyba0Ne3w/akvhOaUt+uBlqKwt2mPm03i2G72vSJKpmHN9BL9XO+ncLUtbMrTj63EvLy68mcsPrqq5uFF/6PUTWlPz7pSU8yvCm84oor1mYn9Bebe8LPcVOa5yPCjTIbfhzt6623XspnR8qT60TDEc1c6TaKnMDGsUM75syZM1OXKoP8bDCm33ODEwe6v5kNQ843QWvTv1KF4N+Idqf8cazz/7kFGb45XhXa/SlPeYo9HIADiFR3WyQcp+uuu27jzYW6NjC3cAghJ7WZ13LmFVeXmPFjlBvoqbelrr/+erPttttaZ5QfJtwPp1oXnYJ2zMa4qJLdKDfQY7fzSss/RSeL1THWn/3oD6mhnGNl5vydA3AcpuI2OqnOEJwzX5Xoa21knaq35vDKyetHjmiaQ3PKbMobm6f837bhya16DlJdeeWVtqiXvvSl9rAF77vPN99881Qtda5NGWc5baMiqe1LKbeNfhlrk/93DrVhHH/c4x7X2BVS25TTn2L19MsqwaHEXJHa/pw5zZXZNYOS60fq+At5xdpYSudrW9+w/qk6VVU/iT350WYMdtUuV9+c8krUNyyTA1TLL7986rCbyUf48IMOOijrd7G+WVdYyjxPv2G/Q7h2EqGy3/3ud5tnPOMZlVHFUuuSO8+UWmdDNhy+/cUvfmGf6ONZn6uvvtpw6M1PrPEcEuBpPD/56way5+9VOkCTcImidcQRR5iFFlqotuzUw2VZnSiSOWd8pco2pf+ltIG9OhESiBSHHkbkwTBhh+CfRRZZpLLInDU/pU7KU09ADnT1DhGoJiAHunqGCHgE5EB/FAZG7j322GPm7WjnABr1VGCKslZiw0Sb+vp2WwNDSn27GrwpCneb+qRu0GLtaNMnKDMWzq5UP+fbKUxdu31Oz3ve88wFF1xgnvWsZ8WwNP69hLy6kmduw3CoYxTgxDk3kp3Tl9tw3LBYYYUVcovMyp/rQKe/4tRxp/vZoLMBJeU40HNvA6c2iveEcSTg0PdTGHK+qbw2/Su1fr5T1TnLCY+PQYg6h6HzOBDAm3YcUnA3JXGEc+OZwxpNtydzxmlq/VPztZnX2tQ3ZvzwxzWGpC984QvJ7x1zS3XjjTe2TW6auwinv/fee9sbCH7I+6rDEmF0G8rua+4JZZT6BAt1fvDBB83BBx9sDyOSwsNzpeWfamhqE46Z9oQh6lMdaeH4YG6/++677X/GGMmNqfAGedOYom9sueWWM+uC/4yD+13OfFWir7WRNXVv+15v6hzUlK9tndt+OzZP+eW2qZuLYEI5TeH+3XdS59qUcZbTNr6f2r6Uctv051ib2hycSW1TTv+J1dMvqwSHNmXmtK9rHaxNfWOMS60foTM49S3wWBtTx3WunLoqNyynaj2rq1v4pA7vRm+00UYz2duMwa7alTuv5syDPo9YfdswyO0Ldfn9wxE5Tz/F5vkwctcrXvEKe9h4qaWWqq16bJy00Z34Tal1NiYDHOoc1OUwJQfEXap6fiY2p8W+1fT3kmWn1CvW//0yUvXiWP9LqVdVHvaFRDbi+Tj/+b6m5+T65tu2rUP8nRzoQ5Sa6jwbBORAnw3K+sZgCMiB/qioOBXIyU0cVakOvRSlJkVZa7O5SVEY+/w2zh3CapG22GILGxaSG5JNKaW+XQ2srviF9UndoMXa0aZPUGZ4kj80RJTq53w7halr92233WZPjhOKmpRjMKlj16b/xOQVtik0zsTkOOrf3RtohHB3TvSuQofnjMWU0H04hfbcc88ZJ/V2221nndbbb7/9zKeqbqCXZhw69zG04DR1YZA32WQTOz897WlP621+8sc7zm/Gwz333GOoK6nKkOo70QgRDnuiAOAMDm+s+w0Lx4kfMn7U/hr7fZt5LWdecd+PGT/C+SfVUE35viOFMJHnnXeeWWKJJSqb7q+DRATgvXN3yCE275UeF02y4hAGNyJI/u35mHxDB0DYt0rLP0Unow1+pIamKABhe8Pb+anRdcJy/H6R831XTtg3qtaEnPWwRF9rI2va5z9Pwb+3WXMxLPM0wp133mmRPfe5z7VPi8RS2zrHyq37e2ye8n+XW7eHHnrIHrBykQpS+mrqXJsyznLaRjtT25dSbkyvq5JHrE0XX3zxzHqcetAvtU05/SdWT7+sEhxKzBWp7c+Z01yZJRiUWj/8yELUP/XN6VgbS+l8qfNFTL44ldgrfOUrX7FZU9tNXv9AYpXtps0Y7Kpddet10/NHperbJoJGTG4pfw8PxKXq2rF5PuwzKfuY2Dhx7cmZZ0qusyl8ycOBe6LTsb8gVR2g9nnG9i2p33X5ctak3LJT8ueM11TZxvpfSr2a8nDZBXkRvY/UZCftm++obR3S7+VAH5K0VNfZJCAH+mzS1rfGnoAc6I+KKFWx9gWaotSkKGulNkx9ftu/pcep44suusgQ/qkppdS3qwGVonC3qU+bflTVpjZ9gnL8k9BVRr429Uvp53w7halra2go4huEBnPzUZ2cCXGOcYXEjXXCtbFZJJWQV9t6NvXTD3zgA+bSSy+1WdZcc01z5JFHNoaFHyWkctvxknsDne/g7GfTiSHMJZxDhJlzqcpwVIKx324/vLy7Gc8Nfj+0Lf2Pt8iaIo606V85/H3HLOFheVseR1udsd4PN4yTk9CK3Ijltn3TreHwDe7ZDLnXZl7LmVcc75jxIxxTGDJ4Wzp2C5jw2W94wxvMJz/5SfupMDJAKG//QBMy4iAK3yIEI0asT3/60/Z2elUqPS6a+qZvlE5dvymPsJIcnIFv1W2j0vJPXavCg2Z179CHjH7yk58Ybve4kKGpxuCwHN8Zx/pFlALepE5NYf2Z43beeee5fp4zX5Xoa21kTQP8eZAnImjbM5/5zFQ0Nl9o1I6NU1d4aJQ/44wzDPNjqRSbp/zv5vLMzc+3UufalHGW0za+nVrflHJL6LnhTdeUOSO1TTn9K4W9K68EhxJzRWr7c+a0kgxKrR9h9DbWUvZ0T37ykxsRxeRcSudLnS9i8m3b7vAWctVhvzZjsKt2uXbnlFeqvm0OAMXklvL3trp2bJ4vORfklF1CXugvPLXC7XIS0YaI7NRkH4k9ZeAfTGyKUJYi0zBPzprUpvzYb3LGV6psY/0vrNMvf/lLu+/+85//bP/EXo+oP00p9SmxvvnG+E/S3+VAnyRpqi1dEpADvUuaKmvwBORAf1SE/gY0JcxU+OZRnRMiRVkroYDTpj6/HYYK5yYMG4ImB0X4nlXJm7YpCncKv3ACiBkyUieMsE9we4qwuEsvvXRtEX7IYDK99rWvtSG1/XeVSvVzvpfC1K+8fwsvJTQ5p6y5RcXby6TQSVhKXjB0777hzCRU2rOf/eyoKNlQcTPVOfjdD3wHARssyuPNtroUhkVOuQ0erVwkQxsHOkXiYMRZcdZZZ1V+oe7mRdeM3cdxQu++++52fif5b57j/MKJ7px9zDebbrppLZk2/StHDr6BY8MNNzQ4yHHU1a0tvvGQG/U49tzYiDn2uOlDePjUtrt2YKR57GMfW3vjOtbeUmtd+N0U44d/2MgdrGAeakpEBsBIC7cUx6fvcEevOOSQQ+yhH37PTXTms/nnn7/2k6XGRUxO4frNoQEOGCy88MK1P73//vvtPMmhgLr1p7T8Uw1N4UEIHBXMy3WRBGhPuP7EDkA0MeZmNE8GcbuatO+++9rDMnVvIPplcVAJXYBoE6Q6fTV3vuq6r4WyTjmkctddd9lDQO4m4iiHe3z9ImWdhSUG62233dY+6dS1kbmqP6TMU+53uWMnzB87RBD2K75bt16njLOctvGt1PallNtGD4+1KZwzqsLkhjIO94ld6G6xevp1KMGB8rueK2Lrkft77pzG70owKLl++IfQUp4YCsdt3YHLEjpf7p6vSc5hu3m+iihlTSm0GbAu8myOn1LnFf83XbaLcnPKK1XfUOdIOTRM3enrrIcrrbRS9IB7nax8XZu9M4finv/859eKNtS1Nt98c3s4e/HFF5/5TTgXxKIWhGU2RRHJmWdKrLNtDpTEnu9DP0dnJHpGjs4JN95d58JC3ZvpOWtS6lyfky9nfKXKNkXP8OsYHmAgKhw6V9OhB/+iUVN/7JtvjiyGnlcO9KFLUPUvRUAO9FJkVe4gCQzVgY7j40Mf+tA8ziknhNxNc6iAHXDAAdZgXGXQxCiCYvT5z39+RuZyoM/tePDf6AUShgBu8+C0qVIoYXrggQfaUMUuVTnQUeZxPjzyyCNWmafcplujdYMyReFOVbT9b+T2u7r6hZsy8r3+9a83J510UmWfhwsKO7doXaq6IVOqn1cZCWJh2UPnZtOYoz997WtfswwICYfTgE24/9ZdKXmF9SSsNnNPXchv6opjZP/99zfPec5zbKjwFVdccUYu4S3GE0880YZarevHOFEZNzfffLMto+5gCWOC20G8qdvk6EpZqNo60Ck7NGr536szyHfNmG/yhjhRDRgXpPCQRu4hlZBJ17cT/RvlPrMqo6D7u3+C3f23lPCyHLZhzXJrGA4mvkOo47pEv3W3MXmvjduhsYgRYVmljIPhd1KMH4TIx3HJzRxSbFyHTxSkOFAo1zceunqmON/JW2JcpIx/8vgMqS+hoHfddddKI1q4/pCfZxHcEwTum6Xln/M2LcYrDPQYh0kcPuHZmapDfszpHHRiTndPaTS9WRhjXOWsZO3mgE944Movi99deeWVZq+99rLrIKnqoBz/PXe+6rqvhbKO9SHma4zg7umAuj4UY+v+Hq6zTfoFvwlDatbd/uxKBw3HWNOzG+TNHTv0FQ6tclCHxCEhwtxuvPHG8yBEd0Cf4gDMfffdN/N3OdDnPjB04YUXmh122GGGT5Puxjzxtre9zYbWdalrB3rX+2DqmWKs73quSB3TpXT88PspDEqtH1W62dlnn115aLdqPajT/0rofCn76FTZhvNbTCe9++67rT7qbAZ1h7Bz503q22W7qspr2huXqi995fTTT7eHOEmx9Zg8zGHsodAF2cei/8WiNFXJu2q+qHuvnLWIZ5FYr52uVeVAr+ovdeME3YKoXu7wKnXMcaA37fVKrbPhgZIm+xntueKKK+xh8abDf/6h8ZjOy98dN/bQHKJFP66yiebo3ZQLMxz6HB5+/OMfnzpF1ObLGa+pa0jKHtKvUBgNg/mrrj/yO/RI9Aenn6WGcI+t+SPDnPIC5ECf8g6g5tcSkANdnUMEPAJDcqBzs4m3gEk40DC2cRsMRyohjx73uMfNtCzXkYmieNhhh9kNhkvcEMKxxclLEk5eQpGj+KOw+anundAUZa3UhqnPbztefphkNmxsinCU43xEbjj8MNKhtNxwww1zMa1yFPqKcoqjqG6wpyjcKfzC8nP7XV39qhzo5N16663NoYceatZaay3rJEUJ56YzhlJ384989F1ChT/xiU+c6xOl+jkfCU9A45w4+eSTzbLLLmvHJw5i30lc5ZTAUYwBHcezO+2MowvDL5sNZ9z1bxK7BpaUlx8GnO/R96gDkQHchpL2cAoZ7jib3C3VcOMbbpwojwM5bFAJLe7aTdjFb3/72zbEuxsbdUYi2GP85nT5YostZg+r4OBrm0ZxoFc5h1w9mt7+65Ix3wuNBVXzSejsbzKIh5EAeDud9WLVVVc1//znP20TF1hggbbITXjrgIK4Wc6b5nW3NcJT7/wmdYPNXLXbbrvNOOJwsLz1rW+1/80PGYrhlZDlGJ/c+Isd+kid11IcCilzdfi9VOMHB13QKZwzknmVduLMcrJkLibkOoYOd4gl9cY69Qrrz39rMpaEbel6XKR2UG4eoRO5N5Td+s08s8wyy9jDE4x12DEOuPHrUt2N9VK6jvtujo5YdeiMdZP5lttW/vqDIYw11hl0U26sxziHfMnPG67cEuIWNNFm3HoJt9tvv90eniK6hxuHTU7RNvNVl32tSoep60O/+tWvrA6YosPEuLq/V8kX/YLINdyCc2zJd+ONN9qQm+5plaabn13poNTTv4HEv7On4ZAGh+Dgh47n9mhtxo5/o57yV1llFevUffnLX27nePRv5jRue3JAJEx1kUxSHIypc7D7Zmr7Uspto4entCmMskHdmTNwMnFIkj5FO9DX0H1df3JtTFnvYv07Z44rxYE6djlXxNrs/l5Sx/frkNIXSq4fvjPMjVvWpW222cYsuuii9gA50ToYC/6+iLxN++Kudb42ulmTrMNDisxXtJv11u2z4H7NNddYPQ1HNIn5uu7Geuq84ter63bl7I1L1pd6cOiAJ2Nc4lA6+09f56nae3IYss7pHRu/Vc97OV2baFvOloEuyd6V7zhdi7KrHOj89/BAE2US1WnOnDm2TzBf0FfQYXn+zU9NkSZzdacS62wYzY32sM6wX1lqqaVm9ALyIU/Gg7NL1h3upW+h0xNBxCXyohMwbzTpRE0O4Zw1iTpgO+EAKm065phjbHj6pkhcsf6VM15T15AUPSOsV3jZAaasJUS2a7ITUU7TgdwcvjFW+nszATnQ1UNEoJqAHOjqGSLgERiSAz28UeILMjRMtDEchJu3po6C4RLHulPKCefJqdkwBGiKslZqw9Tntx270EHRxHS55Zaz4cKccVgO9DfZjSSJW2YYeZ0Dp4lj7ORriX5OfcITuH4d64w6VUYoZxBZffXVDc7z8LAKt0YxGuEo9lNKfw+5pc4T1BMnPoYGf2NPeRh5cCghG//2Fn+rczRiyOBwDrc0/cSGknb/7W9/s/L2E3MOBnaMSeHNX78d/KbuQE/q4jeKA51vhLdd3HebHOhdMg5Dp9YdKAlvZTQ5pGhD1W3ilLalcg9vlMfkGL5tyXdioQxdXcKoDmFf493h2267bca57P4eu8nZ1NZSa134zVTjBww4dMKhrnDsrrvuuvYGRtU45FYhTvCUG/hVh5ZSwvu5NnU5LlL7ocvHLS8c5n60Hf7GOOHZCQ6ghNzq5md+V1r+OToi9UHfwCjJ7SQ/sbZwaAXHrjtc4f7OoSkikMBg1MRaws131onc1LQeuLJy56su+1oo61C/a2Ic02FSWdXJl98zvknXXnvtXMWxBnMYBEN1VVSYLh3o4VMJfkXCqFZtxk6dflXHj0NhOObQEUnoPKydYUpxMKbOwa7s1PallJuq1/ntSmkT+XP0Z5w0JBflogsHes4cV5JDl3NF6nguqeO36Qul1g/YMgfRJ8P9RhWr7bff3vz4xz82t956a6MDvWudL8dxlSpjDhVxiCzc962xxhr29nPufJ06r/j167pdOXvj0vVFn0Hfdc+kuHY37T27WI+b1uKwb1AXHPbYgEh1DvSqQ4hN/QydnX26m4+xT/lR7Pzf5uhOpdZZxjOHUd1BEVc/dCdsKhygDscJ/539yXrrrVeJAn2daEdVz6zV6USxfXHOmhSOrfXXX9/aTkfRp3PGa+oakqJnhICZXznMwE39cN/QZCfi0Dt7wronpHL4ps6zyldNQA509QwRqCYgB7p6hgh4BIbkQEc5wXDJ6cVwU9mFAx0st9xyiz0NGSqsfqfhFig3rlBu3RtddTcFU5S1UhumPr/t82LDy/uX4Q1zPw9OQQzZ/OMOJciB/h8HOiy4NQVH955z1UT20pe+1DoDXNSEusmu637uvsOmAWc/N6f91HQrgs0nDhoU13Az6JfBppHbCNzQqgpRntLfQx45BkYXLpHNZ1Nf5htsljgJz+nuutDsbP45dYzDM3RChfXkZD152RRXOe1ox5ZbbjkzL9aF9U1d/EZ1oPOdH/zgB9aR728kmxzo/KYLxuFbd2zMucW95pprVjY/fHe36XYpBwNwKLK5DlOsbSnsYUWYxKuvvtpmT3GGE4Lchcpu827vTTfdZG9Xh7flwvrGxl9K+0qtdeG3c4wf9DluqRDaMjauiQCCUZtDLjnJvymDU4VINmuvvXZyEV2Mi+SPBRnRtXDwElmjyZif0j9Kyz9HR3TN5IADzxccffTRjfOwuz3NDZ7w8FZbtvyO24TcOESHveqqq5KKYo6ivrF+2Ga+6qqvhbJmfafPM86a1vlUHSYJ1P8PQ5oiX8pjnaWv40iuOxzTpQOdb15yySVWZwp1gC4c6JRP/+Z2Jrp13filb9Ov99xzT3tD0TlXuK3PfBfeDktxNufMwdQzdW5IKTdHr3P9KKVNLi97P4zkTWsm+8QTTjjB6gruIGwXDvScOa40h67mitSxXFrHb9MXSq0f6LH0HfpZ3f7AjVv0EuYQnIMpkdm60vlyHFepMiYf+1MircV00pT5OnVe8etXol2pe+PZqC/9iScKXaS0JtlwgIrbzRyAGzXRNhyFfLtuLUK3Yt9DNDYiQZHqHOj8LeUQoisT/QNn5Q9/+ENbblNo9lzdqcQ6Sx05bM/aRBSw2GEa5gEin8TsP8iBtvtRxepkm7LnyVmTwrHF5SNuWLvDZm36WM54TV1DUvSMqrrCgv6FnYgw/E2J+Rt7AnljTzel2r7b8NNv/kNADnT1BhGoJiAHunqGCHgEhuRAp9oYGzk1igMb5QSFklOTe++9t9lnn31mWtbGcOB+jHKJAxCF9brrrrMOIJwwnMJlk4pSjwMPJYmQau40a9VbtSnKWqkNU5/fDgcZzkLCQRImEucQGzicjDgEuelDyC3CSRI+uMmB7jNPMRTUDfYUhTuFX1j+KP3OLyvsE4RL3Hnnna2R8bLLLrO3Jl3fZHO42Wab2cMcOFFT37/usp/7dWfDx+ltxg+cGTvImU1z0yac8Jhf/epX7Qle1zY2FRgicRgQ1nbJJZesnb9nS15slHG4UU8cHu6GquvPW221ld3wh+Hz6yrOLXscahitMYA5hzM3LuCGc9SFuasrg/HFxhknFyHFYe1Ok7dZ8LpwoHPrAkMIhnmXUp3MozDm8BOOe2dswPjABrXuIAN1C3/TFKIc1mz4uZ1HP2X8YciDeV2o9VQZ+OM+1dHKLVlCE1OX2Du6dfVgXaUf0w8JV+5u+bh1D6cWa13T+EtpY6m1Lvx2G+MHfY7bTzBgfLtxzThkpEBsugAAIABJREFU/O20005WB2jqR3UM/IMRsagCTRxHGRcp8mnKc+edd9qQmehdbg2n73ODhL4Rm58pezbkn6ojhm1lzkP2zAX++oPRlf6P/BkPKVEH2rCm3qyX6D+8c+6vBawtHKDj/WrWFv7dhZiPfavtfDVqX6uTddU631aHibXd/zvyhS0Oa8a2c+IzvtElmUNj6yzldaWDurphcCWSAwcf0ZHRjakTOg+hVf2nJIiA08YZ655a4CAmeoab39ERiKjA26n0bZ4iYa10zzHUGbdTnM25c3Dq3JBSbhs9PKVNfn9ifDBOed4h3Ceiq6OLk9rKrKlvp85xs8GBeo46V6SO49nS8XP7AvUvtX6w7qJvNo1bbBDsnbFbpO6Lu9D5UvbRqbIN81E/xhXzNePMzVlun5U6X6fOK/73S7UrZW88m/UlUhcHcNl3O52OPTc6D7oGa5D/nFpbWfq/Yy3igAT2MuTKWuy+iQ6JnsU+gzURXZnDSk0OdMqmr/z0pz+1c3FTmdiYsBNyoJoUO2ieqzt1vc76OgJ7iAsuuMAetuSgrztUwxrOgT/W8dz9idOJ0DvcGsY325SZuiZxMAj7EIfLsJFwqAwbxyh6dc54TV1DUvSMpvFAO2GKzAjx7+Yvt2fCZkd/T91TpPLtYoxOcxlyoE+z9NX2JgJyoKt/iIBHYGgOdAlvcgmE74RV3UD3QxzXhc2fXEJqmQiIgAiIgAiIgAiMN4E2joDxbtGjtZMOOgQpjUcdw7d0u7iBPh4tUy1EQAREQAREQAREYHIIyIE+ObJUS7olIAd6tzxV2sAJyIE+cAFOUPXDG/3h+1Sc7uVmDG9Hk7jZwU1Rd0NnglCoKSIgAiIgAiIgAiIwSAKT6ECXDjrIrthbpcMnWerelO+tgvqwCIiACIiACIiACIiAfUrymGOOsSTQ95VEQAQeJSAHunqCCHgE5EBXdyhJwL3XTRjuphQaJgkLe95559nwRi7xJhWh+gmdTcgv/pcwSEoiIAIiIAIiIAIiIALjQWASHejSQcejb/VZC8LF/uIXvzC8DRsLO8uTFzvssIOtLk+yEI76hS98YZ/V17dFQAREQAREQAREQAQCAnKgq0uIQDUBOdDVM0TAIyAHurpDKQI/+9nPzJ577mkeeugh86EPfci+lVpncOK2OW+hu/efjzrqKPPOd77TzD///DPV841Re+yxh33vOfWd6VJtVLkiIAIiIAIiIAIiIAL/ITCJDnTpoNPdw++++26z3377mZtuusmcfPLJ1jk+33zzVUJx+x/eQSXF3tudbrJqvQiIgAiIgAiIgAj0R0AO9P7Y68vjTUAO9PGWj2o3ywTkQJ9l4FPyuUceecScdtppM+HWF1tsMRtyHYf6MsssM+NI50bPZz7zGfPe9753xnm+zjrrmHPOOcesvPLKM7Tuvfdes88++5gvf/nL9lb6F77wBbPmmmtOCU01UwREQAREQAREQASGQWDSHOjSQYfR70rWkn3HXnvtZf7617/aKFgc+n3jG99oVlpppRlH+gMPPGC+8pWvmOOPP97cfPPNtjrsWdjnxCJxlay7yhYBERABERABERABEagmIAe6eoYIVBOQA109QwQ8AnKgqzuUIoAh6YgjjjDvf//75/oEzvTnP//55le/+tWM09xlwNDEO4Ebb7zxPNW67777zCmnnGLmzJljtthii2j4xFLtUrkiIAIiIAIiIAIiIALVBCbNgU4rpYNOd2//17/+ZU499VTzrne9yzrRXcKZvvrqq5t77rnHEOLdT/ztjDPOMLvssov2LNPdfdR6ERABERABERCBMSUgB/qYCkbV6p2AHOi9i0AVGCcCcqCPkzQmry4PP/yw+eIXv2iOPfbYeQxLYWt5UxDDFIYoJREQAREQAREQAREQgeERmEQH+vCkoBp3TYDoWldccYV5xzveYW644YbG4tdaay1z4oknmk022UTO864FofJEQAREQAREQAREoCMCcqB3BFLFTBwBOdAnTqRq0CgE5EAfhZ5+m0oAY+pVV11lPvvZz5prrrlmxpm+7rrrmrXXXtvstNNOhtDtj3nMY1KLVD4REAEREAEREAEREIExIyAH+pgJRNXplAC30Xnf/IILLrB7mxtvvNGWv8Yaa5jVVlvN3jjfcMMNzcILL9zpd1WYCIiACIiACIiACIhAtwTkQO+Wp0qbHAJyoE+OLNWSDgjIgd4BRBUhAiIgAiIgAiIgAiIgAiIgAiIgAiIgAiIgAiIgAiIgAiIw9gTkQB97EamCPRGQA70n8PrseBKQA3085aJaiYAIiIAIiIAIiIAIiIAIiIAIiIAIiIAIiIAIiIAIiIAIdEtADvRueaq0ySEgB/rkyFIt6YCAHOgdQFQRIiACIiACIiACIiACIiACIiACIiACIiACIiACIiACIiACY09ADvSxF5Eq2BMBOdB7Aq/PjicBOdDHUy6qlQiIgAiIgAiIgAiIgAiIgAiIgAiIgAiIgAiIgAiIgAiIQLcE5EDvlqdKmxwCcqBPjizVkg4IyIHeAUQVIQIiIAIiIAIiIAIiIAIiIAIiIAIiIAIiIAIiIAIiIAIiMPYE5EAfexGpgj0RkAO9J/D67HgSkAN9POWiWomACIiACIiACIiACIiACIiACIiACIiACIiACIiACIiACHRLQA70bnmqtMkhIAf65MhSLemAgBzoHUBUESIgAiIgAiIgAiIgAiIgAiIgAiIgAiIgAiIgAiIgAiIgAmNPQA70sReRKtgTATnQewKvz44nATnQx1MuqpUIiIAIiIAIiIAIiIAIiIAIiIAIiIAIiIAIiIAIiIAIiEC3BORA75anSpscAnKgT44s1ZIOCMiB3gFEFSECIiACIiACIiACIiACIiACIiACIiACIiACIiACIiACIjD2BORAH3sRqYI9EZADvSfw+ux4EpADfTzlolqJgAiIgAiIgAiIgAiIgAiIgAiIgAiIgAiIgAiIgAiIgAh0S0AO9G55qrTJISAH+uTIUi3pgIAc6B1AVBEiIAIiIAIiIAIiIAIiIAIiIAIiIAIiIAIiIAIiIAIiIAJjT0AO9LEXkSrYEwE50HsCr8+OJwE50MdTLqqVCIiACIiACIiACIiACIiACIiACIiACIiACIiACIiACIhAtwTkQO+Wp0qbHAJyoE+OLNWSDgjIgd4BRBUhAiIgAiIgAiIgAiIgAiIgAiIgAiIgAiIgAiIgAiIgAiIw9gTkQB97EamCPRGQA70n8PrseBKQA3085aJaiYAIiIAIiIAIiIAIiIAIiIAIiIAIiIAIiIAIiIAIiIAIdEtADvRueaq0ySEgB/rkyFIt6YCAHOgdQFQRIiACIiACIiACIiACIiACIiACIiACIiACIiACIiACIiACY09ADvSxF5Eq2BMBOdB7Aq/PjicBOdDHUy6qlQiIgAiIgAiIgAiIgAiIgAiIgAiIgAiIgAiIgAiIgAiIQLcE5EDvlqdKmxwCcqBPjizVkg4IyIHeAUQVIQIiIAIiIAIiIAIiIAIiIAIiIAIiIAIiIAIiIAIiIAIiMPYE5EAfexGpgj0RkAO9J/D67HgSkAN9POWiWomACIiACIiACIiACIiACIiACIiACIiACIiACIiACIiACHRLQA70bnmqtMkhIAf65MhSLemAgBzoHUBUESIgAiIgAiIgAiIgAiIgAiIgAiIgAiIgAiIgAiIgAiIgAmNPQA70sReRKtgTATnQewKvz44nATnQx1MuqpUIiIAIiIAIiIAIiIAIiIAIiIAIiIAIiIAIiIAIiIAIiEC3BORA75anSpscAnKgT44s1ZIOCMiB3gFEFSECIiACIiACIiACIiACIiACIiACIiACIiACIiACIiACIjD2BORAH3sRqYI9EZADvSfw+ux4EpADfTzlolqJgAiIgAiIgAiIgAiIgAiIgAiIgAiIgAiIgAiIgAiIgAh0S0AO9G55qrTJISAH+uTIUi3pgIAc6B1AVBEiIAIiIAIiIAIiIAIiIAIiIAIiIAIiIAIiIAIiIAIiIAJjT0AO9LEXkSrYEwE50HsCr8+OJwE50MdTLqqVCIiACIiACIiACIiACIiACIiACIiACIiACIiACIiACIhAtwTkQO+Wp0qbHAJyoE+OLNWSDgjIgd4BRBUhAiIgAiIgAiIgAiIgAiIgAiIgAiIgAiIgAiIgAiIgAiIw9gTkQB97EamCPRGQA70n8PrseBKQA3085aJaiYAIiIAIiIAIiIAIiIAIiIAIiIAIiIAIiIAIiIAIiIAIdEtADvRueaq0ySEgB/rkyFIt6YCAHOgdQFQRIiACIiACIiACIiACIiACIiACIiACIiACIiACIiACIiACY09ADvSxF5Eq2BMBOdB7Aq/PjicBOdDHUy6qlQiIgAiIgAiIgAiIgAiIgAiIgAiIgAiIgAiIgAiIgAiIQLcE5EDvlqdKmxwCcqBPjizVkg4IyIHeAUQVIQIiIAIiIAIiIAIiIAIiIAIiIAIiIAIiIAIiIAIiIAIiMPYE5EAfexGpgj0RkAO9J/D67HgSkAN9POWiWomACIiACIiACIiACIiACIiACIiACIiACIiACIiACIiACHRLQA70bnmqtMkhIAf65MhSLemAgBzoHUBUESIgAiIgAiIgAiIgAiIgAiIgAiIgAiIgAiIgAiIgAiIgAmNPQA70sReRKtgTATnQewKvz44nATnQx1MuqpUIiIAIiIAIiIAIiIAIiIAIiIAIiIAIiIAIiIAIiIAIiEC3BORA75anSpscAnKgT44s1ZIOCMiB3gFEFSECIiACIiACIiACIiACIiACIiACIiACIiACIiACIiACIjD2BORAH3sRqYI9EZADvSfw+ux4EpADfTzlMvRa/fGPfzS77babufzyy21Tzj33XPvvSiIgArNL4Oc//7nZeeedzc0332w//L3vfc9ssMEGs1sJfU0EREAEREAEREAEREAEREAEOiDwrne9yxx99NG2pP3228+ceuqpZuGFF+6gZBUhAt0Q0B48jaPGchon5SpHQA70cmxV8rAJyIE+bPmp9h0TkAO9Y6AqzhIYkgO977p+//vfN3PmzLHcVlttNXP++eebVVZZRT1pwgh85jOfMbvvvrtt1eabb27498UXX7x4K/vevPfV7uJg9YFaAn3PqRKNCGjeGd8+0LfOo74xvn1DNeuGQN9jrJtWqJQhEPj73/9u3vSmN5kzzzzTVvfYY481Rx111KxUXU63aszSwWel+yV9pK89eJ/jMglMkGkoY3loXNvIYlp/Iwf6tEpe7Y4RkAM9Rkh/nyoCcqBPlbg7aSybgQMPPNBcf/315uCDDzaHH364WWSRReYqe0ibt77rKkNXJ91y7Avpy2jf1+bdCaSvdo99h5jgCvY9p04wWjUtkYDmnURQPWTrW+dR3+hB6LP4yX/961/m9NNPN8cdd5xZaaWV7P9fd911Z7EG/X+q7zHWPwHVYLYI9OlQGorTrU4WpeYq6eCz1fvj3+lrD97nuIxTmTfHUMby0Li2kcW0/kYO9GmVvNodIyAHeoyQ/j5VBORAnypxj9zYf//73/Zk+QknnGDLesITnmC+/vWvz2OcGtLmre+6ytA1crccRAF9Ge372rw7ofTV7kF0igmtZN9z6oRiVbMyCGjeyYA1y1n71nnUN2ZZ4LP8uR/96Edmxx13NLfeeqv98gEHHGBOOeUUs9BCC81yTfr7XN9jrL+W68uzTaBPh9JQnG51Mik1V0kHn+1RUP+9vvbgfY7LNvSHMpaHxrWNLKb1N3KgT6vk1e4YATnQY4T096kiIAf6VIl75MbKgZ6GMGcjIENXGtOh5+rLaN/15j3XMNNXu9v2l655ta3HkH+X20eG3FbVfTwJDG3eGU+KZWrVtc6TO2erb6TLNUeXTS+1bM5STqmyte629K7HWLe1U2mTRKBPh9IQ5ydf9jlzVc66JR18fEZYrn7SVc37HJdt2jCUsTw0rm1kMa2/kQN9WiWvdscIyIEeI6S/TxUBOdCnStydNNaFcL/xxhvNQQcdZA499FCFcA/I5mwEZOjqpFuOfSE5xo8uG9P15j3XMNNXu9sy7JpX23oM+Xe5fWTIbVXdx5PA0Oad8aRYplZd6zy5c7b6Rrpcc3TZ9FLL5vTDIq+66qrmPe95j0K4n3++WWWVVcqCV+lTSaBPh9IQ5ye/k+TMVTnrlnTw8RmKufpJVzXvc1y2acNQxvLQuLaRxbT+Rg70aZW82h0jIAd6jJD+PlUE5ECfKnHPWmOHtHkrUdecjUDXxuRZE7I+lEUgx/iRVXAkc9eb99zx0le72zLsmlfbegz5d7l9ZMhtVd3Hk8DQ5p3xpFimVl3rPLlztvpGulxzdNn0UpWzNIGux1jp+qr84RLo06E0TfNTzrolHXx8xlOuftJVzfscl23aMJSxPDSubWQxrb+RA31aJa92xwjIgR4jpL9PFQE50KdK3LPW2CFt3krUNWcjIEPXrHXLXj+UY/zosqJdb95zx0tf7W7LsGtebesx5N/l9pEht1V1H08CQ5t3xpNimVp1rfPkztnqG+lyzdFl00tVztIEuh5jpeur8odLoE+H0jTNTznrlnTw8RlPufpJVzXvc1y2acNQxvLQuLaRxbT+Rg70aZW82h0jIAd6jJD+PlUE5ECfKnHPWmOHtHkrUdecjYAMXbPWLXv9UI7xo8uKdr15zx0vfbW7LcOuebWtx5B/l9tHhtxW1X08CQxt3hlPimVq1bXOkztnq2+kyzVHl00vVTlLE+h6jJWur8ofLoE+HUrTND/lrFvSwcdnPOXqJ13VvM9x2aYNQxnLQ+PaRhbT+hs50KdV8mp3jIAc6DFC+vtUERiiA/2RRx4xP/3pT835559vvvnNb5prr73Wyoz33dZbbz2zyy67mA033NAsvPDCybJ8+OGHzTXXXGO+9KUvmauuusrwvjdpjTXWsGXttNNOZp111jGPecxjGssMNy3f+973zAYbbGAeeOABc8kll9jyr7vuOvPrX//aLLbYYmazzTYz22+/vdlmm23mekf8//7v/8wtt9xizjvvPPOVr3xlnvq85jWvMauvvrqZb775KusTKnhf/vKXzctf/vLKeiy//PK2bTvvvLPZcssto9xSNnFtN2/333+/ufTSS81nP/tZc/XVV5v77rvPuPptt91283CKCRjutN0vj36CTF/72tfadv/lL38xu+22m7n88sttceeee67995zkM4n97thjjzVHHXXUTLY6QxcsPv/5z5uLLrpohoWr+1577WXrXif/qjp0zbaunX57Nt98cwObxRdf3Nx5553mc5/7nPn6179urr/+evPXv/7VjlnyvOpVr5qnPYzJ7373u/b33/72t+2YecITnmDWXntt20933XVX89SnPjWGe66/0y+RM33CjUNX5ktf+lI7zulvbl5MKdyN1Y997GPmyiuvtGPVlbntttvaMpdccknbjt13390W6XNp+oab684+++yZssm/7rrrmhe/+MWWwbOe9azG+o66eQ/nkhgTN+e5fHXt/v3vf2/nt8suu2ymPzDfbrLJJmafffaJtsuvB3Vk3mac33zzzTPzZcqaEM5VTe1bbbXV7LqT+pbov//9bzvWTzjhBFvsm970JnPiiSeaBRZYoPIz9KXjjjtuZn6IzUWMoQMPPNCcc845trwzzjjD7LfffrVN4L1F+v0nP/lJy4u+4fd/xuHTn/70mIijf6+b//k+/eNTn/qUXW/5Puvg+uuvb9ftV7ziFXOtg00fghVzwgUXXGCuuOIKc8MNN9j1InU8f+tb3zKsKTBceeWVzRe+8AXz/Oc/v7Ft//jHP8zhhx9uTj31VJvvjW98o31fd8EFF6z83bTPua6/ISPmfKer+Wv6VlttZZ74xCdG+5TLUHK+na3xkdzY/5/xnnvusXoAuiDzG/3eXwfQ3Z7znOc06gN1uqlbZ5mLRx2T1Il1/tOf/rStq5M369XLXvYyu/4he3S7OXPm2Dbkzqn8ZtQ5ezbWJOqJ3Oj7yM7XedinsHZvtNFGtXMHv6/TpWj/F7/4RbuncHryKLqh3x9H0WWr5n3ayV7mrLPOMhdeeKHtu6985SvNmWeeaZ785CfPNRRGndNdYSn7j1CvcWstOhdrJLqq2wv6+hzrFPpsThq1H4Tfmo0x1tS+rvbLbZz8KU6WqvG90EILWb3/E5/4hGHtR+9AZ0cHyEl+2eha6AKU7fbrvk0CfZZ5r0pPdzYBxgT1QXdxuhD7BsZIzrpIv2XvwVzTlV0ELsiafQ17ELdncus3e+gXvehFFh+6LWOaFO5x6/h2oR+l9IeYfKn3/vvvb7PtuOOOtl8suuiitT/z+wDfP+KII2r3YOEe4O1vf7vhN/PPP78tv2mu8sdHrA2uLzq712zo4LE6+X+f5jmjzR58lD2t417n6OW/Y1NhH5hij0yRc19juWudveR8l8JRefolIAd6v/z19fElIAf6+MpGNeuBwNAc6L/5zW/MkUceaQ10TWmttdYyp512mnWoNznDMNhgNDzkkEOsAb4pbb311nbjg+O6LlUZKR966CHzlre8xRo+6xLOuw9+8IPWkM9GGqP8hz/8YWvcr0vveMc7DP8sssgi82QJFWccLCuuuGK0ndTjpJNOamxjiiMwxYDlVxolGGcxygubjbrUtVwxnrD55Z9xcqD/6le/srJqYnHwwQdbZ1uV/EuyjU1TodEXYwROR2Sb2p9vuukm60TkMEVdwojzvve9zxrAYg5vNkXU4+ijj7bjqy5hKD3ggAPMYYcdZo1ZsUR7cIh+4AMfqG0b5VBPEgYnUooDPWWuo74HHXSQderx/6tSm827X07XDnScp1/72tfMm9/85lpZ0Bbkj1Gu6dASRkMMkKwJTWOF9jB3nH766fbwgZ9GdcbE+sjFF19sHcMkjI3Mn8sss0zlzzjMw+EBnLmkmIPWly2HSXCovPCFL6wsO2VM0VcxflKHOqdwrL38vWr+x2GGPDlEVpc4bPbxj388ekDhrrvusnM2xvCmRD9inmR8hPMkBzj22GMPa2wmMT/svffejeXh/MEYjtOKhBOLA3Bh6no9izEftzk3R6/C8ccBE5wGsXm85Hw7m+MjJk/395T2urwcqmMtWmKJJSqLr9JNl1122c7GZMoay3hkbWUOfslLXmLrOQ4O9C7XpP/H3ruA/TeU+//rqpwLIdqknLoUsXUglUOyKyKUkiJSKCKdHHYHudoO5dCBpHSmk0NSyqGcio1ISAebiq10tNVW2Ur5/a/X6j9P851n1pp71rPm81nred5zXa76Pp+1Zs28Zuaee+575h7qxJzJZqYjjzyyVd9gTXHcccfVm8ViKRzXOHm/+93v9qYbxr7ZpwOddQfzN5u8fL0rpv/0IdNdfSzrj5gDnY2Z6B2svZoS8urUU0+tNz+kUl/9wH1nkmMsVrccuW5ZL0/KgX7CCSfU6w/WmH5KbVBMjQ+cluieH/zgB6vjjz++sTsg944++ujaSYvjFIc0OkmbzQG5eMopp9Q2jFTCeX/wwQe3rpfIAx2YOYJNqqm5luct+aKzMX8jN6wO9D71oz4c6Ndff329OR+dMLWZMtxEyfoTnTXcDOTa7O67765e+cpX1msekjvMYJFVfTvQ+9TBU33S/S6ZUdVrUzY5OhtguMncZ9nHmtblF3Og088PPfTQ+iBDU2JMs1Z+ylOekmzmaY7lvnX2UvIuCVEPDIaAHOiDaQoVZGAE5EAfWIOoONMlMCYHOkooBm4WFX7CkcZO7ZtvvnmRv+MMOPnkk2vFNbZYRLHHsRcad8iEneP33XffLKcM38Jo37QADQ03nBTHqdHmtHOFZiHG5M2CMFzoN/USHO04otxu5ibFmVOwbqdpqsdxspnd5k984hOjj/btQEfJpx5HHHHErPZbc801Kxa3YXtj8Nxyyy0bq/Ktb32rgr07qdVWZwwVf/jDH2ae7WJUYVHsG934rnPo0WdYlLvT4hiWcHq65C+SN9hgg2qbbbapja9tzmb3LsYQNmc0ORlLsE31n9Aotvbaa9dOTkuiH+AAxImdcoiSH2zpjyz4mhInPXC2YeTyE0at9ddfv7r11ltnjU8cnsiO1VZbrTVfnAFtxlb3svuWO5GXcqDT55FLjFk/0T/Y6R32a3jBLraZImfxHqssG4DYqMEJOtIDDzxQGwKcTENW+k4bDIW+E9eXF0R+4HkW56kEM8YBJ75i8puFO6d/kJf+WHHjDWMzC+zwt1B2/P73v6+dOpzqIjFm/Pdw9riTQMsvv3xtLGQzkjX5/KkThovQie/y8g15/I2T2ZwMpU6x9M1vfrNi0xMJuYHDYqWVVlrkUeY5jHf77bffrH5DO7FZJ5yfUnIlVfdwHmSOQi6E/TmWD2MPQ+wqq6wS/UyTHuDayZe9LoPY+AhP+7O5hU1sbRuSfN7Mk0Q8YI7y00KXuU16FfoYcy3Jlx/8OzXWeQY5XkLeTmN8pMYPv//mN7+p9YRQF3Ty9ne/+91MpA2XX9vYCcck8wUbQPoYk8hinFQ4hSwJueY2oXRxoM9VZpeak6g7shQOnLj2U9M6pU3f9nUp5k5kPLK5D92wqZ3mosuGfaxp3RHqP33JdFenLg50NiP/8Ic/rB1cqZRaI/XdD8hv0mMsZFBivTwJBzryZfXVV486l7us9XzZgR1gscUWa3VGOY7Mceg16LIxm0Osz9HP0OlYPzYlonTtu+++s9ZLbPRYeumlZ80RlIM1CxsB2yKY/fjHP6722msv0/xA+YiqxPghtZ1A71s/6sOBHjq5iT6B3SiWwk2UqY2r3//+9+tT7bfddlt0s1ibrGI9gFxyyZ/znT5F/yMRmY11LtEQSCV18JR8dL9LZvyDhHUN3tea1vEPHejoD+hOFp3PMsdNayyX0NlLyTvrWNFzwyAgB/ow2kGlGB4BOdCH1yYq0RQJjMXrhldxAAAgAElEQVSBjjGR3d7OuMHigZ3fGL3dzl+UT3Z2s4hwO7txArMYioVmDZ2s7M5+17veVT3nOc+ZCWOO0ZYTc5wkcQ69tjxjpxkpKwY1woI/+tGPrhetLjwTdfB3oWMcJQybe4edyzgSaCdOJ+KMD8uCgRVHoJ+aTo1y4g6HKydeWPCymxqnHqdg/NO+TSEW+UafDnTCm3E6F8O4S5SRdsAxQb1j7dpmWLjjjjvqUKFuo4U7VYzRAoco/GlXQlihLIWnALoYVcIhnLOoj+0yp8z0d5xea6yxxkyZCVXMCRm3k5m+GGt/ylOCrUVUxerjxhY74AmNxwIIQzORJPxTWhgjcFYy1tw7nNrFqcXO7Lvuuqt2bPvRGdocXzGjI/2L0xou5C1l+eUvf1mfIvfz5Tn+FgujyDs4gYkS4BLlpS7u+gjKS1/kFAmGM9/o3eZAx9DCuHeLXAxhyImdd955Ri5xUoINAX55mzbTWBfvlraNGWZS4yV2oi0m31jYI2sxvrkNAoSpp4/EQvUj1zEcOq60F5zYsOEMg8g3IkvQ3k5+t8m2HGOHlVcoi9vCrPuhJF3+ONzdaU3/m6EDOAwN6Z5lPDL3OKb0UzZEYPxl4w354ERHFrrILsgfTtkR0r1LajrVz+Yh2gJnN/MP4xPDBZsScEa71HQaHAMictGdYndjg81nzvHtxjMbOdzmFuqDIdpFAnDfYVMIJ58ZT22y1MnTVDh+ydx/hJ32+xttTuQPdBu30Yt25yTtW9/61pl5mk1QyBLmuzCVlLfTGB+pMYXMQCdiQwcppu/yd2Qmz6C/OTlI5CUiV4SbjnLG5A9+8INaDvvRItoiNKCXM2e5MrhxyWknN9+jwzMGcQD7G3a6ONBDfrlzXKk5KWw3p3sSBcPNYTzDxgVfj0d+IfvD6AE5uiHzHM4Wf53SpBum+p//e44u29TH6A847DhNi8MHOYkO//CHP7zqW6ZbdZSmNVJM70SPIzIXc6JLzAWsU8LNy/zedz8gz2mPsRLr5Uk40P2+jO7HfE8EIPoga+snPelJOcNhkfWve9HpNfQdQmg3rVUYB2yARd+I6UI/+9nPat3Mj7DX1s9Cpw/5c7qUtYJbt6ADs9b1bQ3IJaIcuc2XIQDmFfQsf/MW+jW2FTaPMo832Q7Iq8mBXkI/ypFPTQ1t1aV5399E6fJr0+n9uYY5kvWrHy3MstnHfcdie3HP5sz3OTp4zmCRzPgHLat+0veatmmOC+UV+jiyB90Re4VLbWvlaY7lvnX2UvIuZ6zo2WEQkAN9GO2gUgyPgBzow2sTlWiKBMbgQA+Np5zkaDuBjKMAZyl3MJJiYXC5k26fffapCK9L4p4yFjZNJ/0wKBLW1jm1mpxr4aKF/FBI2fkZO0UZ2/WYOuWOExUHMYtwUmzxFlOc204Vxk53NYWntSzirItCjOjsznbOHZwenFaMhQ8OWfEsRmbfgIVSjyPR7dpOnWwLN2bAM+UQtAzXnEV9aCRNnRCwtD9l7Jutpd48E9anbWwxtnGcEdrQdzC3nQBnsUdfdvfIt4Xc43QGTkA3VohyQJ9x98T5dcLoxWlfTqu6smAwZdyHYzdcELed/IvVscmBzqlpjFSc5iNhZMZxETPyhZsDmhwR1sW7tX2tYztm9OFvbfINVsgXDE0uxRzIYajzthP45OOPGcYXjqGtt946WuW+efER3zEe3lXoCoEMPuCAA+p76fzU5BgP7z8PQ0OSR2gYaBtX4Rywww471KcoV155ZWvXmHkuZrxjMxBOiNhVA4TvZZy5OTtmaCRzPxx+Sg+gPoSMdydBYxtt4ENUG+cobJP9Ycj3WL9c6DI3DG+aiibAnE6ECbchrMlJW0reTmt8pAaUH4kipcOE82HTpqPYmGy7BsY6JkNdOnVyKTSqD8GB3secRJv6Ts6UHhdyiMmeUJdKRdWy6oap/uf/nqPLxvoYURRwCjZdMdO3TKfsFh0ltkbCYcCmyVj0k3A+abuOpe9+MO0xVmq9PCkHOo5l1slELbOELm8bH+HmG+wIrEdiVz41RQ1o04Ws/Szsv8hdbBhNV/iw+Ri7iDuEwAZKNjTFomyFdcy1HTQ50EvoRznyqa1dLdGcsC+4KIF+Xk36anj/OYcF0En9ZJFVsbVUKopZKR3cOndIZvyTlGVNWWJNG5vj2tbKMXnVtCaa1lguobOXknfWsaLnhkNADvThtIVKMiwCcqAPqz1UmikTGIMDPTRcxxynIUaM2zhmcTLEDHSElGaXNskSBprn/DybnDDhogVHLhNyU4htHEaEIeZUuEttO855JnScxBwsoeLMIp/vtIWnZYHNQpBT/KSmk719OdBDZ6HFYeN/O2bACsOrpfhTz9CIP20Heip8sqX9S7C1iirfKJY66UCeoRMr5eDkHT8snhub4SldGOAsd+HCm055+fViAcmpImQMqckZwVhiowepLSKFyzt0cjQZP8JFaaovhkaK2GYay+Ld2rY8l2Pw4Xl/zKacQTxPNABOsHJqhhSrE7vlkXtcvUBi00HbnaShcSJmyHIM+uZFvr5DrMnw7n+X+sMBWdzUB/3nm5xQviGfE5CccGjjFNa96fR7qr+EfSTlSCU/f5NBEyOcGy5SCtcZMLe2zWm+c6YpHL4/lps2N1C+Sy65pEKGIH9jbSKZ+w9Z7l+HwEZD+nJTCh3uGJeZ/4hO4KdS8nZa4yM1fvww2oxbNp40XWkQypemkLKlxqQ/xizzfbhJatoO9L7mpNCw2yZLaLNws2fMCRM60PvQDVN9L/w9x0EV9jGLzlVCplt0lJgDsu3qKrj4TramjZsl+sG0x1ip9fIkHOhzjaYTjgdfn7Xo/kT3YZOY23yfinRj7Wd+9BxrHVk3saGYNS8ptmEt1JXbInE5NuFmq5gDvZR+lCOf2mSfbztoGtt+qHdO8aKnMDaa2tR/nja64IILZl03ZpFVrtwW24t7ttR8b50/JDP+Scqypiyxpg3nOA4zMOaJhNmUwvkrppdMcyz3rbOXknfWcaLnhkVADvRhtYdKMxwCcqAPpy1UkgEQGIMD3TceWBafYCUsICEDL7744poypz2c4yA86Rc7oR5rmvC9mLE3ZzHkvuEbZZoWWX55MEAyyfMfKWaoCxXntjvJXN6hM7/JsGlZxFk4hIaFthChroyhg9xv19DwgCH53HPPre8Ga0uWsuYO1ZxFfXgH+plnnlmH2G9KlvYvwdbKINcoFu7Sb7rL2f9+OL5jjmbu4+NEkTMWNUVUCOsVvhee7A03MFjlR2rchOOvLXy5X2bfucQpXkK7c/ehS5bFu7VteS53vPj1pk6c8g9D1frfv++++ypORiIPSBbZlSp/jjzsmxdlsxjSfE70Ve5hR440zQn+vNFk5PA3kFju+A4dmmwm4b/cU1thHyFiDIbYtkS0CE6IkfpwqpGPRRal7qgknzDEZ2yTm2RuahTGf0/NlaXkbbjBapLjoxup5rcsMqvEmAznbhymn/jEJ2auVWoqsWVc5jCy1N/Pr8ScFDq02qKcuLL4G6vYEBTqfiV0wxyuPJsan35+XfpYbnksfceio4Q6gWWuu+WWWyrudb/55pvrYl955ZWzHGJ994Npj7GS62VLW4b9w9Ifc8d3Th9M6fFhXuH8ldpYw/upfhaehLbK3fA9DhmgZ3PNhkvh5mTLusmiX5fSjyz9wdK+YR2aIoJsu+229SZKNuESJp81Fyn2vM+yaVOoRVa58uf0vS6yuC8dXDJj0R6Xq5906a+xdbJlXMa+5fez2FpsWmO5hM5eSt5Z2lDPDI+AHOjDaxOVaBgE5EAfRjuoFAMhMAYHOvejupDcTaGyQpwsFDFyuBOK3KftwrP/5Cc/qXdhY7xqWvg0NY9/Si7mDMpZDLlvlDAidFWcfYMe5Qsd1PzNsoizcLCc5kgZI8LTqb4z0eKIJX9LWXOHa86ivkT7l2BrZVCiPuG3LW12xhlnzNzhnOOQCw1eoWE13MSROiVuNX5YIgvE2sBv65iRpu/Fu4W9X06LvPCf7yq72vpnTp5986JcqVCOvuPanZRmnnInngnpz4Yt35Htz4uxU/qWk/wxZv4cZ51vu4zP8J0uciMlkyx5hsa+2HgON0DEnGOSuanWiP+emitLydtpjo9upJrfssisXLnN11LjJzy9Q1sSDSS14SaVby4fS/1Lz0mWCBphvcI+GEb86MIpNZ5y2ebk16WP5ZbHwsRSjhydwJXR0s/67gfTHmMl18uWtgz7h6U/5uqcOX0wN+8S/YxTouhm7sobq9ylnr6eEtu04x9YsK6bLHUspR9Z+oO1ff2xGzsg4ewLLsrLkksuObNJO7aR2l+DNl3FZJFV1jWkX8+cfN17XcZjjK1kxqJULPOGtY+65yxjzvJM7LvhBp5QL5nWWC6hs5eSd7ntqeeHQUAO9GG0g0oxPAJyoA+vTVSiKRIYugM9VACbFiE5CP1FQlO4y6b8UguMSS1aUovGropzqKDGnAkWA4KFg+/sTt3nZVk0hKcnLTv9yddS1pz+xbOp9vHzS/Wp2LdT+ffNNqf+JeoTft/SZj6j2EmLtjq18Q03mcROIcXyTo2bro6iFO++F+8W9n79U/UOWXWRXffee291xRVXVOeff369cYrT2+4e+1hbtJ1q75uX+76/UA9lk9/27jeMpC6Ufdh//c0WTXNYqX5qkQW5fYQ8U/04/O6DDz5Y0VYXXXRRvdGLSBP8uym1GYM5NetOEsUMof6pwqaNWZK5s8kzlgldiwHummuuqe86v+eeexrbKDZnl+rHpfK1jI+cZ4h+8Itf/KKWbVxrQR+/4YYbWrOIzUklxmSpOSuHD8/myuy+56RSumeuTMzVPS2cU7qmn0eXPua/35dMt5Sji56R6mcl+sG0x1jJ9XKp/p07vi3jwD2Tm3eJfhb2wzBKVlt9Un24lB5TKt8c+ZRqZ18nCPU8fyOL+22JJZao75XnLvnwiqBw02xTG1lkVZe+l5Ovy7/LeIwxlcxYlEpqzMUY9rGm7SJ7KEsqwt+0xnIJnb1UXVKyRr8Pk4Ac6MNsF5Vq+gTkQJ9+G6gEAyIwNgd6H+F8/d2T1h3WrslSodUmtWhJLRq7Ks6W8lsMCJZ8/Dp0HRL+LvGSdc4tX6p9/Py6LFpT+ffNNqf+JeoTfj/Vv0LjhXUzhfvOaaedVu255571P8PNHV3qRz6pcRMusnOYu2djztQui/e2b6fYh++m6h0+nzOOOT186qmnVkceeWSrYy78xjQc6H47hMY2f05ym5b8Phzeyeif8Ghy6Pr9tEtf4p2me8NT+eX2EfKzjiscijgQiQzh7kNPlYff2+Z6v22e/vSnV1/4whcqota45BtZYtEAeG6hy1y/DQi1SOhXxlnbpoaw3WJy2tovcuXONMeHpb/yzB133FH3c+ajnDQpB3rXuaVrmzYxyC1H33NSOGfltJX/LGGB0Wld6sIppRvmli0nvy5yn/L0LdMt5cjRMxyzVD8r0Q9S32xqzy59J5ZXyfVylzJa+mPu+M4ZE7l5l+hnYdhh6yZe6plyjln4dtHZS+lHXcrb1N5+pKFwLeUz90/8+6fW/ZO6fpSANt3TIqtceXP6Xk6+c5lvJDPS0iNHhve5pu0ie6hN2HeOPvroisNLLk1rLJfQ2bvIj65c0z1FT0ybgBzo024BfX+oBORAH2rLqFxTIbAQHeip+33aGiKlCE9q0ZJS+roqeJbyWxZxlnz6UMJ9g3vJOucOzlT7+PmVMCL1zTan/iXqE34/1b/CvpDrQG/r413qR/lT46YPBzrfCY1pKZmV07axxXUqhH2q3l2Mcc4Q+Ja3vKU+/eHSCiusUG299dbVRhttVD30oQ+d+fsDDzxQXXjhhbWTljQNB3oYKtxdj+HfS/nEJz6xOuuss6r111+/Lqd/at0P0+4btZuisvRhbMjdYOaAp8ZnrM9ZxhWOFsKnv/nNb644mefSk5/85IorVVZcccVFsubk7oc+9KH6b211CeWFf++nf/IIo+q5555bbbLJJrOqsNBlrgNCP8fgxn8uPeIRj6jvCmZDxuKLL74IO+7d5HQ1aWwO9K7jwyJzr7766mq//farT+27tO6669by7bGPfewiWXCqHzn4q1/9qv67HOiz76b2gfU9J/XlOA3nJYtMDPtSju5p6Yc5+XWR+yVkuqUcXdYLKV2qRD9IfbOpDbv0nVheJdfLXcpo6Y+549syDtwzuXmX6GehbpfjQE+NDQvfkJeljqX0oy7lbWrv8I74z3zmM9Uee+xRP+6iFKHL+Ff4+KdifV3cd7i3XYWUao+u81ZOvu4bXcajZEZaelhlOJtb+lzTWsZlrPRh3wn1kmmN5RJr2i7yoyvXdE/RE9MmIAf6tFtA3x8qATnQh9oyKtdUCCxEB/pcdtSndn5PatGSUvq6KniW8lsMCJZ8/DpwPz2nLB/ykIdkjQMcGdy5yV1kJeucVagBhHDvm21O/bsswlP9Ofx+qn/N9QS6f6pgWifQN91002rZZZfNQV8/i+PqqU996sx71sW79UMp9mE+Fnnhv2MZx3/729/qk5nOSYf84BT6zjvvXC211FKzqmLJ073UNy+/MH6/cqcN/VMvoaEtFtqd+vn3nzeFhvTHIUY/NhXE2LS1+/LLL19/a6211rJ2j/q53D7COxa5wfy766671uHaSS9/+cvrdue0eOzeZUuermLnnHNO3X9IfmQT30DadhXEQpe5cMMZ9vGPf7zad999a470u8MPP7z+d5MsS8n+nDb0O2lK7kxzfKQG01133VXfcXvZZZfVjz7vec+rjjrqqOopT3lKVEeyyKwSY9Ly3Vhdu7ZpE7fccqT6Rvid1PwR/s5GB+ak3LT99ttXBx544MxrXTilxlNumXLy69LHSsh0SzlSbRrjlOpnJfpB6ptN7dml78TyKrle7lJGS3/MHd85YyI37xL9LGWHaKtP6po2C99c+cjzpfSjLuVt4+P3d6cHsp7k/6O/P/vZz643Q6+66qp1NrHQ7iuttFLl338eRhbxv2+RVe75nL6Xk6/Lv8t4lMxISw+LDC+xpu0ie6hNzgn0Pmx3jmBqLJfQ2VPfjLVuV67pnqInpk1ADvRpt4C+P1QCcqAPtWVUrqkQGJsDHacJ/8WM5VaAvhIWhsZN5cFpqS233LJ+bIMNNqjOPPPM6glPeMLMa5NatKSUvq4KnuW+PcsizsIhVYdUW4S/h05T3wnSlpelrLllyalbl0VrKv/U77n1yXm+RH3C71vazGfQdgIgzBsnEEo0/5G4G/mDH/xgtfTSS9f/9o1XTfdPx3ilxo1lkZ3TDu7ZvvO1sPfLmap3WCeL7PrhD39YvfSlL60dqTjpOJ2NM7VpXrDkWYqXXz/fGev6JHXYaaed6tOjoaGNUNiHHHJIdeKJJ86coMZw5+5dbDsB22UcdulfsXdy+wh5pMobng7acccda4PmKqus0ljsVJ7+i7fffnvdh7iz2w9dH9v0EPugZG5V92FObF188cU1ove85z31iZqHPexhjW2U4lZK3ub0jb7GhTUfd9qN57lS4FOf+lRFdIqmZJHxJcZk6Iyx3sXbN3tL/UvOSTnzi7UPWGTiJORQanz6ZcjtY6VkuqUcXdos1c+65JnqD9MeYyXXy13kgKU/5uqcqTYoKTti3071s/B3P3R4qi7hNXQuEpJ7z9d32jYM+t+x9HtLu6XKPgl559tAnLMcPdzphqFdgfUiV/yg57AWueCCCyo2P7/zne+sN5+6vxGBZ666ck6/tsjAsDxdxmOsTpIZi1JJjWeeLrGmtYzLWPuVuObBMrZTMqKv/umXpZS8s9RXzwyPgBzow2sTlWgYBORAH0Y7qBQDITB0BzqY/NN2OY6wJsT+/bE8YzX68ayvbBEy9vOf/3z1qEc9auZTk1q0pBTNroqz7+ChUuHimr9ZFnEWDn4+MZZdhoh/V6118W8pa25ZUu3j59dlUZDKvwRbK4MS9Qm/bWkz/wRAzl3Of/zjH2cclHw33LQTbjKxyo/UuAnr5IcPtLKPPWdZvOfkb2Hv55eqd/hti+zy29YiOyx5unL0zcuvn3/anCgBX/ziF6vzzjuvDknetBnD50docd57xSteUV111VX1KdWTTz65NtKFKaxHTJbntHvOs7l9hLxTcsO/U5LnLeMjladfp7/+9a/VYYcdVhtDnV6w1VZbzciC1GY7ydyquuaaa+rT0sjQ2AbDWB9KzWWl5O00x0fbWLr//vtrY/yHP/zh+jHLplGLzCoxJv3Td5S17aTdXHWeNmaW+peek/x+HG66y5Gdc+WUGk+5ZcnJL7ePlZLplnLk6AQ5ukHf/WDaY6zkejlnfnZtYOmPuTpnzpjIzbtEPwvHjVXuUk//hHVsjvavDbKumyx1LKUfWfpDTvv6dUGvZnPCb3/724oNm04v3GGHHRbJkn687bbb1nrPCSecUO2111511J2zzz571on1sCwWWeXeyel7Ofm6/LuMxxhbyYxFqVj0kxJrWsu4jLVfGOEi3KAzrbFcQmcvJe9yZI6eHQ4BOdCH0xYqybAIyIE+rPZQaaZMYAwOdF/Bsd45ee+991Zve9vbqttuu60mfPDBB9d3pJJCB9kb3vCG6thjj62WWGKJ1tYI77CNnXCe1KIltWjsqjj7GwScg2edddZZhItlEWfh4DvrU7u0rcPENw603Vfr52cpq/X7OUaeuSxaU+1fgq2VQZdFeKo+XYwO4SLQv9e4rS7+TvCYwaSr/EiNm9CBl3tve1OdLIt3a9vyXO54SdU7/LZFdpXI05Wjb15+/cIoGTjQMbLx3zbbbFPfY0z4Rz/55WHOec5znlO98IUvrB/x70UPOYaGd8YY113MJXqLtZ/k9hHyTcmNEnmG9QnDd7JBYbfddqsjHbzqVa+q71NfZpllohgkc9NtGAOXkv2l5O00x0fbOLLIv/B9i8wqMX5CefaiF72oviv2kY98ZKuoSI11q5zpKrNLzB9d1impenbhlBpPqW+Gv+fkl9vHcp+3zBNWHaXUOOu7H0x7jHWVv5b1cqn+nTu+c8ZEbt4l+lnXPhFGfIhtMu+ybrLUsZR+lCOfrO3s20GIPnbHHXfUGyub7E/+xliYcg0Hm6iwP/n3ose+nyMDc/peTr6uXF3GY6xOkhmLUrHoZzltS+6WMWd5JtZ+fgSkWJ+f1lguobOXkndWWaPnhkVADvRhtYdKMxwCcqAPpy1UkgEQGIMDPTyB9IEPfKDC6d3mCPDv1YudHPMVRO7wQXltCrHlmoldmCyOWBzg8P3yl79cbb311ou04qQWLalFY6g4WzYJ/PrXv64XfV//+tfrOjU58CyKvoUDmxzYpc3OW9I+++xTL1KbHBQONHdF3XrrrXXo/PDO9DCELJsoUIjaQsiGdzB+9rOfrZ0mc0mp9vHz7rJoTeVfgq2VR4n6hN+29K/QgIdxH8OIHzEizDe8h4xNN6eddlp9OthPvvwgtC6O0A033LARUZhveK+6e5GxR6hAZAzfpC/iME0lwnwutthi0bpZFu+p/P3fLez95y3ywn/esuj387SckgnH+Lvf/e46xGIs9c0r/IZvYOc6ENoOQ1uTg9vvx4SUfNKTnlQ7ci3XB/Ccu1MXQ8gXvvCF1lDQrqw/+9nP6r4UO9lu6Su5fYQ8U3IjzDN16iocc5bNd/78Qb9i/NNXSNzt/ZrXvKax+pK5i7ahpX+Gd3036Ryl5O20xkfbGArlX+oqmvDeefK+8sorZ+mzJcYk37rkkksq5lanF7MZiCgETSksr2VcpmROrswuMSfdeeed9fUFRPogIc+JaNGme/Ic8h25s/baa89a06RkYoxLSjdMsQx/z8kvt4+VkumWclj0jJCFpZ+V6AfTHmOl1supk44hf05eMwez9ibNZY2aOw7c8yVkR5d+FvaJU089tdp1111bqxXqwTGdJlw3IdNOOumkatlll23MO5zHY/p1Kf0oRz5Z29x3EG6++eYVDnI2UTb1N39jAvYmrpc6+uij68+lIpRZZFWXvpeTr8u/y3zTxFQy459kLPNGiTVtOMdtt9129Trm0Y9+dONQCGVsbOPwNMdy3zp7KXlnlTV6blgE5EAfVnuoNMMhIAf6cNpCJRkAgTE40DG4cQfsG9/4xpoYDm/Ct7q7yEOM99xzT224+tjHPta4yCYkFw5bnBkkwnMRCne11VaLtgqLJ8JycT8qiQUSzrjwpM2kFi2pRWOoOOMIISQooX9DpzP14Y4vHBI4nEk8z2lIF7bMh2IxIFg5sLjklB/GVxKLTsIZN0UDoJzsCCdM2gEHHFA/6zvcw76Suh+ZhT/3CVMOl/p2oKeuHeiyaE21v1u498nWKq5K1cf/vrV/ffvb366NShioU/2LvoOD8XWve91Mf2zarMOJhN133712+jn50XQf84MPPlhf9bD//vvP5NvkQGfxipHmrLPOqvPl/lsWvDhNmxIn5nmHRHmJHOFvLrIs3q1ty3Mh+7ZT0DxvkRf+9y2GbT9kIu+23bXs+Li24vkcB3rO/ZIWjmF7OHkb25Dl8vNPxLi/NZ1Y98sQ66dt8xxjAAcQY2C99darjj/++GqttdayVGuRZ6zj038pJTfCftF2N7SbJ4488siZMWdx1IUntFz52CTDmFx//fVbWfQ9n1nBp9jF8rHMIbkyN+zbyDyi+8Q2xTH34hx2so5vNRmoS8nbvscHsp5TMvyvG9eLL764tRnr5xiDRx111MwGnzZ9l++weYtNMui9Lk3SgR6bs5rubKdul112WfXqV7+6YmMsyTIuUwBz7wQuMSfFdM82nZs6ofcSFYTyIGvRz33ddxLjOsXWlxMpXTZX7peS6ZZyWPSMkI1FlyrRD6Y9xkqtl/2Tu7Bu20RNezGXHHHEETPNspAd6LGx07ZW+M1vflPPr26ty4EB1rprrLHGLBEQ6jFt+jUy7NBDD61OOUCeXvsAACAASURBVOWUmXya9OsS+lGuHpOSd/we9kv3TtsmSj96kXveMrdZZJXLz5+33P3sq666arRKOfm6DLrMN008JTP+ScYyb5RY04YyghLtt99+1Xvf+97o5mg2HWNbw37qUlPkvmmN5b51dupZSt5ZZI2eGRYBOdCH1R4qzXAIyIE+nLZQSQZAYAwOdDCFiz+Miocffnh9ItztjEb5u/rqq+tF9te+9rWabtvpUBwFe+6554whb+ONN64wuLMwcUZPFNCLL764NmbedNNNdZ5tJ9YntWhJLRpjijPOZAzaGFtZdNH2GHtuv/32+pQ2J21datt1bjE+WjlQzkMOOaQ+UekSmxNYkLP4dKd3aNsbbrihdny5tm1yoIQn6V29cZSzQYINBBi5MTJT7+uuu26RkdiHAx2W9C0SJ/HYnEBf5dvccbr00kvPfLPLojXV/mRegq1FZJWqj/9ta/+KLQjp2+94xzvqE19uMwmLfYz+OC7cZo62E+uMG8YBBmWXnPzgxMJSSy1V8W2cBDiYcYC6fHm+yYHOb/AjAoJzMCBv3vrWt9Z/8zfsYFT99Kc/Xcss5zyJGbosi3dLu7pn7rvvvuqggw6qHfsk7olmgxPOxQceeKD+m+80ssgL//sWw3a4S54xjnEQxy+8KMdPf/rT6pxzzqk33PjOJb7Vdqrzd7/7Xe3IQO6T2IBx3HHHVY95zGPqsYtMSp0qbOMZhjfk2ZQxLDypxTup0JCuDDjYiPTh+h9ylY1SnEZwjk36MyfhOWmE08edJqXvEhEhN+y7dXz6nCxyg/bceeedFxlz3BG92Wab1QYhvosOQB0uuuiiRZrBciLajT93n6XLwHqdwkKXuWxcYD5HHriEvOVObyLGkHCcn3vuubVMRDb5KRZSlt9Lyts+x0fY72OObIusvfbaa6uddtppZuPXuuuuW+tE3L3KHID+gj7KqUM2fYUpduqt1Jjk25deemm9ocxtVKO8zLFcNbHccsvVGwrQy5gLmKN8eWxxMqSY5crsEnMSZaQcyAp3Qpa/YbBmvvH1Da5rufzyy2tGTv9ks2q4Cc8iE0M2Ft0wxdP/PUeX7dLHSsh0SzksekbIyapL9d0PhjDGSqyX2bDGet1t3Kae6LpslndrVGTdd7/73XpzqFv7pebl3PGdMx5y8y7Zz8KN/U7usnZxup2zi7BOYDMoCV2p7cQ6pzKRWe4QAu8wj7PZhw2V6L/UC9mFbhy2S5MDvYR+1Le8o65hiHz+Fotk6Pcb9GfWaMh1l1IbjnjOIqtcfmwI9w+OYFdgzbPkkkvW7cG60+nqOfm6/LvMN21jRzLjH3Qs80aJNW3MDkh5tt9++/paS2wWzlZB1DHsH1Y74DTHcp86OzxKybuceUXPDoOAHOjDaAeVYngE5EAfXpuoRFMkMBYHOojCxaLDxqJx5ZVXrm688cZFnFQ4UtgVzUm9mAMAoyzhw3Gshg6WTTfdtD6VjdPWT6k8J7VoSS0aQ8V59dVXr5VEV88VVlihDjmN89w56lw920728YzFgJDDIYwY4POmHUjXXHPNrHZoi0LAQhOnUWigjw01FqQ4UjkZRerDgR7eo+1/NzQudFm0ptrffa8E25S4Klkf9+2c/kW/x/CDI9VPbWMA5yIndRnvTakp39jzGKwwkNO3SG0OdOTShRdeWBvew7FJedZZZ53qJz/5yazfmk57WhbvqTYNf/fD84W/hU4ji7zw87AaHEPjTFsdcNKw0eqKK66oH+OqCvqDv5HFvd90Cpnf+3D2kE94ojwVpjm8+408UqEhXX0woCIr+Ya/iYPfmTsxVOOMC+fAtlNHqf6SMz5dXha5wZjDQYuD3JKY+6mbc+zRZ7bYYovWV0NDFg83ncKIZbTQZW6TnhZjhTzDse42OxAyn2gdsWs2SsnbPsdHXw702Mavtk7LJiYc1LAnMd5xePip1JjkG5SX63fQS0IZEyv3i1/84urmm2+ur67oQ6bmyuxScxJ1Zc5mTeGuQnL1RwfYaKONqj/96U+z1hVNOrdFJoZ8rbqhRX7yTI4u26WPlZDplnJY9QyfU44u1Wc/GMIYK7Fepl7IAByNLrpbW79kDOHwYcMraSGfQHecmta6T37yk+toFuHaGYbIajZ4t20Epa8TLt+P3NTUNsgvNnaxbiG1RXjqWz/qW965OoYnyps297nn2RTFyV3YupS6ZojnLLLK5RdeUee3RzgWcvJ1+XSZb9rGq2TGP+hY542+17ThHEc4dmya7jBQW9ul7IC8O62x3KfO7hiUkndWPUvPDYOAHOjDaAeVYngE5EAfXpuoRFMkMCYHOph+/vOf16c2/F2SMXzssGRhhcEqpeBzYo0d7+FJ5PA9S56TWrSkFo2h4oxSsMkmm9T1bHMqc3cljiV3WizGzmJ8zOVAeTnt6J+mbWo3Szvw7ve+972Ku9/bDADs1GfXLXXGqUXqw4HOwhEHLCcrQoPyJB3o1KcE27Yx1WURnurP4fdy+xebYTgxTdSK0FHo5+2iFeCkw8GeSrAl5BmnaJocB+SDIYVQiZw0JrU50N032RBE5IvwdEdYJvJHJnISAeNimKyL91Rd/d9xMhLJAlkQpkk50BljV111Ve2saDMIMMYxauGYcyedUie+MX5jbPBPk1DPPpw95OPfsci/Lc5w6sCVFV3K4UInY+BLzXM41TnVTSSQriftc8cndbLKDcYZV33g4G9Kbswx52Gchzcpdd0Az8AK1pyaJmFI4pTvmmuuaR4iC13m3nLLLXWUCnfiLQaOELKcVMeB4u5uTZ3yKiVv+xoffTnQ4cWcxSlBNn81zS3MV8xVXC+EAd05bWPRKUqOScqLUZP5ABnVNMe68qLDIV+R233J1ByZbdFh/T6b62yl/ugELppHm+BgowN6L5tcw2SVif57ubpUSqjl6LJd+hjf71umW8qR26aUM1eX6qsfuDaa9hijL/S5Xnb1sqzV0EuOOeaY2nmOrkuSA/0fBJlvOVGaWitw4hS9iQ1XlqhCyFQ2XvoRNUJ54eZx5h7WV6Q2Bzq/96kf9S3vXP2oO5GoWGOQLM5wrgR0194x111wwQUVfNqSRVb575933nn13BnOsUN0oDt9eqHLDOu80feaNpzjsG0RlTNlF7PYAV2fnNZY7ktn98dWKXmX0rH0+3AIyIE+nLZQSYZFQA70YbWHSjNlAmNzoIOLcJA/+tGP6tPjhNl1O6xZYOOY2mWXXWqjd47xH2MlO7kJLYqy706es4ubkMzWPHMXQ9SnhJGsyTh07733Vueff369IGbHPwojzoatt966NmITujbmhPO7qcX42IUD3+A9TqPhUHLl4++cRGfRz8ngnLbldAt54QBhIcyik35Cm7IIJS/GAI5KjDOkPhzorp+yoxgnwSWXXFIbCakHu/o5AetSifaPiZW+2TaJrknUZy79izGOY8f1LwwdONpYNDLOORVpMS65+rOQw4CFg54oBsgOlydheMmTCBl+GG6LA931IfKjzL6so4z0XcpMmFzyb0rWxXvuVMTYYiMTpx1hiRzBQIfjgOgWLlnkhf/tXMM2Mg3DYdsYZy4IjVttd45THsKwctKeMPkwhPkznvGMun4xZ0cOP/+ORauD1g/rbAkNGSsP8xzzG3XnNL6b55CJ1O0FL3hBPYe6a1Fy6uQ/22V85sgNpwNw7ULbmAtP7iPzuS4kdie3X35/g0MqOkAbo4UscxnHbEBh/DhZ6+QW7cAmFnSNcDNJ2z2jsC4pb+c6PkKje9cQ7v7cQp7oJDgonK6LHoEuRNh0d2WFf/qNk/zIZq4tcKn0mHTfufPOO+tvt5WXk3Qu3G1fDvQcmV16TnIsuK6AeQed2+mfTjcg8hGbu9Zbb72Zq2RCWZIjE927JRxKyFuLLtulj7ly9ynTLeXI1TMoZ1ddaq79IOwX0xxjlKWv9bJfL/S4s846q9Z13Vhx8wXjBN0EvcQfu3Kg/5Mg44d5FgcrOpFvF0G34yoed71Ujl5HW5MfulbbPO5HVUo50P05aa7r/RLyjvL58oF5lH7JOrEtEdEPznBKbdLtOi+j/7CWZNM/tg1sGtipGCNc8+Kuz7LIwD7mG2tfWsgyI3fe6GtNG85xhD5/2cteVvdtNndgQ+1qBwzbvY+1TpexPFedPaxHSXlnHSt6bnoE5ECfHnt9edgE5EAfdvuodBMmMEYH+oQRjfJzXYxDo6yoCi0CIiACIiACIiACUybgb5LaYIMNqjPPPLM1ms+Ui6vPi4AIiIAIiIAIiIAIiIAIiMCCJiAH+oJuflW+hYAc6OoeIuARkAN9fnYHOdDnZ7uqViIgAiIgAiIgAsMjcM4551Q777xzXbDUnanDK71KJAIiIAIiIAIiIAIiIAIiIAILi4Ac6AurvVVbOwE50O2s9OQCICAH+vxsZDnQ52e7qlYiIAIiIAIiIALDIkDoR+4j58oWUioU/bBKr9KIgAiIgAiIgAiIgAiIgAiIwMIjIAf6wmtz1dhGQA50Gyc9tUAIyIE+PxtaDvT52a6qlQiIgAiIgAiIwLAIXHvttdVOO+1Ucb/3VlttVZ1++unVaqutNqxCqjQiIAIiIAIiIAIiIAIiIAIiIAIzBORAV2cQgTgBOdDVM0TAIyAH+vzsDnKgz892Va1EQAREQAREQASGQwB96+CDD65OPvnk6hGPeETtPN9xxx2HU0CVRAREQAREQAREQAREQAREQAREYBYBOdDVKURADnT1ARFIEpADPYlolA/IgT7KZlOhRUAEREAEREAERkYAnesjH/lItfzyy1evfOUrq4c97GEjq4GKKwIiIAIiIAIiIAIiIAIiIAILi4Ac6AurvVVbOwGdQLez0pMLgIAc6POzkeVAn5/tqlqJgAiIgAiIgAiIgAiIgAiIgAiIgAiIgAiIgAiIgAh0JyAHend2enN+E5ADfX63r2qXSUAO9ExgI3lcDvSRNJSKKQIiIAIiIAIiIAIiIAIiIAIiIAIiIAIiIAIiIAIiMDECcqBPDLU+NDICcqCPrMFU3LIE5EAvy1e5i4AIiIAIiIAIiIAIiIAIiIAIiIAIiIAIiIAIiIAIiIAIDIOAHOjDaAeVYngE5EAfXpuoRFMkIAf6FOHr0yIgAiIgAiIgAiIgAiIgAiIgAiIgAiIgAiIgAiIgAiIgAhMjIAf6xFDrQyMjIAf6yBpMxS1LQA70snyVuwiIgAiIgAiIgAiIgAiIgAiIgAiIgAiIgAiIgAiIgAiIwDAIyIE+jHZQKYZHQA704bWJSjRFAnKgTxG+Pi0CIiACIiACIiACIiACIiACIiACIiACIiACIiACIiACIjAxAnKgTwy1PjQyAnKgj6zBVNyyBORAL8tXuYuACIiACIiACIiACIiACIiACIiACIiACIiACIiACIiACAyDgBzow2gHlWJ4BORAH16bqERTJCAH+hTh69MiIAIiIAIiIAIiIAIiIAIiIAIiIAIiIAIiIAIiIAIiIAITIyAH+sRQ60MjIyAH+sgaTMUtS0AO9LJ8lbsIiIAIiIAIiIAIiIAIiIAIiIAIiIAIiIAIiIAIiIAIiMAwCMiBPox2UCmGR0AO9OG1iUo0RQJyoE8Rvj4tAiIgAiIgAiIgAiIgAiIgAiIgAiIgAiIgAiIgAiIgAiIwMQJyoE8MtT40MgJyoI+swVTcsgTkQC/LV7mLgAiIgAiIgAiIgAiIgAiIgAiIgAiIgAiIgAiIgAiIgAgMg4Ac6MNoB5VieATkQB9em6hEUyQgB/oU4evTIiACIiACIiACIiACIiACIiACIiACIiACIiACIiACIiACEyMgB/rEUOtDIyMgB/rIGkzFLUtADvSyfJW7CIiACIiACIiACIiACIiACIiACIiACIiACIiACIiACIjAMAjIgT6MdlAphkdADvThtYlKNEUCcqBPEb4+LQIiIAIiIAIiIAIiIAIiIAIiIAIiIAIiIAIiIAIiIAIiMDECcqBPDLU+NDICcqCPrMFU3LIE5EAvy1e5i4AIiIAIiIAIiIAIiIAIiIAIiIAIiIAIiIAIiIAIiIAIDIOAHOjDaAeVYngE5EAfXpuoRFMkIAf6FOHr0yIgAiIgAiIgAiIgAiIgAiIgAiIgAiIgAiIgAiIgAiIgAhMjIAf6xFDrQyMjIAf6yBpMxS1LQA70snyVuwiIgAiIgAiIgAiIgAiIgAiIgAiIgAiIgAiIgAiIgAiIwDAIyIE+jHZQKYZHQA704bWJSjRFAnKgTxG+Pi0CIiACIiACIiACIiACIiACIiACIiACIiACIiACIiACIjAxAnKgTwy1PjQyAnKgj6zBVNyyBORAL8tXuYuACIiACIiACIiACIiACIiACIiACIiACIiACIiACIiACAyDgBzow2gHlWJ4BORAH16bqERTJCAH+hTh69MiIAIiIAIiIAIiIAIiIAIiIAIiIAIiIAIiIAIiIAIiIAITIyAH+sRQ60MjIyAH+sgaTMUtS0AO9LJ8lbsIiIAIiIAIiIAIiIAIiIAIiIAIiIAIiIAIiIAIiIAIiMAwCMiBPox2UCmGR0AO9OG1iUo0RQJyoE8Rvj4tAiIgAiIgAiIgAiIgAiIgAiIgAiIgAiIgAiIgAiIgAiIwMQJyoE8MtT40MgJyoI+swVTcsgTkQC/LV7mLgAiIgAiIgAiIgAiIgAiIgAiIgAiIgAiIgAiIgAiIgAgMg4Ac6MNoB5VieATkQB9em6hEUyQgB/oU4evTIiACIiACIiACIiACIiACIiACIiACIiACIiACIiACIiACEyMgB/rEUOtDIyMgB/rIGkzFLUtADvSyfJW7CIiACIiACIiACIiACIiACIiACIiACIiACIiACIiACIjAMAjIgT6MdlAphkdADvThtYlKNEUCcqBPEb4+LQIiIAIiIAIiIAIiIAIiIAIiIAIiIAIiIAIiIAIiIAIiMDECcqBPDLU+NDICcqCPrMFU3LIE5EAvy1e5i4AIiIAIiIAIiIAIiIAIiIAIiIAIiIAIiIAIiIAIiIAIDIOAHOjDaAeVYngE5EAfXpuoRFMkIAf6FOHr0yIgAiIgAiIgAiIgAiIgAiIgAiIgAiIgAiIgAiIgAiIgAhMjIAf6xFDrQyMjIAf6yBpMxS1LQA70snyVuwiIgAiIgAiIgAiIgAiIgAiIgAiIgAiIgAiIgAiIgAiIwDAIyIE+jHZQKYZHQA704bWJSjRFAnKgTxG+Pi0CIiACIiACIiACIiACIiACIiACIiACIiACIiACIiACIjAxAnKgTwy1PjQyAnKgj6zBVNyyBORAL8tXuYuACIiACIiACIiACIiACIiACIiACIiACIiACIiACIiACAyDgBzow2gHlWJ4BORAH16bqERTJCAH+hTh69MiIAIiIAIiIAIiIAIiIAIiIAIiIAIiIAIiIAIiIAIiIAITIyAH+sRQ60MjIyAH+sgaTMUtS0AO9LJ8lbsIiIAIiIAIiIAIiIAIiIAIiIAIiIAIiIAIiIAIiIAIiMAwCMiBPox2UCmGR0AO9OG1iUo0RQJyoE8Rvj4tAiIgAiIgAiIgAiIgAiIgAiIgAiIgAiIgAiIgAiIgAiIwMQJyoE8MtT40MgJyoI+swVTcsgTkQC/LV7mLgAiIgAiIgAiIgAiIgAiIgAiIgAiIgAiIgAiIgAiIgAgMg4Ac6MNoB5VieATkQB9em6hEUyQgB/oU4evTIiACIiACoyPwX//1X9XLXvay6qabbqrLfuWVV1bPetazZtXjP/7jP6rDDz+8/vtrX/va6v3vf3+11FJLja6+KrAIiIAILHQCkucLvQeo/iIgAl0IfO5zn6t23333+tXnP//5Ff9eccUVu2Sld0RABERABESgdwJyoPeOVBnOEwJyoM+ThlQ1+iEwXx3o//M//1Pttttu1UUXXVSD+uxnP1v/W0kEFiKBsRkv/vM//7PabLPN6qb613/91+qMM86o1l133YXYdKrzAAlM2oH+f//3f9Wb3vSm6qMf/WhN493vfnf1zne+c4BkVCQRmD6Bsc130yc2nhJMUxbONwe61knj6fcLoaTS+8u28jRlp+bksm0719yn2TfmWvZJvq85c5K0h/ctjZPhtUmfJZIDvU+ayms+EZADfT61puoyZwJyoM8ZoTIYKYE//vGP1etf//rq9NNPr2uAg+o973lPtfjiiydrhKFn2223rcjj2c9+dr2bftVVV02+d8stt1S77LJLdfPNN9fPhhs7cMxRpmuvvbY66KCDqsMOO6xaZpllkvmmHhib8aKUIa0U3xR//T4OAn/729+qE088sTrqqKOqtddeu/7/m2666azCy4E+jvZciKW09uH5zGZs8918bou+6zZNA+YkHejhHNMHx3AzopwBfVDtJw/J7aoqpff300Ljz2WaslNz8rD7zzT7xrDJLFo6zZljaq3+y6px0j/TIeUoB/qQWkNlGRIBOdCH1Boqy9QJyIE+9SZQAaZI4Jhjjqne9ra31SXYbrvtamf6Ix/5yGSJCMX85je/uX7uEY94RHXBBRdEQziHGX3zm9+snve859V/fvzjH1+dffbZ1YYbblj/++9//3t9qpQyuXy/8Y1vRB14yQIGD4zNeFHCkFaSb2576PlhEvj+979fveQlL6luu+22uoD7779/dcIJJ1RLLrnkIgWWA32Y7adSVZW1D89nVmOb7+ZzW/Rdt2kaMOVA77s1lZ8jILktB3rp0TBN2ak5uXTrzi3/afaNuZV8sm/LgT5Z3kP7msbJ0Fqk3/LIgd4vT+U2fwjIgT5/2lI16YGAHOg9QIxkYXWwlPn6uHKd5oKkzaHdRDE8uc5z73vf++oT7KnkO+y32Wab2mG/0kor1a/lOHhzmQ3BeJFjfJYDPdWT9HsJAlYjtlW+5/T5tvpo0V6itdN59tV+6S/194S1D/f3xeHlNIT5bnhU5keJpikLJykPdAK9e3+dZDt1L+Wib0puy4HeV19qymeaslNzcunWnZ2/dZ3Cm9PsG5Mn0/2LubaX7l/Sm0MkUGKcjFFfGWLb9FEmOdD7oKg85iMBOdDnY6uqTp0JyIHeGV3rizkLlzIlGE+u01yQhO30la98pdphhx2y2paHX/nKV1Ynn3xyfRq9Kd133311WPaPf/zj9SOxkPEuxPgNN9xQHXjggdXBBx8cDeGey2wIxoucRUIJBzrMrXzHM3pU0j4J+GFU119//erYY49VCPc+AY8srxyZNZSqWfvwUMpbohxDmO9K1Et5TtfQPzR54OtJ9I0rr7zSFAnJ9aNcPXIs/W9o7WThJrktB7qln8zlmRLOH2t5NCdbSfX3XI4dapp9o78al89pvs6Z5cnNjy+UGCdj1FfmR2vOroUc6PO1ZVWvuRKQA32uBPX+vCIgB3qZ5sxZuJQpwXhyneaC5H//93+rvffeuw6lTnrXu95V/+fGRYziV7/61WrHHXdc5KfwbsnYe//93/9dveIVr6iuuuqq+ufPfOYz1R577NGpoXKZDcF4kbNIKOVA7wRbL4lAQMAq33P6fBvkEot2NWqaQF/tl/6SnuiTwBDmuz7ro7z+SWCasnBo8kAO9PjIGFo7afzaCEjvt3Hq+tQ0Zafm5K6t1v096zqFL0yzb3Sv4eTfzLW9TL6E+mJJAiXGifSVki2Wl7cc6Hm89PTCISAH+sJpa9XUQEAOdAOkDo/kLFw6ZD+vXpnmguT//b//V6Ew8R8pdZI8DLP+5Cc/ueK0OCl1ev2aa66p7z8nBPy//Mu/VOedd1711Kc+tVNb5jIbgvEiZ5EgQ1qnbqGXJkTAKt9z+nxb0Uss2ieEatSf6av9Rg1hhIUfwnw3QmyjKPI0ZeHQ5IEc6PEuO7R2GsXAGkAhpfeXbYRpyk7NyWXbNpa7dZ3Cu9PsG5Mn0/2LubaX7l/Sm0MkUGKcSF8ZTkvLgT6ctlBJhkVADvRhtYdKM2UCcqCXaYCchUuZEown12kvSPwT5Ti0v/jFL1brrLNOFODdd99dO9kvvPDCaoMNNqj//yGHHFI/mzq9ftppp1V77rln/eyzn/3sCoPCqquu2qmhcpkNwXiRs0iQIa1Tt9BLEyJgle85fb6t6CUW7RNCNerP9NV+o4YwwsIPYb4bIbZRFHmasnBo8kAO9HiXHVo7jWJgDaCQ0vvLNsI0Zafm5LJtG8vduk7h3Wn2jcmT6f7FXNtL9y/pzSESKDFOpK8Mp6XlQB9OW6gkwyIgB/qw2kOlmTKBMTrQ//znP9enfb/whS/U4bDvueeeat11160233zz6lWvelX19Kc/vSI092677VZddNFFNeHPfvaz9b/bEnfQfec736nOPPPM6tprr604MUx63OMeV+f5ohe9qHrBC15QLbvssrOyCZXqtu+kwn3PpRxN333wwQfruuEc9usGN05RE5K8qW5tef7oRz+qPvWpT1WXXXbZzEnsTTfdtPq3f/u3Olz5E57whFnh0EMFNDUEcu91TOUX/v7973+/eslLXlLddttt9U/f+ta3qi222CKazfXXX1+98IUvrH71q19V2223XfXv//7v1X777VfdfPPNdR7cb77ccsvNevevf/1rddhhh1Xvf//769/233//6oQTTqiWXHLJRZ5tMjLMlVlTvtTj85//fHXBBRfU/YLT8fSHrbbaqg5tH2s/K1//m6l33v3ud1fvfOc7Zx5rMqTde++91VlnnVWde+65s8b+q1/96nqcPuQhD2n8XK4Rp8S4SbFo65+WyAW+0WSbbbapTj/99GqllVZq/Ow3v/nNOjICybKx47e//W0tI2kD12eQI894xjPqMc/YWWKJJXKrOfO8Px4nXV+rccRqmOprYdy0aKd/3njjjfV1EFdccUUtgx/xiEdUm2yySbXTTjtVL3/5y6sVV1zR3Ba0Le369a9/vbrpppsqrp0gOZn+spe9rFpvvfWiY+yHP/xh9dKXvrT68Y9/XL/zjW98o3ruc5+b/DYy8c1vyFrlsQAAIABJREFUfnP9HHPsJz7xieqRj3xk9D03N37605+u60s7uPrSh3fdddfqsY99bPKbTQ/0LbPWWGONem786Ec/Wl1yySX1Z4844oiZ+vrl6Gvet/ThsD85/ciXd330J/LroiM0tQ8RY2655ZZ6nnU6h9/fd9lll2rllVeuN6ftvvvudTbPf/7z63/njIO27zMmkH+XXnppdd1119X6p98HKQM6Y9s1MNYO6tfjta99ba0/oDPAgHn74osvntFTmbfRSWJ6FzozEW/OOeecuh9S5hVWWKF65jOfWcsJxm1Mr20qJ+2KrEFW+GVw8wByB318qaWWsla1fu4vf/lL3a7olOirsHb6N7o98xPpTW96Uz2mSKHu0PRBdIevfe1ri6wbfN0evW6ZZZZpLW9f8jwLSsvDpRzoyCL0buaVq6++upazrr/QtqwXUqxism2IcjsmLxlDjLGPfexj9ZihHzJG6HPh3IRM6kMmDElu03Z963l33nlnxSZidAu3tkavQGYhqxmLrOc322yzuuuk1smpMSTZOSzZOYk5GZ3TrUksdpumPoR+hP6DjQk92EWZy5nfJqVj+XWYix1qUmuMPmSLP+/5+h31/9KXvlTrOqFt0GIfSMkUfm+S0036BToLtscu6+K+ZbBl3WPRl7s4kV3b+GtL9OaNNtqo2nLLLau2tWVTufteD5bUP/06zGWdGbKgzOhoX/7yl2dsADzDegAdnPUIdrGHPexhlu694J+RA33BdwEBaCAgB7q6hgh4BMbkQMdQgaLwxje+sTZcNiWM8G9/+9vr/ywOdGu+fI8F1DHHHFMbHX0D6VwWLq4efZQjxuTnP/95deihh9aLwbZE3Y488sjqxS9+casTkjzI8x3veEdtEGlKKMcHHnhg7Tjm/7s0V2dw3wP497//fX2SHMWe9L73va820MYSBrTXve519U84z9/ylrfU/+YO9cc//vH1/2644YazXg2/8ZGPfKTCIB6mSTnQMYxyih7HFcb0WKLNcGrDoovyPZdFQsyBfvvtt9djH2NuUzrooIOqo446qtG4m2PEKTFuuvRdNgOxmYG+RWrqOy5vP6ICDmicHDhUYwmZAy+3eYG2fs973lMtvvjisx5n3PJtZERTn+Gl7bffvjruuOPqzRdd0jTrazFiU6chONBf//rX1+324Q9/uBEzMv3UU09t3BDkXmTjDO1+0kkn1Zto2hKGKJ591KMetchjOOkOOOCACicJibIRleOhD31oY3ZhW7OpiD4Ycz6yUYA8cYI1JZw8ONQYL102cfQps9gIwOaVD37wg4sUN3T49T3vW/pwzLi77bbb9tafqPBcdIRY+1r6KO3P/E3C4UqyGAQtcurXv/51rVN+8pOfbH2ceZN5CL0nx8kYyzR0AqFz0Z+OP/74xjLw/aOPPrrWSxh7OKQpS5vOjLPqlFNOqTdBpRKOxYMPPrh1HJLHxhtvXMsJNuNZNhNY8n3Ws55V699wsTrQMbKy6Q7DWJvuQHk/8IEP1AyayrsQHOg4MJHBGGSbEu2AfGN+SaWhy+1QXiKz0XeZX309JyZH+pQJQ5Hbfet5GPjZ8HT44Ye3rjWI5IVD3W2669uBLtk5XdmZs/ZKyRT3O+Pz2GOPrXXgNr3VattgYxgbZugrbXOFm99OPPHEus/G0iR0rPC7c7FDxZyifa4xKGtfsiV0oLMB9Lvf/e6c7QOWfhebL1hnYwtis0VTwi7JBkg2dqRSX5xS33G/547NHAc6+hcbTt/2trfNbMhuKhdrS+wRj370o5NF71uvKKV/pvT6VEWbNojmrBuxyaC7sllBqZ2AHOjqISIQJyAHunqGCHgExuRA52QwIbDdqbi2hmTx/Yc//GHm2aYT6CghZ5xxxixjCYZY8iChFPuGFAyUOJI4ieH44SDFAMAue7dQQMFzizoWWe6Ez/LLL18bAddaa62ZKvRVjpAJpwH32muv+jSPn1hQLr300jM7q91vsbqFeXIKm4VVmCchzdmFG7YPp61Z5Dpj8v33318ryewUJz3wwAOLMGbnpO+cwRjc9a5wy2AP7zVvOh0eLhrcCUv/BGVTP/NP1cKYd2ML76aFzFyZ+fmyKxXGLP5TydIfmvIgSoTv3KNfOKMEi0g2HLjT4ij4bLZwyV8g0684Sc2YSzn3eB+jPYvZmNPfulAsMW5SrJt+D53cTf2T98NIB/ytbUMIPBnLGI1JTf0X+YcThhNZfqIdkWtEYPATO545RfjEJz4xu9rTrK/FiE2Fpu1AxznInMMYS6VUW/zmN7+pxx5OJj85Ofy73/1u1jzBCUQcWKusssoi7/jjiygkbLDCuNSUwmgDsc0e9Ac2+xDpI5xbmBfYWBNu6GiTAW28+pJZyDbkFsbYMPkGkRLzvqUPh3MZxi0iCPTRn6jvXHWEkBmbM9Cv2jaLuHeYs9Zff/2ZU459ONAZ7695zWsq5iU/Ob3On9vc76Hekxqnsd/98YQjerHFFqt1h1SCAeMT/TR0BDa9i5xgHqDvNqVvf/vb1b777jvLudCmT9JmnOhtiwzTNN/GykH52OBFfyW1nUCnn6N7EvXBT+j3a665Zt1P/cR8xuZCTkTF0nx3oLOhkj4e6vYxFk1zgHt2LHI7lJec2HLRD/x6h3Kkb5kwBLndt56H84RNceiOlkREDE6Okvp0oEt2/oP+NGWnde1l6Sc806S3Nsn21IZw+ipreWS8v850a1U2gvg2HcrQNl+U1rFinOZihwrL2+cag7L2KVt8+wD2DOwD6PxztQ9Y+p51vugyZ/bNyVIfnskdm1YHepP8dzr6rbfeOmvtNg29opT+2cR/LutM8mxaN/Ib6/b77rtvlo6OrGLzr3VDq7XvzLfn5ECfby2q+vRFQA70vkgqn3lBYCwO9DvuuKMO8+YMmChgGCgxDq622mq1cQ4j6+WXX16fNAlP2zQ5hsiP8ErOMI8jj53yKCHOAYcSyO7Wt771rTPf5wQGeRKiNZasDhb3bolyhEouRk52Vu+8884zoTV5hhCcnOxzu2dRtDjt+rSnPW1W1QhzzmltZ2CL5UlYcE5J+bvCMWJinIudRrQYjkoPNn8B0RTGmj6CIRgDD4YeQqjCirbj9B6Lt6YTvP6p4LYw2daFTC6z2MlKDA0YtmhPHGHIAhbgnDzCKO3GhMURZmmfHONzGJqU/BnznNrHkca4c2OeULp+/8VpizMQJ0qYLHxLjBsLn7Zn/D7W1n9++ctf1vIMOegS7XvyyScvEgXC/ebLqaYICvDAefWhD32ofs3JXk5ZOucozxA6j9PpbpMEO+5x4oQnlS0splVf67iyyvecPt/GpSlqB6cmOeVNn2CDEidomCtpK3ddBPk2nQYP2xaZwByB8cwPVYtcIE8iCzgjFac13/CGNyxyWhNnNhvLmB/oJ8iSrbfeurFqfkSPpiswwrmROrMBC0MAczTGBL7LvO8iovBtTt4T0n0uKaf9YjKLb+N4YSy405o4QdEfSCXmfUsfzu1P733ve2ueLrVFF+hbR6B92exF9BGX6APIGhcm3PV7TlHTp3xD6lwd6GwgYd5xJ3KdzkObuk2BlBHZy2Y/5+SnD+KQxiDYNcXmbXRUToDDgBDp1P2uu+6qZbyvc1FONjSij7l3cPjjfEan/dnPflaPIz+KUFu7hkZG8ieyEfqk2xzKBi7mHmSI08HhgD7prgkJWSBb4Otv4Nljjz3q0/5sMmWMky9hn5E/YQSKJgc6GyPZPMbc5RL5Ii9xnqPvwIET+nzLlbdtI0GOPOja5jnv9R3C3X071l9ofzb++pGsOFnMxpJYGovcbjq1Sf9G3yciATKb/kTfePjDH16VkAnTltsl9DwcBeifTh472cl1CVx1hdzEEYqcxAHmb4Tr04Ee9mvJzn8QmaTstKy9rLIv3FDn1iRsBF111VVr2c68+L3vfa/WC92c0TYXcb0dm8NcX2WuYB5be+21ZzZ/MQ8R1ZD5161zmq52KKljWTlZ1ynkl1te6xrD5d3nGjLHPkB7sUHUtVebfcDCtWm+oL+wcZ/Ia+hY9BU2CGP78nUbnkHvikXIKiGDLXXKHZtWBzobLlmDoYOSQv3LXX+Cfu+vV9sY9a1XlNI/LdzdM7l6ZXiYzNkBnvOc58zYdpGRrFl8mwx9HzkXi5KZU975/Kwc6PO5dVW3uRCQA30u9PTuvCMwBgc6hguUUJRgUupULAtyDHL+aaqYAz08rZna+YgBCeeAczS3GY9yFi6lyuHf150yYoZ1ixlS2YGNoZETBSSMSTB40pOeNGtchDtP24whFsNR6YHns2q6d9m/K9rdR4oB23daxpyb4Yla/92wXtaFTC6z0BDfthuV8vI8hi+XrPcZt7VTziIhXCDTf9tOsuFEZ4ONW6jlhsj3y933uOmj7/p9DBbcWe+ccH7+3G+LY8d3ILVdLeD36SYHpm8ETbVDuLBr2riUYjKt+lrHlVW+5/T5NiYx4xbzFU4zNpCFicUzm3lcxICmTRdhXw8jq/j5ItMxcrtw/7GNNcwRGMpcdAvqz5wRC4kchnyPjdnQuJGqs39KeYcddqjrz53YXVNO+4Uyi80IhMTHgBQ7fVtq3rf04Vh/whBMecOoArCz9qcSOkI41tr0NOYuHHyEL3cycK4OdH/zW+qEcsiJjSgYmruGcg/n7X322aceg/StMDWd9mHDGRsg/Gt03LvWdg37C7ofsqcpMhAOfTa3Oh2czS44yWKyKqxjW/SIWCSCJicQm16Z09xGQDY3sIkzZrgONwfwLLIk3PCZIw+6ypyc90o40Nv6CyHLuR7DXXfUtDlvTHI75hDBEYeTIzZmaJ8SMmGacps69a3ncX8v8gpWbr3YFpUo1B37dqBLds6O4jJJ2Wld21rkX9hX2/TW8OQz6yOun/A3iIZXCaWix/jrzaaNoqV0LAsf94x1ncLzpdYYJWRLTNdGH+Ee7dhaw2ofsLCNzRc5Ogv2JZyY3Ikepr5lsKU+PJM7Ni0O9HB9g/Oc9YXbbNm2tmza5FBCryilf1rZ81yOXhnOq9ttt12tizddDfCDH/yg1tncoae2dsgp83x9Vg70+dqyqtdcCciBPleCen9eERiDA90/+Qt8HOlMcm33MocO4ZgjJwx3hWLB6c2mFCqEbfcF5yxcSpWD0PTuBF7bqVXqGzp5UcowePqLzNAgmXKOhYpek1PTYjgqPeg4UcJpE07jkwjjSX9wKeTj18XvFzHnZhgmuy2ktnUhk8vMzze1AYU6hyeZU/duW9onZ5EQLpBTIZlDxtxPz/dCA7iFb9/jxsIm9Uwoe2Lt4fdRnOac+GNhRYpt9gn7dMzZGS5Y2zZ/8J1ws1Pb6fe2Ok+rvtZxZZXvOX2+jUfMgZUKke9vjmjaROGHksOwg6Mt5kB1ZbNsNPKdC4RWZB5ZaaWVZlWPEMw4bZmrmwwmvkGpzfDkMg/bZa4bf3LaL5RZbVFXKG+ped/Sh0v1pxI6gn9FiuUERbjRY64OdIx+7gQbYfnRPdsc4n7/9yPVpGR87Hd/vrLU3Y8AQX6W01YWOcF1OzvttFO9Qc0a3YHTV+ifjO+mOSh0XFiMe6ETN+YECjdyWDbTWKIQ5ciDLu2d+07fDvTUJmLK50cNaVpXjEluh/LSEjmnhEyYptwuoef5cjC1gdutQf2Nu3060CU7/yFZpik7LWsvi/wLN16m1iTk6c9FsTU60VhYM3LtH4lNnzEHpytfOG/F1vSldCwLoyZ9+Morr4xuvOb5UuUtIVtK2QcsbEM5zcYcdNQ2nTCMoBmzT5TgZKkPz+SOTYsDnfqw/neb7VI2pHDtxiYDNkT4qW+9opT+aeXunsvRK7kWjKhPJJzmtF3sMIVfBtbBbCbFTmaJDJdb/vn0vBzo86k1VZc+CciB3idN5TV6AmNwoPsGPozosXtSw4awGCO6NJ5V0bE6WLqUgXcs5fANGBZjBBsVMMCSllxyyTqMvTutg7ONRQKhlUjWsN6+8ZtdkIR25+51P5Vqqxy2ocMuXOD4inbMGeUvQMLFdLgBhJMWTYtz60Iml1l4NzHh59tCa3OHEiG6cbyS2u4ZtXK29FmXV3gH+plnnlmHRmtK9E8UX/4jNRlVLHz7HDdWNpbn/LLH6nf33XfXC1bui2axRPsRkhAHRuz5cNNBzNkYOk5SIbmph+9kxeGUarumuk+jvtZxZZXvOX2+rQ+EBgvCEPNf7LSFy+eWW26puM/V3U/fZjyz9D+esdTbGj3Ab9/YSd3wNLvlNG8oxy2c2uqe0365MsvK3H/OUh5LHy7Rn0roCKGM4soANibEThH7nCxyvgt/yzt+P7DoXW155tYj5GVxLqTkBJuimFfpe6TYCb5YHcL3YhFOcGzwd8L+k7gG5MUvfnErZovxNtxI0BYtyn3MoqdZxp+lj/T1TN8O9HDjaKychGV1d8TH+vfY5HYoLy0MctvPIhOmJbepS996HmOfSDWE/M+RGRZOVvaSnbNJTVN25rZHUzuHUZMsa5JwPTvXMW7hWELHsvZ995xFX3fPlipv37KF8ubq2lb7gIWvRU6H+YSb1WMbi0twstSHZ3LHpqX/h87ptmhklAG94YYbbqjuv//+uthcs+Ofqi6hV5TSP63c3XNWvTLcPGRdD4XvtR3+yi37fHteDvT51qKqT18E5EDvi6TymRcExuBA952wbSfa/AbpouRaGtSq6OQsXCzfDZ+xlMM/4cf77JQlLGGXO4mtJ3zDcvqbH5pOq5Rqq1yu/sma8AS+r2inDMHhqVv/PufUiTTrQiaXmTXfpsX0NB3oVieEZUxYOPQ5bnL7YNvzfh+M9SPfsMQmDpznBxxwQPXpT3+6vm6B0MYsSl36yU9+Up8Q5L2msWk5bRaWOYxe0PUU8DTqax1XVvlu6ZOWPmIxWIT5WMto+b57xpJn6DiLGU7C+sQcXF2jYPh9tmsEhFzDBs/3afxvahNLf7L04RL9qYSOEDo1U1FvHDeLnM/p9znP9tkPcutRol3Dk0QpQ6jPytf/YpupcjerkbeljpZT9WGbhv03dmLKMv5y+spcn+3bgW4ZX6n+PTa5bZGXfbZTkz5rKYel73fRA/rW83KdJ67Mqb6V0w6SnbNpWfpPKdmZ2x5NbZ0TIczPg43EXO9HIsoSUQm6JgtHyzNdxmpOmS36usuvVHn7li1dde2+5m6LnI61kb/xLHYIowQna1/JHZuWvhKuA3GGExFv2223jV5plSprCb2ilP6Zqkv4u7Vv+jYb8rDoa+5bfv/iAFTqEE1uHebL83Kgz5eWVD36JiAHet9Eld+oCQzdgR6eKLOcqKFBuii5KIXcE4PD55prrqnvOuf+rKbUVpachUuYf1/liN2Jyd2Z3ONOSEvur+TfbacYXdm6GrItBpEubVVi0NHmhL3GkBoae/0FRsyA7BuMQgNZjkPHupDJZWbNdy6L6VSbWBcJJRfIFg59jpsUk5zf/T4WC0PoNhr5v/l9j/BnjHuXfENZbEfyJGVvjMOk65szb1jle06fb+sLFoNF+L61jO49Tkn84he/qM4///zq8ssvr0+bcyKgLTWdar/kkkvqk6rI0tiJVf+EaJNDwd8QQhmsJ+gtY9w67nLazzLXpdq4D/3DMjeU6E8ldIQh9AG/zR588MF6XFx00UUVkWQwyvPvpmTd/NX0fm5fLtGuoRwJ55G2Pp2SQf7mWGuofUsdS+WbIw+sMmYuzw3RgT6EMZvTThZ52dZGfckESzksfT9XDyih55WYC3LHiWTnbGKW/lNKdua2R1N7+2N7rhskm75x7733VldccUWtCxPB6cYbb6x12aYU22BuYZ07VnPHQGr+9fMrUd4SsoUyd9G1c+aENs4WOR17vy3STylO1v6SOzatfQX9eK+99pq5f5vybL755rUNkk37a6+9drX44oubillCrygl60wV8h6y9k2/3xON9bzzzqvtuJbUZcxY8p1vz8iBPt9aVPXpi4Ac6H2RVD7zgsDQHehWRS1sjBwll9BAhI5kEdRmDA2/0bcDvUQ5CN3D/dGETo8tANddd936Hloca4Rsb7pXPlyIden8TQpfTlt1+a71nXCHqzMUh4ub2InaMERX07tHH310fddaU7IuZHKZWfN15eo67tpYWxcJJRfIVg59jRtr37M8F/Yx/6oA//ScH6XDP8UdXktAeM23ve1t9adjO5nDPmApY+yZ2P2AlrwmXV/KZB1XVsNUTp9vY9JlPFrLyHe5o49w56eddpqlaWaeaXJq+9cJxK5d8Xf+N4WhC51DWQX7/x9ORfxI5ZnTfl0NFH3P+5Y+XKI/ldARujK1yvlU+7vfkUVsJmGMuPvQLe/OBwd6GObSupEFPr/73e+qV7ziFdXFF18cnWdyxleObuLna2mn2DOxTWVdytv1+5b3huhAH5vctsjLWFv0LRMs5Sght0voeTm6h8+2q7yPtU/uHFCCrWTnP51jue3RJP9KymDWfaeeemp15JFHth6eCMsmB/pNNZJQNyghW/hOFznRV7+xyOlY322747sUJ4sOwTO5YzNHVnIwhTXeddddN6s4bPbfeuutaxskp6JXXnnlxiKX0Cu69Imculv5W8vhH3rIXVukrmqylnW+PycH+nxvYdWvKwE50LuS03vzksBCd6CzYMKpyX8uodQ961nPqjC+h7sjCcPErmRSnw70UuWgnJyQYAc1TnTuC2vaSb3xxhtXhx12WO1MDx3pfRjHYwss/tZ1QdL3gAwVY+fs9h3rbQ4ZX7l1zkoiGPgG5FQ4a+tCJpeZNV/HdJqLhJIL5BwOfYybvvuof7J37733rsf00ksvXflh57l7EkfPQx/60Mo/xe2Hafcd7rFwcpS7r0X9XML/T7K+ObLIaiC2LoxT/aTLeLSW8eqrr67222+/OuKKS2yswrDx2Mc+dpGiIc9OP/306le/+lX99yZnWrj54YQTTqhwSKFvhBuSmu497sNgkmtkCNshp/26GPVKzPuWuaFEfyqhI3Rh2sUg2Db+6MvoTW9+85srTla6xIZDjH4rrrjiIq8TxeFDH/pQ/be59r+c+Somsy2yNyUn5uKkTfXFnPGVo5v04UCP6fddypuS7XP5fS5tkzPf+WVMjcmxye1UH421TwmZYClHCbldQs9LyZSmPp/qWzljRbJzNi1L/yklO3Pbo6mtS8lgNnu95S1vqfVbl4jQhx680UYb1esplx544IHqwgsvrB25JDnQyzrQQ75d5ERf/cYip2N9N5SJ/qb1EjJ4SLKSiA6M/1NOOaWO6BBL2F333HPP6pBDDqlWX331WY+U0Cu69AmLDM1hz7PWcvgyNHdt0XVOzq3L2J+XA33sLajylyIgB3opssp3lAQWsgMdIwh3r3JXMAkF7vDDD6//veyyy0bb06ro5CgrJcsRVgKHGiepcORedtlldaj6MHEqlf+WWWaZmZ/C+my66aaNjNoGAk7pMORQ1wVJiQEXC7d+7bXXzoQjjp1KcuXwwxa6U8A437kz/bbbbjMZ061Ghlxm1nxdXaa5SKAMpRbIuRwcj67jpu8+2rSZw69XuEkjFtrdv0uL/okcXG655RYpbtgHcKpyj1lu2n777asDDzww97X6+UnWl+9Zx5VVvlvnixScLuPRUsa77rqrIgwmcwGJKyyOOuqo6ilPeUr0njpLnq4uyM2ddtqpdrb7fcyXk20bknwZwNyMEXOppZZKoVrk9+WXX74i0sJaa62V9Z57OKf9cmVWqXnf0odL9KcSOkIuU9duXeV8rJNwinDXXXetw7WTCD/JCbU111wzev1N1zLHvp1bjxLtOpdTlGFUnzDSSc74ytFN/HyZs9gk9pCHPCRLBmyyySbV29/+9mrJJZecea9LebM+mvnw0B3oY5DbFnkZNksJmWApR4nxXULPy9ETfLaSnf+kMd9kZ+5c1iQKS8hgru1i07E7SMGcwRy/8847R3VOyzi0PBPWseu4aWKVk1+J8paQLdS1i5zoq99Y5HSsPXJOoE96rZ07Nrv0FZgwzthgyhVIl156aR3a3d+UyjM4hnG0P+MZz1gEY4n1YJc+0bXubaqdtRxzOYE+Fz0+Uy0d9eNyoI+6+VT4ggTkQC8IV1mPj8DQHeh///vfK05UYgQntTkwffoWJRfD/h577DETXpJQ5+xAbgpjTv5WRSdn4VKyHKke+fvf/7664IILqg984AOLhFji34Rdcv0jpz6pb4a/W9oqN8+uz6Okb7vttvUpfefc+fznP98a6tp9y1esXbh6HFQ77rhj/UiTo9Ivq3Uhk8vMmm+sLvzNcpItxdw6dkoukHM5NNXJOm5STHJ/j10nsMUWW9S7tk888cSZPus7un1HJm2AU4CQujhLnUzjb26sl+wDQ64vZbOOK6s8zOnzbWy6LNotZfzEJz5REcmA9PSnP7361Kc+VT3xiU9sLIolT/cyY+Q1r3lNfXrXv77DNwK0zeddjGS5/Sv1fE775Za31Lxv6cMl+lNO30hxd7/7Rp+cO//6kvPonxhU6Ack5nI22a2yyiqNVcjtB20scusxiXZNRdHx6xOGjeTeeOYrl/wNixb9iPcsdcwZt9a+6OZKNtmS2iJQ5eQ5l2eH7kDPPSU1Fxb+uzntb5GXft6lZIKlHJa+HzJMyeUueabaqek6rNR7kp3/JDTfZGfuXNbUV/yx7UfhSvWttt/9CF5s+vnIRz5Sb5QL10QuD8uYsTyTO1Zz65ga+35+JcrbJU9LHbvIiZw5oa0MFjkde78thHYpThaWPJM7NvsqLw51NqZybcJnPvOZmeiYRABls+Uaa6wxU4UubZ6qfyn9M/Xd8Hdr3/QZNEUObPo20VO33HLL+ucNNtigOvPMM6snPOEJuUWd98/LgT7vm1gV7EhADvSO4PTa/CQwdAc61N0JSv6/1chmUXI5fY0TCWepVaGwKjo5C5eS5bD2WsKX4TD/4he/WL/i36PMv0OeKLs6pVp4AAAgAElEQVRsPugjWdqqj+9Y8vBPR6Kg4lBCySasm0Vh9RVyWGJIIvQriR3u/Ne0KM9ZyOQym9YCyWduHTu802WxZMk/l0Oqz6TGTer9Lr/7deDEBFcE8N9VV10V3WDk30f9ohe9qMJp+ulPf3qmX7Y5REoYq3LrPMn6WseVVb5b+qSFRxeDRaqM999/f71h7MMf/rBZPqXyDOviz93ve9/76jnG3xDX1vfCb4XONwu3uT6T0365MqvUvG/pwyX6UwkdwZ+PacuvfOUr9RUzqdSXnGcTCBEavv71r9eftOg9uf2grS659SjRriEDxjEbXyzJ3ywT07G/+tWvzmwwbItG4X/LUkefG2H22QT5qEc9ylLk1mdy5MGcP2bIYIgO9LHJbYu89JuilEywlMPS98NuY5mz+9bz/KuDKI9VZkh2/rP15pvszJ3LmsTfGWecUUeEIfnXUhnEZeMjfp6W+cIyDi3PdBmrOfW0jH2XX6ny9i1bKG8XOdHX3G2R07E28sdzzJZUgpO1r+SOzS59pa0sROM699xz6xDu7orJMFpRCb2ilP5p5e6es/ZNP3JgznqIZ33bpEXG5dZhvjwvB/p8aUnVo28CcqD3TVT5jZrAGBzovuLJKSQULcIrtiWLkltSCc9ZuJQox89+9rOKe7j/8Ic/1Jg4QcwJw7bUFh4oPPna5+kbS1tNapDdd9991UEHHVSHtCZ98pOfrP8/zknL5o3rr7++euELX1iHLX7jG99Yh6xy96FajP/WhUwuM2u+c1lMp9rIukgouUBOceh73KSYdPndP5WJc+e5z33uzGaWcNFJ/v591MhPGLAxhE0hKQOUv8Cc1mmySdbXOq6s8j2nz7f1hS4Gi1QZS+QZ1sFvO+Qn8xBOdCIgsIg/7bTT6tPpsRQa4V30hLYNSF3GU9s7Oe2XO4/nPk85LeWx9OESbV9CR8CY9vrXv37mXlL6zrHHHlstscQSrU2dkvPWfmJhGebVpV2bypNbjxLtGkaBcpuwHvnIR7ZiDE/qxvSnMKzkl770perFL35xa76WOvp6GCcKibLEqaa5Jsv4m+s3ct4fogN9bHI7d4znPm/VZy35Wvp+2H9SegDP963ndZUZkp3/aL35KDtz57ImOdhFtqObvPe9762uvPLKOltOl7/qVa+a+URu2Szj0PJMl7GaMz9Yxr7Lr1R5+5YtVnkacupr7rbI6fDb4XgOD6iUkME5/aRE/z/ppJOqr33ta3Uxnva0p1XveMc7Wq/gCnX9MOphCb2ilP6Zw966ruO5ruuhP//5z9UBBxxQH5wgWSO55tZjPjwvB/p8aEXVoQQBOdBLUFWeoyUwBgd6GOqU+7mZ5NpCrYd31MUcS/5i3RIeNLwvts2JnLNwKVGOMITeCSecUCtNbc4HP8RPzFnGKSwWnihx8ILpc57znGTfpyyLLbZY4wmgLguS5Efn8IB/ahJj7jnnnFPnZjlF4Z/25Z54DP2cnLRGOLAuZHKZWfOdy2I6hTxnAdvFkGbJP8WhxLhJccn93V9IEm57pZVWqq644or67jBOUnB/WpguueSSCscHY5eNHYR1bzqx7r9755131s55+rBb6B122GGtspfnWLAht9dee+1WmWOp+yTrax1XVvlu6ZMWBiWMW2GeqUV1eGc35cYg2eaY8hfuzBn0Pe6WpB9yEp2IHA996EMbEbD56MADD6x/p39/4QtfaA0x7zJiIwwnTnGezSXltF+uzCox71NXSx8u0Z/4dgkdwb9mAHlHZJcNN9ywsVnD+0yf//zn15uGVlxxxeyuELJM6QDht+e66Sg1X4UVKtWu/vzBmCLkpjsF2AQ11MHZiMiVDn4KDXvMNRhel1122ca2CvXw2PUy9957b7XvvvvW8yFpn332qSNZLbPMMq19gPa79dZb69CWsTvTc+RBdmfr8MIQHehUY0xy2yIv/aYpJRMs5Sg1vkvoeaHMOPvss2euDYp19VC/kOzctQ5vTJoPsjN3LmsSh6EjjShKRx11VOumunDOCCMf+WWzREIJ57bYHFRqrOZME9Z1CnmWKm8J2ZKra1O/vubuUE5bdIvbb7+9tp1x5zcptvYpwcnaV1Kn48N8wvrE+r9/4pnDO6zd1lxzzcYihYdXYnn2rVeU0j+t3N1zOX3TXw9xVR+yK7U5FHnHBlbW3ejvXKu29dZb5xZzQTwvB/qCaGZVsgMBOdA7QNMr85fAGBzoLKy53xfjOyl1RxWLJU4tceLXpZgDPVxc7L///vXpppiRjTxxMJx11lkzeeY40HNC1fZRjnDHa+p+WwyH3AGPYk+K7ZAldCF1dgzIk4X9k570pMYBwt1ivEPiXvWnPvWpsxxq4YKE+8fcO00ZP/jggxUL6SWXXLJ1V2uXkesvJtz71lNM4ckL977l9DrPWo0Mucys+brydllMp1j7iwROTp988smNDq5SC+QUhxLjhrHFwoU+i1GevtS2+SfF0T9R7j/LiQoWmDH5FW4MaJOLfp4x2UvIb0LGxxwMvEtduVMd1scff3z9bOrEaFudJ1lfixGbsloNUzkL4zYGXcZjqowhVxbjhKh296T55aHv4rjEmX3PPffM/JRyoPOgv+D35allEX/HHXdUu+++ex2ykcQd1MiN1VZbLYqLOrHZ43Wve1213nrr1f1vrbXWSg2pxt9LyqxS+oelD5foT0AsoSPE+kDTPeT0U8J1o0O5UJBzcaCHnNr0qL/85S/VBz/4wZkNIvCYL06gGIc23e83v/lNrcM5HTx2p6UbdDyDPuDaCz0Up0hsjuSZQw89tDrllFNmxmzM0MqPYb5cd8J1Ok1zkWs/NptyWodnw7nUKs9L6qe+sBqqA31MctsiL33mpWSCpRyl5HYJPS82FxD5iE1QYeL7l112WfXqV7+64toOyc75JztTa68cJc2X7Sl7EGMGu84RRxxRf4IrYD72sY9VK6+88swnkaPbbrutaQ5yNg2nk5LJWBzobXaoMcmWUvYBSx8M5TTvtOkWOGkPOeSQmauymqJolpDBlvrE1rPoOU0b5Vn/8RtjyKVY/2ecvPSlL53ZBNSm15EPm4XYZHDTTTfV2cZstiX0ilL6p5U9z+WsM3/729/WG0KJ7GBZE8N1r732mtm8QZuwfkpFkMop/3x6Vg70+dSaqkufBORA75Om8ho9gTE40IH861//utp7771n7qJk0YSRFEc5xnScOThUMegzAV533XWLtE1MGcNghmKLc94lTsBgvOMECgnHOSHjUTgwePupzSnK3cg4jghVS+K0znHHHVc95jGPqbh7FuOgMxCWKkeokGLMRVHj1LgzDKK041zj1A+OMWfExNlNuNTwxDoLl912223GyIHT5a1vfWv9N18hw3hCuCBOGzqHS5MCHe483Wqrreo2WX/99asHHnig5rf44ovPoIctjhxOF62wwgoVDneUwr5SeM8Q+aZCXfvf9kOWub8TTh/2bactedZqZMhlZs3XlbfLYjrFn3DN3HFFYhHJaT7GEGOXMbH00kvPZFFqgWzh0Pe48R1lc3WoOECxTR5tG09iGzti97DF2pDxhjMEh6dL++23X72hiBPmzpFOmMTLL7+8DtXm5C8OzyZnV6q/+L9Pqr4WIzblSjmnXdmtDpcUiy7j0VJGIhHstNNOdbQAEtELcFBhZESeM6di0ODEKScIwmS5liIsB3nENmg1McBxz2lSNzcxhohCs91227XOYynDaoo5v5eUWaXmfUsfLtWfYNa3joCOgtzGyerSxhtvXOsWm2++eb2Bjk1KOF6Qgcgb11d4fi4OdN4nAs3OO++8yLeJnLDZZpvVm6HgffXVV9f600UXXbRIt7JENmrrh5b5yn+/ZLuGhjhkBbKeyCZOn6QdYEHbYKwnpU6sY2BmLvENsujhbMJi8wt6MvViTkGHdmFBXb2bHOi8g37vrtDhefRE5BsyxOnflPmGG26onSAu76aNEhZ5Xlo/9dt7qA50yjgWuW2Rl+EYLSETLOUoOb5L6HmXXnppvQHO1y+QGVxztdxyy9WbSlnbI+dYH/qb8+aqK0t2Dkt25rZH27wYOiWZY5gvcBQ5xzh960c/+lE9Z6DHubkoFgkBewXRUdwah/xY87ARExsHdoif/vSntS7AJjm/n5JvLHpTybFq0V15JscOVbK8fcuWUvYBC9eYA533fNsh9irWwzfeeGNt9/F1lrYImn1zstSHZ8K2p/8ffvjh9ZhgHYgOTp8nSuUxxxwzy74a08HCQzlunLA5cY011mi1G7RtuOxbryilf1rZ564zeZ5N4tjS3GYztx7CTulspbQp9mcORblNCdYT6zlln2/PyoE+31pU9emLgBzofZFUPvOCwFgc6MBGecOQHjqyYw3BKTocO+xqJ8Uc6Pw9NAq2NSrKB451ZyTlDldOOxEqNkzhSVb/95hhoEQ5UHpZEHKSxilarhwYP1ddddVasQoXgxiqOYUTqxd5XnjhhRUOtDBP+KyzzjoVDujwt7ZT9ZQpdkrRlTU85RgaDa2nu60DNrxnqGmB3JRfzGGE0v+yl70sWYQcI0MOs5x8YwuqJiN1skLeA+GOZP/dMP9SC2QLh77HTQkHenii3OKoCTd25IwbxjOblQjR7CcW2htttFH1pz/9qXZC+CkV9SKn70yqvhYjNuW2OKd5zuJwsXAoZdzCyIGs50SBJbG5CYO3Cy3KiXUMR20p5ii2XCni8qSMfAcjpe8Y5fe2eSx14sFS39Iyq8S8b+nDpfoTTEvoCBi5MJBjvE4lZBIbd9D5SHN1oIfG+tT32RyCXuWcRhi7tthii9Rr0d8t85X/Ysl25TtNOviTn/zk+mT3NddcM2t+IHQ6xr62qCvIU4y1/qm+JmDMKxh10UNJbbpJ7LSUy5crdkhhmdsicVjkeWn91OcyZAf6WOS2RV6GfbGETLCUo/T47lvPow8w/hk34dwdG99cmXXzzTdXt91227yJ3uHqudBlZ+5clpowwygn7nnkN6GiCbPu2zbQC9rmotAp1fZ9bDhcM8LVWSQOd6Cb+JvAS4/VFB9+z7FDlS5vn7KllH3AwjSU09gksQmGNq9YXpYN5X1ystTHPRNufG17l7HExlVOQ7fpYGwI4EDS6aefPksvbLIbMH45XMHGzNiVkyX0ilL6p5V/zjqTPFljcYAIm0xov0WvZc0d2mPgSuQm1idtV3layzxfn5MDfb62rOo1VwJyoM+VoN6fVwTG5EAH/Pe+9736ZHSboQ3FizuxWNBwGonU5EDnt1tuuaU66KCDZk7MxBqYHZGcimZh7+5+TJ3gRBEmrDKnMv3UtLO+RDlQtK6//vraQcKddCmlmJPdPJu6O5adtexsDE8DhflzQpwTB+zkRuFuSuwA59ssssMUc6D74dbaQld3GayxkNFf+tKXKow7lhQ64FP9xM8zx8iQwywnX8rTZTGdYgNXwi+zAzs0pg3Jge4WKH2NmxIOdHa3M04xCJEsznDkEVExuPuchFETp5R1McVCjVCIfqSKpjbHqcopxNVXXz3VLUy/T6q+FiM2BZ4vDnTqwmKbE+b0hSYjN/MBpzk54cPJHLeRwhpZwz+x1xTCsK0juBCv9Pkwukz4Hk51Tghz2nQuVyU4OVBSZpXQPyx9uIt8t/Z51x596wiUmY0XyKCmfoq+gfGNEy6cxiDN1YFOHnyPMJ1symhK7tubbLJJfVqe+YNkuZKmKc9JzNu57YqeevDBByd1P07FwItNN5Y5hvmJTTJ+pJOQi9PDkT+ckCKlNvfRb2gDPxpSE+/tt9++nhcx7saS1YFeUj/1yzVkB7qTn2xiHrLctsjLWF/oWyZYyjEJud23nofDAznGRu7Q2O+4Ov2C8cd6jg1I8+kEuqvnQpaduXOZZWFg7auWuQgdk7URTil3YjNWBuxLrLs4PMFalhSLUDeJsWphZLVDTaK81vaiXm1ryCE50LFPMRdwxWTb4R50QnTXRz/60clm64tT8kPeA/R/NgKk6sFYov+jg3EaPaWDsdmMiJbo5U3y3xWDvHn2Gc94RqvOWGI9WEr/tLRBjm3M5cc7RHuivVJr4pReaynjQnlGDvSF0tKqZy4BOdBzien5eU1gbA50GgOFjNCxhJRlwYNShtGccJ4svjmhQr1w8DoFr82BTp4sHnB0E3b8O9/5Tr2blB175EWeLJBwAGMUJfycO13EPZCcnGlK7MDkpDD5olyTJ8ohinTMuVSqHBgxqNeZZ55ZEbbXnbrB6PvMZz6z2nrrretQvpTPYuykvoRIY5cjIe4JFeTydNye97zn1az8u8baBhPtSqg1ThtSVsqGQg2rDTfccOZVniMsG2HnCfPO7+40UV+D1T+t28WQwwIDgxEpJ1xxrpHByiw33y6LaQt7+gw7/dmMwoYOFp60HWOIXfwulVog53LoY9z4MqNLX2ri6tfFcqI3PAncdh9eW1tyrQXj4/zzz5+RvxhAcRwR+QMDE/dPN92RbuknsWcmUV+LEZuyWZ1OFoeLhUeX8WgtI99nMc6cxzyJYcTJcsYmodIJw+pCWfobN4jCgszGKd6W/M0bls0eTXnRhzEa4GTj9I/bZc/8z7z6ghe8oHaYcjqor1RSZrky9jnvW/pw6f7k6tW3jkA/xQmB3oVjjvZ3sgf9ZZdddqn1DU6f0c/Y8NiHA93pO4SE5R7ftm9z7QFzGaFiSXPZ4Jc7X02yXdHRzjvvvJqFkxduHHKXpQuvnzMOGd/kB+M2PZyNsWzKJKUc6O77jAsMxKwdXN78hozDyY+cQ99v23RjkeeT0E9jehJ/CzebpthbZEWYRxfdbMhyuwsDX771JRMs5ZjU+KZ+fet5d955Z60rtOkXrKu5Doy1+Fx1ZcnOuA1jWrIztz1Sssv97nRXbBusabBvsK5EX8Vuw6bhnLno3nvvrTeHtdmXmCN8GwE6CDopdhRfp2NDmDvEYZmncnR2Kx+es9ihxiRbusxBlrnbwtSX07Q7fQ4dgn5z1lln1fYwZ5d0fRAdkCt/cjf09i2DLfVDBrM55IILLpgZSzG9zudp6ducVocN8p8NKu7EPtGLWLtxOj9nnFKXvvWKkvpnir11nRnmQ5mJbgJb1sZuTQxXeLImSum1qbItpN/lQF9Ira265hCQAz2Hlp6d9wTG6ECf942iCoqACMwbAv793W3XPsybCqsiIiACIiACIiACIiACIiACIiACIiACIiACIjBgAnKgD7hxVLSpEpADfar49fGhEZADfWgtovKIgAjMFwKcjiAaAfeAkTiRQFjbxRdffL5UUfUQAREQAREQAREQAREQAREQAREQAREQAREQgVERkAN9VM2lwk6QgBzoE4StTw2fgBzow28jlVAERGCcBLinnvD0hPeLhfkbZ61UahEQAREQAREQAREQAREQAREQAREQAREQAREYLwE50Mfbdip5WQJyoJflq9xHRkAO9JE1mIorAiIwGgLnnHNOtfPOO9fl3WOPPaqTTjqp1/uZRwNCBRUBERABERABERABERABERABERABERABERCBgRCQA30gDaFiDI6AHOiDaxIVaJoE5ECfJn19WwREYL4SuPvuu6u99967+spXvlI97nGPq84+++zqaU972nytruolAiIgAiIgAiIgAiIgAiIgAiIgAiIgAiIgAqMgIAf6KJpJhZwCATnQpwBdnxwuATnQh9s2KpkIiMC4Cdxzzz3VCSecUG222WbVNttsUzl5O+5aqfQiIAIiIAIiIAIiIAIiIAIiIAIiIAIiIAIiMF4CcqCPt+1U8rIE5EAvy1e5j4yAHOgjazAVVwREQAREQAREQAREQAREQAREQAREQAREQAREQAREQAREoBMBOdA7YdNLC4CAHOgLoJFVRTsBOdDtrPSkCIiACIiACIiACIiACIiACIiACIiACIiACIiACIiACIjAeAnIgT7etlPJyxKQA70sX+U+MgJyoI+swVRcERABERABERABERABERABERABERABERABERABERABERCBTgTkQO+ETS8tAAJyoC+ARlYV7QTkQLez0pMiIAIiIAIiIAIiIAIiIAIiIAIiIAIiIAIiIAIiIAIiIALjJSAH+njbTiUvS0AO9LJ8lfvICMiBPrIGU3FFQAREQAREQAREQAREQAREQAREQAREQAREQAREQAREQAQ6EZADvRM2vbQACMiBvgAaWVW0E5AD3c5KT4qACIiACIiACIiACIiACIiACIiACIiACIiACIiACIiACIyXgBzo4207lbwsATnQy/JV7iMjIAf6yBpMxRUBERABERABERABERABERABERABERABERABERABERABEehEQA70Ttj00gIgIAf6AmhkVdFOQA50Oys9KQIiIAIiIAIiIAIiIAIiIAIiIAIiIAIiIAIiIAIiIAIiMF4CcqCPt+1U8rIE5EAvy1e5j4yAHOgjazAVVwREQAREQAREQAREQAREQAREQAREQAREQAREQAREQAREoBMBOdA7YdNLC4CAHOgLoJFVRTsBOdDtrPSkCIiACIiACIiACIiACIiACIiACIiACIiACIiACIiACIjAeAnIgT7etlPJyxKQA70sX+U+MgJyoI+swVRcERABERABERABERABERABERABERABERABERABERABERCBTgTkQO+ETS8tAAJyoC+ARlYV7QTkQLez0pMiIAIiIAIiIAIiIAIiIAIiIAIiIAIiIAIiIAIiIAIiIALjJSAH+njbTiUvS0AO9LJ8lfvICMiBPrIGU3FFQAREQAREQAREQAREQAREQAREQAREQAREQAREQAREQAQ6EZADvRM2vbQACMiBvgAaWVW0E5AD3c5KT4qACIiACIiACIiACIiACIiACIiACIiACIiACIiACIiACIyXgBzo4207lbwsATnQy/JV7iMjIAf6yBpMxRUBERABERABERABERABERABERABERABERABERABERABEehEQA70Ttj00gIgIAf6AmhkVdFOQA50Oys9KQIiIAIiIAIiIAIiIAIiIAIiIAIiIAIiIAIiIAIiIAIiMF4CcqCPt+1U8rIE5EAvy1e5j4yAHOgjazAVVwREQAREQAREQAREQAREQAREQAREQAREQAREQAREQAREoBMBOdA7YdNLC4CAHOgLoJFVRTsBOdDtrPSkCIiACIiACIiACIiACIiACIiACIiACIiACIiACIiACIjAeAnIgT7etlPJyxKQA70sX+U+MgJyoI+swVRcERABERABERABERABERABERABERABERABERABERABERCBTgTkQO+ETS8tAAJyoC+ARlYV7QTkQLez0pMiIAIiIAIiIAIiIAIiIAIiIAIiIAIiIAIiIAIiIAIiIALjJSAH+njbTiUvS0AO9LJ8lfvICMiBPrIGU3FFQAREQAREQAREQAREQAREQAREQAREQAREQAREQAREQAQ6EZADvRM2vbQACMiBvgAaWVW0E5AD3c5KT4qACIiACIiACIiACIiACIiACIiACIiACIiACIiACIiACIyXgBzo4207lbwsATnQy/JV7iMjIAf6yBpMxRUBERABERABERABERABERABERABERABERABERABERABEehEQA70Ttj00gIgIAf6AmhkVdFOQA50Oys9KQIiIAIiIAIiIAIiIAIiIAIiIAIiIAIiIAIiIAIiIAIiMF4CcqCPt+1U8rIE5EAvy1e5j4yAHOgjazAVVwREQAREQAREQAREQAREQAREQAREQAREQAREQAREQAREoBMBOdA7YdNLC4CAHOgLoJFVRTsBOdDtrPSkCIiACIiACIiACIiACIiACIiACIiACIiACIiACIiACIjAeAnIgT7etlPJyxKQA70sX+U+MgJyoI+swVRcERABERABERABERABERABERABERABERABERABERABERCBTgTkQO+ETS8tAAJyoC+ARlYV7QTkQLez0pMiIAIiIAIiIAIiIAIiIAIiIAIiIAIiIAIiIAIiIAIiIALjJSAH+njbTiUvS0AO9LJ8lfvICMiBPrIGU3FFQAREQAREQAREQAREQAREQAREQAREQAREQAREQAREQAQ6EZADvRM2vbQACMiBvgAaWVW0E5AD3c5KT4qACIiACIiACIiACIiACIiACIiACIiACIiACIiACIiACIyXgBzo4207lbwsATnQy/JV7iMjIAf6yBpMxRUBERABERABERABERABERABERABERABERABERABERABEehEQA70Ttj00gIgIAf6AmhkVdFOQA50Oys9KQIiIAIiIAIiIAIiIAIiIAIiIAIiIAIiIAIiIAIiIAIiMF4CcqCPt+1U8rIE5EAvy1e5j4yAHOgjazAVVwREQAREQAREQAREQAREQAREQAREQAREQAREQAREQAREoBMBOdA7YdNLC4CAHOgLoJFVRTsBOdDtrPSkCIiACIiACIiACIiACIiACIiACIiACIiACIiACIiACIjAeAnIgT7etlPJyxKQA70sX+U+MgJyoI+swVRcERABERABERABERABERABERABERABERABERABERABERCBTgTkQO+ETS8tAAJyoC+ARlYV7QTkQLez0pMiIALDI/C5z32u+v/YOxewb6cq/+8L8b5UCqmUkjeDlEMiBhkpKuQUKkoY51BOOdclOSbnQ5QcGufTlEMOgzCICpkpk4qUEdPQZJRS+l+ffc1+/vvd731Y+/7d+3me3+/33dflqvf53fe+9/7utddee33XXnubbbbxDVt//fUd/1544YWnX0PVIiEgBISAEBACY4jAf//3f7utt97a3XDDDb733/zmN/2/VYSAEBAC0xEB6azpOCpqkxAQAkJACAiB/hEQgd4/pqpxNBAQgT4a46he9ISACPSegJzkav71X//Vrbnmmv6rK6ywgrvkkkvc0ksvPcmtGI/PjRrWo0Y4j1p/xmNWqZdCQAgIASEwCALDRPAMU3aq340AACAASURBVFsHGRO9OzoI/PGPf3Sf/exn3Ve/+lXfqcMPP9wdeuiho9NB9aQRgVHVWZLr0Rd8jfHoj/GgPZTvZFAE9f6oISACfdRGVP3pCwER6H0hqXpGAgER6MM5jBZS9y9/+Ys7+eST3Ze+9CU3a9Ys//9XW2214ezwFLbagnWX5j3//PPusMMOc2effbZbe+213Ve+8hW31FJLdakq651R2zSNWn+yBlMPCwEhIAQMCPzHf/yH23333d29997r9tprL3fAAQe4BRZYwPCmHpmuCAwTwTNMbZ2u4612/X8EUnnqC5s777zTrbHGGr46kVB9oTqc9YyqzhoHuR53e2ccxrhKq9xxxx3ezn3iiSfcEUcc4XbccUc3zzzzDKcCKtxq+U4KA6zqhw4BEehDN2Rq8CQhIAJ9koDWZ4YDARHowzFOaSstpO6PfvQj95GPfMQ98sgj/vXddtvNHX/88W7GjBnD2ekparUF6y5Nu+mmm9x666038eqRRx7pDjzwwC5VZb0zapumUetP1mDqYSEgBIRACwJ//etf/cnJo446yj/5ile8wt14440KqBtyyRkmgmeY2jrkYjEWzReBPhbDPKWdHFWdNerkquyd8Qz+ee655zx5fsEFF3i9sfLKK7uLL77YvfWtb51SPTJdPy7fyXQdGbVrqhAQgT5VyOu70x0BEejTfYTUvklFQAT6pMLd28cspO5UE+hf/OIX/Qlrys477+xOOOEEN3PmzN4wmKyKLFh3aYsI9C6ozfmONoH94KhahIAQGE0E5FAezXEdJoJnmNo6mtJi79Uw2FQi0O3jqSe7IZCjs4ZhzgQUShPoU42F7B0R6Mj6uBHoOfoKfKZ6nnbTynpLCJRDQAR6OWxV83AjIAJ9uMdPre8ZARHoPQM6SdVZSN04hftyyy3njj322Ek9cSYCvVkY4hTu73vf+9wxxxyjFO4d5o82gR1A0ytCQAiMFQIhpen999/v9thjD7fffvsphfuQS0Cuw3QquztMbZ1KnKbDt0fFpkLnbbXVVu7BBx/0sH7zm990W2+9tRni0kSjuSF6cEoQyNFZwzRnSsv1dMBi3O2d0mM8JRPS8NGQwv33v/+9z+i3ww47jE0K9xx9JQLdIEx6ZOwQEIE+dkOuDhsREIFuBEqPjQcCItCHc5wtBPpU90wE+lSPQPX3p4Nzo09kRq0/fWKjuoSAEBACQmA0Ech1mE4lCsPU1qnEaTp8e1RsKhHo00GahrcNOTprmOZMaXJ1mLAYXulsbnnpMR5V3Ia5Xzn6SgT6MI+02l4KARHopZBVvcOOgAj0YR9Btb9XBESg9wrnpFUmAn3SoHbDgHUOGqPm3Bi1/uSMpZ4VAkJACAiB8UQg12E6lSgNU1unEqfp8O1RsalEoE8HaRreNuTorGGaM6XJ1WHCYnilUwT6qI5d137l6CsR6F1R1nujjIAI9FEeXfVtEAREoA+Cnt4dOQREoA/nkA4DqasT6NNTtkbNuTFq/ZmeUqNWCQEhIASEwHRCINdhOpVtH6a2TiVO0+Hbo2JTiUCfDtI0vG3I0VnDNGdEoA+vTFpbXnqMre3Qc5OHQI6+EoE+eeOiLw0PAiLQh2es1NLJRUAE+uTira9NcwSGgUCPjcLXv/717tvf/rZbeeWVHX+/4oor/L/vuusu98wzz7ill17arb766m7bbbd1a665ZuPdR1XG5sc//nH38MMPu7PPPttdeeWV7pe//KXbYost3Fe/+lX36le/unI0n376aXfppZe6q6++2t17773uueeem2gH9b3nPe9x8803n1kSHn/8cXf++ee7a6+91t1zzz3+vdVWW81tsMEGbptttnFvfvObfX/pH2WFFVZwl1xyif9mXHKNad7929/+5vtMf2688caJ/vDNd7/73W7TTTd1H/rQh9wrX/nKOfoTOxDaOnv44Ye7Qw89tO2xid9/9KMfuY985CPukUcecbEM1FUQO84+8IEPuAsuuMAtssgitd+76aab3Hrrred//4d/+AdHXxZbbDH/77pgBe7Yuuyyy/y4x/K31lprue23397jNddcc9V+M3Xu3XnnnW6NNdZoxOSll15yP/7xj/1433zzzRPyEeT+Yx/7mOP7M2fOrK2nztHz5JNPugsvvNBdf/31E+O+0koruXXWWcf94z/+o1tmmWVc0BfmgWt5kE0+d5ZddNFF7u6773ZgEuSde+G5v/Jtb3tbI45dHFfMWcaNOcb9mMh87nfTrgV9FNf5ile8wq244opu7bXXNvUlrvNPf/qTu/322/2Y0EbuLqYwJsx5y1h3Gae//OUv7nvf+57XAeizoIMsOqDL9+Lx23nnnd0JJ5zg5Rc9ePHFF8+mhwaRx656+j//8z/9vam33Xab794///M/uw9/+MO1Xf3tb3/rPvGJT7jvfOc7tbo5fjnWbUsttZS7/PLL3fLLL58FZRddbwnCmoyx6XveAFyQ4XPPPdfrF/QKc3HVVVf1ev6jH/2oe9Ob3pSFMfr+mmuu8boq6Pt4Tmy00UaNd4qnYxT0fTzPgw5caKGF3N///d/7Ob7xxhv3cle5RU/GMrH++uv7dXDhhReunIusOTwDlulaF/rE+8wb9GvA/4Mf/KDDLmIdt5YSOimspd/4xjfcrbfe6vVrVRvjdTrGpKntJeSv6nt1875OVrFt0GW5Ninf7qo/Q7u76Cje5b0bbrjB613WpViWmMtbbrmlt4nbbJM62a7bR1jtuHhcsGeQd/ROaGvQEdgyyD5rWzwXLbZwCR0ZtzvGpm1Oxmt01bPMK+YS9lVXG7WtDdbfSxHo9PGBBx5w5513nl9fYt2xySabeL2N3rSWKl0U26Poyz7s7zpSLew5uSMezJB9ZHjJJZes7MKga2FaabD1brnlFnfffff5vTxr4CqrrOLe+973ts7xLmShZf/VpLP6nDM5ctLH3KrDq0p/MQ7rrruu22yzzVydjdMnFvGeMN735OxxwXMQe6fPNaGEPYp9hc2C7ZKuM5/61Ke8D4Py2c9+1vuuKJZ1pk4Ou6zdlv1F/D10IH1hzxfvOxl39n3YwXW+p7gey8GNydjXVOnIKv9k3F70L/aZtaTzuO291Mc0Wb6gvteLtn7qdyHQFQER6F2R03ujjoAI9FEfYfUvC4FhI9DpHKTSU0895Q455JAJwq2q0zgxjjnmGLf44otXYpJuCiBZ55lnHrf77rv7DXwodU5TjNczzzzTHXHEEbM9n35sww03dMcdd5x3gDQVNkVf+9rX3GGHHVZbHw7e/fff3xPq73//+311fRHo9PnYY491p59+ug8CqCtsAugzG+qYIC5JoP/P//yPJ3EhlyjgjiOvrnzrW9/yGy4KjnqceZAnVYWggS996UsThD6bzqOPPtrNO++8/vGqjeCjjz7qPvOZzzTK31577eXrXWCBBSq/a3HgxC/+6le/8jJPcEVTwel04okn+kCSKqdyumnCCQjZt/feezfKHQEPYMMcGbSAOQ6AAw44wDvMmgrBCOD4ute9rvIxi6MkvIhcM7annHJKo4zzPN/l2de85jWN7YMsgWw+6KCDJoj4uhfa+hLewzn7uc99zpPHg4x1zjgxJhB4yHXbmKADjjrqKIezuI24aGtD6sxAB1111VW9yeOgevrPf/6zl1OIfcqBBx7ocHrMPffclV37wQ9+4B2NBKRQCPJCV9aVuP8ECbEGLLjggm2wzfZ7KQdXybEpMW8AhbmDroLsris4hXEosqa0BbfRTgKl2FiHAJ+qetv0bhWB/sY3vtHrVOS9rhBU9fWvf32OALksAenoUEYWCdai7002AbqP/1jrLPhDKn7lK1/xAXlN+qOUTqIvRx55pNfvTTJCGyGRCF7kHQuBbul/jvw1jXOVDYu9s88++/igq7oC7ugzxqGtDKo/Q/25OspiD1M3NvFuu+3m7WJwrSspgY6z+vvf//7Adlz4HoG32HxNazZz+eSTT/YBAcwXShOxUUpHphj1RYCBwX777deoe/k2upK5R3DmoPZDk/yWINDZH7K+sE+qK9hHZ511lg9UaSsWux4Z32OPPbwdwv/vWqqIU4I7d9ppp9nWtro9ZV9rYWg/7QHHtvWlrf/jQKD3Obeq8MJmbdtzBP31zne+czYR7EN/QKByaKHNrxP0B3oUP0hdsewLS68JtK1ve8AiB4wT+zMwGAYCHR2I7BGc2lTqfE/xO10I9D73nNisBNiyTrTZYNig+CLCWjLVBHrfvqC+14uu657eEwJWBESgW5HSc+OGgAj0cRtx9bcRgWEk0DmFzWmUJodu6DQkKhuI1772tXPgkDr0OMkSonnjh6ucppDNODM4qR4XHJKczn7ooYdm+zsntIgWXnbZZSvHA0Pz+OOP93VaCqfTMNIpfRDoBCTgoIEoiAsOybe85S0OUiguODRSQpUxiZ1KnBQKhAO4cLoyEO4EFfA9a0lJbhym4DVjxow5qkgJLx7AEQ5RUVWQIzY7BFBQ0k1MvMl+xzve4TjRDoFvkT+chDizq0jnHAKdZ3fYYQdP5lvkjXE77bTT/Knn1EEZOxY4aUJ0N86ItsKY028CUwZxejKWkDJpoArfB1+ilcOJ8NCmJhLJ4iihnjoZp/+Q5P/1X/81ccrboj94pm7egtVyyy3nfvrTn84RlNCkk6jzu9/9rs+gkWJAO//whz/MQeIxt9j44gjtWurGBDlCv1BwBsSBRX3JQzx+ZPuAsCLwqa1Yvt+Xno7bCJmGrqjLSAIxRTBKKGlATtyvv/71r16P4uyi4Pw5+OCDs+dXLjnFtywnREqNTYl5gwwTCLTrrrvOMXfIWEPQUyy/YNCkn/kdRzPOtS984QuziWPdutg0F9Mxol6CK7A52kqbzmh7n98tejKViVmzZnmntqXQH3BmbW4KNAh1gRVtqsu6UkonPf/8855sbSLAQhvRMWCPTUBpItBLyF8b7lYbtqoei0z1pT/5fo6OYozQgyeddNJsTW9bV7F53vCGN1TCFss2dg92HPN/UDuOj/3kJz9x2223nWkusxdg7UBXUeoI9BI6sk6esO8Doc8zsS0UbICXvexl/nUCURmb1PYmsDklYnke0mP++eefw7ZiLJmDnK5uytTUNgeafu+bQOd057PPPuv3n22lbc/H++COHZyuAXV2MLoVPVsXlNvWppQ4ZQ7Qn/T7VXvKPtdC2lmnh5G3v/u7v3P//u//PsfcrOv/VBDofcyZtvEKv/c9t6xyUNW+KrkeFAt0HXYz9m+sj4PfgGAqiOj0t6Z9T6690/eaUMIeyFln8LdwCIB51LTOWGQwZ+0O9Vn2F01rZ9O60eSHyCXQ+95z1u3fq3Bmz87ax2ECSi6B/sILL/jDBZzYp7z44ouz7dODbyN8G8IeGz2Ukr6gvtcLi5zqGSEwKAIi0AdFUO+PKgIi0Ed1ZNWvTggMI4FOR3G+cAJ5l1128adoICjZkJM+kQUwPkEJgYmRmZ40SzcFAUAMd5w6nODFaQTJwabx5S9/uX8EwxAH7Kmnnur/HU7AcPokpCXlGZzjnNQOzmRO/UDmV51oxSFD2t+wQaQNRGITFc5pRDZjEIAQNzj9YiJgUAI9dWSE/kBwk8YcGSE6/Ic//KHHNpzs4zlOhIfU56kAWjYyOULLhowUmGCUplmP60lTLvMb2OJcrTq9ETvZqlIoV0XXB/mDrFliiSX8JggcSUEIIRYijwmYICgBMjUtVgKdcUfWg9MOBxOygTMvkHg4INiE4dgMss+3SYeWpoOuyhRAnQRvgBPBJow5jjVORuLgDWQuadU5AZ+Tfjftd7rB5DQS84QxDaf+IdE5dRlnd/jkJz/po7XT6wMsjpJ0zlZhSDvpM/OajBFhLnKaf88996wkNXFskcI4nDamjZ///Od90AkYhisRCFAIJ5j5Tp1OIk3ujjvu6MigQAEbdBcntUIQBtgw7+JxgYRi840sdinIOKnjwjgT4EImDDbg4bvIGCf29t1334lAjkG/S1tz5JHAC2Q86L8meexTT7fpiIB5GozD35t0VZzunWc5vRgyi+SMYykHV6mx6XvegFUqw+ncYS5CorOGhSwe6HFOCjKH08K6T+AVa30o6fyu0rvYCqzTrCVxqbM3mGuc2uQ0FfqPOv/t3/7Nz+/4ZDqnwQmi6loserJqrQNHdBpXxgRbhPkHhrF+Zk1ANzNXwjvIPmQP9sMTTzzh1+A4ww1rGPq2ihAqoZOqxjRtK/ijB3HSYq/FTvsmAr1v+bOMc51MIaesMWQ9QqYIKuSqCMi3OEiybh0qYedadVQVcUx/mCPhOhfmMnZeOL0VxqjORgj6IVx7FLCts+PCCfFguzfZcZDN2GfxXKUdrJO8x/rJWoRdhl2RZsaoI9BL6EiLTKVrsiXrQkrssH/hROHmm28+Ya8hg+zPsF2Djdq2h7C2t+65vgn08J0q/fbYY495XRbbeewF0J1V2Wq4jgp7O5DXYc8HZuEKJuxKgkhinckcJkCvLgNOE2Z1KX+xh8nGwol5dDFzkH1l2Kv2vRamMla1hw5p7SF94pOpVfb4VBDoKc6W9bWLPJeYW3VyEGwR5BsZRA5+8Ytf+IxmZ5xxxkTz2661y8WCfSrBN7EeR08QwBeCa9Af6GXWgaCXm9phaUPO3j5nTShhj7I3ZZ2J12/WGfZDBB2zzoARV27lrDMWmbSu3XFdFgI9lcMqHcgzXAUS+1Xw+bEHfte73jVH8y1+p1L7mlSnV9kXZFMklXrqp6QjuQR62vncccrBIccXVGK9sMipnhECgyIgAn1QBPX+qCIgAn1UR1b96oTAMBLobScPU8KxLoV3lfMR0hjCqilNXkx2t52iSMnCKgM5Jc3aTi6kdQ5KoKf9aYruTU8kERQA0Vl1GtOykckR2pgYB3fu6q46vfYv//IvPjVs7Phuuls4vv+8KoVyusluG3NIdLIkBFK1Lt28hUDHUQz5SlptSttpYxz/nGjhHm4KxC8Otzh4JN00Uec555xTmU6T7/M8jr5QupJ8vJ86AZpOwVVF8Felw7Y4SuK02m36A6cRQSps2Cl1JG2a6aDJeZ/WWeeQj68eqAuACOOQyllXgi3tR9vJRBx6ZCEIQSJdvxv6kcpjU/rTHHnsU0+3ZakIfeG0B049MIpL3ZyJ7z8nqwj33VvSKg/qOAkOvkAo1a0hJcamxLyp0it1p1HTgDHusyeTzKKLLjobrASLsB6EoBIc+RAXVSnfUyc3z0K8xyRHlb3RdM3Hb37zG09qBF3eFARmWUctejJd68i2AI5VMslchNggiDFea9EfddinerBuXS6lk9L52dRWCBzmI6ceQ//qyMQS8mcZ0yqZasqqkMo+tjHkRVWq6T71J32xOndT4pjsD8ylQCrGuFSNEQExzJs0S04q201ZeviG1Y7D/uV7oTTpCeQIYjkmo6oI9BI60iJPVWtyG4GekiDsX5j/8Um3+NsE0mCjhoBQggMJOKrLHJDT7vTZEgR6k85gfpFxJmQmqwue40QtxBdZtChghh319re/fY7upgEldWu1Bacq4hR7BdK/Cf++18L0Si6yH+C4rsrUlWJaZY+PKoFeam5VyUFTdoOqoKYmss9iawR5TWWhLctCrJfZy0HscUd7WixtKLUmlLAHUls8Z50Hm+l4B3q6L286kJHuO+uCkyx+pxL7GkhjdBjfp7T5idJ1kHemmkDvyxfU93phWdv0jBDoAwER6H2gqDpGEQER6KM4qupTZwSGkUDHQOW0bNNdzBATnCoLREaVsZ069JpOiAeA040REcE4H6qce7yDUQ2BGdIjVjnBY9LMciIjJZEGIdBxTnz605925557ru9iW394Jsa2ici2bGRyBDd1KlYR03Gqd5zznI7HmUepIvrS1PBVKZTTTXZb2t+UbKu7M9lCoEPCQ8wSgU2pImZSDCHrIH5oR5VsxJvHNjKZutMT/W33zzeNaRzc0OS8D3XguOEED/2uk0+LoyS+XoDvkiK86lqH8N14Y8/z3/72t+dwCKMLmM+B4GrDJR1viAtS7MeFVN5NuiJ+NnWCNV1r0DQm9AOC4vHHH/ePIW+cRq8r6TxsSlFumd8l5LGEno5Ts9fN6bgvnO6EzGEe1jl74ucturcOTys5Fb9vOSFSamz6njcx2WfRK+lcTAMcUoKjjmSP8YyxqiJO0jFqC1Shbk5AQ1BTmjIZ5M6zOlIslgmLLcI841R8OH3b5NAObYyDRvhbVXBJKZ0Uz+G6wMoYy5Twr8Otb/mzjCfPpDJF9hL62JTimZOyBPiF62CqdFkJ/WnRUcw71qJwpYzFJk9thLqAtxJ2XEr+NAWUhjFNA2OqiI0StoVVpnjOYlOF+kgfu8kmm/iA0aaMHvH30/3ZoEF4dX3rm0BvC26mHXFAbl2AUEowtBEnaZB1m61Zh0cVIVuVLSV+v8Ra+LOf/czvz8PVYG1BuXH2MWSM5+P7r0eVQC81t1K8CJRjDr7uda+rVRPpmtAU0JejPzjhzhr0u9/9zn+bwJKqgK7QsFTn1l3PZmlDiTWBdvZtD6R9bgrWzllnrGuCZe1O67LsL8goFrI/tdm3qa+m7ioti9+pxL6GQFsyV4arFasOL6QYpUEBbetA23jljlMJHEqsF2391u9CoC8ERKD3haTqGTUERKCP2oiqPwMhMIwEusXITB1x3PWGo2CRRRaZwCs1NrlPi41JU0k3tHXRz3EdMRnH3XaXXnqpT61JSe/AtTjgeM+yObEY02kEsKU/3MPMyTk23JQ63CwbmVzhbSOc4pTIkMi0k9RwbFSqCKqU7K5y5KR3oMfjV9V+NnoYYfxHqSPGLAR6eiK5Lh183A5SirKRC6Q7GQtih0SMIc5mTtlVXSsQ6kzHu2ske0q8NqXvjfvDibRwv3dVey2Oklw5s4xN6tRou78anXT//fc77i2jkOY9PdkZEzxVOqtqA07GDcqrXvUqf4d8l9Seufj0ObdLyGPfejro3HCFRNXYxE5JTpN/+ctf9mnwmYdVz6e6v6tTnLZZdH06xpY1pMTY9D1v0rXeoldSXUSQDv8Fe4hU72RZCOl1LQRP6kBL9W4XeyPWfYOcPGTsLXrSIhOxHKUybNFZ6fpksecs+qlNJ6VrvTVgpQ23EvJn6W/XeZ86oqvGrIT+tOioNENAVcaZKmzS9yAwCHqJSwk7Lg0GsciyhezrW0da5Sk81ybz4bn01J11/5K+V5X5KbfNVc/3TaCn60TVNx9++GG35ZZbuoceesj/TLreOFMW8w87jwA7ivVapNg2JOMBqd25Wz6npLJn6U+JtTBdK9vmDbqbjEcEy1A4qR/v5S1zKsXJYuNbdFbunLGOV8m51QWv1IZoskes+sOKRfycte2WNpRYE0rYA+k6Y1kXrThZxiBnHoT6LLZk7N+w2LfoDfQRZcaMGf6KsTQjVJsdmMpxXz6QOHCq6WBJjHcXXJvGK7e+Evu7EuuFRUb1jBDoAwER6H2gqDpGEQER6KM4qupTZwRGlUAHkNg4T4lrfs81Nnmny4mw9ARvTNLmOspyNieW/uVEAMdCBiEdiDtO8pJuOi2WjUyu4LalPI4DAohMhzwPJ+w5PULKWYjLUOKTEHUR0JaNYJe+Wxw4OSeSQxtwvOC8CxH9KVFrcSx0cVi0jWXuqapQX+w8I+sEG+34ioXc/rS1k98tY5M6uCDDyXYAyRru7bN8K34mvX4AByd3/jWdKMz9Rh/P9zm3c8fP4hjqW0+DWazHq7ISxE5hTuVzFQjzF6yqTrvG86HpignLeFl0fVqPRa+VGJu+503XDBmxjKSnqSynCFM8U4I2DYgoNUYW+eAZy1haZKLLWhe/0wUHSx/bdFJ66tEasNKGWwn5s/S3qw3Le3FgRpXuKaE/LeMe26MWh3psI5AWnCBZShUxWEK24/Zadbhl/epbR1rlKTzXJvPhudSmawsijNsR69iq/Vlum6ue75tAtwSPttmO1gxVaX9ivNpOa9ZhZ5G9pu9aZbxtLUwzn7E3O+WUU/ydxunVCxY56NKvtnHK1a/WOWPpD8+UnFtd8KJNaXBIXeaAvrGIMbO23dKGEmtCCXsgl2gGLytOFnm0rN1d9hdp4BsZdNg3NQX0t7W3zQ602sK5Mhf7aqz6uQuuTf3Prc8yR3JxKLF3ahtz/S4E+kJABHpfSKqeUUNABPqojaj6MxACo0ygp1G76UmAXGMzPbVmPcHU9J3cSPww2JaNn6V/8WZj0DtWU0G0bGRyhTcOOKiK8g2nNOLfYmdwejIpNvbrUlFbsO7S9zYHTroBrksbnYthiU2TpQ1taZMtdVQ9k9sfTgD9+te/dtddd5277bbbPFnOyfCmkuqO8Gx69zF/X2uttfzpVTbRs2bNcvPOO6+5a+kdtbwIMU/KXYh5Tt4suOCC5vq6PIjccfIW59g999zjT/4888wztVVZ9WBdBbnj1+YYKqGnaXtab3pqKnZyhd9i/ZKmmozXp0FP4Fl0fYq/Ra/1PTYl5k0cNEX9dXM17X9T3+LTfm13AId62+Sy1BhZ57hlLC0y0WWti9/pgkMfOqmEnNCvUvVaxrULltTbdEq2lP60tDW2GXN1Ypu9WUK2S+iJEjrSIkvxMxZdwfOpTVd18r/u2232b26bq56fjgR6yT1fG2Zta1TV+6VknAwt2267rQOPUDbccEN/eh8b+o1vfGPjNW1xW7v0yyJ/Fp0V2mGdM21jFH4vObe64EW7rNljBsHi97//vbvjjjv8/oxA8AceeMBfg1RX6oJaLG0osSaUsAdKzUGrLObMg1CnBVsyShx//PH+SsZQFlpoIb9/JoPMyiuv7Ph3TlBNmx3AdyyykaNfStlM1vEJz+WOU9840I6pltVczPS8EIgREIEueRAC1QiIQJdkCIEIgVEm0Ns2yLnGZrrp7CpIMZHS1sa6b1g2J5b+WTYbXftZou40/WiMZXzqIU5LGhNVKQkdXWKH1wAAIABJREFURw3XpRG0YJ1iZOl729h3dXK0jVeJTVPbN/m9rb+WOqqeyekP979yOu3888/P+lwTKQfJzH1n99133xx1Esix7rrrui222MKn6lx00UVbv4uTCofCOeecU/ksp3U222wzt9FGG7mll16682n3tHJSD5IaEIcUY2Ut041AL6GnAxaxrMUBN3Eq6/jkZHwaJQ1Qik8v5pzcqxoXi65P37PotZy5Rf05OquveZPeY2mV2/g5Uu5zlUW4UiHW313q4500IKvUGFnbZxlLi0x0Wevid3Jw6FMnxX2znqSk3W24lZA/65jmYBnXma7FF198sdtqq638I6X0Z1tb0+sActcV1nQIOUpV0EsJ2e4SgDoVOtIqT1XrXFMAUVuQctN3rWRcbtub5LwtVXj6rZyxCu+22bnp7136V5UBx1JPl/6UWAtpK3u5q6++2t9/XWVvQpxxzzF6CUL9la98ZW0Xu/SrbZz4WJvOihvUtk5Yxid+puTc6oJXFR5HHnmkH7+0dMGC4OGzzjrLHXHEEY0Bu+m3phuBXsIesPgT+tBddTKaMw9CHdb1lnE/+uij/ZUUVYES7HHZP0Ook7KdLHRNxYJVrny2zZeuhx264NrU99z6+saBtpVaL3L1p54XAl0QEIHeBTW9Mw4IiEAfh1FWH80IiEDf2t1www0erzbnSl+OxXjDZ9nEVw2mZXNiMaYtmw2zMCUPlqo7TnMd3wUYpwM79NBDPVHKfdDxqfU4tVZMuDc51C1YpxhZ+t429m2btq7jUmLTZGlLW38tdVQ9Y+3P3Xff7XbddVd/ojoUNucQ3G9605tmq5oT16SDffLJJ/3f2061cmqCdpxxxhkTd1+mbYVMx8G///77u8UXX7yxu0Tmc0LnxBNPdNdcc03tszi3cWBxx31OlH5aIU4MnGH8Fwrt5e5OyMX0FD0pgDkhQsklOtJvW8cvvNc2L0ro6fDtWMfEd+chJ5/85Cf9fefxHdzxyYRYx6RkUV0qTOucsOj6tC6LXut7bNI29DFv+nBYpumi+3ACpfOi1BhZZcQylhaZ6LLWxe9YcehbJ3XpG+1uw62E/FnH1IplWl/TydxS+rOtrel3c9eVnHGypodvs+Pafq8ax7b1q4SOtMpTeK4Ny/BcKvttdlIXPZDb9vj56XgCvQ8C3WKT9iF71FFiLYzbhu30jW98w5On8Wn0+BnIdALSdtttN38iNS25c4r3LfuRNp0Vt8M6Z6zyXHJudcGLdqd4DEJexzgQTLPPPvtMXMHBb4wze7MVV1zR7+NDefHFF913vvMdBz6UQdrQxSZo0/kl7IG2b/Y11+tkM2ceVK0NbevtSy+95DMNQKJfddVVtRkHVlllFR9cDpleR6RbsMqdq23zpe33PnFt0h+549Q3DpOxXlj1p54TAl0QEIHeBTW9Mw4IiEAfh1FWH80IiEDvTqBDvoUTa2bAnXOkqdtjjz38K5ZNfFXdlo2fxZi2bDZy+hY/W6ru+FRnfHIw3gykhFRVavf4TtSmdKEWrFOMLH1vG/uum7K28SqxaWr75iCy3la3pT9PPPGE4wTwrbfe6qtbb731/F1r73znOytPcLeNTV2bIL5JD09Qzi233OJToadOQZwJEO2rr756W9f8KR3IfE7rQlgTBJCmm4fohvjeZZddWqPzqz7IN772ta+5nXbayf9MfYcddpj/d92pH4t8t3bu/x6wjF9cV9u8SH/vQ0+H78dBN/EpMHQEKfb5Pb1buSq1e3y/ZXr62Ypb/JxF16f1WvRa32NTYt7E/UB2cbjOnDkzC8ZXvepV/r76JZdc0r8XyzdrPMEPc801V1adq666qjv44IPdjBkz/HulxsjaKMtYWmSiy1qXK6sldFLct5w7l9twKyF/1jHtIlNVa3HTCfS+9GdbWwc9gR5f1TMVJ9DjYM6m8Wtbv0roSKs8hefaZD48N8gp2fSu4LYA5tw+VMl57je6jFWb7Zj+vtpqqzWerq7rNzYfKY5zSpf+lFgLq9pMsOFPf/pTH4RIkPRdd901x0lk7PZTTz3Vr8c5NmHV99rGKXfNts4Z63iVnFtd5KAKjz5OoLNnItg9BO9ib3EKffPNN6+046xtt4xHCXunhD3QZb9lxckij21rd1UdXbClHg48sMfFh8N+nb1vWg466CDHfwsssMAcv1mwsshGjn5JsUae+a8tqL0Lrk3jlVtf3zjQtslaLyxyq2eEQC4CItBzEdPz44KACPRxGWn104TAKBPobXdR5RqbfW5IwuCkTiTrHYKWzYmlf7Gxa3UAmgQrMaRzTxM1fSO9b4qNFidwOdl78skn+xOzcTpe6rr33nvdJpts4k8Uh3TJOGpwyASjH7KjasNjwTptr2UT1+bA6bopaxufEpumtm/ye9pfTlgzboMWS3++/vWvO+SbQgp0Trwsu+yytZ9uGxtrm3EOcU86p2vOO++8ich6TnbjzF1iiSWsVfnnIJaeeuopd9lll7nTTjttIvUlxCEn5jfeeOOs+ng4Pj3Nv0mnx2mQplR5Fvm2NsQyfnFdbXq47Xdru+qei+94gywn0IC/gVlVatVHH33U3+lHMEXQg4888ogjaIf/7UM3WnR92h+LXut7bKzY58wbSz+s3w3P9Snfoc5SY2Ttm2Usu2CZi5UFhxI6qSsh0YZbF8ysY9b2nAXLqjqa7kAvpT8tbe2SEj2sizi++I9SZct2Gac22W4j7auw7wvfHB3ZJkfp720yH55P7aScTCqpDPZlD8Z9GYYT6Dmn9nPHMX2+i+y1zYFB21T3Pvs89m2nn366u+iiiyYeI50z8+7Vr371xN+69Mti41t0VmiEdc5Y8So5t7rgRbut1y7kYBFndWIfg02NvVxHPlrbbmlDiTWhS51tMhGvM03B/jn7pLZvxr/nzIPwXl84EGx8/fXX+2xs8TVp/Jur01I5segri2zkYNk1+K8Lrk3jlltf3zjQNgv+ObKnZ4XAZCIgAn0y0da3hgkBEejDNFpqa3EERplAj0/+VZ04yjU2U+OwD8I5Ti9O/fGd3k2Db9mcWPoX38MbpzfvQ/BKGtKx4U/k+sc//nH/H6cW0rtn6ctvf/tbfwKZ1G+bbrqpg1A999xz3d577+272uT4s2Cd4mXpu8WBE9/Rnt6h3HWMSmyaLG2JT93yfHpS11JH1TNt/XnhhRc8uYkjjmKJDreMTU57w32PpHAP97zlnoZKv/fzn//cbbfddu6OO+7wP3UlYonwJ5CEdllPZlrk24pP2/il9VgcaCUDg+LT5qQU5boIMopcfvnlnhTnNP+CCy440ey4vQRv4Ax+6KGHJoId+pgHFl2f4mjRayXGxioXPGeZNyUCc+J+x6n6c9qePltqjKxtsoylRSa6rHXxOxYcSugkMoEEG4H2WPVvG24l5M86phYsq+q66aabJoIHq66vKaE/LW2N7dGczBxxZpC6Nb6EbMd7jLY0tWEcLOuXdfytOjKnPp5tk/lQX2rTWfcvvB/LoNXuyO3HdCTQ03lAYCXXv0xG6SJ7JdbCnL4SKELGJsgyCiQrhBpBqIPMKYuNb9FZoQ3WOWPte8m51UUOaHcahFa3b87BItb5FlvL2nZLG0qsCSXsgXidsa6LVpws8pgzD0J9XbBtagvBG+gAsuVQPvCBD/ig8UUWWWS21yx7U4tsxJVasIwDq+valvavC65NGOXWVwKHqV4vLPKsZ4RAHQIi0CUbQqAaARHokgwhECEwqgR6GhG6wQYbeGM7jlrPNTaBrYvDrEng0nYGcjduZ9X7ls2JpX/xKf0qx0TVtzkZcMwxx/h7oSlEi3Pvb1osG5mukzHeyEMsv//9759wQlU5xiFiSNkN2cUpUYx8TiEjE22BAxasu/Td4sDpIm/cK0x6M063Uvbbbz+HYyKUEpsmyzimmQOshC9jTX+4+27RRRf1J6Tf8IY3mPtj2fym7beMzSmnnDJxP/m73vUud8ghhzSmjk6d/OndfcxF+kkhdTrBE29961sboe1yAi6tsJR8W2SCZ0rIY5d5Y21vnDUE3fGZz3zG7brrrrNlt0hPRcR9vOKKK9z3v/99P75V5JW1HfFzFl3fZdxLjE3f8yYNQgsZRtrSJzbh3GVdbBu3UmPU9t0cvT8ZusCCQ4l2/OEPf3B77bWXD3Ch4Iw99thj3XzzzdcIYdscKCF/1jG1YJnWhc2Jk4h5Qqly9pbQn5a2pgQNunKzzTZrhSM+xcjDVZmcSshUeora0l6LPdK3jmwFMHmgTebD4133L6kMWk9V5vZjOhLoXe3g3L5XPW+RvfS9vtdCAlrZi3G6nMLVN+jlpvW6Ld1/l35ZbHyLzspZX3PGsOTc6oIXbY8zeTUFDFn1Ryn731pviTWhhD3QZV3sOsZVMpozD8L7bdj+4he/cAceeKD73e9+519hP0yAcVOJg67q5M/id8qRT9pjwfL22293a6+9tm8+Pqarr77acY1TU+mCa5/1lcCh7/UiR2fqWSEwKAIi0AdFUO+PKgIi0Ed1ZNWvTggMI4F+/PHH+1PGTRtu0iZD7D744IMelyqnehfj9fHHH/dELekGQ70HHHBA693Dzz//vCdYZs2aNUe7ue8N4hyCDRKbk4whtXjVoKb3g9ZtJCz9Szd7nNTFudHkVE7vk66LQrdsZDoJ7f/dk0UGALAiFTdRyJzEbdrUxzhDeuHAqTuxHrerbSNY1QdL3y0OnPTUXF3asrgNbLY/+tGP+tThVQRdiU2TdRxjxzx33TF+kM91JZX1qlP4bf1JN79VGQri76ff5LeqNJsxeR1OFr/lLW+p7UtK4KQEehcnyfnnn+841U6puvfVMi6xfFelIE/rSOe/NRCiri1t45e+Z3FmlNDToR2xAxx9vdZaa/n76ZsCkGKCZ/vtt/cZMZgLfREHaXAGjil00Nxzz10JOzIe0s7zQJ3eLDE2fc8b2s+9qGQBCH3hlH/TFQ0BFJx4r3nNa/zYxYUgJFLzczqKsuOOO3q8qu5cjN/jtBz3uC6zzDJz3JluWY/Tweqy9gwyz7p8z7LWxW2y4FBKJ8UEgGX9Se9nrdOxfcufRW/zTIqlRU7jKyWog6BCsrLEuqKE/rSMO3bypz/9aZ8diIJdjL5gjtaVdIwIFmRdZC2LSwnZTttblV66bf1M7QCeL6EjrTLFczl6P92/cF0N9mdTiW1UniOoZYcddshpounZ6Uig0/Brr73W709Zt5FTgn7f+973tvYJIvllL3tZ43xoqsRiO6Xv970WdiGG21KHp3VasnVdeeWV/p7tUKpsfIvOCu/nzJnWgf6/B0rNrVQOOGDAHHzd615X2zROxDNHr7rqKv8MQfOse1U2UQ4W8bOW09Wp7qjSn1YdVmJN4Nt92wPpOoMPiiArAq3rSrpPq8PJIosl9hdpUIzFrxeT1NONQE+vHbL40lJZtmZFqhuzHH1lnSPxtyzrR9/rhUU+9YwQ6AsBEeh9Ial6Rg0BEeijNqLqz0AIDCOBjuPznHPOceuss04liY6x/7nPfc6nfaPUOUpzjU3qgnjgnm0IWAqOd1JDkxp0rrnmqhwL2sP92mwUv/zlL/tnY4KajSkkFPcaU5ruaOb7t956q4OEgVylDEKg8z6ndXA4BAK/6Q4yDGhObX3hC1/w3/7whz/szj77bH8yOC1d77O0CHR8ojx+vmlTn27Ywnttm5ZSm2wLgZ7KG7JMyscQ6Zxi9cwzzzgCOhgTShW5mePcoA7LpskyZjyTyjp3duMsfu1rX1tZBdHMu+++u78/mlI1Vm39SWWlCcOXXnrJp4iDjAPLUKqca+mpt7a7w9OgnrQvqZOkDRueJxigaawt45LKIWnJmeNVjjGcMnwz6Ko6GbN8NzzTNn5pXRZ5LKGn43bEbQ5/ryNu+D11QIV3+jgtTV2pjLMm1JHIPMtVFpyab1tDSoxN3/OG/j/22GNum222cehqCnPntNNOmy1TRTx+YEAQ3C677OLe9ra3+XV5ySWXnE3U4nWRH7gqhCs/6oLL/vSnP7mTTjrJ4QiEBOTZeA51sTe6rD11c88yll2+V4JAL6WTUvK4SceyFlx44YUOfRiu3agj0EvIn0WHpjLVJqesGfvvv//EdSZ1J6VK6E+r/OMkh4DFId3WH9qJnmMehzGqCzIsJdspEddkB6R7E/pXRWyU0JEWeapak9syNKXrMfsXyLi3v/3tlZ986qmnvF2KfqWQihtbaIkllshpounZ6UqgV+35mjCjs8gEuFGQ8ZVXXrkxiLwKIIvtVPVe32thSgy33Xt9yy23+PUdnVAXqBivb21BCem+gj73SaC3zRmT8FbsvfqaW6kc0B7sQTLLpcGE/EaQEnYNe8tQmrJtxGPRhkV8JRJ1N+nPMAeCnVenP/n7VNo7JeyBdA72sc5Y5bDE/iLNQtLk9woySJ8J+KNMtxTuaVAy86hJr7GXxrcR1kH61OaLahuv1MZqux7MMkfib1rXj77Xi7Z+63ch0BcCItD7QlL1jBoCItBHbUTVn4EQGEYCnQ4vtNBCPmUyhGlId47D84c//KFPT3nNNddM4EJaZP42zzzzzIaV1aGXAkw0PI6MEIkdNp8QS5wwD0Q6JxVvu+0238777rvPV1PnsI0dBDy39NJL+/c22mgjf58uffvNb37jN4VsImJyb1ACPXWqYvhD+HO/ciDG+f6Pf/xjd9xxx/nTPZS20/Lx6VgcGtyPyIlL8CGN3/zzzz+Q7MbpvEJFTRuG9JQC71hSKJdyvFoIdNqYOhwhgA877DCPZYhAx8Fx9913e+IzyD4nMCGDl19++dlwLrVpsg4mxBWnpgN5R7YFZH311VefmKNEMeOgwaEDTpS6qHtLf8g2sMkmm0w45ZlfBNkQAIL+IBMD2So4PYVDPi1VKWHBPN7Q8w46APIMZ3CTHqhzGqd6AGyYi6uttpqbd955fbOYi9x/fsQRR8w2F7mOAP2SWyD+IFUIDAoFrImg5yQthc0+KekIdgjjEZ4d9BS1ZfziPlk38SX0dGhHmi2Av7ed+o5PFYZ66rJ35I4hz6fEE7KDjKy00kp+XrEecTqaABzaEggn3p3ME+gl5g19QNdxajz0iz6x9nO6KhDZOLkIpOL0DoFvTUFjyBnzgtNEoXDCFL1B3cGeoD/333+/J8KC7q1yBnaxN7qsPXWyY5lnXb5XgkAvpZOqsousssoqfp6QSWLmzJmeLGBtwpZI50lTlo++5c+iA6oI9LBWBv3NusHcf+CBB3xWCottTB1960+r/FeRNaxH2Aixff3000/7a3jImBTmfNOJ9VKyja1CwF2wiwP+rNsE5aAn0CXsAbCfY/x5topAL6UjLTIV1pI4SBPbnSCFGTNm+L4wT+IMYAQHsl8IgY5h/8J4BN0bbFTmGusehT2E5cS6td3pc9OVQKedyOPWW289YQdj1++7777+b/EVXpDtZGQAt7DvawvWrMPLajul7/e9FqbBn2HPyb6AYNogWzzHPpu+B7uzLstDOtas0eDEyX50IPL361//2tsJzMN4D01/ByXQ49Ox1Nc2Z6wyXWJuVRHotGfDDTf0V36xJoa1kCw96NhUvzWdgM7BIj3ZjizgX0HfMCe4uov9DoFKBCim41aXUWyq7Z2+7YF0zvSxzlhlsNT+Ig0qZ85iozBnm2x22lMXKGexRy2yEWNj1ZvpqX9kmQBMiHKuncMngK8BXYNPMvgFw7cGJdDTLHccMmJfv9xyy/l5RAl+BP5/KRz6Xi9y5FTPCoFBEBCBPgh6eneUERCBPsqjq75lIzCMBDpOKZx7wWnGJovUyZAa6eaq6YSR1aFXBSoOVoxiUvHFBYN5xRVXdP/7v//rnepxaYqwZXNPiliM/5jYqBtQ7oV86KGH/D3XgxLofCMlacN367Cln7QXh0camBDeTU/RxH0ZJJ1YqCc9UW5JPx2nEKceC/lXyvFqJdBpZ+pECRjgqCTIAed4LDeMGxkYiNJuuo/Zkvbbunm0Kp+qU2PhXYhiyJN07kCCcaKUfqXFsgmscso3tZeNJwEr4E6BdMSJnxb0EEQF5LVVD9AHnGs4l9OxoZ0QNxB/qR6ACH35y18+x1jzXZ7nv7YU03V9rpOvqudpP8T6DTfc4H/m5DUnNZvS7DZhbRm/+P0ceexbT4d2VJ0orwqyiNsd3w3H3y3pKq1ziueqnBZN76MvwynPySTQaVPf84Y6mTvMUxyq6dxBTy622GI+SCa1EZrIiDSjR4wnuopyzz33zAZzXYaLLvZGl7Wnbswt86zL9ywOy7hNVhxK6aQ0YLBpjmDnoNcgEShN62UJ+Wub/ymWBJCgl0NwWtP7bRlOeLdP/Wkdd77LGEFAQ5jEhcBZAgLJJJD2sclGoI6Ssp0jqyG1fNC9dbZwCR3ZJk/h9zQdbfxe3ZUtkGbIXxpgh91C1o5UT1r2ENb21j03nQn0qkwwoR+sIW9961vdz372sznkvClDUBteObZTWlefayF1s3cl2DQEU4TvMcexR9jfpbLE39nXEGybFgKksasJerMU9k3gEWyFQQn0LnPG0k6e6XtupXLAQQT2XOHKu6Z2tZ0U5t1cLNKg6qbvIwMEjnNlG4Wr3Fgn0oD8qbZ3StgDzAfS6Mcn8OuwYpwIxCHbFGVQn0uJ/QU6kAAZsjWl63mTzU7GRDIiVO05LfaoRTZiXHP0Zo4sL7744t7WCXuSQQl02hxfU5TKRqrjSuLQ93ph1ZV6TggMgoAI9EHQ07ujjIAI9FEeXfUtG4FhJNDD/YgY3akzPAYAI5sTuXX3euU49KqA5dvUH06yNYEP+UYUPQZzXWHDhUHb1C+cTjgIiBRn08uGtw8CnTZZ+0N0OqRDXQr90D82R5CeVWTgoJs5vhHfRcy/LWR4eqe4JYVyKcdrDoFO/371q1/5U1jxSYAqWUI26BeBHFWl5KbJqoDCVQSkBEyjsOM6QgQ3Mo9jbZD+QMxz2gnHfF2QSphfnKbCURwCZJpOF7MBJhoe512TPqLtzB2exQGYkuehb5wwhwThpCtBMk0FTJhLOJHqUktbx+Thhx92e+211xwOzfh9Ts4T0Y7zM9xzasni0NSG0vJo1Wu00aKnQ18IIEJXUyxkOCcPGKfLL7/cvzPo3fF1axIpDlmT6goyzjh/8IMf9GtIUxBWybHpe97QX6te4VkcdNz9zIm2uiAwnsN5RlBLfAKwDtsm3dvF3uiy9tS1zTKWXb5ncVjGbcrBoZROQvawYXC8160F6FZ0OoV5QmkLOCshf026M8USByn94YqhlHyK62mzjeNn+9KfOePO91mvSWtNtp2mddViI1BfadlGj7IepCfM0/XzqKOO8nY+2Q0oTbZwCR1ptQe+/e1ve7lPsW9at5ivnGBtwoDvW/cQ1rbWPTedCfTQZoJfWbPbMAtZ1ziZy+ngLiWHCKqqv6+1MNRNkAjrB3v6tsBx1lZOjoesSHXtg1hjX95UH1eg7bnnnl5PkiWOMiiBTh1d5ox1HPucW6kcQNyRsQxMmshZshqxZjaNQehPDhasm3fddZc/lNBE4hN0jN1NwC5+BUpdivjpYO+UsAfwYRAkGmdATGUo7NPYv7J+tq0zVhlkLehzf8F3wYjgYnwBXO3QVFjryfbCs1VXDfCuxR61yEbcjly9SbAYc6nJt4Es44vgvxCM3geBTkYHMKKPaZlMAp1v971eWOVUzwmBrgiIQO+KnN4bdQREoI/6CKt/WQgMI4EejExSOJJWmI0amy+MeyL32VDh+FlzzTUbHeO5Dr06YEnbxMnm6667bqIdGPerrrqqv6saQ5l7VuvuSE/rffzxxz1JyuYnnNrgtBsnbLgHjj4S4U2qPzb/fRHoYTPDBu3SSy/1RBqpr3FEBFy5vz2kOrUIGmQgEbmQbmyOqIu+EEUNmTRoiTdCOE7YWNYRk3wrTQ1rSaFcyvGaS6DT/pBK/5JLLnE333zzhHxABuHc33LLLR2R502EUOnNY86YssHiJAFp00lBH5z+zJsPfehDvj/IXtOY5vSHzTryjQ5pml+kO2OTjrOG0nS/dehv0EfUixMoRNRzAgvCnBN/OXMnxob6wql88GCMcWZxxUO4ZiEH97pn+SY6BYcm6VjpQ/geOhXdivM2PU0N0cGc7lJyxi9sypnnFgIibk/fejq+uxFnCU7bpiCG9I68tvvpumDJOwRi4SjhNHaYU2E9QmbCnCKd+1ZbbdUYhDUZY9P3vAl6nr7jZES/hLmDnmQuolvQl+EKDAvW2As4usg0EOYG77GeEUzG+tyke7vYG13Wnrq+WMayy/csDsu4Tbk4lNJJzEdICXTXrbfe6mUkzBOCS7B1OC1swS3FHDujb/mrGtcYS9qOPYM8klb8sssu8/ZxF9u46luD6s/ccQ9t4D36Qd/CvKvSZ002AnVNhmwz7sgSqeXT9RNdi1xRctevEjqyTecxP8jqBWGGzmN/hS3DfobgvjgVbFwXNip9Z18GFmEPE3Tvxz72sSw7qK2dTb8PA4Ee7Hr0D3Ie2/V923q5RFAdtoOuhXG9wSZnz8kVRpBOIWjDuram8kdQAvZPvPZTF3Y885D9OEQTe+hAXvVBoHedM1YZ72tupXJAunFw4e/XX3+9Y38Z9BeBG+uuu64PmEV/WYM3umDBukUgCfvBsG6hN9g3sf8I9lWcSY61ADuPNsbFsm5PxppQwh5tWmfifVp8bVQfhxb63l/E48W+BZlDD+B3CusG8keAMuPLNWxt/gCLPWqRjbhtXfQmwW+sm6kss/8gcyP+SYKqYx3UB4FOu/k2PkR0IJiCIUFr7FHjK/0mAwfa0+d6YdWVek4IdEFABHoX1PTOOCAgAn0cRll9NCMwzAS6uZN6UAgIASEgBISAEBACQkAIZCCAIxKHJ6XtBHpGtXp0TBFI7ynti9gYUzjVbSEgBISAEBACQ4cAGTgI1CRoitIXgT50QKjBQmCaICACfZoMhJrH/CKQAAAgAElEQVQx7RAQgT7thkQNmkoERKBPJfr6thAQAkJACAgBISAEhMB0QyC9JqbuvtXp1m61Z/oikF4jxCkxrg5REQJCQAgIASEgBMYDgTSTG9ka3/Oe94xH59VLITANERCBPg0HRU2aFgiIQJ8Ww6BGTBcERKBPl5FQO4SAEBACQkAICAEhIARKIUB6S9Kbb7HFFm6BBRZo/Myjjz7qSDlNGkwKd6KTfltFCMQIkCqcKzG4p7ktlfyVV17pNt98c/86VwSQ6nzllVcWoEJACAgBISAEhMAQI8C1ABTuoW8q6ZVepKm/8MILfYp6FSEgBKYGARHoU4O7vjr9ERCBPv3HSC2cRAREoE8i2PqUEBACQkAICAEhIASEwKQjwD2bxx9/vDvggAP8fwcddJC/97yqQLTvv//+7vTTT/c/L7vssp54X2655Sa93frg9EXgqaeecjvvvLPj3uXjjjvOk+NzzTVXZYN/8pOfuO22224iIIP7ak899dTWQI7p23u1TAgIASEgBISAEAjr+wsvvOBOO+00f3d7XUAdp825GoiMNJRDDz3Uff7zn3dzzz23gBQCQmCKEBCBPkXA67PTHgER6NN+iNTAyURABPpkoq1vCQEhIASEgBAQAkJACEw2Aj//+c/dNtts4+655x7/ae4033fffX3azHnnndf/DZL9wQcfdMccc4wnzEM59thj3d577y0H52QP2jT/3uWXX+62335799xzz/lgDJzie+65p5s1a9YEkU4wxrXXXuuOPPJIL1sUTpr90z/9U+tJtWnefTVPCAgBISAEhMBYI/DSSy+5E0880e2zzz4eh4UWWshnKyJgbrHFFpsg0p999lm/7n/5y1+eIM/f/e53uwsuuMAttdRSY42hOi8EphoBEehTPQL6/nRFQAT6dB0ZtWtKEBCBPiWw66NCQAgIASEgBISAEBACk4jA7bff7nbaaSdH2u24rLTSSm6++eabINfj33bbbTcHgd6W8n0Su6FPTRMECLg44YQT3Be/+EVPoocCmb7iiiu6p59+eg5Z47czzzzTXw/QlvJ9mnRTzRACQkAICAEhIARqECBQ7uCDD3YnnXTSbE9Api+//PKOK4HCifPwAIF05513nlt77bWFqxAQAlOMgAj0KR4AfX7aIiACfdoOjRo2FQiIQJ8K1PVNISAEhIAQEAJCQAgIgclG4LHHHvPpMs8///zGT+P4POSQQ9wuu+ziZs6cOdnN1PeGBAFOn91yyy3+SoD77ruvsdWrrLKKO/roo90666wj8nxIxlfNFAJCQAgIASHQhsCf/vQnd8UVV7jDDz98jsC59N0NN9zQB94RaKciBITA1CMgAn3qx0AtmJ4IiECfnuOiVk0RAiLQpwh4fVYICAEhIASEgBAQAkJg0hH429/+5k8DXXrppe7GG2909957rz9BzImgFVZYwW2wwQZuk002cYsuuuikt00fHE4EOI3+ve99z8vUHXfc4e6//37fEbIbIFOcOF9rrbUUjDGcw6tWCwEhIASEgBBoReCPf/yjtwEuuugid/fdd0+Q6auttppbddVV3ZZbbulI3T7PPPO01qUHhIAQmBwERKBPDs76yvAhIAJ9+MZMLS6IwDAQ6AW7r6qFgBAQAkJACAgBISAEhIAQEAJCQAgIASEgBISAEBACQkAICIExQUAE+pgMtLqZjYAI9GzI9MIoIyACfZRHV30TAkJACAgBISAEhIAQEAJCQAgIASEgBISAEBACQkAICAEhIAQCAiLQJQtCoBoBEeiSDCEQISACXeIgBISAEBACQkAICAEhIASEgBAQAkJACAgBISAEhIAQEAJCQAiMAwIi0MdhlNXHLgiIQO+Cmt4ZWQREoI/s0KpjQkAICAEhIASEgBAQAkJACAgBISAEhIAQEAJCQAgIASEgBIRAhIAIdImDEKhGQAS6JEMIRAiIQJc4CAEhIASEgBAQAkJACAgBISAEhIAQEAJCQAgIASEgBISAEBAC44CACPRxGGX1sQsCItC7oKZ3RhYBEegjO7TqmBAQAkJACAgBISAEhIAQEAJCQAgIASEgBISAEBACQkAICAEhECEgAl3iIASqERCBLskQAhECItAlDkJACAgBISAEhIAQEAJCQAgIASEgBISAEBACQkAICAEhIASEwDggIAJ9HEZZfeyCgAj0LqjpnZFFQAT6yA6tOiYEhIAQEAJCQAgIASEgBISAEBACQkAICAEhIASEgBAQAkJACEQIiECXOAiBagREoEsyhECEgAh0iYMQEAJCQAgIASEgBISAEBACQkAICAEhIASEgBAQAkJACAgBITAOCIhAH4dRVh+7ICACvQtqemdkERCBPrJDq44JASEgBISAEBACQkAICAEhIASEgBAQAkJACAgBISAEhIAQEAIRAiLQJQ5CoBoBEeiSDCEQISACXeIgBISAEBACQkAICAEhIASEgBAQAkJACAgBISAEhIAQEAJCQAiMAwIi0MdhlNXHLgiIQO+Cmt4ZWQREoI/s0KpjQkAICAEhIASEgBAQAkJACAgBISAEhIAQEAJCQAgIASEgBIRAhIAIdImDEKhGQAS6JEMIRAiIQJc4CAEhIASEgBAQAkJACAgBISAEhIAQEAJCQAgIASEgBISAEBAC44CACPRxGGX1sQsCItC7oKZ3RhYBEegjO7TqmBAQAkJACAgBISAEhIAQEAJCQAgIASEgBISAEBACQkAICAEhECEgAl3iIASqERCBLskQAhECItAlDkJACAgBISAEhIAQEAJCQAgIASEgBISAEBACQkAICAEhIASEwDggIAJ9HEZZfeyCgAj0LqjpnZFFQAT6yA6tOiYEhIAQEAJCQAgIASEgBISAEBACQkAICAEhIASEgBAQAkJACEQIiECXOAiBagREoEsyhECEgAh0iYMQEAJCQAgIASEgBISAEBACQkAICAEhIASEgBAQAkJACAgBITAOCIhAH4dRVh+7ICACvQtqemdkERCBPrJDq44JASEgBISAEBACQkAICAEhIASEgBAQAkJACAgBISAEhIAQEAIRAiLQJQ5CoBoBEeiSDCEQISACXeIgBISAEBACQkAICAEhIASEgBAQAkJACAgBISAEhIAQEAJCQAiMAwIi0MdhlNXHLgiIQO+Cmt4ZWQREoI/s0KpjQkAICAEhIASEgBAQAkJACAgBISAEhIAQEAJCQAgIASEgBIRAhIAIdImDEKhGQAS6JEMIRAiIQJc4CAEhIASEgBAQAkJACAgBISAEhIAQEAJCQAgIASEgBISAEBAC44CACPRxGGX1sQsCItC7oKZ3RhYBEegjO7TqmBAQAkJACAgBISAEhIAQEAJCQAgIASEgBISAEBACQkAICAEhECEgAl3iIASqERCBLskQAhECItAlDkJACAgBISAEhIAQEAJCQAgIASEgBISAEBACQkAICAEhIASEwDggIAJ9HEZZfeyCgAj0LqjpnZFFQAT6yA6tOiYEhIAQEAJCQAgIASEgBISAEBACQkAICAEhIASEgBAQAkJACEQIiECXOAiBagREoEsyhECEgAh0iYMQEAJCQAgIASEgBISAEBACQkAICAEhIASEgBAQAkJACAgBITAOCIhAH4dRVh+7ICACvQtqemdkERCBPrJDq44JASEgBISAEBACQkAICAEhIASEgBAQAkJACAgBISAEhIAQEAIRAiLQJQ5CoBoBEeiSDCEQISACXeIgBISAEBACQkAICAEhIASEgBAQAkJACAgBISAEhIAQEAJCQAiMAwIi0MdhlNXHLgiIQO+Cmt4ZWQREoI/s0KpjQkAICAEhIASEgBAQAkJACAgBISAEhIAQEAJCQAgIASEgBIRAhIAIdImDEKhGQAS6JEMIRAiIQJc4CAEhIASEgBAQAkJACAgBISAEhIAQEAJCQAgIASEgBISAEBAC44CACPRxGGX1sQsCItC7oKZ3RhYBEegjO7TqmBAQAkJACAgBISAEhIAQEAJCQAgIASEgBISAEBACQkAICAEhECEgAl3iIASqERCBLskQAhECItAlDkJACAgBISAEhIAQEAJCQAgIASEgBISAEBACQkAICAEhIASEwDggIAJ9HEZZfeyCgAj0LqjpnZFFQAT6yA6tOiYEhIAQEAJCQAgIASEgBISAEBACQkAICAEhIASEgBAQAkJACEQIiECXOAiBagREoEsyhECEgAh0iYMQEAJCQAgIASEgBISAEBACQkAICAEhIASEgBAQAkJACAgBITAOCIhAH4dRVh+7ICACvQtqemdkERCBPrJDq44JgWmDwH/8x3+4rbbayj344IO+TXfeeadbY401pk371BAhIASEgBAQAkJACAgBITCZCDz++OPu4osvdtddd5377ne/6z+90koruT333NN96lOfmsym6FtCYNogoH3jtBmKSWnI3/72N/fwww+7Cy+80F177bXu/vvv999dbbXV3Be/+EX3vve9b1LaoY8IASEwngiIQB/PcVev2xEQgd6OkZ4YIwREoI/RYE/zrv7xj390n/3sZ91Xv/pV39LDDz/cHXroodO81cPVvH/91391a665pm/0Cius4C655BK39NJLF++EHCHdIf6nf/ont8022/gK1l9/fce/F1544e4V6k0hIARGCgHpiJEaztk689///d9u6623djfccIP/+ze/+U3/bxUhIASGGwEIo6uuusrtvffe7pe//OUcndFcH+7xVesHQ0D7xsHwG6a3//KXv7gzzzzTHXTQQe65556bo+mTEXQ/Vf6RYRontVUIjDICItBHeXTVt0EQEIE+CHp6d+QQEIE+ckM6tB0SgV5+6KZqg9inI4SN9sknn+y+9KUvuVmzZvn/T4T6qBaRY9N/ZJHv3Xff3d17771ur732cgcccIBbYIEFplXDUyJOAUrTangGaox0xEDwTeuXRaBP6+FR44RAZwRuueUWHxz55JNPVtYhAr0ztEP/4jDYlKVB7nPfWLqtqn92BO644w6/J3riiSfcEUcc4XbccUc3zzzzVMJEIBE27Cc+8YlaGEWgS8KEgBAojYAI9NIIq/5hRUAE+rCOnNpdBAER6EVgVaUdEBCB3gG0zFdGgUD/0Y9+5D7ykY+4Rx55xPd+t912c8cff7ybMWNGJhrD8bjIsek9Tn/96199poyjjjrKN/QVr3iFu/HGG6ddUIcI9OktR4O0TjpiEPSm97si0Kf3+Kh1QqALAs8++6zbYYcd/Al0ypvf/GZPNG266aY++I5AUf4bVbu2C2bj8s6w2JSlx0MEemmEy9TPCXLI8wsuuMB/YOWVV/ZXVLz1rW+t/OCjjz7qPvaxj7nvfe97/ney4x199NHuve99r5t33nndn//8Z/93/n/JMlX+kZJ9Ut1CQAjYERCBbsdKT44XAiLQx2u81dsWBESgj6aIDOPGUwR6eVmcqg1in/IoAl0p3MvPFPsXhsXZmUOgi7Szj/90eHIqCfQ+dft0wDK0oWS/uM/zsMMO85/aeeed3QknnOBmzpxZ2X3NxekkFWqLEOgHgR/84Aduo402mjh9DtnE1QxhT97PV1TLMCIwLDZlaWxLrsGl2z7O9ecS6N/61rfcxhtv7CF7/etf76+pgTwftOTaTlPlHxm0n3pfCAiBfhAQgd4Pjqpl9BAQgT56Y6oeDYCACPQBwJvGrw7jxlMEenmBmqoNYp/yGKdwX2655dyxxx477U779jmSU0mO9dmPUa4rpNu8//773R577OH222+/oU7hnut4GuWxHYa+TaWO6FO3TyesS/ZLBPp0Gmm1RQhMPgKxzv77v/97d+GFF/pT6CpCAASGwaYsPVIl1+DSbR/3+kMK99///vfuwAMP9Nk26lK4x/YQ2eW+9rWvuQUXXHBgCHP3MVPlHxm4o6pACAiBXhAQgd4LjKpkBBEQgT6Cg6oudUdABHp37Kbzm8O48RSBXl6ipmqDOIzyWH40bF+YSnLM1kI9NQwI6AT6MIxStzZOpY4YVd1esl8i0LvJud4SAqOCwFTq7FHBUP0YbQRKrsGjjdxw9S7HHsrpmQj0HLT0rBAQAiLQJQNCoBoBEeiSDCEQISACfTTFYRg3niLQy8uiCPTyGPf9BTla+0Z0POsTgT664z6VOmIYbQ2LJJTsV47DONcJbOmbnhECQmBqEZhKnT21PdfXhYANgZJrsK0FemoyEMixh3Lak2s7TZV/JKdPelYICIFyCIhAL4etah5uBESgD/f4qfU9IyACvWdAp0l1w7jxFIFeXnimaoM4jPJYfjRsX5Cj1YaTnmpGQAT66ErIVOqIUdXtJfuV4zDOdQKPrpSrZ0JgdBCYSp09OiiqJ6OMQMk1eJRxG7a+5dhDOX3LtZ2myj+S0yc9KwSEQDkERKCXw1Y1DzcCItCHe/zU+p4RGEYC/aWXXnI//vGP3SWXXOJuvvlmd88993hUll56abf66qu7j33sY26ttdZyM2fOrEWrynkxY8YM98///M/unHPOcf/yL//iFlpoIX8X06abblpZD3cxf+9733Pnnnuu474nNnuveMUr3KqrrurWW28999GPftS96U1vMo9YqO/SSy91995770S/uBfv3e9+t2/Hhz70IffKV75yjjrTjULTR1dYYQWPHXjVlb779qc//cndeuut7hvf+IbH7Je//KW/749+fepTn3L/8A//4Jvy2c9+1n31q1/1///www93hx56qBm/+MEUjzvvvNOtscYa7vnnn3ff/va33VVXXTXRDsZ53XXXdZtttpnbaKONZru7+G9/+5t7+OGH/f2E1157reOOY8pKK63kZWzbbbd1K664optrrrnM7aRtN9xwg5e1gEUsN1tuuaXHJsxNa8WPP/64O//88307w5xYbbXV3AYbbOC22WYbX+ddd93l1lxzTV+lRQ54Lsw3xo4xDBhQ9/ve9z738Y9/3C2zzDKN7e3TEZK7KaYPvHPFFVd4bB588EEvf2DO2K299tpuq622cm9729uyxtEyLn18t87R+uSTT3q5vP76672+eO6557xcrrPOOu4f//EfW8ckbf8TTzzhvvWtb7nrrrvOy8kzzzzjdSD3czIvNtlkE7fooovWdvtHP/qR4/66Rx55xL3+9a/382zllVeufT6WiQ984APuggsucIssskjt8zfddJPXqxT0Bbgstthi/t918x29c/vtt3uc7r77bq+jQ59YJzbeeONe7iq3OMNj58z666/v27/wwgtPyCZ4BdzRzeiX7bff3uvIHP1SB2ATgZ4GL7XJdtCnbc81/Y5uZR6y3t14440TMmxZ7+rqffrpp93VV1892zzn2aCrLPM8xeKb3/ym23rrrb0eRF9ffPHFfr1HDwa9zdxAnhjPPktYf7BDgu6Nv8lawZy0yF/arq56vW9bgzsyr7nmGnfRRRdNyH8sA+ma3IZvV/uw737F7YzHp639qd1Tt95hozEPzzvvvF50W982n0UPxetEWCtTPYhNj52F3VJ3h2rVGsC8xTbBfjv77LPdlVde6fXNFlts4W3MV7/61XM0seucqOtrrDNimx79zlrN+lNn0zfVyf5nEHtsMtaiEvq97/Fpm4vx74Pa7VOxxvJN1ip0K3ZvsN1z9sp9r4f/+Z//6dfT2267zcPLnu/oo4928847b+NwnHDCCW7vvff2z2AT0ae3vOUtOUM427OD7LfrdPvOO+/saCe+B/Zj2AqxbZNjn1vW9Lp5XPVtxhy7E79EalMGO5lvMi5hf4Qv44Mf/KDXo+hqa+lD7vhWn/vGtO1d17u//vWvDpIF0pfyiU98wp122mneFmwqYAqO2PgU9qP4HOoKtiy2MfZs2N+FeUs973nPe9x8881X+/5k6Pim/jaR4qVsrUF1bB2Bjo162WWX+bHoY4/Wt81rnZd6TggIgWYERKBLQoRANQIi0CUZQiBCYNgI9F/96lfukEMO8URhU1lllVXciSee6An1KiIy3Zwef/zxflOEkRyX4DxPv/XAAw94chfHb12BqMEZCpnVtNHB0QS585nPfMbdd999jf1iA3XUUUd5MivuV58bkj77RmdwYO63336NWEFu0y/GpRSB/sILL7h99tnHO5LqCgTdqaee6pZaailPIB577LHu9NNP9+RkXTnooIMc/y2wwAKNY4eTAiLksMMO83XXFTbiu+22m9t///092ddWLPVSJ/VBJL3//e/3VVoIdMt8o+499tjDHXDAAbVOhD4dITkEOk4SnBCMDw6MpgJZ+aUvfcm97nWva4O89fc+v5vqKgiT73znO96ZWCdHjAn6CedkE+lAR5BtHJinnHJKo5wji+jeXXbZpTI46X/+53+8rrv88ss9PmeeeabDoVhXIOshECg453BO4LCrKuhIxiYE1KRO1yoC/Y1vfKPvP8EydQW98/Wvf70xmKh1sJ0zEZipQ4u15fvf/77X+8yPurLXXnv5vrfpl7Z2TicC3apbWe+OOOII72hsCiKwyjAYMc+R99e85jWVkFURBjiRkT3WgrpCW8866yzv2OyjWPrEnPzKV77iP0cgGiUOzqhrxyB6vS9bAx2JvYXd1ST/bbZc3EdLv3i+qs6++lWFed8EOmRyn7qtb5uvSf5TnAlweuqpp/za0iQHBKgcc8wxbvHFF6+sPq2XgCzWvt133322dbJuflhkx2LrhMZR3+c+9zlP9DUVq46jjr7aWHot6lu/99n3XN1ssa+ps81uH5TcyWk3gQYEjLTNqaALTz75ZL83qCp9r4cpAUmAJgGOBE3VldS23HPPPf3erGlfXVdXH/vtuO5Yt2Pv0i5szkHt8y4EOvtLguNZU617VovuZ2ywMwjibwrs7lPuwLjPfWM8ZpY+N/lvOGABFmC87LLLejtmueWWa5yi8X6nKQCE+cbeCbu3yU+w4YYbuuOOO84HSleV0jq+TR+NCoH+6KOP9rZHK2Hzto2DfhcCQsCOgAh0O1Z6crwQEIE+XuOt3rYgMEwEOpupHXbYwbExiAubO05lP/TQQ7P9nQ0QkcGcOks3ffHmFCIRp1wVGZ4S6Gy+Ia923XXXOQg5TltibKebHpz1ELdVRBb1seFNnXy0nXZRIHzjOnHUsMHCoRj69eyzz3qClMhzCpswNolhE41zJJxcf9WrXuXJ6iWXXHI2vPruG5X/5Cc/cdttt50/uddWIK05hfDv//7v/tE+T6BzgomTTU0b0tA+NsYhwjwNqKjrA04THCZzzz135SOcfD/44IPdSSedNNvvjCUb75/+9KdztA1yEfl9wxveUAsdGzKCPyCvLQVnVYiAbyPQf/CDH3i5TMfuHe94hyOCOiWkIf3BoYro69MRYiXQ67Bpw5wAjte+9rUWOCuf6fu7sa7iVDKnWHB4tpUqPZG+A3FB8EMq5+ifv/u7v/NzMXXEofsgMtITFynJjTwgm2T2SMuf//xnL7Oc1gkFBx2kUFWhDcgipAgl1cupTCCHnPCw6B3m2aBjnuvsZBw5dc/a0OToDFg0rSFtchB+byLQCS6CpOekC+XFF1+cbd1B5mLC+cgjj2zMLtDUpiaZ40QZeicubcEgdfWFNv/Xf/3XxMm7UG/TmKeEAcE3zAMyhrQVHKOcDMWpOkhhvWA9byLsQ/1Bn4WsI20E+qB6vQ9bA4yZo1/4whdmgwm9UyUD2HgEDpEtpK4Mah/20a+6tiE78ViydgaymL5h+4QAERzj6OS6eYudgQ3ch24rYfO1yX2qh8iOAz4WPdg0b9N6yc4QMvzEbaqaH4POibTPdXYvZPn8888/hz6yrNV9tjEmV/pei/rW72DbZ9/b5DP+vU+7PV1j43Up7Pde9rKXTXy+6xqL/YldBYEVz6mgZwgIiPeGfLBJv5ZYD2MCku8z/z/84Q/XDk2c3YiH2k7v1lXU1347rj+2/chuwb4a+7ittM35XJuS/dysWbN84ISlsP7is8BObwpcCnUhI7SJoNOq0rfc8Y0+943U19d699vf/tafPMcXRCFwAd9UXSFohABM/C6UugAQ/BPsi8iYEpc6H1eTvVlSx1vkq4lAT22tJnuozl9V1YZB9zExZvg52KPha7PYJm17tBI2r2Uc9IwQEAJ2BESg27HSk+OFgAj08Rpv9bYFgWEh0HHKEN0dnNjhNCSnrkIqRjZwpDmFqAwnuXFkk0Zt+eWXnw2JuhNBbIA53U1qYDY9EGlvf/vbJ97FwCb9XCAPOckE8UDaZAhyNmiQ6CzC4ZQ8G2VOppE6LS1pfThPOaGM8z8Q7vSLk4r77rvvRPAAm1hIpCWWWKJyhLtsPPvuG5skxiwm5z75yU/68cHJQP8g0nD8E0mdBjD0SaADEjLD5pTx45QxDuuQao6TGvHpf/An3WF4h80yssB84TQEZDwR4sHx0BSFXkWoggOn8kPacOSG1IacAo5PvPMcf6tK20+fmA+0LWzwcNDSF9LeLrjggl4emTsQj2zw4gCCJgKdNNzUG5z0od7NN9984vQxKcQJCIjbWxdI0EUe61SXlUDnZBtzjnZSwPLzn/+8J2gYx5BiFDI6JnIJdmFOdzndwnf6/m6VrqqSS+YbJ1+YN0E/kWIfPVSVfjEl6dBTzFeI6nCFACdKfv7zn3tZj7N+QCqi49KgIHQIp3WRxzTNejyeaRpPfmtKhRjLD2QTp9xjnV53ehR9yjwjgIjgHObiv/3bv3mM4pPpbQ6wNkMi19kZ6guYE5SALkcnMS5c8QDGFv3S1rbw+3S4A71K5nDgQhiy5jIvkbkf/vCHXr7CmgBOjHlI4R/6hP6GaCZrSNDx6L/YLuDvzA2eYZ0JupIMNTgy0+C6upOCrPXoD+SaICHa+dhjj3lnOet7KDhKea4umKptvNBL6CQyE4TCt5mD4Wqa8O0zzjjDB3/EDr4mAr1vvU77cnU7dhXBMoxbKKlurrLlcBazjjH/09K3fdilX23jGv+ec+dnjm6DuMVJH596btJtfdt8Fgyq+sXO0C0AACAASURBVBP0INlNWHtYV9AVpBNGD8S2Wd36XIcTtgspb8lGBUGJ/CFLL3/5y31z+54Tqf6osp14huun0BUhIxL9Rse9613vmgPGvtsYEwV9rkV96/cS42ORUZ4pabdTv8VmsLY1fo797k477TSxJqBbWRMhV0OQDvsubAxso2Bj1F1tUGI9ZD2GcAw2WFsad9Y4dAPFcmK9DrcS++0c+5xgefa/YR/WZJ9b5KNqHgc7hSwlYQ/I97Df41PN7AnYVzL+VbYNVzoRwB3v77CrsKOqgqT7lrsSa3Bf6x02GntG1iJKEy78nu53qgJGUls2ZLQgA1XYv/EMwSOx74GAf+ZHmlGplI636qQcGyfnWev3ec7qKwh15mB2yy23zLZ+N/mASti8OTjoWSEgBGwIiEC34aSnxg8BEejjN+bqcQMCw0Cgpw7lttNIkEeQQNx3TKmK9k03vTi5iDTlhFNdirKUEG46IZw6koiuJ6o4vkM4PYXZdhIS5yinzoPDrckxmuvU7rtvqYOIfzdF6FaduOuTQEdmIBuIKK4a36oTQ7xzzjnn+OCIqnfYQHF6KhC0dSmrU0KVU3eQB9yTlxaIEdIZQioFUgRyhtTYaRu4I23HHXf091ZT2k4/fve73/V3iQZytY5A54QKTh5OD4d6kbU4kCS0O3Uy1tWZK49NStuyKU7nVlMgAn1ANkN6cGtKvqo2lvhuqqua5BJdyfOQ0aFwB2NI2x+3Oa4XZw0OIeSjKlMGMgHpBalLqSM0Y0cRz3A/e9WJlfQEEnVWEeOhvfH959yzjjziHAylijxpSn3+m9/8xs+psEZY7zGsk8suzs6mDCl8x6pfrAbOdCDQ44CfthNY6WkcHIWk24/vLuZkIsFC6OC2+tJ5Xue8riIMIBcIZKrKTMHaBQEQTg01BY5YxirVlU12AfMdshRyIawXdQR6Cb1Of3J1O8GAzOGwDnHSklPVVQFL6brMs6ydcXBCCfuwS78sYxueyXEYV+m2uiwg1G/VbSVsPgsGaX/a5m0aHFF33UcVTgTmEAxXdz9tiTmR6qSqwJ+AU2rTVwXflGhjShT0tRb1rd9L9N0iozxTym4P37fYDNa2hufSVOdNWaFSG4M5AqG97rrrzvbZEuthSkA2keKsr5/+9Kfdueee69vVRrbXYVZqv13lS6i7yqWrfV63pqfzeIMNNvCkd1U6/CpbAaya/BipzVRno5eQu77X4L7XO7I1cdgC27Mtm1u836mzD1PdSeACgV9VVxele/mqqwZL6XirTsqxcXKetX6f5yy+gri+FDN0YtM4WPdofdu8ORjoWSEgBOwIiEC3Y6UnxwsBEejjNd7qbQsCw0Cgs0GBAOPEBqXKiZp2E9IIJy1O5arNTUoe1Z0Qj+uNNzg48Yi4brrvNHUsp0RWmsaKPnI62uoAaHIk5Dq1++5buqFuO0lNn1PHb58Eet2J2YB16tDh720nCdO00gceeKBPmxg793EA4vAPKbfrosXjMcdpwQlG5JxSR/TEd6rVEZpxvanzpm7Tn272qjbncb0pkV8VSJArj01qy7IpZm5BigaCtO0+7rR9zG2ufsgtJb6b6qr0+oa0jelph6q+pyeAcFCSPaAqqCPUT9p+CIlwEr3q1EXqpKz6dpzqHYccp4px+lGqgoLS1PDMMQI84oCSVCbagpH4VnyqaVDS0+IMT50zbSn/LPolRz6nmkBPHeFkOyBoo0nmSN1KFgmIpqqAjDg1Nmsyp8Gbrl+IyS2eJ5MIaUzjkhIGbYFJvBsHeDQFgljGC0wglCl1GXTS9SIOAKpztpfQ67QjR7enhFhVYGGKUTy3quZpCfswt1+WcY2fyXEYl9Jtfdt8VgzS/oAFmYGqArdCnbEeqLPN0nottlaJOcEp05Btqm1dSdc2CDCyLMRBQiXaWGItKqHfS/TdIqcl7fbwfYvNYGlr/MwvfvELxz7kd7/7nf8zdlLTHjXdp1Vdo1NqPYzXYtpal8a9bR9txajUfruEfU6fLPIRz2PLHjC1++uCJmJM0/T5VQG5JeSu7zW47/UunTt1+2ROH4cr4erWrpTcb7ONqZP9WghorgoALqHjrXON53JsnJxnc9pg8RXE9ZXArITNm4OBnhUCQsCOgAh0O1Z6crwQEIE+XuOt3rYgMAwEekwUWk+Hcr8c0buBdCdiN3YkxJtTCEpO/aYpsGLoUodKW8ou3k3JJEhR/qs74W4RVutGI9epHZO8ffSty511qaOmTwK9jQQG+5gEaTo9G8YJ5yfGFv9Rqja93J3L6UUIIIr17r70vdS5lN6pVnU6s0qe4g1iFYGeBhI0pRiM649JH072ktqduz5DyZHHtnlg2RSnzo0q0jWd36Ts5w41Cmneq05xtLWtxHdzddUf/vAHx+lryGhK1TyKT0TUneir6mv6XhUBGbe3ak7E9wcS5ERbSTnKHKl6PiWSqxx4qUxwXzJBO02FE2bhTuW2EyRt457r7OR+vUsvvdQts8wytVVb9Etbu+Lfp5pAT09mVp12S/uTyrJlXJswseihdB2yrNsPP/yw487lhx56yH/+zjvvrL0rtKl9qazX3ZWZ1tEmf6X0Ou2wYBray/U2ZNEJV4NYrk7gpDq23F133eWrSW25EvZhbr9y5iHPWu04ni2h26bSnrWs3ymeaXvJJATRvMgii0w8motTqTkRy6NlXUG+mReUGTNm+OubQjaGUm1M73rtYy3qW7+X6rtlrpay2+Nvt+lsSzsHfcay5yq1HqZrXV1AOHd6c3UUpS0gZVA80vcterqEfU47LPLRtp9L+5PuG6v0aPpO6kux7KXbxsEid32uwaXWuzgIt470jvc7dQEL8Wl2S1AD2MT6tmo/UULHt41r/Ltl7oTnc57NaUOurVECsxI2bw4GelYICAE7AiLQ7VjpyfFCQAT6eI23etuCwDAQ6Nzp2BRpW9VFNoo4s0MkfkqIWTancb2WU51V7Yg3WIOmCaZ+60Yjx6ldom+5TkT6Zt1UWyZ17saJOnOdEZbxiE8jWZypoW+pcyklcXKJ2lBvWx+7nnqNgw+qnFw58tg2vpaxTaP+IcM55cz93FUp8dq+af29xHdzdZVlHsU61eJEC/1PdUUVoRkHz1Sl5owdP5x4gjwPKTo57UtKavR1KD/72c/8iT7eq3OgWmQiHcO2uWAdc56zjFGX71n1vaWtU02g55zMjPtDYAVpnCmcLieIrmux6CHL/Em/b6nX0uaULLY6q9vkr5Rep085fe9yUj9te5rVooR9mNsvy9jGz+TM6xK6rYTNZ8WgS3+oO7YpqwiD3HpLzYmUfOWaHdLINwXo1mFXqo0l1qK+9XupvlvktJTdHn+7TWdb2jnoM5a1zvJM1/WQK1kIuKVU2YppEHpbVrBB8Ujft+jp3HG04mmpt8Q8TjHI1auWMbBikGNbNH231HoX6/q6/T1jxL4TfVYXkN4lG1bapzSweDJkowlzy9wJ7+c8a5Gv8Eyu7JbArITNm4OBnhUCQsCOgAh0O1Z6crwQEIE+XuOt3rYgMN0J9HSjVZUmu8sgWzancb1pujnrCbOc79BXTmaxEbrnnnv8XefcA1tXmtJ85Ww8S/QtPpFcl1I27Zd1U20Z79yNE3WW2DzFG8Oqu5u7bkC7Ei1tfSxVb448to2vdWyr7rVfa621/AlIiNhZs2a5eeedt+1z2b/3/d0cHUJj2+ZR+nvOnZJtdfP9OLijKpND0A3xb7EDKc22EDsg6tpqlYl4MNvmQs7AW8aoy/f6dCxNNYEe96WPYLJ0fDix+Otf/9pdd9117rbbbvPELlklmkrVOm6R8bTOvvRbibWYtpbS69Sd0/e+7YJS9mFuv3J0Bc/mzOsSuq2UnFlw6NIf6k2zGqVzN7feUnOCK3iOP/54n5Y+FO4Yx+7gygKujODflkxUpdpYYi3qW7+X6rtFRkvZ7fG3LTaDpa1Nz3Dtzh133OHXRALKH3jgAU/k1ZWqbEUl18O2TFuxDFhP5lox62u/nTuOVjwt9ZaYxyl+uXqV9/uQuz7X4FLrXXptRZphLs2iUZUJLQ0SaUvfHsanbVwmQza6+i/S93LsIev85rk2jNK6SmDWt82b0389KwSEQB4CItDz8NLT44OACPTxGWv11IDAsBHog6T1HsR5kd6NZIB2jkeqIux5iPRibLzoG85oa+mLQC/Rty4bIqtjwYJP7saJOvvePKXp8qwb49A/7predttt/T/TIIQc0iLGq62Pab0WrNNnqu4W7trequ/njC2BKKRBvu++++aoCofcuuuu61PsczJg0UUX7dLdynf6/K7FkRY3om0epSe7cnSqJa14eq9rfK9m/O345HtMjqRBUvEJ07oTuTkyEbBqmws5wmAZoy7f66JH69o9nQj0XF3YNhaPPfaYvx4FnZlTphuB3kVG6G+b/JXS63w7R7fH8pwzTvGzcRBNm67r+o3cfuV+J2del9BtJWw+KwZd+mMZj9x6S84JiJWjjz7aX2VTRVguvfTS3u6AUCdle93976Xa2EXPtMls2+9W+QjPlep7WztK2u3xt9t0dls7m35H/s466yx3xBFHNAZhp3VMNoHeFswZB0/mZEpqwqbv/XbuOFrXLEu9JeZxil2OXu1T7iw63zpHSq538TilV+7EwcR1V2Wl8mDtU/pcvM/it8mQjaa25qwHOc/m4JMju6Uw69vmzem/nhUCQiAPARHoeXjp6fFBQAT6+Iy1empAQAT6nORkFWx9bMCqUnyx4TzyyCP9f6FA7K2xxho+pV16QpZ7ezlNQJlOBHraty4bIqtjwSDW2ZHHJTZPaX9ySaMmB0oOaRHj1bap7sNpyfdSYqpre6vGOndTzGkIsDzjjDMm7ihO62XOEayw//77u8UXX9wiYq3P9PVdiyMtbkzbPMohUqs6aZnb8V3ppOiESJh//vldfOIoTscZO5riNO0x4b7UUku5yy+/3C2//PJzNCtXJrrO97pBt4xR29zrinWrIP7fAznj3gXPtnZY5Katjqrf7777brfrrrv6jC2hQFARHPOmN71ptlfI6MLdyU8++aT/uwj0PMSr8MrR7X04E+N1tE3X5fVu9qdz+pX7nZy50GUutumaUvasBYcu/aHetvHIrbeUrRMweOmll/yJX9a+q666qvbk7yqrrOJPq0Omp0R6qTa2yUeXtShHpi1yUqrvbd8uabfH37bYDG1trfqdO6v32Wcfv86FQsYD1sMVV1zRzT333BN/f/HFF913vvMdT7ZRJptA55vxHedxkHkayFB1ejcXnxL77dxxtK5ZlnpLzOMUU6te7VvuLDrfOv4l17tYT6VXUMUn3zfddFPHlQWvfvWrZ2t2XwR6OncnQzaa8M9ZD3KetY45z1llN9RZArO+bd6c/utZISAE8hAQgZ6Hl54eHwREoI/PWKunBgREoOcT6JBtOCJmzpxpQPj/P/KqV73KcZpyySWX9H/kpObXvvY1fwcwhXoPO+ww/+9XvvKVlXVbNxptzsa48njT0FffrO2M22F1LFhAz904UWffm6dBT7LEaa2n6gT6aqutViuLTeNAQAipSkPJkce28e0yttRJalVSPN9www3ulltu8dclkCIyLgSCQLSvvvrqbc0w/z7ody2OtJx5NMgJdKtMx/fzxU7RuC/pnX1Vqd3j+8+brkDoIhNd5nvdoFvGqMv3uujRujaOIoH+xBNPONLB33rrrb7b6623nr9v+J3vfKeba6655oDCooe6rEOWei0Ko4uMUG+b/KXt60uv8+2cvsfy/OY3v9kRFFM1Tk1Yrbrqqu7ggw92M2bMaL2uwoJ53TM5/cr9Ts68LqHbSth8Vgy69MciZ7n1lpwTKRYEiHGdBGseuooMNWk56KCDHP8tsMACtXZTX/O2i55pk9m2363yUWcz9tX3tnZYbZy6eprs9vidNp3d1s6q37E1ycQSArLRsZxC33zzzSv3q5a1zvJM2pYc3fnoo4/66w2wxynhCh+C3D75yU+6m2++2dWd3s3BqNR+O3ccrXha6i0xj1NMLXq1hNxZdL51/Euud2Q0IPD65JNPnk1++Uecvjs9IR7ansoDwZ/M29yy4YYbuj322GPitcmQjaY25qwHOc/m4GKR3bi+Epj1bfPm9F/PCgEhkIeACPQ8vPT0+CAgAn18xlo9NSAwbAQ6zgH+s9wf2NR9y+Z0UMO6Df7YQcCzpHzk5EBdOkeesW40chwYXTYNbX2LnUjWu7+tjoW2b/N77saJd7rg0DYe8e859/6mqbLjU7y0NSYo+Xd6b3QdRm19zJEbyziEZ/qst8vYVrUVpw/3lZPq8rzzzps4IUb2B1KFL7HEEjldND+b+91cXdU2jwa5N/gPf/iD22uvvXzgD6VOH6f3+kEcvOc975lwNFVdZ3Hvvfe6TTbZxJ8ODqeNcJ5CigbdB3FWpfu7yETbXDAPqIHALKVfcto4nQj0VJ/l9CN+lhM91EXh9M83vvENt+yyy9ZWZ9FDbfOnqnJLvZY+xlcZVF2FUVdHm47oq32D9r1tvbRgFD+TjlVf9iHfKIlZDg4ldFufui93zLr0h2+03WObW2/J8W3D5Nlnn3XXX3+9O/HEE2e7XoZ/kwY4rHGl2thl/NtkNv69D/1equ9tYxNsDYKZKX3a7fG323S2pZ3pM3GGH4KhzzzzTE9O1+2XLWud5Zm0HTljlwYshCt8CDL54Ac/6O3yutO7ORiV2m/njqMVT0u9JeZxiqlFr5aQuz7X4C445chWnEUhXDEDsb777rv7TBBNtpxVHnLaMx32G23rRdyfnGdzcLDIblxfFzlpa3vb7zn90bNCQAiURUAEell8VfvwIiACfXjHTi0vgMB0J9DpcnwHbo4zowkuy+Y0fj91CHz3u9/1hNAgBQcB5BAOgne84x3u0ksvdcsss0xjlVZjPMeBUaJv3/rWt9zGG2/s+1J393va0T43krkbp1IbzksuucR99KMfzcKBh9NTwikxEKe85vm66PYU47YNYoobxDKnQAYtOfLY9q0uY9tUJ8EKV199tU/hHu4rrbtru61tOb9bv5urqyzzKNap1gAX+pYGbjTJR9xuTkR9/OMf9//dddddLr7HOGD229/+1jurSSkaHKbnnnuu23vvvf0j6Yn1GOsuMtE2F3LG0jJGXb5n1feWtk41gR7rwjhNv6XtVc+88MILPuDs9NNP9z9byFOLHrLMn7Q9lnot/SQjRpgjPG8NjGqTv1J6nTbm9D1u5/ve9z534YUXute85jUWaGqfKWEf5vYrtwM587qEbith81kx6NIf6o5tyip7ObfeknPCigVpjyHML774Yv9Kes9zqTaWWIv61u+l+m4Zm1J2e/ztNp1taWf6TNxui361rHWWZwZdD+Mrf7ANsL8JhuOaH8rxxx/vbcZBAudL7bdzx9GKp6XeEvM4HUuLXi0hd32uwaXXu9huC/4O9ujsrR555JHWIJy+g4/AbjJko0lH5dg4Oc/m6EWL7Mb1lcCshM2bg4GeFQJCwI6ACHQ7VnpyvBAQgT5e463etiAwDAR67Diruke8qovcP0w6RDYvlP3228/hUAjFsjmN600Jyz7uYythrIc25zi1S/QtPklHm6644gq32WabNUqj1bFgmdS5G6dSG84uONCWOKKff6dESnpqw3pCo03m0pPDufe2141Njjy2ja9lbE855RR3zTXX+Kre9a53uUMOOaTxyoVB0prH7S3x3VxdZZlHN91008TJ7pz0mLGjs+2EbCz7EOPvf//7J4IxqgIUCCgg/TZOU+qm3zhROcHRRrhaZCKVq7a50CaH8e+WMeryvT4dS1NNoMcnSDkdxwlMsj00FfTRMccc4+8qp3Ca7lOf+pT//xY5T+u26KFS9VrkKdVDkGvHHnusm2+++Rpfb5O/UnqdRlkwDY3vIgNtuJWwD3P71dbG9PeceV1Ct5Ww+awYdOlPau9ssMEGfl2I75PNrbfEnPjFL37hOEH7u9/9zsPBvbRkxmgq8Vqc7m9KtLGUrdtlbjfp91J9t8hpKbs912awtHWQOi1rneWZLuts/E56OpyAkssvv9z/12ZnWjEqZX+1rb1p+6x4Wuot1ae4zRa9amlrXKcVgxzbokkOSq936frEfp3gqJAdiYxdO+ywQ20Tu9gwbXI/GbLR1IYcGyfn2bZ+58pu/HwJzLqsizl91LNCQAj0h4AI9P6wVE2jhYAI9NEaT/VmQASGgUBPT2WlaQ6rIMABwslfUjRzzyYb8eWXX37i0dwNHy+eeuqpE3dM4ei66KKLGtPFho/hVOOUFaRBnbFucRKk9702kZu5G8+++/b888+7T3/6044TpBROMUMu1t3tzjNp/3A+hhMIuWJu2fSndZbYPKU4QHST3r7p1F16nxyBH+eff753JMUlJjORLWQ8pLuuwiu9A7AuGOXaa6/1RBVkDt+E7Hzve9/bOgScTn7Zy15W2bdceWz6mGVs4ysEcGAzV9/ylrfUVpumJu8qeyW+m6urLM6p1GHJXIWomzlzZi1GBCVxxx6ySIHIRG/Ed7bGL8dOK9JqL7LIIu6OO+5wTUFQsUx/5jOfcaR1rzuxHn/LIhN9zPc6cCxjVEK/tE7K6IGpJtBTJyanxwmYaCKH0zUhzkKQynlVVoMYn1T/8RvEfEriW+ZPinuf+i1OS8+8gUyIbZf02+l6sf766/vgk4UXXni2R0vodT6Q03d0yE477eQ4sUbZcccd/T2hdTokdIA+/vSnP/UZetI700vYh7n9ypmHPJvjMC6l2/q2+awYpP2xnC7FjscmefDBB/1nqgJYu+DU95xIM7RY+nb77be7tdde2/eram3su418p8Ra1Ld+p50l+m6R05J2e/i+xWawtDV+Jq7Tkvkr3idTT5XdOxnrYRw8STu4B5q1Ajs1J0NSE16xzPe5384dRyuelnpLzOMUQ4teLSF3fa/Bpde7eO8CWf7iiy/6vRI23GWXXeaWW265WvF8/PHHvY+EzIZhfTvggAMar/PjOfQUc2TWrFlzZGeYDNlomm85Nk7Oszk60SK7cX0lMCth8+ZgoGeFgBCwIyAC3Y6VnhwvBESgj9d4q7ctCAwDgc7m+uSTT3YQKpQ3v/nN/s7i4HRKu/jMM884Nh9nn322/6mKaLZsTtN6H3vsMbfNNtt45xOFFOWnnXaae8Mb3lCJMu1mQ7TLLru4t73tbe7LX/6yW3LJJSeeTR3Pu+22myexqpzJEAkQBGzEQskh0JvSH1Nf332jTqKwOXka0mI33fHOM5/73OfcGWecMdG/riQmFeRunHinxOaJenGQEszBRpdCOmvSUlcRR8gMZC8yE3CrCxjhHk1kIMhE0x3A1Hvrrbe67bff3kE4UOqIzKp6iaB/+9vfXqtNODFPWyi0d+WVV55tQ59DsrQpbcvYpif4m2SP76UO+q4p3Et8N1dXdXHQEYBBKmzSR6cEFfhAYEEGoFcpPM8JwHBNQ9WYpU7R8EwT8Z4SEOGdtvGwyETaxi7zvU42LWPU5Xt9OpYGIdC5SzXM77b52fR7vCa03dGKHLMefuELX/BVfvjDH/Zr+qKLLur/ncpXk13w0ksveSKaABDsg1CmI4FetRYTmPPa1752DmjpF2nQsR3CelFHoJfQ6zQo1e1ttkZqFzSth9TPXaInnXSS1z8E+rB2xjZSCfuwS79y5kU8r9uuJSql20rYfBYM0v4wb8855xy3zjrrVKZoTm1DnidYkMwycemCU99zgpOIOOAYX0qTTRbWVWyTECiapnDnmb7bSJ2l1qI+9XupvltklGdK2e3h+xabwdrW8BzjGu4N529Ndm+w2cN+luenikDn2wRLbrLJJhP7pNCnvmyPUvvt3HHsYp/Xreml5nGuXi0hd1VrcJW9Zp0jpde7NCg5tKst0DjYsrGPq20/xjusiwcffLAPlsS3xN4t9ilMhmw0YZ+zd8l51jrePJfaBG26pBRmfdu8ORjoWSEgBOwIiEC3Y6UnxwsBEejjNd7qbQsCw0Cg04WnnnrKO/AxRCk40Q477DAfnR5ONUPy3H333d7pHtI3153gyt30BhhxwnOCKjirISFJFU9KyeDUxaELEcSJa0gpnq0iC3AM77///j44IBSikDmZF+5ChzjnfmYc6DgA4tIUmU/6MDZUN998s38FAve4445zb3zjGx13x84zzzxzRDf32Te+SXQ0pH8IZOBv9I9NH4EEtAFnwn333efbFsYs9HFUCPSUfAw4kFacyPFAWD799NM+ZTWnMoN8tZ1Yv+WWW3xQRyDnOblBvRtttJFbcMEFHQTLb37zG7/JxpkWk0dNJ4HZSG699dYTZDvzbd999/V/i9Om4twly8ARRxwxUXeV026yCXQwjx3TYI4sQsAsscQSE5iTJvS2227zmCGHFE6kQtjyXG4p8d1cXWV10DE/0T/hDml0FEQcJONiiy3myQx0GQEX6ChOioZiObHOs3F62vBukxMjTYXIO1UZRNJx6UKedHGW1MmDZYy6fK9Px1IOgZ5mZIDcQgY4RcPJGsq8886bOz38mpDKHOvBdtttN0GMo7N+/OMf+zUhZDuoy7CROt3RfwRiQbajpzgVyanVs846ywcmpaXqjnHr/Inr6lO/MeeQJ4jVUFZZZRWvY9daay2fJQI9w7xkLmEbhPWC5+uc7fzWt16nzlxbA3yRAU6EhbLFFlv4cWNNwi6g0Mf777/fkzrBNqgjJPu2D7v0K2cyINfbbrutf4XTkF/5yle8LYstgH02//zzT1RXUrf1bfNZMEj7wzsLLbSQX4MhG4J9gR744Q9/6Anp2DbE3uZvQU7CN7vgVGJOpMF4yDR6nCw+TXsE2lIXLNn3vC21FvWt30uMj0VGg/6Jgwb5G/uXPux26rLYDNa2huewxzn9etVVV/k/sW6ybyYgFxuetfvnP/+5u/LKK31QUrwf4PmqLC6TtR6mbac9FtvP2NKD5wAAIABJREFUilGp/XbuOFrxtNRbah7HmFr0agm5ow192lXUV3K9qwsYbgv+DVhjRzFXw9zl77vuuqufk7GfoGrPSiBzGmQ5GbLRNPdy9i45z1rnO8/l7mNKYVbC5v1/7J0HnG9Feffn7u7tdC54pUi1BIyiqMFKlIgFRAKJJZIYewdfW+zmk1hRY40xMcUYYxSJJSixAoKhioBYUFQQRGkCt+3dvu/nO//7/Jk795Q5Z8/Z/Zffed8N3t1z5sx855k5M/Ob55kqHHSvCIhAGgEJ6GmcdNfwEZCAPnx1rhIXEOgXAZ0isDDFQvsll1yyXYlYNMcr7corr9xuIZkFAzya8eqwctqDKZPTLGws6uL9zqQmXLTmXvKB8MSCfbwwkecJkFemrHdTHoT1r3/96/7PhPbG+ywrHHjsCROmlyecNl02mwCzoBN6OeSZI4vjLJ5+7Wtf87cMioBOWVhYRChi0Sq8WDgmPO91113XFavt72zKIMIB9Z53UWcIm0xAY3vMeoZz6K+++mp37bXXFobSZjGAemACbx7rlh75OfTQQ93Pf/7zHf6WF0WhyYWQlAUd8sqCBJtR8JQOLxYVjzjiCLd582Yv0IQXZUPMYONC3Gekfkiafm/Vvip1gY7yIDwhmIeRLfg9HAh5T4jPuC8j7DL9GbZbdsUe5SmhM8PzAEk/JYRnqk2E+a2zWJJX3pQ6qvO+JheWqgjolDMMJR6XeyGeQLHYGfYrWTZHe6WPQ3CMRbOszUlFNslGADYU8d3l4luOKBJeVdqPPddk/1b0vcgqG3xYQGWhlqtIQG+6X+d9dcYacZSgsFxHHXWU/+fFF1+8Q99cFHmoyfFh3XKV9Yf29zhSSfhcPO5ps29rY8xXxiAuD5sp+Wba+KXo25MlFNj76nDi2abbBOkhghApIR47Fc0R2DCDYJs1nm86j21+i5rs39uonzL7DP/e1ridd6SMGark1e4l6hnfytj2stJiLsgGdI7W4eLMZuYo4Qaexfwe8p2n3diV4r1bhVEb8+2q9ZjKMyXdNttx1X61abvj/U2Pq9r+3sUbOlOODwvtlzb7spe9zB9dEV5Fc9a8TYWLYRtFba/K3KXKvVXaO/dWmce0yayNMW9VFrpfBESgmIAEdFmICGQTkIAuyxCBgEA/Cehk+8Ybb/QeAOaZlleZxx9/vBcVEcqyrpTJaV7aFg6bcMbmtZp3Lwtmb3vb2xweVvHivz1zzTXXuNNOO80R+jTvwisWD0CET7zJucp25zMZYwECD9vwKvI8brpsvJd8sOEg3Fkdl9PKx8SRyAJcgySgUx48IAiFTvliUTLkYZ7AeOmliJQsCmDPLDzlpUuapEe7wCbY5FFkB5YfNqUQXjSODhDXn3mQ4emSdY52kwshVRbKWQDFqwtRvIg55cHLk3sf/vCH1xbPjUuT763aV6Uu0FleES4QxImYUbQJo6yOs/ouvCXoJ817PUUMj880zjrvNn5XFZuwZ+ssluT1zyl1VOd9TS4sVRXQ8SpicwVli6+FCOikRVskUoxFaMnjSpvENvPCO1u/ioc5G5Ty7Nf6Pzbg4eVjC5RveMMb/DhhdHS0m4Wq7YcHm+zfLCPkA0ENTnnlok3StxEt4w//8A/9o0UCetP9uqVXZ6xB+fCgD6OX5NlB2XjOnmtqfLiQcuWVIfw94yw2x+FNHdftYgro5KmNMV8Rg7gfIoINV9H4hb8jMNMW1q9fn5l8nW9AmFBTYx1jevnll/tvH2fjFl30TfSz3Mv/LrqaymPb36Im+/e2+qyUdmrflzbG7SljhtQ8xn3LhRde6IU4xvl5F5tEGZexCZt+iItvCPliI3j4HWL+hocrV8q8rO73kA2bjBGZ53LBnQ3YTV5Nz7er1mPq+CIl3bbbMdxT+1W+I03aHe+ua0dF9tLm9y72xD/11FP9NyvruLa8PKb2nTzP5k/GT/vvv/8OyS2GbRRxrjJ3qXJv1b6gyjymbWZtjHmr8tD9IiAC+QQkoMs6RCCbgAR0WYYIBAT6TUAn6xbi9XOf+5wPUW6eSojVLB4/7WlP82cP5gnWpJEyOS0zFARRQsYjDLOD37xZyQci3JOf/GSfHwsxX5QeA2uEbhYT8bBnQRpPHMqB4MnCBsIki3KE57aQ3WULDHj2sAOXdJmMkiZ5Y1KXNemyPDZZNtIkPc7gJkR5UflYpEGETV2oyWOaOukPn2978mTvIm+E5WfDhLFg4fRhD3uYO/bYY739Uk9VPaBvuOEGv7EEccjaBN58eLIT5p00sRvCsGNrKQK6tTdsmzyH7c3skzxjk3Y2cVadNLkQUqduCY9P/mHDoqJ55zzoQQ/y7QHPNguPXNbuq/y9ifdW7atSF+jicmA/hPZkwZ+FMBZyEOge8YhH+PrlfMqiOs7jEuYfQZDF2CLbjkNtlp2pzHvr2ESd9p5SxqU8r7LINqsK6KTFRhD6FDx/6auwB0Rtvh9EzljIZccDnHHGGb4vxHsHMZF+he8dR5CktklLCy/sov6PELbhhg6iuFA+IiPYVaf9NNm/hUwpFwv+fOf5ftIP27eC9si3gjYZCg8pAnpT/XqY17pjDeySqDqE07fvIeny7WLjBN+vsvFcmI8mxodNlKusbZBPvPbYGEmfi+1TZgQjPEHD8QLfbIs8lBIStk7f1vSYr+rYzL6VZ511Vvf7Y30BY+BHPepRhWP6Ot+AOI/UyULHOmGabG7Epunj6N9sXGbf1WOOOcZ/V6uM95rIYx37qCpyNNm/G9Mmyl7WLovstslxe9VxXdV8b9y40W985egSG88xN+WbSnuyPjWM+MO3hfksdrkU38OwDXP8GpGRODam6avJ+XbVekwdX6SkuxjtuGq/2pTdUedtjatIu63vXRhFIeuIoFRb5vg+2ubZZ5/dbb829jv66KN9lLTDDjusexxZnO5i2EZRWap8L6rcm8ovvC91HrNYzJoe89ZhomdEQAR2JCABXVYhAtkEJKDLMkQgINCPAroqUAREQAREQAREQAREQAREoH8IVBVk+qdkyqkIiMBCCIQhsIkUgxiZFdFqIe/QsyIgAiIgAiIgAiIQE5CALpsQgWwCEtBlGSIQEJCALnMQAREQAREQAREQAREQARFok4AE9DbpKm0R6E8CRCx4xzve4Y+M4kqJtNGfJVWuRUAEREAEREAEeo2ABPReqxHlp1cISEDvlZpQPnqCgAT0nqgGZUIEREAEREAEREAEREAEBpaABPSBrVoVTARqEyBk9Z//+Z/7o0oIL0/o+YMOOqh2enpQBERABERABERABFIJSEBPJaX7ho2ABPRhq3GVt5CABHQZiAiIgAiIgAiIgAiIgAiIQJsEJKC3SVdpi0D/EZiZmXHvf//73etf/3qf+Ve/+tXeG33lypX9VxjlWAREQAREQAREoO8ISEDvuypThheJgAT0RQKt1/QHAQno/VFPyqUIiIAIiIAIiIAIiIAI9CsBCej9WnPKtwg0Q2Bubs5NTEw41h/wPP/Hf/xH/7Np0yZ3wAEHuDPPPNM95CEPaeZlSkUEREAEREAEREAESghIQJeJiEA2AQnosgwRCAhIQJc5iIAIiIAIiIAIiIAIiIAItElAAnqbdJW2CPQ+gbgPCHN8+umnu1e96lVudHS09wuiHIqACIiACIiACAwEAQnoA1GNKkQLBCSgtwBVSfYvAQno/Vt3yrkIiIAIiIAIiIAIiIAI9AMBCej9UEvKowi0RyBPQH/jG9/o+Fm7dm17L1fKIiACIiACIiACIhARkIAukxCBbAIS0GUZIhAQkIAucxABERABERABERABERABEWiTgAT0NukqbRHofQJ33nmnP+f8y1/+ss/sMccc417ykpe4o48+2o2MjPR+AZRDERABERABERCBgSIgAX2gqlOFaZCABPQGYSqp/icgAb3/61AlEAEREAEREAEREAEREAEREAEREAEREAEREAEREAEREAERKCcgAb2cke4YTgIS0Iez3lXqHAIS0GUaIiACIiACIiACIiACIiACIiACIiACIiACIiACIiACIiACw0BAAvow1LLKWIeABPQ61PTMwBKQgD6wVauCiYAIiIAIiIAIiIAIiIAIiIAIiIAIiIAIiIAIiIAIiIAIBAQkoMscRCCbgAR0WYYIBAQkoMscREAEREAEREAEREAEREAEREAEREAEREAEREAEREAEREAEhoGABPRhqGWVsQ4BCeh1qOmZgSUgAX1gq1YFEwEREAEREAEREAEREAEREAEREAEREAEREAEREAEREAERCAhIQJc5iEA2AQnosgwRCAhIQJc5iIAIiIAIiIAIiIAIiIAIiIAIiIAIiIAIiIAIiIAIiIAIDAMBCejDUMsqYx0CEtDrUNMzA0tAAvrAVq0KJgIiIAIiIAIiIAIiIAIiIAIiIAIiIAIiIAIiIAIiIAIiEBCQgC5zEIFsAhLQZRkiEBCQgC5zEAEREAEREAEREAEREAEREAEREAEREAEREAEREAEREAERGAYCEtCHoZZVxjoEJKDXoaZnBpaABPSBrVoVTAREQAREQAREQAREQAREQAREQAREQAREQAREQAREQAREICAgAV3mIALZBCSgyzJEICAgAV3mIAIiIAIiIAIiIAIiIAIiIAIiIAIiIAIiIAIiIAIiIAIiMAwEJKAPQy2rjHUISECvQ03PDCwBCegDW7UqmAiIgAiIgAiIgAiIgAiIgAiIgAiIgAiIgAiIgAiIgAiIQEBAArrMQQSyCUhAl2WIQEBAArrMQQREQAREQAREQAREQAREQAREQAREQAREQAREQAREQAREYBgISEAfhlpWGesQkIBeh5qeGVgCEtAHtmpVMBEQAREQAREQAREQAREQAREQAREQAREQAREQAREQAREQgYCABHSZgwhkE5CALssQgYCABHSZgwiIgAiIgAiIgAiIgAiIgAiIgAiIgAiIgAiIgAiIgAiIwDAQkIA+DLWsMtYhIAG9DjU9M7AEJKAPbNWqYCIgAiIgAiIgAiIgAiIgAiIgAiIgAiIgAiIgAiIgAiIgAgEBCegyBxHIJiABXZYhAgEBCegyBxEQAREQAREQAREQAREQAREQAREQAREQAREQAREQAREQgWEgIAF9GGpZZaxDQAJ6HWp6ZmAJSEAf2KpVwURABERABERABERABERABERABERABERABERABERABERABAICEtBlDiKQTUACuixDBAICEtBlDiIgAiIgAiIgAiIgAiIgAiIgAiIgAiIgAiIgAiIgAiIgAsNAQAL6MNSyyliHgAT0OtT0zMASkIA+sFWrgomACIiACIiACIiACIiACIiACIiACIiACIiACIiACIiACAQEJKDLHEQgm4AEdFmGCAQEJKDLHERABERABERABERABERABERABERABERABERABERABERABIaBgAT0YahllbEOAQnodajpmYElIAF9YKtWBRMBERABERABERABERABERABERABERABERABERABERABEQgISECXOYhANgEJ6LIMEQgISECXOYiACIiACIiACIiACIiACIiACIiACIiACIiACIiACIiACAwDAQnow1DLKmMdAhLQ61DTMwNLQAL6wFatCiYCIiACIiACIiACIiACIiACIiACIiACIiACIiACIiACIhAQkIAucxCBbAIS0GUZIhAQkIAucxABERABERABERABERABERABERABERABERABERABERABERgGAhLQh6GWVcY6BCSg16GmZwaWgAT0ga1aFUwEREAEREAEREAEREAEREAEREAEREAEREAEREAEREAERCAgIAFd5iAC2QQkoMsyRCAgIAFd5iACIiACIiACIiACIiACIiACIiACIiACIiACIiACIiACIjAMBCSgD0Mtq4x1CEhAr0NNzwwsAQnoA1u1KpgIiIAIiIAIiIAIiIAIiIAIiIAIiIAIiIAIiIAIiIAIiEBAQAK6zEEEsglIQJdliEBAQAK6zEEEREAEREAEREAEREAEREAEREAEREAEREAEREAEREAERGAYCEhAH4ZaVhnrEJCAXoeanhlYAhLQB7ZqVTAREAEREAEREAEREAEREAEREAEREAEREAEREAEREAEREIGAgAR0mYMIZBOQgC7LEIGAgAR0mYMIiIAIiIAIiIAIiIAIiIAIiIAIiIAIiIAIiIAIiIAIiMAwEJCAPgy1rDLWISABvQ41PTOwBCSgD2zVqmAiIAIiIAIiIAIiIAIiIAIiIAIiIAIiIAIiIAIiIAIiIAIBAQnoMgcRyCYgAV2WIQIBAQnoMgcREAEREAEREAEREAEREAEREAEREAEREAEREAEREAEREIFhICABfRhqWWWsQ0ACeh1qemZgCUhAH9iqVcFEQAREQAREQAREQAREQAREQAREQAREQAREQAREQAREQAQCAhLQZQ4ikE1AArosQwQCAhLQe98cfve737lnPetZ7utf/7rP7Kc//Wn/b10iIAIiIAIiIAIiIAIiIAIiIAIiAIHJyUl3/vnnu//8z/905513nvvVr37l9thjD3fssce6973vfW7fffddUlDk65RTTvF5eMITnuDzueeeey5pnvRyERCBxSUwPz/vrrnmGveZz3zGffWrX3VXXHGFz8BRRx3l/vZv/9b90R/9UWaGtmzZ4s466yz3hS98wX372992d9xxhzvggAPcCSec4N7xjne4nXfeeXELoreJQA6B//u//3OPetSj/F8f+MAHus997nPuvve9r3j1IAEJ6D1YKcpSTxCQgN4T1aBM9AqBfhDQh11AHvby90pb6aV8yCbq14YmM/XZ9cOT/dI2+iWf/VDnymPzBCRwNM90KVPUd885MVhKC9S7F4vAbbfd5l796le7//iP/9jhlb0iVg/a92XQyrNYtjqM7+k3W2nruzkzM+M+/vGPuze+8Y1u06ZNO5jCd7/7XffIRz5yh99fe+217uUvf7n7xje+scPfXvSiF7kPfOADbvXq1cNoWj1Z5rbspycLm5GpYS9/v9QT+ZSA3k+1pbwuJgEJ6ItJW+/qeQIS0Hu+ipyElt6vo8XOYZM2wST2wx/+sN+1fcghh/j/ze7vQb00mRnUmu2Uq8m20SapfslnFQbhwmCV58J7/+Zv/sa95S1v6f6qH/onPGXe+ta31i1y97leETfIUL8t8i4Y/oAnoO+eBPReMHE8B+krP/GJT7ijjz7a/d3f/Z27973v3QtZG4g8wPf//b//5/lmXb3yjRm078uglWcgGsMCC/HTn/7UvexlL3OXXnqpO+2009zrX/96t3bt2gWm2n9jq9SxwwUXXOB53XTTTe7tb3+7e8ELXuDGxsYyeeF5Tpv58z//81yeWQL6zTff7J7//Od7b/WsSwL6gs2z8QRS7afxF/dIgsNe/h6phqRsSEBPwqSbhpCABPQhrHQVOZ+ABPTet45BFFp6n3pv57BJm/jBD37g/uRP/sSxq5vrpS99qXv/+9/vVq1a1dsQauZOk5ma4PrksSbbRptF7pd8VmHQhoDeD/2TBPQqVqJ7l4KAvnsS0JfC7uJ3fvOb3/RhxO165zvf6d7whjf0QtYGIg+END755JO7ZXnmM5/pvarYHDsyMuLGx8f92J7/vZTXoAnOg1aepbSNXnj37Oys38j5rne9y2eHkOB4PDexubzfbCVl7IAHOeK5Rb048sgj3Wc/+1l36KGHZlbndddd5+ibLrnkEv93Qlu/+93vdo973OPcihUr3NTUlP89/9suRHe8y4muYddrXvMa98pXvtLts88+/ldbt2713ue2ttkLtjTseUixn0FmNOzl76e6lYDeT7WlvC4mAQnoi0lb7+p5AhLQe76K+sajsvdJDk4OmxTf+kGgarLmNJlpkmbvpdVk26hauioLY0uZz6rlSr1/WAX0j3zkI+4rX/lKKqbt7uNsWjyduE499VR3+umnu5UrV9ZKq8mHqthyk+9VWukEwo0bZZ5X+u4trYA+iP09llq1XBLQ09t31TsRnfCSRWTiOu6449w///M/u/Xr11dNqvX7B+37MmjlqWsAg8KhioBetQ/sN0YpY4eqAvr//M//uKc+9anezO55z3u6T3/60148L7o2bNjgvc/PPPNMfxse7vR1TUQFqGvvg/ZcG7aZYj+DxjEsz7CXv5/qVgJ6P9WW8rqYBCSgLyZtvavnCUhA7/kqqrxA1fslUg4XSqDqhL3ofWGI5MMPP9wLOE3ssl9oGdt6XpOZtsj2RrpNto2qJaqy+LCU+axartT7w/LjUfK5z33O3fe+9019PPO+Qe6f7rzzTve85z3PffGLX/QeTvz3mGOOWRCvph6uYstNvVPpVCMgAb0ar6X89g9ifw/9quUKQ7j/0R/9kXvPe96jEO7VzDj37rguCI9POPdevAbt+zJo5alrM4PEwUK4X3HFFe4Vr3iFe+1rX5sp1lbtA/uNUep300K4b9y40UcVYWybF8I9HLsQAY+NPrvuumuh2VEfT3/6091VV13l7/vyl7/sTjjhhLqmqucyCLRhm6n2M6gVMuzl76d6lYDeT7WlvC4mAQnoi0lb7+p5AhLQe76KKi9Q9X6JlMOFEqg6YV/o+wbpeU1mBqk2dyzLUraNKosPS5nPtiygDQG9rbz2QrosAHIGJN47f/qnf+r+8R//0e2+++69kDWdgd4TtVCcCQno1SppKb/9g9jfQ39Qy1XNsnrj7n6qiypjpd6gW5yLQStPXebDyKFqu+s3Rm18N6uMXcwWYwE964z0unar5zoE2rDNNuynn+pr2MvfT3UlAb2fakt5XUwCEtAXk7be1fMEJKD3fBVpgar3q2jRc1h1wr7oGezhF2oy08OV00DWlrJtVFl8WMp8NoA5MwkJ6Olk8cR8+ctf7j75yU/6h/77v//bnXTSSekJtHxnFVtuOStKPodAlUVoffcUwr2NhjSI37E2OC1Gmv1UF4P2fRm08tS112HkULXd9RujNsYOVcYuZosS0Ou2yvTn2rDNNuwnvURLf+ewl3/payA9BxLQ01npzuEiIAF9uOpbpS0hIAG9902k6uSs90ukHC6UgGyiPkFNZuqz64cnl7JtVFl8WMp8tlWPEtDTyX772992f/zHf+y9zwll/KlPfcqfBdkrVxVb7pU8D1s+qixC67snAb2N9jGI37E2OC1Gmv1UF4P2fRm08tS112HkULXd9RujNsYOVcYuEtDrtsbqz7Vhm23YT/WSLd0Tw17+pSNf/c0S0Ksz0xPDQUAC+nDUs0qZSKCfBXTOWfrKV77i/uu//stdeOGF7o477nAHHHCA+8M//EP3rGc9yz3mMY9xK1euTCTh3NatWx1nOJEeZyxx7hUXZ7g+/OEPd8985jPdox/9aLd69erkNLmRfJ599tn+fNNLLrnE/epXv/LnnT7sYQ9zxx57rHva057m8211ESdeZXLGebEf+MAHHJMTFua53vnOd7pXvepVmSzm5ubcj3/8Y/dv//Zv7txzz/Vltrw96UlPcn/2Z3/mF/XDnb9PeMITfJinPffcc7usZg28V61a5c+p+td//VeHYLDHHnv4s64QDrIuyvr1r3/dP1OHlaVZZ8BaNqHDPjhPkDC7XJ/+9Ke9ncGQvH72s5/19hMyPPHEE73dxKyKDAjPRMof2jU2iO395V/+pfuDP/gDt2HDBv9uWIV5qWSY226uYl+WPs/gMfnVr37VtxWz6SOOOMIdffTR/pyyww47zI2MjNTJUu4z8/Pz/l1nnHGG+8Y3vuEuvfRSb+e0H7hgV09+8pPdLrvskptGnm3QTj//+c+7L33pS93+xLg/97nP9emnlod2iE2QT/J48cUX+/xUySf3h3kN253xP+ussxacV+z6vPPO856w1uYsn9Qj/QB9Xti+/+Zv/sa95S1vKa3bvD7a6uopT3lK5pmCeQkvdtsoK2BYP2X3vuhFL/J9s30/8todtkNown//9393F110ke976Tcf8YhH+L7kqU99aiVmZovUL/0T6YXfn2c84xnuXve6V1n2k/7ehoBep39q06aTQJTcNDk56V73ute5D3/4w/7O97///f7bkjcGqPrOJvrnvIW03/72t+4zn/mM+9///d9u//ugBz3IPfaxj3XPf/7z3f3ud79K5VjoN/8HP/iB4wzNa6+91o9V6BOPPPLIXGThWOaJT3yi+4//+A+3bt263Pu/+c1v+nEaF2NLuOyzzz6Z999www1+HHDOOee4yy67zI9JabsPfehD3eMe97jSsV5ZPYd1UnZv3EcvxnePPDXd55eV0/4OezahMCax7+1RRx3ljjvuOHfKKaf4by/zhEc96lH+kQc+8IHuc5/7nB/fl1233nqr/5YzNrAxh80LGCNnzTXi8WLZO8rC0Tbdj9cdSy20XHW9CBfaTxj/sA2F32Rru+G4ciH9Wll983fmDswXsKtvfetbXbutMudcyBgkJY9Z9zRhi3WEmqz5KvmjnbMJjbZY9v0J38s3993vfrc/pzlvDhfOg4t4Lcb3sql5RZNtoE37+81vfuPnucxPuMrOvL799tv9kThf+9rXkvr3cOxw73vf25155pnuAQ94QLea8+p0oX3gYthKattu8rtZtIYSj+OL8hd+mxcy5onfsdCxSdZchD7nmmuucZ/4xCfcF77wBb8+UXYcU53xRFiWJtcF2my/luessed97nMfz4p1tHDMxjeXMVtKXx7XL1z5lobrUuH3oc66VN1xUl59lY07b7nlFveKV7zCr0VxMW5l/ZT5VVPzw9S+YRjvk4A+jLWuMqcQkICeQkn3DA2BfhTQWfBkofTVr361F+/yLsQ0BAsGIEUXk3IGvm9+85u9uFB0sRDKojcT9rKLyS6DID7IRekiZjBgev3rX++FjfhKFRAoBwvbL33pS7vi+Rvf+EbHz9q1a3dIF+ERcZ0FhLyLxd+/+7u/cwcffLAf1PJMqoCOKEDZbSBo7zD+uRCLAAAgAElEQVThOXwnggLC+lvf+la/6Jx3wYfyIT6Qt7xrsQR0FlcQEj/2sY/l5oXFsH/6p3/yi6xFFwN1BLNXvvKVfvG9yK7f9KY3OX4WW0DHpllIxqaY/BRdiM7veMc73Pr168uaStLfsYvTTz/ds7bNIVkPwvvtb3+7D4ecJXhn2cZ1113nuRe109NOO82XJ6stWT5S65D7yee73vUuxyaLvIlRPFGm7Xzve99rJK/kgYk/5WLROO965CMf6fs8bI165yoT0FP7PvrTD37wg36DUtHkMJUrfX6TbaPMMBey+JDVryPusKjLZqui+viXf/mXJOHnyiuv9P0TG82K+njqE/GzyoazrPR6QUBvy6bLbKHK32nDiL70oWwmYbPUQQcdVCWJzHub7J/jRV42dLAwzWa8vG8032fsDRtGlCi6mvrms5kM22Xxm+vjH/+4QxjLu/7nf/7Hb0LhYhzJghubGbMu+h36fNssZILLihUrtrudBXW+S4x3ir5NZWO9MgNYyGJym9898t10n1/Gwv6eYkdwZ8zIuP3xj3+8f7RsIZN7qFfsifFE0bj0+OOPd+9973u9eGfXQkWWsPxN9+MLGUsttFxVBfSU+oVV6twgFg8ZU/K9bapfS7VbvlOvfe1rC7/NpMUYiTla3gL6QsYgqXltwxarCug33nijn6OzSSbvSulf4/qnX6CPR6TIu1hDYK7MZve871qb38vU8S/5T5lXNNkG2rS/qakpvy7COg7XG97wBu8cMDo6mllVl19+uWNTLpv8uMqOxQk5MB5jDWLXXXftpr1YAnrTY6uUdp3Sr1b9bvaqgN7U2CSes7EWSX/wspe9bLvxQd4a2ULGE2GdNrku0Gb7tTzHY082c+NQUzReNttjnbfMaYkxN9/Ij3zkI4Xjb/LDuhT37rXXXqXNZCHjpLz6Khp3Uo6/+qu/cv/wD//gH+e7w/or6xoSz0urq5EbJKA3glGJDCABCegDWKkqUn0C/SigM4k1T8mykrNQisfwPe5xj8xbszy2beDCjmQmGSxehYuiDGqY8OBpm3flpcv9eEch2MULcuxaZQAY5zVFQGeCzSL8i1/84m5eEZpZHMoS/PDkZOGgSPi1sjGQhSPiHVeKgM4gcf/9989cHIoFdPKC6PWhD31oO5y89/DDD3c/+9nPdmBFfv7+7//e7bvvvplVsBgCOmLij370I78rvuxCJMHL//d+7/dyb/3Od77jnv3sZ5cK0yQA37vuuqt7b9amhLI82d9T7It7sWk2RbCgEV5l9VTU/lLzGO/KtefYRIHwxMJJnKc8ISe0jd///d93eCGySF4kfFjaTLyY0GUtotEG8WiLJ9PkkfriYsNP2O5hx7vxLM6aIIV5JQIBeSUPC80refnJT37invOc5/i+tOzCfnfffXcvoHEVCegsEtDv/PVf//V2yebVVUp/ulRto4wLdmebCrj3tttu60YusXpfvny5TwaRjn6OqBxccbtjAZ/6TqmPsu8atkhdveQlL9mhP8n7/hTZdhkH+/tSC+ht2XRq+VPum52d9QtHLDZy0U+97W1vy10UTkmzjf45rEv6HjxDzGO+KE9lfRrPNvnNj0Vuxj18p6ydhXmNF+T5GwtUCONZF/0s/TkLpVxZ39m8sRTtHy8bxghxf100Nitiy1gjHLOxAcM2fdGPMma1TWOIumzMtKut7x7pt9Hnp9h93pgk71mieOCFzlUmoPOdZqyDZ1l4wZkIN1dfffV2v4/HeBMTE16Yw2Oda3p6ervvP+0pXMRFoIsjJ7TRjy90LLXQclUR0JvsJ7K+Ucy52Bz8nve8p9TcUvq10kS23XD++ee7F77whTts2ET8XLNmTXcMYenxbto9XnnxptBwDFJmY/EYJDW/3Ne0LVYR0Ckj/XA8NmL8jldpvJm3qH8N38umBDaeM74su8rqv63vZRvzijCvC20DCxkDlzHn72Fe2cTPt5i5SNaF0M442q68DW/8nXEYYy82MXMxHmN8Hs7D8mx0oX1gW7aSwpN72vpuFgnod955p19zwuOdq2jssttuu/l6oW8OxzyMM8L1ODbEhdHm4jFP02OTeM6WtxaZtUa20PFEWLdNrgu03X7Jd5hfxqj02zgtpVxl89K88YyNr8I5ub2vbP7MfQsdJ+XVV964M55HlH1vUtjpnuoEJKBXZ6YnhoOABPThqGeVMpFAPwroVrS/+Iu/8GIWXh94BLE4SkguxJvQ65l7WMjK8q4j3CYLGbbASZrscj/kkEO6CxWki/cl3gK2WFkUoilLzGZgj3c1gzoT39gljWgcetQixvABDwW6MoEza2GDMGYsImftsmTiyKIxkxm78HJgEZ8QpQjuTLCY4CDuIYCGC8ApAnpofrDCy5awp7ybDQL3v//9/S1ZEznqANYWApzyEcqNzQUhK+7jd1nhuhdDQM9jx4LM9ddf7xfl8Dy3q0go4X7CjJJvLvOmYdGITQIsmjHAJpQd9hF7qC+GgM6iH+GebXc//LEZBGz6EQt1hchiHgOUpaj9pXRTWRMLFsgQB7Ap3g3z73//+56NedvCEK9EC79r78racc29eC0iOB544IFd3oTipd4s0gUbIOhb2NgRX6RLuEFbzMtq89g73qevec1runWNhzf1x3uz0rSQs/a3vLyah7j1UUV5ZVJJeUNPZ+qTfPEc/Q+LFdgZnnWxB3OegJ7Vt8R2AgOOi2CxyuwY8YGFMSbX8bWUbSPFPsN7qiwK54U0xG7o/1gc4rsGL4RhFpTYJGUX3jLPe97zMrMY2yL9O99AFoypW9oqm7hoL+bRhV3RX9HG615LKaC3ZdN1WeQ9FwpIZR7QVd7ddP+c5e2MKIyoyPiC7zh9Lwuj9CP0Cdb3FZ3p3sY3H3snGgzjlKIw63FIWPhSFjbjZUX/CesqK8Qrz4ec7LtNVA87z97CDiOQhu2XyBunnnrqgjxLyo6dCe2nre9eG31+qt2zuE792fgUAZLxO16IeBLSz7EQyreFhdhw81qRgM63j/HxRz/60e3GY2G9cg8ejnin2zcXTyHGy1nj7rJxfFaZm+7Hmx5Lkeeq5UoV0NvoJ+L2aszz+jU2RDJOMbsp6tdSbTbe5IXN4nV28sknd+cyzDkZ62PLNkbKG8+G761aF6l55r6mbTF1rMTRHLRxE8+tjcPLPBOz5tKsAyCmxt7KWd81m/8y1qbfsDkcnoDh/JfNM8wpHvKQh+yArq3vZRvziip5rdoGUus11fZSvsGkFW9243dFY4Ew3Dv3EoXLopNY3lLLUrXdVeFfZWyVyrSt72aV8UiVe61cqd8Ou7/psUnenI0+ic1NRFJjwzTvZU670047+aw0PZ6oMparsi4Qfx/z1vpS7czuy8qvfXNZMyFKIWtcRJMiv4yVbc2F7x7jN4saFb475kqafDM56jDcZMMchbEcaxk2Viwafzc9Tipbj4w3oFJmGOAQVRbJq2pd6P5iAhLQZSEikE1AArosQwQCAv0qoBftSowHPyxkIpTHIbTj0J9lXkGIaYicTNYZ4DCxOeaYY3awp1jwKUqXRSK82dkpzcAua0G9bHIWe2eW7a7EIwpRm4UcriJv7qyw8KkCOpMKBHg89fPCD8WL/nitsnCZFbIpKy8IPoRvjdMvG7BmdQJlE7qs0JV5UQNIHzukXs2DKW8yz2SLxR7zZC3becqCMOJn6PnetoAee+4VbV7ApmmfFva2SMhN6YzDyX4Zm3iXNwvahLsOJ1PxZK7Iu4f8he2ef2eFCI75lLVB2h5e5zZJzBND47wyQUTs4SyvrDaVklfKABPajV1M1lhszNpkFIcV45k8AT0MTc19RenGC8ncS9sPFzyXum2k2Gd4T+qCG89kLcawgYONN1li3s033+zrjPPduPKEPxYL6B9sE1lR/x5/K0844QTfX+29995Vi+7vX0oBvS2brgUi5yEEPTYXsamIKzyDdyHvaaN/jhd5i87io1zcj03albUgzd/a+OaHwjhth/PZ2ZgUX4SN5JsQbgjME8Z5Njz/PCvEazyGzNoAaXmIxwNNiHFlY5aw/G1890i/6T4/tR1w3uULXvACR0h+rrIoP/E4uUhAj8cced6/vDdON28sVjaOj8vdRj/e9Fgq6ztWNhZNFUHa6CfibxT/LjpiqUq/lmK38RwCm2U8F0cesLRuuukm73ltY302wCEm5EXeqmpjKXnmnjZsMWWsRAQ4NjCwGdzaOGNl24Ad5j/ecJHXvuPvWtFYPWszPJuemK/FY+U2vpdtzSvivDbZBlLqNdXuuC8lCgz3xesaZeOQ8PxzIpNw/F183F9qWaq2uzZsJZVpm9/NKuORKvda2VK/HXZ/02OTrDkbG/nZnJw1Z7N8ND2eaGtdIP4+tiWgl0Wdi9cG8ual4ZENZWtD8bpU0fi76XFS0Xpk1kbBMq/71Lau+6oTkIBenZmeGA4CEtCHo55VykQC/Sigs2jGInTRWcSxiJ11dtYvf/lLf6YWobC5mKgXnVMdL5bmhf4MF/LLwkTyXkLQMQg3T8A4lFjR5IwzsxFdTIhj0bjsfNwwzFmKB1w88EwR0FO8GVkcQTCzsLBF3jtmzuQFr2fENq68QfBiCOhlC7bkL1yAz1uox2uP3csWWrRoEd44xAJs2aJlUXeQMvlnAQ1xxMS7snNm44kuG1gQfateiA4vf/nLHWdmcaUITiyM4EULoywxJZ58lk1W4gWcrL4kDk/HBgN2Vudd8cJYXqjBNvIa92NZmwzifMfibZaAHi92poix4UJS1gaTpW4bVe01dcGNdON2V7bpgmfwhmJXOlfehpxw8p+3eSwsV9xW84TPFBZLJaC3ZdMpZa5yD4II/SgRGIo24VVJk3vb6J9jz+qioybIQ+zdnfWNaOubH/enWe8OQ73zLSYyCeIVV9YGpjg0fFaI15///Of+W2NHiJS1ndBTnvrnfiJN1L2qLEK38S1po89PZRGeZZ/inRuLoXlj81gsLBtzxJu88jY2pYyzwrI33Y+3MZbK+o6VjUVTRJC2+gny20a/lmqzhPMnGpdtwk6J+BKOZ/P6Knt/VRtLzXfTthjXQ96cMhbAymwrFgezvgPxGIWoIEVHa8VzzrwNwW3YVVvzijbyarZUZQycan/hmkXeOejhe9mgSNti7pYX+S28P6+PTy1L1XbXJv8ypm19N3lvlfFIlXutTCnfDru3jbFJXM8pa1ZtjCfaGMu12X7j/LIJjPWRonO94ygJWWPrMLw/c102n+cd10n5QsGd+88666wdNq+1MU7KW4/k28I3ijU/29RLlCM2ZBStb5e1cf29PgEJ6PXZ6cnBJiABfbDrV6WrSKAfBfSySTQI4sVPzg5m0LZu3bqKhO6+PfYeyBKR4oX81PNNEc85/5oLL0NCu3MWXtECVbxLM0XQjcXAssXBKoPqcFKIsM2O7qxQlpZmvGOccJgnnXRSaf3EzzGIRqwLr8UQ0BHy+SmaBFxzzTWOc7LsvMzvfve7O3jGhSJ7yoaGIpsohZdxQ8rkP7brLDEhTJrJ6xVXXOE4K46LMO/x7v6UvMY7jPOiPoRpjY+POyYhiCJcRHhA0LYrPgv2jDPO8MdA5F30JQyq+eFKbTNl5UtZQGgjr6HnBXlM6U9T+j5CguNVb6E2i0KMG5tYIMebL9zEtNRto6wO47+nLrhlteHYTrPejVceET24sgSgWHgglB2h64om47H4mNKv5XHJCk2ZyjCvXaX0T23ZdGreU+8LN9elbFxJTbeN/rnq9zzud7PGR21+88sWxMOQrXiT843g+B7GUVm2F4+Vshbw4v6rrC8lTTY7snDGhSflQsakKd+QNr97bfT5KTYfn1+b2pZSxoWxyJky5gjHKZzvmTWmSOnHrOxt9ONtjKWyvmNlbSBFBFmsfiJlnpLSr6XaLGNI2ixXqs1i6+FzWZEw7P1VbCwlz9zThi2SbtlYKY7WkhqxIxRb47l0ynuzuIR9Qt6YuY3vZWodhfelfBPazGtZvdYpU7jxLGstJ5yf4E3+vve9zx+Z961vfctl3R9/P/I2hKeWpWq7a5N/Ed82v5u8N8X2LH9V7rVnUr4ddm8bY5O4nlPmbG2MJ9pYFzBuqTZfpR2njLvi9OIjFsrWnFLyk2I/bYyTssp/n/vcxx/pxIZ4E8/LoqCmlFH3LIyABPSF8dPTg0tAAvrg1q1KVoPAoArooAjFhqIwnanYUkSkqh5J9m4Giz/84Q/9P1etWuXPSrcQcVmTMxYTwjDeRSHYwvLF+SvzJK4yqK468OZsNTtvN8VT3/ISL2xnCT51BuxlE7qU+o9tKWXAHi74pG70qDphL7LxlLTiRTzEcLz3OHeWs6vaukIbKTrPLn4/ogih7rnYkRx6mLRhG3XKX2ZvpNlGXkOmqf1iiu2nRFuIOcVtOe6PlrptVK3XKn1gSruL319mDylewFllCj3bi86ELuOxVAJ6WzZdVt4qf8cThTPrEeS4UjaYpKbfRv9cxZbJZ0of0eY3vywka7gwRvQgxHOLbsLmQxaz2OhlVzhWyvv2xN4qpPORj3zEn5FbtLEutV7L7kv5hlgaZX1H1rvK0m+jzy8rM3+vumGkCoOUKB9xHuN+N2uzRZX+vo1+vI2xFByqlIv7U8bEbfYTbfRrKTYbRwmpIgiE7Sxvg0adukjJdxu2yHvL6iEl8lNW/kNWWf122Xuz0oz7m6w5Z9V0U76XKfUT31PWZ6ewj9OskteqHFLKGNpgludouJGNaF54cL7rXe/ygm7WpvSwLRbNgVLLUrUPTE3X2FThX8Szze8m702xPctflXvtmZRvh93bxtikaj2TlzbGE22M5YxbVdtMab918hs7LixkXlrFftoYJ2WVn6h+OE3Rd3EVHQeZwlj3NENAAnozHJXK4BGQgD54daoSLYDAIAvoKd6/ITpCqV9wwQXu7LPP9h7DV1555XZnZcaYszyswoFSqjhVVn3xoP0f/uEffP44l5GLCSJeH4973OPKktouhBE3Z3lEZyWSMqhOuSdMO5xAFXlVZOWnbPJVZ8BelmadSWzZhC/2/kz1bq4zkcszjtS04ogHpPfoRz/aex2zUHXIIYe4FStWlNpglRvCOmliAsW727CNuEzYCp7YLKRffPHF3uuQ89nzrrx6byOvoSidesZZiu03nW4vtI0qtsq9VfrA1HYX5qHMHkKRsOn+PYXFUgnoTdteSlmr3vOFL3zBnXzyyf6xVG+6Ku9oun+uYsvkM6WPaPObHy4OZx3dYTYS/i1c3Iwj2YQLsHlHbFDu+Axsfnf88cf7yDN8H/fbbz83NjZWpSqT7y0bs1TpO+qMs5aq3VX1/LeylfWfbX5zqvT3bfTjbYyl4FqlXNxfNibmnjb7iTb6tZQGG5c7K3JWXjopzOrURUq+27DFlLFSW228av2T19hzN2u8XjXdlO9lW/OKNvNaNe0UG4z75TjKRRiW3P4Wfr/j4/bCzXZFaw+pZanaB6ama2zq2EoW17balL2rynikyr2Wfmo/yP1tjE2q1nNb44mycUydsZw9U9U2U9pvnfySbhiZs2ytAsH917/+tV+/Pe+88/w4gyiIRVfW+mcb46S4/GzAIty8Res77rjj/Ibq9evXp+DUPS0SkIDeIlwl3dcEJKD3dfUp800TGGQBPfUcZryIOC/r7W9/e6HIFbMvE9CreFUX1Ws8aEcw5wy98Co7x9nurSvwpwyqU+6xfKQsSBQxKRtY1xmwl03o6kxiyyZ8ddKES9WJXBX7KgrBiRh86qmnussuu2yHJBEmjjnmGL+TFoFo7733XnB3VVYndV7Qhm1YPgh3yVEE9A3Ufeq1mAJ6nQliip2G6aaWO74vFKpS3pn1nibbRtVyVOkD6+SzzHbjs+aq5p/7CYHJ8Rt1jlwIy9/W9y+rf2rLpuvwy3om9lR+//vf77D1pr2Um+yfq9gyZS5rr21/8+Nje8JF89CbMYzyEi6kx2er4sHG2YRcRd9E3vulL33J8XxWn7/HHns4Fsie/vSne0F9l112acqsKnl8lfUdWZkq+/423eengikbV+WlU8YgtuHU/MT3xYJN1TFbG/14WV3WLWvV71hZ3bXdTzTdr6Vyi48ZSd28TPq33Xab+7M/+zMfkrqoP6paFyl5b8MWeW9ZPcR2kpLX+J4sb+Wy9+a9p6z9VE237HsZ5qPpeUWbea2admq9humG84SwvwjHnKHXerz5OvQyLYoEkVqWqu0uNV1jU8VWiniW9b11v5v2XFkbCdOvcq89VyX/bYxNqtZzW+OJsnFMnbGcPVPVNlPab538xt+II4880n32s591hx566A6vvP766/1xiqwLVrnKBPRUh5ayd4blZ51s9erV7tZbb+0+xlyb4wDseLay9PT39ghIQG+PrVLubwIS0Pu7/pT7hgkMk4CetQjKwsSrX/1qfz66XSx4IgQeccQRbnR0tPv76elp97Wvfc17sHItlYCeZQKpXuhNDGTzdoJWGXjHE4uqA9Wyd9UpZ9mErs4ktmzCVydN6r/qRK6o26iaFpEa4G+RELLSZpJAeKrXve51bv/996/da5XVSZ2E27AN8oFI9s53vtP/2AWHRz7ykV6UjL3zOWKC3dJcSyWgp7a7FDttYsEizE/KO7Pqv6o917GhvGfK+qXwuTr5LLPdJha7FyJ894KA3qRNN2Ub3/72t/2Ztwi5HCfx+c9/3h1++OFNJb9dOk31z1VsmQyUtde2v/nkIeQcnn8bnqn8lre8xS+2MbYLvdbDcL+h4J4aSYhNjf/2b//mN2NaWMa4ghlbsvjPWYf874VeVb6PZX1HVl7K0m+6z0/lUTauykunjEFTC95Zc4Mq/X0b/XhZXaayj++rUi6eLau7tvuJpvu1VG5xnVYR0FMZp96Xmmfua8MWSbesHpoQ0HlPzLnsvXlsytpP1XTLvpeWjzbmFW3lNaVeq9heeG/4DWeDNps899prL+9M8Bd/8Rd+c8lf/uVfuo9+9KNu7dq1LvT+Db/h8QadrOM27L2pnKq2u9R0LR+ptlLGtqzvrfvdtOfK2kiYfpV77bkq+W9jbFK1ntsaT5SNY+qM5arafJmthX+vk9+4L8mbl1500UXuJS95iY/yZxdHWrKGe6973Wu7bBIFkLVec0BaCgE9j5u80KtYVHv3SkBvj61S7m8CEtD7u/6U+4YJDJOAzu5FvIDsmpmZ8QupJnixCxAvdMKsskMwvlImMXUHikXVGg/auRdhDuGfMGUm6HP+JoNDJospE6Gis/Ti51MmfCn3WLoL9TIJQ69mCfp16qFsQpdS/zG3sglfnTR5R9WJXBX7KvK2C9Oh/RAy6+tf/7o755xzfDiqWDhg0oPQ/vCHP7xWz1VWJ3USbcM28EIkBBfn6lr7fOtb3+r/nedxmFK2NvIavjcUmYpYpthpmC59Kf3QyMhIpSp62MMe5t70pje5VatWlQpyeQk32TYqZT5hUThMr04+y+wh3unOJrCsb1lRuXbbbTd/fuTBBx9ctfjbLYovRIivyqktm64MIOMBvMfYSPThD3/Y/xWvZibpbYX1Dsc3C+mfq3zPeWdZH9H2N588hF5nYSSFsCzxgnlWaPfw/POqx8uwcP+zn/3ML+gj6F944YU7RDY69thj/UJ/0VgtxfZSviGWTlnfkfW+svSb7vNTysw9ZeOqlPFvVv8U2zALsXUicRDC/xWveMV22ajS37fRj5fVZSr7+L4q5Uqpu7b7iab7tVRuC/FAj88hzxujV62LlLy3YYu8t6we4jZ+1FFH1Yrewfwe70W7yt6bx6Ss/VRNt+x7ST7amle0kdeF8i2zxXBTWxhZAPt80pOe5DcnfvzjH/ebke3KCu0enn9eFm0plVPVdpearpUjxVbK+KX0vXW/m/ZcWRsJ069yrz1X5bvfxtikaj23NZ5oYyzXZvutk9/4G5HlgX7TTTc5okuce+65PvuMq9/xjne4Bz/4wZlrDyn2U8cuy9pe1iY01msRzd/73vd2jwp9+ctf7k4//fTKc/ay9+vv6QQkoKez0p3DRUAC+nDVt0pbQmCQBfSyM9DDHc0I0ky+OM85L6xqyiQmHChVEaiLqiketJNXFgVe/OIXe/EcT18TLvFsYgDGDuysq+4iTsqEL+WevAlUlfOtWVRgkMMPV5YIWGfAXjZwTqn/mHnZgD1eLCw6azVMu+pErop9pQrocZoI6pzDiwce4ahY0ODCA5s0DzzwwMr9cR1hrOwlbdhG6AXB+1OOVCizN9JpI69lm0+y+KXYfkp5yuom/HsvtI0q+eXeKn1gnTZcZg9lf69anqr3L5UHels2XbX8Wfd/73vfc4iwfKNZ+CXcNxtFFvuq2j9XsWXKUrWPaPqbTx7iMycRyx/zmMd0NzBkLZhfeuml7sQTT/ReKfRhbOBB/GYxjst+VzfcPnniHR/72Mfcf/3Xf3WrnaNOsNvdd9+9tilU6XPr9A1l6Zf9vXbBSh6MBcXU86TLGKTYcN0yVenvy/JZJw9tjKXIR5VycX/ZmNjaHBsQuZruJ9ro11LqIy53kedrnF48l/3Od77j+7X4qloXKfluwxZTxkopdpKS//ieqvWf9V1ZrDPQ25pXVGVQpV+smnaVOgzPtWa9hg3K/A5ngqxw/dddd51f02Fzt9XZtdde68dj/LcsWlFqWaq2u9R0jU0V/kU82/pu2jurjAeq3GvpV+kT6qRfZotV67mpeovzVadPTuVR1TbLmPH3OvnlubKjGv/lX/7Fr/9xIUgTAYoIX3lXiv20MU6KBXRzLHnoQx/qOM7r9a9/vc9yyjp0Cm/dU5+ABPT67PTkYBOQgD7Y9avSVSQwyAI63tm2CJoVhjM8BysMCZaHMGUwHHoukU6VRZK898aDdgZ4DLjwYENk4rxFPNzsQsBkUJm14MsiPmfp4RXFlSqWpgyqU+4JyxjyL9sJHj4X7kTn90QR4Ccsb50Be/49rLAAACAASURBVNkEI6X+4zpMGbCHiwKp3m5VJ3JF3UKTafEeOxOWjR0moqfaWZzP0EbCELsVu7ntbm/DNjh7mL6G8qZunCmzNzLdRl5Dr4xUL+EU2w/bf0p/mlKHS902UvIY3lOlD6zT7srsIe5v8hbaq5Yr9f6lEtDbsunUcufdx/eZCTltnSsMMbrQtOs+n9o/V7Fl8pLSR7T5zTceYb7ZaMh4x8Y8WRvUbr/9di/ScTwPYfZZlPvkJz/pXvWqV/kkmxjDkQ4bGIjGcuqpp/p0WSz73//9X7/BrO6V8g2xtMv6jqw8lKXfRp+fwiIMvc/9WWeOZ6WTwqCNBVTyUqW/b6Mfb2MsVbVc3J8yJm6zn2ijX0ux2dDztYrNcm84ly0aX1axsZQ8Z9VXU2OKsnqIy8KmXEJ1L/Qqe29W+nF/kzXnrJpuyveyrXlFG3nN+v7mHfdWtw5Db3OcBTiOhUgfZ555phfFiQK26667dpMPGSOwsYHt6quvdk996lP9PbHHepyvVE5V211qupafFFtJYdrmd5P3l40XwjxWudeeS/l2ZNlhU/PRqvUcM0mN+FZWlynjmDiNVN5VbbMsr/y9Tn7jDfTxRrqJiQm/cYaNqVxZfXKctxT7aWOcFJY/Pm6TY0TZyPPFL37RZ5cNAERLfcADHpCCVvc0TEACesNAldzAEJCAPjBVqYI0QWBQBfR44fqJT3yiD2++bt26LraqA8WUSUw8QUn1XiIMNouAXPe73/18KHkWWLnKBu2ckYaAbgNJQk6y2HD00UfvYCLj4+PutNNO8xNNLhZz8VhfuXJloTmlsEq5J3xJ7A3/3//93+6kk04qNeswcgA3Z3kf1Rmwl00wUuq/zoA9XBxL9VAss4lSiMENKWl95CMfcV/5ylf8Uw95yEPcm9/85sIwU/Emh6wzQVPyePnll7unPOUp3jswVXDA4+8973mPP/uQCw8EhCu72rCNNtIkv22kG3szpbS7FNuvU1dlNrDUbaMsf/Hfq/SBKe0uTr/MHup+f6qWM+/+pRLQ27LphXKJo9wwBrHF24WmHT7fRv9cxZbJS0of0eY333iE72DR7fGPf3xXeMnayMWGAsI+shjP95dy48lCXRVt2mIBj+fwLucijCxjqyJP9dRQzKm2UTZmCdMp6zuy3lmWfht9fkrZ48VV2/hQ5s2fwqDOZpyUPFfp79vox+vUVdlYinJXKRf3pyxit9lPtNGvpdR/XZuN57JFm2yr1kVKvtuwRd5bVg9xNJEyb+GUsqS8Nyud2B7j4+DqpJvyvUzpr+L8lvXZbeXV8lFWr6n1lHVf+P3k2/zKV77Sn38cRo+Jv79hfpjrEBGII4qynCrqjuertruqjFJsJYVr3T4o1Q5TbM/yWeVeeybl22H31vnelTGsWs+k18Z4IrU+wvKk8q5qm2XM+Hud/MbRN+K11DptIsV+6thN2TiprPxEbnzOc57jI2VwMUckOtU97nGPFLy6p0ECEtAbhKmkBoqABPSBqk4VZqEE+lFAf8ELXuDDduWFKYdJGLqLf7M4yg7F0dHRLrJwoJjiAc0k+hnPeIYPU82VJwqGXpMp4avjs9jf8IY3+J28lteUQXs8AONsHUTy9evX72AiYdgjxHZ2byOK5l1x/vJ2lVcdeCP8c+YP3l5cLIIyaNxrr72S88LOYsI8sfAdXvGCR5kXGd4hz3ve87q7QLMWa9oasMcThZQzcmNbrOvhDbMU+wpDJNtO/oMOOii3nuKNGnUF9Hjxjh3HiBZFGz7ic7Hiui+bzGQVqmzyGe8wPuuss7Y7dzFOM85j3uJgG3mN211KKOE4v1n1uXHjRh9SkR3cXCn9NPfRv3BmMBuH4jPTl7ptVP2+VukDU9pd/P4Ue+BsZTt/lwgDeN0UhbWzd/zyl7/0fa9t3Kpadu5fKgG9LZuuw8CeQZi18KL2fePbWyby1XlnG/1zFVsmzynfxza/+cYt/GZg92yavOCCC1xRtA3OKmf8wcYvFuURxYnSU3SkSp3FaLxN8IYnRDzXQr7bPF/2XQptKaXviG2vLP02+vxU+w/rjD6LcaxFnMpKIz5POM8ebrjhBr/hAk9bY2wRn4ryhm3zvTrkkEMyN1FU7e+b7sfbGEuljh9DbimL2G32E230a3VtlmhhzCmLrnisz7yOuUrWVdXGUvPdtC3GY4W8OeVXv/pVvwGWfjn23CvKO0Lr8uXLM+eSYf2nzGUYn3IkE2sIXHn9Rht21da8oo28Wn1UTTvVBrkv3FRBn//oRz/anX322YWbq8NNjM997nMdEWcQNVOivaWWpWq7S03X2KSMrVI5tvXdrDoeKRtbZJUn5dthz7UxNqlaz+SljfFEG2O5NttvHMKczanPetazCjebfuELX3Ann3yyzxZtHQ/tY445pmsWcZsoO/4wHv+REE4WcQSoNsZJZfVF3pincyynRW0MI42mtm3dt3ACEtAXzlApDCYBCeiDWa8qVU0C/SigU1RCcxJiM0tIiz2y87x6w3BgpFl0bjGTMEQunrErTxS8/vrr3SmnnNK9t+hccgZOhA5lF7Wdkcru9vB8u9RB+znnnOPfyyIeF+I03uWrV6/ezjrizQVFux3n5ubcZz7zGUcZbGDXlIBOps4//3y/gGR5LqrXrEHmBz/4Qe9FH+86D8Oy8p4iMY+BOJz++q//ustpMQV0yvXhD3/YL9zbZIHQciwcZXmzIWa+7GUv8573di1kIT7FvmKv/7IzvtnQQf6vuuoqn8WF5I9y4kmI/ZWdERXX5QknnOA+8YlPuL333rvLqmwyk9WVlk3244l9UZun/pjsff7zny+0N/7YRl5JN5yclvV9cP+rv/orH364rO8L66qsn+bvk5OT7kMf+pA/B4z+ij493BjVdttgQY7vBXbFkRgLvcKFsbIjB1LaXZyfFHuIvz/073//93/v9t1338ziwRixiMn7YYcd5t73vve5gw8+uBaKpRLQ27Rp0q5jJ3E9FAkftWAHD7XRP7e1yNvWN99whB7lIdei8PmxZ3jqdzVejC76bpNmOEZLjahSZBvhd6nsrOiUviN+V9l3j/ub7vNT2wKbHhmn2Xe06AxMbOLcc891CCiMs7nyhLCsbw7Rndj4EG/wsrzyjXzTm97kNxDRf3JvPDeJ+/uy8MFt9ONNj6Uof9VypYogbfUTbfVrKXYbL/pjs3wX7n//+2c+fsstt3gbt7F+2YbsOmOKlHy3YYsp9ZDVxot4URabq/O/mR8eeeSR282jwvdyD3NvIlZlbRzM6jfyNvGmlCdknSKKtjWvaCOvVrYqY+AU24vvieuPv+dtpOdvcTQ0Sy8lOmAqp6p9YGq6ltcUW0ll2dZ3k/enjBdC/m9961v9P1OjS6R+O+wdTY9N6vSvbYwn2hrLwa2N9hsL6Dju/Ou//qt77GMfm7nGFTsEZUUYisf5RZE3WcdkXZWN5XfccUe3qWQJ6PGYdrHWnOKNWrw3ZYNdarvXfWkEJKCncdJdw0dAAvrw1blKXECgXwV0ioSXCJNZPBdXrFjhF7mvvPJKP4i3cNPcl+fRG3sdM2BhII+QwGBsenra/eIXv/BiEyJPOPAi3bwdj1lCL2Ii+UCgsEW4W2+91YdaR4y0tLPymjpoZwCGEIW3DFfewC9rJ+ZDH/pQHzaeHd0I7qTFQiOLfHi3mXhOuk0K6HGerV4JEY4nT8iKsKp4H1teijzW8Q5DFIenXa95zWu8SL3PPvv4QTs7TQnnxiJLaC95E7o6k9jUCd/NN9/sz63H48LqDhEWoRzhCw7klwE/A7zLLrtsu1a9EIE6xb7iwb3ZP6LngQce2K0n2uB5553nQ7xbHssW/co66HhDDHbNYjUhr0wYZ4L04x//2L33ve/1EQmMYZZXWhuTT4RgjlFgI4RdYf/E7xDOv/SlL/n2hF2EV543RBt55b3szmcyaays3cEV8RQxGXunDmEat4+8zUM8Awc8luzCwx0BHsHCRGrs6YorrvBRPCztPAGkrbYBWzy5qAtslEgYhx56aJk5Fv6dRf/w6AyO5eB7smrVKs+TvtW+uSntLn5Zqj2wWEA0AOsrYU9fSGQS26DAdwDhkPDfCEQpG1TK4CylgN6WTde1kzDSS4qnWxnbor+30T+3tcjb1jc/5BMe/WC/LxIsY29ynkkJ8cq3iXEgm7Tsm0Mf+uxnP9uHX7S2zn140DDGsr4/JfJHmU3Qf/MuLjaK0t/wLWG8QIj5NWvWdJNI7TvCd6YsiLfR55eV2/4ebxq9733v68ceHPvCWbiMC/h+YMvhOJvniyISxOdScj9CG3Udjkuzxjt5G1LjqDwsHjNeOPzww/1cg4t5THg13Y83PZYir1XLlTombqufaKtfS7XZWBwwm2U+Y99myn7RRRf5/oIISta3lC2o1xlTpOa7aVtMrQf6LbwVbeMLc3PmcvwujObCfJ4xHMxsPp210TdLgD3++OMdYt6DHvSg7hiV8QTf8DC9ovNpU8tjvFPmk23NK9rIq5Wryhg41fbC++LocvwtjtoXpxtG6LG/lUWl475UTlX7wNR0q9hKFZZtfTdTxguWzyr32jOp346QW5Pz0br9a9PjibbGcnBro/3GAjrv2WOPPfxaJf04kTJtjYvofeE4uSi6EJGiTjzxxK4DDt9S1hpwnODbwJoZThx8N/Hwjq+s4x+5p+lxUmp9xRvmijaFVmnvujedgAT0dFa6c7gISEAfrvpWaUsI9KOAjjDAmeE2oS4qYtlZMnjesQCZkhYLbrvssosPB8qF4ImwHi5SWl6yFn/4G4PBI444wiGexyIaXtJM+BlYhleVQXu8uzhvwh8PEIsYkmdC+xLil6tJAd0Gqyw6wzK84PCABzzAh+OP6wchCK9KFlPyrmuvvdZ7Ltu5QmVlRNyiXrgW0wPd8sXEBduO7SIr34h0TDjwquJqW0DnHUwC2bBC+K3wMpvevHmzF0XDi/phUZ/FwaKzYcs66nhiYfeTPqHkWVQJN7iQJ8In07Zjz+LUyUyYp5TJfrwwWlQm8s3GH/oxLjwoiPQQH1/QVl55Z5X82hEJFimiKCQ/9cDE2ESlkMNRRx3l/3nxxRfvYCdsJgrF5/CGNtpGWKe8CztFIFnIFYecD9OK+5Qq/bqlk2oPfH/gSXnCzU+kwyIDm4hYWIg3hZVFlihjs5QCels2XcdO+I7wPSdUKBcb26iLhfSBZeyb7p/bXORl/NHGN98YxR7l9F9lx2qEZ1WSTkqIV+5jnMFGMhO6LA+MXxgzkpf4m87viejx8Ic/vKxaC/8eRx4Ib4776NS+o+p3j/vb6PNTwNDP8Z2njcb9XNbzJ510krv66qt9nRUJ6DzLmJMNjLap0dIrGu+ULXiGm2ri/GV5Q7XRjzc5lrIyVClXFRGkjX6izX4txWa5J288g4BL5IJ4fFQ0ng3fWWdMkZrnpm0xtR7iKG1hfhlHs+nx5z//+Q5zxLwoUOF76aPZtHDjjTd2k2WMinAdz2XKPBFTy2MvShHQq45pUucVbeWV/FYZA6faXnhflkd5nhBmz4XnGvO7lCP7uK8Kpyp9YJV0yUeqraTybOu7mTJPtjxWudeeqfLtsGeaHJsspH9tcjzR5liujfYb55c1UOanKVfRnDRvnTUvXTYtsqHSjuEkDzg6ZF1NjpOq1BdOPcw9bM2T/LHJnbVnXe0TkIDePmO9oT8JSEDvz3pTrlsi0I8COgtNdlZlkdiIeIoXctY54IaTyTlnXbJQZuGms1AjALJQh8hlXs1lIXoZ3BFekg9yUT6ZxOM1g6diHG6dvFQdtMfCWN4mAhanGJwiXOctPpI3hCUuQqByNS2gkyYLFoTmwwsgFnXC+mARg4URdhXHGw2y6u373/++D/Eeht6P70NQete73uXFc+qAaykEdN6bkl9sEU986o2d9VyLIaDzHmwGj31soqieuJeoBtyLSNCEcMT7aM/mLZvXJfJe7DovPFiVyYy9I3Wyf80117jTTjttBzElzCvezniesYhv51/meTu2mVfyRB4Imx57mMf5pX2w6GP2VnamPQs+eHyG3jt59YX3D3yZVBddTbaNrDDPTYXYRqijr4zbx2IK6HC08KNsZogjVmT1gW9729scXrELCWW/1AJ60zZd107CIxLYxMY4AE/Ttq8m++e2F3nb+ubDODwrlX+niOEsWBF6m/EgV0qIV6tPNi9wPx6QZUIu/R1RPdhAtdAL+2QjIWPS+L2LKaBTjjb6/BQ+jLOxVb5jeWMSxo2MGWFP38xYv0xA592pYw7uZaGT793++++fm202uBL5hfzGV1440Tb68dRylY2lrAxVylVVBGm6n2i7X0uxWe5hrPja1762cOxl4+ii8Wz4vqpzxdS82n1N2mLVeiC6HOeQF41VyWfZfDp+L3MpfogQknchTNNncyZv3jEOVctTRRRtel7RZl5hmDoGrmp/dj9rMfT3XClieHyucWrI8CqcqvSBVdK1bysbMFPnXylc2/hups6TbXzVdgh349DU2GSh/Wvqd7dsPNH2ukDT7TfML+uHzLUZK7OekzdeZsxGv4xTSdZRnVa3jA/wMGdDblFajP+IWkjbt02RZZErUuurbJxUpb6yIpgudGN7Sn+gezoEJKDLEkQgm4AEdFmGCAQE+k1AZ1CFpw+7xAmxxsI0YZFZ9GSww0QXYZtFskc96lHJYgBpMTEnzI+lhbBKSHPSwrMEYSH0UiIvTLqPOeaYQpsi7bPPPtvfizc0C7U8i5CGGEoIovCM5jixOoP2ONxe3gCMwRqTcwa0eDOz6568PexhD3NPetKT/IIy3lspE76Ue8oaH2WlPqnjkBX5OfbYY93TnvY0X8dVBNk8O6FO4f/kJz/Z7+4M879UAjp8EEHYUV9ki5SfxSSETa7FEtCt/thsQD0xEWEx2nbL4kGDYM6mDTsOoKzOq/wde+VdZ5xxhrcRQngxabJ2j72WvbfKZMbyVmVhgMk6YeyZIJoNkz/sjb6E/omNMrFXRJaA23ZeKR8TUNo+RyTE+X3605/u+wGuOgs4tGe87LFnS5u06L/Z4EAkCetbU+ygybbB5gHCvX3rW9/yGxmYrMcRAFLyFN+DjRIRgQ0ulJvvEu2Cvob3WZjeOv16HXugfgkHy/eH6CnmWcX3jbZK/8eiRhM73HtBQG/apqvaSRxKng1cLBQVLQLVsbOiZ5ron6t+z6sIAmHe2/jmk36Y/5QIAHG43JQQr2E5wm8TIVLZtGKCbt3+LsUuCFNOJCU2ZXEmO99D3sfxFERJsqtO31Hlu2fvabrPT2HAPTfccIM/koQxiXnwwoFvzCmnnOLHCHhXETKU73OKgG7v5vgVxv6M421+YONkoqbQt4fHMxXlmW8Y+cT7iW8igh8LsPQRRFzKu5rux5sYS4V5TS1XVQE9tKsm5gaL1a+l2C1tFxtAsGAMZnZr32aO/iobz8Z9KfZtkY0WMi8oyn8Ttli1HsgPvBi/YAeM24yXja+ZI3J8Q9F8Ouu9HPdAPTCvCMdItG3Ss3lwEZOq5an6vWxyXtF2XlPHwCltJOsevmXMS/jWpYyvyA+iOxHUuIqOcwnfV5VTah9YNd2qtlKFa5PfzSrjhSr3WnnqfjuaGpvUmbNl1cVCxxNtj+Wabr9hfhmPEcVwt91289ElWXcI+3LmytyD2E10wZS1PhvL8L0rGv9xVA4byukLuIj8x1jMIuxl1VUT46Sq9RUfi1R0vnuVtq57ywlIQC9npDuGk4AE9OGsd5U6h0A/COiqvKUnEJ61meeBvvS5VA5EQATaIBCf8Vfmgd5GHpSmCDRJQDbdJE2lJQIiIAIiIAK9TaCqeNnbpVHuREAEREAEREAEmiAgAb0JikpjEAlIQB/EWlWZahOQgF4b3dA8GIdDLTr7fWigqKAiMEQE4vDGRWeHDREWFbWPCcim+7jylHUREAEREAERqEhAAnpFYLpdBERABERABIaAgAT0IahkFbEWAQnotbDpoUElIAF9UGu2uFyEGiP8PWferl27tvBmwiwRSpAQd1ycf004Z10iIAL9S4BweD/72c/8ubBlYdLCM50Jd0bI0SOPPLJ/C6+cDyQB2fRAVqsKJQIiIAIiIAILJiABfcEIlYAIiIAIiIAIDBwBCegDV6UqUEMEJKA3BFLJDAYBCeiDUY9VSjEzM+M4E5SzgPh54xvf6M89z7oQ2l/3ute5j33sY/7Pv/d7v+eF98MPP7zKK3WvCIhADxG45ZZb3Ite9CJ35ZVXuve+973u5JNPdiMjI5k5/MlPfuLPI7MNNJzj/tGPfrR0400PFVdZGQICsukhqGQVUQREQAREQARqEpCAXhOcHhMBERABERCBASYgAX2AK1dFWxABCegLwqeHB42ABPRBq9Hy8vziF79wp5xyirv44ov9zZxp/prXvMY95jGPcStWrPC/Q2S/6qqr3Hve8x4vmNt1+umnu1e96lVudHS0/EW6QwREoCcJnHnmme65z32u27Rpk9888+xnP9udeuqp7pBDDukK6Wye+epXv+re+c53+r6A64ADDnAsQD7ykY/syXIpU8NLQDY9vHWvkouACIiACIhAGQEJ6GWE9HcREAEREAERGD4CEtCHr85V4jQCEtDTOOmuISEgAX1IKjoq5vnnn+9e+MIXOkLehteDHvQgt3Llyq64Hv7tpS99qUNALwv5PpxEVWoR6B8CbJD5wAc+4P72b//Wi+h2IaYfccQR7tZbb92hb+BvH//4x/1xDmUh3/uHhHI6KARk04NSkyqHCIiACIiACDRPQAJ680yVogiIgAiIgAj0OwEJ6P1eg8p/WwQkoLdFVun2JQEJ6H1ZbY1k+vrrr3dve9vb3Kc+9anC9PbYYw/35je/2b34xS92q1evbuTdSkQERGBpCczNzblzzjnHH+Fw2WWXFWbmoQ99qHv3u9/tHvvYx0o8X9pq09sLCMimZR4iIAIiIAIiIAJZBCSgyy5EQAREQAREQARiAhLQZRMikE1AArosQwQCAhLQh9sc5ufn3a9+9St3xhlnuG984xvu0ksv9R6phGp+4AMf6I477jh34oknur333nu4Qan0IjCgBPDc5Xxz+oALLrjAXXHFFb6kRKOgD8Dj/NGPfrQ2zwxo/Q9isWTTg1irKpMIiIAIiIAI1CcgAb0+Oz0pAiIgAiIgAoNKQAL6oNasyrVQAhLQF0pQzw8UAQnoA1WdKowIiIAIiIAIiIAIiIAIiIAIiIAIiIAIiIAIiIAIiIAIiEAOAQnoMg0RyCYgAV2WIQIBAQnoMgcREAEREAEREAEREAEREAEREAEREAEREAEREAEREAEREIFhICABfRhqWWWsQ0ACeh1qemZgCUhAH9iqVcFEQAREQAREQAREQAREQAREQAREQAREQAREQAREQAREQAQCAhLQZQ4ikE1AArosQwQCAhLQZQ4iIAIiIAIiIAIiIAIiIAIiIAIiIAIiIAIiIAIiIAIiIALDQEAC+jDUsspYh4AE9DrU9MzAEpCAPrBVq4KJgAiIgAiIgAiIgAiIgAiIgAiIgAiIgAiIgAiIgAiIgAgEBCSgyxxEIJuABHRZhggEBCSgyxxEQAREQAREQAREQAREQAREQAREQAREQAREQAREQAREQASGgYAE9GGoZZWxDgEJ6HWo6ZmBJSABfWCrVgUTAREQAREQAREQAREQAREQAREQAREQAREQAREQAREQAREICEhAlzmIQDYBCeiyDBEICEhAlzmIgAiIgAiIgAiIgAiIgAiIgAiIgAiIgAiIgAiIgAiIgAgMAwEJ6MNQyypjHQIS0OtQ0zMDS0AC+sBWrQomAiIgAiIgAiIgAiIgAiIgAiIgAiIgAiIgAiIgAiIgAiIQEJCALnMQgWwCEtBlGSIQEJCALnMQAREQAREQAREQAREQAREQAREQAREQAREQAREQAREQAREYBgIS0IehllXGOgQkoNehpmcGloAE9IGtWhVMBERABERABERABERABERABERABERABERABERABERABEQgICABXeYgAtkEJKDLMkQgICABXeYgAiIgAiIgAiIgAiIgAiIgAiIgAiIgAiIgAiIgAiIgAiIwDAQkoA9DLauMdQhIQK9DTc8MLAEJ6ANbtSqYCIiACIiACIiACIiACIiACIiACIiACIiACIiACIiACIhAQEACusxBBLIJSECXZYhAQEACusxBBERABERABERABERABERABERABERABERABERABERABERgGAhIQB+GWlYZ6xCQgF6Hmp4ZWAIS0Ae2alUwERABERABERABERABERABERABERABERABERABERABERCBgIAEdJmDCGQTkIAuyxCBgIAEdJmDCIiACIiACIiACIiACIiACIiACIiACIiACIiACIiACIjAMBCQgD4Mtawy1iEgAb0ONT0zsAQkoA9s1apgIiACIiACIiACIiACIiACIiACIiACIiACIiACIiACIiACAQEJ6DIHEcgmIAFdliECAQEJ6DIHERABERABERABERABERABERABERABERABERABERABERCBYSAgAX0YalllrENAAnodanpmYAlIQB/YqlXBREAEREAEREAEREAEREAEREAEREAEREAEREAEREAEREAEAgIS0GUOIpBNQAK6LEMEAgIS0GUOIiACIiACIiACIiACIiACIiACIiACIiACIiACIiACIiACw0BAAvow1LLKWIeABPQ61PTMwBKQgD6wVauCiYAIiIAIiIAIiIAIiIAIiIAIiIAIiIAIiIAIiIAIiIAIBAQkoMscRCCbgAR0WYYIBAQkoMscREAEREAEREAEREAEREAEREAEREAEREAEREAEREAEREAEhoGABPRhqGWVsQ4BCeh1qOmZgSUgAX1gq1YFEwEREAEREAEREAEREAEREAEREAEREAEREAEREAEREAERCAhIQJc5iEA2AQnosgwRCAhIXmmTEAAAIABJREFUQJc5iIAIiIAIiIAIiIAIiIAIiIAIiIAIiIAIiIAIiIAIiIAIDAMBCejDUMsqYx0CEtDrUNMzA0uglwX0Zz7zqQPLXQUTgeoEljnn+Fn4NTo66vjh2rJli/8ZGRlxY2Nj/vfWL8zOzjp++Dd/42dubs7Nz8/7Z3mGv9l/+Zs9E+aS+7lnxYoVbvny5W5mZsZNT0/7ey0tfs/fSWNiYsJNTU251atX+x/u2bp1q/8d9/Bj+eRvpMXf7L+8254dHR1xIyPLfBq8j3dbHu3fvHPNmjX+GS7LG3nmh3dZGfkbaZCHlStX+r/xbn5gYTzsWfsb77C/kxf+zbPGfOG1qhR6h0BzbRVbMXux/x3+lzKbXYX/xf6yrhnsd2rKzc/PdW14ZHTELdvWH1jbsHeE9kyzn5vrtCPagdlw2BZ9yekTXKfNdfM/O+/mZue6Wcq6b5kbc8vcSrfMrfD3+fJQjLHOf60Nzrs5N7dszvn/buuPpmen3fTslJua7rRFfkaXj7mxFWMk5PPMvVz/983v9o6pKCciIAIiIAIiIAIiIAIiIAIiIAIiIAKLTkAC+qIj1wv7hIAE9D6pKGVzcQhIQF8cznqLCCycQHOinInC5Gl8fNyL0/wOETsU3kx0MgEdoczEPJ41kdiEOxPQTaji96EQR/r8hAKccTEhmfsRvxCpEaj5MVEd0c4E9FCM5vcmbJM2190C9/YCupUpFPv537xn1apV/lneHYuD4aYC/m6CPwzs/bF4zr9NzKNc9ncT/awebDPDwm1EKfQGgebaapZobr8Ly5ololv7C++bnZl2iOhuft7bMO1uhE0zox3B3WzTNrZYO++kxWMI6HPdNhL2JT6BeedGlrHV5+7NPoju87OI3R1BnYu/jyCQh5mbR0Bf0RXQ/Z/I1qjzAnq3zS+bd/PLZt08/2+bSD8zh4A+7aZnOn0B7W5krLMxgPsolwT03mgdyoUIiIAIiIAIiIAIiIAIiIAIiIAILDUBCehLXQN6f68SkIDeqzWjfC0JgV4W0J/xjBOWhIleKgK9R6A5Qc5rUts8x/nfJv6ahzl/C73ITfg1r3UToug77HdZIl8sqvMu87gOxSy7j7+Hoh3/tv6J+83j1fJp94dCeCgiWh3ifd4pr+t6oXY9Wbd5pVPecDOAvdveZZsGTICzv5tAaZ7stkGAtIxJ6BUfbhIIPdJ7z96Uo/oETBJuJlpEmI+wfXSFaAw7aCvWZsLNK3avt0k8tudmvYDebS8o3tv6hFiIt/d37Nk/tp1HvL2vm0+iTfhIDPigd9pw573OzW8T0H2fQj+Ep7p3Md8mjrsxNz+3wrn5sbu9171YPtcR0q2cI/xu3rlld5dhdn7Wzc7PuNm5TpQJH2liftbNEBVjruN9bptrLvzW/9WvXj0pAiIgAiIgAiIgAiIgAiIgAiIgAiLQ9wQkoPd9FaoALRGQgN4SWCXbnwQkoPdnvSnXw0igWRE9JmhiMX1C6FEde1WHAjqCMaJ4KLiHAhxCclfMyhGpLTy6hXXnebzHyY+FZbdQ7whvoZBv4dgpC38z73TeSxj4yclJH76dMO6ka961JnTzO8u75dNC2ds95jFPWtxr7w/DwBsT82InDRPsrAzm4U96WWG5h9GiB7fMzbbVcJNJyCwUy7vicrARJQz9brbvhWt/T8cj2//eP+y8J3q4kSbcCGLPEwU93vQSeq13hPGRbSJ6Z/OKb58FArptXvHC+dyYm5sd7eZtjjDtbtb/365Yjzf66Lxbtm1zjM/nNqF9LijXxNSE2zo54aa3HdtgG2AkoA9uy1PJREAEREAEREAEREAEREAEREAERCCFgAT0FEq6ZxgJSEAfxlpXmXMJ9LKA/vSnP0U1JwIi4Ak069UahoA2QTgMxWxhx8Pzv0Oh2zw5zaPaxGerrNA73UQ687gOK5T7SANRGYGaHxPJ7bx1e1eeIZhIyH0WVp28Wkj3jgd6h5+Fbw83C1j+QgE99CS3tMgb94Re6aFnOv879kA3z3me4zJeoQe+DHwQCTQnoIcieZZgHovrcTSIUNzmf3e8vjsbTszmO0HV57sCuh3l0BW/5zsh0LdFX98moHeiOkxPd7y97TKv8o4X+rYf+i/vuu7/f9f73YR2zmAfGRl1bmbOzU1Ou/mpzjEMnVzNuzkex9ucdJa5zr9H+F0QTWNkmZsf9S7q297r3JatW/3P5Lbz2ufwvHfOXfDtiwfR6FQmERABERABERABERABERABERABERCBRAIS0BNB6bahIyABfeiqXAUuItDLAvrTnna8Kk8ERMATaE6Q86LUNkGM/x16Y5uXNmIxIjrisXmZm4Bu3uk8G3uPm4dnKIxbBW4XRnrb+xHozGucc9j5QYwz4S0U962vsnDplrfwDHJ+R3p2pngnHQsj3QkDT/qWbhjmOkzXPOCNFSwsbyb4d71mt50bHZ6Zbp67PB9uLrAyhF78YTh9GfsgEGh2s0sokMfh1cN/m63y37u9xRG9TfzunBdOe2BDCf/bt+Wp6U5EBNcJh27noodtxNLr1E5nQ4qJ6xMTnY0v/N76g9EoNLt/qhNx3b+f/+OF9hE81UdcR0AfcW5yws1t3ujmxrfcfaQCv8fDnBDz28xjZplzM0SUsK6x0xm5ZWP8jLmx0VE3OjbmNo+Pu01bENCn/Lnt1j+dd+6lg2BoKoMIiIAIiIAIiIAIiIAIiIAIiIAIiEBNAhLQa4LTYwNPQAL6wFexCliFgAT0KrR0rwgsJYHmRHQT1UwwQzTj4vcIyeaBbmKxiWn81/7GvSb+hueQm0gVemNbP2PesSZW8/zq1av9z5YtW/wPop6J0+F7+d+kY6HeQ3E/DJNu56yHZ5oj2uF9auK/edZ3Q0IHIriFcCcdE7rtHHPybV7kscAYetibMA/T0Ns8FNBJyzz1TYxcSuvSu5sk0KyITs6KxPPQ3mLBPPZI5zgDfrisPYQbasJNK6EHekd875Tr7s0jneMepqY6bdY22yB1I5B3vd/n5t2ybQeoh1701n90/zu51S3bfKdbtnXT3UL+2HK3jJ/RUd8/+XzPz7tJNgBs66/8e/g7wvny5d1IFBu3dAT0iamp7drhOed9r8nKVloiIAIiIAIiIAIiIAIiIAIiIAIiIAJ9RkACep9VmLK7aAQkoC8aar2oHwj0soD+p396XD8gVB5FYJEINCegh2KceY2a0Bue7W1Cs4UtDwV0E8pNUDPvdQQ1E5p5LhSyTcwzQZr0dtppJ/+zefNmt2nTJv8sZ4njBW4h102cI73wvHUT+MLz08mHCXKd/90J6YyAHm4MsLyFlRcK6qHHvJXR7jUxMdwYEIfK7p45vS2kdLgZIA7hHr53kYxJr2mVQHNtlWyaLWaJ6KFN2r12f5ZtL1/eOTIBEd3al7Wp0IbDYx7C9MI8dDabkFYnTfNeJ1w73uYm0NM+52dn3fxsxyM+bltm/yvmpt2q6a1u1eykW7Vqlf8ZI6LE8pVuZGys++zE7Kwbn552W6envff7xMSEm122zP9wn0W12DQ+4TaNb3WTkYB+7ncub7X2lbgIiIAIiIAIiIAIiIAIiIAIiIAIiEBvE5CA3tv1o9wtHQEJ6EvHXm/uQQK9LKD/yZ88uQeJKUsisFQEmhPlQjHXxCzzCue/9jsTos3bG9HZRGgT37jXBCt+h6CFcNYN5zw62hXRTTwz0Yt7dtttN/+zceNGt2HDBv9uBPU1a9Z4YYzQ6eQDMY33hGeqx6J/KM5ZLdkZ6NxL3nl3lnd8uJEAwS88ex1B34t5Y2PdkOy2gSD0+A03H1gatvmAvNvGgLAMWXleKgvTe5si0FxbDT3I45Dt4QYOcm73hl7e9oxtZFm5coVbtWqlbwPWzs1WTfC2ow6sjRsVS4t/W/SEnXfexe20087d9om9e6F8bq7bfmlzs9MzbrZ7FnknnHq4kYS8rBmZd7uNzrldx5b59r927Vq3YtVqt2LVKje6fIWbQ3yfm3NbJifdxslJt2l83G+84Wdqbs57pOOpTjvjZ/NWBPQJN7VtU083hPv532+qopWOCIiACIiACIiACIiACIiACIiACIhAHxKQgN6HlaYsLwoBCeiLglkv6RcCvSygn3yyBPR+sSPlczEINCfKec/szuHgnTDL/Mw7fw4yF+cSLxvp/G1uds6fW+xDlwdeoHOzs25mdtbfMzY65sbGRr3A5UW32bnuucYW3h2BzMRke3blipVu3bp1bt1e69ztt93mbr3tNv/+dXuuc7vtvpvbuGGj27Bxg5uZntnmST7i5uY7wpt5x49yNjJnKY+M+POcJycn/HnHY9s8bVevWuVWr1nlhe+77rrL3XXXnW5kZHRbGGsLtd05C96Lf9vKMDs74+bmOudHm1c7YnznPHoTKzmFeVk3rLsJgrzLNhp0xHq8Yjui3ooVy93MzGzX+3f786UXw470jvYJNNdWaZheOEYc5v9586PtdkrR3YDhzzHnF8633W77GB3tnAk+OuY3tdAWEKcR0u3ym2dmZ/zGF8Tu8AdbJnpDpx1wZvndaWPbu+yyi9tl5119evybtkX7xuMcz+/JiQnfFmamp93M1PR2Xun0E6Q94vM36tYtX+butWre7bNqmRfkOdphbOUqN7JipQ/j7ss6N+c2Tc24jVPTbsP4Vrdxwwa3YeNGt3lq2m2ZmXUzrtOWly9f4canZtyWqRk3OUP+O/0S17nfvbJ9E9AbREAEREAEREAEREAEREAEREAEREAEepaABPSerRplbIkJSEBf4grQ63uLQC8L6CedJAG9t6xFuVlaAs2Kch3P6Y7gzU/HU7sjZJnQ7T22pya9aIUAh0iOiI4gx/MdT9XOs4hrvj/x/39ZR8RbtsxNTk55L/LZuVkviK1ZvdoL3tyDh+k977nerV9/T3fTTTe5X//6Rp/Gvvvu5+5xj3u42267zd1++21uy5ZxNzPDu7aJ2vNzbsXy5W4lYZ5XrnIrV610q1au9PfhyT49PeVWr17j1qxZ7XbdbVe32267+ud5x003/aZbjaH3NwIgIjdF6Hjjd7ggpE9Pd8RFREQTxDtHOiPkj3bDTXv9chuXrVvH3datE9vOY17u0+540S8P0usIk9SDrkEi0EJb9QK6d/32Irnf7rLNBhHY+ce2I8LdKO10dNQtH8PuOmIymzgIt752p7Vu5513cqtWr/RCfMfe57ydc5b5xNatbuvEVjc+Pu7Gx7e4icmJbe18xrFZBXun/dMO2BCy2667ut122dUtJ9T66GjnuATazcysb4ekyX8RzxHR6QtoF/yOe7B/H51hxQq3/5oRd/+dnLvPTiNuxUp+t9ItW77CzS9f6eZHx7Zt9Jl3m6bn3F3Ts+6u8Ql35513+p87tk66Oyam3cQsfVWn/OOzzm2dW+amZunrOu/iOuf/fjBIxqayiIAIiIAIiIAIiIAIiIAIiIAIiIAIVCQgAb0iMN0+NAQkoA9NVaugKQR6WUD/4z9+UkoRdI8IDAEBcze922N6oYW20OPmNY2IZWHSTYAihDo/CNcWAhoRnPu4LCS6ifA8RzqIaxbuecuWLT40O/fuuuuu3mPVvL133nlnt88++7h9993X/fznP3fXXnutT/fAAw/0v/v1r3/tRW9EN64whLWFYScvhHwnLcTz22+/3Yt/FjJ9zz33cOvW7ek9bG+88Uafpm0SIE0rv3ns8rv4zGc7s50yWFhrNhlY6HqY8GMhsPHgJc+ws3vCc+TtzPbwzOmF1qee7yUC2wT0hvZFxPYYhnUPjxDwXurLOhERzD5pHwjdtBdscc3a1W7NWjzQEdA7l9mheaBjt5u3bHZbNm/yYjr/xvZ9pIltIdLtjPKdCLW+Zm1XPCe9ThSKjmDdPdZgesYL6PQH/ExOTPq/sTmHjTR4xR+8dtQdsdOsu9/a+a4IPjcy5qZHRt3sstFufsfnR9ymuRG3cXK6K6DftmXC3bplwm2Znun2E1vnR91WN+Km5+5u5yRyzoVX95KxKC8iIAIiIAIiIAIiIAIiIAIiIAIiIAKLTEAC+iID1+v6hoAE9L6pKmV0MQj0soB+4olPXAwEeocI9AkBPE+bEdCzzlJGgOYscoRgE+zsDHLzvub3iOD8kAZCNUKx/ReBzs4vt/PT8Q699dZbvQhHuPa99tqrK7IjppuA/oMf/MBdddVVXoQ++OCD3X777ed++ctfuuuuu84LbeSN++0ccRPqEMN33313t8cee3gx7eabb/ah2hGp+UFA32vvvbzHLn/jh7Lyw7OkHQqHpGtnvnuP+TVrumHdKSte8ZSH5ymPbQig7HaOOzzs/SZcdoXFQFTkd9YH94kRKptJBJprq6GNhLZiIrpt6LA2awI6dmcit4noHSF9zI2t6IRzDyMw8B4TvLHdLVs2u81bNm3zRB/3Yd29R/vy5b5NWDvvbBWgvJ0w811BPzhmgbQJ6U4IddoIP4R29x7h8863bX4OXLPMHbZiwh2yfLKbztQcXuTzbnq+Ezqen5nlq9zU8lXew9zSu3XzuLt501a3aXKqm48Jh4A+6mbml3U3vpCXcy/6YVIt6iYREAEREAEREAEREAEREAEREAEREIHBJCABfTDrVaVaOAEJ6AtnqBQGiEAvC+hPfeoTBoi0iiICCyTgxfNmBPTwfGTzxt5zzz192HSEsU5o9hkvepv3qXlXI4DzQxqbNm3yPyZiIdSRDqKyiV2IzXh+43VqYrl5xJqAzu8vueQSd9FFF3mh7tBDD3X3ute93DXXXON++tOfem9a/s19iHf8kB+EagS7vffe2//87ne/8x7mt9xyi8/X5s2b3Z7rKNdeXjDEO/2OO+7w+Tch37zLLRQ06ZE/3oEwzw/v5yI98sMP7zvooIO8iG4e+ybQ824TNM0jH6HTvNJNaLz7bPWRBRqHHu8tAs0J6LbZhfbExb9DD3Tz8A4FdNu0QXvEji1qhI8c4bXuOTfHjz8+gGMIOsK0vYu0ENA7Ijr/3eJtl5DqhFpn8wjtgrQnt074sO/0Fybmm5huUSB8++GYgvl5v7mFH56xc91tY80Bq52797KN7l5u87bQ79Nuy9S02zw140OzI+CPLR9zy1bv7NzaXd3M6PJtnvJb3M0bt7jfbtziNmyd6Hi9z805BPQJN+Zm5rf3QJeA3lutRbkRAREQAREQAREQAREQAREQAREQgcUmIAF9sYnrff1CQAJ6v9SU8rkoBHpZQD/hhGMXhYFeIgL9QaA5Uc4EM4RfxGKEtfXr13uvb8Ipm/hsIaFNrEZEQ2RHPEakQpBGDDMBmWcRxRHW7EJUvuGGG7zYjQh+wAEHdM8J5928lx8T0BHi7n//+7t73/ve7he/+IX3Qif9ffbZ1+2117pumHQLg87feP6e97yn9y7HYx3R3gQ9wrfvfY+9vectoeT5MWEcga9z3vlMNxQ0+baQ7JSHHxP8KQOi/k9+8hP/TjzlEeKtH2WjAGWFiYmJPMsPQiX82CAQipXyQO+P1lctl8211XiThdlL7IFu53uTz/B4g1hA56zz6Zlpf6RBfHwBbclsc3zruNs6Pu62jHdCrmO7q7wtI6Dv4nbffTcfun1inDPNx713eRxafvnYWOe4htFRL57zs+GuDe6uDQjoE17Ix3vdC+jr1rn9V825Q9ydbt+5Db6dTE1Oeo/yjRMzbmKmc1a6T2/n3d3oLnu4+RWru9Evbtk47n67cdxtnJjyeaFsW2ad2zKz4xno516iEO7V7Fl3i4AIiIAIiIAIiIAIiIAIiIAIiMBgEZCAPlj1qdI0R0ACenMsldIAEOhlAf0pT3n8ABBWEUSgCQLNnoFunqZ4huJxjki8//77+7PH+TcCNKHKEX4RkxGjEJ7xNEc4RkTnTGTOJ+c+8yDFMxXBDqHLwkH/9re/7QroCM6HHHKIF71Ij3yY9zgC+oUXXuh/d+SRR7rf//3fd7/61a+89zrCHvcROh7RHk9zRH3uRfzHM50f8vOzn/3M599ERER3BHSEPzt/GZGfvHKPhZw2D3TShAfltjRMUKfMP/rRj/wP70PkR0C3NBD8OcudPJqAb2G04eFFQc6S3nZGNZYRh9FuwlqUxlITaEdAt3ZrpTO782eJz893QqJvE9CxsSwP9KmpSX+u+eTUZFdAtygUZpf8uxN9guMZtvp2w/9euaojoNN+2IRCO5nYMu62bhn3aYXiPmK5pTuyDJl83i1DQN+wwd111wYfwr3jge7cnnuu833Ifiun3EFzt7t7zt7h37d1YsJt3DrlNoxPu/GZuY4HPCL+buvcit33dstWr/VnqZPXWzdNuJs3TrhNE9NdFhsn59zGyVk3Od3xSDc+51161VIbiN4vAiIgAiIgAiIgAiIgAiIgAiIgAiKwhAQkoC8hfL26pwlIQO/p6lHmFpuABPTFJq73iUBNAg2GcLccIJghhvGDZzjiNgI4ojU/nEvM2eJciNaIzOaBjqiGYPyb3/zGh1znB/Hd+hQLjU44dYRthOP73Oc+7r73va8Po46wjshMevx8//vfd5dffrkX3R7ykId4AZ20uY/fERoewe7666/3wjqiIcI2ed933339D7//4Q9/6EO4W6j3ve+xl1u//h7+XhOwLbS0edxSPgtHjwcu93KPnWNOueCAAPfjH//YC+jkB496/mshs80DnU0FhHuHEenww2Xhti0CgNWDhd+uaRl6rOcINCugm3Ae/pci82+LdGDe5NiSCeEI6GH4dv6N9/nE5Fa/AcVEdxO6LZIE9mnHN+B5zoYX/r1i5XIvoNMe2MxC2ojniOh29roPNb/tLHTLY+fwiY6ATrugreFdPk9Yd+d820KQ32/ltDvY3e72nb+z+/6N41Purq3Tbnx6zovnvu2agL5qp+6xCLdumnS3bJx0mydnfJqUDfF848Ssm5ie7W4W4G/nXSYBveeajDIkAiIgAiIgAiIgAiIgAiIgAiIgAotIQAL6IsLWq/qKgAT0vqouZbZtAhLQ2yas9EWgIQINCugm2CKYIZIjhuF9jgiOyIYX9bXXXuvDohPWHUEOURphGI9rvEUJU45YjWj94Ac/2P8gWiO22Vnf/Bfhned452GHHeYOP/xwL4ojviPK8Q5+LDQ6YvQRRxzh7+U5vMnJJwIbAhoCNiHUufid91zdbz//Q5pXXHGFF+zxMOdn/T3Xu332uafbeeedul7x5h2P2Mf7SB9xnR/6REQ6/mZe97wHj3Pu5d3kAU6ws00GiIAwYXMAHuiEkyf/JpbbufP8t3tW9DYRtCELUTI9Q6A5AT0skoVXt//yN7PlUEA3IdyiH/BfO6qBs88J485/rR8w2wyPEwjbsB09wDEI/Kxes7pztMGKFW7r+FY3MT7uzyfnPbQRE9C757Pjne7mHae4kxY/Mwj42wR028Sz/6oZd5+xu9z+yzb4DTe0x01bp91dE9Nu6/R8d6MKIdzHdl3n5pZ3QrjzYwL6lqnZ7lnum6fm3aapOTc5Q5k7IjrXd773g56xFGVEBERABERABERABERABERABERABERg8QlIQF985npjfxCQgN4f9aRcLhIBCeiLBFqvEYGFEmhQQO+IbXiqdgR0fvA+x0McoQ2R+Cc/ucbtt9++XlhHFENAR8zG45of/vf3v3+F++Uvf/H/2XuTHkmSLM/v6Wabr7FlZm3dtfZMAcNTAwRRjWGTs7LZaAwxB4IHzmfggQTmRFR9FB7IIw/kqbZGV2ZWsaqyIvfastbMjHCPPXwzczPTlfi/J6KmbuER4ZFh7m7L3zIVHuGupiryExG1gP/kvSd/8zd/I9/61rc0ItXXGYfUQgS2l8qQdJDnqG9++/ZtlfQ457XXPqeCG7XLUe8c98c5iFT36dq96IfYfv/99+WDDz5QMQ15jtTuX/zil+RLX/qiXtMLdETJQqB/7nOvyRe+8HmNVMcLMa9IYw05h7hYRNSif4jIRcS5l+o48d79e9pv3OfLX/6KrPV68tuPPpKPPvqtlnRutRLZ3NzS66NG+3iMtNcjbTci5VEPHdepxKKCO+2OJK1E5SAOvIIglDB0Kfpfdo7w/fNBQNeqju5Lt6dZV7wpun00uhfnhdb9tlTuPrOCZVroSKdjkdu6MSQKJQgDCQKLYJ+OavfXGQ4thbuPRMd8jeJQr401g3UKaY5U7OlorDJdpXq7bfXOdZ3ZPC/yvBbo+DvWWpGjraWuj15vTdbWegKB/s12X76cDCRLMz0PEeWIJB9mpcSofx7HEva2RNa3JY/aMuj3pT8YyIOjsdzvp3KclvWmlX4m0s8qSV1NdDzz8HrjJiPQX3pi8gIkQAIkQAIkQAIkQAIkQAIkQAIksMAEKNAXePDY9HMlQIF+rnh58UUjMM8C/e///t8sGk62lwTOj8AMpRxEGyIyIeQQfb61tS3//J//M/kX/+K/kK2tTZW/OCw1eVtF1wC1jodDjfrGAUn8wQfvq/SGGMcBmQwZDInnI00RgX7v3n3JsrQW3RBZ+DvuD+mGA9Hjv//9H1SQffOb31ShD9G+s3NbkqSlIhyiH9Hru7t3VO5BHtrPTMJD1t+5c1e/WnRtJVeubMvVa1dV8I1clLm/p0XLWhTv/sG+HOwfSJxYWnuIQLQdx/bWtnzu859TAa6i/89/km6nq+x0A8KVbWWC+yLNPTYX7O5Y+nkIS5XyMVi29Prp2Av0SsIo0p/ztUQEZrhWbcuHOWmsLWy48PJbE6O7SHJLx25z3m/KiKK4Tuduad0jnX84IMKnBTqu4aPGLSPDSDeaQGTjwP0xV+06iSRxLFEQSBhgfsc6v3FdH4GODSkqy4tCAkR/l5VuUkEa+bIopSotCr6VtHRjyRfahXyzPZKvtJHe3Tb5jEuR4yKQtAwkCG2zSRZ3JU26Mq4irdE+HB7L42Euj0el1kr3L9RARwR66sS5//5Pb76zRJONXSEBEiABEiABEiABEiABEiDExRHtAAAgAElEQVQBEiABEnhRAhToL0qM568KAQr0VRlp9vNMBOZZoP/d3/3rM/WBJ5HAahBAWujZ9BRCK88zFWiQ3hDGqDn+13/91/LKKzfk7l2LvEY6chyIQvXRrz7lO8QyaoH/+c9/ki984Ytagxzp3ZHKHNHfPiU6roNa5qh7jIhw3Ou115BW3aLCvbD73e9+Jx999JEKsm9846/ky1/+S40o/8Mf/qipob/yla/oe7yUw/2RJh1R7ohCRx11iD2IRki7w8NDPbrdjgp6iMaDg0NtB9K9f+lLX5JOt6O1mCH7d3Z2tZ2tdktefeVVleMHB/uyv3+g7/e1zpEeHlL/ypWrKvUttbylyL571+S+T9+OTQZIeR3HiW5GwIE2jseWnhoBynEUq2Tna5kIzG6t+s/oZnr15p+nqUFIN98zLck1erxrqda9kPfXwBrJc9tcgw0uyNTgMzOoBIe5FxP5KtKjWNbXepqZIWpsAtGo+dLSpmvqdMjyotADEe4+nboK9Ibc/nyrlG92c/lKB5t77B5FmEgWJpIHcS3cj8tQjqpYjrNKRi7rw2EmcpCLDAtsJCilKAs5GOPIJSvRZtvIgtfNm79YpsnGvpAACZAACZAACZAACZAACZAACZAACbwgAQr0FwTG01eGAAX6ygw1O3oWAvMs0P+7f/+vztIFnkMCK0Dg5VNBNyH5usmIFvVR1Ij4Rtp0SG1ETkMCI5oaUdWQvRbBGmudcxwQ0UhRDkEOaY4D74Ukh/D2qZqR0h3XgaT2NZkh2iHRcR0IOpxrYnpHJR1EOaS4/x4iW/E9vA8vCDpcFzXGkQbep6E3KRiqQINYx2F1m1ta9xlt7vf7Kvtx+HZigwD6jAPXgCxHP/B9tBtyHJsCcG30BZsKwA2p3fF9X3Pa13vHObgXjok4N364Bniiz+irT7e9ApN4hbo4u/V6mkCfBvksoT79M03r3mlrFHqzljrOm6SDN4GOAxtWmvXDcW8v5TGf13s9lehhYJkn6kMjyO1QUY406rnVIa+/VzbOryp5Nc7ln7Uz+XIrr9dUGSWaqr0IY722ru0ikMMilEFW1rXS+2Ugh2Uoo8LVhS9LTd/ez6snItBv/uLnKzQX2VUSIAESIAESIAESIAESIAESIAESIIFpAhTonBMkcDoBCnTODBJoEKBA53QggUUiMDsxh15D7iKCGvIbMhgHXrdu3ZJPPvlE5RQEGqSVf0Ga4X34GWQ0BDYitCHDIYO9QGumb/bv93WYIaRx4Hwf4Yrr4MAzCVIa18P1IaFV1K2v6328zIOEhuDG372YRxv9z1XSuWhcRLPi+5DheI8X/mgPzkMbfLQ97o9745r+hXaiDfiZvy9+jvNwDS8UcX30Affw/fcCvRkB6zcX4H0+sn+RZiHbelYCs12vzbueJs2fJdLr9YsNJS2rJe7nH36GP3tB7TNUIEtFHUVelici23XehqF0O23pttv1z/z6RyoIvwa9QEcKd/89fSZopLpJdLxeCVP5WjySv4itvAPWHQR6EUOgJ/WzBQL9qIzkGHLc1VTvl6H0q0jG1WQjwCiIZSSRpIWljseB1y/e+tlZB5DnkQAJkAAJkAAJkAAJkAAJkAAJkAAJLCEBCvQlHFR2aSYEKNBngpEXWRYC8yzQ//2/+2+XBTP7QQIzIDA7GeeFLyS2l8kQwpDBkMC+BjoEFgSwj06FTMOrmSbaaiKbVIeI9gLZR7nj+7iP1v92Uewm6ExoeeHtZZ6PivXPpokER+3noH6P74MX0/5naAPe4++FvPe+trOX9T6KHuf4/kDWI2Id7fZ90mjddlvPQTt9W3xbfRv8NbyAxN99u5ry3Z/XlHlNsT6DScJLzA2B2a3X07r0WQU6ygVo1oPIUpo3U7zjPj5C3NYmBLqLGK9MoDcPCPRWEksrxjPC6rRrnQn834hG1x+4Gugnv2/F3f37rgZj+Qs5ls+FQwnDSAV9GbekiFoq0lW0V5Ucl5EMqlCGReA24GRyXMUygCyvwskmnqglWdRSgY567pDteL3185/OzSxhQ0iABEiABEiABEiABEiABEiABEiABC6eAAX6xTPnHReDAAX6YowTW3lBBCjQLwg0b0MCL01gdkLOSywIZKQix+GFM6KnkZYdKdy9QIZwa0ai4s9eMvsU5Pi7j7r2Ueu4jxfIPn15U8Y3o1GbIrzZPh/VXtdNdmLOR6g2I2friFd3X1/zGEbPC318bUaF+2FpRsz7jQLdblejzPF3yDd89enavSw/rQ++L80U2aoWG1IR7ztLeu6Xnja8wCURmN16PUsHzpzGHc0KJmnYT9uw4jec2KYRy+Sgm0fwH7ImQKSjRnkACR9IpLXRcVgkOb4G6tEnMj1Q+e174qT5ie+JrFVjuVL2ZasygQ7JLxDnUUsqTeFu1x6XoQyrSNLSNrbkWJ9VJCOJpZCwvg3SvmsN9cJSvXuB/ou3/r+zIOU5JEACJEACJEACJEACJEACJEACJEACS0qAAn1JB5bdemkCFOgvjZAXWCYCFOjLNJrsy3ITmJ2Q8zIcvJAa3df3xt8hmVBfHLXPIZCRNr0p0H30NMSbjyxvius6hbMbjKag86mam+f7MfPSuSmmfap3nA+xj7b560HIe3mPyHIceE0LQXV7Tu5Nt01/YifUYhzX8SnYwQW10H1kPb56+Q4OzRT3TTHvNwtMbzyoRaRL3Y77eibLPXdXsXezW69npXcWiV5WLqIcktvNw2ZUeXON+nVqWRzExLkKdB+9Li4FO9KxT1oZ4NpTjVbFjou49aY/b7xH12AxliTvS5IfS4goeUTIh7FI1JIgjOz0SiSTQLIqkrwMxPcnl1hwVEGo61031gShlEEkeWFlGvwz4hdv/eSsSHkeCZAACZAACZAACZAACZAACZAACZDAEhKgQF/CQWWXZkKAAn0mGHmRZSEwzwL93/6bv10WzOwHCcyAwOyEnI/GRqN8XXIvnn2tcKRy9z9r1jb3KZ6bEeg+OhzXm07z3JTWEyE3wdFMg+6fR/48L6t9BDgEmI+Ub6Z499Hj+Bna7KPh8X2LVIdUm6Sn9vf0sh5ffV9xLy/QsYEAqe2b3/MR6D4Nva/v3oy2b0p8v1mhKcqbdc9PYzKDycJLXDqB2a3X53XlRdK569ovCxXP0yncfTYH3O9EqnXXABXoPgo9tDWF+ualK+3g2/lUgd7YsGJ0cLXJKyzGEmV9iQpEoDtJrwI9UZHu11BehZJJJEVlddt1HQeJFEEsElptdxzjvJA0Q4S6bRrwa/Xtm0zh/rw5xZ+TAAmQAAmQAAmQAAmQAAmQAAmQwDIToEBf5tFl316GAAX6y9Dje5eOwDwL9H/9r/7l0vFmh0jg5QjMRso1xbFvjxfD+Pu0EJ8WbdOpyX1UOp4n/jpeYnlx1fx6WuQr7usFWTO1Of7clNU+rTyu5+/ra6lDdkN6ow3YAAARbnXcTar583wbcQ1fFx3vw4E2+MhyH+Xu79WU5U1pOc2nKR+bLP1506wZhf5yq2J+3z2b9fqs/r2IPNe1XRa2vk+pad4U6KeuR3Hp210UOc6BPD8p0CfR5773Gn2u8t1e9fo+RaDH+eCEQFchDoneFOgSSl5Fmq7dv6owkTJs6Xm2zkLpHx/L0WAoWW4lJ3xJh3ff+fn8Thm2jARIgARIgARIgARIgARIgARIgARI4NwJUKCfO2LeYEEJUKAv6MCx2edDYJ4F+n/zt986n07zqiSwkARmK+PqyE0Xmdms220pkBGxjdrhhUaKIoobdYn9V/zcRHwleW7pkSdR6ZMoULzforBd6mgVdxYVjq/NaHDUW8a9UFfZyzwv+/F+/LndbmnqePwdojvLUlffvJRut6M1yyGoj4+P9YAERyQ72uuFO/4ex4n2bTwe63XwPgh0E+2F/mw6OtxqQ6MfEyHXrAE/YWrcmqnq/aaBCcPQ8ZtExi7ktGSjTyEwy7Vqa/H01+k/e1Yq90Ij0HNNvV7XQsfFGzfx0eF6T3dvizyfjhn3Ah3rdpKP3d7iRbp/n723rqjg/nwiAr1MJcqHEpUjfTbgOSAuqlw0NTueOaLiPJdQSsHzwzUStdLDlgRRUsvyw/5ADo4Guu5RTx2p5/F6//23OWtJgARIgARIgARIgARIgARIgARIgARWmAAF+goPPrv+TAIU6JwgJNAgMM8C/b/+l/8Vx4oESKAmoHGcM+HhpTQu5tOJ+yjoZvT0JP26SW2L4HRCrBmFCilXFHVN5eZ5zZrmdj2LQPWSXPUX6hW7VMz+7/4rfuZFPoS0T+FuMtsktf8KMe5TuEOKp2mmoj6OTZxBjBdFLknSUqmO947HqK2eqZTHYW0/uTEAMg/3NbmOzQI+NbxtKPCyD+3EJgC/sUAloksn7c/BV+vb6WmyZzLAvMglE5jdWvUdeboUfzGJjshzpF2vBNL7tFdDn0+Z+8lPTJZjLeumF7eudV67S06eVBDpJs6f/Jl9311NpMwlKMYSFJkEeN5grWCTTRjhSYVK7HoytvQgfXtpOwDsuhEi1ZHqfbLJZ5RmMkbt8zx3m3jwTpEPP3j/kucHb08CJEACJEACJEACJEACJEACJEACJHCZBCjQL5M+7z3PBCjQ53l02LYLJzDPAv1vvvVfXjgP3pAE5pfA7KRcU6BDGkM6+zTlXkYjghqCDC+TwPqnOmp6ElFtkdTT6denOTbTlNdRo1MnTacyb8p9X0t8IqQtSh0vL9GbaZp9m3AKZL0X7riOpYFHnytN8w7Z7iPVm+nV8TOfBh6c8DMT82m98QDf8/1p1ln2XfNp4Jvt9ucxdfv8rraXa9ns1qpff9PteVaU+bN+ZrrajuamGVwff2+WTzhtw870RptTU8jjSeGeHXpNJ8/9905ja+sV9dQRHV+oQLc1EyInhV3B1zuXSiW6CnUv58NIM2SEEb66dO3YDBMEKtBHIyvpgNcvf/nrlxtevpsESIAESIAESIAESIAESIAESIAESGChCVCgL/TwsfHnSIAC/Rzh8tKLR2CeBfr/9r/+L4sHlC0mgXMjMDspB4mMlOt4IXU5Di+hJwIdqdYnkhrnTtKpWyRns/a373ZTqDXFelPONd/nhdxp8vm0uuz+ms2U800h7a83qdPuReFEGPrr4lxfF725IcC/18tynA/pjq+eU1OI+75Pp2z3jKZrxvtr4OfPlp3nNpl44XMlMLu1etq6mm76i8l0SPInMyA8uQnm5Nr367+ZoeLUZ4DbdTMt0OG6A78jZ6oDk40kJvaDqcwNPn7d3xvx8wVkeuM6KtpVops8xzE4Ppb+8UAe7+3JgwcP5NGjR/qOX/3qN+c6+rw4CZAACZAACZAACZAACZAACZAACZDAfBOgQJ/v8WHrLo8ABfrlseed55DAPAv0//f/+b/nkBibRAKXQeDJ5Mcv0wrIc9T+hpDa2NjQAy8vz70ob0Z0e0ntI8GbEedePjejV5uiDe/Fy0vn0+qGe5HtRTvObQr0Zqp2/Nn/DF+bYh/tw999qndfgx1izt/Xs2tGgPv+Nfvi24T3+ev5PkxH4k6LxZORvHbHWgC6uvOeycuMJd87jwQuVqA/bx41BbvPyICvzQ0f/s+Taz1boPs17ddGPQoNgV6vL0Shqxv3qd+b6tvWhd1XJEatclcuQtealoywCHS/frSOe4Uk9M3MFxDoeK9JdLz3zr27cufuXfnk00/lj3/8o3zyySd6n1//+rfzOGnYJhIgARIgARIgARIgARIgARIgARIggQsiQIF+QaB5m4UjQIG+cEPGBp8ngXkW6L/76Ffn2XVemwQWjMDsJHpToK+vrwsOvLx8nhbo+HtTnDdlsZfVEGmusHcttJuCuimm/Z9xz2mp3BTzPoU7zvOCz0t+/zMv0H0bIb3x8mLPBLp9z0twf41mm/A9/96mJMd1m/fymwqmNwg0+3raxHra+dNR/gs2KdncpxKYjUR/3rx6sehzK2cQRRbTrZtGIKJ1Q4dP7W4d8unT/Z+ba7CZLcLWVOLKGJgj10hzdeI+j3tdML3+fjMYvV7zaFscahp2n8IdddBdlfMTz4oC6d6tCHudyB2ivSnfP711S3B89NFH8v7778tvfmPi/Dcf/Z7zlgRIgARIgARIgARIgARIgARIgARIYIUJUKCv8OCz688kQIHOCUICDQLzLNDv7H7KsSIBEjCd5Y7Z4PDR3BBXqO2Nw0vzZlSqv1sz+rwZxe1FNNKbt9w18ixTEe2FsRfZ/n145ngZ37xX87r+vU257L+nWq6OWJ1EyZ4WAY73a13lEunoTapDgDejzX0kOzYV+HY3Bb/Sd6nspyPsnzUazQj1Zpv99ZrvfZ4knc2o8yoXR2C26/V57X6aRD/t+2FgEt1HoPu1AIE+SYoeuHMskttfp1kqwa9dyHNI9BP3mk7X7oW6T7vu7XllatxceyVlGEgRBVJB8COaHEIc7dVI9MlmG9RIr3wWB72m1VlHnLqe62qn371zR+7s7sqvf/1r+dnPfy7vvfuuovz1HywSnS8SIAESIAESIAESIAESIAESIAESIIHVJECBvprjzl4/nwAF+vMZ8YwVIjDPAn3Q31+hkWBXSeB5BM5HyvmI6qZUn46WbtZHh2yHMMcL0hkyvNvrSbfb1T+PRiNJXXp4XAfndjod/eplHGqLI4V8U7Tj57g2zmnWCD9NLpsYt/TN01Hu/pnmNwSYnkPdZ0hBq43cFOiQf5Do6AsOvM+3s5nCHv310nA6JX1TMk63rbkZANdotgN/n+7D82YBf74IBGa7Vp+3weI0Uf40qV4LdLHIc9sE42qKu7kPwn7uNzePTGS7bUqx7BMQ6IhA9xkymhHojbGqo9IbG2BUoNv7cK0sFBmHImk4uX+EUg5BpXK8XitlIaLHpB0hSjQgW4TWdzeJ/vD+fXl474F8+OGH8qMf/Uh+9rOf6b1+/efdRZhEbCMJkAAJkAAJkAAJkAAJkAAJkAAJkMA5EaBAPyewvOzCE6BAX/ghZAdmSYACfZY0eS0SOE8Cs5VyaGlTFDejwps/QyQoZBkiyyGYkySpBToEOH6WIAI9STSlcpamdSp0E2yxng9J7Z83eJ+X754YzsO18fJt8RHjPj27RZL7CNNJZOxpKdkn4toyy+M1Xee8KQl9BDrOa0bDP02I+zrLzfY0o86nxX6TaXOWPE+OnueM4rXPi8Bs1+rz5siLCPTAyWhsKvHrZlqg+00efs36OX6aQI8ibECZRKDrUkME+hRarYF+YuLjnCmBHoiMwkrGaGMY6jqMkDkCUejuvcqiLEXKXL/6jTJeoAduswza/ODuPbl/7758+MEHKtB//vOf61V++8nd8xp4XpcESIAESIAESIAESIAESIAESIAESGABCFCgL8AgsYmXQoAC/VKw86bzSoACfV5Hhu0igWkCs5Vyfu17WQaZBokMSebFcgSpHccqxhExjshyX0cc7/M105t1wZv1kZvR1jjHi8BmtLvvpU+l7mU5ru1lPc5H1Dra5+/VlN8Q8jj8/bz0xrVNxFlUO66BQ1POt1r6My/afQ10fM/3sSkMca2mIPftbUafe5nXjCqfjuTFdXz0Luf4shKY7Vr9LALdk31SrlcSVBDPFr1tByLQ8b2TGRKaZRdwndMEehiiLMJkc4yuByfLvUS3rz7WfDLmoZysb54FlRxLOSXQA4lDSPRJpLoJdItCrzfKVKVEVVmLe7Tj3p27cv/uXfng/Q/k9ddfryPQf3/7wbJOPPaLBEiABEiABEiABEiABEiABEiABEjgDAQo0M8AiaesJAEK9JUcdnb6aQQo0Dk3SGBRCJzUUbNodVP+apS5q13uRbSK5CRRSQV5DvncFMdeBDcl3bTsa97Dt3mSXr0h01x69Wa0OQQ6Di+/0T4f+d2Ue02BPn2/iUCvGgLdouiDwAt0pLKGSCz0+ug3pKAJQy/p0NZJGC1+HkWoEY3D+uFlZJPBRKDjDC8BTVra9aweNV/LRGB2a/V58txTOy0K/XSilUhVWs1xSPMSX5HO3SqgN7NSNOe3CXQrmWDr3qK/Mf+xFnR2u4l8QqArCpPnJ6e5jz+ffDeDPJdKUpls4kFN8ygMxO7gXmg/JLprg7YD6dsRfW5LSl/37tyRu3cmAt1HoP/x9r1lmmzsCwmQAAmQAAmQAAmQAAmQAAmQAAmQwAsSoEB/QWA8fWUIUKCvzFCzo2chMM8CvX/EGuhnGUOes0oEZm9a/TOgGT3dlGgapQ05XBQace7lOqifJvdUMSOUtSHUmn9uRnE3R87f00eU4qtP4/y8FO5NIT8tEpvXhQxHH0y+I2rWWtC8J+ybSe/T66z7Nk9E/USANyPPm+dNS3LDAxk5SS+/SrN4Nfo627X6NJF+dnHuqbtNIJXJcN3G4eqTm0DX1dooleD/fjIDg831iXA/sZZPDPCTkef12phS6iXKNyC1fFBZcnct1+Du0bgmZLluPnHt9ynjm9sWcMad3Tty584d+fDDD+SNN96Qn//8Lb3Knz+9vRpTkL0kARIgARIgARIgARIgARIgARIgARI4lQAFOicGCZxOgAKdM4MEmr+IdgbpO9/5jnz729+eKzZHhxToczUgbAwJkAAJkAAJzAGBJzcO+HrqLsuDiOzu7srunV358MMP5c0335S33jKB/vHHH89BD9gEEiABEiABEiABEiABEiABEiABEiCByyJAgX5Z5HnfeSdAgT7vI8T2XSiBeY5Ap0C/0KnAm5EACZAACZDAQhCgQF+IYWIjSYAESIAESIAESIAESIAESIAESGAuCVCgz+WwsFFzQIACfQ4GgU2YHwIU6PMzFmwJCZAACZAACZDA8wlQoD+fEc8gARIgARIgARIgARIgARIgARIgARI4nQAFOmcGCZxOgAKdM4MEGgQo0DkdSIAESIAESIAEFokABfoijRbbSgIkQAIkQAIkQAIkQAIkQAIkQALzRYACfb7Gg62ZHwIU6PMzFmzJHBCgQJ+DQWATSIAESIAESIAEzkyAAv3MqHgiCZAACZAACZAACZAACZAACZAACZDAFAEKdE4JEjidAAU6ZwYJNAhQoHM6kAAJkAAJkAAJLBIBCvRFGi22lQRIgARIgARIgARIgARIgARIgATmiwAF+nyNB1szPwQo0OdnLNiSOSAwzwL98HB/DgixCSRAAiRAAiRAAudNIHiBG1CgvwAsnkoCJEACJEACJEACJEACJEACJEACJHCCAAU6JwQJnE6AAp0zgwQaBOZaoB/scaxIgARIgARIgARWhMCTYvwp/5gPpnV7IPhP9BCpRGR3d1d27+zKhx9+KG+++aa89dZb+rOPP/54RWiymyRAAiRAAiRAAiRAAiRAAiRAAiRAAqcRoEDnvCCBp/zOraoq/F6NLxIgAfyq2f0S+jvf+Y58+9vfnismhxToczUebAwJkAAJkAAJnCcBCvTzpMtrkwAJkAAJkAAJkAAJkAAJkAAJkAAJgAAFOucBCZxOgBHonBkk0CBAgc7pQAIkQAIkQAIkMA8EKNDnYRTYBhIgARIgARIgARIgARIgARIgARJYbgIU6Ms9vuzdZydAgf7Z2fGdS0iAAn0JB5VdIgESIAESIIEFJECBvoCDxiaTAAmQAAmQAAmQAAmQAAmQAAmQwIIRoEBfsAFjcy+MAAX6haHmjRaBwDwL9KPD/UVAyDaSAAmQAAmQAAlcIIEnRTtroF8gft6KBEiABEiABEiABEiABEiABEiABBaaAAX6Qg8fG3+OBCjQzxEuL714BCjQF2/M2GISIAESIAESWGUCFOirPPrsOwmQAAmQAAmQAAmQAAmQAAmQAAm8HAEK9Jfjx3cvLwEK9OUdW/bsMxCgQP8M0PgWEiABEiABEiCBSyNAgX5p6HljEiABEiABEiABEiABEiABEiABElh4AhToCz+E7MA5EaBAPyewvOxiEqBAX8xxY6tJgARIgARIYFUJUKCv6siz3yRAAiRAAiRAAiRAAiRAAiRAAiTw8gQo0F+eIa+wnAQo0JdzXNmrz0iAAv0zguPbSIAESIAESIAELoUABfqlYOdNSYAESIAESIAESIAESIAESIAESGApCFCgL8UwshPnQIAC/Ryg8pKLS4ACfXHHji0nARIgARIggVUkQIG+iqPOPpMACZAACZAACZAACZAACZAACZDAbAhQoM+GI6+yfAQo0JdvTNmjlyBAgf4S8PhWEiABEiABEiCBCydAgX7hyHlDEiABEiABEiABEiABEiABEiABElgaAhToSzOU7MiMCVCgzxgoL7fYBCjQF3v82HoSIAESIAESWDUCzxPo4HH37l25c++ufPDBB/JP//RP8tOf/lQx3b59e9Vwsb8kQAIkQAIkQAIkQAIkQAIkQAIkQAINAhTonA4kcDoBCnTODBJoEKBA53QgARIgARIgARJYJAJnEej3H9yX+/cfyHvvvyc//OEP5cc//rF28c6dO4vUVbaVBEiABEiABEiABEiABEiABEiABEhgxgQo0GcMlJdbGgIU6EszlOzILAhQoM+CIq9BAiRAAiRAAiRwUQTOItDv3b8n9+7fl3fffVe+//3vyxtvvKHNe/z48UU1k/chARIgARIgARIgARIgARIgARIgARKYQwIU6HM4KGzSXBCgQJ+LYWAj5oUABfq8jATbQQIkQAIkQAIkcBYCzxPolVSyu7srO7u78s4775wQ6MPh8Cy34DkkQAIkQAIkQAIkQAIkQAIkQAIkQAJLSoACfUkHlt16aQIU6C+NkBdYJgIU6Ms0muwLCZAACZAACSw/gecK9KqST2/dkk9vfSo3b95Ugf7mm28qmKqqlh8Qe0gCJEACJEACJEACJEACJEACJEACJPBUAhTonBwkcDoBCnTODBJoEKBA53QgARIgARIgARJYJAJnEei3d27Lrdu3nxDoeZ4vUlfZVhIgARIgARIgARIgARIgARIgARIggRkToECfMUjuYrkAACAASURBVFBebmkIUKAvzVCyI7MgQIE+C4q8BgmQAAmQAAmQwEUROItAR/r2nZ3bcvPtt09EoI/H44tqJu9DAiRAAiRAAiRAAiRAAiRAAiRAAiQwhwQo0OdwUNikuSBAgT4Xw8BGzAsBCvR5GQm2gwRIgARIgARI4CwEzizQd3fk7SmBPhqNznILnkMCJEACJEACJEACJEACJEACJEACJLCkBCjQl3Rg2a2XJkCB/tIIeYFlIjDPAv3wYG+ZULMvJEACJEACJEACTyHwpBR/OqozC3RGoHO+kQAJkAAJkAAJkAAJkAAJkAAJkAAJTBGgQOeUIIHTCVCgc2aQQIMABTqnAwmQAAmQAAmQwDwQOKtEP5tA35Hbt3fk5ts3T6RwT9N0HrrKNpAACZAACZAACZAACZAACZAACZAACVwSAQr0SwLP2849AQr0uR8iNvAiCVCgXyRt3osESIAESIAESOBpBGYp0G/v3JZbt2/XKdzfeOMNvW2e5xwAEiABEiABEiABEiABEiABEiABEiCBFSZAgb7Cg8+uP5MABTonCAk0CFCgczqQAAmQAAmQAAnMA4FZCnTI81u3b8nNmxaB7gV6WZbz0FW2gQRIgARIgARIgARIgARIgARIgARI4JIIUKBfEnjedu4JUKDP/RCxgRdJgAL9ImnzXiRAAiRAAiRAAk8jMEuBrhHot27XKdy9QC+KggNAAiRAAiRAAiRAAiRAAiRAAiRAAiSwwgQo0Fd48Nn1ZxKgQOcEIYEGgXkW6EeH+xwrEiABEiABEiABEjhB4Ew10Hd2BBL95ttvn4hAz7KMNEmABEiABEiABEiABEiABEiABEiABFaYAAX6Cg8+u06BzjlAAmclQIF+VlI8jwRIgARIgARIYB4InEmg70Kg7zxRAz1N03noAttAAiRAAiRAAiRAAiRAAiRAAiRAAiRwSQQo0C8JPG879wQYgT73Q8QGXiQBCvSLpM17kQAJkAAJkAAJvCyBswj06RTub775pt42z/OXvT3fTwIkQAIkQAIkQAIkQAIkQAIkQAIksMAEKNAXePDY9HMlQIF+rnh58UUjQIG+aCPG9pIACZAACZDAahM4i0C/deuWfHLrU7l586b84Ac/EF8Dvaqq1YbH3pMACZAACZAACZAACZAACZAACZDAihOgQF/xCcDuP5UABTonBwk0CFCgczqQAAmQAAmQAAksEoEzCfTbt+TTW7dUoH//+98XH4FeluUidZVtJQESIAESIAESIAESIAESIAESIAESmDEBCvQZA+XlloYABfrSDCU7MgsCFOizoMhrkAAJkAAJkAAJXBSBswj027dvy6e3bz1RA70oiotqJu9DAiRAAiRAAiRAAiRAAiRAAiRAAiQwhwQo0OdwUNikuSBAgT4Xw8BGzAsBCvR5GQm2gwRIgARIgARI4PkEAgmC6bMCwX+ih0glldy+vSOQ6Dfftgh0n8KdNdCfT5hnkAAJkAAJkAAJkAAJkAAJkAAJkMAyE6BAX+bRZd9ehgAF+svQ43uXjgAF+tINKTtEAiRAAiRAAgtKIJDnVShXRT5l0Gt57sV6VcnOzo7c3tnRFO7f+9735PXXX1cmjEBf0KnBZpMACZAACZAACZAACZAACZAACZDAjAhQoM8IJC+zdAQo0JduSNmhlyFAgf4y9PheEiABEiABEiCBWRGoGlHkz7rmkync4dQbYekQ6Lu7KtEh0L/73e9SoM9qkHgdEiABEiABEiABEiABEiABEiABElhwAhToCz6AbP65EaBAPze0vPAiEqBAX8RRY5tJgARIgARIYNkI+OjzJ/KzP9HR5wn0qqpklwJ92SYI+0MCJEACJEACJEACJEACJEACJEACMyFAgT4TjLzIEhKgQF/CQWWXPjsBCvTPzo7vJAESIAESIAESmBUBCvRZkeR1SIAESIAESIAESIAESIAESIAESIAEnk6AAp2zgwROJ0CBzplBAg0CFOicDiRAAiRAAiRAApdPgAL98seALSABEiABEiABEiABEiABEiABEiCB5SdAgb78Y8wefjYCFOifjRvftaQEKNCXdGDZLRIgARIgARJYKAIU6As1XGwsCZAACZAACZAACZAACZAACZAACSwoAQr0BR04NvvcCVCgnzti3mCRCFCgL9Josa0kQAIkQAIksKwEKNCXdWTZLxIgARIgARIgARIgARIgARIgARKYJwIU6PM0GmzLPBGgQJ+n0WBbLp0ABfqlDwEbQAIkQAIkQAIrT6BSAoE7no3D/9uleVbze1VVye7uruzs7MjNmzflu9/9rrz++ut6elEUK8+aAEiABEiABEiABEiABEiABEiABEhglQlQoK/y6LPvzyJAgc75QQINAvMs0A8P9jhWJEACJEACJEACK0EgEAko0FdiqNlJEiABEiABEiABEiABEiABEiABErhEAhTolwift55rAhTocz08bNxFE6BAv2jivB8JkAAJkAAJkMCTBCjQOStIgARIgARIgARIgARIgARIgARIgATOnwAF+vkz5h0WkwAF+mKOG1t9TgQo0M8JLC9LAiRAAiRAAiTwAgQo0F8AFk8lARIgARIgARIgARIgARIgARIgARL4jAQo0D8jOL5t6QlQoC/9ELODL0KAAv1FaPFcEiABEiABEiCB8yFAgX4+XHlVEiABEiABEiABEiABEiABEiABEiCBJgEKdM4HEjidAAU6ZwYJNAhQoHM6kAAJkAAJkAAJXDqBuv456qA/++X/7dI8q/m9qqpkd3dXdnZ25ObNm/Ld735XXn/9dT29KIrnXZ4/JwESIAESIAESIAESIAESIAESIAESWGICFOhLPLjs2ksRoEB/KXx887IRmGeBfnS4v2y42R8SIAESIAESIIGnEKgE8pwCnROEBEiABEiABEiABEiABEiABEiABEjg/AhQoJ8fW155sQlQoC/2+LH1MyZAgT5joLwcCZAACZAACZDAZyAQSKXvokD/DPD4FhIgARIgARIgARIgARIgARIgARIggTMSoEA/IyietnIEKNBXbsjZ4WcRoEDn/CABEiABEiABErh8AhTolz8GbAEJkAAJkAAJkAAJkAAJkAAJkAAJLD8BCvTlH2P28LMRoED/bNz4riUlQIG+pAPLbpEACZAACZDAQhGgQF+o4WJjSYAESIAESIAESIAESIAESIAESGBBCVCgL+jAsdnnToAC/dwR8waLRIACfZFGi20lARIgARIggWUlQIG+rCPLfpEACZAACZAACZAACZAACZAACZDAPBGgQJ+n0WBb5okABfo8jQbbcukEKNAvfQjYABIgARIgARIgAaFA5yQgARIgARIgARIgARIgARIgARIgARI4fwIU6OfPmHdYTAIU6Is5bmz1ORGgQD8nsLwsCZAACZAACZDACxCYrUDf2dkRHG+//bZ873vfkzfeeEPbkmXZC7SJp5IACZAACZAACZAACZAACZAACZAACSwbAQr0ZRtR9mdWBCjQZ0WS11kKAhToSzGM7AQJkAAJkAAJLDiB2Qv0W7duyTvvvCM/+MEP5M0331Q+4/F4wTmx+SRAAiRAAiRAAiRAAiRAAiRAAiRAAi9DgAL9ZejxvctMgAJ9mUeXfXthAhToL4yMbyABEiABEiABEpg5gdkK9Nu3b4sX6D/84Q/lJz/5ibZ4OBzOvOW8IAmQAAmQAAmQAAmQAAmQAAmQAAmQwOIQoEBfnLFiSy+WAAX6xfLm3eacAAX6nA8Qm0cCJEACJEACK0FgtgId8hwHUrj/4z/+o/z4xz9WioxAX4nJxE6SAAmQAAmQAAmQAAmQAAmQAAmQwFMJUKBzcpDA6QQo0DkzSKBBgAKd04EESIAESIAESODyCcxeoH/66acq0JsR6GmaXn5X2QISIAESIAESIAESIAESIAESIAESIIFLI0CBfmnoeeM5J0CBPucDxOZdLAEK9IvlzbuRAAmQAAmQAAmcRoACnfOCBEiABEiABEiABEiABEiABEiABEjg/AlQoJ8/Y95hMQlQoC/muLHV50SAAv2cwPKyJEACJEACJEACL0BgtgId0ec+Ar2Zwj3LshdoE08lARIgARIgARIgARIgARIgARIgARJYNgIU6Ms2ouzPrAhQoM+KJK+zFAQo0JdiGNkJEiABEiABElh4ApUEIno8++X/7dI8q/m9qqq0/jlTuD+PJH9OAiRAAiRAAiRAAiRAAiRAAiRAAqtHgAJ99cacPT4bAQr0s3HiWStCYJ4F+uHB3oqMArtJAiRAAiRAAitOIPDyfHYCHRIdNdCbEejj8XjFQbP7JEACJEACJEACJEACJEACJEACJLDaBCjQV3v82funE6BA5+wggQYBCnROBxIgARIgARIggcsnEIjUEv3ZrTlLBPrt27c1Cv2dd96RH/7wh/KTn/xELzocDi+/q2wBCZAACZAACZAACZAACZAACZAACZDApRGgQL809LzxnBOgQJ/zAWLzLpYABfrF8ubdSIAESIAESIAETiMwW4G+s7MjkOgQ6M0I9MFgQPwkQAIkQAIkQAIkQAIkQAIkQAIkQAIrTIACfYUHn11/JgEKdE4QEmgQoEDndCABEiABEiABErh8ArMV6Lu7uwKJ/u67756IQD88PLz8rrIFJEACJEACJEACJEACJEACJEACJEACl0aAAv3S0PPGc06AAn3OB4jNu1gCFOgXy5t3IwESIAESIAESOI3A7AQ6rg6BjmNaoO/v7xM/CZAACZAACZAACZAACZAACZAACZDAChOgQF/hwWfXn0mAAp0ThAQaBOZZoB8d8pfcnKwkQAIkQAIksAoEKu1k4I5n9/h5NdDx7jt37tQCvZnCfW9vbxVwso8kQAIkQAIkQAIkQAIkQAIkQAIkQAJPIUCBzqlBAqcToEDnzCCBBgEKdE4HEiABEiABEiCByycQyESiP7s1ZxXod+/efSIC/dGjR5ffVbaABEiABEiABEiABEiABEiABEiABEjg0ghQoF8aet54zglQoM/5ALF5F0uAAv1iefNuJEACJEACJEACpxGYvUBHFPp77713ogY6BTpnHwmQAAmQAAmQAAmQAAmQAAmQAAmsNgEK9NUef/b+6QQo0Dk7SKBBgAKd04EESIAESIAESODyCZyPQJ+ugf748ePL7ypbQAIkQAIkQAIkQAIkQAIkQAIkQAIkcGkEKNAvDT1vPOcEKNDnfIDYvIslQIF+sbx5NxIgARIgARIggdMIzFag7+7uah10CHTWQOeMIwESIAESIAESIAESIAESIAESIAES8AQo0DkXSOB0AhTonBkk0CBAgc7pQAIkQAIkQAIkcPkEZi/QIdGnI9D39/cvv6tsAQmQAAmQAAmQAAmQAAmQAAmQAAmQwKURoEC/NPS88ZwToECf8wFi8y6WwEIJ9MCxqfCHqgHK/2CK3VO+jbdWUkkgzRPwHXtNX/207+k7p65fNZoUnLz0yXP1/u5e7rzme30vTlzj1GlhLfXvtTYFgm806TzretPn1Yj1BxMiT/S38cYmNw8P36vbgytNwakZn9Lxpw3bCQR1Q5+xXhoXevI2wRPjF/iOnGFqWecaA3lKM06Mgt7OySE0JmjMvtMG63mPgcaAKMv6Gs27uns4DnaenXjW+WHT3EutxhvdBfwcffpV/Zo6yduaMWnFiTlU9/0ZC3iaz4kJ6q7mhscPlS2Pp8+uqp4A0xd/ynqaegAY20CX4FNf7tkzeXx4LrZuT53jTxuwqZugbyfW2XPm0GSNutY8MTfcGSf6U8lJTNMLsXFy/Ww72a/6jFMetCe/NZkzJ9A8Y+0/7ZljY3LyoXzaM/fEs/KJ5/QpDT7xGHDjX1/k5AA0lugTI3OmZ179rukH1CkPrFMueHLNNeZpPRGm2luv0afP6Sfe+rQPlGfMYfeR1egdGv/k89mfMLnnyXOsy5O2Yi1Anu/uOIH+jz+Un/zkJ3rWwf7Bc1YHf0wCJEACJEACJEACJEACJEACJEACJLDMBCjQl3l02beXIUCB/jL0+N6lIzDfAn1PeYdhqAfMlEkAE0W1LArws7AxNia89BftEJXu9/E4Ae8vy1LKEhJzItT89Uy02LWLspCqLPXeUWi/ni+rUi8cRbFEUWTfc+fbdQvX3kjvPbku2uGugfOqUkJtm33Pnzc53/oc4L7aV3PjQRA6QQetGUhRFNpOvOIw0nblRS5Fmes9/PWbDL1Q1HZL6UnVegk/L4vSrou+BqFe21j6PlRSlZWUfhzwsyiSIIxsXAy+thdf0aYcbHCtKNK+63tLd38dWNvU4McM2rbpgfww6lcnxDCO6Kfe0hmxQLnZfU15BVKUleSV2zThxx0sw4kcDguRKLPDS9AyFClCkTJy/HX6YTAcu/q+pQTKEofdt5BSCrQtEIkwhwPPxiwT7o3/wjKQQN9a2bysKptfIeaXjT9+XGC09N6B8gPLUAKJXP/KopIC89YdURRKHEcSBSKYRnhrnueS54WUQal9KsPKjWkgsQQSB3Y9bZ9+wbrC4cdLJMgrNEaCKpAQfQCfqkRvJ2uwMVhop/ZV54KdgrVic9fWoq4HXeeYQ16g2dempG+uE1u/1n4cYKIr381JbVNZSlSEeoRVY02FlQgOxxNtKgJw0Y7Vm2swhlgnOsdObCjBeAaCEcC3tT9uvWl7MK76FSNk/1UV+oy1WdTzOgxjCaNY5wa+XxS2ZpWrPtPc1gQ3L070X5dMpdziONZ1lYNpnrv5hWfFRKrX7Ud73TMrjCJ9H+6F+2s/3HMM54dJIEHsnlFYSYVIiDYWlc7PMNLB1/fheYDxQ3swrwoc7j72TMAawXhhPmLehHqdANcDKfe8K6pArAfu+Yznh1u/mGw6T9Cvwp5B/oU+YJ2hXTr2+lxw89uNFeYi+lVUhZQ4ysnniD1X3Ljh+VF/xri+Tn3G+I1KJZgX2lNbk/75o88g26yla1gPrGT7jNH+6eo6abub09Lmkp2nzxR/L0zfeo7Y9Sow0aXqrufWL7jgblmRSV7m7nkOhvaZ2WRUfxbhesrGrqfPL/c8QouafHGdyD3bwNRfT2e+W5v4XonnTmGfAX6O259D/dzUOQRe2g//XmOonxJuPHQueWTuc0A/Gx0l/yNw3721Izu3bsl7770nP/rRj+RnP/2Z9vnx/UeTZxX/RAIkQAIkQAIkQAIkQAIkQAIkQAIksHIEKNBXbsjZ4TMSoEA/IyiethoE5lugP9ZBiJwcgnCpKmjKwAkb/MIdv2iPTZi6l1fC+N2/Cb6JoIDEgGTCYb/Et/eZ/Ia8qlQIQlTkeabCMYkjSZJIJYiKkkqk1WpJK2nrL/xVHUJ+qZzMVX4mCaRYqFJNJZ4XqJA3KkFyk00QUF6uuDaotHdiC19VPuB7DXnkxVyWZ5LmqfahFbekHbdknI/1gJQwiR1omyBTVcA7+1BUuRROVdWiBmJGRPIslyzL9N6tKJF2lEw2MkDk5JCBdqBtgr4kLQnjxMZGxVWochBtGGWpHnEUSztJVMibMISkL2HsTSY5cVJL38YyjCALVcBNRD7un6MNkGUQPrhGHOthmw0ge0TSspK0cHLbiScv/HELvA/ivD0USUYTP1PElWSJSB5DDprYhO2uAtXZKkUh4aD8giqHyq7FfVrlggP9T3QOJ7phQOeZE4a6OSMLJMoDKZWpCahW3JZ20rYgd8w7qSQLSsnQ/8iJwiCSREKJJdLxyPNS+zguC8lwjVYs7VYsSRRKAmlZVTIajWU8SiULC8mTSspkwrMtoXRwPcfNhCLGL9Z1VxQ2D4Ox6BFWmFeBhBF6nUsu2SSqXC2pWT9sNME81rluu0AkzzJJs0wyrBldj6VJYKwbiDpIP8wfL+D0yhjniayF6FZHGWKDgl9LfkxwzVyKvJAki6WVxRKXsURxJGEciUSFSIx563emiOQhuFgf/BrBCsmk0M0QXqLrtoUgEv8fNhLoBpEi1+eQCV5IRZxpf8Z/kIdpNpIsS+tNIlHUliTpShgm4teybTLBBgqTvTo/C8xvO+oNQFh3VaXndtptabXbMh6PJU1TnTPK3V0D3OxSOmt1zuLZlCSJtFttZQ7BmhW27rH+q7CUsBNK2J4oSWyeiMaFRFml44XnHNZdkeWCDRw6hnEkeSSSRoXOWW2vSvJCggoC1eYEnklBVkiQlRJho05sm5LSKpAxmuufz3h+FJWMcY0w0ntov7JSSmzmcEMIbuhPErdUFGM8bKOSbeCIA9uUAjZpmUlWZjom2DAQ4Nni5hvmqm6O0rVtm4j8+q23EjRkLsYzS1O38SXSfuDZgmeQyV+duXot3ZTlsoaYPMcGpcnnE/ZzgEWIqemehbpRA9+XStIU66YxvtpOk/SQzlVkh77cBiasYTz5RtlIRvlIkjDS5zmewTojMDcaMt5vPNCNFIXboIHzMV6q++1zTflhDoWxJKE998FdP+/wmeN5YqywASJNJR9ntiENjDGW7is+D/HZqU9V7YNbR5HJf9uaZGtfP190w4Dvo5PtrnX1R0ZVyc4nt+T2J5/KB++/L2+++aa89dZb+uOHt+6vxj/w2EsSIAESIAESIAESIAESIAESIAESIIFTCVCgc2KQwOkEKNA5M0igQWCeBfrHf/69ttT/wl0FOpRDI3JOo9ER/daISrdfr+P7EDX4ZT3Eu0XJanSuRldbpKf1334xD3nphZyPQodcSGJEeDrR7eQw5A/ksMYhu2hHHx2oYik24ay/8HeRkF6G+u+ZRHJR7F4MODGD70MG4euJaHs1Hi7aDhHFXtwFgYqwTtJReQ6pjmhA/1IppALdomHtMhY1DLnkhYaKD+jgPFcRB8EUVaFEVTOa0DlvF3mqEhyRw3FLgjiZREniPmAggYyzVA9w6bbbkkRxHfEqFcRaabHOTkBGkKOWa6DuPwRwOBW5j8hylfg++hzSJknsQCSoE+ijvJRRbpsfLIIxtIh5v0EBwjkLpTeOpJfamGBq5FEl46SULLbIWctmgEjlHFshGpsbCokCyMHJvMohvDWi2fjGYaziWOWki4yFHEvySJIC4eCTKHoIdBwqniCWsPEjFikgl9ygRhJKO0ykE7ac3K4kKysZl5DopQp0bPxAAHEEbhDrKcY1kywqJW+VUiQmyLR9RSWtopJEAhORSSJVhfmHzQ4iGTZVpLlEaSBRGlrkvApokTLIpAyxWcBHDVuEvYo5J8N0LJwSRp9U1DqBiQhjbQPkKNaERqJPZT1wEbxeoplAt40NXhbrdhasRyfkcJ92lkgna0mrSkzSxpGUUS5FlEkAl+7k/kiGMqqOBancIfewASMTtwlCHztuAugcgtS0qHYMiK39ctIHzC+3kweCXc/RPo8lz9O6vVHUkjBs6yYFCHQwQfta2GSCzSfupdG7mAcuAlnXHDZu6PMpkbW1Nel2uzpX/MYXy9phF1AJ6Z5dKjoryM5C74FDmWv0r89SkKvJjXqhRB2LTtfnY15JK60kwY/d80ufKJi77nmA66dhIaOokNxlONBNPOAaYDORe95g/aWFhGmpgthHbo8qcQJ9Es0NgT7SDTIuUh2bqLJSqtQ269h6dRuFotg2A2QmeP1GKay/BJtYsBnFC3T/3Ncoa0hde2ZY5L5Jb0htMMahwj3P3GYrd557xuPh4t8bJLEEeN7qphET3P5Z7cdBNz8ge0AjM4mOKaS121Bizw3NcyDYQIQNEjhUUru1UmcxwbMhRvS/PUcsohubByIpg0A/E8bFWJIgkpZKb9tg4bO7WDsnc9kyOChxl4UFsh7Pn9BlnLDVjI0JcR2BbhtYNLGDW9O6vtAOPESKyVjpfCksKt1/xpUBnnHI+BHYJrVWyz5D8H3MWTyDwF8zXtj2Ej++ek//n2N659ZtwfHrX/5K5fn777+vc+X+x3f570ASIAESIAESIAESIAESIAESIAESIIEVJkCBvsKDz64/kwAFOicICTQIzLNA//Gb/1SLERUkmhoX0eaTX/zj1/uIMNbfzWvUOMSmWApYLwZjCEATRpqy10cAernkIstVEEUQKYiGNIGNyEN4KEvh7qJBNb27RT7btfw17c8qv+PE0oM7kVGLrUbq+FpANVK9q+yCWIljlQcmMe2+TXmm0dZ1X+ye7XZbOu2OS5dukqdOCa8i0wRgLdFdKvI4SVTYqbQLIxUrteCE5BxlUown1zNZBSkS1W0ySC2AU3GlclRFnWjqdEQaQ3y0k5b0Oh29l6WAh2xBlCjk2kSE2lYJS/tcZwfQSFET7X7eAqel4zexphsFkpZELQh0E7D48TDL5Tg1CYhD3+JErU9Z3Slj2S46slm1XerwQCO1h1Gh0bT2UhUmiAUvxUS4jldUSRJBDk42AZSxWESoBl6b2hkPEQE+0shoS2st0qkSaUPugqlLQZ1ELcEBjtjIgLlbtWORVqLji+8jAryX9GQt6dbR9uA91ghbpER3TLBBIc9gcN09IeMRWV9KiSFz4lrGmQSjVOJKVMjiKIpQ8iKQNM01en00Gkm7SKRVJCr6IMDLMrdo7qjQOeZTcatw9tGwmqHe1o0dlrJZD5f83m940JTmKgeRRcBJSl0XtlFCxw/R1xDoLmOEX0s4p6osw4Olq8+lk7ekV3SkLS1dVxCPmYwkDcYSxoGum6SVyFF2KP38UAW637ziswio1G63NGoaY4dof00f7sSxZuYuRd+HdavZJ7JcigyC0CKwNX17lqqU9RsUIM7LEoLaRbHnua6NdtvWiK21QAqsJ2x8wFcnyd3y1ejzjY0NWV9fr5/s/rkDXrbpw7J26DNSyynY89DPQbBvY1122vUzS2KRGAK9G8o4HUs6TlWg98pIOpVtMsELm2EQ9Y3Y5MFgIP1+X4ZVJqMw1w0o4KsyNA4liQKJ3RzR9ZqVKtD1Ae6efRDoI3B1z2887xGRjtPQbu0bmKaFlKmLSG4WNA8CWzdZqv31c0gleJLo33Nk3/Bpw/HMDkN9b1umiAAAIABJREFUZiMiup6XroQHFql9FiSSYg0Mh7oZQueS2+jUgjDHOLnniySRBDhiSymPtdBsk85fbH6IImm5e+q8xnMhK7CLQVpJy+YmnmnYXKQZJEZ6YA3VmR28BMdGsThQ+eyfG/gcFGwSgoR2G700mr0K9Dnv56tPk66bK9y6sU1nzdTpbuOUpvnwGx78RhL3ueJKjpSY946RjX2iByLf/fpFPwZHfTkeDFzmglg/tzVrQRTUzyBkjEA2Amz68P3H3AUD3VLR+EzzBRP8s+T+7h3B8cff/0E+/PBD+e1vf6vz7N6f7/DfgSRAAiRAAiRAAiRAAiRAAiRAAiRAAitMgAJ9hQefXX8mAQp0ThASaBCYZ4H+f/5f/4dJFS9ag0gge6O4pameITDwS/40LyXLCxWNGjXtUtJC6moqZCfQkZ5YI+qcWLQatlaH22oHFxJptHkg7U5bf4Hf63ZdSmdEMlrtXviDcWoR1fpLfB8B6eo1a8p5CEBXbxf3GUJ8DCE+EPVpked1BLqvU2wFZ/V/iPtWq6391IhxRIZmuUohCA4veXwEIe6HCHRIPhPnjbTmkIoaDewjqF1ad8cBkqbb7Zi0gxBCHXVIOvRxNJbh0UCG/WOLntb6yoHEKptadZpsSFDI8zKMJEWUJMYCY1Ii1e9ElkLwr/e6KtJ9Om6IcuQQ0PrFsaX19QIdY+NT3gsEOiJvff1gNYPWKZ92WblDoGsEOoS01U8ejDMZjFJLG56mGtEdIMI3jE1sFoV0JZGr4bpshz1XozmQNChkGOYyQsR5XVsbEZCYZ0j3bYKplQTSTgKVhHUK6CQUwQH75UTUcDCU4fGxZKnbkFBW0g3aekAwaaroGDLd6mIj2vT4eKipteNeWw/IzOFwqDXINzubstnZqMUwRFMKgV7XbxapELE5Hom4yGfMO0Sep0khZSJ1/exyOJZiMFSBvr29LVeuXJEsR+S5yGiYSX/QV0HaKdvSqVqaQnukKcPHtneiFaiQ9unUVaZHJu4s3X+hGynS3EoD6EsXlUXJ2rewPrHObQwnAt3VkK5TmJtARwS8j0Cv025DoCOFd+YEetmWXtnRSH2dt3Es42oo43IoUSuUXq+n631/tCcHwz0pw1LXEtZeWuaSVbmuq15vTYUjRPIYG0qcyIc8RyR6UIVuEwtS7we6diBcVUji2YMocqQER3aANqJr21JWgaRZqYcvAQHh2O10pd1q1Snhkf4acwZzV48sszIAlWjk+fbWlmxubur90XaNsnbrVZ/xWAcuq4RPne+jtHUzRhTJ1ta2bG1vudrrovXPIc/DbqDzbXg8lKioZF1a0hO/safS+/U6PX3WPn68J3uPH0s/H8oAye/jStbW1mV9fU3LCXSQEaGRkQACPcorlcaazj/PZViUcozNQfWGGkvrngpY4RkIDpkUaS7FuLC09m6jkkbK45mjnwXZpN48Mj3oJqGWbvJQCY8YZq3zbTLaR/3XAtk9R/GUwVyAQIfs7R8e6fV9hDQ+I3o9bGIJdG7gGa0CvYV5jCwQlkkE30e7NaOEi7ruYLNEkujYo18Y53JsG5Y6nY5+/mi7EIEuIsfHx3rg88oLdC/yVdi3IinDQEUzxqwIkBI9rDeU4fMLmxXAG6Uaur2erPV6Lk26bU7Rz1GU70BlDc/VZYrA56duytBU+ni+4lkd6LMIzy70FZ972Xgs2TitSwR0Ox3Z7K3LRm+tfgYfHhzK/Xv35OGDB7oWMHex4SYLKt0IsI35uLUlcSvRPmFc8fzBgWeIboDQbCL4PMPjwBU2cdkE8Nm49/CR7D94KDu3bssf/vAH+fiTj/Wxc/ePu/x3IAmQAAmQAAmQAAmQAAmQAAmQAAmQwAoToEBf4cFn1ynQOQdI4KwE5lmg/+f//T9rNyCdtAZ4FEurA9HbdQIKqatLOR6lcjwcqVjAL9czjTCGILGodfxCXyWeprS1dLwq3+sa1pOou1YrkVY7VuFzZfuKSimkgy7LTK/j6++mrl6wRdNZZLtljYVcttrAmubd1Za1X/z3JUdNZpX/ELwWJa81hN11/LhZHXWIl8k1IHohmZpRlXW6eIQ+W9y0S6Ptyk2r1HfR59GkHjxEitWcjqTX7bkU0B2VKkgZjGhj8Byi3Yd9OT7sqxC09MGIkG9pTW8IIY30RLSiTxXsNjJgHCDQERXtNwusdbuysb6uctCLKkSVWw1iNzbgg/ahSz47ADYNqISE2PGbFkyKQbbqV40IjTXiUlOzO5jYXHF4PJLD46HVAB9jI0NlkeqQV07uIq3xZtyT9bhjEjwMNRpyGOQyRtS535iAdhSoQ5y7+sMi3XYsa51EOi3bPIFNFAjS1XrEyI7toiTrCHTUjLZ88tIN29KNLEpT5blGpKJGdSWDwbEcHR1p2u/eRlt66x0ZjU2OIbHzlfUrsr12ZZLuOELacUFF9lr4F+lIsuGxlOm4jnxWgR4jQtinnMeukFwj0NtRJNeuXpOr165KiQj0PJDj47EcHBzokRSxJHks6TCTo/6RzpNOC1HTNgZ1jeMYZQMQXW3rC6IWbccYaHZ/pNvXWtHYFOPSY2tphVDiFjbJtIwbshu42H+NOcXmAN0Io5neJdRNL1Z72zIEWOptvWeeSyKJtIJEWmEiCaJhk0QyGUtWpRK3IllbM4F+MNiT/ePH+n4/n4oKz5JCOt2uRnhjjI77x3pYKQD0A2m2kb3BIpxxYDNOfzCQ48GwEWnv522lGwvAKUdq8jSX8TjXjRFYX3g+dVz6ar8BCDXQfRp3L5pRagHruNfp1hsebly/Ljeu39DvY9MOruczZECAY7zwLBpiDmk081CGw5Hye+3zn5fPff5zdWQ1snEEztwi6hpzLspF1iWRNbGxxtHpdGWtty5J0pJ+/0jn6/6oL3vpQDeg+M0YLWT1iLGuXWYEbHAqA4kQgJ7murHkeDiUw3EqhyNkXbC5iWd2WmFehzL0z6XhULJxJukIEf0uKt3PMxXxiNa3Nesj8JvPSkvHb2ntNRocW3GQZhxpzN38suep1SLXLA1RpNH1RwcHumkEMh4SHaIbWQDwAiNkmIjbLYnbiUb1Y4NDu+2fd5k+byDt8eqi7Earpc9RSO8x+jXEeh3p+7CJCz9PsCYksPsfHWk2D/1sQ+YAF+GfdNsSd9uC9PH4rMGzY4S07VWBXBm2QSmKVGynw7H2dWvTNl5YdhfbZIExQD+0ZINu1ppEefsMJprlRbkF0oH8brVlfW1dNjY3dHMUNo7gWadSvZXIWrcnV7euyNXtK7rBCpL+3t178ruPPpI//fFPVlkd/ONQglYsUacl165elavXrummOaRwxyYi9F37r/Xtncx3At0yQlhWD7+xzDYjpHKwty937tyR+/et9vnu72+d9Z9IPI8ESIAESIAESIAESIAESIAESIAESGAJCVCgL+GgskszIcAI9Jlg5EWWhcA8C/T//n/8B8Xs0+JCsvVQ63dtXSOmIW7wS/7D/kAOjvoq9w4PDmQEgaupdC3C3P539VKjsI7UnqR79tGPmV6322nL9pUteeWVV+TatWsabZinY5VePjIVYg0HIgF9RKEXLj4lugpwSKYoksOjQ0HEHYSERi4iPbMT7hqZi8hy1MbWHiOqFhHqJoS1jnuINPS4l6VdtkjtWDcSQKBo9KMT1zgfElylNSSmSkqTlWqpVRYF0oLgabVkbX1dNjc3VHKoyBBRAXN4eCRHh4cy2D+U/gFEKYTgsQogRJ/jUCE9GkmGSHGkMEb6ZBfBCIGu35egHq+N9TXZ3NhQoaTtHadSISq3QBp3pMA2Gd6KQoFwg1jX7AAu/XWuaZkhsJ2A6vWk2+1ZunsVsbFLCY7U7SbHRmkm+0cD2ev3NZp7CJlcVpK0O5K021ZDvSwkCmMVYYiS1ywBcSx5UMm4yvXQNNxI6wyplKeYmPVjYL2LCMuO9DrtiUQNKylChCf7GvNhHUXs6/4iDXc3aUs3RvsnGytGWSbjPJPDw0PZ39uXLBvJ9nZHD4g2jAVqD1/buiHXtq6bxOt0NPV5jmhNlA9wNamz8VDS/pHk46FmGcB8KeJSxlEuWWCSEf2K8lLivJReq6US9saNG1KVSNMfyvFgJI8ePZJHjx9JmIYSpKEcHx3L48ePtY3r7TVZ7/RsDDB3MT81+hYpzy26FvNk4CJoMf8sUwOkNqK9225DRab16WP9HuqDYwOMRVBDpPqXZpFGhDsi3hOIWdtwYvn9LftCvUHDpfbXsggaod3SGvZFkEnSimWttyYdCPT+Yzk4eqzCXOUw1gsi4itEUfdkY3NTBfrh3qEc7R2oPNS1htTUSUfarU69UWQ8TmUfY3d4pE3WAhCoTa39sA0AaOMY4nicynA81gjv4+Gx8msj5TVkfAtCHunREeVu0lKfh8iWofWzQ90Ag2wBV69ela9/9avyta98TXlAtmKe+PrsB4cH8vjRY9nb3zMROzAZe3TU1/Xzta9/Tb72ja9b2nDN4IDNPYjSLmU4GmoGDUSLr1eJSnSbc5C867Kma7pbp9h+ONiXe/09GVWZziMcCZ5j2E+i68GeT7GEkkikwhXP7oPDQ3nUH8jj/kDGqGHuIp5TgUCPpD84lsPDA223lhQYjkygY6MVNuy4kgc+a4WXvxC/zawfmJ94HmpNc1ffXa/jpL2W/8CBTR5OVEOk94+O5GB/TyWw34yB+QR+eD4Mjgc6jmDT7nZUgGPDED63sAFInx8uOwSEMcpZ9Nod3eiAjQ3H/b6M0PfBQDMj4L1dZAYJI2kFUb2JBRk+dK9UGOh5kO3d9TXpbKypfMaaBKP+6Fj62JiBDBZYk3GsG176R339XDRJfdU2vuDZkdmmGMwJjWLXDRiWEQXr2T6PrHQHNhGA78b6hmyub8i1a9d1nNfX1mR0PJIxMhZoeYhENtbW5NUbr8ir119xddxH8vGfP5FfvPWWvPv2u1K6cgd4JiRrHels9PTz95UbN3QzDeqf43noN/HgM0ElvlYl0W1j9nxGhhTdXGPjttbqyFq7I0Wa6dzSfovIzkefLMs/4dgPEiABEiABEiABEiABEiABEiABEiCBz0CAAv0zQONbVoIABfpKDDM7eVYC8yzQ/+1//Dvtho9exS/Xeyoj1i1VcgfRuKnsHxzK3sGhSgMcSPOL6F1ERU/Sbmu8uf5S3afeRQpoFC6GOPHpjjc21jT6/Nq1q/Lqq6/K9WvXNGI5HY9UBkBU4P0VbBYiIzOkc7aIOl+D3V/f1zCHjPK/+Md9fORmsz66l33oL75vEcuuJrZL9+5rGEMG4dqeATjgPZBiOBBF31bxZvWYIT5QRxYS3V8fXzXavtWSjY11TZWr6eohH8pS2ws5Ouj3Nd0vjjp9MORdkEAf1t8bIzJeRDLUO69roFf6PUSEQ/LgAFvIFtxb00IjzTBEmaakljqasp0g3TPSAU82UGSIpB4jJbalQUafIfBsTEz6qUCvRO+r8g0CfZyqPN9DKvohotBHFjmJzRi9tUk6cVdvGvLFsgggdbBIGljFc79WtA57YfXY/auTxNIDT0h/F21ehJWmA0cnfJpljSIuLHIdL0i0btJSga6pml0EN2QRmEJmYU5DoK+vRbKxFulmC41UjhK5unldrm5eq7khor5EzWBE4bt2lEgdPRxIMR7Vc38sqfSLoRwXw3rjRTeKZSNuyWYP8/+aHhDoOAaDkTx48EAePngo5bCUclRJ/6CvUh1zZS3pSa/V0/T/WGOQdZpO3JUUwHihzX6O2jmQcohcR0aJbr3OVY67qHRfy9gihicSHX1TgZ6EmkXBR34jKl0FNSrUu2wNqJeM+sm6AUbb1JYwrpC9X5J2XK/p/mBfjo73dYOGSVNES5tIhRREpC6ijgcHR9p33QSgqb+Rcr0nnXbPNqsgg8N4LI/3D2Tv4GAS0Y25ESOdNtLiWz3zwfFQDpFloG+1wyE9sYkF8h7zwT9L0I4YzwNX7gFzH7WxkzDWtkGe41kFef71r3xVxx7rd/9g3wlLyyCwt7cn+wcHuokEm0kwv/SZ0W7LN/7qG/KNv/orbS/er/WwkXI8Q9Q0NrEU0g1i2Y56shVZZDWePdjA0u6u6TV8fesH/X3ZPXgox8VYRSjEKuR5UBW6pv0zsB1aXWwIdLT38d6e3N8/kAcHhzJArW+t2V5KHkSSB7Ec9vuyv7+vawKbFPDc9S8wqWt/N2qia3S1r5PtRboT6P65a3PFNpP4toG1RkW7zyC0BRuL+keHyqSeS5Dsjpf/LPAbWvDM01IgvV5dKsJHn+vab7drgY7n6wjlGkYWhQ55jjmHDAN42mKzAcYQ/dfMAniIBJbCX9O9b6xLb3tTWr1OHal9OBzI0XgoozyzTUY+XfzYuKFtOHRjSbula8zPTWxWQBYF9NtEuK0V/3njP/O0VnvS1ucFxhobUo77Azk+svfqc7rVlmtXrsr1K1frz8lbn96Sm2/9Qt579z0pVKDnmhGkvd7VvtTzJokFaxgb4/xnvH6W4xnnslNgfDWyfpzqpgh9PoShPlfxfMWHgkb4j8fa79u/sVTufJEACZAACZAACZAACZAACZAACZAACawmAQr01Rx39vr5BCjQn8+IZ6wQgXkW6H//P/0HHQn8ot7X6e066ellANIQP9o7kL39g1rOIT036ipXqEHuov2QRhrRfxAEXixDtlnK3ols297elO3tLbl+/ZoKdEiBsUZfDlUK+mi/ILb6zj6dtsoPTYlsklIjEF0kJ/6OX/xDfuAX+D6i0csbL6e8bPD1oavK1Sr3At3Vo1UxoHV3e05gdVVKQEBBkKEeb08j9K0NiFLXiMsYqex9uvhSJTYihDc2NpxA72mKdEQD4lpId4sIz41OT9a7PW07BHQOoV4iwjmoRQ3khspz1N924wW9XEGoxnEtaiD7INEhCBFxCXmXIYI9TTXS10spRHL32m2NVvUbB9IR0iND+FpdafQZ4twko32FQMfGCU0p79IzI5J1vz/QKHSr2Z2qfNnY3Jb1zc0T46G12119Y41ojkPJI5EycinvIdbDUBJE0brnBMYrDipBUQDUt/YCqtQU7qi17qJtISaxOULL9k4iYr3k0Rro2DSANMtI118Wmk4ZcwsCvRXnksTYOGBRyK24LdvrV2Rrbbue0yHqhqPdrvay9qHIpcrGUmVpLQeP0oE8Hu7J/vDQUvUPh3Klty6vbG3Ltc0tnQ9IvS1VLFWJlNBDnQ84sn4m6VEmR/tHOk8wrztRW484NPlqsq2jcxEvv0nFp2D2ad4RxdvprEmn26sFutU1tvzsE4GOv7ua6W6jAwR6BIHess0OGH87xwS639AyQs348Ug30Hix2epE0uoiIt1tMoljGY6P5HiEdPm+Rnul9alxIH271hhvtWU0GMq4P6xT1WsN8O66pjH3axupxh/t7+lzyc/ppJ1ImMQq0f3mEUSoP9rbl8d7JoXBElHQiHzGGvHvbSF6Pkr0e54JUmVjkwkigK9fvy7Xr12XL3/pL+Qvv/iXKnjv3Lsj9x/cr9eZl4+QotiEgXmOjABa177Tka87ge7HCj8fD0eWktyla99s9eTV7pZc77p663jGtdoSoaSDq/UN2QqBvrN3X/r5SOU52ocNJ8jcEEhVb3joIUK41VWB/vDhQ3nw8KHcefRY7jx+LEcDzPvMylaEiRRRIodH/TrrAbJx4DngmWOe+Y1Qfn4pKyfQ8XPdnKQR8LE+v/2zyjblQPbiuWgR5Zr5AEu6sM1DNmaQ3MhgUVjUd7er2QAQ+exTyeM+zQ1OlsIdmwusxrsX6FgnlsK9rc8/fHYgsl0QRZ3lugaRWQBR6mFRCfbi+I1YOBcZUNCf+pm5sS7rV7els96rPwuPhsdyODqWUWE11fUzSUtdYDPGZENVb61n2V263XpsELF9cIANaSgKYWnR0SYcWn4AqfKR5l1rt+f6vID0xkasw/1DOdw/0M8PtBXPPEShbzTWyN07d+X9996XX334S40ex4F652h/b32tzlyA52ea54J1XG8yweYR/VyL6w1Q2HyA6H/Mfb9hIkL5EOR/d58FPl3/p7/60wr9K49dJQESIAESIAESIAESIAESIAESIAESmCZAgc45QQKnE6BA58wggQaBeRbo//A//0dtaerqbEMs9npI4b5WR8RBAD18bALKR0hXqPsdJypOTKJWlqYX6XPFRT+q2LVUwrAkkAEQJdeuX5Pr16/KjRvX5cYrN+TqlasyGkKeHKt4QLri3lpXUyvH7VjlAKK0+4hM7A/0z5CCkIcm0C3qD6l/kca9rklcTaJQc5eSvFnL16LTLUzZpx7Wmq+o3Q0Oaz2N9OuqLId8zOTBg4cqoZAmHVHlXtxoindN4W614L18hjw/KdC7Lho8l0ePHqosRY3ha1tX5Nr2tgomlSUZhFElRW6R6khNfzweybgoNXW+l9AVoj4RVd1q1RHoaPP6Wk+jeg81ffShpBDoqIutEeUm/teQ/rjTVmHoNxhgHMY4EImOyFgV6IjcxiYBS82NdMG5yz7gBTrkvgr0/qAWZjhv68pV2dy+YqmNo1jSPNNxHGCsXS1rCPQScyRB5gKT9N0kUXHZQgQkBghRwRpFn0qG2tIuFbfEmIdIM27p8zFukO9aZ17rQZsw72kEuv3ZR6BnFdLfI02yRZvn2VgCgYjCBgyLrkS/1zsbstbZqFOOhxB/2Eigqf1tDiLxQFTmEiI9dWibMvaQYvvwvjw8fGyybdCXV7auyBeRZvnKNd1UgXrGFQR6gc0OJtARhT46GMvocGwCfW9Px7+tNcYhHS3aF+OGtOeIbrU1hvrKmRwdWkS9ZmUPETneki42gnTX6pTrmjlANeukVra9wVI2+xe4qkDXCPSWrkl1goFWQVepiTkyGA6kPxzo3EeKftSl7q23pbuOuWayFPI3TY9lnEHapvY8KEuNEMaxuQGBvqXptDPU5x5BBBtL3BvyfK27pn3C2CD19aO9PXl8cKBCUbMkYD53WhLEyNww0OfVw0eP5e6Dh3L/4UM52D/QiHHUO0c3MF8g57VMA2Q55ohG5ls97m6ro21DHWsIajyzXrv+mrx241Xd8LN7d1fu3b8rRy4zhUrgY8vAgLmOtWzPrb7Ok699/evy9W98Q/uOeYdraBr4gf0cx7W1LfnS1g353Ma1eo2gtAaet/jqsw5AoN/euy+H6VCubG+rCC6LTIoU69xqzIMb0v7jQPSwf37tPnoku4+8QE8lg9iOW1LGbSfQH2k6bohrjK+mWndR835TkqbrdxkpvESH9Ea5Bq1brxsRAhfFPjZJj5IMKtBdlgKXGhySWDcf4PmNZ9XY6of76PIxUsmPRvr54Tca6IYOVyMdkd34u49y9xukIOgxrkjXj7WBiHpk44D0jatKhTQyC0CgIwOI5IWtH01fP5KiREp4lNOwchM9ZE+5uq2p3P0Gjf54qBHoaVnUz2C/CQzzS6OyRyMV1tgkgnIePuX83j4+V/c0VT6kfxCEmpnl2tVrVks9z1X8D/rHMugP9P1oL+Ysao4fPN63tPSIYs8L3YjS0c9DW3OPHj6S3/76N/K7j37nPqcLLdvQwWfa+rpuYkNaeAh0ZOSAQMe1UNtdRXu3a/XRK6Ter+xnR339bPACHRsRwE43LmHQ7Iktn/7yj/x3IAmQAAmQAAmQAAmQAAmQAAmQAAmQwAoToEBf4cFn159JgAKdE4QEFkSg/7v/9D9oS73whZxA+nak3fYSEWlmfQSn1mwdjVS8BVGsUawmVDJN6Y5ftGvWW/wiXcUXxJuluoZchzB79dUb8uqrr+gv7yF9Nrc2NeIQQgKp0BFBDSnYXetIb62j0dAQ531NtW1CWKVgt2NRjBBqEWpII2XyQCWJ1vTWeuYWkdg8vPSFRNToeSfSIFzLwuqBo72auhwi0KVGx/U0BfLjPdna3JStzQ09B+9TuYS8ySEy2VoEOoSI1aiO6uhaiL7ApXBHPeI91N5Oxyq41jomvSFRECAMiZ6nhaCuMuTSAJGqeSGjLK/lDQL/INAjF9EJwa3SqddT6WPpvI9UwqBGLZroozottTH4BRblCIGCKP/h8STCvSx1QwWOdsfkNsS4pu8XS/0O6Y+o873DI61HDblvafQTleeb29tWhzuJJStz6afHcpwOawGDTQAFnAtSaiNFO2Rppysb7a5Gj/rNDfloLBkiVJH2WDcGHEnSSfSA4MV8QzLodhRKJ4qkgzT72CzQbsuapn+PNV04+EIAj4pUxgWiby1dfZFnEqKafJVbtLUTkEnYliRqad1szLMogTxv66GbESDRE9TUDqWF+tuIAq4qeXjwUHYf7sr9/Qe18L+xtS2fv3ZDXsHGgs1NPfICKZ0DFehI1445Njoygd4/HOgGCtQVbkdtaYctKG/dkAJpiY0cWC++njYEo9ZmPjiso3XBD6nPMVd9bW9NjK8ckBrbUqljHEqNLHfrApMwchsUXA10PB9QKLzUGuiT9TVKj2U4HkCp16nu1zfXZF3LNUwib7FJIcuQoWAs43Ss0q+H6PJW26KBt7el112TKs2lHFvkLQ68rAY6IrGtdvowTU2gHx7Uc7rV7Ujc7UjkyheMRkO5D1l8767ce/DApac+UomrEeioe+3SbreiWBCFrrLUHUjtvdbuasaMGzde0RTuWKf4PuQ36tUj3bc+bzQ9OWqvlyo+fQ10ZKx4jLr2YSRf+epX5atf/arxFtFr7O8/1prf6Bfu+8rGFfna9S/Kl668phJZN0tgo1CvJy1X3gIcHgwOZGf/geyNBrqxBVK6KjLNcCFlYRtKwkh67tmCNb6PiP29fXlwcCQPDrEpB+m4bb4G7a4ErY70j49lf29PBTrWNTKAYM3gOYcGqVTP3Rpp43mAZx+i0PEz21BhUehYa2KbfbBBpbDnPx5u+lyMbTMLShLg+wcH+5r6HpHyeZbqs3BjA2tkQyVXiWT+AAAgAElEQVQxxC3kvC+Lgc1WyCiBjTnY8IDz/bNd94IEVhoAY4zDb1qo0PYglFaAaG9kQ9nWCHWdc2nmUu9jExE+R+yzw2q4l9LqtqW3tSnt9Z5GYWdZLuMyk1GZSxUF9ZpGpDk2gWEM6qwpeF5o1hJs9rBNTNiUBoGOEiZYbpgXV65cVUmOv+vnLUpiHNtXrHOk84+CQI60zMGhPqttc1qpG4ew5UizorRaumHkT3/8k3zy54/dMy7XbCXtTlc6vZ7eB0fgMnJg04dvL7IeQLRjrGwjRa5p471A1zWCMS4qCVBuA5vRbLeTrtdbH/yB/w4kARIgARIgARIgARIgARIgARIgARJYYQIU6Cs8+Ow6BTrnAAmclcA8R6D/7X/6B+2GT8OukZ6ogd5bs+4FovIaEehIlQzpBRmC6FUI9DIItCYqhJjJaIghq4uNo9WKte5rFCFNOMRcKZ//wufk859/TSPtIEgQRetT90K0Qp4jBfnW9rpsb2+oIEAUJ4QphACEookE++U+TBTuqVGKqKUOYZNlVqfd1RWGJIVERqS9inyVORZFixfSDUPm4HxIEewD8GmG0T4IERiNfb3/vmxvX5ErW9sqlesIaScfkcYaEg0CBPIcchd9QsSxim1sLAgClaqaXj1NtfZyIpEKlm6nq3I0TXPJxpmlnT48UIE+THMZplmdPhitD1qJShFEIUPSQdJ7gT5AFK5GJ+ZSuUhSpPzWiGSk9kY6cpfCH2NossYEOoQJOrG5ua1iCOLHp3DHfXEo1yyT4+FI9g4O9cAcQYQihODm1hXZ2NrWyGWtDRyUMiiHclyi9rIbn1LL52o5AB+VvtVblyu9TdlA3WeNgG/JeDCU48O+9CHq9/f1wAaLtXWkREZddlykkrU4krUklDVE2WMzBni0IllrQS7ZXEe932E+lON8WG/sQIRlCAdUiW6cACPUQEdVAhyQW5oWHlHs7Y7EEPxOiK1127LWbUm3FeuGArC79/Cu3Lr7qdx7dE8jUCEjr29uyWvXrsuN7asq7za3tmScooZ8qQIdAhEbK0b/P3tv9mPJdmb3rZjPfHLOmusOvGS3WlS3ugHLLQhoPViAWpYHyBAM24ABv/j/tWFYUqvJJu+tMaczR5yYjbW+2JHFlh/I2/fhshjncjOrss4Q8cXeOxL5+9ZauwLZLke6TzXvmaUtgB5wvpnlPgHhYj6VmpUAVXnyTYPdmgB9o+vC687nJzEhf9KvSynPA4JPs4NXvrTHXHsicFu7cmuQTJuWEmZ3TmgmeI4aVWONM1LJVimKOgW8+vEantj5MbJhuTzR/G+6RoU+qqAoIYvxKBE8Pzs7x3w6g1c18MpGTTGEp5yPgR8KCMtFIApxLErcbdY9QJd99mSMaDoWcOY8ZDPNx7tbfPf+Ld7ffDT3g/1e15hQlRnnpmiO1Fxhw8Azz5XriNEKPDZaZ9PCnQpm5pZzrfC92FCkZou+iSXRHLt7uNf4+OEjPnz4oHn2xRdf4IvXX5hzRhwhzzPc3n7E7d1H7WN8XC/P8cdPv8LXVy97IB1RMUzQO5/3APnusMPb7T3u9ttH63Ktc+5fbG+xB7PjCdEJWHe7vTLZV+kR68NRbhaWZR0gIJgdcy8+ylace87ucMAu3WsOEVLzq6By50wh94WQVu2egDmdBTjv5OzBbh1A7g4uy9uU4Wz+sGYUNgKwwYXPJNhfrVdSyrPGBOTcZ09OT9QQsmGjQlV3DhpsamHUQyCY3D+6GnL/5HER8LKphuuakJl7LffmURBiHDxGaxDE1/zc7lid7TznNqGy7k9pCi8KMZrPkEwtNoH7DaMn6gAIkxhn5wakqVQfTyfwwwCZ4kmO+rPmWtckxD2L8JwNFtwb+OBx65xPTgWtea2oPFcW/TG3Rgc1vNXIdnsBbTWscW/i9lc12ud5XdjYw7Xz9rs3eP/2vV0bKsdZG+4Ho7Hm9cnpqRToVdPouro9nY4j3AMDNj5199R0txdAZzOGcwIIGrpvcN/k/d3uxXy8/b8GgP7b/ow4PG+owFCBoQJDBYYKDBUYKjBUYKjAUIGhAkMFhgp8jhUYAPrneFWHc/ohKjAo0H+IKg7v8dlU4McM0P+rf/+v+l/c85f3hFAzgl5CLNrreh4OaYYHWR9vzY5WakIiNDreNoKDtAhnJrryUqVSNOVeFFsGsllM2+M5AfrzJ1KfE3DyM6nA43sTWln2+Biz+QTz+URwyCnxCJwJBQjR+DoBvQ72faoyZ54r4Yd7KIuYVrdp+hs50EL+XWY7gYCs6JXT29nQU5HfKdBVi+49CLkJqlkzB+lbAnQL3+6glGW489xHo0TnRVg0ogKQsL5TclLJWB1LVHkpGErQSHWmQGzZKYoJUY85MqrP87LPRSf09AnQCcIFwgilYgFgwiNeK+XjkoN6jO22rHSeE+FhRMv5ujZwTsirr1mfN8z3nM1sPpj6nGpPu8atgFkpOEaATsUqFejOqplAkfCcOejOnrryamyrPXbloXcFYA494bl5g5vilpnNy2QqZT6vM2tHgJ5tD4JGpqzfYzRJMJmMEDBHvbOInlPxHwWYE352dsnzUYh5zExiU80TEjGjfJ/vBQQFi2ndL323r2vLGsmuvmxQl02vSqYCnYBWEL3LrR4nEaajGCMBdFNO32/u8eH+PR429/25zpIRFgRX80VnCX6JoqRKt0F2tDnKkW1zZLsjdpu9GgVoKz0KCcFHOj4eL+u0YJTAbKZ5pSx2AIftTsNBQJ5XFMaIw1hgVypg2sD7dIYwdwgOzt2KaJwK+k8AekvhMa3cfwOgVx1At3MlPC+qA4Ma+qx0NggsT5a4oO35kyc634qNGWWpecY5x2YcNo7E8HGyPNFzFrM5ghoarAUbCAgg1aDTGGSUhXtR4GG3wXq/13XmGM9miGcTRONRv1e9v/2IX7/5Dm8/vu8jKAhVCV9dU4CuI9W7bJDg1y4HnQ4IdGpgBvr5+TlOlkuBTA63J7HOatTommTYbML3u723uIe3797hzZs3WotPn7J56Fm/BtmA8LC6xWp131+v88kS31y9whdnz3oXAQL08ckSYzWymHr5Lt3h7YYAffN4rdn0wgahziKex8Zrz8F5oDWe50jLGoeKjRBev6aD8RTheIK8a9BJmUVOm3lawncPNZ90e6vU47Jw5wQxiOscA2yO8ZufxGh84gTi9kyua85f7ne8zhysrZqKgkA1J5BWPMdm2yvf9dldAwSvpYvm6FXn3bFxv2N3DrdlvievAe9NiedruGtGgN7KitzcKFzOe1nbfYTHxf2G0QCj+RTJlHuDOQZQed4wqiSJdE/jGM8mGBGy+14/5+jOwr4CNk64ewrjUbTes0zHxuYt7v/cc7kmbX8tBdH5PDZB8MFrWXMt5aWuAfdX1oGNHVVe9FEVbED58O49mIUu9fh+r1oFnBNxIni+PD0V1Gd0A9/dXEUqA/1sblAzl9WO7h/Z3o7DWegrA10vbvRal4H+7v8eLNw/mx9ihxMZKjBUYKjAUIGhAkMFhgoMFRgqMFRgqMBQgaEC36MCA0D/HkUbXvIHUYEBoP9BXObhJH/bCvyYAfrP/+2/0Gnol+Gd/fd8sZAy3IEqwlGC0c129whamZleVYItORXLh4NyoSNalNMOljbeeY4wDgXRpV7sAC/V51Sh0xZZqtEkMUvnnNnTfp/xO6aid2LQz8Fxp2YkvBA08J2FvMFyfgZ/gV8SAlBx3UE/giOCSKrXpVAvCrObl5M1s7ctM5biuVpyaAN1sr/uAK4yaTtgTMUu/yMwUN4xlY0C6Mz+NSW1nbNxJOVxd7bgZlltMFqq97LCnqrh9bbP5GW2tqyV67aHxQTox9Is3JUXvN0KePi0YY9MSaxmAJdN/EltCMtjqidpZ97BPp/NAwJLeQ9u2QwhO+EO0FIpasCOVvWhzQnmkgeBLNdZD4GV4xGb3V75yVKCA4iTEebLpQC6s40vUGJ13GB9NBjG4dTQLexa8j1HfoRpNBJIdznIRXrEcZ/ieDDYxJEQWo8jgToHjAnQ53GIxXQqW3Da7S/GERajCDxnfkZeFtikG6zTjWC6A+gGUU15bNniIcq8QpFXvdV3SBtxDZubHDFdBpJIVu4OIm4PGzzsH7DPdv1WERDSV7VUzc+fP9eghbtBdMvF5nml2yOyzRGrh7Ug7OphhXE8xjgaC/FLgU6La0LbqTUZcD3w+hNwcbgaydpZ6u3wky2LE5Pg0/LUtW5AW/7fVKDT0p058+y+4PxXkwlq6s9RM0O+A455eUBe7XuAzrlOeM7x7NlTfPnll3jx4oUabQjNqeZV00aWoS1qoKgFpwnQTxZLhK2HqPE19znPqcAnHCRgdLA0K3KsD3ts01TQklbcU8YqzGcgcHZNIbRv/+W3v8KbD+/67wmgq4HE5rT2CaqsO4ju9j6DtKEaKgjGOSdyRilwdM1EPB7OM36+5aRfSrnL60aI/u233+JXv/qV1hiBsJoEOvt+bjTb3Rq7XZdlnaZYRBO8PnmCF4urxzVNx4jlAuMFm1msAeY+2+Ht+h63HUDn9SY899pGjQquyUSbEptU6LhByEmlsR9q+IpW4N6f9Ap0NkVpTyvLDqo+Oopwv+P3ed1d3QjOpTruYLnLtuffuRPoM/k6wnhnSU6QfzxiNp3h9PRErhvu31TX7CiAzlqyXnTRoHqe9xV3H4mopGYDSAd9+Tnc+2jpzr2ca4JgnmAX3TlxTrA2IUE2nSa6RhlludOBorH9QRC5U9oToPO+wfuHAfQZxoToXWZ9G/poAjYyhbbfLJeyPo8niernrgMt4bnvsN5uvtrn1ILsfH81BdFevXP70D0JwJrq/NVa9wRzjDCrdg7OBTaP0DnB5mbWxTL4Au83Hz7i5uMNVvf3WN3dd/nlFkWxPDsTQGf0AV1MqER3zTOKAOicPVwjVp5m+gzOJWcTz101ZBNDZfuBi1z48P/83W/7I9LwvKECQwWGCgwVGCowVGCowFCBoQJDBYYKDBUYKjBU4DOswADQP8OLOpzSD1KBAaD/IGUc3uRzqcCPGaD/8b/+ZwY740S/EOcv4w2gzy1DNwiQU/F8OIBZ6LT3FZgqClmJC2inGUrZ20YIRomU6IRkHFQGK5827PKjgwBPn1zjydNrWVgTYBAS2C/eDY4YqGM2cYAosRxdZ9POX9wTWDr4zOcbiK37LHKeD6EER0hr5TDUMTNberVm5jjt3QvL6SU87IC3FLyt8RYBdFmiE+gTIJtVsbOhp3qc4JtQxFTbVOBDltdSR8aW79tQDdrWsvol6aFF9DQZyV6cFru0bG/rBuu7Bw2CFUI25tzqnBuz0D8c9kiPRZ+B7gA6XQACWuRThS7baQJgy7Q2tbWpiRMq9hNTpjuArhNt6SDAjHlTWLrrxg93tvY8f2tWMFjlnAaoehcUI/BNM2wJM/cHu4ZsSpCbwQJTjokpdPM6x+3uDg/7lQAV60hwE8fMCw57iBa2PkZ+jEmUKFKAgIgAPdsddLxUzRM+JSM6EVB5bepaHv8i9LGIAiwnEyyogl4scDqKcDKm1tny6YvKADrHpwp0r/HgNx4mY9r2M0c+EjznEDAb0Xo7gR+xaSHq5m0FGiyMogBxaKpRWhxnxQGHYo+8ys1KOghQZUeUaYZxFOHly1d49eolGjA6IFDjBucxFbKHbYbD5oiHuwe8//BBMJYW7Ak/l0r91jLQZ9OJlPYOoNN6vOgAb98oUtfwPQJiy7DulhOZoqbAf6FA7yIInIV7G5K12zomnGw8AvQadWsNEBzZcYfsyNx1U8QyuoHNE4uTBZ49f45vvvkGr1+/7vKVbb5kWaoYgzLLUaa59hypvBdLNVBwELRzXhIwFpz/zMfu5g0B+o426nmOy8sLgdYZm3II0MeWUc51/+b9W/ztr/5ONu4OBFJpzqYCrkc20LAhxsFzWz/dYINNC1m0c02yzmoCoAq9u87cn6SUPj/H9fW11Pacr7Jwv7/Hr7/9tQD6drtT0xBBu+Vcn0q1vd6tsdmuZS/PtT71YzyfXODJ5FRrUPvhZISQVv3MvJdCeYb7bI836zvcH7ZSSfM60G2fThNsXnIxByWjIBRL0XZ7WoA2SjQ4j3luIefVaAQ/GUuVzjXCJhrajvO6y9q7g6MuIoNbgZwLuv/UgOEy0OnoYNto//98nd0/Uuw6BwmuM+XeTyb2/ryndE4YnGtXl5e4vLrqvyc4a/1NXcODp/3ToH3dW+/ThSMZjXRuyuauuT9kmndq7GpahG0rcM/P5v7I3Y0gmOcgsM3cc9maVwLY681ajUPjJQH6THsE719UoJd+A4QBZmxOogvCOEE0itVUpRgCRmlkmQbjB5yynvOM84/NFVzjvGZ0vWCUCu8P48lYc4DRJdv1Rpkqlh9PBX6IODBHETX7+D7SnTXPqFmibbV+VvcPeOC4vcP97a3cHMyEIsDy/AwnZ+eWdT5KBMztHts5CNBhpbGGCg7WjuuQUnrXdMZmBDa8sG76eSAvdNVv/t9ffy4/wg3nMVRgqMBQgaECQwWGCgwVGCowVGCowFCBoQJDBYYKfI8KDAD9exRteMkfRAUGgP4HcZmHk/xtK/BjBuj/6K//6w6gW4YyAdFkOjN4yFzgMBQ8yXKCUioIqfw9Iic8Lg3MVGWBmtaxhA1Ui0ttaACdtM73CaOZoUsYFOLy6gJXl+dS6vEX/4QQlof9qC4llPKDFkFIUNhlTxN0d4pJBx548ILaVB8qK5tqZM9ymevHnFYeN/PLacVL0EIoIHBIKEyIYTSoey+D3Q4g96CgU9F7ni94Tkgq4NPl5nrMAaaVb6fUtRzzI/Li2Ct1CT4nSQyq0AlveO783m61xvZhrZqc0QJ4PJHSmBJGp2DMaMdemQJ9RwU6z4UgiWr2Tg0pFbIsfmmla5CZg8BF1u6E9zMDLqQorBuvkz7jcJDCkxbbpprvXAkIkydT8Lydaj/kZzKXnPCcEDM9CJ4Torv8YTZljCdTDX4m1aZZkeLj3XvcPtwI0hDWjMa06qcbwaS3O/ZqQhla3cdmz83XpqmszKmAtNhjT7nj82kMYjzXyHDqtTjxWsyTWEBrNpngPPFxHgeIeY14ndsGablHVuyE/5QrXrcoDxWKQ2nrgJnQVKBXrWzcCc8JtSI2E0QxPAJ/KuHZPNHWCL0WvmdqWzVYtCWqtpCu2zkh0K3huNtL/Uwrb44wYvPASIpwqT/rBvttpnF7e493797h5uajBONcE2qOUMZzoHz32Xjcq2GpQqUStClrNRlwLRJ2CaB3al0Wj40VbIyhPTSvq7Nwrz1ToTtlvTLQI85r+zw1hXgtGs8U6A6g77dr7NYrVGWuxhcC9MmCiukFrp92CvSXLwW7D8cCmssCpUdkzLY/ZFoPnP+0cF+Op1iOZ5qLUtLT1junq4VlbOv7ZYmMX6sKT66f4PrJNeYnJ0gI0EcjqZaz9IDv3r7Ff/7VL/HdO9qom8Jf0e5dfnYXmy2Yzu8pA93Z1dOSuqpUb2WvMyvbOSd0kJjPvby6xAUz0p0CfTzGw3ql8fbtO3z33XcC5MuTEw097+JCufPv7m/w/uG231uniHEVL3EZLTpYGgFJjHqUwBuP+lgCAfTtA1bZ3pqd2OzDPVyxAwXuCU0f7hWvwDXKfZJ7JM+joaV7GHNC6drTiYB/5yAk7lX5XeME9wXNde51JR08OtcGOTDQCt6ArVO463tdJrZrROK/cc9kNv12s1HOOucU97o4jvq9igCWDQqsNRXoV5dX1ogkqO+uFvc4U5bzevB4HEQnULcGLFrXR2bLD8+cD6hAz8tega79YT6XTT/hOYf29arUPYLnwUgDHi+bluj0MTlZYMq5zVz68QSV1yCrS8UfOFV6QNeVmC4dXUMNm2LSVPsbm1GcMwabhtigwOPi9aLS3Zo3bK3xWvHPvM9wMDNewD9J+gaCOOquKTPu11vsN1u7L7MuXGd0e0gzZcgTwnM+FEWlBprT83OcMrN9NpUKnfs668r9kT1faorgPaJzbXFrkDV2a8SrG/g1LeVLi03oLP8f/sOb3/ZHpOF5QwWGCgwVGCowVGCowFCBoQJDBYYKDBUYKjBUYKjAZ1iBAaB/hhd1OKUfpAIDQP9Byji8yedSgR8zQP/H/+1fqsxO0S0l+tgsu/nLew7mXdPWt6wff5FeEDJQ+Vc/wrZMCr9Udt7OirptmSdOu2kgkK15iPOzUw2qMak6JcwlIOHzHnPMS8CrAK80VTUtyOO4sy8mzDVrYAm7RVM9QQWCT/69qKgyL/vzIvihvfjhkPaKW4MXtD73BUxk3avs58dcdNWAjQSRWQNLhcumAgKIDqLzXPlaPzKVruWeUwvaSjl+SM36noOwZxzFUiA7+2Di+8Nmq8F6EK4QKgVeKPDpsoENoFc4lqWAt5oBaONLUJQYWGMtWXOB8MqOizAlIlCSCv1Rge7U/IQsLnvb1Z8wzmXr0s5/PluoboJUtCxPElm085z4WsLBDRXoh73O3dlCy+aXVu6dajZN93j35lf4+OFtr/xdzGndfSWI7poFmrKB1wSIaOUugD7V51ChSUjj8oeX0wSnsxECr+0twc/rEmd1iRntlhNmWMe4CoHLCJhQvUkoFXiomhRlk+nPUlZXLfb3KfZ3mRwZOJcI0OuG8x9S79MxgBbutL5GEPbAvy5zoC7RNpUBRVq1B4A9je9PJW+IjI0Km60A7vX1Fa6urjGeLJCM5wjDRHOGc3q7zbDbZri5ucOb777D+w/vUflHVF53vFGo60kng4kcAmI1SHCucj4FIt/2YHMA1edUrpv9syeAtt+nUsdKge37spuWhTsl13wQgNK+PfTgR1S+mptD4xOgmwpda6aqsL59wPrmDmWWIk7o2hAgms0RMev96gqvXr3Ck2fPsC0q7IpSDTlybzgesdulGrwucsCYzXC1PMPl8tTsuWkBXlaoc2Y+F2YhTqAntTOBP/BczQjPsTg7RTydSk2bUrm+3+PbN9/hb375C3z79k0PAvm+qgcbcJStbkCQ14lzQfAyDB/jHlzDTa+n7rLYg0C1v3zyBFdPrpXXTRcJqp/X243Gh48f8f7dO0HshWztT3BFpfr1NQo0+Nv3b/HLD+96gDxpI5xjglOPYNmiJUpCVirBo7DPe384HgTQN0XW7yXTkTVUsF63t7cam/0O2/1edeSew3ldBzGaIKIwu7Mrb1BxH/QCOSwYCI7VVMCasGmK68+s3e3aueYcXZ8emJtDCEfdfbV7C0GwNa9wzjw8rLBaPfRRBJp/3fO5txKIEwy7hgS9RzdP1fhElxHuv3QT6WIPBHlzulCwwcay3RVnQUt3NsJw3nEPLktErYe49WSlL+v/8RhhZ0XuoiBq2uHLhr7t92C6fcxOl3I6cPt33lTY5xmO1aOtvWIP5NxgzS4cbDJikxLPk3s15zqbkLiuFDGyohPBRuvf3dceYzkiREHU3x8YMaFs9y5uhMfIJpP1/Qqbh7XFC3T3JT6H85v3Zo7DIcM+ZSNELSU8x3Q+w2gyQZTEvYW7miF4T+4y0XVvIMjPS2tm6KI6UFaKYKA6XQCdjXMANv/p3efyI9xwHkMFhgoMFRgqMFRgqMBQgaECQwWGCgwVGCowVGCowPeowADQv0fRhpf8QVRgAOh/EJd5OMnftgI/ZoD+J//GFOhOcchf5tOym4DUZZxSkdi0BI6PVq4E6EVFhWun5PY8/cKeEJ2/QHd2v4S4dUUY3goUEKKfLBc4Wc47K+NTQQwDh41eJ6vYsoAfEGo1FEf2ClA+lzCW8IbPtSxoKkYt95bHzF/sp1S35sf+EhG6HTOzXXZ53ARFtFqn/pgwmgpDKeyLXApdpyZ0zQXuK0Gf4HlhNscOJERJpMx32jLzwaaA3X6L/X4rcEMwQ9jI/PMxM3plDT8SoGqLCm1Z9Xm2vAahHym3mqpEjgMhPFW3RaFj5TGziYFKaEJ0giCOIPBMOVlZLWUvT8tvzxOUcpniBIi87jymHvBLPf2ouOXzDZwaWJG1MyBF+ng61TkJylAdnh2wSw8CV1J/qmHCVLtSkc9myPMMdzfv8HB/0wO46XSO87MLzGaL/jpQmhshwige93nBfx+g83NmoxDzUSiArnlXFLhoKpw3FcayoSeE93CKCidgtrqBNc6pqslQtqkaNPg91B6O2xL5hg0Hpr5nk0XTeILopkAONYd9KnXDsM8Zp/K6rWhtXOnam7sB5y7np9mtq9ZUTx9NAe0A3HR2gunsFCFttTuImB5Y1xKr1QYfP37E/f0d6iBH7R8RRL6BVTZEdMPl0wvUIxAMdFnRxI1ea8M9qrJGlhF45TouqfKlPjcFOh86FvaBMDqdTQACoSFav0VNgO4s3OsaR66dzRaNMp4tfsEfT+AzS36x1DUkON5XDQ5VI9W4y9POUroYFL1zAV0SLhZLnM9PHvOtqQQvKjQE6Z2rgjX18DggpTLHZD5DQCvy0JobssMBtw/3eHfzEXerB4PFnN+dZTvP0zWN8HtcE6yhax6i0p3/3sc9yL3AlNbuwTl2IivsU6mZub6o9D4WuVTbq/UK9/f3+vOEjhvTSZ+ZXqLFu80K77erPnv77wN0HctijvBkiWi50Ptz3KZbfLe+x0O27xtKzqluPz2THT0twTkIzzmoJubruOfkrY+i9XDsoDKbnvIGyBtP0QvcYzk/A5/W9ugbZfi8qip7y3iXd855w7q4B//MWvOrNdPEqqFU0UXRA2l3r+Bz+ygBJUu02qv6Pc3l1HdfOWd5bWrZ01vutuIkslSDDwfQxzGbTBIBdLMhL8zCvWlxenKqpgcCdK9uQTW1U1ur8YvZDJ/kmPtxhCmvwXKuOrJGeV1i9/cAuhf5ajph8dz9Xxnv+VF7EuvLIfcTP9BcXa1W2uedIwSbcNw8G8Ujqc/dPsp7E5tJOJzjCWt2PNmwW6sAACAASURBVGQa7v5A5bn2HN43uiauI50nSqrMvb7hg01KyWTcA3R37TTXpUa3YyE8l4175wTBWvlUoFfW5KIGi8Is3Hf/+cNv+yPS8LyhAkMFhgoMFRgqMFRgqMBQgaECQwWGCgwVGCowVOAzrMAA0D/Dizqc0g9SgQGg/yBlHN7kc6nAjxmg/6O/tgx0By8IomXzS8jbqRWpnG1pLw30KjbaudPCnRDLgTXCaWfx66AULcw5CCNoD8v3ZW4zx+npiaAXAQYBOtV+fD1BKRWPUWwKXrPrhkCMAyoO3MqenJC3A54ENVTMKU/4cHhUtAsMWy4vYR4HrcXjEaElcHNzI1C52RJ476XaJiAR4Jb1/CNUM4BuGeiEk85qNxkniEexgItgQ0nQvcF2Z6ppQh4CdwPoiRTDgv5SpNtw0J4K6CiIlcFNsELlNXPoU9Ynz3uoThVuTYVxp9akYlPK0YB29LVAFc+Hak2qBqksp0pdkK+zw5eNe2fRK3DCzOxOgc7zJmxlNrfUxh3oUr71YimQJjBzPOJwTLE/Zr1yXVCaqNjzevDDhort+g677apXK1Jtf3pyIShP8EOIRAg8CseYTeZm43x1pfNwCnQHs8eRh3FITmVwjsdOgH7R1kg6C3vUNWZlqsF2CbP/N4Betaboliq9DVCnQJOZIl2gnfO+JTQ1yKxBi+vOwt3N86YqwNHWdEwwC/CWps5tibatepitnGW+RwcTma88XzDO4AIx86fVpEBb/Rp53kglznPe7rZoglwjTEIp66U453XqALggLzxEXmdD7psVt/S6XLwEk04dXNVSoPLauv2JfJ021M7CXQ4PAcAMdIZru3XQ+lSpE1w/Wri3+REcfsv12IH2OEGjvHgDqGymyFrg2AKVVLaErI2Oo+R6clEMQYjT6Rxns7nCrs3WvkZbcdBzwR58PgE6m0i4L9C5gTbUbGxofd/mJZs7jhl2WYq0yPuGF64D2rVz8ffAlIpeNl34zkGhU+PSBr9rMhK47ZpM+FU1AuSSMJlPtb+pTpz7bKTxIOU55y73RzbscB9067zygU2ZY9O7RZQgQL/wplKgO5C/uL7C2auXOHn2tG9sujls8OuHW9zuN71q+OnVNV4+e4ZRnODhgRbuD3KFIEDXcXaRGYeSEQa1YhfUoLPdIatqpGWjxhjuj4S1PAUfrfZ9noMU3I1FA7i5L6tzAvRP7iPKDu8cPVxjE/8uiJxl/Ve5V+z3+jvXjKIJuPaCSADd7VV2vczZw91v5ErQWZU7MJ8e9kjTg66rXEuiGHO6Gkym2gP52QTABL5B1ejeo8aL0RgN92ep383mn48g4lr2e2cMWriPCc9nU90beB0dQM9Kg9kabCBJAinQNX95P5D1P+fAY2MA5zAB9X5/6AE6G8I4Pm0So1X8ZGSNExz8DGadc/AYeK+OAjYBUW0O3N/dyX1gu9mqoYCxF66ZSuuMBvB+1Dcn0cJdAD2O+wYVNURIgW8NbHJ2YYPZkbbw5jzCoQz0hr1D3LOseY6Pwy9uPpcf4YbzGCowVGCowFCBoQJDBYYKDBUYKjBUYKjAUIGhAkMFvkcFBoD+PYo2vOQPogIDQP+DuMzDSf62FfgxA/Q/+ld/YaAgeMxdlWq4y0MXQI5iKTpbz5flMwFFesw1CJot29x+4U/rdFNsmo01f3mfZQfB3LCDR3PlYU9wfn6GJ0+eCGDYr+lbHAm7dntkxxRh+JsZ6FTcLjpwa3ChEJgg9NcxEDwQ+FYV0oyqaFN903LYcm0JwjzZAnNIdTcaC/A6u+O7+3twEBjJzj6hktrUvlTlS70+GpkC71hIsTpyjQa0cI8o2TXox+Og+pwqdDYEqC5NK4DOYaCRKmtCnikW42lnEz4W3Janduths95gvTGArgzp7Ij1eoXVeg06ATiAznrSjpfXjBnUnmfgi4PqS6oQ+RC4J4DlecVxb6vM3G5BsdoaA3pokrMxwmptcyXARHbxM0FBZo+ntO/Pj/oqZfV02iu4eV2YF6y896ZGnu5wTAm6aCd8UJ3nsyWSZNyDKq/11UAwGU9xfUWr8ytB+u1+q2sqSBUGSLwGiVcj8MwJgcruizLHBZXQvO6E6mWJRX7APCfsYbU4DWgxnWkoU5zv1wYIygB+Set8U4wrGxpsHmEevdmrc7609GcngOVDMLhGW5sC/VFJW6FpCrQNc8YJUz3la0cO3CpT+ojZ/BTzxRmieNTBK9omU/XuIz+Wsn7OshSNbwr0kAp0AfRIttZU2HNeubzzyDfLaqd657VsCdY45A/d2aJTNcogZEPsUigbQH9UEiMwFbqU6Hwe6+E3aP0ajct7V846LfcN4DuIWIQROLwuCoLK/X3rYU+ATuDW2X6XNVDy7wR7bSsF+Ml0jtPpzOrGw2GOOwePt+uo4XwUfK9qTLguacMdx5yg2qu4P0idzH2JVtSfqMapNldd6KqRHwUFlbPdWbW75hI1lHQuE66Rh++naIS6ssYUNgclCaJRYlEPHUD3wwBeSPtzZm+nAqjcR7lXab4F/Hcfdeihjuwact+cNBFOmxGWDS397XH6/Bme/uynuHj9SvsGwfrH/Qbfrm5xu9sIavNYr88v8ez6Wrb+Dk6vdzusd1sdL/cyvtbU5sDuYA0a6+0WaUGAXms/Y3PMZGLrtaXDAKMa0lQQVip+QnSqvjsXELMJeXQ40P7HY2oarW81NlVOBc160yEk7/cAxki4eUN4zuGaB7RHdXDeRUvw32zt2ZxzTUvbzVp55XTRoBMIr+NiOtNwgLeiQrqo4JU1Trs8eroeNHQIocJainaqqD1EMa9nYPnlhxQIfcSzCeLpWIpw3h+KpkZaFQLpBstbNblE41ixHsoU70C51SPGYmEKdMJsfo/XyhTo225+W7OOnBKCAOPRGKOEY4RklKge++1OcRB8P8F8Nl35ocbNRzaEfbCGo9QaSY7ZUQ4xWkJ0N4kSNbGdnJzKFYHRLVyjzqWBmN2tNcU8EKBTfZ5ZljzjUNLDARHr1PpoqqproOsA+t9+/G1/RBqeN1RgqMBQgaECQwWGCgwVGCowVGCowFCBoQJDBYYKfIYVGAD6Z3hRh1P6QSowAPQfpIzDm3wuFfgxA/Sf/sufq8yWoUwAFCEIOKhEJ8Qw1TjtzmlnzV+cS1F5SE0RTXtwgTWDxk6N6CAif8GeHnYCTgHhklTkzJ1d4urqEs+fP8eT6yeoG8LGWuB7t90KGqIt0MIy0F0eN1XKhLNOgUylHn/RTy7oIBKhoKn9alMTKms5F4Dl96g6VO7rdIaENsXO7jnL8P7DB7x58wYPq1WX0e13Vr1UzU87gL9Auqc9tOWp8/vjyQRlVShLnXCWoIcPNgIQnhHiS5nXKdAJ0B0wSqII89EE8/FUYIU29az/MaVaM8eBudnKUs9wOObYZ5mUpbSFJszz2PBAZX9nCzwaGVwNwk9yhdlAQNjVWbCTSsaRqZgtf5gsqhEol9V8l3FrtsumQJcytwP/UklSBXk8CqIQMNGemPOBSmAqWOeLuWAc4Y+bSwE/qCzQFnkPy5VfH4/VTED7fDYnVB3c5Vy8OL/A+cU5qrbGsc4F+N0jagvETY7Yh44tCUNc7Ha42G8R5bTir+FVFS6KFOdFiogZ5QKVbKbg3DV3BJ6n3/pI2gijxsE59i94aH02j4T98wjDqKAmiHJNEHR69pUdzrnHZoVKQN0jPG95vLZGaE3ftoRqPAN+v0IymmE0XsAPoq6BoQa8CK0fm8qaucNUKLcpquYALzDITFCbRIEG3RWYa85jS5jLLfU8P8MAtAF0+7uYtLKvqew2BTW/YQDdvlpmeyDlOSE6v1eWdFVo4YUN/IhfHZDnKk1QeQka+b3b4xBG2DOHejqTQny2WOCubjUyp2Cua9DQPudxMYohNHX96WyOk/lCGdZSJXs+ohbKrjYg2VhTDIFn0an+CfmYtc3BBgI5BvhSRrNtgl+tNcAyoXnu3CecMtcU05btbC4F/icOFsx675TXbY2Sn1/bmtJrFHjvy9GC850NDg17LnzPmksOBOil9kBFAPBYgwCjJMRsTmvuRGpp7mvjJsQ88zE+eqAFN/fEk+fP8OxP/hiXX31pzU5BgNv9VhnoD+m+h63MP1+MJxiFZpnO/+7WK9yuV9ipkYZ7VIUgGWvQRYQKcMLQrGpwrGhbTgU+9ycf9ZE24bYmi6KL5uiaBwhT2RzArHM1MIWRNSFwXnXzifV2ezXXIp9vDQWZBvcVa1B4jBGx1ga18AiCs1Z6T2WSM77A4DrdPlhn7XdsXghC3N3earAxha9hc8x8MsNiMu3jAKhab/MC7bHEfDbTfsVmopYK9D4igADeohI4B7nPsbmroaX9KEYwMlcF7jkt6+S1BtIVZ3FANIoxnpklem+Z0M0/rivXVGCz0VMt6ARABw42pXFQaU7APdc6YFOBNVxxz+EeRni+22x17XWPZDNWmGAUJbi5JUC/wW676VXjB7qy7A9yjWkF0GOcnp6ZG8t0orlLhb2aqNgYYndWWzFd8xCbD9g4xnnE+yq/RggQc511Cn9FhtDC/W/efy4/wg3nMVRgqMBQgaECQwWGCgwVGCowVGCowFCBoQJDBYYKfI8KDAD9exRteMkfRAUGgP4HcZmHk/xtK/CjBuj/4o90Gs4alkDA95gRbQpJ2ZNTaScImvT2u5vdDivmcDNbt1No6pfsEto+5iUf9jvsqH4sO8gVhlKen52f4unTJ3j58iWePnuqvO6qLqTEM9vxHcqSgIWW4GFnpz42++LEMno5eLyE084+nnDGVKSB1MPOjlcZ3buDQAiBAYGeFOjjsWCGu0bfvXmDX/zyl/jw8WOf+T2dWH73cnki8M5BcEF7XCqVeRz89/2B9u87QQfCFdauLJm7Tnj+CNCZfz4h4O5sceMwwnw8kQLdwX2+72q1xnpl9u9mk57jcDxin2Z9vjFVtQHVr1QmCibxa4xkRJvoT6yiCb26nGDZ7BeFgB0BFMGMa3jIqFJUXrs5CRhIN3Uw35vzhOfGevP9CN8MwB0E0FlfOgpcX1+rTvPlQg0BTs1OtWJCEFo3fQ4yIZquFxXBncW4zjU7Cs7xWvGaIfZAtk3ls8tjD8sUHIlv9tST0QiX9/e4uL9HnGV6nt/UeFZkeFpmiLtzappK2Nb3CNrYbFHBa4CZH2PmJ4JvOnfS5iBSloCzYqbSuyhM+exs/gn1qAyn6t/BQVQFgqbU5zv1clUB7KNgTSmi5QhCZnaPAC9QTZXRHY/hR+Ne5d7ILn2PsqIVN1XuBI4exkmkwRoej6VAOoH6SPb5zC0mLDZ4zuFU6VzzTi3b27q3jerNNayMde4FIRsI+P0GWVYiTdkI0yIaWVl4DJw7R3+OLFiiQGLZ102DdRhhTSB+copnz57h4voab8sab6sau8IyqxlBkPkBMj+Uipv1nE4mOFkscLpYaE6reSYIMYKPMT6B2mwsyHINl4vOxo4wZCMQ1cGmfCZMZwQFVekOBkpB3q0HZylO9wyqtNUE1M1DznOuX8JCwd+ikEq/BAE6XTAsD5x/Z575aDLWfkA1r57XtuaGcTjoeXLhSKxphXVbTBM8v5jj2YVlp8tivQow2tYIN6UaZahMnj9/ihd/+nNc/uSrfq3epTu8362xzi02gSPo8qhp6+8iOD483OP9wx3uu4xtrtfp8gyzk1PBW+4vbJwhPM9rnle3vsoK+f6A4pAaUFXTAOe9Kc/dvsRacf/hXtJHGlAZznOUs4lZr1ushVmkO/cJ/hv3X4Lh/nlce2qgsXlkr7N1wYfLVJ8uZ5gtZ2rUIQTn+b5/+w7v372zeisyozUL9/Gkb2pqeX5ZjibN9RrWPOZ64T70yWfyeNz8c3smQXkb+UD8GOkR8HpyDbZNb5sfjxPw+DgfeicIWfo/ZqLzXFQjz9fccnEbKRXj2VH3At4fuZeaR4SnJia5vXANbTYavDasFe8Zk2SscXd3p7Hf7WRzT9Dt4jFyNi14oWIo+BkOoEdJAromuLXRZ593efZaY7TML0qp+V0ueuIRoAf6N90HskzXafMf3vy2PyINzxsqMFRgqMBQgaECQwWGCgwVGCowVGCowFCBoQJDBT7DCgwA/TO8qMMp/SAVGAD6D1LG4U0+lwr8mAH6P/lv/kxl7oEZc1T1y3pTfVt+7QjJeNIDdMKPbQfQ92lqttCdSo2/dJdVdWfrXhadSrGuetXldDrBdDbWL+4JWwlaZYFN++hO1UngXNdUjOeICARHI8GO2WyO2XwhYE3wQQAhMLAzJZ5st2XpSxjrPQL0gx0zVdyyGJ9MMBpPZC1Oi3qz7S1l3/7x9lZqQAEOz5N1LnO6+XmEwQRkh/0Bh91BUIbf47+lGQH9wWyoO+VsUVK1acCakKRtaozDCGMp/Q0uMX/3+vxCYzG392dJCc9p307gRbhyIETPC4FlQjWOgiCDECYMzV5e50YLdf6ZVu4GQgm7eN0MltnxKFd3MrW87g6SUKFICEIg6x6mTn8EVzw3s3o3xaXLRiYgJITk9aRFPuHMYrnAfLF4zA8npMoLDZc9TYAUhlS8du9LC34C9DSTwt5dr3iaIJrFCJJHlXO5vUe5uUfQVpoT8+kUL/Z7PN/vMe6U9FSgX2U7XGZ72boLjNNqHUf4v6FAB8ZtqEHwpsYQz0NDBXqXSSyoJ2Uv55ldPwN/PoKQ84+AvIPgTYWorRFQ/9ypweuaud/WkEDY7nlU/MbwgkQA3QHDxo/QeBEjjTtnB66fHJ6fww+okDbVKWF5HIUCanluAD1m9nMY6ByoMueSVBJ6a8fKOe2uN//dNU9IgU5gibZf+1Sgt13eeZ5b4wCV52EM+KGtD47MnyHzFwLopnwGtlGMbRxjfHr2GwD9TVl9AtBrHMMQRzpeJLbGCdCXsxkWbJAJzRKdQHjUsvnCWWI3BvFKG4826wSMVKAbUOZrea1Ux04KzON1wP3TphJajnO+ORU6zyNnc07vYnE01S3t4NHo3xxUL1qziScw5udyX+L3Su1r9qC9e8J9ZzLu60aA/vJqiRdXy26vTRCkNbzbFO1d2kPP5YvnePlPf46rb37S77erPMVNtseuzB9zwY85qkOGlirzzib+drPCzXqFTZc1znOYn5xjfnqm5gLVoCyxPRyxTY+9LbtUxvsU+e4g5wpzGDE3CjYaOCU510PvUtKtB1nUcw+ki0F3b3DW4GzOcY03bHiwRoekb9iSAruzUndNPD2Y7yz2OY9nJ3PMCdCXix6gM/v7/vaut5rnxjUKIyRsgOkaHgh6kZca81kH35MRfDXb0MnhMQPdNUK578lVIA7g/f8AdF5p5clvNlKgj6ZjEKRr/kaRNXoVdCh5vN/qXCuLyHB7M/cGrkvuZ9xLeZ/UPWhk+zvvhYTl++1WKnR3L6BFe8zs+CDStZHdPpsOuJfVtRxLCNXT7IiCDTWej+XJCRYnJ50CfaQGD7c22EhC1X/fKEK3BTZSMHOhc2ngdaB9ewgPdcEGG7vH8DEA9M/lJ9jhPIYKDBUYKjBUYKjAUIGhAkMFhgoMFRgqMFRgqMD3q8AA0L9f3YZXff4VGAD653+NhzP8HSrwYwbo/+y/+0udyafwmbbRhM9O0Swb7slMAJ1wlb8kdwp0Krvda/kLdwIWPpx63dljm1Gt5UeHIWFjINDr1Nt+QHUd1bimsCMcZH500xCgh4JLhN5nZ+caVI/z77RR/nhzg5vb214hTWDRtJ4gpQMf+8MBG2bG7g899EwI5SdT2crzvDSYdUsFdln2ikgpteNHhTcBBnNlabHOY3UAPS8I2MwS3EAlzJKc33d2x1WFURhg3DUY6PWzOb58+QpfvnjVAxICI2WfrzaWUbxeg80KWV4iy3OBNY4jlbwd6HUK1vl8htl8CjYqOHhDYMXnO2Um60J4RHtgU8qbIni73WkQokjRKriuC9fXg9fb2fVbFu5B59koXtsU44Tn/KrM+uWiXy31MUe526PqrgPfy7Lmx7KNdlCdzQL7Q4Zjl3fOY5ycTDE7m2M0G+u4WOPdzVtsP7wBqlxzaTmf4+uyxFdlialT0BcFznZrnO3XCAtTKzuA7rVHgWxB8NZDXHmI6872XGpsDzUBrPeofOaFjaIEQRj3ecG07Sc8V2x6JzePvAYRGvDro3W6qcINklluNe3a4UcC6O61ReMhrz2p3A0ilkhGLZJxA4pltYZota3BYzM1NMFbRLtzAf9GVvgE6CEV3r69v10/WvMT9Nd9s4ts2nlMbdMrmluq/QXQqdK396NZQHe43fsBqTdD6s0F0PUZvo99kmCXjDA5O+8BOuH526LClupxzjnmJocx8jBC3DW2cB5TNTybTGQlLwt3eIgbyL3A1LhKSoDP5gD17HT52x7XHW3fzVWBr6XVPi3XLT7dzr9X3bs8czY9EBYSGjKbvVOhc15zDjogyb8ToHMcC8vwputC3lTIBeDNzYDNJPxe0VSKMWCDDSMWZos5pot5vx6WsxFePznFy+uTRwX25ojy7RrFe2ue4Th99QIv/+mf4vqnBtB5fNsqx0OR4dAYLOcayTZbHOhacUj7Zoz73RYcKW3Nuxz4xdkFOLinS+FdVbhbbXG33iqbXOfA894dcOwAuvtc7vOsVb+nNY32UDYi9Y4MdA6gC0fcxRIoUuMxVoMNQRw8bjVoJaN+zgkmc3/lXtE1NvVQt1szPGYB9JO59hcq0DlvmH9OZxDms/N41QrWAkHT9or54pjDL2v4ZYOz01NBas01Syvo7wWf7oFuXyJARxL+PYAewU9ipjP0bhx+FCgDnbboromJ96Ddfqdrz72Kc4LW+fz+p7EZVONzuPuvrNxPTnGyPNV5cvCedKBTy3aH7779Fr/+9a/xcP8Av/UQdM1vroEk4JxvgQ8fPmhsd3tkR7otNGpumi2XGCkD3Szn+7XhmiUqcxvgoHq/pc2/9m2LHAgaIKhbKdOdmwPPcfsf3/4OPyUNTx0qMFRgqMBQgaECQwWGCgwVGCowVGCowFCBoQJDBT63CgwA/XO7osP5/FAVGAD6D1XJ4X0+iwr8mAH6X/1Pf2U17mSSAnsdbFK2rFShVE1Oe4BOYLrd7wXRCZstD9vytk2d22Ujd1ePbMuGwStmcxOQUyFtAH1qVtDMse7UemEYoG5yjTFtnWdUfy8FO87OL6TGI2A45kd89+Yt3rx9YwB1uRSIJQgkHCSgcLm0+z3h+FGAjOpcgq3JbCYYSut1gioCS8tx7zJ5jYjKZlcZ4J1Vcl2anS0BkNmmJ5Z9zdxrZdKGCAIPVU1ISYUhFeAZqrKQ+pwAnRbrhMdnJyf4+tUX+Pr1F8okJ4yicnC33WO33eH29laD9ab6nMMBKGaOp7SVbltTry/mypdndi4Bui5t2wrcbDZb5bFTrUw4xAx4KvoJGamMJMQRsNsdVAOnYLXrRvUyIR2BZqBsYtZFAJ3KVqrruyx6XgdCLTYWuK8OSlbZEfl2j+JwMAt5ORwwi50Z6KEBSeYIE6BnmRS/engeTq7PcP78AovzJZKYVv4x1u++xerN36E6Hky9PBrjm7LCT8oK0y73nXnrZ5sVzrZrRMyoV0dAA8FzqtDZuME5TJ02M745eM7Mzm4Jslscmxb5kdCw0nHOFnQkGFk+eVloTnk+bauteYTOBLHXIkaNqNcg83M9WaS7bHmBwTZAg0BKaX2qB6RFi7SgypmW2ZUUpIuZj+WUltc+QirenT22FNWE22azzbzwgJbKgupmwR9RkU3P9e6hjOrOqpvnw0H79oJZ62qesLxlAnTCcwPotd6z5ZLgIEhX04CHwh+j8Cao/dhgtudhP5pgS5eH8ws8e/kS50+e4EPj4UMDHDoQSrB9DCMcoxghG1qksh1hnCSYMJO5U8wLoNctEkLw7hxYLTY9cGiKdM4ZFgfAZgGbN1T9ExZWtcs2796BqnTa1nfrgY0D8sHg/sB9jNe8LHB0SvOuCUawvK4E0C0b+4isLnGsK4sxyNj4kXdW763ALptaJtOZVMkJXS+4P4QBltMRXlwsZOHu3Aya9RHlmxXKd5seXJ598Qov//xPcfnTr/vGi31dYtuUyFD3a/W43SNbb5DtdrIB57GsDnus0j2K2uYu97Dp4kSDueVc65zHHx9WuLlfyWaddeOcyzY7pOud1P79Gu4apQS682PXBMK88kB7uWtuYoNSPBrZvthZwHPe8c8buoZsNtpXbC2b5T7/bG4ZGaioFrguC4FbWcizMcE5aCynmCyn2mPYrEPFNvcODs1TXcNGueYcrIWy6PMcYd0irPEI0KdTMF4i8jztk9vtRp/lmogcyG8DrwPoobkjRLRCj+DFoTLvXXwDs8RDxmhMRpixeWI2w3przVC2907l/rHZUrG+1TmpaUPuD4n2RgHwKMIoSZRVfnZypvsbm5L4vZINBnmBN999J4C+enjgtqYoir6RIYwQsKkEwMePHzUYDbLZHXQvHM/nugcSoMd0LEmSbrs1lwZn2f8bAL1u9J69aw3XFS33y6pX0fNNBoD+Wfz4OpzEUIGhAkMFhgoMFRgqMFRgqMBQgaECQwWGCgwV+N4VGAD69y7d8MLPvAIDQP/ML/Bwer9bBX7MAP1f/8//SifjYAMhGmEcoYqz1mX+OS3cmStMwMnB7PPdgUq2/BG0iqZ5Ai2mTiT8JDQ0IOkAUTKKMBrFgkonpydYLpZSbVMq63JwBeWqTDnoy5OFrN4vLi5xovzysx5sHA57/PLvfoW/+9WveuUzlY8EulRqS8W9Xgv050WFosuLJayg+lwwYjTuVYfULLIZgGDHBVcTLuXMfW3Mmp0QmYCSEIFKPAc9qb7nkFWzVJWEibTIpvoxk/qdlvYC6FFkluPzOS7PzvHli5caBJeE74QXWUrgk+Hdu3ca9w8P2OzYuLAXEN/zK1WNWYqirmX1y0H79MurC8ymE4N7zE3vyp2urAAAIABJREFUlKy8Lpa76xm4is1OWoCoKFU3Kj8JS501vzUDhIhis/R3ysMwNuBNyJ8dM80ZWv7K7p55zrThXs6xWMwF5QikCqp1DxlKwpvRSE0MCUE6c9hbT0BJSvljhqw4yhLeKSKvvniK59+8xMWzKwEojvW7X2P95u9w3K2tcQEefpIW+DrLMT1adnVzPOJiu8HlZo1R1xigvgjkGoHs0C2DvSqZt0wYbnbnZd1id6ywzSqkaYPDoVG+/NXVFBcXk14hqwgCWrL7bb8eEhD41ojUsEFlcyuLbw46wGudCVL5qBoPdfOojN4ea2yONY4Fn2Me+lfzEJezCOPYHBosrsCAssuEZ604N2nx7FTpBtBjRGFsDS5SIVtThBpDOrttxicUVFhXZW8J3oJzmnb9bBSw9aPrQUbuUwlvwwtpQ09fd7Ps5vtvCAjHMyRX17h+/RrnL17gIUywCmMUnq+dgbbqBzpAMAObc0t23pEyqWlNr/Wl6wokBOhUwNqGJVVtUHtSwNoc4fe5Gh8BOv9WNQbQWUcBeTbrdBjeqaplnS/jAbOfd3M/rwjQH3PQi7xAWuYahOtWkwJpZYMOFvvDXmuoDX0NnhOBJtXYrc9Mea+PWziZjnE5H+FyblbfHN4mR/t2i+bjTk0OnCNnX73G8z//U1z89Cspw+mQkbY1Dl6NQk0MnWsH8+APKY67PVZ0rmDu+THFJs90fmYBPkasMVHNCKm57gnPbx5W2vfYyCCb8IcN9vfrDoCz8aZRcxKH9vijWb5Tuc9/U9MMIy3UMDBVTMaj0wL31lD76HptERT8fO4t3FN4XGyeyI9U9jMH3JxAeHx6Yttqj5ILSpYino0QzxLMl3OLi1gspDzn6JsiqHrnfpaZpblszYuSPgmIW09AWvCdESWEwp5vlujrlc6Zc5F7slPPfwrQ1QQRBPCiAG0UqL6cH6yLn4SIRgkm86kcU9j4td6stYfTxcDU4ZHuTbxOPFc2TVnjkr0v/901GPEeuZwv++aEcTKSowSjDWjNfnNzg/12D4/rorG4Db6ejTya603b5bPf4/buHje391htNhjxGjEDnvC8m6OuaUVNNp2Fu2taUGxC3ajVxzWTEZ77jKYoH5sbuER3/+nd7/aD0vDsoQJDBYYKDBUYKjBUYKjAUIGhAkMFhgoMFRgqMFTgs6rAANA/q8s5nMwPWIEBoP+AxRze6ve/Aj9mgP4//K9/rQI/2rZSqWkqbAdK44S/XJ/IsloKYaqOBYoOv2GxzdxbZt7ytQ7YKhO9A+hO0cz885ky0E8Exgk/BD062107HqpvU43Lq0u8fPkST548Uf45bccFLjxPSuy//cUv8Le/+KVACEEFs3epYOYxutxXgn5aONOe3sFGKrCXJ2cYTyamTkxT8ByoYOd7uIez2SUsc+cwimKBX9I2Z+9L9EaIwsYDqk5pUR9FzET29f4Ew0WeY0I7+jju1Y/Xl5d4/fQZXj17LstqZ5FeHJmLm+Pbb7/Fd999h483t4Ieq81W580ar3c7rHdbQT6eO8fTp0/w7NlTNShQ5UlIw1pwOFWlZbTboNLW5XYLusqqmzDV8sJZD7NZT3qL+dGY8HuEQ3rQebF2ZglO6GSqcsK6xYJ28rPeIl6AKctl92s1miCmZTEt96tKkIfXLC0yFE2JsjFVNceLn73GFz//CZ5+8VywjPBr9/477N79Cun6QeCqynN8uUnx1TbDODXrfAL0q+0WV5stpnBwiYpzA+iWJ04FuIesajRcI0deNbjf5RrbLbDbAZNJglevZnj+fNqBNYIvAnTasRtAZ32TtsWY9WNjRae49qjgZ4ayIgpM6VxUAKORqZB25/qQVnhIa2QC6HxbDy+XCV4sEkwiszV3+4pbuw4iE3wSjMuGu3SNHwToZtfNYS4JsSCbO1dzSmDTSvEbEQx141wUCAc5J6jSNoCeJIx6AGKCYrkTdHsJgPVkjvVkgejJU1x9+SXOXn+B/WSG/XiGhmuMNQ8CbMMIuygSiXcNKgTn7DPoXSvaFnHdIHHKYgLVukVQAb4y5e28KI9n1rtBdHs913ylpqBPoyoe7yuufgTHVNe7xhk+g0pzKrfZyGFq6BKHPMM+P8quXarousa+OGJfHq2xiM4cxwx+TGvvSHsJz5XoP6OivSh62/HldIyT2NcgkOTaCXYlgvd7BLd097DrfP6TL/H0z3+Os2++0h5CR4uj1yILgJLxF53VvV+U8BnzsN31iuN9mWNX5eDc47ph045Hi3uf0Q2dMjtN8fF+hduHB1mx8znc33b3G+zvNoL2nMN0Q2AThaz3OyU4m1QUlVGW2oMFpGlRPptjPJ3210ZNOAkt/g36cq1zv+HfFdHQ7QecY84K3O2tsmL3PAFq7jfc+/xJiGASYraca9/j5xIgE7S7vHXZ0B8yFBzd8bZVjZHna7gmpgkbCrwAiR/o2Di4dswl5DEXXAA9NsW5Wzdgznvoo/G9fs35cYggiWXXf319rXvXerPB/cO9mrncnPsUoLucdxeZwZq4vXQ6mYJDbjCjESZjxhxMNdhQwH2etvdcmF7TRVLwXkJ4zpLUTZ/PzsiTN+/e4+buTrEJHIT9vDZs8nDNbroPwxxp3F5C+3ZCdF0Pxl5w3nEdck+oas0D1o2PAaD//v/sOpzBUIGhAkMFhgoMFRgqMFRgqMBQgaECQwWGCgwV+IdUYADo/5DqDa/9nCswAPTP+eoO5/Y7V+D3AaA7dTjVl1ISU8nq8ocJu6IEfhD1Fq2EAITUhCfuF+5U7ZKgMZecgIO/2He2tA5SEgosFlPMF1NcX18JjD99+tSsdw+H3gKXWeJNW6FBKTU1n0cFuo4pCM2uezrVL+zNwv1tb0/M4+ex8RgdaCaINjvsR7tjwgjaKjMH2OX5El7wPAi9XAYtrZAJ0QnKXFMBER2zdalS7HNfZUPvKfvXlJ7M9SUYM6tzB9AX47Eynq8uLwVWnj15ghfXT/Dy+onmluy9aYcrC+Yj3r59q3H/sDLFOXNzO0U5gfrt6kF25w4qv379Cl9//ZUaFAipqKiUcwDVl122OWFd3WVaE2IZ+DB1MeEoIRZfw++bMpSW+WZVLzg+GWM0GaluPBaenwE1cyTgdWYEAOE5bZ0dHKIytKGteNP29WUdSTdpSXx3d6eRVzkq5W93duqeh6c/eYEXf/wFrl4+6ZWu3mENb79GsTflerrb4fntGi9u1xilR30uyhJPd3s82e8x6eY1VecgQG+Pholo5w2ggo+StuAdzD2WDW7WmQbhOcd06gD6o7qWKm0agBOgOyXxCMC4qRHTIpvKWCpMybM4fDoyUF1NcO6hrC2r24G1h6zEKi2R5g0kwK09vDoZ4dVJgnH4CM9dQ0cP0RtTUPP/ZLle11L8+l0uuNu8zI7fALpTWxOg8/pVVdHnopsNOiE+1zRdFI7d/kDlsIfpNNAg7A54rdhEwmNoW6wE0OeInz7D9ddf4/yLL3GcL5HNlsBobE0qUYRdEGIXhoLptg8R+9l7ufXgNw2iskZUVVLQKzte1tFmue+U5ALo1Me2jwCd85m15Vf3+M2mg+5zjNIKoDtwXba18s7VVNTlpWdVgYzNImyaIKxtGuzyDNvcmoq459D1AVHATAo1V/C1hPAZc9OLXE4RhL7LyRhTr8LEs71FwDRtkNzliB+skYHHcv6TL/D0z/8Jzr75Us1GnE+fAnTXaFAfMlS7PQ7rjVTJtOzO2gpZUyEcJYLMbDwRQPdC7d/cpwn+P9ze4+PdvfZ+rnEqnJHXGlR+C5ITbsvdg3uJNYCoIamrg1OgsymJQNZlrCtaIIx6gO72JWvIMIjuADr3IQfneZ78XB4La8Fz1953OCAkQJ/Sjn6mevK8mPdN1bWze1et0iNKNu10a5CTgQp0jc4dgM0CIz9EEoQ9QOd6sGsS9Q1AhORUm/Pa9hnjbJQYxWpQcPOq6Gz+aeXOBjEeH2sma3o2X3TX0DVlsAaulma9z2gJs0lnAxObYjhYX74Xs9tPFyc4W55o3+Mef9jtpQKnwt41Y7Ahy6cjBbx+b/1wc4N3H29wu1qZ40OSIIgjBHR8oANC5/qgtRhaQ5d7EJLXRWVq+W5NsPmJg40Jbp/j8weA/jv/qDi8YKjAUIGhAkMFhgoMFRgqMFRgqMBQgaECQwWGCnxWFRgA+md1OYeT+QErMAD0H7CYw1v9/lfgxwzQ/8f/7d+owC4bl/BY1q0mg9OD2baE5/DDXm1Ny18CWSoy3aNzUDaV5uEg0EElOZEefxlvnxFiuZxjeTLHixfP8bOf/QyvX7/GZr3WoOUw4Qozyf0I4MdeXV3ixYsXAgcE4ce86NXmVIzf3t7h9u6ut+iVQp4AncfXKeL4GqrQaePe58MmIwEeKiPd80x9bxCUQIZD55oeBWXca6mgJqgg5JalcJpKVSwFexx1oJmA8jcBOhWRJ7MZTmczPHv2TI0BL549w7PLKzy/vPok57dQUwEt3N+/f48PHz4oNzgTwDLoxXH38ID3t7dSoTsA9c03P8Gf/Mk/UoMCs9MJpC2XudD7uyaALMuRSaVtClIO5Ud7vmpJVSNfR6U+h1n602Y71meNp2MBE2sgoIKftsuppoODP5aJPOlV/2SihjhNcctB8FIxT/mQCvrxmKk8R+jBi0zlyOtx9eVTPPnmBS6eX0khq8z7oMHSr1FnB4Gv1d0dLt/eaIwOpvQM6hrP0hTPDinGjanLBWcJz1trKuB1l4CZQJmgTxbIIQjQ39+n+PBAMArs9wToMV6/NgW6AWqqmw2gt2j61449D5O2QUR42tW3bGoUbFCREt4y5euW8DxA02V5s36rrMA6K7A/Nsgy2iN7eH06whenI4wjA4R8OOjKP/d25LRT7jKjTZnNc6U9vNm+m3KUa5HzMzawLzhMyF/oK8/drN2Zt04Vd4P1eo/Vai81N7eHMPKxXMYaXkuwzWHAnvvHejITRI+fPsfTn/wEF19/jXJ5hvLkHB4jIeIYXhwLoO+DAHUH7tTQIHU+Gy0M0npsfClKhJ0SWsCxauDRbv+/AOiBVOjau6gqB2Mluq/d+znFuqujmggIzzuLdweueUXZ9MBdzL2maGsULa+h7ZGszSY7YHM8COyqoSQ/oqXLQGhryRpYMqSEqPkRF5eXUiYvxgni6oioOvbra5x7mK5qTLZ1fx0E0P/pz3H+0696cOkAOi3c3T3muN4gvV9he//Qr6XCa1H4LZLppIO5Z9rTGWLP/ZTAnznc725u8f7mVlDdogB8zKKxBgG6XDqyDHu6WRxSNRqZkwVjCQL93Sm62UTEfaRl/WWv36phgm4mhOUEvorWSK3xhnOGTTrcVwx+cz6agwIH88ajMFIuu7NwDycRgilV3lPLBl8s9Dza/6sJifNaFu4FajqQdO4FVGjHLTScijryA4zCCKMg6tXxdGJwAJ3XUA4XnAehL4Dex1mMR4gmI6m43frapnusdlu5F7i4CYssaLUXOMcTl3Pu5pvW/mqN9Xqjc+BnaB/KaJefq+ni+fPnePrkCS7PLnB1fqF9mnv8dr1RREaR5Y+NAYzpkJV7oPuI7iW3t/hwd4/7zUbNXvwMxUowXqKLheBxaH+WAt+OgYOAvspLqfld3nsMWt8H6lBxjVJ8/QDQf/9/dh3OYKjAUIGhAkMFhgoMFRgqMFRgqMBQgaECQwWGCvxDKjAA9H9I9YbXfs4VGAD653x1h3P7nSvwYwbo/+5//7c6H+a5EuY9AnR3msx1puV0JOBiQKOSio6AmmDaAGLdg3fCSFkMMwe4A+gUsTm4YBbuE3zxxSv82Z/9Gf7oj/7YFOipqTcJVna7LbLigGOeKgP96vpaIIJ525vdTrDk/OxcAIDqSeaLu1/oE3jTZpiWwuKktE4mKNqnSLOjrNWpPrdzZRZ1K2tiAcQu/53QgJCLFvOmxs4EdSx7OpAlLgEeAU1RGORhJnjg7LVpcivhXg2vbZTZy6YAAoiz5QLniwWePzeA/owW16enuDo5M+DXKdB1PodMQJlju9/jSGjfqUYJkqRAf3jANj0IPtHm9/UXr/DTn36Di4tz1ZLZu1Q0si4Eq4KjHZQhROc15PWiPTJhIxE3FbQ7AnsC9Nkcs+mst7XndaS1MbPAnYU1GwPS1LKJabXMRoIkjgXPp9OJJpMaLDoLfZcnr+xxqhqPBYo061WSVVvBDz34kY9YFvIx5k9OsHh+htnFom8WuBiF4PDKXI0Xm9UKl29ucP7mFpOMSmraMvt4csg0wtwshpnz3aJE0xIYUzlJFS0QjMx22ynt86rFh9UeH1Zskmg1RqMYT57QQWDcZyMToNfC4i2i2BpF5kGAReBjTK17QdvtHIdjhUNeKZc7SXwkIx8NQjQtLeS7fG7Pw7aosS2YvV5jv6uRZw1eL2O8WkRIZBVtSvPJZITJdNTnoHPtmQ1/bbnRnic4WZYEd62gPY9PwM6jxTMdI2q5ETQC4HQhoMU7ATSvc4jJKJJd+/39Dg8Pe80hruckDnB6OsLJ6QgRSoRtCY8qfAJTeFKfC6A/eYYnBOhffol8cY58cfYI0GkTLoAeCqDbo0VLQC7lNvPXa7RlCf+Ywyds7SImuHiD2kfA3AT9z+YuaN/eMmNdi19XhetcYL+zetd+1TUZuOfRPYIAXftUlzGvXHRzwbZ8dCr7vdZAqv5uduG0cD8UR60bDq61vC5xrCutCa5Vfq+imh2NKdDPzjFNQgTVAWGV9k1Mk9zDYgvM9zwcy6o/+/q1Wbj/7CtXImWg79sKKTPquyaI42qD48MK6ScxD3XkgyOZjLBYLDFfzBH4kZw8uJdzb2MUw/1qg/v1Rk0AXPdlzmsaIGwCwWd+BvdCc/dIuyaMCGHE/cQUzNZgNNYxEx4zDsJdVaqbw4gW4b7t2bS6Z9MNnTGqGoleO9IewTnmYiQInKWo5msZmaF7UAFv5MMbeYjHie4N3NepJOe+Iw8DNjnwGlPlnjMX3RpFOLci5oTLmcHcBtgswPzzxAuk6Obg9eaeSicN51AiNwIfaAJPx8MmlIhNENOxFP58P95XuB+vDnscSzt2HT/dO0aJ7pOu6YoLyRxc2KzC9WgAnbno/DNrwvPhJOR/89m8t8k/mS9wMl/q2JQXf8xlo84oDFsL7AnxBc/ZMvT+3Xu8e/8ON3f3uF2vsN7tde3YdMB5T1cMNpHolZ7XNUvZMSeK8IjljEKAnneNYzwP1owAnfb5nE9cs3xs/uPb3/lnpeEFQwWGCgwVGCowVGCowFCBoQJDBYYKDBUYKjBUYKjA51OBAaB/PtdyOJMftgIDQP9h6zm82+95BX7MAP3f/x//vf2ivQNHUsl1CvRHK9dQAJ22v4TMys3Nj73Km79UJ5SkErMmtOgglbNvF0TvrH755zhmtmuIr77+Cv/8n/8l/uIv/kK/tCc/c+o8AvR3H99qEJ5SYUgIoYzshwdZiC/mC0EJQW9agHcZxbIWlvK0y2j1DQiv1lvs9gezVx+PBc0PtMuVOtEglM4dEAR6SmX4s2c6JlnvHmlRzhzkApEfadAi19loRwkhSaRmAqoFDUofUbLZIKOa/CD4d3l6govTJZ49fSY1ITPQT2dzDYMyZqvNrHAq3GV3/PAg63YCGQJvp0DfHg7g4PcJuakAvX5yhWfPnyhnmcpJKWAzqmBpHVwZlPN9FCWV0QbFBP2OVNnTkho6V34G4Ywp0JllbOpJzgHad38KGqkUzjKCtw4E0gJ/NBI8n0wnBql8H1Rg0wKax0uww4YEj0D2WKLKjgL+VKcSSPsBVas+RgJPIwTzGN6SqlPCNIPql5MEV9MYUdtI+Zvu9rh4e4/Lt/dYVI0aJaZshthnuKD9+G6P7XaPQ5qh9mrUXoOiMrgsVfgkRDQNQAvq6WQiO/fb7R432z2OxwbHvBFwOlmOMJ8lna015z7xeasM7TgOEEcBTkcJLkcJ5kFoDSV5jvWuwP22RF7VmIw9TCbM3Q7ReLROptODAdxDAxxaYHOosFrlSHcFXk4CvJz4CJnczuNtfSyWYyyXYynqDZ5b4wiHU9fS7fyQ1RqjESFnqGtBaK5BsFybZXrgEyoSYLKxxMN0HON0Odb53N3vNdA2jHzGJAlxekZV8wTToMQ0KBD7tOM26Mv889Vkifj6Ka6/+hLnr77AYXqKw/QEbTIxmCoLdxuNoD1BOBXoBOi2r3DO1XmONsuAT/Kj6WIQd+vQrUGpnmHNCNp/NJ+twafiviT4/phJ7xTo+lzugR0AdX8mUDRjAP6fKc5p483Bvc7ZWCsrvWHjgln1s8llc9hhc+BcS6VAV3wCs6YJfJlpPZ0gCYGg2SNoDr119jT3cbb3sTxYMw33pJOvXuHJX/wc5z/7ulelb9k0ckyxOab9Oi83W3DUGaMJugcbIMYhwlGMEWMYeAwhR6yGAJdtnnLNH49Yb8wSfLPa4LBJcVhnOnXOTR4P5zGHcy1hZjrdBDRC2w/ZwME9JzsWj7b8asSi8t3rgbTZlWfal7T3xWzKsfloVu62LxFUEyTzvXU/pStAUKEOrdHGIDXPL8GIx6Hn0cofaIsSTVHZ/aHIZUEe1I1GqLiOAETXzPH266Y/Nr4n99D5fPbo0sFrjEZNFGw642sJzqNJgmBE0M2at9gXBXYF9zneU+z+J0eTkxOdgwPoarjg3G75ftbA5gA+oTqbAjhXloulBtc05ywxdxLGGk4Jr/oFIWI/VEMEP6NkUxTXQFXLxeTD+w+4p/p/t8UuZROENYRpnndDa6AD6AL4XWMDmxsaAvSiRH48djEiBtA5aOEhwM7YDDYC/Mc3v+c/uQ2HP1RgqMBQgaECQwWGCgwVGCowVGCowFCBoQJDBYYK/EMqMAD0f0j1htd+zhUYAPrnfHWHc/udK/BjBuj/y//573Q+zmbX1OQG1ZytrNSFYSwbd5dxqnxxWvl22deyt+2UoVTufWpJaxnTpijUL9c9Klhb0Gr8X/7VX+Ev//lfSnk4Ho90HPwMqrX/5hd/g7/5xX/S96gEZB0fVgbQCW+oEiY0oR011ZTuPAjRlPGrnGdT2/J4H9YbbHf7Pp+ckGu7o+1y2is4meWrDODRSPCc+exqGDiays+B63E8hsbIbIeVET6OpU4mYFcGPK2c0wOyw14Aja8nsbo6O9Fg/jnf/+LsDPPRBIsx1Y6sw1gghio/Dlr0csiSvgOk7jhSqg8JtZtG8JyDiv2T04WaDFwzA+H5Ps2klneNERUhVU14XOr4CKr4PTYgCKpT1VgUgtA8R1Or2vNkr92axTQBDg/4mPEcUykVeQ6yZJ5afdx8oCqV6sx9nj3aidctgqJCm5mdNAFSXRdSM9MCv89GjhscoxJVaPOL42KcCKInvjVfMEf94t0Kl29XOGk82byzrqe7DGe7DOnDFnd3K6y3OylJqwAoK76WIk8P0dTXoEp3sZij8X3c7fcaeU63gVrwSlA/Jhi3XGiuGaqVCaKYe8/jvpyO8Xw+w2kS94DzdpXj40OJY1ljPufxUfnpC6Br3nbjGAQ4Ssla4f4+w35zxMuRr+FVLQ4Zc7k9nJ1PBbG5nmR5TXjLJgvanevasKHDw3qbY7UtMJlEGoTkhayYqTgnqPVk1Z4wciDwcDzSRaLBYjbC1cVMIN0BdGrmk8DDZMR85xnOzqZYRiVOohzjgC4NBgJX46UB9KsnuHr9GmcvX2E7PsF2dIImHun4BNB9qtAj1B1AN9l4hba2LGyOknMuTdEwIqCLlyDATMIR4oj7gDWecN03hOcdQDeHBKrYWZuyB94OfAtGdsDQlMCWL+9GJ8ft3CQ6S3iBRl8AXcpvAnmCda/Ln4eppO/XK9ytH6To5nrlvjJbzDFbLh7tv4MGkXdA6B36tTrNPVwcQpwc/H7PXHz5Eld//o9x/kdfW056kmB9THFz2OJhv+tg5h7N/oCGyuKazSO2Bv0JATqbFR5z4QnPOdjEYkDaA7Esz4P24YxSuPl4i9v3D7h5f4/AN3U5rxkt3rnHuWgFQu9oNFK+uXuwAWfT7a1urcrxo2tD6O3wZWfuGnus4UlNPGpqsX2Jo8+H/yRGosQRpXdUdIK7duM40drk3LCoBgL0CijZ1GQwvioKBJUBdFnDR5F8Czw+j7C9awDj+Z6cncrtxEUwsFEiZ2NHa1EQPF4p0GdUoLMhwVwJ0qrCvqqQdg0gvKeddLn3/DzOacVkbLcavHe6e5Uy3vd7/f3/Y+9NfmTJ0uy+Y/Pgc3hML+JNmVkTu9Fd7KHY3UJvRGhFCpS4kQRCWohoCSTVaO2khSBK+pMECNBCgEAIECEC3ZSqSjV0Vc5vjggPn8xtHoTzXbsWkdmlYiUrF1kvr2dexHv+3M3NPrt2LeC/75zDxiV+/sX5BR6c815UyfqYpRnEMqPtMJ/NxZqfDWUxm5bCSJw86FpySA7SMEALfjmnV1eibt8mexyydKibuCxQgd438OgIDjao6dgScQegor+vpb4H0cI9YAXF6UK5sfCx+smzL/y7knmDqYCpgKmAqYCpgKmAqYCpgKmAqYCpgKmAqYCpwNtTAQPQ355zaY7ky62AAehfbj3N1n7DK/BVBuj/+V/8I6muBlViR07Q3TR3kIc5qkEkEF0rQpmDu+UX/VQ/azDBPOiuFRij4YpStiv1psB5eU0tdtHvvvsO/vRP/xR/9Ed/JPCcaju+hvtCkPrBx+/j/Y/eF/hOiEqgQHBDgKMtiwmlqKCzbQVyCZYIIWkdXDXtvQz0QtTmRVkNkJq2zmVvd63hvqgrmRXedXfZtVRp9vmuuk6BG4AjpsJ5NBJwTUvzIPLkGCQzVwatdaleV/CG6trlfIbj+RQnx8c4PT3F0XyB2WiEeTweak5F/H67x367G6A94TkhLyHUYFdflsh5vu7ls0dxCA6q4UWF2ykL+ywr5bxqoEV4Xtet2N1zezw2sXDvbKmxVqAx/3vOAAAgAElEQVQHQQjfD+TcaZDE88ehwRX/TRToaaKg9VQpNwV+j1SusdSlKsXqOi2LzwB0lwA9V40HHFVFq25COgxZ9KXXIHMJ0Nthfk3sDhOqvgkvCVbbFsfPb7F8fotZA5WVHkaY71IsdhkOqx3eXG+x3iboPGaea3tvZdVtkcQHFhaLGY6OFrA8dwDoaUonAkYWdPCYyy6wj40Eoj1XzuFUxrYcFs4mEZ7MJ1jGfp8Tn+NmU+JqXaFqgeXSx3IZyJ+pgi8qAqgGZdWi8hwZadlivy9QpBXeGYd4Oo7Q5Q3WG1pfN1gsYyyWIzowD1nunCdVQ0vsQAAqmyKuVntcr/YIQ08U6LwkCdCrsobLBhkqVz0XkU8VK1WwGba7DLNJhIvTmajtb293uF3v4FhA6NmIQzpDjDGfjzF1C0ydHKFNhwOVpXwbTnAbTuGdnOH08WMcPXyETTjDpgfoBIlwXexsQnQPNJ4WAClK8QptTcWwGnWRA1RV59nQKEOoG3jMeP4sQKein3ETeu4TnHPduA/Q9Xzk52lorl04hkYc3Vikzu7woPqcsFHcKriv3Geed8ZI90CWz93uNrjdqeYXOitwXY0nY4wm4wFKRqGNUVBhFNzlfcc5sEwczBI2Mqjs7dHjCyy/+7ew+NY7QwPQrsxxkya4PezlWuV10x0yWGkq9uTK1jxG61toPAtle9eQoEg2660Oi+fLCwjBQ1HMbzZr3K42uH59i5tXa7n+eS1xjeXawEgCXSfJNpcGIoYVqAddMnRzkm6e4UeJCwDz0PsGGBWfQNU+0b1q5KrlGqgl91uvB7pBgvNZZYrHqKziMwCda5FYuLvKwUOaJLhmCkCvJaKCc4kqao8Z6LRIF2vyAC4dS8oKKO4Auh/4GI8nsn7xPHCNzOtSbPnpNqDvcfF0jPHRDPyp18Md3SbYZMamp34OSxMAP4uNI32TBq3s92yuaFsB+VqdzvPJ1/F4WffLi0tcPriUY2JDAR1OrD6bYDFfSDY6AXrk+wj9YMg7Z+QJoXdTNeIqQDeT2/Vamjs2u61qnuCDTiAcVNT3eefaYUDnpEujVNuBGfJUtOu56XWWWOLTPl4fKzd5/aNPfsN/czO7bypgKmAqYCpgKmAqYCpgKmAqYCpgKmAqYCpgKvDrVMAA9F+neua9b3MFDEB/m8+uObYvXIGvMkD/p//NP5bjIbDmoFKbgIRqY61gDKMRODxfW1YXkse9oXpuvx/ggigxu06+lNfAQ30ZT8DdwzFRmBeo6gJPnjzGn/zJn+AP//APlVXtKBZAQFBBld1Hn36Ijz79SOC7VsERavALfQIGvoZf4hOWEZoT2nJQeU6L7kOay2t4XDwmsaqGNQAoHo/j+fJ6rZxjQwCPjXXQUJ1wkSp8HpdWrmoLdwJ0BYsnokAnRCeTUK+j3W2Juuyt30Xm3OFoOsbRbIKjxUKUg4vZfLBw1ypEwvfV9Qrr1e0A3wmg3CAAs4QVqChQEAzRupsWwD34sB1LrM8p6NWKSFq1U5Us8LdX6xKsckhefK/0pZKfzQhspCC84rkgYOXQUEo1L1DNq2ATj7WuqBal0j6RY2J2/Hw+GwC63j4BelaXoJJTg0taJxOgE15pxWmRpyjLTAA64dDx8TEI0FOnROUotaYAniqHX+bwmCROkOc4OHq2kjGtO2lsIECfbQ+Yb1Psb/Z4dbXDapvC8QGbQ7lKi/26qNJt4ORkibOzYziBLwB9dThgv+e8zAQ6q0Ri8l82i1joma2A1DzvZJxPIrx7MsXpWAF0jtW2wvWmFrvyBw/GMrKS9uoVkrTCfp8jORRoQ1dGRcvsvEZXt/jGbCajOpR4c7WV186pQF/SIp9Z5717BOFhn9/M4+c5fvH6Bi9f30h0QhB4cs1TlVqXtHUnRAwRh4EM2kBf32xlzMYRHl0sMJ9E2G43ok52bSrwmY1OqDqWuT+2c0zsVAC6VjSvgjFuggm85QlOHz3C0cUlbsM51uEMjR8qxbjrYWu52DIegtengM8aTVWirgqZVwp6lrAIDQnSe9BK9TThOYeGfTavU9uDnJD+dQTnecHmmULcFdj0oOG6Bp4a8uq1+n4MBZXm0pyh1dOE5RIRcYfVO0dBdTpXEFrbjoNNssMm2WO1WokimHbd0ShGNFZgm2M69rGY2piP72zNw7TF0d4WgK4Bcnh5hsXvfAuzbzwdGnv2VYFVdsAmU/Cca6KV5XDzAkwB144UhVUjR42Edu+9m4VunmBGOI+Nxz2ezTHm/Kpqtb5u91i92ciI45HktnMdZh3VPUKpjQnfA2aF9y4hrBNdGXYJ3T3unCbo0sDmDv7kdgiuKe1Xa8g9O/y8RJ6zgSeV9Zv7rM8va8b9oB061ee1VaC1+tgAXo+OK/OXdu0CeLMcXaUgOueSqKP5+ZaDkBbpvUrfsx10tDvn6Bsj2BjAa4P3G70upYzj6Ncvzl/u1/z4CMsHp5gtF8N+3h4OuN7tsOljMMQdg3O5j1bQriW8z9DFhZ9JQM3t6c/inGSdeH09vHgoEJ3nSRwZ6CTS0czFkvsI18fZdAqfjTCuh2fPnuHTTz/FbrsT6N013XCPp4PL6+srrNa3w/2B4Nz2XLhsoOnvDzx+Rj3ITzYM8Scz1aXJqm/YqWu4dBChcwmbHvqGD86BNz/kvds8TAVMBUwFTAVMBUwFTAVMBUwFTAVMBUwFTAVMBb6uFTAA/et65s1x/5sqYAD6v6lC5t+/VhX4KgP0P//v/ks5F/yifbvbKotu2lKXlViAS154GCOMYrgE6PJvhWSJE55TQSf52VkmGdAkkZbd52P3FrcE6KyBglBUbSoVOgE61ee///u/L3bZBAXM1072CTbbDV68fo4Xr18IUNPKTmaXc5+SQ4LtZiugm0pyCt+V2nkkWIvwnBCdMIjblNcwH9myhpxWwmIeE7etYHmDnLm1BDg9UOaxEqC7ri82zrI9QqPWgt1Csrj5mWJT7jtwPUdss6ls5E+HavxeHczjIHSdj0eYjWPMJlPJ2J2OlUqaNu4eIQZtkvMCtzcrGawtayzKTZ9W+o6yACZIqamGZPb8HRj3fB4XbbR5rAoaFQTohEPafjwIUIr6nFbd1QA+6DJAWE5AxvPA7HbHUaBIn0MFmFRGNcGQADVRaDID/YCT4xOcnZ8J2BkRFo4iJMlBLO1p4d65NjpX5WRzm05Vw8krIFM2+aKwzA4yHKvD6dkpzs7OgNhBHQJdYCmATqvwPIWVHSQDXeyGXQ/TT28w/eQacV4LlApdF5Ndhukux/5mh9fXW9zuEliBJWpzx3PgSZMHfbhpaV7jVAD6qQD062SPa5mTmQxRbVuQHHDXs8Wy3fEI0ZmXbeFwaJAeGpxPI7x3MsXZ+A7A3e4rrHYNOsfFxcVUxiErsU14TRXY7Qrs9gXayFGDc6dmojfwjaM5vrGYoUwKvHpFmH3AZBFiugiGBhU6QBC6s6GCSl1eU3QaePn6Fi9e38KT+cnrEaJKJbgcxbTZjxBHIUZUyNoOXr/e4NXrNWbjAI8ezHA0DRXM3O3kuEPPEYA+Hiv3Beafj50Cvq3yj/m48ca49kfwjk5w/vAhlg8usArmuA3maPwInq8A+g4udnBQUtlKhwpC1lpBc92w0tU17KqUoZtCFPxWDR93NuEuOseTXHm97tYNwWWBqt8er/VhGxTfSm43Vflq3RIHeclJV64JAtuVN4N68DW8qO9ZvbNhoYGag1yfmO+elYxXKASg0zqbzTmu58LxPQHAVA7P5hHmcxfTqTPMfW9fYbbpMN42SPbKnt2/OMX0t76B6XuPZb0ZxTG44u7rEvsqF0tvXqs4pLCSVCzcJWaAwNuqUVgNsrpQURJpJgpiOf91I2sf15YoHiGMR7JWslZZmuP2JsHtaj+sc6KQpq16lsoaxOuf6xHB+2Q6Vc02HtfTRiIjmIOueg86yUVX7iZKbc0ayb9IvVUEgeTHi1tGgfSQDtBXn1/Wdj6fS/0au5ABW7kICOxlbIdtI89y7Hc7OV6ramDVXK/UubQ7ILRdRLar5n0cgwC9zQsB6NwXukrwuLh+cF81GOb5PNQF8qZSTTQWMD9e4vjyHIvjo6GxZ52muD4k2HObva27uAQcDnLM4g4wiqU+vIdxnuuGItVsVIq9PPdtMpni/Oxc1kDbUrb+bdOAfvtUg/P6YxMX54TvePBdVxToL1++lDVcA3RtuU4F+tXNlSjRdSOJzWuACnjfk/sWj5vHz+YI1lXgORuWpL4OrI6ND6oRxa4VQK+LUuYFa8/Hqx988LX6Pc8crKmAqYCpgKmAqYCpgKmAqYCpgKmAqYCpgKmAqcBnK2AAupkRpgK/uAIGoJuZYSpwrwJfZYD+F//DP5M93fXKRH7Bn/ELfFqdRyEiKgXDSCzcXc8fLFoJUajUppX7YE9OoNTDcrE15pfrhOm0hu3Vm4QJVOw6jo0nTx/je9/7Hn7vb/8eFkdzAa4EMhtaza5vcbO5wc36uleOUmVoI2LeeBwPCnTuB23IObQqmUpzARN5IQpCye71CASYj2yJGnR1sxLoTIBORTeVmFTQSx40s4BpJZ8TZOQK0PE1Xddn1xZoywpNUYNHxuxfwkA5SFvBEaokqcAexSFGUdgDzlZgxIS2vISVsbIijsNIIG9E+CEKQF8aFTa3t6JA14pE2q+LJNu2B0twAikCUzIqKjoFIkeBWLjbrj1krxNK5UUlxyaqyziWTG8+l+Uq75znkap8zwsEoBOYpulB1PdKjegIVCFoBD2gaQ2fpQLHmfWe57QWzgR4Xzy4wHJ5hPFEHeOalsHrtSijg0mMYKzsngmh7KKEfciBg1Jpi538IUGR7OGgxYMHF5JHHywiOLMAbqyUmgSfbcLc5z2crlPz1Q8Qf3SF+ONruHtmzhMytRgnJUb7AsntFlc3t1jvEzShjSaw4dN6P/DhOxY8qtnLTBTo52ensAMfb3Y7vN7RvjzH7YYZyjUClxAZAqQ5XN+WBgp6o+93Jfb7ShTo3zhWAF3Ds82hxvrQonNdXF7McHE5xy7Jsd4esBV4rt7bRjaaWFF6cXRwHHxjOZORJzlevKAd8x7x1MVoyvOiGlTo6syGinIA6GPUrYWXb3Z4+XoLz7Pg+ZZYuLcNQSFt7mNMxrHM0xFVsJaD58/XePFig8nIxePzEY6mvjTNEMixqYFZ6aHvYTyOBeDFXo3YreCxq4RNMh1w48S4dkfw5sd4cHmJ4/MHWAUL3AYLAeiEdALQOwf7zhUnBTao0HYbTQXUlWq66a35HboWsAGjV4TzM3g9cwjM5ifbDhrHQ+vc2WQzaqBpGPvACAPVKMO1idvlVFYNMpzXtgw+/xmlurxW5Z8LtBfgrq4FXs98jo0hHIStXG+4HrCZgo4ENwTob95gs91JxAUV7XRoIBA9Wk4xXrgYzV2lNj8ksNc5xjclwtVdpIH34Bjj77yL0TsPB/V67dooHKAAIyNUVny73aHZ7GiDINEWXGdLu0XpNKgtpTbvaMPdWWIBXvfuE1RG8zrnWqgbWxiDsdnQzp0KaS47jsDb7V41W2mo7Po+jpbHODo+7l1LQrSdJfcRri+q5sygV+eXAF09VEsC1y6urdwXvk4astIcqbiIpEpZ39eetZ1NCesn6JwSnV2K2YBe+7VCms06tCxPdns4bSdDRb1bcC0bse0pgB4pJwCPmfZ5IUMDbwJtrTLnMXBe0j0jrQqkdaGaD5oas+URTi8fiBJd3EocB9uiwCrPkHFO0Lrd86VmzB/nOq7t9QnPud7R8YP3HOXmoeZoGIQYT8Zizb48WsrgOszzJ9dA3TJbRPZR4ktoX+95CFwfN6sb3FzfSBMCFfdUoBNus3mCzWmr1Y3si24QkfWd954ensu1yfs253uvPhdlOhXubFphlIhELbSwewV6lRfSIMD7FR8v/p+fm98DTQVMBUwFTAVMBUwFTAVMBUwFTAVMBUwFTAVMBb7GFTAA/Wt88s2h/9IKGIBuJoipwL0KfJUB+n/9P/1Xsqe0OScwJbDQAF0yW2UEICQhYNG2vWI9S8DRZ2cT3lCtxi/dSSq0cpQAh4MPUZcy69V3RWn9+PEjUZ9/97u/i9OTE5ycnqAkeKDl8eoGq81KILqyXlY2vVRJEv4S3iiL8VxgA2GPthMnDCI8p+Ka9t+0FKdy3XJcsbPW9ra0E/Z8gmatQK8VAHFpw24PxyoZ6/JelT/LUWcF6pxqWJV7TMhQC6irRVV+fn6Os9NTLOYTLOZTAeMEMlRNU+U7pjq0H1QMasijYQgterfrNbbrzZCBzlxrwnOdgS4Aiwpz1hUYbJHH0zGmswlcv4dytKTvFfncX5UhPJKs7aJsJB+dkIrHxUYDAnTWUFu487xTLaoVkgKiBH918j7OnSxNxZqfttsEgw8ePMDx8RIT5gOPYzmnHK3VYbyYIp5PhivEzkrY+wOQ3GXF58kexW4Lp2sFnnOMT6aIjifwJ2xIsGW0aYrucIBnWeq42Bzw0TXCj67RbRKZT1RGRkmJOCmR3G5wfXOD9X6LwreR+xZ8yQoPEbsO4jKVcbJUNvSW7/0NgE5wNgpsRD73QUFVKtGdQM3/JKH9dIXzcYxvHk9xOgoGK+5NWuM2pQLdwdnZVMYuybCmvXxCBSdhaIOGAD3SSn0F0N87nuC94ymKJMfLl2wy2SMc2zI0QGdTSFa3SOtW1LVUiDethTc3Kd7cHEDRbxD0AF1AnIXpdITZbIQxLdx5nXcWnj/f4NmzDSaRjUfnMY6mnlhqc9hU+9tAFLjKIn8yQug2CNwKjnWXZX1tj3Blx/DnSzUfzs5x7c1x481Re5GAP1quE57vWwdlw0YYBSqdtpHP0apvG4SgDZyOTS4q757HqtT2d1EFDa9bQvR7CnRKdekq0LbM2lZZ4wToHOKA0ANCQkFHtP53axVhpYB2EZ73jgl9freOW2CDkDhB0ClDq5bZiNA3w7B55Pr6WnLQ6RpBO3leI1wjFiczxEceork7qK1xmyK+yuFf3zWUEKCPvv0u4qeXw7rR+i4q30YlsQG5DMLzdr1B16uApamCGeg8577br+e+HCcH1xndPEOwTRt9iUJg3rXlYL3JcLtRgFfB7UzA63q7GZpdCIiPT06xPDkZ4D7XS65LVX9ORV0uNu2MjWilUYrnQRqt2AjB89ifm0Is3Hk8dANRGfDqnEP2SxwP6DTiUH2uAPpgOw5LbMYJ0Jn3TYDuswGF57Z3vKCCOoKD0HJFta0V6A3rdw+gy3XdR0XoxYo58ocql6FrPj1a4IQAfXmklPCOg31TY9fUYFK8tqvfbLeyT7yP6HgU3kfZ7KUjLmRu9o4qvD/otXo6mQlI1znp0sTERoR+fkpjGq30XQXSeS/nfKMzCEE7Fet6f7le8992u+1gVy/NID1A1/cguZ/bjAO5mzdiEe940jimojwaUZ87LVBm6p7Mwcez//tn5vdAUwFTAVMBUwFTAVMBUwFTAVMBUwFTAVMBUwFTga9xBQxA/xqffHPoBqCbOWAq8KtW4KsM0P/if1QKdLH2FRVyAeZUMxdbQ0pmhHPcB+MEt8rqnVncatS0PSaUu5cNrO1gqTPUkIBqT2Z0X15e4Hd+53fw27/92/Lny4sHAlUIm66ur/D89XM8f/VcVJuisBN1tVKga9hCeE6BKDmCtv+mgpEAnSp6gjvCVwJ0Cvb43CeffCL5sFREemEocFyDcQaH07JcKwkJQ/Txc9+Yx0s4wY0RTFCxSrjM1xVljrzMxU6Xn0tIdnw0w/JoLoBWjsH3BaCLVTZVrIQUhEcZ1Y/5APMItnabDfbb3QC3awK/XoGuYQiBXEYY1TQDHFssFzg+XSqL4F7Bud3uRQFLBagohuMYsFwZPI88pt1ur5ogLEcgD4+XdSYgI1gnLJH83UpluROgcz9Yd2YOWxaBZyd5vKKuPWJW8UQgOtWghEdE/VqBrvOnrayAvVMAXc+lfL9DvtvCbhvZFsfkdIbR6QzeOFBKzbpGQOV520o9aes8Yx73p7cYPbtFu1K1yw8pgl0uY79SMPNms8YeNfZWAy/w5PyMfAeLrsYctTQ90EWASvGr/R5XSYJdn4HO62VM4B4w25zq/RKd1cILbNgewZJyRLiYjvHecoHTOBSoRHC12pe43pcoW2A65T4HOGQ1dkklTSDq2qBVvSuDngEC1ZoG7y7HeOdoLHPl+nqD7e6AcOwjmij3A0I0WvJvsxoE9bz2oojp8BbWuwqbbYkothHHBP+06W7FHl4D9BEbCQgMYYv6/OVLAnQHD89GWExcgeecT3bbioV9FNCKfIr5fAoHOew2hY27DPQbO8a1M4I7PcLp6SmOTk7xyhrjtT1BaSsXAQbQJ/CQdC4qZqD3yvDAtuD3zhWst9W1As8J0fWDTSMNm3X6HG0ef9UBJWyUnIl9lrVl0fWCr74Dt4T0YoNNC/ceiN8H6ENGunZJ6EE7X6vz0PlnrVAWtbmtILtsj3bXtP8OlPsAr699sh+cCGhDzsae6dEY8cJFtPCGOWKtMwHo4UqBY+5LcHkmCnQCdKkHVe82kNsd0qYaGqBo3+4kB4lF0PviTkK4kwAhXQbE/n0k+dl2Z4nThV77uWZy7WTDFF9nOx6urnd4c00nikyufaqYaeNPFbp+H9eM6WyOyWw2wH2uiWxYkiGOFRjWUTZtSD32e2nU4T1DN1ypdb0WsC9uBA2t9LnGK9U112XdeNRYNLHPwSwN3cxAi3EOrkvcPgFy7HqIPV/WLNaStuduA3gNBKBzPWSDSkv79h6gy+vuNVdokF51jVi4p5XaPsd4PsPJxbko0bVSvnQc5LyOexU3j5/NaVRo83gI1Xk/0I1oulGA6x+bt8QNgY1bVMG7vI4jRIxS6bPjqWinap5qeslWL0tRphOeh56acxw8/las+lXcBgfXa65HdBfR80ucRTw1bwc1PxvDXDXHdWY7Abpnu+iaVt3P81zWC6+zQAU6z6sG6J/81U9/1V+RzOtMBUwFTAVMBUwFTAVMBUwFTAVMBUwFTAVMBUwF3sIKGID+Fp5Uc0hfSgWMAv1LKaPZyNtSga8yQP/zf/5PpMxaWU6gUfZZtdreldayBNQCx3v1pwBWDrHl7XO2KwXU+W8aaPCL/zgO5TP4xTq/1Ce8o7Lt/PwM3/nOd2Q8ffIYT54+kS/6mRf86vUr/Pyjn8vgtghHmbErACGMBjWoyiFmprMjqjqCWpXLXqCoarzzzjsyCN7zshLV/McffywQnfvPbRHi8b2E4+R3BBe0Mic0EJDE5gHm6jKX/PZWhlZwulTkETC7LpI0wSFNJHeaAP3Bg3OcHB/h9PgIk4mC1rRPp8qXwFcDnaoocNjukG53Qw4zgTTVkwToujGAilvm1BKi62YEQpk9Gx+KYoB5Z+enuHx0idliNqhLr2+Yw3wjx6ABehCO4AexNBXwmFgDgVlynhWkE4DDPPcgkG2xRodD0ltgK8WwVvT6vovAdwUMUvkvNvaLqUB0bpuDAMqNfDihajqQJo2shCUAnXb8fQ5yD9Bp400gzzE5m2NyPoc3UvtC6DQPAszDEEeTiXIbYK70iy1mL7eob9RnJpstvG0Gf5Nie63yqK9uV1hVOVZlDjdwEUU+JoGHU9+SMR1TOT9Ga9u4TlPc9Ap9QkNa2U/HU4yiEa6vd7i52aNuK3gh4PpUrXLYuJxN8e7REidRPMC2q22O1+sch6KCT/W7D+QlkOYqi3uxiDCbh6gCH6UfIKtruW7KPMPTxUhGV5ZYr+kWkSGaRIgmobSsEMzlRYOrbYnrTQnH6eQz+G+HvANd8pm1zcFrMM/YENGK+pyDDQEE6FSgv369xatXW0xiF5cnMRYTb2gyoSU+LfOjwJcmieVyjq5KUBcboOXnqvNKeH7jjOBMFnL+poslnrcRXrQhMmI32xbL9QM8GQThWkk78j3ZH7FlZ7PGANBVLATnJqE1z09r2YMVNXPUs6ZD3mdqi0LWoUKZYBvDdVMT3PZZ6Bo03wfoXK/4uQSZkgHdq9R5bIPy9vNqc2a685j4Pl43jHYIfHm9wOeU8HkLKpH12hJPw0GBLjb/ibJwj69zxGvOEZXBPXpyicnfeg/Rk4sBhKZtjaSrscvTweHBywsERYWg5blXDiKj5RTx8RTTo/mQH46GCzrEoWFostntsd3tpdmIgJ9OFM9frvDi5Qq7PYGrAsC0md8f1FrOQbgdxJGssXrd94MQYRwjiOJBHU4wzygQNilJk9TVlaxHKhddgXI1lDU4t6tV/9pSn50iuuGh6g6o2hQd+mYvy5b878D1hpqzSWIaRpiEkTRMcK1qygpWWcMqGoxHI7nO+R5eVx2t1HunFL3+8Zh43+ForE4A+qHM5F7DEU/HWD44x3Qxv/uVJY5o9YHWc4fzRXjNxjM+NKQWF5e+eU1nn/OeIpEhvVKf++M6Hvg870eiwI9jAeUh1wielyRBU9W9jbt/p2gvStR0D+iboTgXZT8kv/7Orp73Y95X6KCh68ssezZCBGEo9zRpNLBVDjo/S9/PA8sBR5kXcn9gUwEfH//lT96WX+HMcZgKmAqYCpgKmAqYCpgKmAqYCpgKmAqYCpgKmAr8W1TAAPR/i6KZt3wtKmAA+tfiNJuD/FUr8FUG6P/kn/9TOQyCFH6pLiBDW+ryz5LzqmA5IYZW2BGqK4B+p2xT8JMqdG2zDMS0hSZMgFKIczB/meP45BjfeO8beO+99/DeO0/x7jvvCByjio25wT/98Gf46Qc/Q9XUkiEbUCErlrujwQKXoEFZuDfy5b1A2qoW4MshUHW5FChAgE67XGagc1B1N55MBVaIKvnmRlS2hNFUAfJ9y6MjuMwGdhyxi3/95jXevHmD0AsRyFCAS2x7E6UypW02ATotmqk+P17ORTVJaCLWu1TRtkqFyAxeArqCakHJc+8BcpYLPN/v9gO4FHGNxH0AACAASURBVLjYZ7kTfihFaIbkkErjQhhGoqQ+OT/BxcNzsZKn5TJB8+3tBjertQArUXBKNvwIhOhlWQuAW683vSOwJSBQIA8VpGLl68h+7AjQ01SU5hy6yYIOA45twXWsHqoeY7GYYzafYjadCGgSS+G6ADxmeyt7ZIE1VQs7r2AXRKjqcaAifrVCXeRYLI6wOFpgNIsQzSL4sTfA/aPAxVHkYUZFOBseoggn1zucXO3RrbfYbndItlt4uwPcXYKcTQn7vUDAQ5EjLXPQgpuRApHvYO6pEfXArLUs7ItChm5aYNp2FEYI/AB7qtqTHE1bw3Y7sZPmKSagXsQjnE0mmPi0cCfkynC7K3GzrVBUDeIRFbBA1VioamaTe5hOI0wmIQrLUqNX/bd1hZPYw0nkSjb4Ic0FhHmhLxnudH0gcKQCfZ/W2KWEioDrqIzpogbKCggjG1FEhatSoNdVJ80DURTA9xQcsztgu2WzRIbQt7GY+hiFCgTSfYCOCTQ6Z96yykAfoelqaSJotcU6gJU7wq07BuKJNMDEkxleWSO8smKknYO2bcR+PbFc7OEKCBfbbMdGSFcAxh70eQG0cHf7ocAmZx/huYMWtoKeVMU2LbIayGkV3tvB095e3AEca2j2YdQCgarYuLOJg9sEBxGtYHupm2Rq08Za8sRV5rlErhOCUoHeA266GPDPyrVDNZ6w2cXxVDwEwS2t2wWSHw4y98V2PLDhhi28sB32zT2UGBOi70v1OkYonB3De/IQ7tmp2rMOSLsKSVthkx0ERnNdCixg5DiIPFfAJ6/1YzphnJ1htlgM9udycJ1qnKKKmGuEchjIZN/5vqpq8MGHz/DhR89l7WON5TgqunuUst5ycF4w4oNDW6nH4zHmiyNRpeuHWjEgFu7ieLHdynaUm0Qz2Lrrc9lJM5NqlhCwXqsYD636L7scVZujowJdcuxdREGIKAjkvFLFziaJwCbgVU0WPBdtVfcAvUYUsUkqFgV6V1QC0XkdiQLdtuBxDSRE5prpB6jQIKlyJEWqmmJ2ewTjGLPjJcZzZbHOeWCFIUDXE9tSme506ZAceOXQwO2xuYGNCPvkIPXXjh+iBneYda4y0bkvAtB7kM91LuT9pG/uEBeQNJPXisW660nJOY/rupI8+SLPpH7auUNB9Vo1xLEuMugPQrcGNdcluz0MZM6wAYaRFpEfIPQCgfK361usb9cCz33LQZYc8ObqjdxH+Xj2r00G+q/6O6J5namAqYCpgKmAqYCpgKmAqYCpgKmAqYCpgKnA21gBA9DfxrNqjunLqIAB6F9GFc023poKfJUB+p/998rCPc8V3Cbc4Bf4VKMRRPMLeNq5U5lOSC3Q0yX8auXvfF6DRX4RL2ynVVbJHIQZVF0TUInyrSwEUnEcLRZ4/Pgxnjx5jG+++x6++d57Agb4ul2yw48/+Dl+9MHPsEv28hwfIyqDJxOBs4ujI2WDm2YK7gqU2YHKuZPTUxyfnAwwgE0ABONFUQrIKvJCgKvexstXr/Dq5UvJx17RarxpVPb25aXYrhOi8zOePX+G58+fYxxNMI6nCINQ1cS2sdvvsNtvBchIBvrZmbICn88ExhDm8PgPyR5JspfjPzs/w2Q0Rl2VooykRbJSFB7kWDi0vTwtemmlTot5DTN57ARfhC+T8URqc3K2xOnFCcazEfJMwbFNb+Ge50ohzEGAHkZjyTcmQL9dr/sz4yho5AcChNg4wXrwc1jjoQmih1saeouktWsUQD8+xmI+x3Q6wXRCgH4rED0tMjSo0FpqLonKsXPgtg48/iSA8jzs1hvcvLlCdjgIfJ3SHtonZGamsMre5rEehxZOQguxp0Ab59Xleo/LTQK7h+Xpfg93v4Ob7ASQcS60VB8zH7jgfOykYYLglgrsyPVkjhPKEfixUYT51rq5gU86tlJQa7t2xgzQxl2BbKWeDakcDkMBrYdDiUPCed1im7Si8p/PgTn5IqEseqvkkXJsoC1/RtUoryk5Kx0iu0VkNbAInnuwRvjP/eCDrgHcLq/hquYxKZjPB+OSORyHgFromspaluxkArseIvMNAlYJSxuBx75HG2mlDhc1OOss9tZ8XoHgmqpf10dFaEcL7rrGxhtj7Y/RBiNpovGiGFfeRMahUetBXlfYWy52loNO4LMjNvZB4MAP1HUlOcx9jrVHft07I7Aqbeei7ZQqXJTedYu8AvJKAXQOi80agQPbtQWas/mnY5MPf/K89XcaNg7IXJC/cz71AF3ys9lUwuNWzRZsNlAQXAFuNj9wDE0htO52bG5ggJYKoqsMdLGBl/pXaNsMXZPJOeC5CBmzkGSIGW0glvA2mskM9fIY7XyulOWeB15JSVdinSZ4+fKljCgOxJJ/NI6lmYZNOo8u35FxNF8OqnQ5yB5MC7jl+k7bdF4f4ihSS/PJj3/81/jJT34mgFsy6x3WvBPQStcKaTpiQw3nYA/eCYfnRwucPTiXXHRut6yYa14g7Rt69P1Bw3LOGd3sQ9DLZgiZoL1dPddOPk+gruBzgLIrUbSVnF8VjxFgLE00Izk81UBR9WCcdeZ12Ur8hiUQvZFtsVmG86yjhXtZybzgMfI5P2BTgK/Or+fJOrAvUwHobCrgWujFIaLZBPF0MmSWW4T4vo+y6walvsBrcURwpAGM52ab7OW+wXmh908iQzh3+odqKlHzTUeZ8M+yhvX3YDZUsWbMd5eMdzYARUp1n+wTyYTn9rmW8z1t1f/srfFz3pfyXM4T73XcvjRZ0Y1gMcfDh4/w+PEjTOIRxlGMqijx+vVrvJamDQXQuWbT2eXlixey5y++/9Fb8zucORBTAVMBUwFTAVMBUwFTAVMBUwFTAVMBUwFTAVOBL14BA9C/eM3MO74eFTAA/etxns1R/ooV+CoD9P/0v/0zOQqdqU2rdsm89v07a3aCroK56NWgnBQFOtXnhEK9gpG5ulRsEnxoqE6Vauj7AiO0Ra8oWLtO1N1PnjzBO0+f4r133sF7T5/KF/8EOkl6wF9/8hF++skHuLm9FXDL58dTZmpPRQ3HXGUCBZXfrfKuOQgnHj1+JPCb+yH5sjqrvbebJ1yhHS7txgkyqN4kEBBr4ZtrgS+PHj2SQchCeELLWm3/PhsvMJvMEfjKnp5AjPbtzJUlNCZ8p0X9ZEzL3RGKIpd9FJX8lmrstVi8016edSDoISTSx0DoIQB9p3KTtVWy5yqYr2vJ48sOSr0oUJlqQQL0yxNMZqNB9b/fH7DdU+lYyP4qFeRIIDphmbZwJ8iFRZir7J/5WYRqhOwK1h+kpp5k4yoFuQK4HeqqQF0Xg4U7baDl+EejwcI9zWm7XAhE10pS3wng2QF8W9WZg8rGN69e47BPJFOew3c7uFaFMFCW/tz+cdjhJGgR2ioTnVDp8S7B430Cd5+orN/9Hs5hC/ewkwxtgZKw4PM4ylIU13yIXTdBla1ym/V1q8GxzsVWf+8xa0+oRdDbKfCmGg66XsXvCKBN0xppSuU4gZqCl4sF1foKgAs41kpX2uVTVZpnCuTRPpxND20Jt2G6t4Lq9x86l/uzz33+NXd/12BdeHl//Prn57etQHzfoKCbJvq/6+drf4QqGKGy7iyrt8EEW3+CJojlGnL8ANfBFDfBFPu6k+syLQpsLRtbout+LhGge74j6uzBTtqx4RNo9pnSYv/eEU47aBp7UC/nZYOMAL28A+iO58ANXTi+yi9X8FplanPo61cae9gg0F8fMk8Iz2Vu6OO3EdEJQxT7ynlCZaETcBL+964K9IvnUmijB5dK/atUyMomXP5eZCizLcpsN2R7j7oWkzzHSJww1OfmQYQknqCIeM0qZXluNTh0FdZZglevXglAH81GmJ8yj3wyQNp3H34T7zz6Fo5myolDjks3QnWqOYaKfNpyU50tVu1JImvhD3/wI/zgBz+SGnFdJVRlcxVBOuE5le90c2C8BOeqtjpnA83Fo4cC0fW9gNvc7LaiwNfZ23IeqH4mQM9UIxT3g/skDVn9QyzIq1ruI/r4K6tFbbWwPWWxznvHOFYZ7zxfAqwJ77lmJalyGxAHkE4Aul02ssbxvTzPtG+X0c8RFV+h1kF9ngvmzQtAz4YmMYcuEGxYmIyHtcryCdA9VG2nHC9osS7NG400qEktg0Caw7aSBa8axGRt7q3U9bm/r7rX6yOfq4tS1matKudC49I5xHbEcp2Da9Z2s5F7yZAnz0z0opahz0NW5EjSFEVVDusy4TnH0fJoiEKZT6eYjSbSZCEA/fVrAegc69UtPvjgA4HofHzyl0aB/jcWavOEqYCpgKmAqYCpgKmAqYCpgKmAqYCpgKmAqcDXqAIGoH+NTrY51C9UAQPQv1C5zIvf9gp8lQH6f/DP/mMp/337WOaC+z3I1qpJsaEt7tTL/GK+vAfQRZUMS77Ap3Ws/rKeYILPaQAlgIAgo+twdnqK3/qt38K3v/1tPLq4wMMHDwSQiJo82eOTq1f45M0rXK9uBPASuGmATktZAnQChQ2zaGkPLrmupYDxi4eXYqOuc1rFKri38CXQIMwmwCCI5U+x4+XzMnZSE1GgX1zcWbTv9/joo49kLKZHmE+PRIksgL7IxZKag9b0T58+xcOHl6JUZTY4Fd5UrtMCPkl2okAnnP/Wt76Fk+NjsdAXW3bZFnOJM7EHJki/AzCtUgc6d+COqkyq6gmXdK7u6YMTXD55gOliMqjXCdB3SSoAXQMi3yfYjEVdSrDPmtAWu+u0EliB5LKgy4DKzeWgqjGKI8SRUt8rmNkizw8o8lTANq3zWVtaqlN9rJscsiJF3ZUC0HVGs+8GCJxIADof3D8C9CsC9OQg2+MIPCBwWwS+o/Lk4xhLv5GhAXpHgL4/4NGOAF2BqwGgJzs4HWvowGUDATOD2RRiaYhtw+o4ewWhfgai6/1SPxVQVkbedw8yda3qFhjdq3ypRqfyP8uowu2QFUrxPpuxEYB29CKrFoiumwqoCGWtuRllpW/DaSu4LS3UfxFAlz37G0vpHRRXufb3Hxqi62O6+7e747oP2vU6dh/s6ffUhOf+GLXtDo03u3CKXTBDG/YAPQhw7U9x40+xq1sBplS9rjsLG8ZGcO3ole2Oa8HxmF2u1LCE1SGV6a4zNDaQr9KYgrHSuoknKxpkZYesVGCYTRXMuA9HIbxQWVsPAJ2NCPdUzhqgi527NDUogM65otcvgtTxKJZBaK7t5O9bt0tut86pkH4iBe1FAdwqBby25i6pZN7fIkvWQyzFGMCsLDGpSrWvABLHw9oNkHiBaqhwXRR2i9RqsC8zgd0ck8UER2dHmMwnA8x+evEenj78JuaTxaDeV6A7kv1kREbdVAJkCZyT/V7Wgzev3+AHP/yRQHQeJ9dV2sLTncF2nUGBztgKupFwOwKyCV2Pl3j46BHOLh4M9wKuq3T3YAa83Ad09wadE2oF7jknlPU6h4oCEev1XiHP86AhPdgQ4dliM64V3bFYuIeD7TuPJ9vtZfBcSwMBr21moJe1rP3cHi3cUdbo+oxy7bQgjQYE2v2cKNoahypHWqkIBd4fbdr3jyKE45EAdK57dhiCEL3qFEDn0OdeFOX9dg9ZKs1iVKbr64q2//zcwT4Cd9eBvh54hZYE6IVqiOL+CvDnGuK4aj+mM/nM29Wt3CO5r2LZnxXI9ymKA+9ZbCLpBJxzzaHbhob0PNdhFIpLC+9nbPY6ms0xn0yllrwnc4S2i9DxsFnd4v333x8A+g//979623+1M8dnKmAqYCpgKmAqYCpgKmAqYCpgKmAqYCpgKmAq8EsqYAC6mR6mAr+4Agagm5lhKnCvAl9lgP53/7O/N3wBzy/SqbiLR2NEo1iUyfzCnfCcOdv8qRWMkoveA/Qh21wAusoJ1jCgo5KwaQRA6S//0T/36OFD/MEf/AG++7u/i5PlEqfLpYAUwtb1doOr3QZvdmtRhFPpSPUzAbpYd/eZrNwm4TSHhgGjPoP89OxMlM+S00sw0qsSRWV+dSXAgVCIAEUDf20zT4BBC3YODYm5X1TYcRzNj0XRSZbJz9jvd/B9D37g4fLyUsA41fVdp2zNqcr7yU9+go8/+Rg5bdqzFO++9640ELCRgBm5fF5sh5l7nRcCfxOC715hT9CtsnC9ARiRmdaVAoX6GM4uTvH43YdYHM9V5jK3k6TYH5iHrqyCJS/Xj+B5kSimCXhE5d5Z6FoaWauHwJWc8LwcLLFZN6rsmW2uQVDb1EgOOxySncBuKvtp3R7SBjhgBnii1OtVjholWqicetrjh16E0IsFoHO+8Rzcrla4ek0L9xSLxUK2FwU2Qp/Z27TRVmB14dVYejUCq1etNs2gQHe0hXuyh5PsRIHuCkBn1reNiI0ATSvwjFbkBNi0QW5p8dz7n2u7cvV3nY+tvNEVaO8fPSy/D5dFjS5NG2xyUEC8rBhvAFGnM+t8PA57O/U7hTPrK44JVKX2sE1U2QToXfUZgC7nqYesv1iFrs6kesnfBOyfX6j1WnX/+V/luapXoNeWKzCQ1/E+mmEXztERoNPKPghx7U8Eou+qRqy/kyzDuu1w23ZohqYFqnA72E43NFmEgY/IU7noel7WomJvkGV38DXNKxyKFlmhldUN/MhHPIkFot89lAqdNRnU9ZJ5ruzalXW6arSQ53qgzufns7u5r/dFKdnVtvi4D9Dl71Q433Mp0FC9yBLsNtdINteD/feMn1HXmDGnvbcd33QWrjobawkpUNdl6QCF2yFtSolH4JgtZ1ieLzFdTAdF++MH74IQfTqeD0B+OplhOpmKkrxua1RNiTIvZOy2G9zervHy5Sv8sAfoPG66W7BxRqCy58rnEaASoBdlJRB2UKCfHOPh40c4v7gYSr7d7XB1fSVREdJkINeQuqbYlKOjKsRGnhnd99Y0PkfbcL5HFOhhINbpbhwgZDNPTMv6CIHrSbOFbFNy0Esk640MgnNRk1s2rLISYM4IDr6P0Nmi3X/dDPVV17hyi9CPsq2RNaUMvVbZtO4fhQhGscBzDpexJWGEGpD1m+uril1oRKmvH1R+c3CdGOYcs+Q5zy11DHxoqK3XW04mNl0RoKumExU54bPZxPWUQ8dsJp95c32D1c2NilApChx2CXa3Wxy2ytZdGhT6WAg6CfA+xt8DWGNet/PFQgA6x3K+wGI2l6Y4vaZHjofI9QeATpcWPv7l//wvPr+8mL+bCpgKmAqYCpgKmAqYCpgKmAqYCpgKmAqYCpgKfI0qYAD61+hkm0P9QhUwAP0Llcu8+G2vwFcZoP/pf/TvqvL33+nTuj0mVI7jO5vwktm92sKdFtuuZC0ToBP0KUB7EItc4h1iB63gJBjhIEDXimOLFrpdiyePHuN7f+d7+L2//Xs4OTrC8dGRQJPddovbzQbPV2/w7OY1bjdrgeCSN9tb6hKiE+LScvtwUHBWMoXBjOxQIO50Nh0s3CVzt89r18o57qPAE88b1HlSC6otxyM8efxEIDiBAm13qeIjBP/JT36KyWiGyWgqAJ2AhDVgdnUUh3j48KEAdCrMy4JKxQzPnj0Tdd6LFy9QlrSULyT7na+jkr4jLOvzcQlJqC4kxKISWzcI0EadkETyt3srZqo0+bzKB1bQb3m6wNnlKSaz8WDhToUogSPV0PxP/U97cUfguFK5H2BZysKdMFkrL5mjnmW0Z1dAj/NZVLjjkfxZQFXFjG8F0I+Pl2DzArPfaavMLGZtQ09Q1zodOqcbcn0DN0DoxvBsXxoJaF2+urnF9Zsr5GkuzRLMs5+OfIxjVyzc9fw6jW2cjizEDsSGuq0bXG53uNgmsLZbbDdb7HcbYL8Fkg3slrnejkDRoGkQ1A18R+V4M+8bVQFUCtSJ6vheM4i6TpSSWyvNVR3vIKzOyeZP/RqJOxiiA2jxTsDqII58yaxWYFVZYGuwqiE0P181CzhwugZOV995rvcX7R0b/7zKXP9dznh/jd+H6LopQK/APSj8XF+A+tfPqu0/v2YXboTci8XCXSmtWxyiOQ7xHAhHomT1wgi3/hSrYIqk6ZRlNy3cOwtbKtDFrpxgFegsgsxGQCKzrQOfCnQXgaeaHHiu84KRBwWSQyFOBZxjaV4iLWnhruz0uS9+6CEah/CjoAeivTlAn3euYS4huQDz/jrSAJ2w8D5UZywBB69T1bRwN/S8lHnAXHmxnL+DsFIb2S/C1BZ5mmB7+wa79VWv3g4xob1/XWPa1MM8pwL91g2wpyy/f1QaoLfV0CjkRR7CSYggZk64sh9/ePoED8+eYhRNhmuYTSkEo1ST01JeRq6ALJ0v2BR0dXWN99//UAZz3rnm8loGrxPLEiW5AuiJ5LpnRSHnOQqjz2Sga0hLlwDavadZdjd9+iz4uqmRpcrCnWpzNmDwWtbvFbV3yfgCS4FdRgIEHuzQGwB6HEXwGT3h8lpWDgLcxo4RIKtb+UxplIGFLq/Q5aWs/4TvgUuA3qih4xv6pgd12at1s2wqHOoCWVXI/OUxWb4Ll2v/ZCzOG1yvvHgkEL3ueH/YSp48ITWvC9XoxZ9UfhfIq1L+rFXuLoG8p86zBugaaksDm6UcP9hkRccSfb+V+cu5ajsDQGej1OpmJfbqbMihuj9LUoHn2e7Q591XSh3PSIP+Pu2xuSlio4IC6LyXSQb6aIxxNJLrQbs+TMIIkyDGdr3B+z//OT7qAfr/9b/8H2/7r3bm+EwFTAVMBUwFTAVMBUwFTAVMBUwFTAVMBUwFTAV+SQUMQDfTw1TgF1fAAHQzM0wF7lXgqwzQ/84/+BO1p726loA6EoAeoWsJ9aigZd45v/zvlGo4COQLfz6XF4XK9t7t5Mt4wi1tlcsv+wlC+CX+fetdQnangyja/viP/1hU6FS2LRcLATyE5bT6/fD1M3z48lNskz3yPBPQq3OmCRWpXiYk0cprrQom2BLI4vuDelCUd70aWysCedgCYhxCZKUQ5nYJVQhCvvXtb+Hb3/q2vIbbJMj+/ve/j+//4PsI/REin00GrbIJT1NMpmNMJmM8eqQAOi3cqUxP9ju8fPkCn376Kd68eQ3CIloUXz68FFvc05MTAaRUQlMRz0FgRAvlN6+vhqxZgmyH9u22M1juE54TpFDlrO2TZ4sJ5sczRONAQDyPy6H1uxuIepQAhmC2KNkAQeWnymfncdiyfV8Ajs7+pZ084RY/g0CH55IgjYO1577y/KQE6Icdzs/ORIW/XB4JnBrFBOgpDrQqbhtYgQPLI6gnMAWYgR65ETxL5cxzEPpcX93IsWkngAXznWcRIlpx90T4Yh7ich5g7Ntq/+oa5+stzjY7tLcb3K5vsV2v0ezWqPdrekUrUNUBHu2KBaAzc9uHawF2cYBdHgZgyjop+24FrQRyE4JRqd4o+2Nt9yyv1dbfkguvoDP/XZ3zWhT+3Hc2KCjA6SnQK1nUrbyO14AG6oRiSn3qStMJdcwcn1ebf0aJrjtJtF25IN6+u6T/s1bP37dl/6KLdo/l5W2ZHeJgRygtBZXJRbPRHFm8gBWP5ZrywwibcIZNMEXaWqq5paqwh4UEtli483j5aNoKbVvJscua47li384MdIJUNsNw3m53B2x36WCTTQV6Tkv3SivvO7FuD2NfQLpeIwaH9Xt27So/2ha7fGlU4TVp0RZb7Zc0qNh2P6cjWTfUQyvZlY32kIPu8s/O0ITB1/Ecawt3Qsv0sMf65qVAdDlW3wct3BdNjVmrMro5mIG+C2IcfGVPzlG5VKADWVupNXi7RY0ajd2Awe1atfxg+RAPjh8h9GOpOZs5GDOxPDkWJblq7ihR50rlfUgS5QKyXuPFi9d48eKVnANmaotbB50VulY+T7lv7HHg9Z9l/boQYTKbYXG8xGwxl3iJmpbsvV34fUv7+xbtfH/GDHRat0vj1d31JQp0qsYtyLrO/ZE1xHdkreeaybWG8JwqdH3snIibmxU21zcyL13asdMyPi3QZoW8Z0xreqrW2YTE0TcnSXOQXGuMTW/lus/rUlm4l/mgwAYjIUYh4ukE5+fnEh0SjMYC0JsOqk7brUDqWtv4S+587+Ii60I73IO59rqeK7OKjRb8g7rv+rJ2izK9acD7ARuO5PatG37YvNZhUMJzvV6vVtKIxXNAV5kyLZAnKYokR8H7akYFPLt6wIUJHtX9gbJv5+8Bs/kcF5cXuLy4RMhmFs+XRjmJfalqLMZTHI0n2G22+DkB+kcfyT79q//1//yiS4p5vamAqYCpgKmAqYCpgKmAqYCpgKmAqYCpgKmAqcBbVAED0N+ik2kO5UutgAHoX2o5zcZ+0yvwVQbof/wf/jufKS+/vA9ohRuG93J7aUVNyEdwGglE4Zf7CqCXAlEIW0Q5SOjRq5TFtrgHjgRLBNECo3so9fjRI2Xh/t3v4mR5jOPlsbyXAJUW7j9//hHef/ExNjulPtfwh4BRQwOt2tPgSueAE25pu3m+hu/ldnWeOGE6n9dwXOen8/iYH0tV+De/+U0ZGiRTbfnjH/9YhkvI7Phom27IXo9HVDOGAlDeffddnJ+fYbO+xWZzO6jICVMa5g03lXwGM9apWGSeOPPCaZNMUMVmgZfPX+DFi5cC0N+8eSPAhIp7CyonnkPlr1fS7MD3cd9HkwjRJIDrK9BOwB0EEaJoBD8IB6W6qHWzUkCkqHfTFI7jw3F9lbXe55sTfqeHVOCLVqDTUpv27DwXqvkgR3bYI0v3ODk5kRocHS1EqUulOrfNz2isTlSjVG1qdalne4icCK7lDlDqDqCXUiNu7/hoiqPFSJTbgi27DucTDw+mPmLPUrnSdY3T9Ran6x3aNa2ob7HdrNEmWzTJ9g6gM1uclvhVLapUUXlz37Id7HyvMsc/N4d0brX6HNqUK7tnPRf1fBtUyPesn4cmD7EpJ5S/A60aoEssQn++NCTlNgUGMhO5h+faLuKXWbbr+tz/ef/P968bfQx6r77vswAAIABJREFUe5//+flt/KL1OLVDJD1Al9cDyOM58s8B9G00wzacIe/Y8FCjrBuktiMDhNaSNw3UdYm6KeXv6vgdsAI8R5zzXA8YS7DeJths1XXNkRU1itpC2dxl2PM68AIXbqCAt1he98CRrgP6vHkE58yQptq/zxknPCdEv2/hzkgCzn++RjVPqD4dsn+9vwSgbHrg0POBNZF5ILb+qrGI1wvh+Xb9Znhd1DaYV5Uo0LU1eT2aIB1PUUTjQalcOh1yR1m4a4Ce1znyJkdr9VEFnofT+QOcLi7gu6FaL8pC4PnyZCkNNbKu0ja9qNCwGSbL5Xrlenl9fYvr69UA0AlyqVYvadHf11zWjiKXDG1pmGET0HiM0XSCeDwalMqsvV5TdD69/ilRIXQkSFN1/xBH/DtnB+3gQMarmwo6x0LrWvADXz7zvoU7XQt4n2Lziwbo/Cy5F/NelhZoshyjeCTrJq3PrarmTe0z9w0B6FqBzjiLukRaFzgU2WDN3nGtiAOMZlNxH2HzEAG6E4Sou04AujQ38NyzUaaP0BCA3tQoe6t+NTk5j1SDEx9agS629UEg/6af1wp03ZDQk350TTvcC1jLLZsctju1PnLuFRXqtESV0rkhkcF/kyY6xwbV5y4/rwfo09lMmpjYHCARLd1deAU/+2S2wPFsgWS3w1//9V8PAP2v/rd/9Zv+q5vZf1MBUwFTAVMBUwFTAVMBUwFTAVMBUwFTAVMBU4FfowIGoP8axTNvfasrYAD6W316zcF90Qp8lQH63/1H/97whTy/DKf6jhDd8bwhK5tqcyrpOijLc0ISftteNa0o0HX+roBtwokeEGi18pDt6roCUGiXS9vsiwcP8J3vfEfU2g/OzvHg/IEoBAl8d8le4Dkh+s3tSgAEgQ4/4342LmuroTn3TZSuVBMzp9dxhn0hJNJZ7VrlzH8X1aLvD9skwKb9OyEwbWs5tNKUkIpW7FSSW50DizJPKorl0UnuMfkG87oJUY4WC6xW1zL4+QIvmhpVySzsErPZVF67WMwxm0wxI/wexbJP3Ndnnz7H82fPB/hOqE71OT+TTQschF1VpcCQWJ3TPlgU3h06i3nbKqs3jKhsHwtI12BY4HlWKnt+qnpLAkuCQf8zAIfW7hxUgApoYU5u4Iuttqir61oUrEV2QJEflH3wfI75fCbHNJ0qK3nCMQXQfdiBO+ybCxehG4I/tS2wWLhfXaMsKqklx8lyhuPlBKM4kIrzmOdeg4XfwrcUHOrqBqcbBdC7jQJXBDtWnsDKD7C7PmuYEJWwrKok/1gs3JlXn25l+J47zCMNQNVxKntpwnNtm6/n9/2GDQ26dBOJBuganiurcgV5iejIC/ka3SRyf5s6712laFOFrpoHPv+4/9z/359lpvI675XS2ob886pgrQz+RTBd115/Po+BAP3gUIF+ZzGexb0CPRoJzKSF+67PRS9t1UBBwJi7PgrXg9Urh3kd1VWBqr7LdxblfVNLA8Sdk0SC280e681+iAjIywZV56LpGEOgmiCYSmB7lvzUNSdYdQnP79u1Ex4S2PfwXGD4LwDoXKM4bMrYNZB3eO1bAswF8AbKXYBDzwtS9s8DdF4vh90KaXI7rEF+WWJS5JjUlYBQDkznKOZL1OPpANoLu0VqNWIpzjVY1oM6R9EWAtC1Cns5OcVyeiZNPxqgz48WYrPOWvM55mk3vL5L5ZSgGmOYrb7FerOF7wfS3MP5onK71XrKa5pAvuphsN7fiOtqGMDxlasEYbsowPumHL3e6IaR++szq+pANS3otUpAe1UNTU88Nq4ltd2Jzb+s/WEoFu5UoOv7FLexXd3KYJOAzOuqFvv2Ni8xHqmGJd6PmrxAWxR380Yr0PtzzHNddQ1yZqBXxbAGt1z3I18A+uPHj2V4UQy4HioC7O1WYPtg4X4vqqFgMwKdW6hAH6IclL27qN77JgLdSKHjBmTd7RXgw/1Q297XzdDIwNelSYLskA7LRVe36MoWTV4JXGc0CdXpMpdtC67Y4/cW7lEo1v28r/CeyPs711ja4Ov77tliibOjpUD6n/3sZ/jwww9lWz/4F//6i/6qZF5vKmAqYCpgKmAqYCpgKmAqYCpgKmAqYCpgKmAq8BZVwAD0t+hkmkP5UitgAPqXWk6zsd/0CnyVAfrf+8f/vpRX1MBNIxmoVKExo1lAiigm+WW+AugK8DL72kbNDNeyxO1qJZbrfD+1adwW4UtZKkt0XzKcXaW8tS2Eno/Q93G8XIIqdAHVDx/h8cOHCMNI3s8c7J+/+BjvP/8Ir6/f4OZmJdnoGkQSwPCzCQi0IlEU2LQZZq55D+u1clH/lMz2XjnJfaJykXBPq6Gp4CbUpoU7FeICDXq4SWCkmwXaxgJ5q20phSwVpzxeDtaIwIHA6fr6Da6v3oiVs4Aa30dRZMiLTD6Xn0/IvGQG/PJoUOlT8f3pp88EoGsAQwW4Y1H1ClxfX+Pm5kYAOmGL63g4Oz/Dg/Nz8ccvmhxlTbhO294KUTzGeEwL5lipaR1Hqc8z2mEry3Cq2G3mB1NZ32owXmG/T5DsDwLZmHtPVaPAQc8V6S3fy0zqqshQleq4CLBoZ3+0UCBdgfEM1GxrBbqG5U5nI3BCsXAniOf+3q7WuHqjAPrDRw9ljpwez3GynGI8VjbWbOKIuhRRm8JpmSPc0vsbp5sdTjd7WLud5DMTIHl1DrfKBZpKcwUVyGUlQ4Aon+satIcNumQjdsnMcuZxslZsXOC55fyhbXFDNX6jVL73hzRbqGhx2T/J86ZltFg21zJfaN8ulvC85sS62ZI+DA3QObfvtqnU5/w74TkEtN3B81+cba4d7u+brPerqGQ5K6U0r0vOXW1LL/nMvbW0vh5UXrPKZ9cPFemtZNdynMxDtkOkToTKvgfQIwJ0ZqDHyunBD7GP5gLRa8dXyl7LQumHqHzC1kBgKOdnVbHJJB+s57u2RiOQV8UNcGw2uwGgK0eGDGXDZgQPraXWHCqs6WnNTHU2lOj91lnnd04DLjzXFjt/PR/kHAwW7pa4BgjA7LPT9bGrJh7CXlvsxcVpI1Q/CdIlv16U9ZZSH/cNRtKQUWYo0i2KbNu7SRSwsxSjNMWoLPpGlDmco2O0y1O0s8UAeDPUOHQ1dmUq6xLdFoqmQNmVnwHo89ExFqNjOJY3APTJbIrxbCKnVNw98nwA6MrJm5EFHfb7FPvkAM/zBcry+YTq9PSgmm6qUrmOSG79nXU4HUzg2GKBrpt9OJfkPmDbshbkfYa3WPn3rgLcF4c1Z/PCPSt2PS/5+Xq9Lzs2S9RiQ881h84AAtC5r1EkayvP5X69we52LeuXwGZawRc1UFTymsl0Cp+xGFmGOs36611ZpUtzS99YxnnZoEVBiN43LbDmDS+F0BML96dPnuDJ06eiPm9tB4VW6gtAb1XO+L1faAo2HrGGvWsL/0nXVa69/lxQKR+P1Nqtrzuu0VxDdBOCAHU2QVS1zD3WhOeS55bW/Hr+cgY7vH+VjdxDONjUJbCezQCeL40Pfp+BPhqPsFgsZLRVg7osYUszXQg2SpwdHeP86HhQoH/wwQdyhD/9l//vb/qvbmb/TQVMBUwFTAVMBUwFTAVMBUwFTAVMBUwFTAVMBX6NChiA/msUz7z1ra6AAehv9ek1B/dFK/BVBuj/4M/uAfT+C3vCcxCQMzNV1Ii0miXsg8BpwlHbYUYrQVeNda+GlvzzPp81y5TNsv4inzBEHrRN7/PLCbtp207Y/PDyEg8vH8q2+aCq8YOXH+P9lx+LnXtyoLq5GGCUthhmxjehPOGAsg6mZfgYk/FEfmoVJkGKqLfR3e1v2/bW2Biyt+MoHvJjCdOppiYBJSRiHq2AHAGNFrqWqlMF0JmXvN9tsd9vBRLxvTx2rUAniNXPZVmKPD1Ixiz3mc8z/52KdaVqtUTZSQX2zfUNmHNOsCyAmzLazhogIvdLwdAAs/kM89kMDWrkVYqizgfFvh/Qej+G6/lDfnhyyMGhttFnPnuhZKUTzuQFM3ILAZPpgcCLdvGEUJXKbHcd2LQv7mFbXeUCYvrEbYziCOdnpzg9PVYAmRnlBLE9bBPbfJ4/MNua1v4E9wS2LVarW7x+fSXq+CdPqOp8gsXRBPMFrZqpQFfZxFa5BQpas+dSH7QtjvcHHO8TOIcUmexzDp9KVbsVq2bJO7dttEUpltVUIwvgJOCiSv6QDgCOEIp52DynqmmjUNbthPUtr4dQQBUto3mOZZ4LpOa5UlbtPKMCS2sCdDVn+JzkYTeNUhTTLaHrHQMI0Hu4LRCXamf+O2q00oLQ53vzQvm8EP3OEOGXLFPKGlupWe3e2rnpnQRUXrV2emADDee8BulKka4aA4afvOY7R1TfnXZksCxkwQR5OEXHOeV50pyx88fY+2NUlqsUtnSy8AJUbiCuF7yWeA2IhXtNOFsr4FyVKLMMVc68cwL0PXb7BJv9Abt9OszVurPQ2T46m9ekOm+WRcBLi2oF0MXCvc8755qgATeh7QDQuV5wrmilet/8w3qJcl2yqJXNeL+sgZeusm3ncajMdTZi6DVoyEzX0RZdC14zebYbALoA5CxFlB4wKorBzcFeLFETok8X/edZYDtK0lXYV2zsUUriChUaHquj1N6yFkVHMqhAl+aPpkY4imSwttqZo8oLVFkuc5bNFZxzdLeoarU+qGaLFts9a7+TBhJ9PVu8flwb0wkdJyZyjbWi4G6xl3O1F/cN5chASKyufa1EVwp01QQhgFey6Hv7/t4NhbCYNVSwPETRlCibSvaTwJ4AXd7j9C4APjPDLRy2Oxn8LM5rKqgdrnl1NyjVee47gnU21fQW6tpdg/ngch1znbOB2mpFia4bA8q2QeNYApzPHzzAgwfn4rYAzxfnljRLJdudKn25njjrpfnEEjV/mmdyX9TOKWwe41orDUH9dapz31UDRx9D0N/TpEmqPzZGS3BI45rPtQgqWqVX78v8hQ0PtKzvcH19Jc1Y/DweJ8+vTZcAnu9QZc1Ho5E0QdFVhPbwVPCzUUG5jMwxH40xH02wXa/Fwl0r0N//y5990V+VzOtNBUwFTAVMBUwFTAVMBUwFTAVMBUwFTAVMBUwF3qIKGID+Fp1McyhfagUMQP9Sy2k29ptega8yQP+H/8Xfl/IqlSnhJeV0zFklHFfqZdrMFhXV6C2CkPm/IRxaLtueqNO3VIRutwJdFXhvBktlZaU7EqCk4FsnX77zy31uJ4qVUvDy4hKXFxdK5WjZKOsKH77+BB+++gSHPFXQ0oKATareqECl+u+QHBTga5oBhhB6n9DOfHksAIoZrpPRWJTh/OwVVXerlYIUTSM/CRKurq4FHNHWV1nmEo5GSincNAJSCeU5mAfPMQB025Zt3FxfCWiX/F3bxnqzkhx0wnQCbkKe9JDIoOWwzjynjfvRfC75wrRKJ0gieEoIgpn/7LgDkCVAF9VmkcOxXakj95Owjp9T1gXSMkFeZYNltCu55oFAIJ4fugvsE8LITCAY369ydqm6jtU5TBX4oVKUVv0ZQXqWCvhyJO/ZUipRqrTFdrtEw8/OMnkfj+/Ro0s8fHghIEtyfQmNq0asorXanHb4HgG6zYxfBXZvVrd48fq1AHSt6pzOmascSp61BrrFYYX8cIO6PKhlou1wlKY4SjN4VMxTldk0CAgzIwJNqoMDAYJlkaPMCfx7xW3Toc5qVGmtrJ2Z4RxxzlBt7ws857FrpwWq2McTpeyXedkrYNkAwGtBQ0Air7sMZ3V8ArakOYXNCMrBgA+ee84Bfh7rKufdUcrnWvBo1Ru+96uiBuhaDc6nP/NneeJzSyibD1TUAiGouEwwj5yQ+h7UFPv/HqZL84Mo5ntgrD9H1PaW5Mk7VQOH0K//vNwfI/dHaBxfHbPtYOeE2NPqndePKHIhavTa9WVNURbfFpqacQFU+6s1iOcqTxMUh0RcBSR/Ozlgn+ZIJMagUnCYa5fjA7I9Nh9Q8SwG+bCsRuagNEwQnDPbvM+5V+D1DqDr5z0LPTBX4J3HoV6nzpfMQx5z7wygbcd5HF7gqagDsXNX6npp5HGVGp1NCE1dosi3AtE1yLbTA6LDAXGRq/VrOgUBekUL98lMuUV0nQLoqLArc2XFvdmg5bF6dJK4O7ZxMMMomEuTirbkdwMPTuBKUweva2nqSVLkh1RyrrkWEJ46Dh0pPGm04Gml3TgbptabtdRS6kSlv+eKalk3L3E+ExVTdU03jUN6UPEHvfpeGrP6c8ufnGtcM7h2SPa5huhsRuibUvg8wTCvNTZyFVWBvFKW60rtH0hjg86rF1jftsiTA7LkIOsT5zqbX/zOhg/lGMD3sXHC4TWrmPXQCKYjMHTjBRe+zrXEPl47IWRUkbc1LNfB0XIpbiJ+FMMJQ3RUtvfxGJJ3Tpt1Ktr7Rg6q+Q9ZKrUc0w0lCmXdZUwB55bMV6kzf/bzhusVGwl6twPOe3EC6J1EuAby9aphDOjk/sjmEXWtepaL0PJEhf7m6g2u3lypdZ3XesvrhM0CFlzfhxf4UmvVTDaFRSeapsMojsWh5ezsFKHrI3Q93N6s8LN7AP2TH378m/6rm9l/UwFTAVMBUwFTAVMBUwFTAVMBUwFTAVMBUwFTgV+jAgag/xrFM299qytgAPpbfXrNwX3RCnyVAfp/8uf/UA5HW6OLVTuFvB1VoCoLl1/6E6BTQUeVHGEFYZdNq+97amhCV76fqnQCAKqooyjus7eDQf3JbWhVpt7e6cmJ2KUTBvNBW9vnq5d4tnqFsi4HeCXqwzAUeLFareQzCCgJJHQGOr/spz08ATqt2DmojOSX/gQmhG98v1jbVpWoz5lr/sknnwh8ITTltgS2BoGysu+ViaJyH41gEyrZVHgq1SxBEq3ar65ei1Uw/05YlRx2OCR7AWncLx4v1ecchPQETlTiU7VJK3edH8/9yrNCFOAa5olSGYSvKkuZ54afL+pnT0FKzrWqLcTC/b4C3bIcaXggQtEAjsrd3e4gSmhtixyGIwThSACwWDvTNpuQtW7k7zyvtF/uqFZs6wFWsf78e9vVUle+jw0LT588xtMnj4bzR8hTpVS6KjtlDso6HXiwLYI6BSmvBaC/EoD+zjvvyIgnVM3SXlirpltUxQZVvkFLBTrBW9dhkWaYE6D3qkwqK4NRiHCkIBuPlZ+hbL9TlesuNNRCV9noSludl+lUzpE0fHjeoJYVJawomB15DQfnFhsGQp/qfaUs52s82xWc/BmA3iuQ9fHra4HHrp/T14i2/uZGqq5E+XmAfi+fWa8zA+z7Bf+m167/j703iZUly9O8/mZu5uaz3+mNEfFiyKzqQqh7US0kWCDBBiQGiQVCiA30BqkXSEiohdS7llpiB6JRN4teIGAJCIlh0SsaNY2EmpaqKjOLrsiIzIzhDffd0We3wd3R7zvn2PWIys6achEV73johN93r7u52d+OHbu6v//3fc52H1t5N49c5nXpGjP8+ZNDABDdg87w+m+vf3xe0eys1zSW7726FpvufGDbfGg7b+tOevvMujZLuralWUEREXur00zW7zhfuOMFLNe237nPlkoZNwQA+nrVri3rzdbWNJuUdRvBsMcaPyvMBH7d9tKUfQIM7ttrhHPH0HkEAB8D9ONcdAB6YrL819xMEoFLBjCSmjiIvtPgodeRp060Qzdr1xF3TlFHP+Si7/e1lVvWIgfQmY8JAH25tP5207phJCdnVqNCH03b8q8PjS2stkW1bdXQSWbWKVJLc283z7qYj22QjdWkEq4vy1JLskQAXVEKOIaQlb1YCfK7dRa3kaH1B8M2hgDAfXN7Y9e3t6pZsMlPaQrIwvt6zjEhcfbnam5o40BoLnkYak7ao8Snachdj8BeNSX4qAEp92Vc4ZqvWH+5LjflRgpuYK9r/il0Trjewmfo/kVO+3qjdTysEUXSMQaQWU0Race6gHj/b77HuQ3zPzQeoEA/ZKmOjfsG6+GmKm2zq1k+tBYoqqM/UA56Sla7nyM0HwCpaSIID5xVFqulHBqwSKchh20KoB8A4Q/2/7wnNL7QZCZ3l6Jw9+gKt4ad1j8gt+4VNK14gI5yPDyKTm6jrG9dy+zNmzd2eXmpppRttVWDhBpwcF6g8YOGOcVxcI+auAz03V6w/9mzZ/b06VO07BrXb6+Ugf7zn/9cH/Xm09d/0l+V4utjBWIFYgViBWIFYgViBWIFYgViBWIFYgViBWIFvkcViAD9e3Qy46H8WisQAfqvtZxxY3/eK/BdBuh/5a/9eypvmxWOOlmq1AeVKpCrArT5DFtnWd61NMNy2x6ANOrVGhBX+czrrUDHYDAS4Aig8NvPQBEp3FBaenCxrUq7Wt3a1fJGubFOhedgB88uA/le6j6yqoGXAaCjHmZbqDexhwfMA0TJxgWEBhDoVKu1toX1LIPHQODIKbIZAPFyg9W5s9uWZXq3b3kBtOm11rs312/t+vrKthuv/N7tlOXMQH3KNjn2uiSTdtvat5MVDoBltDBVqmVUmj6fnK4GFxotRBSADiAFNTXPAdzuk53t08aag4OPgND93inmZeGLOjbPBc9n86WVZa3jZp72+yPlpQPclResY3Z1R4kONFqvsdMnN5njdK9BdZ0mgEqv4DSTnfwnn3xoH3/0YQvtUXxv5iupXVuQBnfcd+xAmLB/XN3c2MvXb2xbOYD+ySefWH9UWN4D1DlwKUhtW+skG0vM1QnSd7Ja28lqZVnpACyfEwA6ispgpc15J18+HGdySC1PepbbgzMA8xcFbADobI/PCFbRQSGsjGJZuTsbeoasqL2F+wNAdyrQALD5bM6F4B8Z2R62hXMUsqixhCfbmkHKd3h8G5oHeP7t53B+w3OrQPcZyuxHyKQPedQBpAeb7QDag/r/eF0eHMxGB7MiWMOnqZX5UAC9TlwzCW4Vt4fM7vaZrWsHJ7VeWGol9u8e3DHRUWYz2nUJmL9dW7VZtaCfpp5Ka5O3tEeZnXbsQL66VNOuGQOA3ukcPEh33wsAXYpwP1Ahoy7H3j+sNcBzBigybG9IvnavL5juzpdT8O93R9cq8JeIA3LVQy66lOhOkS64nmV2ODRWlQuNAJANdwoP0EODhrNwf2T7yUl7ra6tsaUy0LFwv9PoFB3rDnLr5B6eHg5WdIbWS4eycA9gdQ8Ixo58hxMECv/S1gsH0Dku5iPNT5PpiU2np7onsI4AWq+ur+3q+kqQnOOQtXmi/pMHcIufPYsBdvd+3VamuOINHl6nSAM13+zb42dNZ+3D6aGdty75QdcXazkQHeX2ervS53OdslYT43CcCy7bdhwKtq7BhgfXZADoAeDTINHPujbw58WdG9fkIeW8X292XH0d/Ayc9b2ulbqy7a42fsY+sM4D0LuDoXVotPDzGjhNYxgq+HD9zXFTWC5kQY+iG4iOWh8VOo8wT/g6rBntmiYnl+7DPjaN4DnrU5jTfE0dgd6hcaqfF3bSm1i/07XXr18LouMis96s5DQSFnEs6RXZMqQJzkWjqF71TvcqADojQd2+29vV5Vv76U9/ar/4hVOe331x++f9V7e4/7ECsQKxArECsQKxArECsQKxArECsQKxArECsQJ/hgpEgP5nKF586/e6AhGgf69Pbzy4P2kFvssA/T/6G/+hDifAM+A3UKuqUWw62NegIsR6G+WtV2uiQO90CinOybdF1a2s7M1WoDUoR4MCHdt1KXTJlJYtr8vnDVnPKOlQnwNSgj35vFnZvF7ZITkI1rj8XAdIUOgBc4ADYzLPhyMBHyzhUZALSA+Hzsr90SPZ/gqaAX2w7c1zB0jq2mazuf3kJz+2H//4x/r8bwN5VOBbVIzeEhy40+sPrNcfttbngI672xu7vb22NXntXr2bSP3qrIeBUuQt7wHTdW2jkcs/R80n+3UPh0J2OzBovzu0ymfZ8PoA8VZl7B0DeG0AnE6FmtghcZBH9rwVMB8L645vahjYwivQOWcBVPYHY0F0oLzUmmbWVZNAof2QOhLl5XJuy+XCyhKIVAoeZllqeZb6XPC+XVyc2ycffWgfffTC2TWjcmaOLLBUXjsYg1q7OdiuwtLcwR5glSzcLy+tFED/xD755GMrBqjPkQN79XSzs35xsEGxtywLhTjYdLm26XJlHX++2F4x6llv1HdQ0zdp3N7dGQPbcmpHbQfdsQ3ysc7NkDnFfKXhoOPsrt3rTKAVsC7AOR63CnTcAACq3wboOjd1o2sNsH6sAEeRTH3Zr2AJ7vK7yUqn8cHZrZeH0qp9pVxpzQMxSqcWdQNYfPS1bPOPfy5val3XLk3hQSGsqIZyaxuuX80ZbL1D7j2OAg5mK09Zx0eDDVBOaM9GSWrjNLXekXobeA5Er62jRgvWkJsmtdsmtWVVe6V7ZZt9Ytt9YjsPOJkX3wbost8uN2o8afPZeZ2lmLN7dTgZ1R3bd3Lbe+U/B9sBoHNNpEB0l2WN4jisB8cK9Dxko3voK4DOOfO1plFlNBzYGDjqz5cgOo0ksp1/yIuHulN/F1mBVXjXeorAcHbufC+xndUV9uZOzYzd+WG5sB5jvbbJ1DkcdMg/P39s++mpa+LBQcF2tjhUNis3cuMg0iLvZdYbF1K+h0aObtK3PBlYhsODt7BvjNqxpu98xnzTKtA1v3MafgZ2dn5hZ2ePVHPmA6D17fWVvb260rZcxjyuFzRYuWtXDTWwc2qYddpmJP6tR5K0YNhdW+77oYGA9RagT3yA1kCszN000xqJGno4cgB9tVmpHqz1gGsaGYgbaJ0UtltrUGeXlbYRmicCQA/3qZQGkKKwIWsd9yedG+fMEuab4gyYcz4Dvc1v39W25fybW+eVP44CneYbrmvfoNECdPbRx4LMli4fnloDoy8eXbg6eFt3WdN3u+2vHKEhSo03HXcPDWsL15gU4jS6+c/kjWSiB/U9686wGNg8HK/oAAAgAElEQVTF8MSG3b69fvXaXr9+JVt+QD6fayjXcVoYAM+HNmAtpBFuOJRN/K6qVWvU58+ePqULQ7nyKNA/++ln9osvHEBfvlr8SX9Viq+PFYgViBWIFYgViBWIFYgViBWIFYgViBWIFYgV+B5VIAL079HJjIfya61ABOi/1nLGjf15r8B3GaD/zb/z190fu32u8GrFH++3tt6UXnEJ2OJv5AcBLmcTnjoL96wwEOtisRRMXa7WGputs+cGPmD/O1D+uLPdZYTMZwH0dri8Z4CGsoABs1bZxsoWzABSPDeUpThAA6gsFaMlsgyXxfrAD0DX2FnqAl5c9nHqlOVFrwUk6+XKPvv8M/v8s891zMo/97AfgOFUjTsB0NBogEKbTGfAp4M3PSniZ7M7AeZgf57nQCYgUk/bBZQbgGnvMtt5L/vmtNcHKRDJ0MU+mWNjBEtfPj/Fil3W0c4mnO+Rm83XoZZFv2vFqGvsIgprlNbLpTs3ZNSfnZ7qczZbal3pXKMqB57mec/yLjb6Tl0LcAl2zkGlTF7yer20DfbFWwdZAYjdvGNFN7Ozs1PZ5qP+f/L4kT1+7KHQyuUg67iwbfZAui53Vm13Vm+d2pNxc3tnl1fXauZ48eKFBhnmaRd7bMycnSJ/0DMb9oCUroJYGE9XW5usNpb6Rg4gYT7qW3fct9QDP5S313d3dn1372zqAePA0d7YRr2R5gfnHsttFKuo8IPank8CvgJhaQzRfMHuH0jq85rZPwAX/wYQOmD2MFePbaYDdAN+O4DOdeaAuCA30E4AfWcl8JqrTkHNsC73uge19dHXPnf++DXhfZptPku7jWrAvv3Ixl0K9GDn7q3cg1X0MShmO30z6ydmhVcc0wBQdfpWZn2rfRwE5/K2MrurD7bcAtA3sugvd2Zboqn9/qixAhit4ZoWyIrf1Zwn3BS8BThRE0DshKYIV4cD/04z23n7ao6zkxxwLG8BuiCqV5tzjoIVeZuBfqxA51xLge4aFgTQiV4Y9LWN0EDgctB9Tryy4oNLAPDeWZ2ricar0XXOsXKXULw0O5Qu132xsN1sbvnszrrLZZuBnj96bMnjZ5aeXbQNSKtDbfe70m7XC9lwv3371jIP0POCBhjXJIECveiMLLXMNajgOrBvNEKmPeew3myt2rAvBxc/0O3aycmZBu+jmWW5Wtr1zY3hEOHmX6r5SLwH29N6VNcC6OSi0yAV1n1FFNBgcKDhxa/9QGAP0IOFvVOgu3PvlNoOCnNdALdpMBoMB1ZWpbK/scsPkRsubxzLeG8bL+BL80Xl1n85DBAYkSgDPeSvs270Orn1tV9AcOfq4R7+GsSZZd8o77xisJ+Mw952vLTj7y29niWsA1luiW/8YvJw7Kw7rEfHCnQAetEr5JRycsK6vLH1lrWYY+XegjOJq5eiPbi/1rXuGWqw4d7UcC+oraZxq6z0et7PGsk5oZZaHxMaBYZ2MTqxUd6XAp2BLf/d7N6wlKee7DfAfDihWYHmNOfKwvZxYwHqs7+MnJmVpHZ3c2Offfa5olB4zL6+//P+q1vc/1iBWIFYgViBWIFYgViBWIFYgViBWIFYgViBWIE/QwUiQP8zFC++9XtdgQjQv9enNx7cn7QC32WA/nf/x/9ChxMsgGf3M5stloLird0vMHVvGspH5YmM4bwwjKoBxoCV+WJl8yVQddtCLuD5YOT+CI+1Os+CAd4qV0pbgSgHBIEDq9VSEKHJD7br7gVK2CbwIOyTQAg5u/u9bdZr26zWAivYoetzPEh32d6Aqo5smIEiAjr9vsuI3R1kRf7y5St7+fKlYLdgv6CFVxOiKMy7rfIdoF1WtQawRSry0cgWi5ktpMymoWAp+Njrda3fc7bDgPzBoC/Im5LnG/Lk09SqqhScwMYXJSJNAABXQPm9t2cGlKdpphz0oH7crDfG4Gd8hsZ0ZOOToSV5ImXqzfWNgPTt7Z2QC8pBRrNH9W1qmBBoXywsSVCUUleXXQxso1aAYiCWcnyVk7227Qbo7pTKwOV+kVu/l9v7771nH7x4YY8eXdiY8zAa2Oz+Xg0GbA9rYNS4ADlta1PZdlXZdu3s5gG3d3czu765k2r+vffe0+j2MuWfp1mw5k5t1O/YuN+xIvfgOElsvCptsiotDappmgsmfeuMB8ppZqZVTWNv7+7t7d2d9gNICzScDEY2GY5b22nmiwNVD7nK2CQrOztx9tzKts4y63acmtbZ2JOVXThbd+aO43DK0uZ9wLwAsAVX2S9ZWTtlt7Prd/BQgAwL7cPBtnuTgfu3VefhuvhDz+y/bMwfQLtn7+3nO5UtDgU0LwAgK5PrglwUXC56mG8OTjqo/ZD/vbc82RvtNDiH414ANK7TntWdwqq9aX5ix3+/3dnddm8rto/aHSDXHGTDrmNF1Q4sbXbOqSF8jsAjzRcubkAFwjo87fCB7boAQAee747qK4COkjwN1uGJmhvkIuBzvDkHWLgzWFdCVAPqc/KdOV88qCP27YN+T+fcNRTxcxdfoH33TQ+cR46H90qtregHP1/82pLnieXZwbJsb/eze2P9re/uLL29sWw+dwB9OrHe46eWP//A8sdPrOubNRb7ym7rtV0t7u3VK79+9TrWG/cs7+XaX8UyZGPloCf7jrvmqsq2TWVlQxwA5XPHe8A2ncgIHYP7/mQ8tfF42tqZ40xwe49zw61r9kClvd8p4kMOE0DtspQdPwCeyAStxcOh9qe91jJnnU/T1DFA59qXy4Es8YHtPkpEKn8H3lFDsx7JOv+w03ZCREhocOK1Muug+YQGIwC6V8xj0Z/tE8O0QtAZ4M+6ZIlgsBoe/ByWkvuoGaPeNbZpKtsqmsNFZBywJ8g7ygzn3sKx4orQsH1dz/4YAO2qmWv+oXaovrFxDxnouFlsylLZ7r1+z06mJ7q/BGt41Xi71eeiLD94xwPOhRxCiNhYLNt7CzXn2uM4w9ow7g2lQB8HgP7mtRwFgOjz5UJNRozRZKz5N6IBjTnX68mJBYcV7qdnZ2cafda5vND6/rPPP7cvv/xS5/rmC9dkER+xArECsQKxArECsQKxArECsQKxArECsQKxArEC72YFIkB/N897POo/ugIRoP/RNYqveIcq8F0G6P/d//K33R+7Aa3YAN8BOmc2my8eALoU6A4GhGPJcvKoB5Z28laVfT9f2N1sJqVzUIk6eD4ROA9wQdAchd8RmHBqyQDQVwII6aBj6bBjVYO9tIN4wSI4wGfes1oubLVYavsAZNTDwK2QHysQLlCPIjhrM3SBaGCxpqrt+vpag9cBZ6RYF3hMBWywWeezAM2MWsBxJ0gE4ACazOf3NpvPpMYXZC+3VnRz6xW5QASqbxSFCo7fO/Djsnb3UnMDJgASKLc5loSmgoPLmJcyFYCUumaA1j7Yg0iAUQAao+nQBpNBq0AHbFy+vbLLyyvVD9UgoJ5zWjeHFqDzGbwJiI5NPWAcSBSy4AOkAbI2TWXYarcQ6bC3XrdjvW4mtTi55ajQsXXPOqlU8G77ifVHAysGfVkVC8CvSwfQVw7WMph/93cL1blVOhYA9MQ6WMV7ADnspcYAoAdr6+m6tsmmsk7pYC/QKpsOLZsMLM2d5TRq0KvZzN4CLD2kRWk+6Ll866D8DspXKYz9gzkDhgethzkClAv52QG+4mIw7g/lZhCAN6p1xjGU42upPo8gvVTYR0p9jgGb8xLVtbcsP1adH4PzAER/GVRvrf/9sRxnobfW6D73WQpbDwnDszKlj3KhpY6nQeHAaKxjLn8Z2+oq6WqUzd5lRW9Lu9vUdrdubLWtvEtDJXheA9Dlwu+t+NWx4xTdDtQ3fgSALpoteA40D8f6TwfoDqKH10ltDjQ/csEQQOffRzb0rBCZHC4emhb6RVeOAyGGQnnTaWJZx/tICJiG/SYKw32f1znluWu4cHOY2APA8F4Akkam6vbW0ptrS2czrRuMwbPnVrz/oRVPn7Vq4MWusptqaZfzO/vqq6808JvP+sDch/Vv3D+zSf/MkkPH2cQDQautbaptC9DVNEDOuJYmb8OOKrvoW1H4ZiMaT+rK7udzu5/P2iYKriUp2nn2QJrrXE1SrH/ezYMJrvXbX0uai34uM9/DtS967+38w3wNTgSsfWF7CMR1DXRcZj1fB7cOvuYewXEB0FGgq+lF57cjeJ4fHppYuPq6QH8pup3DAdsIAD1kigPQqZ3q55uHDp3E0m5uea9QkxT3oH2S+nl9XBPXgHZ8XS5WZKCvBPudQ0mhZjHuf9wzuRdw30D9zXGzX4pSoMGAJpMdqN49aFy4v71TwxXb4fXh+0D04IIAQD8fTG2U9eRcIPeCq7f29ubaZou54DnHO5pMbHriAHq43xLvQLMaP28Bet41ctVpkvr5z3/eAvSrn1+9Q7/lxUONFYgViBWIFYgViBWIFYgViBWIFYgViBWIFYgV+HYFIkCPcyJW4JdXIAL0ODNiBY4q8F0G6P/9//p3tKcBIKNSvgWgz+atLfRuf7Cq2cvGnQfHU/QG1h9NrFv025xY3nd1cyslcwDdw/HERuOp7GAD+FCOeobq3OV2O6twAHoiiALgAdR0pz0NMp8DwAs5uWwL4IC6U5nci2ULlgAl2m6zc3m03a5yhwGZAFKAN6ADe21ee9jtW0gNGACeAxuCwvZkOrWzk1Mdd2g0cOngqdSgTlk+sLv7W7u7u5H6vLVwVy54x05PTwSCp5OJs6bGgtcrlVEHLubOal2wHsvcXt/bDWctLAc25VnRWt0LZEpdiHq6Y0+ePJGyvD/qWd7HPtjlCgOV3ry5tJevXkvhf3JyolHVeyvrna3XWx3/crlSRjoAnczrcByhhnxegKrkumOkDuFXVrpEmIl1s8Q++ugj++STT+zkZCrlI7A9KEPJRCZTF4DuPhMr+G2rQA+NAcvVxhYLLN93LUTMuh1Lc7O8m2kuAYn6XbN+jrWzg2OAyZNNYyfb2rLagUBUrPnJyHIgeuEaI4gjuJkv7Ho+F0znwVxCRd7t5K0yVWpYttHsjtTGiYONwGwP23gvoBWFeWjcGPYHNsGBoe/Ppc975jOAeA8qcmfFTC3DnGPuBvW1u0b2VhoAPWkB+i8D5AGef/s5vPbbAD0sU8cgPdjrh/znAEXDNRgAuiCeB9zJrrK0qSxFce2B9vaQ2YZRNW4erjd2u641VhvnNKBsdRTqiO7d8uKuLATmwb5eAJ1R2+HgbL39QmQH7L89PJWKOklsBzT10JrXAvWz5CAr99Dc8G2ArjnuVej8LABTzikQnfMa5kghR4rMZWVruHmX553WWSCcS+VS+0dQQIfmDzdPiJVoLE0bu1Pz0p2VNzeWXAPQ79u5P3z+vg0+/NgG773fKroXu9Kuy6W9md3KNptRW22Hzt46XZc9zjifPLHz6VMB9DbSYbu21XatayM08nTV3JFp3rXXufPtaOEr9ZzjNrJctK9RA8phbw2Kez8fBIpRmXsYy7Uptb7ytT1I96pyqcR3u3Z7Lej25yFYl9PoxPwN6xFNWFkenBtcJARrKIPXsC6z7qM+JwedNTIAdEA5AD1AZc55kbrx4Kqxa2M/QhY5AH1Zrm25Wbf3jD3OBmTa93vt+QKgo0AvfSMS85+mEhxOaCwIc2C5Xsk2nRqG3xOwb8eBZTKdaj3nviEFeFFoJknR7mNFuHeF88f1dPXm0t5eXraKdWYtaz5wPUB1APpZb2yDTmFXV1e6919evbXL6ys1RoTMdhTo7AMgPzgnsB0U8HmWq0GKUWjNzGx25wD6119/rf28/Pwy/h4YKxArECsQKxArECsQKxArECsQKxArECsQKxAr8A5XIAL0d/jkx0P/lRWIAD1OkFiBowr8eQLoWH0L5HiA7tS6WHdj0YstLlbQiQ2GYxufnOk5QLmr6xt7dXlpd/dOnchAgT4aT5SFLqtroBG50lkm2IIlODmy2DfvUKJ6xetu31hx0tcIwEUWtauVoCswwAH0tFVvB5UccAGlHEAhwEwg5ng4srG3OR8ORwYIA6oAGYAC2Ekr+9dDn3AKyQy/ODvXP9+8eSPFXiqL39yKoueAd79vMyyY5/eyoOezsb9Gfc0gFxzADbyvthvZxsuimBqUpS1QaM9nDyrVzNnGMwRXAdR8Xhd1fVc1o3ZAJdTiqOtRfn/44oX1R33Leh1LOoly4gHsX798aV988ZWaG7CHp3bbqrGybKRAl3ITyJPmsoknD/0eN4HFwgEVoDOQSxnmjXWk+vSZwlLWZlKf94rMPvrwQ/v4k09kp78hW33tss9lwZ91rBj2pdaUNf39vQB6vSUHHaeBYONeKp+d5o1gTZ+hMkdh282UKU9OfJHtrejsrCtVOrbcmZ1sG5tuG8sB6OQNm1n3ZGz56ViQK8+7msd3q5XdrtZOzelVrxjkM2Rjrjzh0uUcV84CmvkmwIeKnGuDzOemJsDbOsrbRnkLUM2VlT1h/g+Gbeazg7Te6t1vz/k5e5tngeK9tuuaQHh2x1HRYIL5v78GnXW4s2fXvh1ZjztVuztvAVwGu/EW3DOhw7aO1iu1RagxgGuycdnNyrZ2inTmG8cswC+l/M72dalxABjLnvpgm11q611qq9Jft6u13a0qu13VsnCntrKEP9DQ4NoxtEseWAOuXYNCAOicJ7YvE2xn0Z06BXpCDUIGeocc9JBfjVsA52b/hwG6d6TQ+fIAvfC24g5KdgTPsXGXDbsfuezY3ToR1jScJoDqXBfhdWG/j4F/APMhgkL83wN0mpbm85kU6MnNtXVmM60XcrgAoH/0sQ3f+6CNg3AK9JW9XdzZ1199bV99/ZWtq7Vtd1tLMjPWOBwvHp0+t8dnzy05ZLrmsIpfAG43K9dc4uM0io5rIqApJzQA7XEG2GEx746Vmq82G1tt1m1jj9aYw0EQXbbu7flRaHxbD9Z8Pkv2/n490Dz3X4eGDdX1CDLzHr2+qjS3Qn46ueFF0VXzjlTwVe1s8Gcz7SvKfRqRatbi7dav7bmz75dde2JF11mT9/Lcep1MY77gPCy0X1w/jACwAeiLLQB91cJ6VpgD60+vkFqcQQY6cxPXlpDt7oB/3jZncD06gL6W9b3umcqaL2V1P55MdM8AUh/PGzXHKC+ADp6HBgjuYVdv39rV5Vvdj+RiQtONX8NCA9uo27dpd2j9tNs2hL29vhJAvwOgB+cVYkcE0IeWa35z3+E8lPr6DIB+dqb1rEgzm89mgufECfD48vedlXt8xArECsQKxArECsQKxArECsQKxArECsQKxArECrybFYgA/d087/Go/+gKRID+R9covuIdqsB3GaD/N//z39KZuL1FPe2A5v39XBba4dE05JA3gugOxiU2mZza6cVjm0xP20zzV6/f2M+/+FJ5qgG0Ff2B9Yb8Ab4Q+JDCu9ezbq9wSmDlLzeydwbaSjEK+ENZ2EstGQAhgCPOOtqp71C5ohJNpcQT5CTjFqgLUEPZ7nN0hePIo0YpDlAaDNx+MI7yrYMtLhAO215gA+Acm9rxaCzwDlT9+uuvBAkA6AkArlt4e93CZVebsyKWir4qZeHOQI0NCAHkA8qX81lrS6/P5vhkje7AqSyIs65U8kB6qa17PesXA8GL1Wpt6/XKFvOlLeYLHfNv/dZv2T/zW79lk9Op9YaFdXu5JcrATuwXP//CPv3pZ3ZzcyvASw22ZW3bEqv2rZFtTCY1TQGdrGvr9cbubm8FowQxUZnLNRtACLvBNWCvcw+sAtQ9eXRmTx6d23vvvW8fvP++DYZ9B9A32Nk7a3ZUqoRR75KDsw1+e2XlpjLbp7avD7ZcLW21XKlpAz6U5V3DAQDFvAB6x2SVHY6h6Bys6GBtD0RGKZzaeFUpB71TOfhM6nB2OrX8dGL98UhgkWzmeVnbrKzUQLDZrK2pGusmHQ3s05tdo7m1Xjp7/QAHgXtjmhD6A6+wb2TLj2JaVt8C44ncBFCgjwb9VtWJwhcLd2zCXTZ5aolq6yB6yAGXjTb73lqY761OzDAwx8Kdh/4vqMvTEUjXdsm1dmBdc6AFwO6dzv7d5aJzHel68lbyAtHeWQDle7DPBpS66wRlv1PFC7Qf9so335Zbgb8AR1f13lbV3tZbdz2gQJ+vaw2aN9ocdRB3wnUbLNxNan6Gy4DnMzxEDwp0Xss8ZA0IDQR4emPpTti5V6XrOFHFH3Z6dseK3X7IQAfqcj3kyj+XDb+3BJdiXAp0NNjewt03SRB7LXtvn5mu68A3ToS56ZoagsG2OzYaITSPgnNBerCia9bNUQpvNQ6LheWze+suF23sRfH4qXXf/8B6T5+3ERSbZG+zfWn325Xs3zVWM7tf31u9r/VeQOrZ5LGdTZ6Q7i0wTO72arux9XYtwC03ByIrDs5ZgeYjmpTKbalmExp2WGdlH04Gd13qfAe3BPc9MtXr1pGB7xG9wXNQeTvl9UPzFPWQ48TW5YmH64trR7X3ERcA9ADZA0Dne/1BT8fH9jnPbC+sH6x5rEvM6dWCiI+F7g1Skme5LNyzA44emSz1iwx4nlsvy5wzhndR4VqXU4lvTuGYVuXG1uWmXb83VWkbmkeSxM4vnCobd5Ye60yv9+BcoWiDVMcaIi0Wq5Vh4873WncIJleCu0lX54bjCM4cHLeOISetnaaRpHV7UY1wdKiqVoHOfnPuuLjCMfQ6XRt1CuseOobjDPf969sbu7q9kQKdGif7g/VHQxtOx9bX/dup5nc0z1SVGoRYk3FWwb69n3d1Hvk9gnnI4x//n//4HfotLx5qrECsQKxArECsQKxArECsQKxArECsQKxArECswLcrEAF6nBOxAr+8AhGgx5kRK3BUge8yQP+7/8N/rj0N2d4zWeAubb5YOlgN5Kgb225rqyqUxw4anZxd2OMnz+zs4rGzZu/37YsvvrT/79NP7eXLV62SvENWMBm6HnI49fpQf5znD/I8+AwU7yieAdtSdA/6VqeNBsAG+AqwwYIdaMLXQAfgnrKiZQPv9teROG34ITM979p4ODRstYMqW/nWHsiH/Qjq18l4bD/4wQ/tBz/4gcA1EAOreCxqGQmADhDqLeKBGpPJyCbjkT4zZKAP+ljN94ztoYgEfNxcX9nN1Vu9BnVi09QOFqWpQCPwSvbzUoTmrQp1hB14b2C9bq8FZtdX13Z5+VbKwN/+7d+23/7Lf9kuHp/beDqyAVnj3vr3pz/9zH78k9+316/ftJBrU1a22day+AV+VmVlyrbPC+0b1r7KZAZyVZVAFbUHgtU1islSdZFN9PmZ/cYPPrbf+OEn9vTJU3vyhHlRCJ5vNs7SXgPYtK9sVW3t5cuXGnXZWLfTs+SQtscFXMYeH9h9fnGhLOBcdtcHmJ+3jjcDoPdSZ8/tYgD2NphvNdKta0jArj09O7HO6YmNz4A+p3JGWO0Ottqb5t7d/Z1tVxvrpbn1EhoPHPhUrvDdnc3u7lowzBx8dH5h56enbcPDYQeglad7Ow8HvZ4A+rDvIJrsw2nQ8Cp2QLWU08BZoJWH1sFOXTbNUvW65yY5aNAQ4Hi702zzf/Y2ALhv27WHY2mXJAmDfW440DjkgAM4/dd6bUIetrPGDkPXnFeFu/1z+zDfljbblrbYkmm/sfUGlW6lgSU1DRk0aqy2ja02gFVXJ+18mluSZk5Qi2OAeiwA6K5BxtVjZzsg+uGhvgLoaaIRFPcJCnBy7jMaCHyDwn5nyb6xdO8agAKcVR49dvr+mAM85zpsX2fEirvmkVBHNTwA5X1TAs8CsVkmRTQNL8x9AChDHQ7enr+kyaB0bhesaWlysEE/s0HPNf4w8nJrveXC+pu1g6VESpxfWOfpc8sePWkt3KvMbJnsbHNwDQ00Nry9v7I3t5e2Lt17aRyaDM9tMjyTt0KIwCD/nJztTp6p0QM3h33dCJCyznE/AKCPcRoZjrWvWq+2WzU0McJ8o9FEqvTtpoXqHB9gmMacoHwGVH+juSBN9Rk0r7D2hO1pXfYZ5EEdr/lX15ovwf58OCTuYtjWiPsS+8da1sL9urZ7msNub7XG0sBEA1IH5fYe9X+qew7nvp85FTrHzxrMfOQa7hc9lwtPTntdKTt+W5ft/mJpfzO7s7KuZbf++PFjO714ZCdEdpyeyUqeEcLKuceGzPr50tnh0zyg4yJuBHeNfl9NS9SdpgqAe1DWB8cTZbmnqX7OeaVmNPUMfV661n5cX2gYOIokoXGgOGSW7ZJ2vb29v7Mb1rnFwg40qtWNFcOB9aZj6w0Hbc2JHuE84HgS3BFGvb6NioEagdocezP7e//T34u/B8YKxArECsQKxArECsQKxArECsQKxArECsQKxAq8wxWIAP0dPvnx0H9lBSJAjxMkVuCoAt9lgP5f/rd/0wEwnx2LQhF4vliu2iMghxoFOs9OuZrayem5XTx5ZucXj1ug8+VXX9s/+fSnsgsPwLSD8rzoWeZzxWUFDFzq9VrlIB+EAh3QBkQYkpfe71mZVMZ/gB6B5rp2cKooBPSkWiS/2sPyb1hUC0g+ZO3yB/8+QKmLUtyBqmOAHpS+ZMqyTax/33//ffvggw+ckrMoBAewp339+rWQGnrzYIHNZ/d7qNELNRiwT6hdp9OxTSdkpPcFknjdAgtlVOiLhdSOADWnJjSBG4b2odvXfqBoBCBjvQ5U7yQuy5iB4u/25k7A/S/+xb9of+kv/SUH0E/G1hv0PHzc289+9gv7g08/leI7QE/OKRnoWHLr+FFRJ2QKd2yxXCofl+0fA3SgDAAdeE62uZTx/b5dnJ/bb/zwY0F0AJLL7e3adusU6A/grrT1rhRAxw6f0VQ0CxRm+0TQnkFdOdfk77Itba8LpAR6ecty4Ne+tnRfOZturwYeL2up0JOts2EHbFWDnlX9wvrjscAPAL3q5FZnuSyUmf/lZitbYwB6mCPYIgeA3sYS9Pqy9D87OXlwDFDWtqDArmQAACAASURBVFMq8+D9gKzJcCgIF64bzjNguIWvrQIdiO7n5bfnp/93kx6k3HfT/QFehwv1QWUelOcP9tnHCzLvbfcHpa+31g5gMih6ec1xHnpwaWivlaN9uN9s7W6ztcVm057r5baylQC6g4ByOtg2tt7u5DCgOukSIjYgFzAEfHJdEqxAs0G4RgHnAaKH+qoOHQfQQ7a5GltwrzgC6CjPk13jVOgBoEtdjtrc5WIzd44BelDrZijNvepc9fXnGI1+C9RRqXur7zbfvOuiKhhhf1Gfu+gFrOudUp9VpFck1us+QPteU9u43NoIB4uQfT09sf35Y0vOzrUeMaossU3nYGXqVfr7vd0u7ux6fm2rct0qjgfdifW7Y2Wgh2u52tVWUZNOqnUJyFrj5ME58wCd155OT+10cqr3hYYflOYosd3yR0xEo0xwbN3D2uKsyCu9LjQB0BCjZgAaHHzzgeDvcqX5ER7MARqjINihuUFAvHHnL9SE9aWLtTgKcq1LubsvyB3BOZtw/QPQGbxXWd4AZZ+BHhrCsCHvo2pnPQgAHRW2v2cEt4SyqQTRqV+YI6jIAeg0B6HKZpw9fmznj5/a2aNHra07lvPUgHtZaB568/bS3lxeqtGAmrDN/nBg/cFA10aIkgjZ9ZwrWforvoTmm6QF6NwzuDdyj+MeyhxRXXyTiItD2Ftnn1ix71jaHNr7/t1sZnfzewH0BkcAmql6XesCz3vOPYYR7o+AeY5TNvlZ13pZLjt5xV5gtW9mf/9/+/vx98BYgViBWIFYgViBWIFYgViBWIFYgViBWIFYgViBd7gCEaC/wyc/HvqvrEAE6HGCxAocVeC7DND/s//6r2tPg6WsALoAwrqFHGSTY9+OlXt4TE7O7OLRUzu7eCR1HX/U//rlK/vp5z8TQAcMM9K8axkK7sLZ7QIAgFxkYR8rZbGsxQI3KJpRbm4PpcZqsxK8kQraZxQHQAIQACRI2RsydoFoXtUboAGvcYo9B8yC+l222R62KH8dALBFGUpu+ZngtTK4ARqHg6A1FrUAwBolZuOU8LJdF1Q76BiDOu/RxZkxlB/swWddbo1BzVF4Y8WuHGlAlIc37FdQfz5//tyePXsmmH7YHWxX71rwsVwsbblwzQ6/+Zu/aX/hL/wFO3t0ZhMyv4sHGERzAzbut3d3bd0bMud3Tr8cYBDfw5qbPOa3b98KoLf55R5A0Riw29W22zmrYEANWbiffPzCfvDxh4Ld1M0B9LUguiy8Vytbo3xtKlvVW+XvAst39d7yTtf2jcuYZwBTscfHrQAgz+j3ulZ0O9bNyVz3lsLl2vbblRToUroWhZ2WBzvd7s023jp8s7H7w97ubWc4IqhBg3zg/shsMLSyqrV/5MkLoKfddk4Au+b39xpB1YoiFXh+Mpm2AB1wrmxsWaY7cP1tgM45IiO9Yw6g89BrvfV7yEEPLgpto4cypYHnZrv0AaD/skU2gPFjmP5PW4zDa4LKt4W/uVPgB1tsAc2ja+TbAF0OEpuN3aywaF+3mc/rkqzz2nA6cEpammR2tinJej5KPE8zSwDoylzfSfUuO3yvspcCHYD+T1Ggm7dlZw6jQLfsmwCd/HOpz1GN+/Nz7ATg8s4znbu846zDA1jNUZdzznyWt9YaRQU4++zwcDDTRRyEmAut+76jIqjoUWs7+3tXUzOaRw6Wd5wCmf0YmdnZrraTw76FxbvRxMrpie3GU62jjDpPbZubValrqOC8LLZLm21mtq42rdNEZoV1rC+HB2eHv5eLAeEGOD2obmRlbzZWrjfGmsLazXV/cXahQVZ5aIpa09BUurgNHlVdK8ubXPWwjrBdDerp4avAd9+5eYS5vcFxY+EcKsJaLSvyqnKw15+bYEPOtkIDAe0XUuznKP/JQy+CFUPbYEUDzAxr+7u71sac81sQ1ZBm7bkm+32Qd23YLZyFu29i6uXOLj2s8bVvPKj3zpqeQfMA2eHUJZyb88dP7OLpM7t48kTNT4zpydSmnMP9Ts1JrK+f/exz++zzz7UuBxv7wWgo2/QQccL3wz5x7DhoANBVE1TxJSp+nEwat74kaXv/YT3Eup5thfUG5X3epJYQsbBa6Vjv53O7X8wE0LfrtW3XG11HnaIrl4JwPTinDJMrS7g/Ssl/SHT/ohEiAPR/9H/8o/h7YKxArECsQKxArECsQKxArECsQKxArECsQKxArMA7XIEI0N/hkx8P/VdWIAL0OEFiBY4q8F0G6H/jb/017Sm50+THLpcrWyz4GihLFis2zgdZLgPQA+QYjad2cvbITs7O2z/WX769sl98+aW9fnPZKqTTPDdU6EWvLxjKH/73WC/zoShHvZU01rVuOOvjTtaxzW5rmx3WwGtbr9YCBbLcVc75XqCXB98DjKPw66F2zzJniw3S9vAx/OEfxV4AhYJODRAce3pGJRUmdsLATEArA4BOBjqfu8GierORrX3lFY6yDd5sbNcA0msbjUf26OJC0Pfpk0f25Mkj7aPsr7H6BrQD4+/vBZHn85neX24Zzk4d1eDJBEh7Ys/fe27vPX8uRTYK0XJbtQ0K1AXLbI71ww8/tA8/+sguHp3bycWJADqwH0j/6tVre/nytc0Xixb8ADEdyAwAvSOYXJINPpvbzQ0W7oBjgCe57A62kZ2939d22DeyGh4Nh3Z2dmofvnjfPnrxvuzcz87Olf1elpy3jeYTylblB9dOgT5HRT+f274BIHZt1xzs9atX9gqFPwDdK9AfADpq09QKsqZRkna7Vq8XVq9mqin7gUr/vE7sDIHsxqlpsVi+LLf2ttzYwefb91DzT0+sOz21utnJUhsLa9TnDCzxmQ/KmZ/NbDGbOzv1w0EKz5PJxCajsZT/1Af4WpCjzdwjQztNFTcwQU1a9Fr7ZuZfx0MoT7QcQPfRA7ounBf9N23aUWenZjuynt3V84cex4roFqD7a7h9sTb7zfeT/w2E5LrA3hqFcADBAcw6gO6UwQDAkH8erq+b1dquV9R6LTWtYGtZ27pqbFtWuqZQJG9KADp22EcAPQGgZ0ajDrUEoKNmJYc5gFYH0N1QowH/UQtsG1hHVHPAeSr1eYDqUqbbwTIgulfeS+nrQaNAOMBcdu7fBuiZddNEjRGt64Hs92nG4Ypz66NLFPDREYK6/DOA6iPL+eAs4LwrdGwo0DtJYx1rVHfOwThJ7ML2dgaoxM6717NmOLL1aGL1EDcLss0Htis6ts0TqzsPThusmat6bdumFIRmzTk0mVlDFrZIu3MwIApA67D7Nw085XorgA7UXq3XOg8Xp+d2fnqudUuglux07Nq92jyopOdcJ6ulrL1Zu6X0BpYXReu2UNBs491Fwn2EzwIOs4aFpgKamADfAGGdPw9/2VG2q4am4VBRHHVdOdW2b84iUoM6si2uX9mf39/b7N65dLjbTurt2vMHgJ7nAugM1gwcOIhl4HpAsR6aiJp9o8YpWhBCw8OmLG22XhjPATRPz85l4Y4C/dGFc9B4RCPQk8eyjGfNv7+f2U9+/yf2o5/8xC7fvtW+cjzAc+rEtpwrQ+NjETY67tOzM3cfbWg24bxs1Zwii3ufd+7yyU/VdKW5S1wEDR04KuxTy/epFOjhvs86TBMAIH21JDN+aUQkcC2p4c1nwIcYCj7fNQacW0JjHb8fVMSBuGx4Hr/3D38v/h4YKxArECsQKxArECsQKxArECsQKxArECsQKxAr8A5XIAL0d/jkx0P/lRWIAD1OkFiBowp8pwH6f/Wfak9Ddul6sxVEXy03AmX8gR7AiH07A0CM5XevN7DheGqj0dSGIweZyZJ+e32jLFWnQJ+bpR0zbNuBoUOsh4e2k/rRQ0KvdAW0AM8zr0znj/ereiMl5bYiNxjL8J1AH0ADmOvUtihCnRWz1H+Dvvu5w1suYzq8VjbpHqqHfNn1Rn/0D4CE3XIq045yjIHWTvEIiAgWyKXgOXVgv2RP3gL0SrBdsOTxI3uicaF9UY570wgAM4DTskm/uRHgYcjiHiXkYGin0xM7PTm1x4+cJTo2y8DzclOqttQYALJaOtj19OlTjSfPHtvjZ49tOB62oJ3mhjeX5K6vHSgFbmPhLmv+h4zr9QY1Y+kbKRa2WpEFfGQXHoChAaP2qgvn/uz01N57/sTef++Ztyw+0WdUFYrErberX0qputw6u2dysgFnUJ08K5R9/ebNpRToAFFA0ngycfDp4pHlOaAfq/bEuQhkmQB6tZwJkrYAvUntrE5l4Q64x2L51XplrzYr27NdlOrDkfXOLqx3/sjq3c62m63tqlrWxuQDA/CAwGveT50XAHRhT52fMY0VfedKINiPghU7+66z8GcMeoVAV791H0CQ7JonaOh4gKjmAHqA5qqIy90+fuwttV3iWkO+/TiG58c/C9//9usDGG+zl72iH0DJ/AhKYt4XYOex60NQ44fjB55fLud2r5zsjRpCtsBzGjIqFMW1lMrbEmvvbwJ0SzqQOkF5AXrZuJvcFo5V+AGg+9MgwIdvvjLQpUIH9DmADkhXEwDOExpA9NAT5NYBKcZ9JIVy0VGgay1xqulg6971ENc1FTy81/FIf0Eom93bzHMcNBzQeLJvvFLbNaqE5gqe2d9OAtivNELTAwr088PezhLT2kMTTzMc22Y0sWY0sfHEZWrvepmV3VQW7lXlMtWrQ63Yi2rn4DmNQbsysaZMbFcHhf/OGttrsMa3+fZA2G0lEMv+c2zjwUiD88D2aIJgrVtvuW5dvDvnd7ac22y5aOc+0H84Hhtq6mB/TrON4hOGw/a8Mk9QQfMcXgdUZ02lAaCd69R3jytF1ybjiZqUdMyVg9auqcCt/zwTRwFA5xqmUYnB9tQIRLY57ha5v1bVPNGxQZbLxl1OGStnR18A0LGGRxVPDjvuAVLw712TQLcrK/w1+1I71byuqf7AujT0jCdSajOePX9mz957zwbDgfaF8/V7P/6x/d6PfmSvL9+4xqyy0jHgkOEaldz23Dnaaa0FjpPlrnrpHuQBOg0H3nklqMOpS4gXcI0dB8uTjpqEskOqhqrFfGFkoF/f3drt3a0taRi6n6lZBQcBALpzdcClweXFMyeJ7Ti/uLC02VtKk52vd7Dj/9H/9bvx98BYgViBWIFYgViBWIFYgViBWIFYgViBWIFYgViBd7gCEaC/wyc/HvqvrEAE6HGCxAocVeA7DdD/trNwD0AMQAtkXa02bU6vU2c7cB5Ae6eTW7cgY9UBC8a2qmyx3ki9iC0sIALMilKUDPSQy9oc9sbARjjkMSsft1cIIgkY7BqB1sV2LaWh7I4BGlj1dl3ebbDQDdnXQTEO1HBZxU5ZreFtbPl+yJUlg3x277LIA0SShXyvp885th4GCKGEJNtXObsCGs6yVsAFC/DGwafxeCT1+RMg+qNze/z4QlnOvAZAiB38eNCXMvzy8tIu37yxt2/e2OWb1y4/F+Byembnp2d2dnLW5uoC3IDn2/W2BeOyW54vBChRHPL+5x88tw8+fN9Ozk5aO+2b2zu7vr411PIhk3izBTDRAOAgllTiq7UtVyiIXdMCtRI0TF3jQWuJnx4sTZ1KfzIe28nJ1J4+uZDanq/JxgWgN1VpdV22lvPAaEUErJa+jrV1gDLdnmAZtsYMFOajycROTk/aDPg0RdVbWwJ09NbT9XJu9XJmmXnHgMHAzprMzpuOJViIo3Bdreyr5dy+Wi5sl7rM5/5obMMnT234+JlVu52zQN5W1m1SK5pEAI3mATUo6HkpWMg+AsuZIwPmmbcEB5yPgZ39fms7TX4y+ee9I8tqwfO9V1F7+A4sx67c+zLoekRYHTK3w/qxP2TGELYN9uEB4no7eLcVp17/VY9wjdEgg2qX5owABHkO140uJJ13B19dU40Dr2wDqMm8uFzO7NXi3u5WC10TzsqZdaMRONc1g2tDvbOy5r0PCvSDsF9HAD2AQlwv3CV/rELHyv3owFBQ++D5APwFplGhe1t3zg8W7CjJAenhEbLM9ezPoQPoDxbuatLodKyr9eMho9w1NxxnoCP8pRa+wUjHSk44eedVa3WOihcYK6cN37AA2E/3W0t3ZavAHgDPDwcBdEA50HQ/nthmNJWFe7jO94PcyiK1bbJrIxJ2XCMZ66vbB0Hv1d6q9cGq7cP3Kn6+bwR9w3V+qBq5MKiBiEx4mnk6uRWdrp8De617UqFvt76BKRVUv5+ToT17yF0fDu3k7NTG04nmAp/BPQL1NE0xwf5d1v5YhnvFOfurtQgr8Y2zidc827nmBNb+EI+BU8em3Ogzw71lMqXBwG2fbbYAfXbvAHVVaS0edvs2Knrt/tI40cOdopO1VvVcQ1igF1i4s97TWCAL/J2aN8I6ipKf+xkgPdxbahoOLLGsKLQWMt5/8cJefPjCTk5PdW/hGv6d3/td+53f/V25bnB/oB49uQ701TugZhIcKvz8Yy6wLdYw1nwU67iWhOYsmsVwVUAdTuMRTUW4szB/w9rNOR3mfeumzqGEWJKrm2u7vL5SpMb89tYWNze6xrXo4QCQ58j/3ZzIcm2XzyCqA3jeAaCXrmGBweNH/+B34u+BsQKxArECsQKxArECsQKxArECsQKxArECsQKxAu9wBSJAf4dPfjz0X1mBCNDjBIkVOKrAdxmg/8d/869qTwPQAWxh4Q1IDyDMgRgU6A8ABuiVpihVXRY1g6zjldSJW8EA5dqiYAXIYJHrVYI4CQMdgBGtrbnPLw6Zt4CwXYJtNfnrzk4b2NfpuNzaY9inr/O8tVuXXbpUrw5etQrqvYMxbEugA/CAbe7R69hHIAUKvwARjzPTW5thtlG77GwplFcryzIH31BlB8hzdjKx09OpOCTHyvMUCDIe6T3AC9SRt9il39wImAHBUVmOh2Svj1pQpRzi9VYAPdRXoHKL5bwJZjDef/Gevfj4hZ1dnLWNAdjqk1GPu0BoeABmAjgXi6XAyc3NrS0F0Nc61wG4BBoLwAJw8pxliWWdRLXiWE+mE7u4ONUA8PA9AfSapgIH0DnWxXLhQL0aDtx8kjI3zZQrHwA6DRXT0xPBpjZrF+9za2RqwDkHpjXrhTWruTKuAVqyV68SDQA69WE+vtygQF/bwWcoD1HCPnYAfVOxfwsrVxvLK7O8NinjnRJ1ZRsp5de6TphLnONengushXlIU8RU5wvlqLO6B7QDz3l+mIN7AXQgXtieoLpXnAcVspwVvDtD+N5uj6WzJ8YhP92/5njBPXYMCKCy/SwPkYOanHMQmlHCsRw3pxwr2EOTTZgX4ZnPeLO4t1eLO7tbLR241HWF6vybDgdVvTcGIDzs2+GAf0Aqha3LmgawYyvujqq1cfdft8faKtCtBaF/CKCTYY69PvbswQrc65qDlj/UF4AOZFdMhG+8Of5eAO2uucGp1917PUA/HKm5PUCXhbrvZhCU9qpl5wLRNfLZk93GksZZljP6u52dHfZ2mpizKx+NpEBfDUZSoANGgZedycD2o67VedKCyybZ2b6zs/rw0OwEQN8ud7ZduzWdc7OznTUJjUq+IYi6b0qrty4mwzlh5JYnmVT52J+zb7LhZxvlVqeB4+frW9aw+7v2PIzGYzt/dKFrOEBlLNxZG4bEYfj60lCk6Ay/JvM18Hw+m7e56Fpz5ZJRq9GDtYV1UhbuTS3L+JCLTs74ZDrVfgULd2Wg3wPQHaAGxg9xROn2vtE80U1SK5K0bRJjG2qAITrDN4Houtm7GIPQYJUSGZBzJh+cXCruMzR7dFxmO4D/6fPniuNgTQsuD//k00/tn/zBH9jV9ZW3cK/dHCm67b2Kuoc5yrHTQMGcwCGAOcg6xT2IexkW7qwt3EOo9ZhGoUFfcRJhG0XW/QZApzZX1w6gsx/3t7c2u7mxxgN0mlBS5ioAvYPzR8cGfZfFzgCgo0IHoLMvAaD//v/9o/h7YKxArECsQKxArECsQKxArECsQKxArECsQKxArMA7XIEI0N/hkx8P/VdWIAL0OEFiBY4q8F0G6P/+f/Lvak9DzneWk0Xt8s5lTb5eOxtgqUMdRHEQ2SlE9/JRdiAFBfpKgMYp4hhABXKbyX0NObUho7gm2xWrZ16338saF7AQrHiLYd+6w74gSVAPuoBhp/6TkpjsW/81xwCoYI9QZqMadjbGThkOgA6qTIEtcpaPbJyBOoCZ05MTbSeoWgN4AOQFgM4+c3wo7YHDPI+GwHdU+U4hD0Dme+Ohg/Gyz80yOzuZ2ul06vNrsUzf2IptLOZtEwDZtdgH5528VZujhl4vySh2SkqnpnT1wFYcsIby/YMPP7APP3lhj548agHRF198ZZ99/rls9oNSn3MHqCSL9+uvv7avX7605dIBdBopAuQCmDvg6hSt/LubdyzPqZcH6BzTydhOTyct4ALA7XaVsuGD0pFsYVm3K+/XnRvysNkP5pkU+ZeXylY/PT+TYhWADqjJMiz5mSNpC8z2m5Xt1gtLdo13GkhtvNnbZHuwtHTnm3n5ptraZVlaUnSdqnc6tcGjp4Loi/VaWfTr+dKy8mBZdWgBurLpy63gVFDDAralTM6ytpbkoZ+Si87882BViuZORxbK4b2ODLsRwLAU6AHqeqWpg7jOgjyA22aX2o7uE7wVjr5/DLlb2Hy0/WOIHpal0EhCfY4BegC7LRz0+8P7pAQ+ciE4BuivAejzW7tdPijQneLcWU+HdUMAvUFN7JTkbnup1pGHBh1szxM70GXjHzou9sHnmLtFx1m4W8fVSNerLKcZD3Uj2xx18TFAD/btinnw58vloj80LsjW3f/7AZYD2L2NOzno/r0H/DQOWLc7CO7yuZ0KPayPUqD/EoBuzdqsfnD86O0aB9D9usy6VvUGNiv6ykB/9uyZRu98ap3ToR36edvs1CSN7dKdVXvXPKL1ddnYZrGz9dI5VwA56cPYd5h5rqkIQF6u1rZdrQXQZeWf5ZYlqWXWEeBWQxWKcSm/3ZrNAzv3m9tbWYCHNRMl+KMnT+zs4ry9zmmKAZ4DlIN627kbOOv+cM9QU9HdvXMw2TmnA3LRK+C+X6OlylfND5Z3H+4ZJyencq3g3An4k08ugH7XKrzJDpeFOwDdnz/mQ35ILPeNTqxLaobqDx7s0okzCY0RDU4Ybo5lRde6g74B0kPTWck+c1w4VnjHAWI9qAmQP9wjfvHll/aLL7/Q+hggPfdKctz5N+cvZIpzrIBxmid41n2v6Om9t7e3ut+p0aCuHxT547GdUZPp1MVe5Ln18qIF6LigMFCgv72+srfXrpGL7dFcwe2deSvXBAF0H5fSc01iQHoy0BOu6yM3FubFH/w/vx9/D4wViBWIFYgViBWIFYgViBWIFYgViBWIFYgViBV4hysQAfo7fPLjof/KCkSAHidIrMBRBb7LAP3f+Cv/qvbUqcnOrN/vESqM77qt1s7SW9B052ycAzSrUZwpE/0BBAJVUPsC0IEsykJF9ckf3bFG91bvgIYEQNA4BTeZuk5NSLZ6TwpC/jjfn4xsQNYtryMnF+Wkh3FACV4bBpbagGGsZYFsc9TO87mVJaAZpbkfylJ3ltIAIuWcdwsH4NJUcFUqSQ/QA/g+tq3ma6yZqQvgHPgK9JlOeO9YoII6Aef6/cIG/cKpOVHh9/t2cXZmj87PBNMFeuraFvOZLWYzfQ9QwT71uj1BdKnDr68FuleLla0Wa2X/kpcrhphmAilkrgPQX3z0wj764Uf25NkTQSD252c//4V9+ulndj+btep4l8jdsdu7O/vZz35mv/jFL2yxWNl8sRKsLDz4CfbUnB9UxQD0XpFZUWSqF7BsCkyZDG0yIbfcZTRzzPsdzReN3QNq7h0U2wDjSqzdHWSsOae7vW23ZatAL/o9wfPp2am2zXwAoHfSvf9cvje2pNyYlWtLmlq9FdRjtGpsvNpZWgGTGts2tV3Vlb2tK+swv8hQBkBdPLb+xRObLRb29urKFvdz69QH61TWwsfgUABADM0TfEaWAtEzb69PQ8SJnbGfgD1g757EctiuUrL1b4FsoKNsmR/sz6Vm9rbtysXuOBjMuQvW4awhzY7B1RrsxAG4Lpebh4PnD5nlLpM7KL3dz4INPcci5W9dWQYo9XCNpo/WXjzDYcJ9Fp/jrOHDGuCttfUZe7tczOzN7M7ulkuXga4GiQDQG3fdAiBZNxos4P26QTn2NHIkrdME7wu27sc3Et8r0trXJxw38ekBoKcd97UH6AKcCU0MqfVkR/6QH6/GBNXd2+EDylVZpyznofeHzPoji3wUuFnmzk2w8DcFUrjs86Dur3duTXMODm6/1KyQO5CpuhNH0DgFegDI3bq2011jJ4eDDUduTSt7A7vv9gTQP/jgA3v//fdt+PjM8ouJJYPiCNySg17ZttmqCYS1tVo7C3cAenCBOADPOy6/3c2Zna3nC1vRREK9en25OXSwIT+kLgpiRePLxtm+V1xv7hwC0K89QHe586mNp2N7DEB/dOFq0jS6B7D+9b0TCU0yqqFvzqBZhcYa4DlQl4ah0LzDdYilO693jVIjf7KcewpAmvsL8Hx6cqL5zL4xxwNADzCa9bufd22Qd10cgj/vmSWWH5xTCNcFsR/DwUDq7dZ5RMfustdDswrRI73RUCD9GwCda4UYEYB4lrlmoItzNRGwNhKdcHn11i7fvtW9luuDfZOLQqej+xb3X7YZrj2O7dHFhZ2enNpgMNT+3ZFffnWte15oNJBDB81Co7E9Or+w87NT37xRCKAP8p7lSW6zmbNw5x5AA8TN3a1qf3d7JwU6LRLsT2j8kB18kuj+RA79eDSyQ7UzI95ls9U5457O4/P/9w/i74GxArECsQKxArECsQKxArECsQKxArECsQKxArEC73AFIkB/h09+PPQI0OMciBX441bguwzQ/4V/65/XYQT77+EA5XUmeEA2NmphICRqUBc/7EAcwLOuAOguo1WZBCMM6gAAIABJREFUs1UpYIONO2o4rLqzbm4ZoLvfFwgaDIeW5gD0joCB7LE3W0FyLNGBI+cAgtNT6/b7VvT7sg0OluVSXpeVA4weRAF6u93CwY7hUGCHXPDl8iHbHDjr7Lg3UtMDZlAXAn95n1PCHtRAAJgAyGv7GSrqBwWtg8lOuc7/gPSvX7+2q6srmwAUxliuOytf3gc8H/QK2bqjvAQGP3vy2J49fmKj0VCgHmv6q8tLu7p806oQi7wQJDmZngjQ397c2N3tvc3vZza/R0XqMubZFwH0buHO4cWFffjxC/vkNz6xp8+fehV5al98+ZV9/vnPbbFc+WaJE8l3k6Qj6/affvZT+9nnP5NC/X620DkufHMBxwOsDCp0ftjr5dbv5Q6gY6k8AaYMbDzu63stQMfueNfY3a0DM0uA3m5vJTXFEUCNEw6uEgFwjY3w1bV1e13lJwPjg9NAlnKsO31uaPjo7sgtryzFGUFZyTsbLxuNlMxnYH0NQHcQXQB9MrHR9MS6Zxcad7O5wD220bZLLNmlLlu4DM4FtZSdfC84FwSA/oimhUeP7IwGFPZ3OGytuJ1Fw4PaXPnd+p4D6I5Hk6XtMs+VXxzgOdBNimoPagXQcUAAaTnl6/Fwl6bLCGc+SdVLXrPPUA4/11qUJPq+rqW6dqAegO4huoO85KI78Bf2Iax3oUGgfd7v7WY+t6v7mc0A6BuaZzYeiDuIrLkjBS8Q3e1fgPtqDMCBgOgIGiuAzmluhxSk6VXoSZs83gJ0GgcA5sxNIJ8D2nztBtCf4yXDvPBZ5q1FvofrQYFMTYDlAHTqKKML/c+dwwCL+bGaboquIHrYniVU2Ndfx+aOF7vv0Nig1/qMdtew0zEy0AurrXtwzUSsT9l2a5O6sknTOIeD0dDKAgV6z+rRxD766CON0ZNz615MzQaFX0c3ttwubVEubbV1ax3j0GRmTSYLd2ApjhlEY2Bm4A1ENB8W9zMNzruU4r2+ZYfEsn2q9YaYA+4HzKtG6nPnfgH0vrkHvt61DRrD8cguHj2SiwTwl1JK/exdQ8Jxsb5SC+obHE/ub++1XrBeB9cDwfXNVs0N1IP7FBdN0sElPWsBr5qvphN9FtvlPNzdOQU6c4tmJc5Hj+Ypst3dHU3NE11LDRt3NTJUpa5HLNz73cJdV4r/KF2DSPlguZ/3CuuPBmoQkDMJzSMo2X3zmCzZc7eeTVCf93puXnP/wMFktXQRJb6pRA0gaarPoibcu4KLBGsXjhwoymUND0C/u1eTFY0C1Gm7drnwWSfTPfcccH9y0sYHFFlhvaywLMkE7qnzfLm0xWph88XCZvO5YHwA6OyLnCmoKWsPqnpFsvR1D92Vle22lZXrje75NFrw+Pp3fvbH/RUpvi5WIFYgViBWIFYgViBWIFYgViBWIFYgViBWIFbge1iBCNC/hyc1HtKvpQJRgf5rKWPcyPelAt9lgP5b//I/qzJjC8sAfKIuA2wEAIOluyMtD5bFgDyUovysBehSoGMB7rK9sZbtDQc2QDEouDw2snFRoAPR+QM96joBC6xxgUbTqT19+lQguJN1Lc1ygcwAl2RJjLI9KET9H/cBfSFjnf0BLgswe/DBe1r7Yg/8gREcM88hj1vZv9+yWeZnsoGXmtSBNQBCkWeCUV9++aW9evXKhli4DwcCxrK+L0sbDHqC6BOvbAdmvP/8uX3w/JmANyAYuvT1l19qAOTZT5oCnj97z549eSo7XcbdzZ0GgClYoqPsBcShVA+ZtB9+8qH94Dd/IIAe7L9fvnxl2LjT4BDONfAcAnV9fWOffvqpffbZZ3Zze2+3d/cCXkHdDyhkCMrudoJkg37X+gMUjs7C3TUD9Gw07D0A9C4KdAfQwzGstqU1SWqkwYfM5wplO3OhqtQswKB5YTgZWm/QF8QVEEr2liWNDfuFjgHL+qHtbXDYW2fn7NoB3ZNFbZNFY8na2dyzXQfQGzVzsL/DydSykzON2/uZbONns7ntjTzuzkPTBA0iAGksrrGvRg2630uFCWh8/vy5vffee3aB3fxkrPPP62RNj3MDmfGNg6iyvFb++Q5JegvFQp52gOc6Vg+vg40+a0ho5AjW0cEu2wFIZ4kezlFQzB7brIdrJmzLKdDrh7xv/5kPCnRnJQ2I47OOowzC8YTn+9nS7u6Zuw/gluuZ61rnxSuzZdMuoO6U60D0epdYvaPpxNmEA9iTrDDLvEJYivDEDoLo37SvTzuYXBw1FEiNzuD77rVkeBdZx7qdrLXdVrOC/3k4LpdF79wC2px3zV/nuhAsywUOh25ehs8QQPes39nNHwSaiaUIYFTfRfGd0DThXtxNzIadvQ3Sg9wsGOl6baPNxoZV2UYElH1n4d6Mp/aDH/xAY/z0wvKLqRToYb27W97b3fLW5qtFu37nSd8YVdlo3WDNUv554vYzzJv7m1ub3d5p/cMifEQz1c4s29MotHCqcNTFoeMjRHf4DPS7GeuGa6ZCZX56ca4M9NDoEZTirCuh8YbPoo48OHaOQ802N7e2Xq7a9RYwzNpF1YDvrPU0I8i+v+My29k+qmjuMcEinX3hmAHoYR6yDeZCt5P7ZgnXONFjnqQPNuycUhqTet1ue1yC2oqgcNbqjLzoWs8D9PC9Jk1tl2WW+KYB9mcwooFspGsqrH3cA1n7jmMW5KzgM9y5jwQLd+YMDWY4pLCGoeYHYHN8ckG5v1fNQt2U4d7vtxbuwUq+m3Wt2+laJ+m0x0DzG/AfNwHOAedCAJ1pnSZtfalJuj+o6SbEqNTrrTG267XeFxTob3/01fflV7h4HLECsQKxArECsQKxArECsQKxArECsQKxArECsQJ/igpEgP6nKFp8yztRgQjQ34nTHA/yj1uB7zJA/+1//Z/TYfBHeQZ/kA/5t8GOtqmxlnUK7fDgayAYQtoA/FCKb8qtVG0BmA6x8z6Z2hhoicX6aIT/tc8pdoCLB6ANa2A+m9dhIVw1O6ukWH3ILg8QMYAa3hsATZuxnpCn7PK1AwwEWDg137YFWnyOjnkwcFnBHsxzPMewJwB0Pjt8LjbOWHijzAS+ogBEmdrvdb1SkexvFKQo7536ns8DpF+cndqjszMBCMAPqkhyZ++ur1voxXn44L337fmz520tF7OFt3BftQAda3rgLkAwAPRn7z+z9z98307OTlpL4ZtbbH5vBPWweWeAjciaxhqeJgBy0IHnt3czAXTqidLWwZ1gBc75JoMcO+bCNQ3IUhk1JDb6xREcQ73fCKLLhv7mxkr2teiZ5d0WSAO4UYkzd0Imb17kNpqObTActPMrTw/W7extNOi1AL2/31l/V1u6800OdW3TBRB9Z8naAS5iBW52O7tpdpb1+86ifzIxG07MRlO7nc3kIID6HjtxRjjPgqmC6Pt2jqDWJdecJgrstF+8eCGL5AmArOfstOV08MsAOheMAPpDPVsFOnnKoVnAPx8D9IcGhqSF3iH7O+xveE3IHA8Z0t8AdCjQURE3Lq87XD/hswKMPH4+hvVcc219/HHM5iubzZctQBf4q7C7ruQyoM9qXQeczfkDQDerml8O0FGRu4dsEOwgy/oA0b3a/BigS4HuoHoA4wB0VOhkoB+r9mWP71Xqeq2TnbcA3VmPA/+dfX+A6rhU9Po9NZWEfdFuKhP7KBddsNztfYDqzujdZYfzvTw52KhjNkj3apxh2HJpfcZ20wL0ejC0eX9o++mp/fCHPxRA71+cWnoysKbbERRn/DIFepENrZ+NrakfPqPc1bbluHwjB8e3nM9tNV9I3U1zDwC9JC6CWAecKe7vNa8TjhvXAhwS0lTnFwXzfLlo64TKenp2YuPptH2dVMw+ekPNVKORmnT4PvVnzgBv729pFHKZ3mHeopLm5wEis5YmWapmLAFnD/NxIGHNCACda4v1Daty5qAcHyyxIsus6ORtYwsNMf1OZv0sb5u1uPYB7azzYfsca1lupVAP95gUp5Kiq7oEgF4dDlby4aj5/dqPCwvRFMyT8Do1k+kY3JxmhLYGXkO9uY9xPMGmXo1ivb7l3iGF11A3Oays1gLo4VqmGW6IbX6v156HLM0sT3MBdLathh9lu7t7cGhWk8ME0QY0n/imMjWZ4HpCNIJXpe/K2vZlJQv34CJAvb78Rz/94/6KFF8XKxArECsQKxArECsQKxArECsQKxArECsQKxAr8D2sQATo38OTGg/p11KBCNB/LWWMG/m+VOC7DND/xX/nX1KZQz45f6THbhYFevgjP6pRIDojgB85UCtTOW3/uF/vGgGz5WopYMqYnJ7Y6fm57GuDclDZu51ElrLAAMACQAKQGiA1z7PFSsOpnh8gCV8HUBhUoexXgAwh/5bXBXjBz4MyOChCeT0/BwSgnANehe0BIEJNgjr9GKADUAHJ2PUCfYFXDmhgBkxzgavVRLbmzhLeAZCejQcDGw0GAudqUthsrGSs160SHsD04QcfCqKHZoT1cm11WVu1rVqATuYs4ILsXFSjjIvHF3bx9ML6w34LpFcrp+Akd/nZs2dS+e+wBEddulgKIDNQEd/dPwB0wEmwLucUuOaCzIYDbOmdNT114tl9D4W3s3UHMKPeBaKH+dCg6hxPrDsctYpTVI/rspT1P84FjKJfaM4MUHZ6ZXSRmTHGw34L0Iumtl5TmdVObd5UtU2XjU2XO7OVA1Bs9+5wsNv9wbqDgVegT6zpDa3pDWThLgvkOZb/KKJ9ZjUyZpTjuCwobmAjQMQcyVFg5nlrpw1AH/V7VnQdgGM02DIfKdAFA6VC9xbuzi3cqaWxcNeccurzAMDCs7Ojdmpm5vW3X3MM0AF7rcKVz5fddrCL95DucNBrmKcPQNoB5rAP31CiH+3T8bocPnex3NhigfuEg6BqViEr2sO5h/1xFu7HAB14XjcH2x4p0FGfo0JvAbrLEZBjwgME92pzn4Huvo+lu6vpA0BPpUI/BujAc5wbjo9d58YD9FCbpsZ5gnXJ1Ypa0lRS9LqtKl/b8Nbx7fmS/T5Z1toRV3/WhQOqdNeIo3nkAfqwc2gh+G42sy5jtRRkZtRcL4Ox2emZADqjezq23bCwbbpvr3Oyz7f70ra1a+JgDIqJDYup4dkeVN6ramOrcmOs2cEdAAtu7L+JmXjy5ImNhiO7e3Nlt2/e2kwQeiaVMgrqDhb/ynHPZG+O8wjXWTjPrO3jk4kNx+N2LgeAzjoYjguAzr+pYbi+7sng9gr0sFZLYb9c6pwG+N7JM0u7rLfWwnEaG9hml/tYt6vXO9v6Wbsmc+6LLP8mQLfEBtiS5932+sXNArAOLA5zCScCFzvxcI3JSh6HDh/dwTq0pmGLe0CWab2haYeaEGlCExPHw/EWg75cNkITASBdue/7va4dXkNN2YbWVK/YZ55hHsDMCvNSbhsrzuG6bRzDJYP955jDtQo4x749NWzinQsFTWpSw++a1hWGeZv4qJTgRgI81yAAxDdRYB+R0Oy2dfvL4PHpP/jR9+VXuHgcsQKxArECsQKxArECsQKxArECsQKxArECsQKxAn+KCkSA/qcoWnzLO1GBCNDfidMcD/KPW4HvMkD/V/6Df02HAVgNwAyA3gWgk5FclcomZtQV+bFHIM6AbdkDaOaP71UpOHCD7fjNjY2BuudnNiLL2qvoyN4FNgBJJ5Op7L9lIYuC3UNKtjFfrG2+XLvM8TQR8EINxx/uA0AHCgicoYjzKjnBBScIddAetSKq9MpBj/CHf2AEOd+8P9jWCkawzSQRiEFJiZJcQA146TfswIoJPgRokGDNLFDprM55KBdcisiuU7WjwOzm1hOoWQmabVBWenvvsG+T8cTee/bcnmLhjq357a2Vm9KSQ2KHnYNtwe59OV8qFx54Dqh59t4ze+/FewLor169NOzbydoFonO+UJ8/evxYDgJNs7fV2oFrWR0fZ6AXhfZZc6Aq1TBA1nyvoPHBAXSXB+2eAejYuKOyx4q/K6tial7Z9ZVrqABO94YTy/tDB/Ow/EWxXVe2Ye4ssd5fWm/Yl4J1OBm1AL2bHSzvHGQfz7GenpzYwPaGCj3dMUcrZZ6frPYaAHSdV8A8IC1JrBiO9N7+eGxlVtg269r9YqEmBTKem3JnTdkI3CqLGObtLdx1ntfMx72aCMhG/uhj8qg/ttOTqfW7uWWd9AGg17XZrnEW8EFx7s+zLNyZID4DXSp05rgyz90cl8IXCOuV0z5y+pdCdm0KVwggmLdNDzAzzEXX8OLAMo8A5DWlQzyDV3OHpoWwJvAccpW5FkOGc1AIL1dbW65Qwjo1LAPYSlY06tawL3KTaDPQyWk/WNUwHhToVd2Ydbp2AKJLee6gvwKvPfR2GeKco2DZHur0hwF6ho17kso14JsK9Id8eYF63xXE+UItL7eLGieJypoA0Hd7y3K3DrVq86CA76DWdbnxWqcEmjOncpctt9keS3f+2zule8b8TfbWt53m/XK5sv1ibt37ewF05VwPh1YNhrboj2w/PWkV6Nl0aPUgt22y17VLI091qI3/to3Lz+Y89POR9fOJHfaJmnXILAeerysH0MM82FVEINTG2kM8Qr/o2dXLN3b98o0ysWm0YZ3WdUEjDcea55pLKJfLAJXrxrq9Qvbto8nEz2XnrsDrgwo9OIawfjDnmSs0JN3f3bcKdK3HO2oDQF/ps0+mbp3r9gvdQ7iSQr65wDn59B7uMz+B5+R6hwYo5k0/71ovL3QOuGY6AuhdQXSy1qkT637KNaPrxs1Bzp+aKWRvjouE8xPgfkZzBEA6APQVivcsaxubmBPUjWuAdU/nRrbuA927UPVz39E1gkPA1kVGsN+hOSqAdl7nFxDX9JJ2VKcNTRCrta+1n3vBWcHfuwHnAHSuLe0v6+YOgL7XsxT2ZamGFdTxeTd3TVL9gVwaAOjOcMFdT92kY10+v26+4eTyj//3f/jH/RUpvi5WIFYgViBWIFYgViBWIFYgViBWIFYgViBWIFbge1iBCNC/hyc1HtKvpQIRoP9ayhg38n2pwHcZoP+bf/XfVpmVqyy7VrK9u1KhO4CONWtp281Wf2jX4xDUZ5leB+RhkHkMnCEDXdBiNpMCcXIy/UaWdWN729leAGQKQB+P9FnAGcDw7d2tFI9ltbOqclnRDmCk/z97bxJrW5qmZ3277/fpz23iRtzoMiubapxV6RITJowBMcAgJBskCwxCYGRsQELygEa0QmJiiRmIAYIZmImN5UbYgEEGYVXZVVmZkRFx++50u1/d3uh5v/9f+0S6sCJSMQjd+E9o6dyzYzdrfX+zjs7zve8r9SPgJio49Qd8wHy353nNytMlL9qBtyB5r6eTRkmPum80QtU5ErQAePHe0a4+QhagHTmvUliG7G+ApwNOgL2RxiyA4mpVIHsRYLvnPvP/RoO+VNmosWWJTcY69sHtlhTvgC+gEZbCPB6VmahAjw+O7fDgQBnlF8DnvDDya1vNtkAugIzcbiyPASdAJUDLx9/92H7ww+/Lwv2nP/uZ/fSnP7XXAOyLSyurrVu9Hx5aQY59ibJ6U+cvY8M9my8E+CI0LQrsit1e38camOIQPapQaRDAwn08oiliWgN0XlvmWa1w32SltVtDazY9t1lW3yg6gTdbdzAgO350MLbDsyMbH03khuB501jVF9buNALQGdi007KDTsvaAV4VWW7Ha7Oj9c52i8wWi7kA+rzdsUW7Y/3JRNc/nExsYS1bNJp2M1/Y9c2N7KurZaZDawEvcFTDRBiUrsx0deVO6nNcBd5//6E9fPi+TSdjB7QNcwtklOpV6cAJyHYboMvG3Y2a3VKa9ccc38cROBy+pZAGwurnljLJ64z00FDCmnS4t1UTQYTowDjAmrKuIwiU5bVaPXw5C7CF3ZZzQLHKPAeeyabZmz8cgHruN89xZbW/drXObbnK1IwBCJbClnqhcpaNuzehFFVQoJMFv0OR7fA8r/YKdAD6ttGxbaMtiOcR6EDotjVqgB7W4R8C0JsNmmr20JNmF3AhStyoFleTwi07eAHuABoFlANAl4W7bNz3qvldw43Y476p74LKbnet+Qo877alOL7dDBFz0KV0J0ShqqxbZdYtsdL2hqXGcmnd2Y31lgvNcxp5Nr2+XXUHVown9uGHH9oHH3xgrYORlYOOZa1dbf+eW2FloxRAB3gz/1u7nrV2fdtVAZgKdue2QVm/u+XuEfKtWeOovLEuv3z+yi6ev7LlfKHsb6AuSmUOb6iQX77PPanqvU6egX5qh8dHwdXA5zP7bXQ4YD4xt9g7GA/2mDwvlOV9fXlpi/nC501RyJ6cOUVtT09P3WL+YGxEhPDZsi/fbGqVN+PM/KLxQfb281mdgc6+PewPbNTrO0DHhcEa1peFeztYsxdqfBEsDuBZ9xxdp4+/N2O09HNUb0f3h3VV2YpmmU7HDo/cGYSJzJhzjdEJgEYhaqV7kdZ3Q41ksflEkSPV1g4OD9Q4wLyq79VhDne73pTA+a0XK9UiAn+1yiiBg6aw4JRA45uhYN9byWPfDjyn2SXeC9W40saqnVgV9v2RGg3IQKdeaqRpNOxgMLLpcGTNnd9HY2b7X/lv/+Lb8itcuo5UgVSBVIFUgVSBVIFUgVSBVIFUgVSBVIFUgVSBX6ICCaD/EkVLL/lWVCAB9G/FMKeL/LIV+CYD9H/6z/wJXUZUIfJH/F4X4Nut81GB52SrAtIjNAJkOPxAibwH6NiER+Uj3wEEo/FYGbHxK9+Wlm8LqRSBrSgsUTAC4IHnr169ssvLK7Ndy3Y6/JXUMSpi+RlgAITh/XmPmMnLtQjEFnltSX1bsQ584UClCNAAbkbwIcvgXxjY27A+5kKjVhUcDVCdc8vzjQAYwJDGA2ASau0BisgAOgGjgNZOsyHohWqU52PpPh4M7Pj4WOeGCnTYG1i/26vzw6uyskFvYL1Orx4bGg0u3lxInRlz7H/t13/Nfvsf+W07Pz+z3/17v6vj8ZOn9uTpc1ut1rUFMvAcWAmsibbj88XS5ouVQKxD66YU5BzAPLdPHtlg0BNEjzVHkT0eAdCxcA+WxZ22FdQkW2tMsYhfLXOzsmO7sl0r90sAc7OBw3QNKifHUzu6e2zT44N6zHdW2M42Zg2HdxzHg56dDHvWbVht4X6cNex407DdYuNgkWaDXt9WWOhPD1RjAPp1tdMxX670vPVsYdvZynY3S8Emrp3JhxIVO+cIhxjzfq9jw8FA+ecco+GQdora6l2gfbeVS4GzWbfs1mSOVuF1DjrzCCDrbgoCZEEtXYMw2bajrGUu7e2zaxvlsIaBgbUtc1Ci100hYQ3F968zl8O53c5Jj+8bbbd/UYkezzMulfWmsPUGiL6p3RzWG9TOKx+XANBzzu+WIn+7c3ieVaY1q8xnIiOsZeUOgB4zxSNAdwBbK9CDbXu0nncrfJoRYtNNQ7BP4M/2DQo0SMRGgFgPbyQIYD9mnqPQDlb3cY8sKhoCcsFU35h4Y4+liI0NauZh3eNKQNNPUPCr7yBkdvPSZlVaK1tZc7Ou9+D2Zm09APpqWcdSLNtdu8AVZDi2hw8fKjqgNR1KgZ63vGmDo7DS8mYpC/eYqb7Nm7bNW7Yt9+uL/ZeDc4+1BJjTxBP3dZo8rl++sauXb2TtDhhFJb7ONtozqFt0SaCxgSaCWKPRZGznd+7Y8dlpDXMdoHved7QTpxmE5iL2RSn+y9Jm1zfaFxfz+V7RvaQpZWn9Xl/xE3fu3rGjk2M7Oj3S/k2zFoDdVf8dnQfvxTnfzB2gxwgPlNeTwdAmw5EAOs8Dkve496GkDlEJXD+wGIheN1AEBwGy7ePaAJ7rfnOr0WID1Of+0A1uGUdHfk48N6OxZ6Hx6hL7QA4884T9ttVS1AaxFjFChdfFPXXvrkKOO/fgjhos2JuZhsR8rJcee1JHPoQbWt3I0aB5pCU3k7inZbcy0KMLjKZ2i6a1Th2F0qa5hkaL4FjB3Dk9ONJBrAXvx3rn63/8C//dl/0VKT0vVSBVIFUgVSBVIFUgVSBVIFUgVSBVIFUgVSBV4C2sQALob+Ggpkv6WiqQAPrXUsb0Jm9LBb7JAP2P/Zv/vMocs2b5I7sgba9fK9FW5BrPF7ZermsgLYCOuhtL777nzso+GpUpf4wPELnd60ghjhVsBHRr8nmLDAFcDZxQQqIYB7p5PuzGygKwjUo3cKpGQ5/JwVcE6GNB3XFtTc05bATvNjW8iQCTscCeGBUj8BzFLFAoAp0I4gB3EUDcBugRJOaAgmwjIMr58LiyrGVvHVS9ZtZtN63bcUv5usaoAaVERHWa6fkH47Gszyd8n05VVyAFqj5U6gAiFOjKrm0AtT27GHAORKfJgdcBuH/4az+0H//4t+zOvTv2yc8/sU8++cQ++/yxffb5I6lSY4Zwlhe2yQvVG2DFZwBB1xvgGHbtDv49Az2XChFIT8b5oN+1fr+r66U+ZL+Px4MaoKO45LEsW1u2WQmgc6yXuTW2PQH0CIhwI9gC3xqeZcwxPBjZwfmRTY4mbqXPHGpV1mgW1mhG9WfTDrptO+y2lSXN67ZlZad5S8d24db0M9Sr3Z6O4cGBFOiD8cSuysoui8qW641gVr5c2Xa2tt1s5bUH9AG9CqytHcYxZvBP4ghGw4E9ePBAB2p0FOdYYAs0bjZ6XgcAFcBinYEecrbjnJN1eADozJPb0DzuHZxLh8aWbr9uKKhV6CGyIDaJxLUX1+Hewt2h8hdszFutGrbV5xNAM3tBhIRxjkcQzP+L58k54ywARF/dcjMQQF+v1MiiBhXU5xwAytA8wNLOK7N8y3vkDvRy4G7TciZEbS0PNEeB7k0dX4ToAeSq+cABOir0eH7AUcHz+F7BbUOK3FAP1VkbjbsCxLUq+30y64NinsfzIrOs3Oyfw2t4OZ8Zzw1Y3A0qdJwnpODf56LHBgScEzqFK9Aj9GwCVm+urLOY1wB91em9oeMHAAAgAElEQVTZVbdn+Wgi9XkE6Hm/LQV6BOirYm3LcmXssfX6yppWZQ2rij0IRqGelb4HR0X4qD+QMluqcnLF80IAnYO9x6+dJomVLVbLehxkWx/AdQTNAPQ7d+/ayflZDZ8BsQPyvrvd+tzkZhIiAeJr2c/IQQegx2vAlQKnDnLZ3333XR1nd8/t/N655hL712w+d2v9oCKPIPhm7hbucoagsWW7s+lobAfjiZwG2Ddohuqy50X3BZo0gtoagF6vKSm1C6nOPbqi77nhxFzIdcTnzoZceJqsul13/ACgo1QPDS6Kg9isBaeB/tHanjW9Zv+gEYt9B/eI3U5NakByjUtZ6jsREuxD8f5LUwg55BwRjOvabkc00ISGE0d3IDeT2qmCOmwrNQEA9znkqFKx1zasjxPCcGgAdOIQlKsempimNCMMXJ0e90jO72/+93/5bfkVLl1HqkCqQKpAqkCqQKpAqkCqQKpAqkCqQKpAqkCqwC9RgQTQf4mipZd8KyqQAPq3YpjTRX7ZCnyTAfo/82f/BV1GBEaoW8k6RelX55HPFza/mRsgPUI75aQDs4O9M/+Olq5gqPh+UERUbAJMAS4ss5UtNqsaEggI8LyQE8z5wLKyDSAc23WHWkAnoIVbsu8B+iSA4/j+/BEfyIPlcISCEd7zR/87d+4oBzzLM3tzcSHwEqGirglYK+W1NwPEaxHEDBm+89mNLWYzgTXAhjJih31B1Wh37XbvACIThJUSl1zsbYUUtP5MIMjhdGpH02kNQ4AexSa3HFUvOd6LhRUZdtKVMtDjOWWbTOMC4Ipg/Ps/+J79kd/8I3b3/l17/vy5jk9+/qn99Gc/l+U7zQYo9gGWwBoee/nypWzeUaWTiw4UA8xQD7dwz/Q61NsHB1MpsPv9Tj2m5KOjPp+MB7USHrv6zWYpgM773wboVnXqRgtx0nZTKvQIqgbTgU1ODmTh7rUdWruzs1Zna63WHo6OWw0bt8zwElBNtls7Lzt2XnQE0AFrZJxHgD6gzgLoY7vIS3sD+A1gvFhvzATQ18FWvaH3o7blLVt0gNKw72P9zjvv2P3796UExaoeN4EIkXAa6AH3Q/OI5mLIQI9A1ucnkKwKAHe/q8R9g0doaOj3sfN2u+fYyBHhZ5znALf4+VGJHiFcXENROays7lsAHVhG7EB83h8G0L2pYq8Cj2dL3AIQ/YsA3dfgbQW6W/U7QNcatoYV2z1Ad5Uz9uJmGZzwH6ZAD3EKzL29Yp+thL3C31+AHHh+K8uax4GNynCu339vRx8hus5PbgHuHBBrvMnXtsnJpi59/sui32Mp6vMlFx2YS7zALft7IHq0wVd9bWeDXWX9rWeRM1ZYuLevLqyFCj3sd+te3256AysnBwLoHM3J0LJ+UxnoEQ7frGd2vboRQI/nW27MijVAnOx1V1yTf67nmLt4MJ8OJ1MdfLHvoTqPCnSpsdkTq0pqblTd/FznmvfJHu/VDTC4gty5f89Oz89qCI7SmjgP1jPqeEFa8u6D4jteP3nr5KBHgA4MZt/kwMb8o48+ko39/Xfv2/1339Fcuri4UKORat5qqXkK63Y+5yZkoM8Xc/0MND8K14o9OvXYVVsjzb2DlXto2EGR30RFXu3qe6Fy2tkPq7KG2vwbxTgAPc65NQr0rQN09kwOGsSYMzR4xcYA7ns73CU6+/0WNTuOLHGNROcVas248FrmJa4Xo8GwniOo+GkgotmH2nKt7Ee0dPEecT7gMDMdT200GNVNG7Lfp6mrLFQ3Go9oWKBxgbnd6fV0dJtt5Z2zt8ffBbC+7zXbakzg3DhHvv7+X/k7X/ZXpPS8VIFUgVSBVIFUgVSBVIFUgVSBVIFUgVSBVIFUgbewAgmgv4WDmi7pa6lAAuhfSxnTm7wtFfgmA/R/8k//cypzhMBSmgIOmi2bz+b6YzpZtKvF0tarjdRoAsnBwr0G6b1eDda4XkCLwIQHPOuP88AKVOqL9dLma1cDAiTIVgd8tDotKd85l6hS3GyCMjPYpUcFOkpPwAA/T6YTwWMAIAAK4AIsWSyW+uP/Dp9oxShz3m2pzzn4Q//1zczmy0WdeSxA3usJLJJVi/I6AnxEqq58bdl6tVDWLLCtP+jbQHCzZ/0BdXB1rvLZO23rddy2WCJXAOJmo4PPApDx2uloqBzZqJoFlAugAyRQ5GJxnwHhC4F0VLGyqg+qXZ5PDTg++PB9+5Vf+djOzk6kvASGPH7yzD5/9Nhms4XOFxhblJ6BTg2eP39mL1+8tGprOmikoImCfF0gTAlAH43t+OTYyGdHVd/puGUzFufNVsNGWLgHgE52O1Ao2yxts1l5Bvub17Ze52a7jtmuXavoS95jZ8pnj4rI6fHUTu6e2UG0cMe2vGfW5ei2ZHnM3BsGgN4mqxyAXm3tJN/ZSW5WzBYCa1c3N7bqDm3dHVl/PJFSvzsY2GVe2FXu1uOah+uNbRcb2843AYQxXju38CaXO4A+xhRwNRkN7fzszM7Oz2V9XRa5QDvzmeYMlLVk27fbWFaHrpBbNuF8iEMtoHXMKa/tFupziCpsAfSeK9AFsQPIbrXatXJaGejBuj02gLiy2UGvAG9YC26/7ZbVXKcDvkrgrrb1plEGcNbras1j1e/qac9TjvNVc6lwK2tXQ7v6XACdOYxytyiVk61xCqpYtPdZsbWsYN1mYU/Ia6guyB2yphval3B6uAXMQ+PNHobzxp4n7+fmdUdhrNgFPeA577Jx53sA8GSlR6Be33ui3X5UoO+Ih8CJIFO+dgToKJK118QXhsYhmod4/6jWJSedn1U/1MCNnfV2pXWtVHMMY4aF+2ixsOF6VTtu5MOxLUcT2x4eSX1NbICNerbpNixruvsCiuHrxbVdzi9tuQnNQwDzrGHlJijQQ0b5Ml/bqthIdSwH+mbThr2+csGpAfOlyHKbv7m0+etLPYdGAPa7aDEem5Jkza7Md2+K4cAV5P6Dd+zs7p3ayYR5RLMTamYpsNcry9jjarW1zz/A7+xmpsahGIfBHsiBs8VHH31sH330od17cN/uP7in+cTeQrNMI9j700B1c4NzB8rzpS05lKO+0l6P+pxDEQ2VN69gTd4O9xStMeY5944A0DnnLMchgflcau/m/sM9jXnPPS/OzfW2tAXzo9O2o6NDNe2wjmlYcIcUHAI21qYhBSeXfk/3Pd4TBxBs8vexIjQ5kDffrm3umWYA9PFgVMc+aGZzvjsLmfEr3b9iBnoE6P0eURyHNhqOVTs5LDCyOIAoM55Gg5liWzbrlRoXNMZY3He6Ur73ghMMTikAdVnfl37vjRnov//X/5+35Ve4dB2pAqkCqQKpAqkCqQKpAqkCqQKpAqkCqQKpAqkCv0QFEkD/JYqWXvKtqEAC6N+KYU4X+WUr8E0G6P/Yn/qndBlkypItC8zFhhpIC3zkQM2GEhowGCFiWyo0V6ADRPjjP/92yGI1NPGU4IagHH+cBxJh/7sAspHziuVsngu+8FrAC7ABtXNeoOrbCAwBJ2TZ3gJI7lWdqAXHY7dw9wzdSnBG1t2zeQ24AFYtzhml5eGhDsYF8AG4c7iCLXFLUAQQ4jAogNMaxLsStcTGtyockveoQ8eabYdlgDReBxidjIc25hi56huAv8ROeDbX58ialwzbdscGnU6tTAQWAW2pl0AgSt0Sm+yNzheoAZQUQM8yWQpPpwdSh989P7X7d8/s6GCimlOTNxdX9vLNpSzro3pw1yBjui2o/vTZU3vx/IXttigVscR2i36eCxSu8sLGo5GUlJPJ2FqyyUZI7yp97OuHY/Lu+3bAeRySXd62TbaSjfvl5aUO1MUoLncNrxPgNs9L26wLOQ5oDKvSzu+c27sP37PTs9PaArrXb1p/0LTBsCure8Z92GnaqN00TKeVVV6WNt1sbEpzxtW1VO8XV9eW9w6t6B5Yu09++8Ba3a7NitJmZVFbuKO4LZYbK1aZoJPD1wBggwKX8R70emp2mI5G9Vwi/xdXAWC7VKqy5t8JwrlFtTeSuOaarxq10lriIP3WY8F3uR57YDXQCoAleA5ExkY9wGUP4va5GRtJYhOLrLGVv8zn7OMFNGgBKHNGUierCWUrOA5c7vSw6h9Yt+tNJRw603D6ERhGFTZzLboISBW9Wmm+ysY9x+Lar9xr4KpYmipoYuD5rEHms+aH4Ll/psP+jg6/ZhFyr+ata+BHnVoA6L5HhwYFVP5RlU5+d7ChjkpaxpB9jdrW+fAA9MqV2zqwoKcZINhbs8bVnGA0gaBU33++1MUh71wKYB8hNRNFmNmwytpWWJvscpovityGRWnnVWWn2611gsPHdnpg2dGJNY5PZI2Oi8Z20LFNe2dFxy3suY7r2aVdXr2xxXJeq8GrvGlV0bSqDE1MRD9Uma2wcQ/xDCjBG9h1V+yxLe3ljNH66sbW1zeqVbTvl9qePbD0hh6ue4fMv2FSYXMdk4OpPXjvXanQGX/UzED2/nAkSBzrCYyf05y1XmuPZz8BctP8RCyF7weV7hPAdppfPvwQBfoHdh4s3NmLX796bZdXV3WDF6+/vr5SA5jge+HOEK7e3in/fDwaqpFBcyLa/Gvde/MTMFoW/tiuZ4B+P3gvWaOH592OPohzdVnlNis2VrUa2gtpKKLhhTWr6I3lUvN9fDC1yfTAUOxzL+B+tlgubEFsSngO1645qgYSGleIhWjbcDCwUX9Yq9K5V2hON5oaF86V/ZDGNRqLfPaZ9bDqHx/YAICumjtAZ02pwY17IRntjMuSe//GGsE5Q585ZA/FUt4bsfrcu1od3a9oVFiv1qrp7/zVv/1lf0VKz0sVSBVIFUgVSBVIFUgVSBVIFUgVSBVIFUgVSBV4CyuQAPpbOKjpkr6WCiSA/rWUMb3J21KBbzJA/0f/pX9CZY65uqjaVouVrRaLOrcai/CqqGS3G1VxwLU2kLXTFRjm8JzkriBZzFEFnG93niceX+sZuijQHTTyh34p8TpdOzg8lL364dGBlVsUkmuBmmilHu2Glb+OensAoHaYGtWPgIfLy2tZ+ka44XbDfr6otAExAKFGw4EG6kUOzp3nSUUf8rijNTzPi7nSjZYZBzBfasVOx6otCltXIwoIlaUdHU7t8PDAjo+PBJ+xa59fXesAlnAuAFmpH7c7QRMUmAAbKee3brEs+16slzcbKUDjeQDAMmzmbVdbpx8fjO30EIXlsH7tzXxpF9dzWWzzxTW12n1rdwA2a3v27Jm9ePHCbNcy26KY9c8ECFlR2a4s1QRA48F4PLLGbmtNc8WsLHsbAPSeDUZ9QXyy0qVAz9eWFZs6x31TZLy9bYPFNueSrQpbzDa2XmS1JTzW6B9//LHmAqpG6tkftGw46thkMqhzhYedlg2wbVbTAirV3EbLmQ2XM1tdvnGAfnltZe/Uqt6JNTsDXRdgc4HVsQD6OsCqtRUbmkfyGhCDvoHz+B1E94PRYGCHZCiHpgjAF/C1KQW8W6g7qKvcPrxWQ3tMgaujfXdzsLr/r97zFOa9z0NXo0a7JaX7HvA6TOOIKnVBWqnNXVnrUBwIuVX+eA2CZdnsyesxj1uqY1TQyj12iIxqGODG9wgMI5CPVu+CjRBIgeGgYt9uBdKk2g1NMpon/jQ1hChjnqzo5cZWi3VtO814N3BxCFDYoWTbmu2OtdrdPbikaSKmxweLdQlwBdFDgfVxqOoLfY81R2UNaAQWRzv8brtjvXZHj8XGAIHHANBjPb1RZ+9IoJoGK3fvt3BQyXkQT1Db66Pw31ZWhhq5tX5ptqNhw/dBjoOd2Xuttr0jxb+7DewOj6w6PbfG6ZmdnJy4JXivZavW1spOo7YTv76m6emVzWfXei/m4bZEHdxWcoQaLBibbW6rXSGls5xAGKf5yrLF0qgDc5paVKuVVctVDdA5l2iTzvszVth+lzuuy5snGGcH6O/Z3Xfu1+tBDiDdnu/1YU8D1l5htb5Y1Opq7gvsU0DgGFWB+8l6TYzERPnvDx8+tOOzIzs5PVLTwevXrkCPzgncf/iZvVRxCcGdhHFj7AWCB8Nb1v8Na+680SWuEYC03CfCfSDev7yxyZt9eK6cDELjRdwzF1Vms2JlZXNXO4OwhnBW4XWcH3v90empHZ+c2PTgQPcx7gk0fkXnEO5hPI9mNTmWoPjuduVEQbPbsDcQiKdRgHuGGkAardBIA/zfShlOE0BsCmn3+tYfTa3TH9b3OG03Wo/b2q6e3wFW5NCvVrbLc9vmuc5xMpkK+HPPF/RvdXTQeEe9OV++/u5f/d/fll/h0nWkCqQKpAqkCqQKpAqkCqQKpAqkCqQKpAqkCqQK/BIVSAD9lyhaesm3ogIJoH8rhjld5JetwDcZoP/jf+6P6zJiljN/oEd5xh/PI1SWEjAA9AiVmw0U6A6kY6a24EqzJcUzf0jniIpWIF6EK8ARQLDgS4BGwDIOAAlwaDqdmLVKa7QAFaioXfHnsHxc577yB3z+oI/62m2BXX3+6tVr2YZHeMW5Yg/vinUgwCRk3fYFHwEVHA619nmxABK+eB8ASszudcniVpA4Wu+SjQsg5rqAGoD/6WSsawE6q8mg07VivbZ8tdbPgGYA+g51Lnbi67Vei2pSFBd+F0AN6k7Px0X9HuAoQA5A1LC6keGdO2f23v07dnZy6ECp1bJXby7t6YvXdnV9U49Do9W1Zqtn2OSjDme8odu7XcutraWeblon5N6iQFfO+mhkbZoHmjRGuIIR8tQbtK036Kg5gaPdabnlcbHPI87K3Hathjh9tIAGoC/nmQB6hFf37t1TUwdW+9EWeDBs22TSs+nBqAbo3cbOuqh6y0J1AwSOV3MbreeW31zrmm5mCyu6J1Z2T2zbaLuDwHZrsxyVKOpnh4he84Y1pML3THWAWguI3mjWc248GNrBaCQVOvOJow2Bklp5r8DGMvwfAOgRnt+C6hGf32K+ou6C7CGjG0gn2Isl+BdywYHXtxTT/xCAzjXHnGk5Qgj6ep68wzO30a+2+8cAfl1s47vderuLynbVJ5zLdsd8BFDvlfUCjrmvXQ6Bd2U0u9W1N7A0FQ3BQWQEa5dxtFYTolcrq2VX3+7qiHCf2nANym+OCvHYGHBLaQ8431lZA3QuRNCTcY053u22mhO6rY5cF2rL9ZidXtvtR7v0PUCV9T3rIJxDdBMQPK9NDHyUPa5gr2ivSiIaFlYUy3pNHzWa9n6naw+C+pw6VUGBvjvyPG1cOvJOw5aNUgCdOcg+JID+5qXNZtd7F5CybbuKBeeNAXLeaFSWNbbGelTu/GZji4trW1xeaxoqe73TsYE1bcD8CqOvRoFb1yAgT/PKttQRmwvG04ndvX/fTu+c141NGk8aFDreGMDBfWBGHjp7XrB/x1UDG3NcPOLey/xYrTZqmHrw4IHdf+e+jcZDG02GlheZ1jkQWQ1W7XZ9HyB+hPsHEDm+F+pt5YcPh5oHcT4An6NNus9Vj26IAF3zOPwMkI5wn3qyP8SmC+bOelfYcpfbtu3NDWqyoRmi29XrqDfHeDq1ycGBrO3ZM3ke8ByIzv2IfRkgTW65oPlg4O838PzzYX8oGM9zpfxmvm73TQC6f4VGrNrJgSaUTs8a7W69NnkhCnTGMza18TsAbimb1cq2NGkB0EfcO8f6Hu/73vxlajziXLR+zez3/mbKQP+yvyOm56UKpAqkCqQKpAqkCqQKpAqkCqQKpAqkCqQKvI0VSAD9bRzVdE1fRwUSQP86qpje462pwDcZoP/x//BfU51jLjiQbjV3C9eoIkfZFgF6tHyVvXO7K0UcIJg/pjuEawjQAjOAYTmq9RJ7YreUlWoRQBKU5/4YCmpXwwIIBGnHI+v2G9bp80d9V7UCADhPFJgRWgMTDg4OBdA5XwD3mzcXUlQ/x5I8eE2j2sN6djh0kO1//HcIgGqec+UA3iir+ZZiL0JCgMebN29ka78VlKtk3857cB5kuy/Xbs3LwbVhE0wuuKvzO7KRR6lMti5Z4oCwfrdnBc9fYnfuSlQ1DLjrbt0YADxHRQzArC2mgXRAzNYe8H748IF97+MP7MG9O/XzHj99bp989thevHxV29VbE4DZleoYSANE3rk8vDbZZpzHg4GN+9jQe+2Gw4H1yHbvioJ7jRtmnW7T2r2m6gEMarVbsuAHoPP+jE9BLnD7FwD6urDVLLPNat8YgPKcnGdgYVR0j8c9mx6icB/XAL21La1ZFZZjBY36cT638WZhk/XCqqXPh+U6s7JzbEX32PLK5yfz7ybb2DVq8TAvUWD3iCVo7y2mgU9kYwPImHMcAPQpjRuDYT2uMoKm+SLAYsbvFwE6T7mtQI/7QrRrB7DGx3ie4HmwAHfFNMA3KNjRcOv/Y4XgUFRfKNr/fxToEaBLlR6V6ShoQ6Y4gwg8h7cJqgPtmbeohjuduqmA9RzVuHGTBlISacA1RFAX6XFsYuFzYxSE8pRR5LY7tllntlnnWn+AUOaJ2/ybbK9drdyxVmcP0LXXUPLQCBD3JYfZDtXj50p53vD1ypeU86qf1eCT8+m0HKLzPTpdREvsfdNCo772qEKXMwVNPrcU/mrACAr0WCNqI9hPw0fIVM/JIl9e2mp5XTcynLY79kGvb+91ezVoLkZjWx0cWjn1+AmOrL2zhRWWtyw0A/Xs5vrSLi5e2s3NVd2Ms6vaUqC3mkHR3mlb2TIr22bF1l01sFi/fPHaLl+8EjCmHv1u187GUzudTARh9Tzt3xvZ7McaUch8W1jO+Ie6D8cjOz0/t6PTk31ut/YptzEXoO/19D5z9kuaisI6zHSvKNSI5VO6YcslLhFr3W+wryfigQadVrepLPGofNb7drvaM+JjQHCamdjLuC724rEs3Ef1/sX/o2GABqfYBCBwznmEhiU1gQQ1NwA9ziWtlbAeY4NC0dpZ1toKoMdrZQ3FiJPYTNZHwU2W+WSiMWV/BZ7TVAA8jxEquncN/L7l98ex8s/Hw7HWDc9l3VQ5DSp7d4Q41zm/2LSwa7SstKaVu/1clmdD2EJiw8ttgI66nHqMh0ObAtFDIxvnsctL22aFrN6j7Ty1+fn/9Ttvze9w6UJSBVIFUgVSBVIFUgVSBVIFUgVSBVIFUgVSBVIFvnoFEkD/6jVLr/h2VCAB9G/HOKer/JIV+CYD9D/5n/0ZXcXR4ZEdHh1J5UoWdIb98gZr303In82kMAOeKS9XFswOnQQWpeZzNSz/H3ih/FlgG7nIIRtXtsI6Cj1Wq1NlLbwTbBiN3Ro2Zl4LOiq7FXhy1+7evSPoDaxAeXnIuR8e1fbnQO7Hj5/Y02fPBd8BioALLG9RMErBN0KBOLLhaCw4N5+j+psJ2jjcAtyErOUwzlgLX1y8EaAX3W76+U6mE4GPxWqhfHeAjjLQbWeH04kdHEx0rlIDkuPeaFin0dRrppOJ8tPLdWZVsLQH/gigB/mqmhmWvG9uZVC6el/AzkEj9cHiG7Vwt2vf+eh9+/Uf/Io9fPd+PUN//ukj+8nPPrHHT57VzQJbw+q37fbeQf3ZQBouzbUDWs57OhjbBNDT6zsM6nZt0O/YoIeddrSs3lmjtbVGyy2LsSTudNuWo7AtMwEyqbyBUE3goluMc2TrwtaLwrK1K04Z6/M7d+y9d99VswTzhPMbYd8+7cnCPdr2A88bAPTVStc1n81sslnadLO0XWhmIF+76Bxb3jm2rNy5Q8BmYzdA9DyzPEBvrnnYc1WnIDMQHIDebFi70axtsoFIExoKBv0Ai9uytDeAX7gmFMkN1N3Bwt0t1t263ZXlroLW3qAnBbV5AIbB9z08X6NhIGN/WoDnem2A5/G9aEQBYgKRgcl1/vlO4+xz223d8xLwW9V56pyILNBvfYYAdofs8XY9XnENa44LmG61V6w3K9ll01SihpHgUIGqF3DJOt6sNtpTeIx9g+ehLgaiX19dCxhi541NeLRwvw3Q251eraLmPFGgqxkgNi7QYBLz3qUIF7YWQGfN+vniOO9js5/nDWs3gec4a7T3tu5Bkc6+qBz2ZlN7hDcM+PyNinzN7W20yfc5vk+eDvbpIT+cOjFORQ4YvrLV8irMpaadtrv2frdr73b2AD0HoE8OrJge2NGRA/RNc2ezXWabRlWv/cX82m5uLm0+vw6Z8iu3cK+w9u7ISQCQCjznoK0A5wCapF4/fa4DYEyjD3ET9w6P7e7hsSzA2dfIM19prDfW6bqleKPVqBXoyrjf7Ww4Gtnx2YkdHB3VQNpt7T1ygH2bvYQGK9Yi75fnHn1Q4HaifdgbSiJAXyxWmjfHJ67Ab3WaAuh5mdtqudS59fs9vTduEnWGuCzqN+6mgQ069xiiP4a+ztUsZQ0B9F4A6LVbAlb9t+z6FavhF6nXaL/SEg52A3pkpzFZW6lGhTifcHLo9pm/LXfuYC2qJg7Z2dNYE6jxOXcgOvdRlOVdWbf3BK5pFqP5ajqe2nQyFThn71sullZkHkER1wMfoOabZlP3v/6gb/hiZAXuA1VotnEniRgNEefwnKayyys1JZXkvue5Dfs0EA1ciT6d6P5V0KC02lgW9njuk3w9+bs/+ZK/IaWnpQqkCqQKpAqkCqQKpAqkCqQKpAqkCqQKpAqkCryNFUgA/W0c1XRNX0cFEkD/OqqY3uOtqcA3GaD/qf/iz6nOKIb5ozyAghxpwXKgd5ELepGDvl4Gm92YTQtDRone7QjgkFPcagLatvpj/mK5EAgBMAHbeC+pDPk3wAvFZoB6sjbeVgI8rvTFGhvQ0hKIBUKQu3r//juym6emQA6AyNHRsQC67M+XS3v95sIePX5sj588qa2dBfsFmHuyvx0MB9YXUBgIaCwWwIqFaqG8ZZTiTQfIgnC7nd7frc4vBQObrYaABLXbA/SFroPXA8ZPT4/t9OS4fj1wqosKMqgwgVRAO1R8lpe1tW8E6ED0aIePWhO7ZOpL7WQ3D4DBln5ELJYAACAASURBVLkFHEIt3LHvf/cj+83f+FX74OG7tSL0D372if29v//79unnj2plY1k1iDeX83jg8cqEbxoW7g4LqfsEpeNgpH9Td3LfRwMglOdiS227q6zalVZZIVt6AF+317GiKqzYuk204BgNFbvKgVtoqgCcb1alFZutVOvMwbt379p7771rJ6enbvtdlYaFOxB9OGS+oWDtWqMqrVkWtlmvZGM8u762g2ylo0EDCFbJqCMB6O0j2xQ+jsvNWvbt2Lirltut8oMno4kOgdGiEBBWVnbTrZgZZzLQx/2BjZQLDsAWtTZDXa8IAAfYpJsHVq555bDclZ7KHJaC3F+/V6YHqB4V6EEWKpCIcjqC3/AmfL7bve8zvwXQcf+vAbrD9BJ1eYDKAujUP6iNUQXzHh5YEMGgK9wFsxvNWnntlt+ZXu8QeWuz+Y3dzK6srMq9xTRuD8OR1jPNF8zN1cL3EaA4bhCAQwAh9tysrTev3wigA+FZr1Lt3lKgA9BjY4ds6LfYh3sDCGumKAs1BaAI17VW0nvbTnYOEaBTnD0I9RsNAJ1xdoCOEpnPR4VNwwg/x9xuzzz39xaoDBET0bkiAkjXvO+V8MqlD/ucNzlw3tjXX9t6faN1xd5z0m7bw3anzkBnHwGgL8fTANAByIe2blZ2U22UZR6ztzcbLLRntlqSsY2LyFIAvSqx/vd9mj2zaO+swEAiNG6gMH7x6Km9fPzEyiyXSnzY69v9k1O7f3wm9bH2VyCpGlCAul2NX7OFmtkz0H0f2amh6vDkWI00dZMU888XQh19QFOH7jEZe4QDer8nOKeWorvZsOViZQB0QDVqbWBzu9eyVq+lfYfXMQfINgcUs1/EOIwFFvGzuQBxzA9nDY9CBjiv48PIfCf/vY4DYC2H+1OMJpDtP41VagRwlwZ9hTUfX7usMptXmeXmzikcA9bCaKR1ENfYElhOxnjD1LDAnGOf10FzjxoKvGGNNch147hyeHCopjcO9jg5iKzWlm8yy9buYsLBXsR10xAh6/XxxLa7hlw52Bdv2857BAttOr42ri4u7c2rVza7urIinEu/07VBr2+j0bAG+dliZdliadk6xrJkKsnL3/vsrfkdLl1IqkCqQKpAqkCqQKpAqkCqQKpAqkCqQKpAqkCqwFevQALoX71m6RXfjgokgP7tGOd0lV+yAt9kgP4vB4AebWGBR4JOAMSQWww8n1/PlFEcoacUgkElGHO2UXK3212xBizMARjANdksy8Y9QPmgSgcmOXsI2cDbSsDMc6VROqPMa9ig3xOEA8y+o/zbdwQ5AHmAiaNDB+gxy/fNxYV9/uiRPX7ytFaJ6hzbWBg79PGjb71+X7Ao2q4DKRxGOUzgiF+8P5AWtZ/gSbMhVbzbmg9tvpzbfDUX4OP9eezunXMp5gFQgHCACMrtIXAwZC3L/reodMRsXKn8nbdKGc8hgB6st6NiXFbVQA9U7QE2/vD737U/+pu/bh998LC2iv79P/ip/c7v/p598umn9vo1+fCvpULMC6CegyrVqNHW4WMJSOy4VXB/JKzquddm4+HAJqP+HqCjYq02lleZ4DnKcWpTbB2gR6CTl0DbwjKOkL0MQM/WWA979jKQiwx0LNzPzs7qaxgMWjYYYFXvsFcgtSoF0bMI0G9u7Chf22G2MgsAfZ0VlrUOdQDQowJ9UZU2R0kcsqsB9wfjqQ7ZcpP7W1WC59inx3EGvg0Z325vvwOE/HMU6PHL4blLuveAG4DuED3WPM4lh+jetOHk/YtgXKppgfm9Cn2vVP/DAbogutTorDGHuVLXoyhWg4zbdUfraTka3N7Xgsqdx/YRDJmt194QEVXYV9eXxgFMdncAbJ4n9UHtWNerxdKW86XmFs9hvFcA9OVa9u24R+C2wLpUtvwvAHQy0OPYS8ENhA5jpf2FfUYQ3QG6N5m46t6/B6CtbGh3p4iPybKe9Y+Ve3BzABZKLR1+5vH4Fd8/AmIp0GsHAkIePO9cSmPgeVSr37J6B6Bnm5ll2axevwD0d5stu9/aK+Gz4ciWIwfoxBpwbJqVXVdrAfQ4hijas2xh6+C+AFhFfY6Fe7Ph10VNs2ZleWOrtAZey/70/LNH9uyzx1Ia89iw3xc8v3dyJlvwuKevcwe80cIdgC5HidB+wbXSoHR47AA97lVS6qv5wC3nOdQEgRNCuW8ewszB9d2+FjiA54v5Us1Masjo960zaFtn2LFdY6e5SX1pjmLfpTlBUQ2rlV1dXtn15aXmjQP0ng17rOF+fT/jpLDvB6LHNaJoitBoEdelGiyw+A9rxmNLdrpfMh9iI8csX9t1vrRVmdfXMCQ2ZDzR3I7jdXV9bVc317o/KuKj1VJTSx4cDnyOebMG3+VaMp36Hnt8aqcnp7purc0srwE6916//1auQG+1aut/pv58QTOEjyH/L8Jz/s0X13t1cWGvX7yw66srzQkaiuTQ0GqrUSH+zkD0SL5Y+WcL+Bd6j9d/8OhL/oaUnpYqkCqQKpAqkCqQKpAqkCqQKpAqkCqQKpAqkCrwNlYgAfS3cVTTNX0dFUgA/euoYnqPt6YC32SA/if/k39DdY7ZqigtYwJ2hEGA86s3l7JYlsozWq8XldTBETgAXbtSiDb1B33+mB7ltvzxfw9R3dYdeBL+Wu+Kzt3OVZ+y9+1aq4m9dGXjMWo3zwvH2vvO3bsCA4BQAAaKvIPpoWf0ZpldXl7ZoydYuD/T84AQUYEerd8ZE0DMEKCBlfCtHOza5jkAzAjceZ+Y5Y3KVDbdDXP40GrafDG32WImuO5Z7mO7f++e3b9/TyCW1wIhpkCQ8UjKQH2hzNzktgP0BqjM86VQtoYaF2bzma5XsPBWM4Iy0ZWr7CCM4wff+4799m/9xhcA+h/87Of293//J/bpZ58Lnr969co2eWWbDJjqgI+vdrNr7ZZbMwtyoTaU2tqhlMORnU0Zk/GwBujVtrSsWNumWAuek2EORMurXFA9NgbIvr8qLCvyOts935RWZGbb0lXeHLcBegSmOBIA0NtYTwdQKQV6VVq+WcvKGLt7APpRvrHtyjPQ58u1rRtTHTEDHUC1xlXAvHlDc6TRtMkQu/rx3nZaj2Nqb3UG+iDA836HDPlgp446nOYCIHcE37XV8+2t7B8E6MwduR203I7dAXqwdr/10uZt6/Ha/l1S9rCMHH7H+VsraaV8Ji/cGyDUsCIFujtB1I0iAZ7v3wNnAc9EBwIzN1knqH1RIStSIFinL4kvWC4EqWOjgWAmVtkjB+qMq5wssOLGUWLkCnTgORCdJhGaU5grXfYAAHoAfFjJt1pda7ZR7zrg45xyqc0dIArUCj769/r6tVZplPCIAHcI2AP0+Dx30keJ3qot3Af9vnGwHmJzR1xncd+LDQlxr9F3bPLDETO11USkpgVX7nvtAI4LK4tlDe1PWi17p9G0e00HmxzZYGTz0cSKydROT0+1xoqO2bxRWNao6jrl+cqyzcIymkcyxiizxq6ro3krA31Z5YZKusTQG1v6orBnn35uzz59pH/LIaDft7PpkZ1Pj2oFugBpUPjHPQP1NDbu1mrUNWdsT87PFAtSZ5uHhg3GLTYoMNciRI8uFdqKdr4Wblu4o0LnPhKV7/1Jz/rjvuIP1Oyy3QaAPtC+Ge8Rr1++kpKa/y/o3+7YoNvTERu7ogIdhXVsqAiLSQ0rccyBx6jUaTSL60bjzz0x3H+43qvV3N6sZrbI1/U1cK8ZTfYAnfecBecTua+EZhHVN0QB1A0vsrUv1fQVIfrpyZmdnZ6q2Ukgn5z6YOEeXUuoqea6Wd14sds1tCeuVtm+cSY01vC8eK24eVy9eaM91aMocMHwtAlAOuuBewT3rW1eWJV71EYE6M/+3idvze9w6UJSBVIFUgVSBVIFUgVSBVIFUgVSBVIFUgVSBVIFvnoFEkD/6jVLr/h2VCAB9G/HOKer/JIV+CYD9D/xH/yruoqoGpXVcttVZlGBfnN9Y69fvLKLNxd78FMA0ktlzUZVOnC62+3LLjYCTtTdqLmBJBHAAe0iQN8rX90kN1q4d7sd22354//GptOJgBF23vE7n4nCDlgPXJ9O3CqYx1H1Ac+fPX9RA3QAnNtIOzThwGYY+I41fIRoDuHdDjqOmzK9sbdvt2+B4I1luavt4ufeYGM9vxEIBXKgmH/3wTv24ME7ssSVGnRb2enhkZ0cHQpIqE5FaeVqbcWSHOBgvRuALs+JMEQ5wQHAxQYFaplxPVKGO3z94fe+a3/0t37DPv5wr0D/5NPP7Cc//cQ++/yR4DnHelPaKqNmDmeoQbfds067Jxtk2ZWjru/2bdgdCKJFIDOdjOxgOqotjMuqsFW2tHW2FDy/f/++DUcDy0oH6DGPeJ1tpBDeFHnIaF5anlVW5Q2zLTbDEx28HgU67xUVkrgR9PtANfKYXe3oAL2QQpL5QA7vUbHRUc5nsgW/vpnbYje2xXZs5c6z6EFKeaupI2ZoU2sy0LF2jhnowCeAEcbGsZGiD3zDKYFscFmwu0K9BUTnueGxmJWs7wHcoj6XvhbeGFSsLQB625W2t2F2cFKvX6v3DpnGPOiW8A3ZP9c/691jTPPesh14zhHhsazPQwZ6DfyxcAcuB6eBCIZpsIgK4Wjfvg5q0zj3C8a5yNQ8AihXvjluDx13aIgxB2uaGVYrQUweB4ZGgB7nCJ/VxYmg19u7NDTJRKdRpR3L6QBdwPw2QC+k3lU8RGiMcIt1rPpdGRuVxcohD40YPJdOAYaHxpaorhZADyr0CG4j/K3jC0Keefw8qc2BqrI196aTuEei3KaJJAL/qsKyfG3b7aYGksetlt3fNewODS0BoG/6A5sNx5aPp3JlkDNDv2Xr9taKttXwFYC+Wc8tzzf1PtduDqzVHFi7tXe9uM6WdpMtLd/6Psc+/vTnn9nTTz/TfsQ1ct1Hw7EdDyda+zQ2sP8o7rvRqJukaBZodds64r7Pnkqj0/HpSd0U5NbkucYsXhcRBsxhlOXx/gDgbdDKcCu+YLlcy8YdgB7HZnQ4tNHBSGsn7l+uQOd6XUnNez5/+sxePHumMZDLRrNpvXbXgOURoLOE+JkjfrmDhCedx/NlTsvWn0azsF4B59qPyXInb32zsdfzK3s5u7TZelm/33ACQJ9+oTEES/zVeuX3vgDQtR/hmBDdEnBayHFwKfYZ7qORnZ+d29nped2cAtQvc7+f4ObA3hebthgXGi84rEFkiSvQY0NNnJ8xFoVzWS0WRg56vvG5yZzYcZ8oSrk3xOtv78za20btWkNN+fr8//39L/kbUnpaqkCqQKpAqkCqQKpAqkCqQKpAqkCqQKpAqkCqwNtYgQTQ38ZRTdf0dVQgAfSvo4rpPd6aCnyTAfq/+J/+adVZcKjbs04He1o/BJe2WymgL169kQJdWa9Sq+1k4Y4CPQIiYHaz2RZ2IIMWa15lKzdbAnPYlwOd82DZy2MR3skt13Zu4S541rGWldZslHZycixFMjB1Aiw/OKgBJ3/EJ9d1hDozZKxfXV3bk2fP7Onz5zXQAVZ2BdC7IdN8Kzv3/mCoa1ducbVVJjWQjvPSNW63spMHCKL0kxX0bldbvkfr99Vq6WrC5VwZslg+85rzs1M7Oz/Vey9XS4GHO6enOmSXG1TKrcqsFe2kg2JQ1u4hA302mwu0eDZuUefUAqOA0VlROhjc7ex7v/Kx/fg3f90+kIW7X9dnjx7bz37+mX3+6LG9ePFCBwr0LAc+0ggRLHrbPYE28uFrJbEAel/zAVAEoj2cTuzoYKLMcqk9d5Vt8pWt85VU9w8ePLDheGjrfK0DZTEHeb9rMo/zTKpjYGoBQC8A6G2bYP89mSgDnax7QCGwlXmB+rw/aFqrhRraHQ7au8paqKqr/TWcVJkdl7kVsxt78+a1XVze2E05sFnZt2LnYA0AWAKcOm0rt+Sdl56D3OkJosWxZ7ylKt/tlFEte+9O2/rtjuye26wXVK2olsmMD/Dc17y/Lq4ZV+yGbHSE4y3PJm61uaaW/yw1OrjeLdxrlW+E8yE9OcJzXYwA+l6x7rweGO5zVdeyY4yiOn0XrMVdfR+/BH6lOHdbbdYwKnUaZXAMyDZu3S2IDgjVnKEZhrWObXru7gt9t9hW40PTs87J7Aaio5Cl2YGaMcf4vpx7VjeAkPfh/IHnnV5vby+vLOwWYfE1WJQNvSzbaQBxSC2gH9whIoBUU0yRKR+99qeX7bY7D0ToGy3dWXfe+NNyWErcwy0Ld/ZJzo+x2n/dcgwI44Z9Owpv4DQ539Rtvd64el+Z0tiOZ2a7zBqWy7GB5oNT8s8bTbur3Gs/5u2OXXZ6tuz3pSTGjWM3aFvWa9iu16ot74ugQMca3oE+Gdh9azUYD7cIZ35dred2tZlbRgSCNVyB/tnnsnGnHlwjCvTD4cSOBuythW3WawH0Bk4Jzb3LiPbtbsfavQjQtzYaj+QWcnziAD3mm6+ZN8Xecl77bbOlMdf+XRRuqx8y0KObwnpFVrxfE3CXvXtyPLbx8cRandYXFehq3uhorTIfnj19as+fPNV5KILCTAC91+m4Nfq2kvMADTE8rvXKwGK9EMLYOUfGm72I16FCvw3QWRsA9Hg/uFjO7PXyxpb5up5LsnCfTHUPYiJybR45UGrtez5919cmXg6hAYQxVBTKrSYp5uTx0YkdHx3bZDKV2wljpvz4shI8v7i80L2bPZZr93lzrPtYkW+tLP09eQ3jw7kzL6kb+/pmsbTVbGZVUSi7fTgaYUVhu7LyusghxWzQ7li/3VVzD2uM3wn4+t3/7e+8Nb/DpQtJFUgVSBVIFUgVSBVIFUgVSBVIFUgVSBVIFUgV+OoVSAD9q9csveLbUYEE0L8d45yu8ktW4JsM0P/1//LP6ipi7jE21oJ6ghr8kX8r5d/15ZXNb+b6Q7/AgWSIDhkAbACsqnJYV5X8cd5V3obCsOmq3wg9pUBXRrEDdGcVrtoEUnaxS+5iBw/oMLt3767UyEDV/mAgMA144bUAuMFwZIPBUH/8B2RcXl3ak6cA9GcCgZwHQAxw0b6lHPSMaYCc+flWqNJHgvTAdq5JWeSC6q5KdfVpzxZzz4QHCtNYcH1zLUAuxR9QKuTOTqZjQ60NWMC+mg97Bzh8545AEKpn1P7jft9GPVSiIY+20RQ8J/Na1tazmbKhV5uN4GVH9enITnmVbWwDzCSDuSztu9/9yH70R37N3n//vRoOkgf/6eeP7NHjJ/aM2jx7akUBwCE/uBD8IcOWjGkAOlbBsrjn6PZld8y5q5aNhh0dTu346EANF0A55smm3FhWbKS4f/jwfRtNhrZYL3SQbc0xWyxstclsBYRVTu/Giryybd60xrYlNSXqVdSVd+/ds5Pjk30e9bBlwxHAeifQBvTvNHYGjmqagyBUxWe7wk63heU3N/bq1Ut7+frCrrKuXeVdK7een27kNtNM0etKrex551troz5uBMge4LdgkYCRL3gsvnvMBTKTgatYGXeBb23rhuYLgU/lnweAHqzTw6Lx+aF5xXiTuw1IB2464NSabLD+9tBbCvTIaQO8iqD99lbkKen714kD6uCMQgOMR7OraUWQPWajKys9NsWUgrxROQxkEyhEbSvnCV/jvnawTS8E0D2Cgfnie4TsvE9OBH1d5b3TnFGcAnB4NtfBHgGkxLECpwiOqObnfZXPrsYWwDBRBpUr0OM56DxceQ6E9Ph5nytcg5o/YrOBmlVovNgDdBpEmAMUPe4vgFLWmaAt1t2dtsNqADo23moaaliTsatzsWkaomGB8+Dzyaf2GIMliuPVSv9WhnyZWatZ6IguIGfdnr3bbNvdRnBL2G7tysxeWMNuWu7SwHNt1LVq2LbGqKsaj0cjK4q15dlS7+tfDWs2qHNfGeiaW82GXS5v7GI1k909cxGA/uLRE3v56Ilqi1sHjRAA9MOhNz5w3lwL18q1+3XlqnGn17VOr1PvN8DWs/NzOzo5dmV5aLrwcXAnAL7cLrytxog4lwCw3EMcbnuTQ7Zmv8g1ptqDe12bnh7Y9HRqzU7LFehkoPf9/oB6nnFiP3j2xAE658865zHGlQaY+MW677UA4zgcAPBDg0VZao54Ja1uoGEu1ACd/XO90X7G/r9cLuxqvbRLHDmqIuxfHeWfY+Eea6dzYS9qNkLjWF/XJXhufj9ULbYAadfD67GqUt0mY5xXvKHs8OBA6863nJ1dXFzoIL+c+8dysbSDg6lcUXpdFPodazVoeHAXBu5dPG+1XmpOM3/JNt/M5uRl2PjwUAeQHIjOfSm0GdhkMLTpYGQtjSFNLA7Q/4+//De+5G9I6WmpAqkCqQKpAqkCqQKpAqkCqQKpAqkCqQKpAqkCb2MFEkB/G0c1XdPXUYEE0L+OKqb3eGsq8E0G6P/Wf/Xvqs7RElsQq+lgKJ430GwxW9h6uarzUQXaA+SNCk6AmtTMKFYDsBKkk1X5PgMdyKXc6ZiBbibwxfsAJYBVqHyH/baN+m17+PA9+853viNFMvABNXJUUvLcHorXwaC2FL68urLHT55IhR7PAyDWDgA9qjo5J/7YjwowqujHk6kdHh9LbVc3AQR6Iht44Fm/L9Xscr606+trgQoUf2QOK6e89DxevgaDnvUHPakrAThgkAd37tqDu3cFVrheLMEPx2M7HE+CChG40ZTnNvAGsMExXwCj17bOMp0DoIhGBEH1W3by3/3ux/ajHzlAj9dAQ8Fnj57Yo0eP7fHjx/bkyRO4iFU77JtLWZ8D0clJ5lATA2C451nBA7Ltg7U34PfoaGrHh1OdL40FnG5eZpZVmZodPvzwQxtNRjZfzW22nNnLly913MznhgqVI+ail9lWFu4A9Ggbj9Xw+fldqSajdfZg2LLBCOBstQV2NwD0VmwB2e3sbmNr541KCnTZ1b++sItNxy42bSu2IVsZ6N/r2a7f09yLzQdqWgCgBvUvMBXAtLtlCR4zgIFtgnUCdj0bytp5n4vO8yJEj2rSLyjQsZMWQPcjZg+7At3xVMxA5rve7wtC59q7vd4rYyOMdO7RAloNKijSb4F1XhGgdMzuxqpd8BwwHWzGlXceVdNBfQ4AVRNMUdaRDkA+MsZZW9HiHAjKe2OrzXgyljQftKPynjEIDSLzm5mvhQDffxGgqxbi8QEs0vQQ4DnuC3EPkpNEuO5YFAA6a+Q2uPXi0nDhTSGqQdiDBE/D3qSGFqmPvbGF77FpQg0wcQxRPNNMEizXgemcKyCUz3fre1f54sIQ5/62ymuAHuML7vT69m6rowz0mJV+AQjebu0S9XTMnh52bDvuWGvcr+H7bptbVaxtt/Ox8EYOWkyA6A7QeexyPbPLANCpE403Lx8/tVdPn0rB7BbuAzscHeiguQY4zLwAWHOdcW6qkanXUVNPrCX78dHxkeBuHTfBvKHxAigdxsit0anjPvYjzwqB+Ti/qIEe2xRal/H6J6dTm54dfAGgC/z3+t74Mxxqz8LCHYC+WCxUd67Vs8zb3ixGMwfjiq17u7NXfpc09hSyRI9W5+x9MQM9rteS68KdoQboS7vBdYOGop3XkoPGoNFkrEYLNVDkuTdh0JxBAw6uC6jiMePQmvX1404trvqPVus0n2nf6RNDcqBDjWWhsSZauPOd5rfZzY0+n8aL4WBkw97Y+t1Bfa0O0G8E/+NXtlja5mYmgD45Prbx0ZG1achQDrrvJXzewWisg3VyOwP9b/zP/8tb8ztcupBUgVSBVIFUgVSBVIFUgVSBVIFUgVSBVIFUgVSBr16BBNC/es3SK74dFUgA/dsxzukqv2QFvskA/c//N/++riJCWuyGpYJtuOIaSIAKLl+75XAEMBGg84f0CFIiQAe6RStbFNIVkCpASikFY07zrfoJ2JGvG/JmUXpORz2bjHr23e98bL/6q79qD99/v859jjWNUBuIHiEaAP3zx48F0V0RuPSM2V5f8D1aPQsEKr/WARfnADifHBwqHz0CAoGSoLSOwKzMS6nTl4uF52xfX0t5zhGBJK8Hng8GXX2mMtvN7N7Zmd0/O3cFOsrHbtcORw7QI5QRrC4qHTEDfb5cGgcwMIJ86rvO1lKgR8jzve99x3784x/Jwj2C0MdPnin/nOPzzz+3R48e2c6wxGZ8cQdwlWjDGHvG3a3JpfBXXjBqebfPBioeTMc6ej2HQygWy12h4+HDh/bRRx/ZeDoWQOeItvGz+dwyKYf3OeZYuJcbs13ZqG3jHaDfkeVwnT3da1hvgKGBN2PIwn1bWXu3tWawK5fCv92we22z3WrpSszL6xqg51WAzihx+wD0vudVBwUrDQvA8hqgM1fD/6sbKnY7t2tvtQTpOEb9viyvB6EpgvmJujpC9H0+Ngpn8ur3Geie6fwLAB1wH9XhQYXr7+UQ/Qtfv/CAm8T7l0Clfv4iQNeb3ALoriKvrAh557GhRhnNS/KS13WTjVwdWM9Bvc1rHfhzXe4KwTymMYP9hLkaFehR0U1t+EJlzPxezOYaZwG+4VAOEBx1xENQy0uZG0B3tHAH+MfHtAbcILt+LaBSme2KHwjZ8VFlHGqr10v57LA0riXOUlEKAUazXt1qu1Nfp8aPx7qAUP9/7EsxK5yGGlmgY+G+WqmWtQK9yqzVyK3Z2CvQAejvtbt2v7XPFL8EoKMsvhV7sR20rRq1rTF0BTpHu0k2dWXNxq5WSO+2beNoaF27Un6Whwz0kAuPAv3102f2+ulzOTtoX+p07XhyZMfjI9usNw6gs41DXzmFuL299jFBdVeCc/Ac9tD+oF83u/i88drGL+A578N+E8dwvVrbYrGS20HcSzWXMtwvmgLFzKnxycRGJ5MvZKCjKienPAJ0ruPls+f28vkLm6PEXi7duYLIhbDHqQkLwN1zF5D4mYDzMsusJHYgNFncBuhxDrBnCKJn+/veospssS0ss31WOAB7OBlrDNi/200XoAAAIABJREFUmBMtrO+5fmoaHCloFAGix7laxzU0GnJxYe5wPtSu0/axp/lCsQkhlz3eM26ur+3q4tL4LucEnE5GEzsYH9l4OKnntdwRlnNbb2i+8AaS1c3MFpdXcicYTadSoHf4vYAjNB5ICY8CfTjSOonXxbn/9b/4l7/kb0jpaakCqQKpAqkCqQKpAqkCqQKpAqkCqQKpAqkCqQJvYwUSQH8bRzVd09dRgQTQv44qpvd4ayrwTQbo/9H/8J+rzq9fv5ZaF8jbbDhAB44IjgLgBBYdy0kNG/6QflupjvqcP/CjWMXaHCifAagBEbcUvA3lojdrEsj7KVt5s5HaTir0dssOp0M7OhjZr/7wB/bjH/9YUFYWtsEOGxAj0NMfCA7EL2D2p48e2eePHglsc/C+XTKXOx1XgS6XBujHDj2qQ4EIKCeH44ngj4PNjmx1PfN4r5IUQGi2dc6o/LhexVADJYMdNoyw1ydPvCvgwfvDRe4cn9j5yYl1AjQBVB2MRlLxxQYF2RcrL7oQuOJ8UaDf8O/1ulZhUlcs3MmojpDvhz/8nv32b1Ov92tQh3X7p589sk8/+9w+/fRTHQ1sfFtd2XvX4GOHlbpb2/Ol+rbasjcGzvAZnPdkPLDJeFircYFn20ZllZX2wQcf2Mcff2yTg0lt4f7s2TPjmC+WVmIFL+t/mhdyyzeVFeutbQurgTTA9ewMgH5UKzg7XbKWgW/ucEA9m2VhTSAgKvGQVf5ur20cjcyz169nC7tYt6VAzxR1vnPrZOZMv+92yQGgbgtXnAqAM0eDAn2L2jmosrGAbgOKm80aXI4jRL+V2029WkExHrO2ZRu+A9BH+2pXn0cr/OisEFXUtQo1ZDeHdPQv7o2/CND18221uQN017D79Su+gAzvoGpVdnjIE+d7VEgvlytFB/A9Ni14HvNeCU7tmPcc2JnHebjBdnuzUTYz6vPDw0O5LeBqEN0MaELR/J4vBEZ5DpnOrGfW9R6gu8089ta140U83wDUI/QOQvt6DLGb99xxXyOhCG53/YcA9FrNzpxir2GB3FK1x8aS29/ZH+I+IcDe7fge19pbk/P5Hluwri3lsVpvNDJrWl7PpfNe397vdO2ddreGuQD052b2ZrutVb5lr2nloGU27HjcAsC619LR7YSoDeIzKvatlppjHO63bFlmtqg2Vmy9YQBI+ubZC3vz/IXlqLSrSoD5ZHpip9MTnTdrSWsOu/p2S5n2KJ/ZMxstH//YnKS1yPzCHj5AdVTTfgfZzxFs/HG7oJaxcWE2m9v11Y0iL+qM+mJrVYF1ubs+cK2Do5END0fW7HiNcRAgvxs4znMAy6zB1y9f6QAi65602QgA87yoDsf6fTIcCQTXDRqo5TeZH0RGFIVHbii+wRXjvJ6LYn9gr2ZsdVhl60ZlecOzzKkHzVnD8UiwPNak0+tZu0cDkjcn+d5ktm02vuB6EJtioosB+5+eaI1bY++xAjQ4xfOgaeDyzYVdX17q3scxGR/YydGZHR0c15+BQwrwnJiGOA5zoklev9F8GAj+T3QvIKZCKnzujTS99Ac6cO+IjWiM8l/7n/7SW/M7XLqQVIFUgVSBVIFUgVSBVIFUgVSBVIFUgVSBVIFUga9egQTQv3rN0iu+HRVIAP3bMc7pKr9kBb7JAP3P/9f/nq4iZlQDyQBevQ4ZxMANVx4HT9mQPV0IKEmZaU1BBWX+Kvu8EqwiF/zq+kpZyQB0rJXdFRmw4gpGzx93aOA5y0ABB4sAxYNx3w7HffvBD75vv/Vbv2UfffShwB0gzQEE+b1N6wNTZNfrcOzq+to+ARJ//rld39wInPDRvcFA1+Sw3j+PA0U3sAZIjRqQPHWAWMy47Q8Hen+ASYTqaiaodsrmnc1ngoCCnVu3oecagAtHxwd2dHToCu2itFazYScHh3Z6eKjnSOEKjLWGdZRx62palOeA3Cr37GGOxXJl89VSNu5RaYiV9jrPZKmtHO1Wy773/V+x3/yt35D1/WbjatdHj58KoNNU8PgRWeiPrdXqWLPlACgqkH2cPZ87AsJuo2WdBg0Dno3L5/R73hjQ77vVO1AOfL610t57+NA+/PADG08ntsyWttys7BUW7q9e6hrKrVlR7QTtBG3XpWUrANROdt/AsZPTU7uDAh0Ld0E2zrWyZgt7fHK53S6/gxoc5fO2Un23VWkPBNBb1ipyZWvPFuQRd+1q07Wsiqps/PX7UqALzAYLbwH0sqwV6ABvLK13qOaLXIpqoCoomrF0G2Wy4vs2GrgKPdYNhTp25Yyv24MDY4GyZAR7DjhqYIAc8526NoO9OXMpZn0L6PGZyk3/Rfm5A8n6SzbnnhVey9BlCQ16/+JrPVPcPMs8jAWOBii6I0AHns+IK1iuLGOeZbnnUquxYJ8fPp5MbHIw1fqqcGEoK+Uuc7D/jYYjGw4HgrJcr3aC0AxTYNedo8AeyXEANa0rubs1QOfUNTXRuYccaFfMczDunouuWIhw6RG+lzgshH2orpMU6MyFWOeQN61x8vNX048aK76oSo/jFpsdtF+hJI5Z6QFUApAZTz9f9sZCED82YgBkAei77dpst1HueK/fMxTo73f79i7NS2SskxPfbttFp2PXzWbdbFR0G1YMmrbre7QE63DQb9twANwNc0qW5C1BdHKvpRjvdmy9LWy9yy0r2Z8d7APQL54/VzMDjVDMltODUzs9PJUCfXYz07prh2s9qAF636dg0/z6whzxcfC9mjnm85n93jxTHuV3D1X0QPny1J2aX765tNev3yg2RM1IHMQBlMSLtATsWXdu4T6VfXyEvtyTWJvsGdSEOXD15sIuX79RI9UN17BeS0WNmjrmqRNTMcT6vct+4E0TguJZYVWea2/BSYBoDcHz8P76DOYyawGXEeI0BNC3tm7uvM40TKw31mWvHPQ1r30O+b2rx7qQCr3lVvY0iYTr/kIMg/l9EoV+nmd+P93hchKbJ/YAPTa7LOYLu7p0BbpqDvAeju1gfGjjwcTX4c6bmbLc7e3jPN4slraYzazkd4IBbgIDt2/nHs1eJAV/SzVDuW/bbdg3Mr3v3/pLf+1L/oaUnpYqkCqQKpAqkCqQKpAqkCqQKpAqkCqQKpAqkCrwNlYgAfS3cVTTNX0dFUgA/euoYnqPt6YC32SA/uf+wr+jOl9eXtjFxaVA4ng4EvASQEex2AT0NgQVIswFKkK0hNCDbSx/0BcM32SyNVcueLBmByBJoQoQwuK53XEL6aDWljVthsVyQ1nCvU7bJsOuTQdd+8H3v2c/+tGP7MOPPvLnkyuMmnOzkcJR2bKjiSvArWEXV1f2s5//3H726afKfr2ZzcQSAQBAjKj+4/PIE1+u1oLgqBObqOsEhDuuOrWdK0MnkzpneDQeWbkprdwUAuiqyXolwCLI0m65xfB4bO+8c8/uv3NfVuecBMr6g/FEmeeyRAcIkh2/WumI1tmoGd3CvRSQkcXuem1z1PPrda2SROFPjQGJgDGAEBnov/Ybv2oPHtyvlYiPnzhAx9be1eDPBUCA6ASYC0BVW4J3dQCBgVtYG7d3Dvg1djQHoI5s0yRAZnVP18qYlbtSCvQHDx7Ixh0L93W+sVWxVoPGxZsL1VrwnEPW2+Svl7ZeFFZkW1dTkpl9dmp37pCBfiJ4DnSyRi7QWFYbuRzQHNBvNW2A0nVLTnIme+YHvZY96LasUxVqilisNnad9ew67xkW7rpWKdB7UqALVtG4QOZxWciyPURguwJdjwOWC4FmoGrghRpXGk7IugeiA9CjxTdrx3OWm/V4YQ8vgE4DSoDlwPOuAHpbj1FjnePOAS514vz0/Ja7AOxBcMhDqB9zKO6wfB+YDizfSvnrr2Q9SFi99YxuKYerMli47wE6rgcAdKIDqC+ANCpqgaGu3C/tzj3m+TtS2Ub4Pru+MQ41jpDz3mIWecNICHh3q/XQ+jKdHtjJ8bFNptN9lEGwTo/h77tmGL8A0YHnJSrqYA0u2/uQl+529w3MCaxAwVyFbPOwTzmcjAAdRf0+Bz3uEQKnoTaaHzgB0EgSGiP4N6p7GiE4bqvS/bG96l9Kb1nlu825bMHLzKpyadty5eCy3bbzXs8+7A3svT6w1UFzNhjYfDiyeber/QYr+KxjVvQB6K4s5xjKzh0Lc3fNYG7udmTNM7+6slRnvWaNSscm9/2LKIo3z57rYMxoCOJ6z47O7PTozBuFUG/nmd4XtT355ocHB3IL0E7ZYO/fSOFNY0xsAuHffq3MZVdjq/EkrHXWO+vbre5Le/Xipfanm+uZ5irjyNgB0dmfOf/BoG+Hd47s6O6xdQe9sBx2wSllq3VCPZgMNziEXF4LIgPRqV3bmtrTogIdIB6dNuKHynUF8E9ch5oqSgF0wfPQaMU1AJNZTKyFuFdvqEXTbFFkdTOZ1OHY3vfZL8L1TyfKRe+PcA8gtqAbmkJo2ImZ8UXtvsD9AUjP/U/zV1nofTUdxQYv9vXYYMb+RzMb90HmAu8/6A1t3Btav9P35pkQMUCUCQXjfse9i70uW2+0B7mrQlf3I3LhaSCL93OaDwadnmrPXNJ92cz+z7/2t96a3+HShaQKpAqkCqQKpAqkCqQKpAqkCqQKpAqkCqQKpAp89QokgP7Va5Ze8e2oQALo345xTlf5JSvwTQbof+o//ld0FTEDHUiKjfLh1BXSACHZtAcbd7JVeS4wJAL0mNvt5SCnNfPs6YsLV36WqIb3mbxAkEa7pedGNSnPA86hwOOP9YN+zw6GPTsY9ew7H3/kGegPHwq6U0+HC57VO5ke2Hg6FcAAHLx6/cZ+8rOf2k8/+XkN/IFZwD0AeswfJhd5FRToMSsdIKZM2tbeUhhAj5oaZSxgAcCQLTPLlhvLN3tFKRa45JFTM4DG4eGBvf/B+/bBB+8LcgA8aEYY9Xo6+FnnTDPAYmnZAuVnpgP1uQG0q20NwaWU5wh57a4azG0DAAWgB4j24Ucf2A9++D27d/9u/donT5/Z548e21Mg2Zs3OhqoyluogfeNDICgxtYEY7hesoQb5dYaFQroaAstzaXh2cvzuNZ2pyU76HJb2N17dwXRh+OhrYvM1sVaNvccqzVwbaejbp5Yl7aau5W7w7GBkYHuAP24vi4H6JkAelRYjrsdG/c61th6nQBY73Qadr/TtHaZ7wF63rObvF8DdKmvyUDv9azaOdhkLGQFH627BahQoHsuenyOALrLl+ssbBT5AHTmLTWRIhhYhhr5lvU/CnneSwA9NJ4ItAPQYw6yALpD8zinWSeoPanzFwE6YxdyvcN+RHOAsHSk5UFpLlV6+OI1ikMg8zwAdGWJYxEOCERJu9l4bMBsLoAe52ZUxbKmY02A5w/ee6g1Fu2jyTWf38zU1FB/oUAmAzt0KHgkgINj7MCx7GfexSiDWCNZzqO+pzYh715AmjmHAj1YsQvaBqV6vP7dln0GK/PgPhBcL/aNAA5143vEmse6MNdqoI47QWhy+EIYfQinj+4TMc8akKtzj5nv8TxDAwBuCrtqLRV6VLSfd3v20WBgD4mmAIL3elaMRraaTG3Z7yszniNv76RA3/YcoDN/JpO+Tacokl2RzjysStxBWLs0xQBRe5Y3K8ubW1tnZF8v5dRw/eqVXb98bbPra70/zQNnR+d2dnyupigeoyZAeKA56569kM8GnvNfHHvGJGZ3x9qp6WlNrvlW+yjjPBqN1bAFQI/K/GdPn9mjzx8L/MYohW3FXunRIVpb/Z4d3zuxk/unNhgP6vmCClx7Z4ifADCjol7czH8BoDfUGBQBOs4ItImpUSisywY29Nhl3HJaILah1wag7yG4O7SgkPfoA2qQNcyydsOWRa59j2Yy7kEtmsNu1W4wHll/MlLTCPOfuuRVJUeR1Zos+IXuYSXuJrudGhj4DMZBUQzmsReMg5xAgguJq/7dvYTGAcY37q39Ts/6rZ51mp36fKP1Pteu+//hodYozhDsd3FeR0t7GoqiwwMK9GFvIIDOXOIz+fq//9e//SV/Q0pPSxVIFUgVSBVIFUgVSBVIFUgVSBVIFUgVSBVIFXgbK5AA+ts4qumavo4KJID+dVQxvcdbU4FvMkD/Y//2P6s6x0xpVHDnZ+d2cnxyKy/YeSlgghxcDvJoXTnaELiRHTmgveEAHWAAQBfoxgIbGBFzpQEOqHJrRWYlJRxW7xE+j4YDO56O7GQ6tIfvvWsffvih3bt/X0pnlJoReAFeDo6O7PDo0BZYzi4WgsS/9wc/sZ/89Gc1FANaYDONhW5Ux6Pk3gDuUZgGlSRwH4tiQH4EaijOeS027hG4rOcrW8/XVmQOMniuVOyLmWoB0AAGfvydj+w73/lIcIPPUH62QA2q2KD8RU0oxbkrnOvnkTNvzToDXfbAKM7D6wSc+DnkV0fo+PD99+y7v/Kx3bl7XgOtZ89fGBCd5gIaIIBh0XcZDhNhIjm2HJPxxMghx6a53ORWbdzSuc7oRvW7c+DtAL1teZVZXuUBft+x/rBv62KjI86b1ToTPEeBHgFMviltOculRKe+1Apwfo6F+9FRnbXbbJbWaAJjHXZzzgcoUUcDAXTBpuXS7jS3OhobB1CzxUrqc1ToBSCVTGKgcq9rW+Akyuto3Q7YDuPJZ9wG6HE+eC42DSTbGtz1uh3BcyB6BFWDfl9KVeDwHr7/gwDdFegO2mN9/fr8OpXvvI0OA51bAD3KyW9buMe8c8mvA8QkLjnYukdVtnKvUdX7tev6BaQZm6reD2YC6DNl10eA7jbcfsR1c3Z+buf37in+IDaoZCtvaFCzTfiSmj80EPAQc5ZMdNSxAFVytVk7EWLW31Hes8e0PPaBrwjQ69gDICYAPbhUxM8k+9tYcbug7L8FsWuL7DDmdVNL2A9u263XkBGr7VbrC9Bdn0lTRfjSXsc5Bxgb12b8//Fzmw1syQtrtxw4c5x1u/bxYGjvD1xVzJoox2NbTae27PUFZFFSA9DLYdtsgF27K9APD9l3aPQZ1HtVlm0tWzOfzJs0Wk2pz/PG1lbZWtATBfqK3PHrG1vO5x5JUW3t7PiOADq27DzGeLMPDkfDeoyiVXsE6BGgArnd0t8bQYgBkA38Jqsh7XQytfFoonON96DHjx7bpz//zC4vLusmLuzbI0B36/eenbxzqmM0Gbnyv9W2IseFwmMWtC9Xla0XK1svltr32Idcge4APeZ4oyyXVUFJo4o3s/BYC7ty7n1hvyE7vY9a/baFO/sn6zQAa66/aDet7LZts63q/RbnFe5dqMBjY0S77xnoh8dHdvfuXTs9O6sV6Kw77qGMdUFExZYoAgfojEOcL6wbDhqP6j01z1VPxhZHAfb7qCwnnqXLnWW3v7do/VdkzLe07/9/7L3Zy23Zmub1rrnWXH3zdfvbXXQn4kTEscx/wgtFQZACwUQUpcSmUDHBukgtTEtUUES8ULwRFBFvFbzQEguqtLSw0iZPZp3sTnQn+t18/ernXHMu+T3vGHN9kVklkUFcBDvGOjlyx157NXO+c4wxP77f+zwPQ/d8OQccGlSK9cYYrOO4NifDsU0GIwH0CPyZ5//v3/zbr8zPcOlEUgVSBVIFUgVSBVIFUgVSBVIFUgVSBVIFUgVSBf7sFUgA/c9es/SOH0cFEkD/cVzndJbfsgI/ZID+D/2L/7DOIkJgfhH/5NETe/TwUaMO5xfjwBTABL/MB+AAxTLlnx+ysiNABzpFSI2SDiAXVbLUQgpRcrfJL76nfuXv3W7P1YnjsZ2fTOz8eGqPHz20J0+eCMwqR7bfb0Ajtuwnp6d2fHLaQPtfffaZ/f4f/qH90S8/aJSZqMixHAagf/nll7Ixny9XUvoBJiIM6ORuVQsgi+r4wWgom3igBw/OYXm7tOXtQo0E3jzQsqubK7u6vtJncQ5A4Pfef9fee+9dHQe5tahxsQXeox4ngx0YUpbWwd49QEG+V1bBZO128gbAYDevzOe6btSaAPQtEDQAHt775Olje/udt+zswWmjJH7+4qV99ey5XV/fNIAzCoEbgK5sb/7XEuB6/Mgt1Avyr5crARVXSbdk+8tAjRoB+na3te1uo/cCYPJeLni+Khxkzxdz22yKRoEeGy9Qni/vtrZZ7ZQF7iDw2B48eKDPaiBXu7J2Z2cZcDzAxpPJ2E4nY2vbXnVazOf2YF/a2b60erUUsLslB/geQNdcx3UZuNfNBZGl+pdFc0tD4CiAPxSorIH4kDqcZgjNawfJKMgB6ILoAMbh0ADoWLoLoMcsbSncd99QoPPvf1KBrhzumMcdri128cC3aAvuGedu1R4RuscifxOWA9KlPm/y01uyK8eymSGLbRo3lEm+d1CHFfd2aw7Q51Ki83fWtjdbuII9NnwcHZ/Y8empdXvYQrsrAw03qhOL3ZOi9Rzv4QO4hqwdWXn3Bw3g4+9xPd7PGce1IpNzhT+kNkeZG5T6qpeUug7RI2jPWtjokyceXSU8j75piAiv1bUkUkF55W47/icBOjbj0a5d362sdH9ttC338yUZAdV8iD0Idu7RxSHGTXA6/d7eSHjQPmx7O8979u5oJIAu2NrtWTke23o6tUW35+4eV5dWdMzqEQDdoxsYJycTOzub2WTiynDGclnYcsHe440MnOcWBXqrVsSCVMPLpZXLlZWLlW2IpFitlBF/fooC/aH2fimhq8rn92iovVvqfOZzyDuPER/M0fF4otc1DUZ3d/by5aWRy83+wH5Ow8RkPFVmeVRv/+qTT+2jDz9S5AN7BOfA9ap2bvfvWd65nT19IIBOVARNKzgZEDPAiOtX13C1MZo5onuKMtD33lYh94M8V9NQRRNTUd5Tpbctx+qdqI3QYAFA174MRA/uALJv5/oX7njB2OVtq/tdK1vWuKC0aZJRHIW7BUi5j0NBO7OTszM5leDcsaMxpa7t8upK96qXFy8DVN+540gA6HFtoFxnsG7iI9ZSAP32VjXnNdQbBX1WZ2Y73zMZXEvWA8fEvssgasEbA+I62NpmubbNciWAHhsNpqOJzYhQqWubzxc6fx4//z/+r2/5E1J6WapAqkCqQKpAqkCqQKpAqkCqQKpAqkCqQKpAqsCrWIEE0F/Fq5rO6fuoQALo30cV02e8MhX4IQP0f+w3/rzq3KitRyN7+OChPTh70ChdgSdkoW7WGweh87nAUWv/TQW6QzITVIlqPyCbgHlQrfI9gsACT65MlMpWNrm1FHqAgPFoaA9PZvbwdCaA/vTpUzs9OxPcxmJdUJXXDoc2Ozqy2ezYbm4d7pPz/ft/9Ef2xx98oOMB9vWHA5vMZspBf/bsmT1//lxZ4joOgDWAC/CNCjbk+nIegAVlEwuqk2Xt4G1xs7DlDSpNz4fFCh2odXl9qc8BVAAszs/P7MH5mZ5Tbm1dW7/TsX6eh3xr8psra1HPe0pdLIXHg6ENe32pJqknWefY+AJYGpVvWdgWwBGAH1B7djSz84fAqYkDXtvbze2dXV/f2t0ciL1Rjm7W4pz9vOOfwCKsjFErHs2O1MggsLQtBVSizXhVo1jcSXkO/CITvWrVVlltg6HD0Hbetm1V2LZGDQlUBcCS7VsLouvaMF+Uge4W7g79ug2Ep6EjXhuzwva2sVZG0wIq0bYdjYZ2jI10hvNBIQXqgxqAvrN6ubDrm2u7uZ3b3W5od9XAtjtz2AlAxi2BZgDNP8B2bR3OsYU7gmeik5FNQwEjHjHztdxubVeGHGIB9Nwt3DUGgucAb9Sq5N43MB4qiU1+UPNj8Y3yvKNMbb7FWbMgtUC1K2l5UOu8SwOD52r7I2SdR4QePgBgft/CHccHPRfexflutoWGsugBjQEC48ggO3ziAtZrDeIOPO8cm3cH0IDTCJgHw7GNxhNdu6jW1cIDlFO/cDxY2APflAAQVNrAc2o3Go4Mt4d+f6AMa8Z9JTrqc8bhvPeabwLpHJsaAAJQDwpkd75oW9bqar6rweCew0B0XvB1cqh9BOiNS0RsUAGah/mivS2M+yp4f87XHZ/ZZn0Fd4FosU0/g7t3mPW7RCEAYR3GY+H+s+nU3qGenVzXvRyNZeG+6PWCFfmtlV0Aem6toa+Zbje30ahvk4k7IUSl82oJ/MbdwhuZtN/3Mtt3M9uZN0YBnecXV7a4vLYt+2JZak84P31oD08e6pyZE4XmvIP+2GCgGnJZWnupzAGo/LsAcx8b+YEAN++/urzWv0foOxz49WYNoExnzmHh/vmnn9nlxVXToIKFO0uHdR+t6afnM5udH9l4Ntaa43nllofGDkVc8JnLpVTo3LsY3McysuyrfWN5rllV1bJsjw4S3Tb+Hy0p0ON1prGJvZl/i80NzG2KQrNIBOhFltku79h2X9ty5VBd95FeV38eAHpLEJ0msLfeesuevvbU2p3cspz7yZV98cUX9uLFC1m472qPVlit1iG+xF0Ooh0+56/jxAI+NDfo9Utyydfaz6l7t5Nbix6WshLwXizmWs+sR+YQx4IDDXsx58t1VmzA3dyIZVjc3qnOanzBlSXraPC98b5EOX//t3/3lfkZLp1IqkCqQKpAqkCqQKpAqkCqQKpAqkCqQKpAqkCqwJ+9Agmg/9lrlt7x46hAAug/juuczvJbVuCHDNB//d/4J3UWEXoN+gM7Oz3TL9Aj7AE4xF+eR9W04CIgcO+ZsbzWedle8CXCCgMKKrfYgQv/JnAn5aIreGV/XPtoo8btep70o9Mje3R2ZE8eP3KAfnpqqPgyFIAh35df4JMfO5lMBYdRHH/x1Zf2h3/8x/bHH34Y1LCllOtkpfeGA7t4eWEvLy4EkQXuySYX4AJknNnDRw8F0mMONMzJmwBQfrvd9eJ6bvObue2rvUACx3xx+dIuLi8EywAVk+lEymJU1didY1MPbDmeTOx4OhFYY27IJnwLpC4cKpLz2+vZbDyx2XhsNze3Uv4DNoGg6Eg9a3jVWNDzbzGvHZ2iAAAgAElEQVQXvNujCaFn/QH2z24BvSHrfe1AdL3ivWsHOh1XrjZZwDgKtNoCwgJgNA5gYyx4Beh14M757PeV+K3aKNota+WZtbpuQw4gssystMpK80xit8cmx7e2ooz52TtZt2+WO9tt3YGAY5nNplKhA4ciQN5VKyt3qBujSrRn00FfNu5kjfMAhEmBjv35Ym5XV5d2dXNni/3YlvuRrcu9YOGmLGyJrTQwOMBW4HLeagugx/xxPhNraCB4IOiGChkV63ZDdnVQoPe6RuwAmfFRmdqjuYDccmWaO2zlOzhGrr3mnKyiTap3HhGcC1FG+KwGh5ZlnczaHXc7cE5+D54HcC6Whx31/deI1jIO4B21NFCcERtZmNu4HLAuVmtXIft8x0XioMAH8vJ+YKoA5WZj7Q5NLT3lbMf9zi3pswCQvUFA+eeM4OTQzto2lHK/r6aL0XCoJhcaCjjXCN49/zzkoCvf3TffOmRvoxpv4HmA6bHmZnwOx+XHxmdFdwm/9g68NZdR3bJX4QCwCxb35NbvAYxev/VmbavNRnumz824f/k1VqOBMuz9mKQ6V6MEFt7MpVAj8t8bBbrPSyy6z3t9+7XjY3t3Omv24GI4suVkYstuX04OKIp3vZbVo64AOk0sqLLzHIU2ILQtEMzYrCvbrNl7D9ewPe5bZ9SzjANgTyl3dvHl1xrkXHNWfOZDAPrZQ83zuPcDhBco1kPchKzrmXeZHRTYWIxnuJO0BWRx42Ae3WATv1r5tR6N9B3UhQ/Q+W8Le/nihT376rldX1033xm/gEaB6PAwPB7a8Hhko6l/lpwwWFdZW2pwNQqt1rKkX925MprvphlsjzNCyPHW/SuA8vbem4d0bIBm7nFhbnE9AersDyjRgc3sVbquNKjsaSBwWE4Ft1lmm2qnaJHlcuGNXz2/Tq7eRoEeAfqJvfHGm7rP9UdDw/Xk6vraPvvsMzV7cY+izjEXfbPdhLl8yEAHeOPuwNpsGtPkdEKTTKn99Pj4SNnnVlRWbXe21LGxp3IPJJ+9Z8fhdf2e39dYBxcXF3ZxcWk3V1d2c3ktgI47CPe52GBFE06MqmCd/PJ3/vBb/oSUXpYqkCqQKpAqkCqQKpAqkCqQKpAqkCqQKpAqkCrwKlYgAfRX8aqmc/o+KpAA+vdRxfQZr0wFfsgA/Z/+rX/GQVQAfGSg8wt01GoxtxeAfntzK/VZ/MU8wAp43NgVB4UpkMnzbsMv5oHEmecFR1Un8JzscWV9BzWoK9Id8PC9ZEpHBfprT5/YG2+8IVvZ+wAdUOkAHcviqb4TpdxXX39tf/TBB/bLjz5sIDjwYox97WDgFsiXl4LKZD5LJRoUoqjcHz1+bOPJWJBZebZBLa+8cXLIGYuNbZcbGZ5H9SPwnMEnAmBQI0duGS3HAdMnUwD6tIHRyh2vast2rjZ2S/DcpsOxjYdDV//N51IIA9DrVkvHJYgO8AQIk4cecm/l1t1uSRUeYS4KQ85D4DO8FhgFxGkshVG7orBkhEYG/kSHiTIbMOW26xGgc70C6AXw9jrW7uVuXU1jAC7BrYrE8kZJDDvdArGB6OE4NqvStihkt65aBfqh4AfQUMfY3AE8L8qFWWvXwMHpYGAzZY3nDu6zTOpzVOi7uWcIX13f2sLGtgCgF7WrODcbW+xKW6CIDrJcYG2etS3POgK9fK9UmWo0APL5A3C4Xi0F0eO6AaYBz7nmTUMCNRRAbzXznO+QTbzgomctg2Xlrh7WAp/pym0HulGBzzVVo0KkxxyMoK7T5OZ5FOrhNfG5CNXjOQDNV5uoQHfghj00dRFAD/PLYZwD5jiHNYd23rARFaeA8yzrSrWsJpAATyNEj0pyB+h+bjw4NwA6Vves5bhuYm2c/YdXqznAj0MqfP39oBqPwFr7TFCM6xqCRzm+lqv3vQHkoCRvQLsXXPMh7nNlsGdnj4jfiQJ4uV5p/4qPuG4bRfo9iB+PNzaWcG6HJoO9FOjd/ODG8WgwsF8j/mF21Fx7FOjr6cxW/UGzH2zbtRW9TGryGHOw35fGyPOsyZTflUQuYMcdGjSY74PcWgOUzn69AKIRoO+KUt+Ldfzp7NROZidqHuF8AfzMjSX74j2AznWpQ4wCbhly26Bm7UxW7TQ/MYcA/+v1Rus35rvTxEOTQdwPLl5c2ItnLwTQ437rLgLsP75fMQZHAxscDQXQcaoYC8jnAt9q1BJAX9lyvhBAj/by3M9qLMuLslk3KK272vvaatphHqI0Jxd9r/x1b4hgr2b9OkD3xiNcArpcUzvYtW9wCcG+PTSTsX+Tgd7OvYmicSKg/p2OnZyd6h6HhftoOtHAeaRRoIcMdNUeQL/dan+nvnHdMD9Vr/W6udfGey7Hf3wMQD+2bpbbHoC+KRtbewrBuXAvi6/j+nfaRI8UUsED8m8vr+326lr3ffbno+Njq7aFQ/Sd10j7l5l9+Lt//Mr8DJdOJFUgVSBVIFUgVSBVIFUgVSBVIFUgVSBVIFUgVeDPXoEE0P/sNUvv+HFUIAH0H8d1Tmf5LSvwQwbo/+y/8xd0FhEA8Uvz6YRc2knIOt5LxTe/vZNaLUI06AgAXcrPYMMO3OCX8HxW/EW/speDcjN+h1uOA9Cr5hf928KV6VHB1s5a9uCYDPSJvfH66/b222/bo0ePlSHb4Rf7IUOWX/jPAP5Hx/pOlO9fP39mv/zwQ/vg448bCI7aejSdWrffPwB08pwVz+yQknFyemJn5+eCEoAKPk92uOVOwJ2/8zwZslmNgtQt56VAv7qQjTvwJn5eJ29bnrcFi2R5OxjYFDv54bBR1wJTB+2uDQL44f2Amn7XLcCjnTbW9/cV6MASbOgZgM9oN62MbgP+ema51OCyII825D5xURx6frurJ3lEWH4/4xc0pOcbG2peDy7zTGUeQHMAukaAlEA1AfSWZ8zzXbAV1Oeo0JtmhFURFOhuC8wAoANyuA6yzBYUpZlhYa2sblSorkAfyBI/KuRl4R4AOsrJSwB6PbL5fmirbeUgjdqhDt2VchdQPYBoQO92HuzTHdb+vQA6cC4qjlHa9rGr7vUawIcCnZHrvL054u8G0JnrKGBdyXwAUC1eH2oJKBNHDiLyA0QP6vJ7EN3X3Deh+v11yLnSrEITC+suQjYAOvBcDRmhUUS53qzze5nism7XmkDd6rnoWUb9Pcog7hFuT+/Autk3ZE0frN0DCB8NPCv+PkB3IOyuAs3+FNTmzedFRXpoUFCTjuIhXAkb9xLgKxno7XZ+bx5iQe+W6XF+OZA/NDvIqh/XDCnQfS7wiAr0+wA9Hme8zgdrd7fGvm9FzzzVmlEjRS143u0QS+ANKk9GI/u1k1N7/8ibmHi+mkytOD6xzXAkNwrGvNrYIttZkXl2NaMosPdeaM8BXKvpKOtrMHl8Hfl7GHVU3VeV3Tx/aTfPLmxfeZQC6vDxYGzj/lguE96gcNizVT8aLHBxUPZ8ZVdXVxrMHxqJUKFHIMsWw70ERXQ8Xuzbh4OhIHTMVH/5/KU9/9oV6BGqt7OOXA6470SFP+pzVOiT2UQAncG+xb7Ja9TcQTPIwi3cyXln7QOYgb40CkRPe4B4v51bv5M3e4ucI8rK6vKg6GYGHBToDtBx6cABgyYAdwZZGwB9bXsBdBoKAOg0eyhGgb0yrOt2r6umo7MHD+zNN9+0119/3cazqU1mU5svFoobubi89PW282gFZdHvSlnIM6Iin/m0CM1WsbGFmkanhAagt3NrFbUU6GowurrSXOQeReMAzQ44BtAwhbkA3wc851gWN7e2vLnT/YlIFAYq/UzNdIdIA+b3R7/3y2/5E1J6WapAqkCqQKpAqkCqQKpAqkCqQKpAqkCqQKpAqsCrWIEE0F/Fq5rO6fuoQALo30cV02e8MhX4IQP0f+7f/xcCoRKmEjQhixioEQGUAPrd3NbLtezIgR/QAFSLUjaHrHBgAkAEOOAK9JVUiUFLG6BBy0ryk8lCB+bIeryUNe1y5bnLQLl9XdmD46mdn0ztJ2+9ae+++67sbXPgeQ+raCyhW/q+45MTOz4+8c9YLu3Z8+f2wccf2UeffOKZvKulrLJHAJZ7CnSghKBysP0F+JF/fnRyLJgQ896B57wWu2vyYnm+1+5Zrw2scZtkzv3q+koDwEbtAE69PjXpCu6g2CNTfIB6Ms8bG2oUk9PhyGbDsQMflM27nUANYFXW9wJVAK+W7HxRcZJrO0d1D+hfrQ6geVdaWRWyIXfYCITrSAEJoIt2zzwvy+rabfex4OX7gOVAKEA256bn9t5kACgG+LveNFhxAwMBpVKgdwTN+F4H6LVVmWfMO0BvWbFzBXpUhK6X5BS7Aj1C1OlsKicE8tR3WIhHgF4trd12hT9KUeD5bDi4p0Bv21ld2FnlCnQH6Dd2Vw1tXg1tsSEPeuWNB9VOQ2chG/W2QHxPoM6V9ZyHFKb5n1agA9AjqGXuOEwL9sx8Tu5Z99i/u9U7dt6uQFfueVC2C6D/KQt315Xr9cE2n3pK8R/l245hNQ4qbf/HCNEDRncw7NRW72AubUuykrH2pr7ewLLebtQoEt0MWN+V4hUO7giCyijQA0Rn/QPPOx3WpSua1ZTCecmBQib/mu8xo9rBJeeWOTxXBvrQhlhxywbf4WR0OEAxLrcK82YMjZCJLnv3kGEugC4ba7eyZu5wTJ12Lxwj87DjIFgA2C3qeU+sKzuWR0r4HlVWpVu8+9Eoq5s6CUyqkyjcqnQYPm+43rHpINrGux29r7kowRdA7wDQd6F5ZGivTyf29x8d27uzmY5da2l2ZPWDcyvGY2VjAz2vt0u73q1sLcU5Wem5bTcore9k4f748WN78uSJ9XsTDRoJgNdFsbX5bm3zcmM7YhjYA+vKFhfXykBnmuWCwl3rZl3tdXF+xXNRLMc9u3qaDKiTW31faI3J2aFlaobB6pu/YvlPveN+wL2GZq1ury8Ld6mdBdCf2c3VTXOP6ISIABq22B/Z+0YnYxsdj2xyNPHIDPZ37kHdnueA48hBxADQfOngGYiOAn233QqiN41DAPRO1wY5+15f16JtmaztUat7k9ifVqALnnc96gLgztpR80ldC6Avi0IAncE9jyYD79kCpGeW93uWD/r24PwA0KfHR8bgcwDc1zc3uoexx8dmKubvkMiI0bAB6JzLzfW1XV9fN3sr81qFJzokKtAB6GVtu01pL1+8tBcvX2gCE98SAToQnYvH+qFxDnjOWN3ObTNfaI4A+sfTmanBinlNc4MaZPy+kAD6K/MjbDqRVIFUgVSBVIFUgVSBVIFUgVSBVIFUgVSBVIHvVIEE0L9T2dKbfgQVSAD9R3CR0yl++wr8kAH6v/wf/2sOhgR+auW5AqUBw1JR7mtlxvJL9M1q0ygHkW5XWNveswRHgd7r9gUIooW7Msb5hTr22EElqUxxQHCAXQB0LIFljbxy63cAyBtPHtrrTx/aT99529577z3Z27axGc9zzzsGMue5HR2fSIXuwPvOnj17bh9+/LF99KtPdNwL8mfzrk2PjmwwGtn19ZXUjSi6pY7nWEJmsSCorNczW4VjwYKe7+W4gYWAw91mJwUfKr1o4b5YLWyxnAvuANmAq4Ohw8HZ0cxOjk9sMhlbe7+3zj11MaBqNhrbbDgKtthbAXTydoHX99WsRYB6UiKu11Ip3szvBNEFeWQ376piahgfKPfdctgt0nv9voOVvTls4pzK0nKgTgv7ZsC/2yy392YZx6w6ONBzanjIsiafG4DeYpD5LKt5EzyvWp5tDzTeW2ZFBbCvdb24NuvF1tbLnVWFg3EGQIyGA2obraJRoFfVytqdvY3HEwH06TAo0IOFO2rv0wqAXlh5h4U7rgC3dlsN7G43sMW68Ezi9cqWda0MdMApa5TzG+Q96+c9nV4D0ENudaxltHAngz6q/nk/oFyW902jQkeNCALoAay6/bMD9Lge4nOAbUCtZ5+72DzmZ8eGBA8c8IcD8eb/+ZMRlEdCG/5djSL3rN+B4rL0D6BRsBFL9i3xCu4E4Q007AEHoNyosgHLwcKb16EObnd6Wg+xMyQ2CyhbPBwv6mZGhHoAdsFz3BmChTtgECU/jScx4oF9SBD9GwCd+egg3Q0UXIFONrscLgIYx14+72BHjTuAXx+BdqAvKvrCwa0HEjgkjxC8qBzE31eWS6G/3fgaEyznuA7wPML+kFQfmn1CI0ETdeFND522Wa9bWS+vtTcAgZ+OxvbeaGxvDYdh3pi1jo8te/zEqtmxXd9c2831jV1tF3ZVLm2133n0Qa8n+/a6LmzQ79r5w3N7+PCh5R3syEdW7TyjmzV3tZ7b9frOinqnOUYBV9d3tr65s0wAHVvyrtwYepmrqyP0VRMN0QONHf7eil1h27IQvGV/xclAMNVYq2MN6riYL7U3opxWBEffATAKc5qT5vOFXV1e2eXFlZq2uC5cozzvWTesy/jc5Gxqk9NJo0CX7XpYe1x7GrFoSOL+tQ3NWUDpYrOVqnyP00doamCuZrVpr+sD0PsDOVLodbr+oQGGPZmGJOzedT/zhiT2S2qk76QJBQt33ApKt0lnr1McQKhJrB0AvTvoy8L99ddeV5PYyYNT/Z3GEGpFXT79/HP7/IvPde1ogmCWSnU/nTQAnX1cDgDEkwQHCeZt3I9kuT6bWSfrWL3dKetetb681Hpg7dI4wd7LoHFI1vrk0r98YS9evLQVTjQ3c+3vs+NjDdvVbnWvqAePe+Dxyd/54Nv/kJRemSqQKpAqkCqQKpAqkCqQKpAqkCqQKpAqkCqQKvDKVSAB9FfukqYT+p4qkAD691TI9DGvRgV+yAD9X//Pf1NF1i++KxTLbVco50GFCzRGmbpcS80XoQH27ajzABUoB4FvUnp2uvoF+nLpVudSb+92UtuRrw64zVDUdtpStkbbXgH31UqwgezXqtrZe++8Ze/+9C17/7337P333xdA570oSAEVQAI+FzA+nR1J5Ye18dfPntlHH39sn/zqVwIyAAiU68enpzaeTOzm5tZub29kY83nAVABFXym6gCI2+0MQArURxULsEUlGa2o765v7e76TkrTwWBog37fit1WI9rsUhcUgqPRUJa4WCqjQK+LrdVbVLtu2Tzo9ZR3DkSXIr8slCeLog+oE78T2LkpUQkXzbHdzu/s+vbW7uZzt1KWqhaQ7rbDbqu7tx724oO+9QOoBFrhpw704FwdShXWzbAwb8uSmGsFGGrVtWX13hXFKNnbEaCHPGogFGBdAD0okAVsAeh722UmGMO5AnHhLcWuEiC7m9/ZaoECfWe7Yi81Kvnzs+lMTQeALM2RsrCqXltdra2TW2PZPBn0bTroCVTT/AGYPq22drYrrJzf2uXFpRTot+XAbnd9u1u6Df+cho19rcExSWne7tgg79swH4SNxxXoHhfgtts8OB7PCF+5xfR2K6AFDHbbcgeMqmHX89MFZG2vLPm8zXcFgM5xC6rTLuE56A7QWw1Ajwr0uuVz8yB5DsD3fia6f0RwfTjsn2SgNwCdjG/Znddyg3Do52uYQTNFVGAf4LnDadYlCmLWtOZZjG/IHaCzniLjjwp65nEDpVH872jsAFe7Qh1gDkBnnQBBmZuDfk+Dpp5oHe4Q3fco6iwVc+5NHQcFOm4RAPTCysJV8sDZbqcvCMs8ZA/b1ZXnuJee486IngpqCwmKdinZAZ9NpnoteI7SmH+LymQdZ8iwj80S0SVDxyslfrjGUucD/tvW7Zj1e7Vy0I+Pj+S68Hg4tLfyrj3p5OHzd5adnFn++hvWOj2zW+1ft3a1WdhlAOgxHgLlebfbstFoYGenZ3Z6dmrt1gBPCdtudm7/fntjz+8uNaiBxzi0bHu3tGK+FECP7gjA816r48fPcdMkwv0BAN7tuUsA+2extW25tVvU1re3qo+akoz90WMZgOrXxCksl/eu80Cfw5yJduK3Nyi252p+io0dwHOas8hBj81Os7OZzR4cCaDHeeMq/5ZnoEupvhEoBppHhTt7LLnmtgu2+Zqze93ndttSCnQ5b9BYsCMD/dCI5E0hmbuDBFeNaHfvsDmsJdsbu8J6t7vXTLazkoad2DzF9Q8AHReVJ48f26PHj+3h44d2/uih3DfYeziH3/ndn9vPf+/ndnd7p3nH3BIQPzqScwP1ZS5evnxpFy9fNtb3uu/2aQjoy11lNp0Kiu/WWzUWeBzArdY/zTJcTG9iYg36fY0Ih6urS12fxfWtza9vVYOTszON3abQ4J5zP4Li01989Gr8AJfOIlUgVSBVIFUgVSBVIFUgVSBVIFUgVSBVIFUgVeA7VSAB9O9UtvSmH0EFEkD/EVzkdIrfvgI/ZID+m//Fv9VAQdm9GoAPlaYDT8GmohRAx/o2ngvwHEDFvx1srMnUzgXfYla4qzULMbXGEpy86k5HwCkCdCABgEUA/Qa4vbP3333bfvbeO/b++w7QUeehbkbhCqQGunO8AuhHR002MAD9V59+ap999rmrnBcLAXSs2UfjieATg+/H1pxjixBNQBSwhho3ZOiOJ1MB+gG55UF1CTyf38yVAR+V2hW52/VOCnQAK1BiPHYYAegAoo/J9EbtWqAS9dznYX9gvU5HGbwRSAK+Bc/lvhugEFCfnOrtNgDctd3O53Z1eyOA3mSgByXg/UxaB+huyR4HAJ2mifg6wA4ZwBxLVHIKElGnfQTEBwW6O3U7fMbCXfAcIhgsxpWSDoNqmUAbc8kBOorVWteaAUDfriqrSmus2aPtM8cqC3tBXVStK1m4R1XrpN+zSQToQeV+utsaAwt3QbmbO7st+4Lod0ufY7JDJqM42s/fA+j9Tj+egquEO25dHx80GnjWsQN0RQ7sa9mwZ6jLO54tT3Y6EJ33RqgKKO8C0AUi3RUA1T/PA+eipTSoNSrQBdDbWQC8rvqPr1Ou8r2tKAixG4Cu10mV7gr0+D6aVxygh6zoANDdln2nT5S9v4A+1szeVOL26MH2PUBloJkr0LuGW0M8PgH0cHDx/HFW2HOhw4Nzc/X5wMbBfUBAsI+VNgA95sIDYx1SA889GzwT0GXE81K+987XcFwPAPS83ZeCOar+ed12h/rcryVrXTnebsp+uNY0l4Sc9Lg2m8++p8KXI0ZwseB1fIiOT01FPh/uZ8HLcl1xCi3r5Tsp0LHYZo941B/Ya63MHgYQzHlkp2fWFUB/0GRqXwLQtyjQgb4OqQeDXGM8GkhFzDpq7XsaEaCz90WAvq0coDP3IkDHXSRGF0x6Axv3ht+cm5qP7WYfkVK62Lj9P/v4eq3GhQjQ435Dre/mC8VPxHsBzVo0vrCPslYZ263b6qN8jvsy4BwnARqWWHPMxSkA/Wxm46kr3NUUFEwZBNDD/q17lKzrffB3VOX70iMuuA5y4uCYy93BeSMAdMO6PebYsx+Yr9VGRa77JAr0VvMdaMQB6NuqOtipy+beXQviezs9b0aYTKfKHqfJKgJ0Gog4L+r4Oz//Hfudn/9cDUfML5p0gO4nx8dNLTnnl8+f24vnz7Unca58jxpSBgN9FnCcvaXcFGosiE4xNJDhBMM8jvez8Whs0/FEwJ05I9h+cWXXLy/VBMM9lznWabVVE0VDcD9xOwj7g7/9e9/+h6T0ylSBVIFUgVSBVIFUgVSBVIFUgVSBVIFUgVSBVIFXrgIJoL9ylzSd0PdUgQTQv6dCpo95NSrwQwbof/m//CsqclR0AzJQGQM14i/eeW69WBlZ6NE+F0Wf8mxlJ+sPh+6uQI+2tcqaXq0FDSJIaQPQgakBoEcFNNAF2I2CUQr0d98WRH/vvXcF0Mnzdatkt4jnO/hc7NsjQMdC+Pnz5/b5l1/al19+5XnXy6UUlZMAwVGqR4DOcQAYI6hRhu3Wc9ilWNxubYJy7+hEAD3C7M1yY+vFWkAnqvLJt0Uhi4WvIFJRBFXtUIppYBaw0HY7DeADwIzM57oorS52fnI8gCwBoMf6Ai6B54LoArhrgfOru1spP+M1jBbg0Yacv0fL5G7vABFlPY3rgCCxN0soA1h2xCFLG+t2rq0BBD3HPFq4fwOgdzJrddtm3QMsBvUC0BluH981lNCA26IKFu6Lha2XhRVrALqrH5l31IoRAbrDy3UD0CMwBJ5PaAoI2eMou08CQK8Wc8+Kvp0HgO4KdK4/AH0D+KMJICpJsasm177d1XV2paiDMmBocx0E5zyHOYIqNTy0TK+PzgI0IXQFT/29fB727SjQeT7WRGr0ANDj61B4ysJf3+01d4W022LHh9ZDyN6O7xUsv0eBo2a9Dm0BHIfcH7Ax3zlAF2zEhUARAFUDDJWPrcz0Q7PLfYDeqK3buWUAdJTuUUXvEdiNql6NGgDEaufJ7UGJrezzANAF+YZD2bf3e9/MQPf89wN8pKlAg8KH+gIbyeKO9uzsLVkLgA6o9SYO6s6/A8JZ79Ex4j5Aj3s25wpAdzt7V9zrOtxr/olNBUD5+DpqoCYUNSP52uLPuH/Icr0P1EfRvLW8XWovYJx3e/ao3tsDcuojCD05DQr0B83eKgV6sbRlXTZ763DYtdGwZ6OR53izlvZVblZ3BdC1v87n9nJ+ZS8WVzo3HRdNRLcL29zOg0MArhEdO5se29nsWIA5WvZ7s0DdfD4AHXi+3q7vxU1Ueg214lwZ3BfiHIuNDLKGD1nbbv9+LVAOWGcOx2tTlpXtCmzZC+3pzNfJycTGJ27hHgG66htcIqKzAjbsjNjsQgxHtS2tKnAnCOuL9ymqwvcqRVewwcmenHuir8Fo386/xTmi6yu781bTZFLs97alKSE0qOh+QGPWrtTcaYB83rF23lFzkyzZJxN78OjcHjx8IJgOVOfz/87v/8J+8Qe/8HiTutZ8Oj050b9zrBwzdvXPvv7avv7qq8ZVIgJ05kGcc8oqB5YXXhOvC/ENnk8f5+psMpUjAtfC41Hm9vLr5/biq5QWcYMAACAASURBVGdqplND1mBgx5OpHY1nahi6r0D/P/+X//3V+AEunUWqQKpAqkCqQKpAqkCqQKpAqkCqQKpAqkCqQKrAd6pAAujfqWzpTT+CCiSA/iO4yOkUv30FfsgA/bf+639PJyLQvFpaFVR5KCddwTgzFImrxdJWS2C0v25DpuxqLRU6kAgV6H2AvpgvbE6m7WKpAdjq9VA/96T6lvL7PpQBTtWu1gNwAtl++s5b9s47b9l77/7U3n3vPVncAvL4Jb2U6ryurgXQyWK9QSV3fW0vLy6Ug/78xYtG/UdTwHA8tt5gYHNshudzgUEyX1HNCppvNsoVZwBHUSqiNp5Oj2x2ciKrdmC7LIK35KCXAugO8QCHACPPYAbwYBWM+lw27oKEQ+UUZ1KX14IfZBSPBkPbkDG/WB6Uz2Clei+oI0UfwA4YU5TKGo6q2bvFwq4DQOe416uVw3flkAeYaQ75gehcI6kfgbpk06sBoGNDbOiHAxt2ezYEXHJtAE27neeio9QMylOgk14gYOznjgLduni1t5VVHa3wKxhUZg1EI3MeeF6gzNR8Wtp2XVqxrgXQpcgHpo4dJmGn3GTAC6CvrdWqvCGg6+pzVOiycBfIattJubWTcmP1cm7XNzd2e7uw2x0Z6H27vQfQt1lmBcp55m4byNqxbiu3bpY3i9uBp4PxCGmBpDRJaEQFegToLRpJQg66LPrdvjtew0aBnndkjw/UyskeZg6heA0K2mgV3QC+djsosB2gu9IcoBxs3MM80b/sHXo3KvVgmC6AHqzJsWvGhh0rfWAY8x8FKvCcnObYLKFGAmsJfkbYhkIdG+kdcDEcSyvrmAa50U2Ou89fvrPJCo8AnekTmg1YG6MA0Lnmvk7c/j660+u8RN3vAfSspc9gRGjPHoILBBbtNOEAvFvWtnYrt07b7dvlqlFVUqADDdlzGLuQsy4j63uuDwLo91To2GJzYMB1nwc0HhycOHitGmsCWFWeOErrDlbpboXOHOc8u13swAvL24UU6IzTTsfOy50ds9aDJbgdnVj76WtmJ2eNavh6u7TLcmWrumyaMUajno1HuE2QGe7nuq+7ZlVuxbZqgPTL5Y1dLG6UgS4Ld+zGb8hAn7tCm6abTm6PTh/Y49MHcqrwmAvmvO9BxCuwtzlAXwuix3njrgcQ6VYDeKkb+/f95g7H3S1FgbDvM9hnJ+OpGrlWK7/v8N2bdaH/Zu8G6A6PhjacjWw8GWmv0LGEHZS9l9qxhxFTweC/lXeP5fh2K9txb5DxNYotO+uzgft8VgToYY/QeqTxwzI/P+zuQxwD90zNk11ljQK9rtRoputItECJS4k3qGhQ+07mmfPdnva705CBfn5+rhx76vzHH/7SPvjwA10/vpe97ywo1rWH5LkcMb764kv78osvmuvM3hydHbjXMSdcbb/TvZ414vtZIQcY9gDB/VamGA0p3HsDb7LZbuzFV8/t2Zdf23K+8KaCTscenT2wR2fnNuiFvXrvLhl/43/4a9/+h6T0ylSBVIFUgVSBVIFUgVSBVIFUgVSBVIFUgVSBVIFXrgIJoL9ylzSd0PdUgQTQv6dCpo95NSrwQwbo//Z/8x+oyOTSklsOEAdCoLSTRezJseKKAejLuau+sZGNlu6Aj6gwBHjIwj2qi5eo1hYG5EXZ2gAdJ5LKXBV4wp47oDhB7MVSAP3p64/t6etP7J133rZ3333XHgPQAXwV+dnknd86QD92gA6MBayQEXx5dWVXV9cNbFIW7GBoKLB5HcCM58g1V6Y6YGW7VQ47TQKAClnTl6VnxwISsHAPACzmv5MFHyFiJXDnQILzQnELQB+PAGVdQRIgLZboGF2jIHxwfi5VerFcW7FcNbA4Qh/9GdTEgOmdsqtdNcwxzpcL2bjfLeZ+rovlAaDfgzxY5ndQOwp++0M2xC0ymHtSewtCdV2BjtW2VJPbrfXzXEMAPQBz2JLQV4CgAPR9DkAHkoVsbI41KNBlC9zvy0Z8uwNe7pRRDLQpNzsrN3vb74BtbjEfLdpR0cZHFSzczRz6MaZkoA/7OmbOETX3cbG2YwH0hd3dkQ+/srtqaPN6aLfLjXKEF+uVle22lWrmcICusfdxeDi45Vw9W9ytzIty61nbQcHZKNDJOM+pdd7Ysou9O2uzPGspY76buwJd6lH+zvkEgM6XudIVBbqfJ2O3r2QzHvPEOcY4+yJA5hj1Cu+58Lmp53zEucQ64joAw1lzrj5FuR1t0t163GGxQ3E/V86b8wcYeza028S3SYF36/gmxz0WzXPdNYDLQG1UuKEpg7zusZom3IoboN7tokI+2J4DOltth+XRCj0CdXT5AGvPSPfBHIz275jht/bYlPsaAGzTjALQJLv7oEDfm+vLeXjDRFmjQA/zOVi0qyZZBOhYX2+bPPioQqcGqJKB0FHRyzUMBWuiCkbDrg37exsOzCac/2RiR9ay083WZkBjwCv28jQyPXxs1dGxmmRolrkrN3ZTbW21dxU5o9/PbdDPrdcLTRyyJ+9Zq+4ZzvJcY/a6y+WdBhbump71vgHo2HOzRQP9Hx4d2/nRiVVlaauVr1feT91czd9Tqcg/3+6K0MSCqjq3Dq4QXSzlPToiAnRFB5SFjgV4TZ24RjQtYe9OY8F4NNV6VqOQ9uJaAxcUrMQB7fkwt+6wa4NxsCcfjg7NRkQR4Kig+5k3crCXA4gB6SXzfVM0WfTKTqdhqSYiwC3q+W9FDuzcMp3jcYDuI85p5hNAmz815/a1beu9bVDc61w9TsDrVsj9QO4fRvOVA3TtXYxuV4r66XRixyfHdnJ6qtp98cXn9vmXX+iceNCIBmB/eH7uTgbdrur0xeef2xeffd40I3BecvMIzUj9/qBR6FObOJe8OcJt3OO6oalqMhxbv9dvtsM5cRhXt2qe83iHvZ0endjZ0YmamLj3c/48/tb/9L++Gj/ApbNIFUgVSBVIFUgVSBVIFUgVSBVIFUgVSBVIFUgV+E4VSAD9O5UtvelHUIEE0H8EFzmd4revwA8aoP+3/5FOJGaFkzuLKhmo8uDBAw3gA/AcVblyUG9uXBW43khtNyS7eDgUiG612oLcEeYCz1EM8ot5B4GZMrA9g7kKIGXnoC5DiVjadrWyfV3ZyfmpnZ6f2Ftv/8Te/elP7dGjRwFO72TzznFgE3wkgH4i2AtYdhX7whZBqUhzgNuY9wU2YzZuu5PLgpb82ghCgefUAlgU1XkA9KOjANABecATrJyBBRGucS5VtOgF3rmKlSxiRoRn1JW82E6rpeaEs7MHAui79caHbLQB90EhGCClLpIUi4cMeODSYrW0O+zslfU+1zkDw9rSSIYwcmB5UJ3THEHTAXVD9QwYAvBH9eugm9swz60stmqWALCM+n0bUTtgc7Qad+HoQYFODnWnJYguFTOW1wB/AHq71VhMA9DXKH8D4FIm8ba2amsC6NHWXBBtPBZ8i/bJVb2VhXtVH2IDgOdHw4ENet0QPZAJoB9t17ZfUZOFzZdrm9cjW+xHsnDHuWC5Xtku71iFIl/uCR1rtzqWVW1rV4ccb0fmQUEdgJFswsnYJms7wDEBdNW55Y0iwQYfnep9yS1KfjLQlY+Oil4AvWO9oIL1y0wDizexaM1Ixe4AvQQMA3nvZYs7MD8MwFYdlN/8ob/rz7BnqQmjtq1AOOpTh2ead9huo6qV7TgA3VXTvDXaibOWI0B3mM9nM6/ITD8o9R1c+pfG4zPgIYA2zEnmnwA6YzxqAHqee058bB5wtSug0RXcroznPMmUrg6NJ1LY/wmbexT5FTPf867Zp4CY9wE6a8kt3GM7jNeq4FpL1e7foWYBOS7cB+jFwSVBFviuQO8BmBVr4TCb5ht9Rl03dt2z6dCOZ7kdzfJmjUyqymbLtU2Wa6l+2a/K0djK0wdWTmaN5f6iLm2+L21tddNUQNNBt9u2PDQfqG7Wt6wFBO00x3m1mtvVamGbspBzBvt4VKBzfMw3gOjZZGoPxlM1CdCcs1qvbA0I3m4bG3IqTqMBNVWjEHN70LfBeGQDHDiC+wZ7PPOLZqqYvQ08R3EOiI8W+cPhyMajiWoWGwjMV5fuOVfX13IasbxlrdysN+g1Fu4eS+HQOmalKw6h1fLmq7BeiR7hfhEdHrQvBqv3aHvAHi+r8zI0KLAWwzrl8+KcptFADUI5jgk+NzdVbSsahe7dIxS/gdMDWeu6f1SC58zr2JikbPlBXw4Ck/HEZrOp9fo9u7i8tKurS80tPp998fGjR7on4mbAPkJtPv/0U/v8088UXUGePOvs5OjIjo9mNqJBYzTW6Wnub7aKMmFIfU5N1Bjj95+8zfx1pw/ODyU80L3clP7a0KBwNJ7Y0XiquX7fwv3//mt/69v/kJRemSqQKpAqkCqQKpAqkCqQKpAqkCqQKpAqkCqQKvDKVSAB9FfukqYT+p4qkAD691TI9DGvRgV+yAD9X/1P/00VGegcFcf8Yh+KBjxH5Qb4IQMdaB5BO7a0xdbVauRWM2BL1Q54sWtskck/R9XtakMHBcperlAU7ppcXcAw8ACwgDrQ9rVNjyc2OZ7aG2+8bm+//baOJWawx1/8A2uxmSenXIAk2tHKlnktJR4gmOdll9vKmu/EzvxPAnTqsFh4xm5U4gHoySZGHRrzjLE5FowBIvAn+bZlITCBAo9rLjg9xo7Ys9OBC7JXD1m7NB2g+gZUZeTsYqsdPg+AIUC/O9hpy2q53ZZtd7wOAHTyvFFU6xrSfFDVlu1R3R7WT8zcjc+ooUA24rksfgHoWPb32pn1Om0rNhvVjc8Eno+wCQ4AXfOZ/0PB3nbICwjadzKrO54DrHEPoMc8ZkDuEtVvUG5Tu6rYG0x8vzvYJ98H6NFSud4D0FE+lg2omY0GdgSk63U9ozhr2WyzstlmafsVrgpLW663trCxLfdju1s5NFoCTAHoOQAdqApobFtWZZbt7gN0loKrKv+UTXjl85cBuAPpAtZiE4Arzw8QmdpHC3cy0AXdggK9FxToca+ISlcpX8MQpKwBxg7Leei/A0CPgBcAHl/jilgH6q4LdZiN+0ME6LF5hLWkiASOM0JfADoW9MDkcM2AbEWBy8LuXua1Gb0eTPH4cPP3g+xdx1xVtmctRoDeaQf79gNAZ67k2Fp3HHgLetPkkHszQYSUrjTfWVUf5oOr4YNrQATtJBVULbaUphnDAXopJTWNAax3z5h3BX+sUwTo8TnVnNfh7n1v/+L5uMZ5vlGgt73pRMA/5Mizb7DuUQafnEzs/Gyo4XC/bcOitOliaaPF6pBRPRxZcXxq29G4eW7dqm2V7W2rnhpvXKAPqZ1hcx/WJ99tPWtZ31rmzgrMl5v1ym42SwF0nUdR2vLqRoPJwrEMuj07HU/sbDzRXsf9ARU1+7eU9rFRhqaLFrVzkM/oDwc2PT6yycydLQC3NCGw7lZEBqBk326lcgeYA9BjPVFJDwYjfU50B8DZhMG+GB1E6nZt+3atOAfuP8wbOYPofMj1xhkAEIy7RDvMe79H0KjEHk692V8UkbEprNxsm3Wu5qiiFFiPe9B9gC4IXtc6h0G/J9Aczz8C9JKIj1AT4h403+I6Kgo1YtA4Fp0VOB5cEpjr7A/sg1yL27sbRZRw9fg7bgWvvf6avf7aa17f8VgNAZ/96lONr776SoMIjqPZ1I4VxzLVHs8a0X1juWyU6l4rahPqs9tZu9W2TtaxXt7TcVBfHFfqstZ1YN+TQ8toYrPhWHVumkxQoP+Pf+PV+AEunUWqQKpAqkCqQKpAqkCqQKpAqkCqQKpAqkCqQKrAd6pAAujfqWzpTT+CCiSA/iO4yOkUv30FfsgA/dd/65/XiTQqVMACQLCqGwU61tbb9ca2ayxeA5gQqEBJ2moAOuB8symkhItQCgUhA2AXwZcsoGVz7r+EB0SgAvZc9L1+6Q8oGI77Gk+fPrU333zTzs7OGvACGAeEAkNG44nyzeODz0MhR64rKnVeB7ABDqK8jio5WWj3h4IjEQ4C3YHGvDeCL2x0+e7Z0VGjEvV6rJu66XyLjQCJrHlDlu6UfN4A0KWwhDLSoAAwB/hi3w2sQonZQfntyj5eB3CD6DUW+VhqY5Vu1jgBAEKWm7WtlF/r14bPRkrb5Kffy3RusndRMfZ7GgB05d3TIECGN/Nhs24U6MNeT9no0cJdudMBTkodLXVwW/A8AnTBFZS7bZ7LGhUqCt/FZm1LMuLj9S/3ti9aAuixQQFgAxTjz3j+eyttb1zHolGrAs+Px0Mp0AX0zWyyXth0vRBAF4DbFLZsTWxlkwag03RQd3Or8q5q6gA9s9aubRmy+fDQfER9HAC65k60CUcR/icAOhhTUJymCNFKb5qIj783QO8IrvNwBbo3AwDspF5ukx2Pyrf80wBdx+NQ3Y8vqM6DYroB6CH/nO8AfhalW7jrWuEYIGeCA0BvrKx1XK3mXFGgk4MdlbQeq7C3csf3N4WT0jUYFejJCNCZ/3qeJpMA0EdDbPu9EQdFbQd3BEF0lPB5gIpYXDsEFqymQaMqBdAjzERNreaOYPXOOtzXLat2e12KZg+i0SY0vES1sizuWwGQh32iVGxCrefjfqB5zQjuE9Rc4DPuXzQJYOHOtcsc3PIaaqy9cbMR9GTNPTib2dMnR/b0sYNNHr31xsZ3cxvOl00zynYwss3syDaA6NCgUnRats0zKzuH+VqrmaDUvIv3Hdt3zeqeGQ0iIb/9rljbvNhITa59Y7Oxu5dXNr+4EkCn5oNez05HDtCBydqX6krAF0If4bZU0TgDtInlcLt7lOen5w/s5Oy0AbeonC+uruzm9s5dMKpK9uAAdFxA4j2I/ybKgXLERiGe6+Z9NUDpO1iTrcqqVmV5L9jE9/pSyqMuj/cf7iUAbmV/hzmo75bDRxls6LtaoxsU//diNLCyF0DnM0LcgvbAoGjXmqkqWdBTK14THSO21d7WwGjaF3o9De53Be4bKNGJryDPvLXXoEkluoTITp61H5wxOO7F0nPfeY7POjo6sp/85C17+yc/UfMTf+dcP/3kVxqffPKJffzxx8pFnzHXJhM1gfFajvn61oE8TVJ8Lvdun6ceUaF7Mi1FLe5PNDm4k0DLF4hAenzddDi26WDUAHQ1ipnZX//v/+dv/0NSemWqQKpAqkCqQKpAqkCqQKpAqkCqQKpAqkCqQKrAK1eBBNBfuUuaTuh7qkAC6N9TIdPHvBoV+CED9H/kN/4JFRlF2Q5baoDgthBciBbuAAIprguHbIJ0ZHPL6v0AR8mvJfMcpfrBFhq7a1fNAtvdPtbVn/EX8Hym8mWDBS6/yCcOOu+5HfH5w3NBdCBBBA/RIh6IhYqcfHNBMym9+eU+dr07u765tlss57FHl73ywaQ5ghrAV5NTC3zZFFJYeqZ7W1nwp6enAl6o8BjkzSrDW0p3zySW3XKxEUB3ZaMrBYHonHe07cXCGhUuxwP0wK570h9o6BoAbVA074V0G3iB/Tz8gnphz4tN7xxIDJAptvosPpPmB9shu70nQRcCDWAmZJmPyJ1mjEZS1/NnVlfWqis1TABWOEds3Qd5VwBdoCcAHoc8nt17H6ADY8g4BjxWqNLbhyYLMtzv1q6Y95oDslCgI+lFgY7iOPcc5PFI8QBYBw8GZCjvbN/Cctrzt7HYd4A+sn7XARmW4ePlnY2Wd2bYTXNditJWramtWgB0b6oAoFfd3GrAWoRXIKMKgB6yqoNa1+d8zNQ+WISjuNU56Hrx76jQzXrdrnV7vQNAvyfLxjZfmefkJivv3TPQe8w1qYV9jThA9xEBOqppILpgvtPAoC4Hnod1GSCYoHnMBRcU31t1z9ZdGeiFW7hH6Ml7eA0vi6p3rjc27swe1gRzDHiOipY/abZRJrycJzyaQdfBEwdUg0OQAOCtQrqt1zCP+B7gucbImyaiAj0CdMCkssu7nmHuYmsstGvb1aVDdKmB/RqpwYNEiJAfDzgHoNcV187rRgMPmd2yrFZjy06q8n0GmOe1DoJLA6D7Z7oS3u3fUWHzfbyWhyBtN9fn817FKIRGCDWK8H2bjaunF0uHykdHdv7gyN547cRef+pgU0AW14ebOxvcLRo19HY4shX27cNxcx3KvG1Fr2O7PPOLhpU6666kycStvvnfvs6trsgZD04L7cxWVWnLiigFFPiFMq2vn72w6+cvDXAMQMcZ43Q0lgqd68ix6brlvt6XMZ6jLEIDVNaoqwfDgZ09PBdEZ99msEc+f/nSrq5vGicA1gAW7swD7h+sV9Y/inTuMcQt0CzVaWOF31VDicPm0OnT2Vve69pwMNB7cM7Yyvbes+OpfR+A3e15Q0FsZqBxKyjLWa/MG+A5g2YvzSf2mNIBOmpwBs1krE2mIK4j3GOUPa/vYI/0OVKEDPR9lun8pI7Hvr7aCaAvlwvNBcUG7ENdwz7EvtI4KYTIjfUGV5S1IkgG/b5A+E/eeksQnXsTf2fekX/+xWef2UcffWQffviR9u/j2dSOaNYIjjI0Qjx/+cJeXl7Iln+xXNiu9NiR2OhB3bj7ZAGgc28YjUfB2STTvSXO11FvYAyaRe5buP/1/+6vvho/wKWzSBVIFUgVSBVIFUgVSBVIFUgVSBVIFUgVSBVIFfhOFUgA/TuVLb3pR1CBBNB/BBc5neK3r8APGaD/g//KP64TiQAOGCjwsC3sjAz0swdS1mElDphFAQi8AEo55HWFHcAQeH59dS1VmysAt8Fi2kW4sQ6uPgcWHbKKgedkkrvqNQCS9t5a7dpmRzM7Oz0VTBWsDpbwwAseebcnBWO0sgZeCYLsqgbAoEiPUDG+DkBOcwB/xsYA3uvwwoEZA3tcFKOAkLybS83ooKq0FRnkwSZ+jQJ9yznXDgdltesW7pyXPlc21hC9qJLfWmtf27jnAN2hqNcVpSOwhu9mYHFP3VDORoCOAn0l9TtgOeRgA0MA6PeuV5ytAoHBEnwyGtlE0BJ14UgQar8r6aYQiHIl/tb6wN7wHofnQFXs26kRed+5tfNOsHB3i3wH6Hupz+s8k4UzdQSq3yzndrtchkztre22wcK9ytz+HFvnEXUbK7d3OOD4Btbu1Ja1d2YZgNJV17PBwLBx73WCfXBd23B+o4ECHeeBzba0VTa1dTa12+VWAH0ONOqgQKcpwaE1DQudfW75nizjg6oXtSvzQ+bXQcUdjNMb5wJgfl2j4qwF8qRGFcCkccSpNIxT+edZ2+3zAejBwh2g3uE7w7Hw37w/XiuuPRnojGjb3gD0MGdjtj3gvAoA3de1/53h5+D24zQWAMF93rhynaMlx5w1LsU1imUp0Mnv9jq40wEAPdhRbwsrAeg7APphX+T44ZxUwR97NY4wfEPAbjyz4aBvw0HPiDRwgN43ZXnnbq8d89g7Xbe3FkBXBrVbuAPQD+DOP5d/j9bZFF7pCbKYd9vtCNBZT2pIoIbsazgmkBGvjPudkTjPoP5YhbPPyMI9WOdzVuxrrjImZ9yVub43ugsEqmgiL1hP7I3zu7myrYHKAPTXnhzZk8fTpqGmcw+gKyIha1sxGtt6emybwchwAGB9bdst23bbtutQC69vWW6tLDY6z3j+wPN617HMQh573rEiMyuzlhoyuJ7r1dpefPGVBg1U7D3MyVOU5CPUxRFcu9KcKInFYm53d3PNgz0Mv7XX/seao1ZHJyd2dHpsx8cndnJ8bNtdadc3tzZfLhtVdif3zHTmnVuzL62b99QQxTW5vrmxm+ubYC3u10kzCgeNSd8Gk4ENR4PGqQIbc2odG7ikcifDu4cC3+9ZagIhgmSz8T2exq29KTqE+56DYX8d8ByQHi3M1UQR9oboWsIa5TtooGA/5DUoz0u6ndodZZo7QPcGLgfoHi8BhJerBBM0LJPoeBHnpZwWgPVVqc9mbyEf/cnjR/bk8WM1dnF/YE+8eP7CXr54YV9++aUGE+PRw3N7dP7QHj9+bE+ePFHe+edffm5fff21LQDoi4XnxcuRomxqx3l2slzzGneSyXRq2b5lraql5oZo4d5td6yb0aDh9eU4ePz2X/2b3/6HpPTKVIFUgVSBVIFUgVSBVIFUgVSBVIFUgVSBVIFUgVeuAgmgv3KXNJ3Q91SBBNC/p0Kmj3k1KvBDBuj/wF/88yqyWxublcXONquVFZutbMsZUu/xi3Nr3bO8RWnJL8sPecnX19f24sVLu7lxy3QgBiAyZo/Hq6kMXZTSIQdZ2dUA9ABTACpY1e7qrZX7rQAE8JXnlcO+XLrNdcyHzsgZ9vz0g5Uzv8zfNxa1yiVGzx2yyKVUlcrXc9GjtXO0EAeURTV0tOSWEjjmGUslWAv4oATn3GXhjl09Nsfh3MYjsp0P+cYC0MC1qpbaEoiCcnDS69u412+UmbLu1uhIPYhaFZgJ/CBHuAHoQKdg+y6wDVgsK6uLnSEn9hq57TuADTAaGwOm45HNgNTDoedxd7tWFYXV2DoLRG1kKZ9nqKZdeR6hHNm9wD2uiWAx6lty0PN2o+aX9XXe1og5vWVd2dX8zq4Xd1KcoqrcbWurCiSuWbA/70l9rsYF7PmDMrnbM+vkuBUclPXTQd+m/YGh7HaL/J31b6806uVC12O7LW3dntk6m9nNYmPX11d2twCgdzSExsmmt8y6rb51Wz0BxLhuUYnez/ZVJRGz2v4QabDDtcCV6DEDHQt2tKpA5GjPLXiO4jwHTLm1sxTpUYEesqw7wPN7AJ3rWLX2VrUOdu3ejxGU5veiCQDlO1Tn0cIdaBgAemyyAA57vELRzH2h/n2TXO7nTx0CRI+fB2y7nx3OWi/KA0BvctylwHbY6dNvb/WudIgeLPGZT8N+zxQTMHQQSiNHr9exXhf7dm9iweq9LYDu10XW7E0GugNrb24Ic+Oe5brIJOcV7KldMV/aFscG7OQ5Tcn+M9szj/YOBzlPVOnUHTDKPsQ6iRbmACwNMwAAIABJREFUTYwBALXvkJRjkLOGIhgcJgKn2ScW84Xd3t7Y7c2toCeqYSzcnzya2KOHB2v2znJlw+tbG8wXzVzajae2np7YZjBu9tZNtrdNp2UFOdphDpeyZHeAHm3l67JjVdmxrOVrlYYX63Vt3+9qXgDjOcYvP/lMQzbm+1oNHaejgZ2yP6h5wOGwGiqylvZWmofW241U1DR3RIcQFOrj6cTG06kU0gyaDuY05ZRlE/tBbAdzjOsAyOUzyUAfjSZSOV9eXWl/XSxWtpgv1Tzge3fLTs6P7fT8xKazqeYN14BGKfYu7V9YzmMnH5wevLHKG5dwDmHo3kNzAHOf+1m4h8S9BHjONYxxEro3BYAe73E0gfTkQND1Zo9ObjVqbO4tzJugXvdGHJwfCim/lzT4BNcS5ky0+vemEH9tvJ9504jv58qn7/ft9PjYTk9OGocS1tccW/abG9WMwf7y1htv2ptvvGFvvPGGvf7667ZcrezDjz+yX332qWrOscipg/iV0DhFswf3VOzbaRyL96BMC8KsLqvQAFVYC9sKGhtoOgjrkPn4B//b//Nq/ACXziJVIFUgVSBVIFUgVSBVIFUgVSBVIFUgVSBVIFXgO1UgAfTvVLb0ph9BBRJA/xFc5HSK374CP2SA/o/+pX+qORGOE2C6nC+V730foMOlgOgRMAOIUKujWosgCfgBPEeVyC/i+aW8FOttIAnW6g65gAM7pKoBgkvVFwB6hI+yQ27XZu2qyYLlvSjmgM6AAaAGrwf6cXwOATaCX7KvrvfNc8DGqA7khP2aeFOA20G7uhhoEAGz1PDBQlvHGP7Oc/UesFLJivf68tJurq+lrt5Jn+qfLzg4RF3bFwAUfOfLgwIde13OBXAzGw5tNhw13w2shuxSc5SqADdAJvAcABLhFf9NnjgK9AjR9sXO6i1K8to6sr9G4ekqYwoVzwN4PpvcA+i9ntU0ABRb28Wse/J/A0CXxTjnBUwPo8kG5nrlbTMAesw25zsDQMeyGogOQL+4u7Gru9uDCnOzs2qLQjhrQGRU/fMerjOj129Zt2+W54fmiVG3a2MU8K2WZ0OXhXWvL613c2nVwufhptgFgD6128VGYOl2PrcSRT9gOtg6A9D77aEN2sODepnLEKzQDwvFfcm5zhGiFSh/S4Cd5yoLNgK7ZMPu84sHudio+QHosXaycw8APc7NvxtARx29b/v3xvnKsd2H6DHH3P/09ab/Dn/GOYLSFEvt9WbbNIUAMoHoNJrE43Uf9rb7sYfvLcqiURpHYIr6HEOI+6kBsqCXCv3w3lqW2IXDZYFQU340GfaAcwfogOquDfoObGOudDvPrN0JyvgQsL6XIt9V5Y0DA3LiZo1zqZi3bnPeRDUAyHelYHmEqAB06wDQ9w0chBcyOl2PFQCSo0ZvxfUc1jnPA0qlbpeatxRER8EMjIxwmDgJADprGqj8+NGp/eStM3vrjbOmGaN1e2edl5eWX103+8Fu5AB9TRZ62Fs3mYUM9MN6QIFebDda6xG2Fmuz7ZqGJ3+dmmCGA8uGfTUN6Ji3hX39q8/tq08/V3wDtexkLTsib7vftWFoEFDcBdb2WJHH49hurKhoSCia+gLYu/2e9QYDnSf3EsD7iv25ckU3A/cQ3CuYN+yF1EkKdNw4zCE9z9EEU2w98kENCnVlx6dHdnQ2s/FkrOvCevJYDc8X5/hwKUF9zoi561LcLw8AXY1R2m8dBEtZrb3Ebd5pcOJY2YOA43E+R5U765wmM0U3hLHPOlZlbdvLscUHEQgM1l5Ur0cFemz+4k9egyo9wnPPFPfmEO4jstfv95VrPh2P9d98L6uM+3axXrvTwXyuNfXG66/ba09fs0ePHmnQgPbxrz6xz774XG4ct7e3akyodijdd01+vBxQso7cSWKcS4vesN3eVouVXV5c2MXFheVZR/sa99J4zKy/j3/797/9D0nplakCqQKpAqkCqQKpAqkCqQKpAqkCqQKpAqkCqQKvXAUSQH/lLmk6oe+pAgmgf0+FTB/zalTghwzQf/2v/EvfKDLWtsu7ua2Wywag93t9zzuXtbMr9oDngArywiOYwLJ9JbVlyAVfrUJebcezgQF5AgQO0AHCUkTmuWVYqQdVriv2etbpty3vZ259G36x7yBqIaB8cnIidRygCkU7akhgAOAkAvQIQ7Bpl8q61/+GtbPnvroyUbmvgh0OmeIjApB47gLoNRBnZ6vFwm4uLuz2+tos72hgcRxfCwhEvYkK3DOJzRW45U6Qh1qR2308nmjEelAw4E1VVk2GMLRRwBxIFACRgDqfo3N2pXTFNVlvBdC7/b7l/X6w6PaM6PgAnh8BqIN6E8gUFegAdFfS7oJC2vO4Yy1wCMg6rhhnkEMsgN7t6H3UXR4D3Y7GNwD67bVd3N40TQDFurTd1hXogDBgFeA8vicC9MGwY4NhZj3mRQDQg07bBgBNKWlL2TDnVy+tc3Vh1eLuANCzma3bU7uZu3r/5u7OCuYxYCvUDQv3UXdkw3wsZwIpU2n8kL25q14DmQ0Afe+fH3KXi5LMZbdZdiVq2/J2xzoom///ADoWyCis76neAego/wWhcREA8uVta1HjoGg/gHNXm8eBdT5Z5HG9Kds8QPR4HKhgF8uV5lOTdy6A7hA9qmFDmLir0AOU5r0oZ+P8VaRCiDaPAF0OEYzYNMKbOY4A0IGSsjk30/oYdFG69gOkdkt3Rmw8Yf1kwPMA0N0JAqyoLpNvAvQAG/0r93ITyLKOAB/QU/CSmALmN0rrcL2A4tahoaJubKwF0DNTREVUIXuzz8GNgvpFlXHcp1BAKx++KAWGY8MLAB1LcvYuoPIbrz+yP/ez1+39954eoO/lldmXX5u9eNmst2I4tvXk2NaDcaPyRoG+zTOrum7rzZqQ9XzhAD02H6zmO1vOd1Zsff0LjuOKMR7JOUL7WVXZs8++1MB9hOvHHJzkHZvkbRsPh3KEYB6uN77faH+oPFJivV3bCkofmzvY71H2t7MGvqI2R33OeovrvAf87fetlbWb+wb7b97pCqBzrVjX7raQaa/XNSwLmxxNbHo0tsHImxc4f1T+ZLNHi3Tej706cPs+QMdlhftXbDLQPNVNyl0l9L0anoHeAH/uVWrG8CYLBlAdRbhAve4xPYsAHXF2vAcBzks5VRyuA3nn7C/x/iN4jl17aBI4uEh4o0jc9/guNZyQyx7mL2Bf9xauSTi20XBkT588kdU7jgfMu/liYZ9+/pl9/uUXjZMJ90/2PGoe929vL6MJbCTr96dPnxoAvS5ru7m8to8/+sg++eQTG3b7NugNtNbvZ6B/8fMPXo0f4NJZpAqkCqQKpAqkCqQKpAqkCqQKpAqkCqQKpAqkCnynCiSA/p3Klt70I6hAAug/goucTvHbV+CHDND/wn/4G4cTCQp01GUo+Y6PyK89Esyoq33In3UxKuB8vQTkulW7gyngTSl1qqsAsYHtCLrwcPVg6VnL0UJdmeeHAVARrACKTPrWn/QEICKUj4pXACtAAIAuKFRbo7rjNZ4TDOBxyCML5nsA3TPJTeekvFvUgbvKVcPBqli4W8pmPsshTrSUdgU6ys21recLWy8XVmWZVZlnKEfVIEp64BaK7QjQWzQjBDtpPhfwMe4PbCLragfSfDfwjSFwNxrp+4FXNCoIspSlrcnTlZJ401jY79Yb2y03stkF/OX9XjgmwM0hpBr1Ijbuo8HQeqhFuz3bC3A6NIpZzh0UuMFOXJnMwTpfasguauuuFLpZt2NZN2+OA4BeSzWdOQyfTqTSv1zc2tXCmx0Y23VpdUFjAbDmANBnes/UxijQUVoOAJXkTbeVNyxo2GoZqA1oFK2bezdYuF8qAx3YW5SV8s+xcb9ZrO0qAPRtq2XbzNTMwfUHFg06DtAbKIVVeNB/3l/xmB5wnZn3sjCXdfZWc4X5rtq0AYFtgaX4kH17uxMs3LvBwr2jJgXU6noIXpqBfAHHsd4Z0JaGBOV/B/v2kN/tDSOhgSICc/4ebJWBwiirI0BlfaBEZe40AJ2cc6nPQ7OLcpnJvG9Lha72gRZQcyvlemP3vF5bWVbKQOc4gO3M6ahAV6xAWBMVKv2SphvWjyvQAej9rivQAasC6YOeDQY0nngjg+bdnwLorM9DNj2HpwaBYK8fa+5tK5n2CMAre5QAOrn1KLW5XnwHzS95xyqrlZFNk4BcJfa1GkTYcyZESfR7yvhWU0ForGDfAmoqWz40VJAlTiNKVFbPQ4MPCnT2VZTZb77xxH7tz71lf9/P3nT1NGD68sr2X3xl9vyFG9KToz4c2SoAdNmTM+9QoHdaVnUyQVzy4WkooLbQYDXxZG1bLkpbzMn99j2OhqT2oG/ZoK9GAF5D3S6evbDL5y+lRueBM/y4k9m4nWkNEqtArWKTVGzGYC9arle2Wq8aO3zZ4GNDbnu3cD85tXa3YyXzFNeBcK1RoLN3WIvoB9ZqqePptHPtl1KCE78hlxFXOHP9cLmYTEc2no6t2/MmAB6676xcfb7dEkHB5/kaEhjm2hdb23Df2mz0vGzZeb8U6G7fH/O92WOxcVeDxKCvhhjFcJBxzlwqS+vQANPtWi/shexN2LdXWNPvD0Dem1hwKPFmnENzTu1NZTpXMtFdqa6Ik9C0wzWVLT+NOThcdHLfQ4LbhTte4KHRMjB4vE8C9h89fKQM9KPZkc2OZmqa+erZV/b182eKHrm+vtH1Zx+neSGevzu0ZDYeT+zNN9/UIBqkWBX28vkL++CXv7QPP/jABgLofUVgxKYKrsXXv/jk2/+QlF6ZKpAqkCqQKpAqkCqQKpAqkCqQKpAqkCqQKpAq8MpVIAH0V+6SphP6niqQAPr3VMj0Ma9GBX7IAP0v/id/SUWOymKglsDzrrLhAJvdgeyPsWpnRItZ7HSB6JvVxtWV8zsHG4C0ErUjKr6twHU3z/UdruwLQCNAGxTOwAMegAVABbnXgJHh6cRGp1Pbllt9B2BEkDAA8UaNB/zt9RvlnFT0wMHlsoEBXAPP8M0FJQEFMRNXKr9ghd0fDASLADwRot7e3Qk0SM0Y8nQ9HhpI2FJWOX/eoTTFrnm5sNViKYgjC3UAelC1U+cueblkrGP3m7s6PcKbqMwEIlVYTJe7RvkMDCVnm5q5mrIWEAQUUWtvBKhsu1zb5m5pADyAC8ObDBye61q3WjYaDjSALJ6N3FU+OxCJ1zZqQj13yFRWXaSsbqsGwiydtqAin+EKaU4JiLZTNrKu6WQsoH5bruy2WAme32EfvEGRDwtF0e7uA8DK2XRms9lUAGcyAWpjP78z+jG4jjQzZLvKWkBBGjcA2ZuNTddLm24W1pGlOsDQbNOZ2qY9tdvlxq6DhfvaKlubwysA+r5uWTfrWzdzO2iaD5T5HOz+AeaqS4DRwGLN6RLLbodenj3tCnTmhCzMM0dRfE6v07Z+p2P9LhnonqnNc9i689r4AAe2lVkflP+yDcfdIB6Pp33HLPHm2ILdvCvQq3sA3VXp0TodULlcbwTCm/WABXNtVlXuyOAgNtN3AtEjzJUCXYAZiO6gmfW+3QLGPSIgQkuBzQjPgYTUShbuvub5d673QGNggzAfez3qw3p1gK6RE69wcEHwcilb4nCjUL2xjSe73R0zdjts1XFFCOsGR4tgQ052t5oEaFogCqDf1T4UnQXW5dZWxUaNIrheMGjuQfWsyAutxcpVzr1u45QheEujC81EwTFCSvS7WwOk01CCjfvTJw/t/XffsHd/+oYD5KI0u7m1zvMXll1cak2z320GI1tPj207nAR3jdoKq21je/2p9Y3Fd7djnV5u7Y67HlCZ7cZsvaXxAYtu1M2VVcp2J+/ea8jeMg8W6iivuf64OoxQn3cy2eoPhkOtec4LlToPQW65abgluuYhTQc0F9G8tN+rcWY6mUrtXtNIhGtEsMPn+wvW337vDhftdrM/8tkxy7zckG1eCGazlLi+U/aIyUTtEdGR457Bho6P+QgEp7aN5TzXJSjMWadqcMJpIjhuxCYT3wcruqwOsR7s9XJX8M/mXLX/aXmHqALbq7ZVu0VcuBoW2EtpzKIRg2YQCs/VYR1ifS94Th24NsHxgn075qpzHN6UFeJB1GTj60z36dFQc5DcepqdcNm4uLyUq8XDs3M7P3tgJ6cnamSg4eHl1YVdXV96jMNqpXXO8fGnnCVofuPzO7kdHR3bO++8o7GaL+3u6tZePntun332mUZnn1mH5hvcAdRIVOo4v/rFr16NH+DSWaQKpAqkCqQKpAqkCqQKpAqkCqQKpAqkCqQKpAp8pwokgP6dypbe9COoQALoP4KLnE7x21fghwzQf+M/+02dyCHjG9tqzwyOzwnUbnf6xfh9tfmObOmVZ0rzC3ugOjmqEeQCBbDO5Rf7oIWYF93Lu8YABKMs5xf2tZTiO4Fr4NL0eGaTR6c2eXxim2Ir2ApAz6XA6wjaAC8BazEjPAJvjhHgTS55PF6gSMz/jfnkUucCPbGTDxCN78bmlj+jGvzrr7+2L774QscabZxdid7W31HCA3yfPX9hz1+8sJcvXyof9u7m1rJuzzKUfSgXlaee23A0tuFo0gA5WQ8H22HU91gl03Qgm+vqYPVOvWJKdZx9QHbgEGAyAm8gx+JmbtvVpgEugbbqPCOQBFoCL7lG3lzg6kpZFDc523UAUN74ILAstaNDdI6R68znAuIZsRkDsBiVoJwTY9/NbJntbGlFo0Avtztr7TLL9gdLf+p5BLBkLoT89JaRbb8B8zbnUGNXD1xbByv1zcYeVIWd1aUNAh5E3brJJ7btTG2+2ir3924xt2Vd2mpfCIJyDiiUs33XMus2ltw0BND8AECOOcUxggBFabQ79tr7VYm20EA1PhRM6ZbjLevlHRvkAHQsy11x3WtnGoC5qOrVdZb9eGxucRW4ZRGg+3ehOPZ8+5iF7jC1UaMHq3TgebR159+LcmebbWGborh3vczKXa0RzxWgRrxCKwtNGKjuiW/YODCPdtdkLwNRmQ/NXArKX74vKollYV1uGxUutUJxHmuhevR7lucog32NxXXdCc/F9dsA9KDojbVvgDuq/k5H57lcerNA3It3QPR6Z/wZ65X3u9Yd9iR2jgD9bjm329Vc6m72Ba312dgm07Gq7znbpeA5CuT7Fu40c2gUQTG+XttiPrflYq59gzn+8PzM3nn7DfvJm08bi/H2Ymn9iyvrXt80DUCb/tBWkxMrxtNm7hesL7LIUdMH2/H+ZGjD2djynh+LFNt1bmXdUUZ9VBfr2m+3waWDJpPayn1lBU0v4fOAtuO8baM8k7qe/RCAvt/urC5K1ZJ5zb6kpp3VqrEiR31e1Dsrg107jSKdftcMuE/efchAZ/7ReIS1e3zO7dD72ovi/WE5n9vqbuGREqi9ez07Hk3teDxToxD3IO4Rvb7budOcwms4PvbW+4P7DZ9DbWITFt9Fs0NZ0FASXA8Eyn0NxgevkxtHaM7wOA9vwHFQ79di19rbru0OHPHegovGaDpWk1GzV282sr4HpEeLeXLT1WzT72ueUHs1eMUIlNBAhfkCIzZjEMWRt9rKI+d+9fnnn6sB68HJmY8HD+z8/Nz2rb3dzW9tvpw367ylBpXc9q2WolBoWAOed7t9Ozk9tffff99+9rOf2fXLS3vx9XN7/vUze/78uT1/9szqotKc4DrERgbq9cUvPv32PySlV6YKpAqkCqQKpAqkCqQKpAqkCqQKpAqkCqQKpAq8chVIAP2Vu6TphL6nCiSA/j0VMn3Mq1GBHzJA/8v/1b/rIO4b0r0DQAcwAMS3GxS+ZJw78AaeAdBRocdfuPPvQPSoVAcI8Mt/2bsCKAJc4Bf8gBgUhfyiHrgBKGbErOHRZGyDBzMbPpjZPnPwA0AA2gLRIzAEpgC1gOgRVACpvn72TL/c5yF1KarfoLSOmbSyTF5hPw0A6wnM8DmAMmBOBGsvXrywZ8+e6XWyIz49dZVrRmZ3XyAc0PEyqP4uLi4F0Mk7JgsX6Clb6wDQB8OR9QcO0BiCfLIcRrEf1csoSF0NHuEjcBKohV15BJyqWw38PagTAefru1WTZSx4y/8Exw8AvZt3jBEbJaJy+P9j781+pcvS9K43InbMwxm/MYfKTNfU1d3lFv8PkiUjuLFkgWRkywZkhO1GxlJLYHEJQrIxcIMEwgghLpC4802XUTeuHCqnbz5TjDv2jh0R6Pe8a+2IzKq2s1J5kTq1ImvV+b7zxbD3u9da++j83ud5XKHuxwukjG4CAHTlnWN5TIPFEVTmvZUBjP18aEbgGKO1eWw82LUbNrfS5rt1nVlfFVtrbBvW3ANTHSoDzgHowKEI1nbbtW02S9tt3WJa16fY2B6ILrt+t9V/uK/skW2tG1SbqKqL9sSKbGzLonKYhuV0AOgoqqk9SuV2o2cZKnQaBXAPEDxGzew21wxZMQtIo2x2iIyq16EYVsio48lKpt4O4GJNvg7QawU6c6N5BNCxBsdQPUBKrsW+0bJ9yCmOO6PrjoMC+TdAdFeSx+M9ZIWjxs6VZV4erpdiBfZWBQW66okpdIvcdYyh/YHLBBBdI2SKr3OPfXB3CJ9TtavFVwA60LZ05W6Yi9SAdRRzxPmzgHSP+jsEb+mrj1hLvx6cu6vZ41qPYDc2zKCoLxQfcVgjqIIBxlEdLJjK56FAb+xrEAhAn63msjpnn2GMJqzdoZTEvA6Qjv08bg7UWk0767Xlq6Wtl8uvZMWvaNxYLLTumdtPnjyyH/2lH9hfev+dei5li6X1b+6sN53V9V11+rYYnth6MKrrWmy3lm9LKbjjPaYz7Fl31JMjRJyb603D1pumAHoN1St3CjlYh1dWAtDVWBCaYvY767caGm5P3taa328q25feNBMBOg0sxSqv1wgAvSDPe7et1y/2+DuyCchVH4/VUAM4x7WDKIo4X+p9xBq1en81XxgDyC1D/kbDTgZjOxlOpOb22I7S2FvJ7Nb6Y83s/Vpy34pzFfV53FPjZ+KSQBPSlkiNsFdrrwzrN35PsQyo5LOWu0O0aKxxeF43StBU0QSgm+1bXiN3UMik8qZBg+czWGGaQQ1vvPG9pqlmGfZMOR4MBg78N1UdGcFrsUxvmcdjcN/iPruvuD/s7MXz5/b8+XNdr3ffekeDDHMGc/719Wu7un7j7jGzmebBDjeB3a6e++x93d5AAB31+Q9/+EO7AaA/f1kDdO6LjWpnjc1ecSOxxqzFF3/+5f34AS6dRapAqkCqQKpAqkCqQKpAqkCqQKpAqkCqQKpAqsC3qkAC6N+qbOlFvwMVSAD9d+Aip1P85hX4PgP0v/c//KMAxbD2BcZiqgtsbdbqPAD6OseK2K3UGUDVTel5tFF1hhp9tXI75wjkgSGDXl/AvIYWAJC9wxHUwCgHAcGAYZSeKO+6g551zkbWPR9apx8sxgPAUU55gHTA1gjQBTe3W6nPP/30U/vi889rFXlUfPL8aO+uTOK7qeA1MCfmqvN+wDygC89FXY+qnOsYIUR02wb08Vre9+buzm7vpno+g3OTJfaeHGkH0th7o5IETABGOC7OpYbkwTodEAwoOlYvS4EIdDlSnKJ+bAhGHlwEKuz1l2vjawQ/stTGfpis5wh0ZEHPcTnkUaOB7LcP9eXfo4r8GKAra7eB+tLVyjxQVQPY40Pq1w3AdKP6cL6oMqfA820ucCN4U1RmW2yAM9WSATwHCmHTHBWnm3JpxXpmZZnX9doD0IuNMuWVZ5y17HFjb48bO+sA8FCFVjsH6O2JrTc7t3Iu1rbao0DfyMaYa70pK+tmQ+tkgwMEBmo1AtgKjQH0mmA5DUCPSmXFHghW72v4Lgt3WFh43W9SoAugKxcdBfphT+GaokKPAJ35A8wWRD/aeoKR+6+p0KPCNX6tAP7bA2hHdZ9ju15ujtTr5MH/OkB3D/oDuN4IvgaIHvO4aapZfxWg104PR00gzIcSBXoN0LFwd8UwbggRpg8GWIb3Dg0lyoLH4tvnKQ9vcHEL9djsEktzUKmH/PPg3VA3d+wDKJZ62JsMyOjOem1p+qPt+tcBOnNyNB7aaDyQrXtszpmMR8bgOJRPvl7bcj6zVWgQYs8EnK+WS1stFwcL97ee2E9+9L4gevzM1nxho+nM+rNFPb8WWddm/bGteoO6gQBAvSKHe7+r97ms37Gs75A27svL9c6Wa/LfPZbBm0D2So3wNeqZ4ijGi12lec2DOdht7K3X3GtfiE0httkaI9aSpgnZ1R/buu+2Vug9t9rjGAbUp7pZs3bfKKtKAH2ZeyMTEByHC7mWNBq17XoE6DgdbItC++BoMLZRf6Q88NiMQdzDcDTWfhb3pticFC3Q+SqAHZTcmjuyTyfv/NAYIPcHHCWaB1cJMscVv0ATUVCqY4sveM6+Euz6N429bTOsXQI8B7Sj8qdxg9iN4E6Q9brW6nXVOBZjI+RWkmWaI3JDGY9VFxTe3I9oACKmBDjOIOqCeUndaGQoV2uLTV/Yu//0hz+2n/zwx/b+++/be++9Z2VV2hfPvrBnz79UYxhKcurPtWDEBrNOp6tGr7Pzc72O11+/vrJXz14IoMfXtrZmTZzut54fr8x6M3v1r55/8x+S0jNTBVIFUgVSBVIFUgVSBVIFUgVSBVIFUgVSBVIF7l0FEkC/d5c0ndB3VIEE0L+jQqa3uR8V+D4D9D/+n/5ERXalMNm3wFhXoLfJ6pYtMao01Oe5zaZAz6mAOmpzbN2jLfBqmdtygdLvoGqVMrM/cEvyoJCV1/VuL5h0fX0j0Cz/bKBhy23OyYrtnA+teza0wcgBDHA2xh5/HaADvWUnvt3azfW1ffLJJ/bZZ5/VKu9xALNknEfIcXd7p+cCJcg95zPIez07P9NnoWQHfN3c3soiGCjz9OlTe/rkqciKoDV23F0H/AvgxnJlZKbf3d3abD4XQEcUdeqUAAAgAElEQVT4ig24gIvAf8eydlcATqrOViYAyv8EkVDoorYP+dd8hrK4ATCoJ2UJ7RnzAu2y+YZPZfqMXbWzXVnpq+qFkjKo/o/trQWIBHf1JH2NoJ3Pk9K81RIYBfjIwh0FOg4AwVI42uDzeq6x590f7MRjlrZsmft9KVCXjdJWtqndBzbKQMeyvOXXYTSys5MTNUYIoDMXOl3blAtb5zNbr5dSO+frtRkAvawss4auGQ0bT5p7e9Iy61SuiFxj998+sRKIDvsDYG02llulAUBnDpCT3Wn1rN3s1w0FrANszFXD0HzAnwXRdwfQeqxC51hprPBmBGp/sHHu4oSAjXvXbeJ/zcI9zIPfBNAdqdNScSDtmjeNaOHumegxm7m2cVeTgwP/uAYBpgWNFjRkkLMtkMxzHKLXdtLo4PcNWTszhx1MOmSXin2d2xr1MQ4K61xANjoaOGBl2mILjkoXOEdDRaEc+Qi5pTYPFuF8RYFOzvhw2P8aQGf9HAC6DOzlMhDV/8Bh5rK3GETA69cPBX10VWgoZ5r8c30Njg4A9FY3+ypAX6FAX0gBz3w8OT2x0WhgwzH7EQp5cqrbckxgUH/mAvNzMZvaIjSJRJeOfOkQHWUx7/f220/tZz/5S/bjH71fN+xky5WdzJc2XBzU67NmZredoS06vbqBAOv2ZVlIxTwI+xfH3+i0bGuuJKYxZJHvbLHaWrEJDRSQcy4MimO5RJSyECezvFDuPXMdRwTCDLYatZV+o2XN3d6aIa6AGqOOdnCbe548LgU0l5Dpvtsaey/NSbtmw1bb0irbe0zH5MQ228oW2JjnuSzlmUfspaipeW+OX64nC9T8KysB7QD0srRup6+9t9sBPvvaHyvuYaIsdc1/4H6Yez4pTJEdnq1eeOY484evFc1Jle+JNBXFBiZU6GHuozwHnuMkIaeJrO0eEESQUAf2ZuoJKDfPmo+14/vEkbBvyZ1glVt3OLDuCEcSd95gT8DtotFqqhFAjgfDoYB5UaxtPkMxPrUiLxS90W13Bc8jQM/nS+WUX11d2dXVG5uMJvaHv/8H9ge/9/v2/vtA8A9svc7tk8+4P/7Knj1/LrX6AoU+8FwuHu7sQKMXiv7z8wv7AQD9vffs6tUbe/nshT3/8pls4p89e2YA9NaOwh6iIyj161++uB8/wKWzSBVIFUgVSBVIFUgVSBVIFUgVSBVIFUgVSBVIFfhWFUgA/VuVLb3od6ACCaD/DlzkdIrfvALfZ4D+9/+ZK9CBKMBGoEOzSRZ2zCAGoG+Vdb5c5iG3+k4wHct2LNyBMMAD/j0C9AhqR4OhFMXAjfg9YAVgAyXd1fWVFOPkP6OEFvQCOrYzG5xPbHAxtsF4JIgAWImwXurskBN7joX7EUC/vbkRPH/2xZdSz/Hvw9FQoCXmzwKeUb6/ef3G5rNpsN3uCOwALQB5Ed4A+BkoFS8uzqUKBHA0MhSxB1U3EErK3hwl/kqgBPgIxgacO5AGljuUddDpsE+52a1WyB/eCJMqn1c2620dN8e8QblYrKX8pxbK2A4q5zgjZe1LEwSfHRTirj53BbzgeJY5eA/AS9A7WCNLXZ6h5naArhznYLHMNQCk6zqUDpy4/pBL5dNnB6tzvZ/z+9qeu9lt27bbsG3nkG9c5KVt8sp2m72DpF5PCnSu28nJJHyvL/v2spjbajU33AOAkrKSLrdSYg4GfbkdPG2ZPc3M2hXuCGtblxsrOw7QN7um55ajtm3uNKRGX+VqCGnuM2vs2jofLo1bpDswj1birI34PcB7tIcGKFNvgXxyvGmWkNrfoa/ma9YSQI8Z6LWFe1CgR5t45Z8fK9CZLzJ1d1+C+NDs+RpAP85Ad/v2g4W7ALss1VGQVwKnUTUaATqNAfE9Ynb6fu9zwps9qEfDUKKTe67zXxe2LtZa19HhQMfYcKimfGipW8mZLgXQ9c+NRq3YB0gzv6jdrwH0Iwv36KrAvHIL94M1va+ng0af95fSmv6cvTstqAlAxvdAdFdlA9Gb7ZYAOt+rM9CZa6uFLNEdVJ7YEIA+GoSs9rau98lkrFEr0AXQZ4Lo7DMM5mxUoEeA/u47b9kf/OzH9ns//aGaOKhlZ5Xb2Wptk3ztcQPLpd3tG3ad9Wza6tRzKd+Utihyq/Z7gWOaTazdtH3WsGrPtWGPXtt8Wdl8CUCPcHTv+1fT14L2cRqodli479wFBDANJLZKAB3bcuzHmdOdRmadpsdo8OB6CnAvlu5mwPeqja2w9682dkLdTk5sY3ubFbmtq1I268PhwDbbna3KwshCj3s7awLlNLM8WoxvAPRrB+dAb5TiakpqtsKcoRlloP0CMM/eyX2E/2JPBfMeeE4DTXQhUYMP35dFutuq+32IXZANYGeNvTtL6N6IA32zae1WdE4A3tMIlWn/js1I7CnL9Upz3pu92lofK+01K58Hq5X1yDgHoJMJ38eZpOdzc2+aX2oc63R9H8tz3/emUzURDAYj/Tv3K2JF2K+X07kt7ma6pzKYs3/0hz+3n//BH9q7776rsVwu7KNPPrRf/eoTqchfvnqlexWuGnxuPP9ef6DGjIuLS3v/gw/sgw8+sKuXr+35l8/ti88+t48++kiNas1qLwW6gkLCPse8SAr0b/4zYnpmqkCqQKpAqkCqQKpAqkCqQKpAqkCqQKpAqsB9rEAC6PfxqqZz+i4qkAD6d1HF9B73pgLfZ4D+9/7pP1SdY3YpoAAoAUSPwBu7ZgfoqxoGLRYAAIfo0QIZgM73scKOCmbUh5PRWPbdMWc82pUDA1DKoe4GQDB4ACoAPKOLiY0uT2w0dlAAFJH9Nja+wXY5ZqADEfge7w3s/vKLL+3lixd2eXlpDx480OdHsBfV66jp37x+razyCPNQSgK3gDg1RMPqfTrV+3McNAQA2xrtFgQ6ZF/vgqrTc5EjlNwJtjYFwDl/QDqK/opc+aLUZ3C+MXM7QiQghmcBO1TktcBJFJgA7VhDt3gHNR1Uw52sY91OT9fx8H5YuKPud5CvjGpldPsyq8Gt/8WBPtnTWO/Lrr/U6wWmgrUyx64cX1SLe2ye/TMi0OStVWssyoPCuD3oWjbqWmvQOWQ0rwpbL0tDiR7rwDU4P3PwFjPQqyqXCn21nGnOMAyAXu2s08r0vNFgYE+zhj1tNaxdlQ4RUVoD0DsnVu39+lT7nVWZ2abdkCpU87/YGPHqu9KtrTVCrjmQLdatRa49eHtvNYg7rJ9d3SwQGwqoyb8JoHd+DaDvrAlEDznTwE41Y6AGDzsj7+kA/XD94nX8NQv3YNsd/x2AXqLMD7nKUtDL4t2Bcw3QAY5SqB9lu5PD3iD7efeV82c+CEQHSO0o1eG0mhYE6wGlpeaywiIajbD227r21Ji5Mhj2DBv3uFaBunGPOFa4OyyPCvz4Z03i+v7BeWHjT4NA7SLQNEM0yzHGvYT13EK9vfccc8Hn1cJmuSvQmZMMB+jATrfd5niPLdyjAn2JffvcgSd70r8JoEfFeG9d2GWxsdOiVJMIEPl6a/am2bG7Jo0vDioBz3NU/0HRDSwlc3vb2nuDSDiH2WJjs0VlRenrlKHGn8xjNeTIQZOMLMZ31gngdtDvWntf+QhZ9N12x3rtrvXbvfq9aK5ZzebKKI/zrgBS00RUFnV2PFbzd6ulLcp1vUakVMcpIuwjXIt+r6+GKR7su4rCKDe2Y5DxfdQwEffOGBHhyvaJrkmcOzQNMeI85LpSV947NgHIwl0AvazdJ9REs62kLo/76H63NXZ0GmPiZw4HuCUM5JwQ5wOND7w/98e4565Q2q+DKwB2/kcAvQ9AHwxUF2XQb92NJWa5c68Fos+nU5vd3mo/npyc2HhyooYuAHona9v8dmazu1ndYHRxfmH/1h/9kf3ln/+8jh9Bwf7hh//KPv7kI1m9E0+COh6XCbqx4vEqT344sssHD+oM9DcBoP/q40/sz/7szzQaAPRqr6atuDa5dgmg35sfYdOJpAqkCqQKpAqkCqQKpAqkCqQKpAqkCqQKpAp8qwokgP6typZe9DtQgQTQfwcucjrFb16B7zNA/7v/3T/QiQBSBEJ3e898bhxAKEAcC3d+gR9VksB0hpS7QT3Iv+erQupW2du22zYeYt87suFgKODAEPzduIU3AB1AAnxgUCv+nQzf7qRvnXHP+oITfcGJr8K4jX5hHzPQo4oeII6yDnX5MVCJYC9+RQUI3FotVzUc5fmAKABMBOhRQcpxATk4FtTn5NsCOwBVAAjZ/LaCxXVQZgPPsd5GWehNBD1ZfzOAK8Ar3jcC6wig+DvwnBFBEBnxKA8Z8XmuIndgGGtzDNB1bEE9HrPj47U5aJkPABKVO1ApwnaOg88l3xYgrCYAVOnhfWOmspKmsT0O1w/gFN9HtvARyPfa1h71rDXs1ABuu9lJgb7d7OsmCwAazReAqQjVd7vCdhVNGw6nGMDzVoXdfcuhXLdrT4OFOwp0zQlAsRToJ1buGvoe123bbdmOEQAsx5EvC8sXpezGNU9DLACwODaUoECX7H9/sJiOayAq0KmTALocCn4zQI8W7sDzvwige12jatohegTPNSb+WhPEsQLd866DAv0IPHI+yjKvtvU8Z91qvgb2zGsF2lH8Hme740zQzDSHAYXsCTEWgTkYAa/U4QGgx4aSGqCHeVY3WdBoEaIKUPT2eh3r9hyoa/7jxNABsofYg9DcoXj2kIked+Svq9Cx5ifvnUageA21aAidDxbzgsrtljU7me0bnmPONZ3nS1vkrkBnbxhPxlLHMzgW3g+wj3oYBwSga50rjlMEcHm5rBsN3Lp7VTtdPHxwYe++88TefvqwbjIYbip7uNnaWel7pGIkdmZXra4U6HE+oEAHoJOrHRt7sG9vdJqC6nFOTuelTecbWxdVveakJu+0daxxn1tj4c7e3e3o/Qa4KJgD9NhoAyQFoHezbt3cAdSWhXue1+8PPL+5u7XpYq6GI1m4t5q23lVWNaw+XgA6kD3H3ny91sCWnXpynrGpYF957jqOF3EuHcdMxP0lNupEkOsW+27xriiBzUafwbylrvy7YDvxDCHzPEJ1Pmu7YS8gLsMHeyHOEBkNTiGCAccEzdeO79UcC/dFZZUXRd20gT06ynxZuYdzbfd71ubeMBxqTuCUoogInBPUvLNztwg1QxRq9rq7uZEa3RuLhqotr82amezbsXGPue8PHzywP/r5X7af/+Ef2sOHDzUA6B999Ev75FcfC6AzsM+X84QaWnyNAc9H44k9fPTIfvKTn9iPf/xju35zLQv3jz/8yP70T//UfvGLX1hjsxNEZw+OTTCsxed/9sU3/yEpPTNVIFUgVSBVIFUgVSBVIFUgVSBVIFUgVSBVIFXg3lUgAfR7d0nTCX1HFUgA/TsqZHqb+1GB7zNA/4//m/9MRY7KRFS1sr3dO2gEOGDTvi5KfY0gAXi+WADRHZ7pF/ZrbOA3NWzjl/AjADr540G5DZg5BujX19cC6JPJWKCdWvGZ5NI2+pk1ei0pIoEV/HI+5iZHdSWQJWbARtgCWL1+48p2t9N2JWt87bH1MPnNwPyYP4vC9Big855RBclxxeeh9Ny3TDAEEEMdWpnDPvhjrV5WhnTTUBgCObAZxgIbSBmt3qlphI7xGF21DZRpHxS9gFAsjLFurx+olB2lRpUvAB0IBeiNYFNAPFgwR0DigdGSG/v1D8Am2nBHGNQyB+MAIs6f17uFe6mj4Bro+IO5OFm9XB+Oxy3cD5bjrW7bsnHXsqErRHkvpMA7TmnrOeYxyxwwxWfWlt2GZT1zMq/z01uoindmWVA/Ynn/uLG3x42ddckhRlW63bsCvT2xdUXjwlrZy9Zvmw06lgnMdmy33dv0ZmGzm7mVwSLfbcfJpccyOmRoBwt+AHoEYZ6B7hbuUYWqhgWNvxiga163mtZtNXUdaycAXBj2WEYf2467jfuxhXt0c49662MF+gGk76W4j9bsgupbd0FgxKgC/ixlfXhTngdgB0CjwK9dBNpdy9odrXNZjAc1Le9DreL1xqYdxW619WYEB5+uQqdO7pG/lxI6RiF4s0jL2p2vKs4Fz5WV7o4MPoejS8ahvr4sDtEInMN6XdpiiRNBWQNOgHiTJphAhgXQOyjQAehWK44X66Ut1is1xgAqgcH9Qc/6A9wkaDTy68M6ZcgyPpyb3CH2DuM1gKbslbkDdPaZk8nITk+GdjoZ1Ct6stvb4+3Ozjfbep7fBAv3eXaIwnAL97Wyy+t9rtexFvO65Y1IDAD63Yw93OenmjxoNul11VyhvbQojPcDZGcdB+h9at3wDHTywXkvtotuq2PdzPO/ta9ScZovNgdAP5vP7fmrl/bm+qpWm7e6HTOaDvpdnT97bbXb2bIobLl24MwgsoL9CxAdnSAaNHYxX0sH4ByzIH9wFonPi3s71yFCdfZcRgTovDZauMu1gkYdmpto3AhNWmqCAJqviXbwz2PYDoDuvRdxPWhuqvnD50N06IjNZXVDicC43xtiE0Cz3bZmp23D0UiNYKjKcSkhwoTnKAoE1xFiKMqNbNmvr650/NQJR4DYmEZzQ7EqrFyt633k8aPH9pd//of2Bz/7fSnVGdPpnX388Yf2q08/sVevXgmgr3L2RHeFUHRIp2Oj8djGk1N7/OSJ/exnP9O4vbqxVy9e2Ue//ND+xb/4Fxo0MTU2DtA5FurC44t/+en9+AEunUWqQKpAqkCqQKpAqkCqQKpAqkCqQKpAqkCqQKrAt6pAAujfqmzpRb8DFUgA/XfgIqdT/OYV+D4D9KhAj47Hgm5bB2wRvgLFybsGpEVQ4Wr0PKjQUaIvpfCsyNndH2yZZXPbHwhQAAkcoAPRKlss5gZAB1DHfGFUzIKzwJ/m1jbNrXX7PYclfdTIro4jc3mV54I3yv+djKUkJy8YVTnw/O72LjwfCEtTADbnnFs4DwEmz+9GuQxUEtgKFu7RtjcCdCzXXQXbkVXyPmtasSkEuVCZtslY73al3o/Z08Dbard3gD6eGLa42HFjgc05OBxxoAhwbDbIVccKnQxybNTB1yFIHNWuLIU5Zp9/ct1tOPLU+e1RYwNzOvp3Zeeuc8Euwceg6AXS8D4aUgMDOyNE34bPR/nblj06ampq5E4AAHR3EZACPgL0EDYsqByU9TrGowYNyxrW6GXW7Dk8Vy58g9zxlrUsq2EQnyfl9pE7QquFCn5njUawBd9W1thslYHeUHZvU9bKjxpbewRAJ98aa2aaQYICfVVuNVfJXG4MO9YYdKwnC+ahFOV3VzO7vZoKVgEMyQjnusviWNngQGaaBcBozbqhBMX6cayAlNPAc9T3ylT20aGO7ZZAnRTzAaB3Wv6ONUBX9rJf14MletP2KN+PMtCdp3uDQm1HHRoimOtqisCunnlfN0ocVOnM/78IoPOerEMB9N3ejxeb6nZXc/0YoLPuiG9gLntjBrnj5EsDX7FwD2taIHaj46KeTGTNn5AV7yAdK2iU3R4jEBstOl2fw8QhCKIH2K55EnKrv2LnHnLsudar1dqK0h0rpEJHbd7OtNbiA3hOBjpQPcJnAfR8ZY1WQ3MER4SYgQ5AjzXnGrtVv18HWdOHrGw1YOCEAKherQTQo2p4MsZpoWeTUa+OmBhv9/ZwU9l5WTnoXS1tai27afdt3u6G+dBSljh26OXWlfVSWw+61h52pZiP53A3K+x2urZ8XXndzaR4HgwHmjuAYub3Yp3bnD212fQmkE7bBu2GDbKGALpcJbY769Kg0/JrIBV+s2WN7d4a2kc8AuJuNrVnL17Yq6vXATT3DLV1NuhZZziwk9MTOz05tWJb2Txf2Zz5g9p+MdceSGY460drjbVDQwlzeENmuwNt3ADYr49BO44R7O++p7krRgToclQgsgDF+yq3Vb7SNZXyG/t02fF3NF95Dxo9iMsQRA81coCOXbmFRg5U5001ydDs4nvwXnntZV7o8+IDeI7Cm6YF9k7WFnOwkbVtfDJR1AhW7DiukInO9ePaA+K9yaG025tbu7q+ssVs7s0b1qjXB3vgttioycBtKsweXj6w3/vpT+0nP/qx1/z0VPfdL7/43J49+8Jev3plr14B0HPNo+NGGTLQ+2SgXz6wH//oR/ajH/3Y5lP2xxv77NPP7Bd/+qf2p7/4he1pzCgrazd9/2af4PH5L371zX9ISs9MFUgVSBVIFUgVSBVIFUgVSBVIFUgVSBVIFUgVuHcVSAD93l3SdELfUQUSQP+OCpne5n5U4PsM0P/4v/9HXymyrJ2B5cWmhjf8GTBOdrdyjfdkppfKzQVMRTUfr93vHHi4VTL2uQ5aAG8xyzoCcgH0mxvltZ6dn9n52Zle54rf0labXGMwGtjZKeq8ifJx+72eA/TVSsDCwdbQFktXMJJtjlIP8F2rrVFobyq30A1qQtnVwxliNniWSY14MiF3u6+6gEp5H95vXawFi2Rr3mmatVtWbje2WiytyHPrAmEGQ1m5Ay0BjLIPLyvB+dFoLJCOUr3VchU3deRc66xyAHoAcQGL1kASIuRQ9auZz4hoAXeeN46Clmc4qPFzLa1PrvSg/xVFtxSWm1LASAAd4gTU3O30Pih+de063Rr4Un9qCgRlRMCrOY7yVtb0wDpX9js45p88o53/yGjeZ1ZDv6zRNka71a1VvgKRQakZYwO63aYNBpn1Bx3NA+bUFki1WtsOUCWgZALoDxs768U6Abo7J7bpnNhyvbHZbG55sTYLAH00HqkJg8aD2wDQ5YJA5nxQvNKIEBs/OBdHV806+kDxB1u/LrW1NFC10bRWqEEE6N0jgI5a89jCvbbEB9R/DaDTdAG0j8DcJ6jbkMeH80sgnglQ+zzcCZ5/RYEest1rBfpyKTW6rOlVRX8fgCQRDvy5RwRDr6950W67yjSqhmfzheqKzXRsAhBAD0AzwlzU6MBJlOmabwE2A61jI4b2DkFJz+lWI8JXLNwd3Ea1Os+P80znr6YBb3agBqjoydjm/KKFOwpfAfOMmrpLAn/Pem1rtJp1o5AD9KWUw1Hpe3I6sZPTsV4bFd0W1PYRqANTUSV3s8wbMYJtNxbu+XKp/UoQfTy0MxToJ8N6PYyqnV3khZ2sPYddmd3Ntt11AOi9uqGG7PDlphCEjufQGXatN+oLoLPXsecBz2/ucAlxJwEe7KVSOweVd1lVdjef291iLscAHjR/nAy7djrsKQdczRE0UmQd62ee/a6oAqIrcC7RlPX7wxSA/uqlvb56E6IVAOd964wG1h0NpT4HXKN4v1vOZfXuAH3hMSIC54c5IAX6zmThHp1RdA6nE81Huaao2cbBdNxPuT4AXaIzeOy4v6Hszl3ZLYBOYxNW6to//Zp6HMbGKmz4yyLckzauQG84QPdoARqAwhIM9v1qMltvrMo3vi+pJDSwmNah1lTY8xs0cbTbdnp2ak+fPrVHjx/byfmZnZyd6ny0l+a5LQH+q9xuUKBfXyvDnWYCRmDl3uDDXq77sN9/zk5P7f333rP3fvADV/1PJorfuLl+YzdXb+zVy1f26vUrWwLQiWow5jmNPX3dp2hoGY4n9s4779i777xj69VaNvG87qOPPrSPPvzIqry0TV5orzsG6EmBfj9+fk1nkSqQKpAqkCqQKpAqkCqQKpAqkCqQKpAqkCrwbSuQAPq3rVx63X2vQALo9/0Kp/P7rSrwfQbo/8X/+Cf1ubh9emXYmudHYByIuN26Mj0+9LyCLNeDHS7Kc6AH1uHR2jjaM6MajQBKgAP4s1xKKY6C++LiXAMoEQH6bDWz2WoupSHZrRfn5wJ45OMCFng9sCIqeWuYN5sJevO+0dpYdtRBBRqfBygRUAsKWAAelvNABhSJEbahaL+9u5OqWmpgIEu7aftOyza7SvCcrOMBgHwEWMsc1ux2ti42lq9Rrnek5qMGGRbYmee5H6tTY1Y5n+uwpxIwilbccFJgbLT65v2FjYhzbh7sz4E0m+3OgGIRJA0HfeXRo7CM81GW0oDu8Bn+oQ7pY9459et3e2paQIHudvgtwXEAE49o3y5F8TZYQof3jfOgzvPdVbaxyipylYMletZsW7vZtV677znT47HAKpCJmnMtAUaDYdsmk76dnI5qO+KCvN/ZwqrC7eSpB/D8QWNrfdoIJJFv2aZzapv2qc3zQu8HFMW+HQU66k+Ume2sY3fXMw3AI8cMrANcoViNyldU20L15JGHXHFBsgD+akgLlA1Q/6BAbxkAHWv6ODcF0JUfHxTotb05avsAlpmjgue+tmLdA02tIXrgl6EPwpsiaoBeK9P9+6xpmiyOFej+Gc1aWe1z1GF3XL+Cpm13OIjNM7d3M7u9m8rxIF7rHTnzAaA7kKSmru6VEjoA9OhKr/PS+cYGnOYBeLfIVz64FtQW7tlXM+bj+cZj0HmGBgKmJ9dGTgXAc9TTR7bbWbdt7X5HAD2+zzxf2Hy1MFqH1EzS69nZxamdnZ/KQj46cqDQZsTmAfYUuQx0OlonMXIiXy7kVkEtgbenJ2O7PJ/Yxbkrqdn/yEA/XeQ2Xub1+p232jbtDm3R6QV19d7ILF9VpQB6bLxAgd5Dzd72RiRqfnsHeKWp5RD9cHp+bqdnZ8pBV6NEVdn19M6up1PLyVWn+cX2dnkysouTEZO7BuiDdtcGAaBrP0CBTu9FaCDh/bBwf/H6lV3dXNeNU73R0DqjofVQ3WMPPh7Luv16dmd381k9l1hfNGOxpuTkgE082xzzFxv3EJUwPhkLoNNIIyeLVktwmsaNWG+e63OlE+Y8TTGsaVxTVjo2mqY4D64Zo14zakAgMsMbnNzC3gE6azW6GajdRBEYPsflRJFXtmeU2/qeiV09Km9cLWIUSrOTycL97Pzc3n77bXvrrbfs/OEDu3h4qftMdC6YL9zhgfsQ90z2sCIvdK+On8maau69iSjOy8l4bG8/fcuePnmipgUG84TVlQsAACAASURBVHR+d2uz29s6A10AnePGnWCA5X1ff6bpBLeJR48e6R68q3ZWFRub3U3t2bNnGuv5SrnrXKNjC/cv/9/Pfqufk9KTUwVSBVIFUgVSBVIFUgVSBVIFUgVSBVIFUgVSBe5XBRJAv1/XM53Nd1eBBNC/u1qmd7oHFfg+A/R/8E/+YV1hB+gby5coy9221rOdARp721au3tP3pax2BXVUyTUawOhMCuwD4HMoBqhyJWBXqtgI7lB2o0Qnm5UM2AilAOyeP7yQOh11Hgr1aFsLuAOEcywRZMQM9PhvABIscXlv2a7v/Phfvnyp7FeUeHxPKmrAWqslqCMFer9fwzAA+uzuTq9Fhdvt961s7mzT2FsJEA655AD0wXAkVSKQjse6xDJ4IzW+wGOHDGOso1FxH9SUUVUZ82d5/U4wxnOMHd6QM+uW4BHUSfmK3XfDYRMDBTqW3QCbCNDJoJ+MR4LgUSWrPOb1WrBFMNv9pwXRpfoNGeXk7HbDe/M9nucKSree17HIXt5H/Ey+H2FyXAP7xt62zZ3tGge429g3rbnPrN307GUG10TnznwMxzkcdmxy4gCducIAoOfTuW3LjVtgY+He3NlDALqmHrnDLau6p4Loi7y0u7s7W6yWtuu1bNfLbDgeCSwB0Od3S1vcrWo7ds8hdoAe84iB6zSLyM09WqeHOHmUsBGEymydbO2jHHipkgHo5DwHC/d2s2HHFu6HfHDPQK8hOvBca8u/54vsYOEeF7LU52rgcEU8qmOaKvgarxdflYFebWuVs2egM7cOknZApo7HGjpet/BHge5AMoLIm9s7u76+lVI2WtlHWF5DZlT6UsQf1OdytPAqHk4nAnRyykOTBTVlb3Brd5/nDldRpx+yp38TQPfLxDw4UrkfKdBjc0O717F2vyt797i+Zsu5mniqnduk85knZyjQJ1LB1zVXtMJBCc5z+yFTm7WtOAyg7XJpq+WiBujnZyf2+NG5PXpwXl/T3rq0yWxhw/myvl7LdtdmvZEAeqwn4DzfVVbGetJg00VFj72D29Dz3OmstOkMC3CHuZzv5PRECnT2qug0AEC/md7ZEpv59VrQ/Hw8sPPJUMCY96IhpJ91bdAmDsKz6AGn1boUWI3HhqX/zfTWZotFDW7745G1h31rD/q1Uhl7fAA6CvTj+403sLi9v0YdmnBYD71Bzxj9Qb+GvjQv4VYQm5PUCKC10qibrrhvsAcw2JMBxnKCIK4i1EMNGMD46usAnTW5N5z/6zlI5AbrNLo/8Np8Y9vlxhqV74Hsm7ggoLhX3nzY07Jux1q9jp2cngpQM04uzqVC556p86gq7UGsrRgngsuKGt3yPFjOe6wHERFEbkQVPQD9nbfetrffeksW8bz/erW05198YS+fPxOM5x6cF0UN0KOKnPtHUVaaI5eXl3p91mgZV2O9yu3q6krj9vW13b6+UtOR7w2+Ll7+f8/uwU9v6RRSBVIFUgVSBVIFUgVSBVIFUgVSBVIFUgVSBVIFvm0FEkD/tpVLr7vvFUgA/b5f4XR+v1UFvs8A/T/9b/9+fS4C6CXK8JUU6BG2CaJtscfdSiUINAOcY42MEr1W0yl7m0zc7KBgDVbmZA1HO/eIzFA6CmYuFnZ2dqrBL989P3xrqzK3fJPb5YNLWcgC0FEWki+LuhyYAOiJsCtas0egz9/fffddvRYwDohB0f3JJ59oLGSDuxEowUa3mWUGcCCbF8V1bBbgeYu7OwHIyempjU9PbbktbbUtZeEu++7dzgbKeB9ZR5Ac2Nm0coPicBsynt3+3VXEzbp2Ud3IV2XGS/3uxxotizkX4HZb+eiH3Ga36gXoupoeUAMo3Clr15WlvO94NLLTk4kAelTnRoDO32PWNFbJWLHXNvyodclAD8pdJgv1LstCQ8co0OR23VgIx/eX0jdA+Kj8bWRIN5HM28FmuYLANayx9yYLBipkwBznFaHcaNyzkwDQUYwD0FGfr+5mskpWBnQ7s0dNV6H3yYaXqrllVe/Mqu6ZzVeF5hyq4qrdtKrTsMHIFbEA9Hy+ttWCxgqHzxGgr5areu4TaSBL+iNHBllOh/9iQ4fs9sOI4LKTAc8z5UvHhhIU6EB0rKAPluCStH8lA50GFQA6c8dJaPi/0CgQF7IuoWp3AOgRotf26gJzKGZdrctQBMMRQPfnxkzvgz2zg2uHZALDeW5vrm7szZsrQylbuw2EBpCoRHcQH3PkY2a7H2ME6G7p7g0tcq+IAFVzifl9AOiA0rYAelZnzHNMBwW8w3/WYUNNK97YwwOL82jhHhsUAOgouLF3j/McgD5dzqzYlPWxjCZDG0/czSE2iLglvTc8aN63WtbrugIdpwftm+SZL1CgHwD65cWZvf3WI3vryYMaenZWuQ1vZzaYLerzWvcGNh+Mbdnp1+umQGm929rGfL2qWYRTbNMsgMOAr8v5stIoy9BK0GjYaDKx0WSsNcPjoEC/M+A3ezwNPKfjnp2N+jof3h+1OerzPi4aiuloyUY8X7gKOTbPEJGwAMSXhcArA4DeIge9jwOHZ9vPVku7nt7afLWs56vfU1D0h0aL4LyBRXj7KBak2W5qjpDlHi3hh+zBo6GONboe+B5Y6X4BMMYC/fXr1/bmzRvfM4IbRHTZiNeeebtTxIWrzzk3s53bt7ca9f2MPUf274re8OaT7QqAXgqgx3W+Wq9tITt2V78zsl7X2r2urgWNXrgCjE7GNjqZfMXJJMfOvyjlxBHdVeSKsToo0Lkv4BYy6LpLAQNHj3ffetveefttKdwZ8+nUfvnnf2affPSh7qOMdVnaBgV6w51MOGYcTPhc9hwa0ZTPjhtJp6e4Cl7H8Tz//Et7/tmXli9X9XWlBm8+fPlb/ZyUnpwqkCqQKpAqkCqQKpAqkCqQKpAqkCqQKpAqkCpwvyqQAPr9up7pbL67CiSA/t3VMr3TPajA9xmg/81//LdVYQdVLYGC1TKXui1CDpS25J8DNQAQNze3UtEB36RO5+u2Uq43ylQB9ABa3T4ZiEUmcMewchdMzVrKFAcGLBdLm5yMZdUOiJB6dr+zTQWgLuz84tyeBAtalG/KhA0KdOCUPmPrStqo7ENdDvB4//337f333lfGLJ8P3/j888/t8y++sOntndR4BbbTQiOmzNjLywcCzlJAb7e2mM5sPr0TkHDwNLGc7PMdx+cqceCjmgeyrLaJxgpbKl9Aa8w2P7LijlCG2kXgMegPpMBGbQscj9bJRVnq79ESPC4LfXZFE4CrX/VAHonNvLkKlYH6/PTkRABdNsdVVdscg3xinnHMzw3kVG8n+2Sh1RDHLvvvcN5yJ3B4vhNEx57boWgN4QN813Vvt6SSbXaYaw6mthuye6FOwbob6K7xVbVxf5DZYNBWBnoE7RucEha5rOMFwtptV6A3Aegc/V4K9G3v3Lb9c1egY++/XNgmMyvbJgUrjQ/trG3FamPFilqjjd5LVUkzCdbkEXqVBVCNORdy3eku2ZvbJ5PbnLEO3HZazQihFtSDc+oyjgB6u9mUAl31VX63X/fYyKBmggZwzuF5hKUi6EcKdAHUcI12wV4+KtBB46jQI0Bn3bqV9MbtqZX5HrLTAzSP04nPbDVb1u0FC/+Wz3Hey62yC3v95spevn5j8/lCawH46Arow9yOzgcNFebwUFa5SL1/rR0hMs6VfcmhtDeINGtLbuzHBS/Jkf5ag0dUossZQUT+kB3PvzWzpjVRoR9B+u6gZ91hz7KgLKeed4uZTRdTgeB4/Ni3n52faN5Ei/GYgR5hPMeqRol2W+BcoHI2s/l8psad2ChzcX5q77z12N5++tDX6ray7mpt4+nchotVDe2L/tCWwxNb9QY1GAaer3fEIezqaInNbmPlDhh6UIOv1ntbrbHjlneB9mKcNHqDgWrL9WIt3pKBjpV6vtL+v99v7fJ0bA9Ox4Lluk8AWBst6zQ8L5zzZN0DzxnlBteSjaus12srqo09uLy0ywcPDAv3Zs8V19wnUPDP85XdzmcC6LFRxiE8+9q29icATgPv5YzB/CNGYrvRefI+IyzhRzhJnEpd36WJKVxbvz9t1TiDYvr62pXTNHwoWiNkfgPQ+XM8DuzbK/LPaRRSFAH27WZt5mAWG8K6cgTh+xys78dba5R7a5Z7a+/Zs1DcDzSHVqEuqk2xtqzbNVTovaFbyTO6w751BwNdJ93bKo9LoWktwnfuczS7MaLjA2u0HyI35BBSekPW44ePNHBxefrWU1svl/b5rz6xF19+Ue9pWLgv12s5y9CQwr2f2xb3r06vp/svNvCjwciGvYGy5Ll3Mz7/5FP7/ONPbTGb65jjzzvXH72+Bz+9pVNIFUgVSBVIFUgVSBVIFUgVSBVIFUgVSBVIFUgV+LYVSAD921Yuve6+VyAB9Pt+hdP5/VYV+D4D9L/2x39d5+K/NG/rF+PAk3JdChDxC3jbu1o6zwt78fy5PX/xQqAaqO7g18Ecud7RolygDiYa7Nr5xTrQRNCr688DtqBgI9t1MBpISYjCFMoNCkRZvdtXdnIykYXscDDU567yXKpOgLks5gMQjlBdud4AwWprH3zwgX3wwfuunusPBNtQHgJPbsmSvb0T1AJOAKn5nGO7eK4d4Gt6NxWo7vUHqkthWyv2lQA6n4XlPPCBOqkeUtoC5TkTmXj7/wIIJZebWjtgPABFasB5St0a8qAFlEpUz1tB1Qi3+QzgymZTKKs3wvIGMLHTEUivAfpkYmcnp4KgOt5oxV8UUrQr93YwcAV5AOKxrihRUXgDOuODMwKmudWxNzAAz3luvPY6zgDg67xzcqYHXcv6nZCHvbNd5QB9h0u9APJe54+NPs0EqMNRUhK7nbWxdY7gemc71OBFaS0LysluN1i476ynawBAb9pucGHbwYUt1xubzQDoSyuyvZWtvQAR5w9A36w3tiG7OMBmKbTJGl57HjvgC4Cu5pENw2HfIX/YwZqy5r0TpAbo1OJYgR6bFnAVAKJT04MCHSjv1vwoqAHzAueYWQdLalfXhxGsuR2gN9QMEhXksm7XOKjSsYUGcgLmIhzkOkpZH9azA1PAtTcFxOONdv/uROAxDy9fX9mLl69tOpuH6+rAMeZV817eVAHLPrKg1/e9aUCAGuDNimm6+jwCOQfoPhy+OoClznyVEpys7GhtH86ZRgjeUSNY2FNjGnjUzKEMdR+9Yd96o761ux3/bAH0qd3OPRdcMQq2t0ePH9rDxw9tPMZtwi2rUaCzPr2foaE1RbNEp9USPMcmG4A7m94pDoJasrdi4f6OFOgP1azBZ3TXhZ0uVzZZretmnHIwstXo1NaD0cFxAwt3IPL+4CCxXC9sns8tL9xKn1FsWlZWLdsSlcA8ajZ0Pdnzo8sC0HuWLwWyUY8zx+nDefLwwp4+uFDd5SCw3VszDLlL0PC03VlB09VypVgM9lE1VsilpJKyWjEaw4E1um1r9nBf6MvlY1UWNl2RM4+rydobs7SPst9FZT3KcwfnipkIc2axnBuDa9IN8Pv87MLOzs61Z4zIW+/1A4Tf293dVOrz65trXY/bm1vt5UBr7X/hPTgHzx5fW7Fe6V4T1yXgXM0vHW8WY+6x9mlAAFpHW/Xuvm0DIyu+ZwPFUgxkkU5DQalsdb/W5J+3mENBBc+9ke8xcGHhunCf9PvTITvdIz18N46NHVxbGja6nU4dOUHDAY4qjIcPH9jDBw9tv61sdn2tHHTdR4tCmfU3s6ktlqvDHk9cR9a2ycmpvR/uo5PhxEaDoe6t3oTwxj796Ff26Ucf2/R26us43M9uPk4A/bf6QTE9OVUgVSBVIFUgVSBVIFUgVSBVIFUgVSBVIFXgnlUgAfR7dkHT6XxnFUgA/TsrZXqj+1CB7zNA/6v/yb+rEisDFui6NyvWhWFTDYRgAO2Kwq3dP/30U/vss8/0ZwdtDox4ZMrERfnnubo8AOgV4EwAva3PUI74oC+A4AB9YZ1+1zqoE4OSVKAN1XNjZ8PBQMfBax1soH53ZeuxTS/vxQCyo4oEbLz33nv2gx/8QGCc90C5HJ8HTLl6/Uaq+qhcf/TokV6D5XCEaOTN3t3e6rNre1vbWmlb25CBDozebNQIgP0x0EPARcVp4UcdsqVdld1oZhoRfkgRG6yqY840ECSqsON5AqgB5gLawaIXcO5qwwh9CmsABQG42CsD0XY7OwGgn525NW+AngJFRSG1YVQ/uorcFeoO7lFhkm9c1Jb+nAM5u4JnAUoKoHNcKNDDtRfADRnaxwC9O+5bZ9A7WIwHgI4SPR4bx8kx0TzBteD6tTLqt7HtLmRK57nZZmu2qQx7Z12bblf551i498wbPADo++ED2w0vbVX6nAMUFs2dFQLoDjMB6Ntya1VxUNEDisqi0nqIVufARaD5hnx7KbDXtqt21twxZz0rXDb04NQA0LnWqhtQ9SgDnWNGXYuFO6voANBB4A5k4zyMFvExA/0A0N3S/aBAB6CTZR4aCLQOvwbQyXYnQznAQb+O2NKzpgLMxsyA3O9gwx/3CM1hsW7Aoc+TF6/e2PMXr+yOWIQAbuNXqcDDRg48B8YeVPQHgK5rxQjrgcaBeF4HFfohCiI2KgDRY1TAV9/Xz5/5T4a5mnnCsTWA8W13wohOG/3xwAbjoeZDhOq3szu7nd9Jlc3c5BjfeuepvfX2EzV1xOzsmPceATqgF+jLmJItLueOa+0j09vb2jb8/PTE3n7qFu6x2aVfbuwSiF54fjej7I9sNTm1YuBRFHwv35S2ZN3vPL6A/XW+mttsObXlelm/32bXtmrXtr25c4BiJLywek7cUxdFVCEzvzdqAHj78QN7+/FDj5QILhP7sjIrt/V+zhwvcYJY5vUaiQ1JKJhj3EJ70KODRBCd9cZYVxtbrHONuAfHOrjlvz9Ym+R7c95xP5zPpzab3wlex7iIs9NzAXT2Oj6XPYT4EOZStHDnWkT1dGzQEUTvuwKd9Sw3k9XK8nxp65x7nc9LatLvdgTRY/METTSC/5zHYqExaPZsko1s3BkKzjO25vdCtYiEtdnAQh/XkuBcwlfLmnjEKzYgRiQAz6lpvT9wvw2viTXSnAt1isfBwhv0+oazCTVhZNSQBgvFNniTBa4cb25utH5j/bMO9vI9O7+4tJ/85Ccak9HERsORVeXGXr18ZS9fvbTPPv6Vffbxp5rb8bUc001SoN+HH1/TOaQKpAqkCqQKpAqkCqQKpAqkCqQKpAqkCqQKfOsKJID+rUuXXnjPK5AA+j2/wOn0frsKfJ8B+l/5O39VJxMthflzkbv9K4CIYfuG1Oez2VzZ4R9//LEsrYN/dA1/Aeeo0JutgxIUcAc4AGAAeBgo8vqjYQ3QUWgKZjECHOJru9VQ1qwrTw/gJ1qDAxB4XoQbDqluBD6UpWwNA4gzUECSkwswwTJ+sVzYFbbTL15IlRhzyMlL/9GPfmQPHz6sYS5qxZura/09Am7U58V+YxspTx3MUZ/pfH4EOvbKXgaWu5u3A6FW1lGTASrbaPn89a9ASyANID3aVwO2AeWboJDkeIDnW6nP3Q6dgWU1gBBf4WhNT348KnyOHzgk8Jtj1Z+rtlxnIJIU7jvPT9b7RXtv4CEZ58FiGzt8jg3gGS3cBfeDlTzHLCgbLN5jYwQ5091R3zrDXwfoVbmrgRFwCgUpECxeQ2K3m81KAD2C6ypf22ZVSOXN3EKBeWmVRi+omnEA2I8f2H70wFZFaNrIV4LnKNC7/Z7mBee0K3eC6BFUAZMB5VW5rfOdWRtShhYbWSDjfLAl5363l417BGbHAD2CUNTmWHtjPR6zkf9CgL7fBoG5W8PrsfdmlRoU8/0AWf0JAZ4HK3ddgwDP+RqjFZg7ZFSvVnm9mQHQZb8eALq7SnCsDgvjcCv/CNt9nrx49dq+fP7S7qYHgK5GjDBnwkFLmd1suSV7PAdXrbrtO7DbleoOjuPe6cp1t3M/Phbg+TFAj++rUgVIiZK3ihD9awCdvPN6XxoPbXgy0nyIQPoGgD67tcWKxhh3eXjrbQfoRE6oAQK76wrHCzKy/Thl4c4abmdfAbd3QMrbmxo+n50GBfrjQwb6qNrao2pnF4rI8DWdd/u2HJ3Yuj+q90Kg891qYXlZ1J+5YU/allZU3tghNw4A+r5jjeah0SDOA/a9uJaW5dpWqM9Z81VlWatpjx+c25MHF/pzbIihaWVfbrX+1SiyNytXa0H0+JnAXjK0mU8RZncGfbNuJogea16gogcUqxHInTHifs7ciXA/7jfRSl69KduNbNzZ+3gezyeKgTEZT+r9HoCOxT+NM1Ke08QQ7Me577Hvsf5HuH8MB/X+mOcry1HkH9nLY9ce129svGDfK0vqndf7Qd+6NmoOpECP5+rRGk3tzdExwdtk6LM6xFVgcd/stqUM5ziB4VKfA9BDc5Luj2FdqklkS7ONR0SQEx/jJlhX3XZXlvacIwOA3txW1tx5EwTnwV5wfXdn0xluLN6MJSeTdsdOTs90T/zhD39o4+HYhv2BjuXly5car5+/tFfPX9p8OqvvmayDq1+mDPTf7ifF9OxUgVSBVIFUgVSBVIFUgVSBVIFUgVSBVIFUgftVgQTQ79f1TGfz3VUgAfTvrpbpne5BBb7PAP3f/lt/RRWOCmRAXbF2gA5wZsBUV8uV3d3N7MMPP7Rf/vKXAuhus3ywQBYUbmGn7ACd8ZsAOnm1w8lYv/QHEMzmMwd7DVeqOyAPoLHTqvO6ASsROgICAJUArPhZ2Mm+evVK8AA1Hqpkjh84DIgFoqNCj5Dn9atX9uWXX9qb129qUIfl++/93u8J2gIugPtXWL6/fiOwwGfy2fm21FBzANnT+73d3k3t9u5OmdARHDZabWtmHf27W0Cj1O/Jwj7CCwBGPIcIkfi78mxD7jSgByBZCOoAPh3cAtBlnf61rOmddI5me9SmrZbgOU0BKLRlgx/eg3xmoKbqJLcBzzw/VvfvgFqC4w5EObZep6vji88DIsmOHlvioKZXJnAAgFEt+RcBdOzbq2Jb1xxrZOrMdcNS/6233rJ2G9CEwt2V30CefL6w9WxhW7J7Q276xW5jF7vSuhGgA5nHD60xfmirkkaHmS1QFAPQM7N+yB8GMu02O0H0g+p/Z9WGHOKDehn7ZSls16VnW8/ntilK2Vu3rFmDKuYfUF3NHGE9HGegR0v0DHcGgPJfZOEeQbLHhB9BZdwMAOhfU6AD0UMGOvMtWriTaRyhMjbbOCaQqRyPTXN0wzV2iO2K20z22MDSqLjlfKJ1f6zT85cA9BcC6J597k4Ge0bcw1mTskwHhPvgpGPue13z2ro72nV7/TzG/BigR1t5t1GPcyzut/EcUJ9rhPkr6+yQgY6NeQTyo5OxDU/G1h/263NFfQ5Ep+GGfYP1CUB/KgX6uP5cGltwg+ARVfs9AHO3owgINfdcXys24vbmugb0Z6cTz0B/8rB2czjZmz3dN+zBbl/vVYusY/PB2PLesP7MKU1A01vliMdr2Ow0rcWeua+0P7CHbfcdAfRmq1s7jaiZYreT3XpUfmOnnm+KrwD0B+cn9vDsRNEaqivzWa4PW+ujbCZH3Rq1Al3KbSI21GzgLhwRoEuB3m1bo+PuGzywny+xKt95c87Btr2hWsc9mP2Gvev4Ovd6bev2OtoDWdPsabJVbzssjmAceA5E572w0WdEgM79xPf0gTLUseWPThPHAD02WBHIwXqloSDONwF06lYUOgbOHwv3ofWt22jrPHVPk117WxEBce3L1p09tRmcFXCCGfSMZgNcD2juwnqeegKtWUtRbR/fIzpBaL3K9SCrG5G4xlmTvHpvWtAeyWc1zLqtpmrEPTEvCqnPaQCL9wdcLHBPGU0mIQrlA9m397sA9MJevHihMb+d2ux2akv24tCcxTm/+vNn9+Cnt3QKqQKpAqkCqQKpAqkCqQKpAqkCqQKpAqkCqQKpAt+2Agmgf9vKpdfd9wokgH7fr3A6v9+qAt9ngP7v/N1/T+fS6aBSc9Cbr4ABpeAlA0XqfL60u9upffnFF/bFl18qY9Ut3MnT9fxhcnVRVwPV/d8c46Kw0+/ilWnctOF4ZMPRSHAdqLFaLS3rtC3rRKU29ut7azUZKA1d/ctD6t7+QPAqWiiTRw28lSX71bUBPiAN4LeoopeN8OmZAAmq21W+stevXtuzZ19KiR4BFHbvP/7Rj+3Bg0sHUIyZQ1LgAA8p/hp72zZ3UhPqvMk6XixtvuR8XNlNBjBwc98g79wtzjmudn9gnZ7b+ip7O9Sd98UyHTDMA/gWwSUKTJSWK+q1XDhEx6oeJaEAjbz0pUKssJXH7p0MbXKDs8zOQgMB0CUqTpVXvF5bq9kScOJYPGPdc2wj0ELxvlkXynmO9tr9bs8GPVeROzx323fOkVrEpgCpmcmclvK4ac12Zs1+25rdTHm5mifIMKumbNCJBqDuvB475eFoaBfnF2oA6PZa1um5I74D3K2yl4vlyrZlsLs28wz0ZsxAZw42lX9ODjoAnTkHnEKBzugNXIHe5c09erxuFgCcCyqjug3Wy5yTFOllJThKA0i5Lm0nFXqYo4OBrNn5O+r4OL+woY4W7lFB2mqY8u4DLta1B9RpskQbdpSnLhvWNa4V2hRDam6GvxJ4LueBOvN7740sWLQHcMrclM3zcinbZ0AyD+Wgo7o/UiEzB+t52CG73jOfeZ6Ow8yevXxtXzxzBXpU77sde7CDD3OTBhnNgyOFuYNuh62uPubovRqcNP+uM9NrrFb0uoU7UPigjo9OB4Lzei0O/xtbbwpZYtfW2RxD1hTMjE0xwHMgOvMh1vduPlUOOusasIjS+PGTRxqjkIHOXI1NLEqpR2HcDA1AWab5HIHt9O5WGejRceJkMnIL98cP6vgKAHpUoNd24t2+5eMzKdCjYv9uMbcrMtVXi/q8uoOudYddazT32h/YkgoDxwAAIABJREFUJzbbtmHjTuNOzPuutq5sjwpvrPynS+zfUTuXajZgTl6eTezidCLHBCnrG03L2PN3jTrOos0crHbW2Gz1mbE5h+aMfF1oDWP7DRhu9XvW7HXCHG/Yerux1aaUDT37ELWLrgnMQQHp1UoNPuR4D/r9WoHf2PtixT59yb6Y55rLQHRU6MRW4HaCaQNrl3zy5WqpZjB9Xa3kOuHRBLwu0zqgeUyxHLJlX2kvB9LjOsHntRp7b9CSKwoOKFs5dSgDfe3K/651bNDoWbvRrtclcQEN1hkNV1qLO9vhEkJTSLere6L24HZLFu5cE+47zB+uB8Pnr68FmluYe/GeFO95zHwiJlijfA7HSmOcbPN7fQF0qc8bVse0rMtS8Jwxo6ltNrM915tajsb25MkTNTKhPu/3BqrR1dUb3TuL1Vr7ME1Ecd/gmP78//mXv9XPSenJqQKpAqkCqQKpAqkCqQKpAqkCqQKpAqkCqQKpAverAgmg36/rmc7mu6tAAujfXS3TO92DCnyfAfpf+8//+lcqzC/eV0DJdVFnpgIRgefT26krKW9vBSFQ4QKvAcj6ZX7IQAeSKyMa5TKiRUdZdS449u390UA8EKgBlBqMhjYYDQTclc1dlrbfAgDIo3YIh32vW+2O6lxdwF6u/Ny1TVEXTqeegQ6w3u0E0B2+nNjp6ZkAkgDqYmGvX7+258+fC7zHa4TS+YP33rfzi3MdGxADEEEWNmAk5qdnXQf+nW7IdO92ZbkLmJzPF8o95mu1gy1hZV7ZHshL3vxwbJ3R2I/r9Mx6/Z6rdgW03I6Yisk6O4Ar4BWwezmf2SLAfI4HWCLbXil7vZGhrDZSkm6AYEChrC1QgsIc6CjIsQl56tut4EqEkCiGBfqVP+8Qcr1c2XqV6zq4O0DLhlgf9/oO0KXsBZ4DmiuBKCAWcKmGvsGye99qWNU2qwIEx167sWtaY9+y/bYhG2SuJa+NGdeelzywwahjw3HbOj3s7x1SVuvCqnUpgB5Vz087TXur27J+I+R6o5DtnFjRObF8szNU91hVr5s7Wze3dQY6CvRGAw255z17U8DWKlm4V3JHkJU6LHu7l1odeI51f5GvPTu92ul6AqoA6Nhbo9A9BuiygA7wS8A3GK8LdAVldrMhzqaaAzs5DnoklKke4LM3pGSyWnaA7i9CaY561HO5PdPcLcw9DxzwDXRkfi6WKyl7UZlTT6nLtz7XWUdYVnOs3U5Wq2YFXotC7x/XPgD982co0OeB+3sDgLNv/i9az3v2dgTvfpIOyL1BwZsEgtn8Icc9NMTwNtFeXfCz56pqjU7HMqlsW4Kx8XPyIrdFvrC8wDUjWMera6Gp9evr8NRGpxMbn47VzBOt02fKFJ8LoAMyqcuDR5f28OGlwDCfy3z3xoaja9MIKuVmUwA2qsEXuB/MvcmAtTMeDuytJw+VgR4bAia7vV2sSzvF5YAmFxpYBiMrzx5YOZzU6mLg/vVsavPVIlznrfXHfRudDBWJoQYZMtIr8rRb1ul6Djbny56rf8M6vdxo77q6vbGru5uw5+Ek0bDzk7Gdn0wUJ8He0mll1mu1rd+iacEjObpZ23rNtnVbbd0XANPsw9c313Ll0PNodhj0rTMaSl3NfODSk+E+W6+sqDaH+UXDFLbsQOzQUPTk0WN7+uSJjccTdzBoNC1fzG29nIescs9fF0DPOtrvuKZcI/ZBGoq4ptHhI/65bvYBOhODQRxGdCoAmmNpzyhLNRawP8aQhLgH0fAR98B4vJ1Gx3rNnnUE0MNiZn2xjwdlPVEiWLW3uh01Y5yFmBFs7YuqUsOHx3QQy6Ed2WG93B2kD1czTYwMkINFyKmPDSdaS3LBMJuc+L2w3WzYHov27VYNZTjCYBE/Q6E/m9n11ZXuic2sbd1+3wY0I4Q1QvPaoDfQ53CNp3dTNU9o8DlHj//7f/6/7sFPb+kUUgVSBVIFUgVSBVIFUgVSBVIFUgVSBVIFUgVSBb5tBRJA/7aVS6+77xVIAP2+X+F0fr9VBb7PAP0/+JP/UOcSgREKuuUC1d1alucAF+Dd9HZms7uZFHFSrs6xBwYoFQJvwO1OtydlNQp0KfgADvyyvgFyCACdTNZh33oo7ZoNzxXeVsoTHp+MpUJ1S+Fc2d7bsqhzoIE1KOCGAwdBHB/fizbaEW4DuSKgAqLwy3+ef3F+rmxcns9zsXt/9uyZXV1dqQZcp8ePHtk777xrZIZHyBKBJYAm5qy3u0ChtsPSfl/W8kAI4AhqUwAEdu7Vdm8bYCtQerMRLO2OJhqnIZec18f6x7oBPgCB1DUqcIs8twjgooU5oBXIHtWIwMWSXOGqVD57ne8c6sbfIxwWkN2j8j+yI96ELOf93i229zQ55FYEgK7s3SyT+hyIfpyBDkBn1Mpq7OMDHI313TbNitbOyubBEr2xB1m3ja91/i4AUpDZ1eyM0aRn41OAjudOS/kLOC82AuixCeHtfmZv9zIbMPcAwtawdTaxPBtbXm5dIVusdRyMLGQ5c9zNRgskVWfAM/dRn9MYUKubQeIQra3VFtM0GBR5aVWxqWMGUOu2sPQ+AuhktDOA0q5gpUY7a6g5we2/NYD1qFN3BzW4lOzBwt0VzC05DPxmgG4OzrHQ5yuqcsF0byyhzqxf3BKAwMxf5gEQmGsaVcTM107W1ByLgFdq3MLXWLQ/f/7yjX3x/JVNZ4tvvDfGffE3vSAq16NiPK4Bnhuv/UGB7gCdc/hNsQirIrfZcmar9aq+hg0AOs0Bva7cDdhLRqeuQKfpJCqz5/nC5qulLVYe58DedPng3C4enKsZx9XLHd4qqOr9bICZfI/rH5sRgOjLxdyW83l9HYaDvtTnTx9f6vgZAPSz1domuVvGa48cTmx78cg2o0kN4+/mM7tdzHR8Ufk7mAzUBECTSdxTik1TEB2AzrmyJ64LgLODYZ7HMb66vtLAnYP3Yz4Cz89OxmpOECxHkYxFeqenfYDv9cLfh+1efWw3tzf28tVru7q+qgFvp38A6PF6krs+51i2Vb2PyjFA4NibYhhPHj+xt548VUOUN0GYzW9ubX57Y/ly4aC53HgDRaut/f7Bgwc6V2I25MBwZOEf6xr3dle7L225PKj5gcRVVSrbvs5nB6AH5XtsdvE56pEFseaZta3T6FrWcOU+w++DDTUo6P5we2vtfs+yQdcmJyc6Xo57iaKepong7MH7MydbYe+O10xuEWpg872QOVexD242B5W+oLvD9svLSw2mfrlcWLVe184jNCvMVyubzua6HzKIZOlj2R6y01HH07w2HAx1X+AeyppoCKDv3Z3gSBX/z//J//KN94L0xFSBVIFUgVSBVIFUgVSBVIFUgVSBVIFUgVSBVIH7V4EE0O/fNU1n9N1UIAH076aO6V3uSQW+zwD9b/yXf0tVjr/4BxAtZg7WIqRGwcb3FrNF/Uvz29s7u725s8V84RbV+731+kPrjyfK946wQsHFmVu3CyxhV0vGa78nhSifyy/4h+OhDcZDAU/lqK7XtgVebIraLtcBDqrsg2oU2BjtkWO+LYAhKgujDT3530AYIHoE7ajPP/vsM3v58qWOjc9++OCh8rZ5XrRZPoYssYEANTJ0DGAQs6FX+dpW67UydgEQAJKtNT2PGmt0rMwbTesNhtYdkj3rikCgWZ3XHDLDqYkgashX5+/K2F0sBIwiaJalcLPh8DMomFH9V429mhciUOQz+r2esnCjNbsrn/0zIrilaQEAo/zqYB+u/HPsyUP+Lp/VV75zt4ZGgGapcHeAfwdrHM9xbjo13qFA7zSsynzOCdTtsYbu6Osx2EJpGoEM7wdAn5z2rT/s1tdX6nMy51FpBnvyp92mPe20bNhypTMW+mvgeTa25dpzlQHoOo5OU4pjrmGL2uAWsPW8ejkobIOychciCKhVo2X8B/aPmcerxcpW86UVeVHPh6zBMw4AHYjG/CUbm69xjrptvtc3XgfgOdc15htLgY4GVUrsg1LdjhToYYFJgY5de1TSbioUuKh6DwAdpwPPK/a1IsjnknfPxg7K5yaZz62mtRkhQxlHBhTMPC8C9Jevr+3Zyzc2my/rXftfB8iPt/bf9LxvA9BdDX7IQo9q8zWQVgr0vF4j0G0gegTogOXhyciGk1EN0NlHFvnSFmuPZpCd9mppl5fndnF5rqYfb57p1sA8rhkIo7sPeENQdL1AfY6DRGzwGQ0HgudPHl7UDQrj7c7O80IAPc7D7cgBejU+rRXo2K1PVwtb5KugVN5Yf9Sz4cnQOj232lcsxDbTAKADoFFn1wp0VOjkoK/XUqC/ub02rNe5/lyDi9MTDRwq4v47yLqC6PHaA9D5Xp+c9tCchEvJ6zev7frm5tAUwhrrd63ZIY4iWMjvtlYYVuZuzS+HjCOAHvcqOYicnGkPiwB9eXdny+md0VgUobI7IrTt0aPH9u6778p6HOV7r9/398XFY7ms7wHxPkU9fG+fH+IR6hgFr6OgP80ujCO3AY9Z8OiB2KDS2DatufV9Imal7xXn4QCd+wPNWK1eR2M8mQhuc78CngPRa4BOnEe/JzU47++q9E2A5TgFNFVj9g+aCKpw/zte1zgyUAtGY7e12fW1LWe4A3j8AZ+1oqlmudL9i3uXFOi9vvUHg9rq/WRyYgz2IO67PFcxGotce1NsJmN9/+//9H+9Jz/BpdNIFUgVSBVIFUgVSBVIFUgVSBVIFUgVSBVIFUgV+DYVSAD921QtveZ3oQIJoP8uXOV0jt+4At9ngP63/uv/SOcRFXZkm8+mgISlVJkMFLn5MjcgYYTVV2+u7dXrN3Z3c2u7zUaWsIPxxEZnFwLEETjE3FfPSA+j27Gs1xFUj5CnN+QX9X3lwkY4vNsUguiosAVls0wAGoCL+hMYRG35ZT8jqsOBMwLG/X5tQ09+6w/e/YEU5gB0zuOLL76wjz76SCr0CGqAGE8B7WRuB2voCNAjvIiqebLGsZqOoMIz0Jc6jjdv3hhNBgrsbnruLQ9Uw73eQEBnMBhKAcixRpUinxGbCgRpDCWxq4bJIl+T3R2AEXUCUCu0W7nR3gSgnPFuW19jzT3DuvsVRbvAecjHjZ8PfMHGGDt5HYeykJtuRx5swqm/srxbrRro8Dz0y4xjFSKZ7jG/XseXNW3Xa9mucwTL97x/x5qW1cDQa+VgP6roxyd9m5wOrD/s1NCoygvb5IUU/mogaDTsSdvscdawYRbAUiuzvDUWRJ/npa7/ap3brt+2fT8TQPfM9qas7RnRSh9ILGCOMj1Yj/PndrOt70XL5uV8abPbqdZIPH/XsjtAj/UFntN8ILvxqNYkWx4r+wDQHYgxz11BL2W96kueup+jQ0QsoVGho3MOzQJ7xKB7t2uvFbFbKysftTU9QF05yT63YvY4jTCyjQ8NBABgjiOTIt7rCUDnugIMI4B7fXVrL1/f2Hy5+sq++G0h+jcF6Mcq9NjIwnw5zkIHoC+LlfE1PqRAbzUFJlnrDBp4+uNBDdCZt7xuuV4JoDNvgK8Xl2d2fnluk8lY+xD7DGuVnppYS742BVv3eo27ZMxsPp3ZfDbVYVCb0bBvTx5d2uMH7qbBnBBAXxd2unZ1uK7/6EQAfTs5rffH5Tq3+Zrjc/ty5iIZ6INJXwA9NtRUu7Zt92Sg948Ux4Uyu3ldVMhfz+7sZnpnCyIOVivNyYuzU7s8P1WzTLRr77c7Auay/kf53+5av9W2XqsjoMreqj3w+kpxH7EppJFltm9ntm81Q/NGoT9bN1M2eGwoQQ29Lgudd9zTUL5zfWkAiuswn00tn8+sVMyGrxEAOgr0d955x37605/aBx98YGeXF3Z+eaFz5TpwjLiPMGLdaHKYzaaK3ojAmzVI44jWYt1k4s4CrIv6ocgB9mCH7BrEpZc0FHnjCcMA6M2mstoB6LJJ77St0cFdY6w5SEPV1wE6n8O/D8fj2j2iLHCBKIyv8Tprr2D/Lg8KdNW0lSkOhIYCxm5T2uvnz+32zes60oAGm3JTWR5qRJ2arcza3a5U6BwX4/zs3C7OL3Qv0H335tam1z6wcKc5g3saj//jn/1v3/hnpPTEVIFUgVSBVIFUgVSBVIFUgVSBVIFUgVSBVIFUgftXgQTQ7981TWf03VQgAfTvpo7pXe5JBb7PAP1v/OO/rSqjzgMYAdBRmpODfvnggT24vNQv4LGnXi9zgRFUhW9ev7FXL1/b3c2dQIttdwLng9HEOj2Akj8aWUsgF4AuQATcBVa2Acsx/7hh3UFPQ4pJZXSXttuiAN4I+kYIwS/uAavRlp1/u7u9ExQh0xwoAhCKls4xu5XzQJWIslxWysul8s9RoPOaCDiBGI953sW5kfeK+g5FtnKIjyyFN1ikVxudI8fA6xdkHa9ygQUAOsfUzDpS8gHOm8Geu9Ppye6+28WyGTDVUVMA74GFvWCmoKaDVSCnQJpsigurpBoN1s7Bcn3HsYTXAaMaZOuirO46OBdoJKM+gGLleQOpQxZxXGo7ZaN7Rrqfb2WdZmZt2Yq7k4As3xkNrM4rqR45Xlk6h2YHIBTXUoCqKA6At920fS+zbYdMdzLj11Ket5tdazUP9vIRRHGcZCjjOjA+HdjJ2cB6A4eDjG2BAr3U58e58bC5swfNnSzcuTaAOwA6CvQaoBdra4171hr3rR3Utbyf5y5XOi6ODyjXbmaW0QQRoCd/7rV71s06AVJvbTGb2+2bG0F0n/wNa5JXjgp5f1CWA9Cxv+drnNNcY+XLo+AP86DVonnAM8nJiUcJr+v1FYAOyWMdOUDnAdYDnstVmdxnriOZ5QB0rOixsQ7vF/PQOWeuIfMNdW205WfO8fdWA3tmPx7mMDnQXHc5Kgj0t+zqbm5vbma2zA+QOs6pbwLRj5/j9t5HMDKqf8M5Rlt/VywDcX2OR5V0bWmtvaJp5ba0vMyt2JDb7s0CDc4lww2iXwP0/mhg3WHPaPqJluircq3XAtABwyiUT89P7ezsxE5OT9TEA0Q/BujU2OejW7jXiufp1GYadzouxRIMB/bo8sweXp56nny7LQv3y6K0syKsw2pjRW9g+fjM1v2huzQEyLzaFJYHFTkAvTfsKge923eXhlbWsgoFepVZs9UJTUGuON5ufV9DEQ1Ani7mNlXe+9JWy6Xmw8PLC3t0eW79Pvb4HYHYXiPzzPNYd5pprKVxe3MjaK5mpttbuwvnqjiIrGV7Yhda3jzDvlqRhEAzQ9aqG5bIKycKg/1VzUPcW+Sg0dfeo+YO9qhVbtVqZWWOkwL7c7CB7/ft/ffft5/97Pfthz/8oU24TicnsminqQlwzZ7/8tUry/NV3UCgRoJ1rtgIh/mtsJ/5PHKVN40Snncfbeg9i3wfeqR8X2rsW9bYtcx27iKhtaY4CVNzgOzPZ3NrdNrW7GS6zzCXhqORojc2NO5Q617Xup1ufQ+NjhSsV7lfLFdqaOEeQdMTThys+TaxHjSScN9h7TZbRhPZ0ydPbb+t7O7qtc1ub9SwhuvGdr/TvoFbBS4LvDcAnXiL4XAU7N8fqAHt8aMnqsX11bUs+l9/+cJePXuhPYR4FZrDePyf/+yf35Of4NJppAqkCqQKpAqkCqQKpAqkCqQKpAqkCqQKpAqkCnybCiSA/m2qll7zu1CBBNB/F65yOsdvXIHvM0D/9/+rv6nziAp0ss+X85Xlq7U9fvzIHj16ZJ2sY1VZWbEqBIYZr16+slcvXgteCyBgzd7pyfK13e7WamBAOUAKGAB8ITdcWbDQpaDKFiTtdzV4uEq2sj0K711VZ+0qozoARpRwlw8u9Z5AqendVEryL7/8UsAq2gEDJRhuAXwq2BXtqTkPng9QiepVAPqjh4/s/MIzjhnAJGAHgEWQUpDfYTYPQAtgMV87jCL7/M2bKwG3DNV3mwEwRRGOyrSjv9dK5RZwy0FkfACvpAIHJJE5Tda3FOGV1NbxenEM5TrXseyxUUe1SXMCAB11aLD+RSWqHGMpNB2suR04tsR7wR2gH+8BIAWGYGsMrOpi5RsUogL9siZvSFkdlcoAz2jrHs+L94t59qiltQ7aLdsB0LstNWuQtwxA77R6UqHXQIfzpzGDDO5gM4z6/ORiaP1BJ0Sr721bVrYrypDl7pnx5/vSzvcbGwAwcS1otW2Vjb4C0PNybd2zsQY23rKcbzat2JTKX+a4gUhYp7dbbTUR6ME8z9o27A5t0O3XEe/zu6m9efHabt7c+HVj/lZkm2PlfbDIV3Y8AD1kZ3NuapbASaC2hQbW8RrWCOYCDrmYHVHlH+3JsadXTEKAy1xH4PmGr4LnzJ9K8FwAnbrK0cAVtLDq9Tq3PCcyATv9A0Dnefy9aQGiqwEk0/diswbaW97kdr6ymxnZ8t5U8k0e//oM9ANAd5gey++1dIjult9xHAC6K7lrV4XdxoqqsKI6KLqB5+xL/aHnguM80Rn4HgRcj4rmdVXYelMqA53GmNl8ZicnE5ucju3sDJB+ZpPxWFtZVKBHgO7K/aYtFw7fUTdP/3/23qzHliw9z/tix7jnneOZqk7NzaFFgfoJNnwhwLAMw7YAw9aNwQvLlixYpuUb3/lGN4ZlAfJ/MGzAN4ItyaIsWbQoUl3sJptks8lmdw1nyDlz556nCON5V6zIrCLZPKXui+NTa3cvZJ3MPUR8sdaKRD7f+743N3Z741TOHHe/27HD/aEd7A0b6DmszB6sd7bP9WMd8vlxauOia9M0d3sCTRG7e6PeIwDonQF23wBvB1HJP19v5CXQqKu1v2CfDkBfcP0XNl3ObbpcSIGO5Txz8hH57A+O5Q6iJhwgP+sVYF5brqet2JLSLNlZk59NrW5oFpjcNs0uqM3LGqDz3oqlwHGEORdHArWol7clbgkbDc6fvY7v97pdvZePTYhWW4uoD9EZs7mt1itZoTM+/PAj+/N//hfso48+sk63Z51uVwpz9uXz8zPBcwbXhvsFrwVyUxO3f7m9JE1jS9nf6/tOBDyX2weKc81M5wghSH3nNJHENDAUMgbheBlAcc7NWcm75qEW9zSuE0pvxQEUajqjoYDzQO1NVIAae2hoUtyDazKb1BB+AUhf4EKwVtQGexZrAfDOfs3ewT36mIa442Md/2x8bfPJrWtEIKqCvaAVW2kuQoXj457G/QtVubN/f2xvv/W2PX3rqa792dm5nZ2d2qd/9Il9+oMf2WI2s7wodJ/h8Sv/yz94lW0gPCdUIFQgVCBUIFQgVCBUIFQgVCBUIFQgVCBUIFTgDa1AAOhv6IUNp/UTVyAA9J+4hOEN3qQKvM4A/b/8u39LpfZWwQ6gz2y5WAmeM/I0t3JT2ma5lnJPSu97AN3DBcA5StA0uVMIOwU6wLZWoANQsDrmD/Zi6A46OHhVGDDd2akDcslH3zjFc213fV8pTq45IJIcdnKFsWT/7LPPZNPr7YD5479UosAZ1HFF0UBfwDn558AebwWNZf3R0ZGs63ktAB1Af3V5JUjhP18ge+dsw7318nK9sdV6LXDkFegx8FwKcAdpUXGi7BOIrBWy3uLYQz/ldmPZLkjvbJYZNBUAZKEyTYYwPyMDebmwCsC+3TpbZBoX8kzKxna3K/W5V6B7i2JRyVrp7q29HfB18NXnChcoIe9lS0uJDnzHLlyA30HTbruQutpbaAPIaD4AHnkLZMsSq9qp7bJY3wdeCaAnhaWxa6CQFTFwcINNePUFgD466EmB7i33UcyXa9T3zkpfAL1c2165tnbk8tijOLF50rd53Lfp0lm4A0XbBwNrHwwF0HEsYO4tgOfrVQPpUHQC0FGh+wcNJd2ia92808DBWwD6izO7OrtorteXATrHIoCOfX9RNHNOjgN15jyfwfUXQE+8j4OrSQyIb1wDULpi4U6u8r3GC+Aa6nNBNt9o8SUF+r3PYgp4wMe1dADdQXavQG8ZNv4uo1rXluPThWKOOieE8XxlN7OVLdfOdvtVHq8O0N35++f79eKPxzfL3Ldwvw/Qd4aid2ObnTtWBg0rTvnbFjwHogPP4zxVNnqTjV1ubV1ubDqbSlXN3BkM+zYY9QTPve02Vwplsn+d5i0ANom1Nwmg39zYDWD5+uou77zXtQNg/LDf1HdURfZwW9ohrgH18Y6tZZdJZjeRi03Q+mcfMK63ex57BBnonSEuDXcZ5cuV2WodWVndWZG7RpVS4NgDaXK3ZysH0NlD+fmjh8f2+OGxdbsdpxCnAaeM3Kj3dBpp4m1l8bZsrMnZA1Hr817+QdPUDoiuhg93TVe7rc22GzVU+b0aNfQKgF7PLc6NPXxYR3ZwDQD88aa0ZFMKoLOPLFcrXZPR/p598MEH9s1vftPe/+CDWtleaJ/31u0vT07s5clLvY59nZrGNDjdi71w0SEtSxN3vFKWy+Ohjs2oTwxwzp7oXUScWj0TQN+VdteMQ0a6sbcRn+D2TQA6jiEpzQm1JT7OIYzR3p5xj8NFZV67BADQqRs1IT6Fc2J+UQ/u3eyD1a5qIkw4Jvawalc2Tgs0xCxmE1vOJs38UhMO7hJR1NjaRzRG4PwxGNiTJ0/srbfeUgzKu0/flSOIVPwnJ/bpH/1IAH02mTZ2/ZTmn/6v/+hVtoHwnFCBUIFQgVCBUIFQgVCBUIFQgVCBUIFQgVCBUIE3tAIBoL+hFzac1k9cgQDQf+IShjd4kyrwOgP0v/Z3flml9uAH2+rpZKbMc8ASMBmADgzcLDeC58Dhs5MzOztFgT5uoHIGQM8LAXRvbyv7dtm236n4BNCdbL2GhbHl3baRg44y2sGV0nbK4l418MzDdgAa4Aq4gGpvtVjacrGQmhyIDqzyD69A73bIGs/1h3+vLvVARUrxGgZ5KAZAR/UI1AGcXZydCzQ1Oe6CteTbJgIfQDzsb9e7XWMnj4Ux6mcs3GV/XNt2R+Rp17bbTQNB/bP76m2sz1cr1IBuKGdc+bsua1mZ7DzKYlg5AAAgAElEQVRnCUBfCp7znJ2VUhICZjpk0vZ6Ou8US97aRp4aStEu+1+Xs8xIZc0e630APHzFbjyvHQQ8fBfIB/LXVvJczl6nY91Ou6kR7wegAqL7hgas5a2bW5Ungj783KqW5UnbssQ5FzAAe5wzIL1RoO91bbTf/SJAR5lfA3SBq1bLDqqNRlt8ufUFgD5bbQQHUZoXAugDy73yE7XwcmHz+zXfAo9j1cQ/AOqdrGPtrGiOdzqe2OXphV2fXzbADHom9bk5cMkAnFMnvvqYAa/GBVi6uV9ZnLQsiSNBff+IsYMvAbWuRpI9S4Hu14z04A6gy465Buiolb0CXe4OTv0LPOezdI3mczVDSF1bg3E1RpScf6kMdNlot9uytQYOA9o9fL+dr21MzMOfAdBfxc7d18DvIffvBff3AL9mPUj368t/3ze7VFFlW/5XbpvsbVTmcQ3QvQI9ybHTJlO+1Vi9b6qtbapdA9BRkQ/3hjYaDeRSwWtHo5Fqhh5Z6w83garSmsmztAHowHMszq+vLhtY2u91BM/3Br2mEWfPIntUmh2x59YQ+aqs7LRq2VXlLMFl5W2VgCwA3WeZk3/eG/Ws3XUNGtRmsSxtvsBlwuVxu3gFLMVLvU7XEAX6wivQp06BXu7s0QNsu4+k/u50OgLorW1lrV0lxwzNa2IFtjuL1m7vE9SdTmWHDtR2c41jNdtg2d6qbc5Rk6Oux+nCqiZne4syHdt6qerd2K+bFbj+7Ne341uLNztB+83CnYOed+Dyzt955x1B9CdP3nKq+yTRPg70ffnypT1/+cJePH+hfUYgO25pn+z1e41Kn/3dqcrdOnGDa+sAuneBcPDcqdDv5ncixX9VEXPh5gTzioYyXCI8QCdegn06wy2EPaHILSbSI0ttMBw0jVzUEWcMv08D/S/Oz+3i/MIp0dnTUI0THWEtXSuGLO/ZIzdbvRf3NwA68Hy1mKlmHAvgHJjPV3+/4R4VJ6n1+v07gP72O4LoOJkAzzU+f24vP38hgO7nJmv2V//3f/Im/RoXziVUIFQgVCBUIFQgVCBUIFQgVCBUIFQgVCBUIFTgK1YgAPSvWLDw9K9NBQJA/9pc6nCir1KB1xmg/xf/43+tU/B/+Ma6VRno07nt7e8LXADQbVfZdr3TH+1l4352Iag8vrl14AAVeQ3Qkzh1sIEcYKnpsNEGJjgfZuB5VVu4+2zZdr9rZBADpHkvYNRmvbTNainltWyRAYs1iARcAfcB42TAAgiwcPcAHdDAOXmADvgTRE6SBqADYs4vLqQw9wppYJiHYrIN7vWkqjw7ORWk8TC3XWC5Sy6vA6EMoOWuqgSRADWXl1dNRrUH6NhOG8phw1LZeWhTA70HquTaFlnqzOXCVstloxAFWGIJLVveGuhg3b5aLGytOtXK4R1q263ga5dc3cHAWbcLeNUW7K2W1O1kzfPVZz7Lrp1jBHjVoBX1uYOBDsgBpCSt3JWN8lUAnYaDbqe5RlwDQfLp9E69XGQW9Qqzdibow89RoOcpAL1omjGAOKh+UaH/OIAOPCcHnWNRPnsU2WG0tQPbSYGu7OVWLAU6GeizlTsmFK7Fft+K/YFysJkfvF4QEUV/De7IX0Zh26qcCpWHz0AvEqeYZ30Dj8bn1za+utH7M1gzCfD8ntMA6nM1GtTQnmuO+ryB6PV1vQ/QfVMBmeoAdB+ZoH0FeA5Ex7VAVvy1+hyILoBeZ6DXNu5SLzefh9NDKYA+w67+HkBXdv16XWegl5bGLa0F1kQ7z6xIsZ7fSZEtoLlY2+0C6Ols93/c41Ugup/f99/Hv87vGaxZPx/d+krdPK9VxI3rQcusbJW2q3aNXTlrQwC9tnBnzfPvKGW+uFo66FvaNio1F3GsAKDvkYG+P7KDQ2f9zp7hc+yBzlLum6lObRwyptMaLF/Z1eWlXdeREQBT1sto2BNA980zAPTHVWTHOwdauQ6X29Je7Cq72N1Z27OP7lo0S9DI4GzYu8OODfYH1ukRpeEcA2Zzcq13AujsM4oNQIHOHoMCvb7+t/OZTRYzm9SNLczJhw8O7cHxoWzqufa4WADK6dLwwJhmGr4XrbeaDwzguZt7m6bZZ1OVtkaBLbW+u2cA0G+XiwagU0vOhwx0D9CpwdHhoRqmuPayh8cGf1NKhb5ZrQ0bcxpGDo+OFO1B3jeqae4RfA4wmNoDfF+8eGGfP/tc9wrWAg/WIQ0RwHenPE8ExV2fSuXyxbUfOoAeEWtQ34tazCXWOPe1et6QprHbMY/u3FOSPLM0zwSp/Z4LQDfs/Jkr9Z6ge2aaCOijPgeEr9UE41T5vJY5dXpyovsS64+9lO+zNzH8vYs6r5cr1YjaMnBKWM+ntl7OG5BPlwDHch+gc5/CLYXj8PXEvh2AnsSJGhFOXp7IdYMxvZ006nVq+ut//5//WVtB+HmoQKhAqECoQKhAqECoQKhAqECoQKhAqECoQKjAG1yBANDf4IsbTu0nqkAA6D9R+cKL37QKvM4A/T//u/+Nyu3hK7nUt9e3+mO48mT7fQH0pIplH357O9Ef68fXYxtf38ju3WfBIqAtd0A5B+Z4T+yxsWYHoHtIr1z0GpRLURrH1h30NFzOuQNYiwX2utMGngMDPKxGFQccB+qS+QrgODtHFX9q49tbW6/Wgq+DvstAB0IodxqleG2fi4rx6vpK+eZod/nM4XBkh4eoSvdkWwyIIOcdiA7M9p+Pmp33c7nLLt98x3lXpgz009OTO4AeubxjB8gdQKkA6GoyqAS677Kc3XtSU6D4HUCfC7I6gH6nSnY56Suphz28Wa5XNlvMDSvkTr9n3V7fKc/rrF4HZFvKvBYYqtXnwGJBvyyXkpE8YI4vA/DEiYP7eSZ4YjQ01Ap4YDfPkzV5uy3Az2dQZ8HkyaRRw2bdtmXDniW9ogbNzsK9SDsC6AL8KMEXc2e1vlpaUoNAZaDvuwx0/9gsV7JwLiFWUudH9jA1e5iYdVBwU+sotkUKQB/YfO1U8Vi4x73CWv22FR2nrAYi3c6nGppT9flHMDaBawfU4lZiWSu1NEprdW1pq/nKlrczm09cfrSs6ctK1u+o171atbFwr2EZDRjKQL83gJvUARt34F8DKmkSoClFx+EU6HIyuAfQvQJ9U7l8eppLNqjPcUfQOvFNFlx3B3uBw7PpTHMIdaqcBeo1EhvnYJansZSofSB6p23dIped9fiGbO+xXZGBPln+KRno9Xx1ke714+6//vh+f5d5Xkef169z9ffKcu9qIPBczxEAuoPqaT2XUJSbVTEwfHvnDoBiOI1l4Y4y908D6CXwNCo1Hx1AH9vR8YEdHh9qn+C1QE7WEpEOXiFMAwpNNp37AP3qyi4vzu3y4kLHyF5CLYHno0G3aeJBI/y4NDuu91HmxnVlUqBj4d7ESERmW3N25+zJjN6wa8ODgXX6HdWAhqHZAsC+syhKtZ+zp91XoDNXmQMXN9d2OUY9PlFDBefw+NFDe/z4YQPQM5prVhurlq5BSepy1t5qY7Zya4u5tK4zxQHUjcMFzgY6ZvpdSu1n62pnS9TwrahRTXM+xCgAjdV0VVWyM6eZi3NvGm/WO2utd1r7Uv1b5Czcyaan+Wt/X6/jnPv9ge4LNH+9eP7c/vD737c//IPvN8prXCjIGmdQMxdDwT5WA3Sak7ZbKc8B6mzBalBIEt2v3E3QRU+ogSKiEYx5iDV7IfcTcs6B6JyS1Pm4htAEYSbnFecYkLnmMpqqCuYHzimF4k44P+5pcg2YzZ2F+9W1g/HUqiy11wDzPdxnTc+nM1vOF6ofNcmyxKyksWHbgPwdCw2L/eouA12q9FZsRdFWswhr5MnDJ/bk8RO5mXBPZIwvr218cW2T8W3T7MXRfv9Xv/um/SoXzidUIFQgVCBUIFQgVCBUIFQgVCBUIFQgVCBUIFTgK1QgAPSvUKzw1K9VBQJA/1pd7nCyf1YFXmeA/lf/nstA9zANAHJzcWNkOgMVGQD0vJVZGsXK+EYRuZjObTGZ23K+rEHKzhZzsmgBAysp+wAOBVayva4AwbYGdkmRW9ImC9wpZwEQ/eFAAxUpQBkwM53e2mR6K9UfNVSGNOpdlJC1khJQIPXubidwjUUygAVLYjJhBUXIMu90ncIvy6W6BEIAdl1W77SBPMCww4NDQRgy0zvdrixygejYlRdtYAiq80wAHbWrYEWrJXiOPe/NzdhOBNAvzaJEKmEgilTwWY65upWMWqVPDQAxQEAH5bEGdwAdQDyfO4ttIBFW2h5Q+6x0QAgKWKA435vOZ3Y9GUvByfF3uz0BHymXfZZvFKlmd+pn10DQJaO7KJzKnTzdCoDaknrdAfRcFt7K7N7unN1vnSGM2hb47uc7EFaw6x5Ax2mguz+yYthzsG2GAj12AD3lc50t9GQ2teuba4HLJMEuP7G+B+hd9xnMG8DQcjaXTbFyss3srXZib7VT65EFD9qKWrZIB7bIAOg7KW5pMtgVie2K2HKy29sdAaSb2a1dT2/1OtUXVfemtArFLTCbYbElVUuqdDUfMNfXW6tWW9su66aB6VSgu4iddb5/UCMgOo0G3hId8CWgWUNFvmIp7dwC7iC6YZONFXRzDZ263kF0B6SZgxsNADrwcqNogc0WW2yaWu7A+aa2yJ6QVT2dSoHeooZka9dNFcQ/53HL2lmihhqUyINe1wa9jnLRUQIzzq6nGtPF6t52eA+X18f3Z+2V/ufOneGLkN0r8dkfWoKEDLf+aGARMBbUzLSW3FxCWQvtrKyMnOW8YgNa9B1w7XOBQcCi7NsTgLu77qpni9dVmocuA31sDx890AAq8jqaCqglsNI1LLi5CDzvFHcKdBcFcWYX52dNZIQD6F0bDXpNHMAIBfrOAXR/zpNWYhdxardx2jSjyL4dVf16adfXXIdr6w17NjocWlcAnZokgufzeWlpWtRQedQ0ftCgwrVnnb48P7GXZ6dSoAN4mXtvveWyrwcDB95ppCkXa9stVtoPOW9cIKrFxmy5sUW9HzB/qCDzel3HPPCdbSsSQHcODyvZuVdZbFa7Bshynr15uZSLhncYwP2Awfrze06FEn61s6hCxO3yy7XX9/vWbnfkENLr9e3ho0caqPS5Bs8+/9x+5zvfse9++9sWMV/Id+/49VhYmqVqdOKehVqbqas1jqsHsLuFCwVqfhfLwc8VOUIWvWI3VpbIjYX7J/tv17q9rgA6g+YB7/ogZfluo3sCTU6se34OyPZQ3YN1aoECXec/X9hsOhcc1/xHMc99SBbuUeOgsZjN5bAyn0ybDPROh/sQyvi752GbD0RH/e8t3Dkm7ilAfV//B4fH9uD4odFIMWbtc/+8HtvkaiyA7psbWDunv/P5qy738LxQgVCBUIFQgVCBUIFQgVCBUIFQgVCBUIFQgVCBN7ACAaC/gRc1nNJPpQIBoP9Uyhje5E2pwOsM0H/pf/qbKrNXnKJAn9xMbHY7FawWQE8ySzGjrqLGAnkJKJ8ubNUA9FLgfLEAINxltXaUK9sX3PA24WmnsKzTVi66oGcEQO9bb+Cex7+BxZPp2G4nN/o3EIFj8Zbsslf2luW1itqDIJ/pjKWxgArHAMSQCr1o8oIdwHXDn78Aem3L7HNkUfuhyqTJAOjJAMwBdu/bUQMcgEaoVMmKB2qRgR7FqV7D+6Uo5nE/1/E7lT7n4m2ppVTPAcRm2xX26tTU2TMDa30Gulc0Oy7pPtmrDrEgv57cChL7cxCI1fPcw8N31MYelPP9TgYEz1xDQJ1dnER3AP3Owl0exYLn7th25qzeAUruU4BkX7ZwB6D3DvasM+o3auCWJVbUFu7+HG6nE7u8vpIy1oNrAfQ9GjKKBg4Cz4FEqDBVy7K0p53M3u5k1kucyh/N9jIbaCw2pSAqtVmnka0TE0CXhXvcstvF1G4XM3UaqEbYaK82tlluGpiXRInFVUvDz2nbltbacdHKBiKxXrDDV6Z8XUus8NVoUOeJ87my05ba2GWTcx40B7jzdl+5egbAA6J7gF5bU7sMdFdzKdCryDZlJOgnG3cBdBTo7r0ZHPcKh4PVslEv7zZra5GzTpZ3rS7O4pZ1ssQ6hYNorKfRoG/7uEUkcWPZ/ezsyp6dXtl4uvjStv2vB9Edv/7jr3WNE65RxK8Zvvp56SA6UQ0oiF0zRiuNLMqIjrjLbC9ZC3EkhwxUy4w4T6RKZx74xy6qBNHnrKnra9Xq0eMH9vDxQzs4cOpz6sI69RBd2fEo0HWdc0UYsCfQ3ONyq8907BwzPx/2Ojbote9iJGqA/oBrUTdtTJPULuPMpmmdlQ2ItcrW5dbmq0WTPd4ddm2EAp0Gh9qKfLHAzaO0PO9ob6NhoKzcXOP6s//dTm7t2cvn9vnLFy46Yb3W8b377jv2zjtPdd2Zq+wF2/nSdvOV3DGArWSQA9WrhVNH8z2/r8kmvo4DkPIcQByZvsfAgr5CEZ3WeepxbHMB9IUBdf1+yOez93NOHvCWy43tFrgmRDpWnkvDEMMpyGPB66fvvGvvvPuu5jzX78WzZ/btjz+2b3/rW84+nX0Zp5TMKc/9e3kFOoTex1kwI9MY2H1nh8/PWbsAdn9smVTnuGXUAL3btYR9Ncu0Lr1LBWp78t5ppvLXmqlfEhVBNnrmID3zmiYBzoHPIO8ca/b1cq3vc8/Qnr2919i0XGpvJF5iOZ/LAp/RIyolcw4X/noB8jc4TwD06yY51h8W7ny2axrLDYD+8OiBtYt289rxxZUU6NeXV429Puvn8vdfvim/woXzCBUIFQgVCBUIFQgVCBUIFQgVCBUIFQgVCBUIFfjXqEAA6P8aRQsv+VpUIAD0r8VlDif5qhV4nQH6f/y3/6pOw2ftYn2OHfVmuRawAFxgQ40CF3UtEIkxHU9tMZkJoAtS4t8u4AV4ddm9wDvZPg8HAsceUmPjnXc7AugeLHb73UapzvvxWgfQx7K/9QDFwy6grZTm87kDNDW48QBDkHS5dOo/ssy7DqIDLj008M8VBKotqz1A53O8Al/vvXDn6YGOg50OQvm8dacCjqTglN3z7a2UiAwUkQLoaVbbadf51JtNbT/sZpOHN7wTimAyyv1xAtAjqazvlKnK32XEdxAR++PJfGbr3bZROQPQGxW6VwPzXrXK3M/lLI6NgarTQ6O0FUt1rnxplJ78vHR24hybB+je6t2rZqkp8BBA59WwRa/TAHQP0eIosTztWC4LdwfSxrdju7i6NEC6f7/eoLDBXse6/bZgDlDHK9C5RnweNXq7k9rTdiYLd4Fgi2yZDd3YumMGoC/jylZxpVxirjW5w4vtyhbbtZUV89lsu9lqPTD8Z2Yx9u1A9LiZN8DyDP3nzjQvsZ+nhlkrsdhajaIbpSiNBjgN+MxjGUBrDTm47QG6V9k3ymsFKzMHHFhFHSp4jgrdK9BZy8BzFOg/FqAzr1zzAw4LHO92vRY89/iY92znqfWK3HrtXOuIOXwwGtrB3lB2/74B5UfPTuwHn720y5tJsy26Y/pxVu3uqfebUPyLa+fu5mdNDRQ/cDc8RFdmdZ2JjgKddebnUpy1rEUqQlw1FtPEG1RRZUmWNtnQaZEJon8RoJdSoM+XDlLjmPBACvRjQXf2SK4j65QmDhTo7AcA9EJxCJk+k/reXF/Lvh0bd3/ceZZar+Pq6+Gts3Cv7EHFunaW7fcBut+XPEBHge6dALoDMtD71u46IM9YrQDWZnneVSb4fYCOCpzjY85++vxz++zF53LvYA6yvj788AMNrrvU1uwLs4VtZ0u9jrEWUF/abuagOMPvibyPB7JYle+SWADdf28bVbZF8Z8423Ep5tcrmy6WUkP7NYfSn0GNtLcvlraZL20zWzUKdH5W4JrScc0DzBOO+/0PPrQPPvxAc5G1f3p6ar/58cf2rW99SyYHgG3vJCK3i1q579ZYZQ6QO4cIWbez1ya4HjjYTtvKrnRxCf78U1xb2tivOxcXNegkzK1YkNo3ed0p0K251i3mMlC8uNsjakOEuvGF+x2OB1s5X/i60Ty0WixtNV809SX7nHUNWCfH/NGjR9bpti2KcL1wkQaM5XptqzpnnWvG9cPdIUkdvPfn+uj4oT1++NiG/UED/M9fnNj5i1PlsdM4hq07j7PfffaqvyKF54UKhAqECoQKhAqECoQKhAqECoQKhAqECoQKhAq8gRUIAP0NvKjhlH4qFQgA/adSxvAmb0oFXmeA/h/+97+kMnvrWf4oX21Lq3Zme6ORIBFwcD1fKd/55OREY3I9seV0LoDuzw9olWWFclMBJABN2T6Phl8A6Hmv0wB0r1QssNDt8FoHPQUZ5hObzm6l8Dw4PLTD2moZACTbaKm8rxsVtLedlsW8VHoOoANRgOdYLaOc89DXH6OaBwTANlKUotLkawOqfP6tmax9ZaWLglnDWdpjrau8avK75wvBsul0ZmleyMoXsINNONbSyxUZv2uX0y7oVucJK/u6BtSRWcn3d1s9T2rN+t+oxj1EFDgH+qBWrFWYgPMF1sqG6rQQrJXddZ2B7nOl8fsGyAP7/PcwG4/5Vq2E5lpgQQ5U98cmpSSKyVpdCojdbbayWQe2+8xuzgtQtJjPHWyJYyu6APShdYZ9XWPmG5nidxnozg7/5nZs55cXNp7cNsfXBaCP2tYbOBt/xmqBC8LCgSPm3HptbxfOwr3dIs7bWRMDz1f5kJhm5apjb79olbaIdg1Al0tCq7Jt5GCZlNrrjS2mCw2v5ifSIIscRHeNF2up0fM4k7U7sJTBBxN7AIPzKlysn2k0yLOsaW4QZ8b+vwboLkMZ63Zc5WtYzCLFvr1WoH8ZoHsQ7Szco8bCHVWsU587G3cP6D04XZA1P8Z+eSwI7Bo0nCW2FLzt3IbdtvU7dyDwcH9kxwf71m0XrpbLlf3+Dz+z3/vDT+3s8vretl1ntb/CRv5liH4foPuf/TiI3gD0WoHuFbv6PgA9J7ze5TsDDIGzu2qnpgnWOiMFYhdp44yhkkel1tFitdQ1Bd4ePzyy4wdHNho59Tmgmdpp1Nb3Auhc48wBXwC1VOiXl3Z1danryjXM0kT2+O08aVS+B63YZaAD0FsOLE/jVBbukyRTLnan22kU6Mu1OzYadjr9tnLQi+5dM8pm07L1uiVF9NHRoe3vH7jmn8rBbWqCIvqTZ5/aJ88+s+VqJccDbMe/8Y2P7Bvf+Ibs0HUddqXg+Xa2UBQCWencB/j3drp095F67/e18M1ZAPQSgN6KmsaTFcdAOn3E3prqPoECfbZc2rYqXaRFUdiD42N78PChnuOaNua24v4zXeh+xd5CYw9Z5lwPasuexh7+0Td+Rucg94/dzi4uL+zj3/y2ffzt36zzyl0chIsEcLb/2P8TFaDFW+ebO6eQSAAdBboD7bGabdinG4Au9b6zcAegc/wuxzzS4F7hLdyxqWe/pvmK4wecKyYjz9x+0+2qBopjYC1vGBvtt7hWsMd4NwYiBKbjW5veTpoGNvZxXCWI4MCKn5EXmW23NBwtdf24jtjmL3UfdGp4Xqf7eV58oRnlyaPH9vbjt+3o4LBxqHn52TN78ekze/Hsub148UINCjyeffuHr7Dyw1NCBUIFQgVCBUIFQgVCBUIFQgVCBUIFQgVCBUIF3tQKBID+pl7ZcF4/aQUCQP9JKxhe/0ZV4HUG6H/lf/jrqrWHIQBD26JMNhuORjYaDgUoZjcTu726rQH6SylyeV6rRNlIbnduVQX8rmTnDZjByr3X71kPBXqa6o//QJXsSxbufD7qzyxPBRIEL8udbcuNxnA0bJSTgK7RcCSVG3+sR+kNoFVGOFbuqOdqBR0Z3y4DHPt2VOjOwn1GpvhsLvgn+A3IrgE6zx2NRsp69gphDzGdatTlCis/eusAuKyw12uL41QABEAHLJuivJYC3dnfMmgumC2WNsd+t4bvHDOP+6BQULvcQVUdDFHtACcbK7ebRtfrreSBv14lSI6zpS2LUWQWuc6ZjGhAOOfCNVCdeN/1xmWh83k1FAe4AFJBR8BUco/9awUx5TPgrL4B1g7u7wTPBdBr6Mf14LpQD//AMht43un3HKipAPSZFOiZFOgOYgmgX1zoq8sHr6w7yK0/attg2LPhcGCDwdA2KM9rO2NAIADvQWL2IKmsqK3IMT0XPM9Htto5iCpYlFS2Tp0ClWuDGtnIY86dYlzgb7Wx9WJl6zl58h3NIwA6kQaJFOjMgY2yh/OWA+helc26iSts4Eun8lwuHZwmkgD7bg/7avU45+mh433xdlPzXWktgJjmSksNG1D2ylu403QBQC8B6NZkoK83DqAzPEBnzrIG5vOZzSYTDeZDJL2+U8My+p3C9vpd2YzreNttOzrYt4dHB9bvdrVumMe/+/0f2m997wf28uzyS3s3EP3L2/mfrEr381/wnJfUE9Cd/xeV5369UAfloSfueOWSoBz02i0ByJnHlhSxRak5+2vmzG6jjG3U5j4WIte+lAuq+/WwBe5aqb0CyMx1PDw+sMOjgyYXnDWmvYf1We89rF8aW2g84TU+XuL25sbGN9da6+54YyvS2IosaZpCDuLEHu8qZaD7x9hadh7FNm6lRoY1jhZYy5OBjg241OCzmeWdzNo4NBROVc1eVVWZlVVqWd6x4WAoNw/gOfPNw21e/9mLZ/bZ82e22W70OvLD3//gPXv//ff0b80dwO1iJbt274yBhfudAh1bd99c5PLgm9gA8tDZM1Bs104LNPrMtmvbWNmotXU+KwfQsyxXs8njJ0/srSdPBHNvxtSQXO+5LSbEN7jMeR7AapqGfEMF+//7H3xg733wgUA0k3s8vrXf+/3vabAGmA9MtqIN6OY5bo9j3qJA56u3V1ekAv9W7rnbM2lS8cPvrdwnYva1oq3GLdWc9Wmm5i7uDwzgOSp0ss+9uwmgnz3J7+d8tt8XOE0dT9QynDAYft1g6T6+vn2EU68AACAASURBVLbx5bWgvvbzOlud/fvhw4f24MEDa8WRzea3alDTvrRgP+R+trXNDlcVd16yj8+d24f+O83snbef2ntP37OHx8dNPMrLz54bA4D+/PlzOz090bX47q98/Eb9HhdOJlQgVCBUIFQgVCBUIFQgVCBUIFQgVCBUIFQgVOCrVSAA9K9Wr/Dsr08FAkD/+lzrcKavUIHXGaD/0v/8t3QGZOBi5UymKn/lB4wPUGYCKZdrG59f2dXZpQPoL18qG7qd5NbJ2vpDOmO93tpihiWsg1SMNvbp/Z6glocAabuQ2hOAJFgBEEgTi9PYwLayy60qB77y2PYPDqRARIWuLPNez05PTuyzzz+387NzgSOGLMeBwfU1ATx4pbKU6OS5Z7lNphObThwMk4K2zugFBGLx3u/29DpUg0BDDzKAMoLDrbgGcBtbYQVeQznZ3aaZABL1BM7ESWotlMmCeolSyKfzuU1nzmYXwCRrYMBz7HLHdQ6ozHm2z3qnqQC1M/bIKIWBaxXKS0C5A2WC6FiE0ygw6Fqbr7X6ETUs5w58BfbTNEB+OUPHsHOqa2zZW5VTuHv1KzbkQHQePA/wFiPoNWD8RufB99M6Kx0lpYAbFu/zOiMdxetuJ0jd6ZEN3GmglOyOyUBPC9XWA/Szi3NZufM+aoboO4A+HPVk58y8KNeuCYDz4Xqulgs7qDa2X20sq3OeAejrYmSrfE8AXe4EKPQB5Xms+gGt0jy1pJtb0ssFxV00wNp2q61tV1vBc+YFOe9JGQuWuyaIjUB51koF1ZuM5s3Ool0l6OihOg0RXANq1Fg7A+q42jVAlytD/b8aJTvwXprFZeXUy47uCZ57gC4beK9AL4llcE0AKP1XG0BdDdC3W6mMvb3+EgUq62dLdrebdx6gD3odOxj2bNTvSYXMMR8fHtijB8c2HPSaNf2d3/0D+9Zvfc+en5z/2B3xVW3dpfsVLPQK/Lvsc/8BwpwC6GQ1e4DuMpvvMtETS4vE0g755lHTtML1pwEGEur3r7xbWIH1+T2ADqDeVltZ/vu4iL2Dke3vj7SvoRJW81A9vwGp3u6bRgniFVhjvFa515Nbm05cLIFy0FFNpy3L01gNIcD8wyS1x7vSjnbOMYD3uy7NTsrIbqKWXDS4DmXLBPc3pcutZr5yrlkbWO7U3DRqRHHbWnHb0qzQa4HMzDWGA/7kaq/s2csX9uzkhT6Pc+JY3n76tj19520BVeb1drW2aL21iDVRx17sVhsryUGfr7S2tK8sV5pjrB/XDEFe+84W5cZWu20dWVDZdLWw8WJuq3InNb/uI2SJo+anuaZuhnj6zjv27jvvWpqldnF+oQaq6WRu09uZs3OvI0OA51lRNMCXa/T0XTLQ31HzB/OafeJHn35qn3zyiV3fXAtkc848tz/oSdntIhxYa8BzF63BcPPX1U77d23b75q3SHl3j6huMeJ49tir9vYEz4kOQPWNCp7mL/LPaRhgv2RPVM583QSi9V3Ho7gmKvc8YDZNUb1213rtTi2Qr7TXXp1f2NXZeeOGwvxiDrD349zC2O7WdnVzYTfjK10jNZRg3467QOnAO9cLNxkaAGSLz32k3bYP333fPnr/Q0OJ7p0bTj5/YSef1wD92XN7eeKyz//5//aPX+G3o/CUUIFQgVCBUIFQgVCBUIFQgVCBUIFQgVCBUIFQgTe1AgGgv6lXNpzXT1qBANB/0gqG179RFXidAfp/+vd+WbUG8AF4gJGtqqXcZmWH93q2nC3s6uTCrk4v7Pz8XNbp2Lr3so518jtrZ0DiEogCQAekrFaWA93IpE2SxhY7LXJLpJB0KlHl1SYtDZiYy1M3a2UtiwHo+/tSzvHHf2+jzXHcV6ADDzwIdxnSzk7dP5+v3Rp2Yafs1aT+NR7uSxkMoKrhOQDaK/A4Vn8tgVZY6t4H6NjdYr+L8p7PwGY4Uj510gA+YNJ8sbI5Gb81HNO51sfrs9hlvSvc7h7KhUcRTV77amkVqnWB90iW00A/Dz3bvY51R07lzXkDZTqFG8BGrwoXQJ1Ov6DgRDGbtlpSffI6zt22paybgUReURrXCnSv1AagJwD0CEt5B/S5jrgDAKx8s4BAkQD6XWNCJoDecQC9BqE3Yyzcz6VA96rObj+33qhto72+HAkYZPvu1jQWOIC+Xi1tsFnYYLu0rHRAq4xati72BNEXm1oNvllZWSS2KxJXPz43SwXPgeiocDlmlPWtMrJoFzXAO4lis3Vp1brUnAMsysK9lcnW3QNUecdTt/VW84HhrxvNCXcA3aladY1rC3AH0N06qCeApRZZSv65V2O3Wjq3KqLxpM5Rr3RottmZg2JAvhqgA9Eb5S+q6HodKD9+uZQNtZW0G9zZQqM8Pxz1bQ/XACylOx17cHxojx8+sGG/1yiuf/O7v2+//u3fsWcvzv6Mvdsr0n98NrpXoXuAjuLW//fdB3hlulvrPgv6fsOLgGM7FUCnGcfPw9VmJShOBjZ7HIN1U/Q6aqTgGnI91uVWgJrna35t1rZ/sNcAdK2RLLsD0rW7Aw0fakZgDdQA3Tf6zGfTO4CexNbOUinQcb5QhESc2IPN1g6x7a7nAwD9VAD9rvGiiiNDIb/BraNem60ksjiLdA4+PzzL+5YVfTlh+P0W6uqcHZzrAXv1i5OX9uL0RHOJfQ+A/vjJI3v85LHWPXvmerG0BGeFjXut6rTZWrlYC6D7XPR53TjDvaDZ26rSFruNLXd3Sv35Zm3T9UqqdK4B9xzOB4BeWq2CzjJ79OixPXnyRM4L7P0Md68B0julu8/tVn547po9cC9Bff7e++9rz+FYWK+fP39mnz97JojN4PW9Ps1Z3eY+BSt3Weeu5tQEhwwXtXAvx5z1w36y2zU55tzCyl0lGE4MCteW1VxaqYx5n1lPswBOCDSA+M/QfTHNmnsN89A3pDHHAejco4bdvg17fanRebDXXpyc2sWJW4Ou2Yv9OBVE5xg4lvVmZZfX7K1XzX6wwzlGgP/OHSBJiGRxFvp+7QPQv/HBh/bowaPmegHPUaCfvHipBjufgR4A+hv1a2w4mVCBUIFQgVCBUIFQgVCBUIFQgVCBUIFQgVCBr1yBANC/csnCC74mFQgA/WtyocNpvloFXmeA/lf+zt/QSXgVNXbTSUSWNRDC2Y6TfX758twuT86VOc5IrGWdrGPtNNfrOcfdtrQtdtHkRteW1VJBFrkAure8TfLM4hyVpHt/vkZx1AB0X9WyVVoVV/qj/zEK9IODBjpyDPyhnvxmMpgB9r4JABjij8lDCZ+Dzud5NXBj57xxFsDK+wa4pai17zKqfR2AFx6seYAOUJN1+HptRbsjxR7/7QD6zMqqJWt77LZ5PXBqRaMBKs5ahXr/qweyABoyyxkeHALQlfm9JPeXrHrewwzLdqyoXS52JBCITXp34ICUGiE6XSnrAei+gWAydlndqCg9uO4WhTGGg4GAC4r/xXRuS6yOaYpAhYrVt7Kyset3UF0A3SKp0oF0QExgrbfX96psrLZRoGOt7Ouao3T8MkBXBvq5AdI9QJcCfVjY3sFQDRVYEpdA4VqB7hTjK+sup9ZdTQXQVbs4cQC9vWfz9c41T6xXZp3Uqk7m/JiZw0nLWp3UWh2XlcyIqsiKJLecUVsZY82+ni5tNXV52kBDmk7aca4c9MZ6meteVrZdbZpcdFwEgOhcBw/QFRHQiuQ64M9VFsxSut7ZeOcWWWZOca09RZnKsYPoNUAHhK13DFOesbPoRuXqVOj+/TluZZ9PJu5ctzU8V2yAixTgswHoR3tD2x/1G9D88MGRPQGgD/oNuP34t79n//Lj79pnL06kpv/TH3/8Z1/OP3efXTu41+f6pwF0p913au4/FaB3Usu7mQC6B83A88VqIUjrG4U6/a61+90GoLPWpe5GNb1xCm/qeXC0bweH+9brOZcKgCZrAWDugTdrhKgF6soaYC9gniwXc1vO583aJwOdnPleuxA8Z83tt1p2tNrY/so5VPCeAPSzqmXjVtLAzIoscSzmUcn7xgusQ1qVJVms58l5o7dv3d6+FOh+/3LVdXser+XcXp6d2suzMzUxMTdRgz94SPb4gyaWgn0g3VWW7u7cAWiwwdYdiO6t6qdTcso550WdFZ7Y1ipb0oxQbpv7zRolN80j8V1DiRToW6dc9/v33t6+MTheGrjY+3db9p9Ke49frziXAK+5LgB5XEu+8bM/Y9/4mZ+RRTtzDYBN89WzF8/1PsB4Ig2UVd7Om/cClhcFsDpvXAo8QCe6AQiOen2xmKtxh2vNXGD9u/sg+0+reS3NGkB07hl+PqCy35Y7AXTtG3p9pq8uY901bd2PwuB7KND3+gMb9YeWEM1BY8B8YacvXtrZi5fN/Yy9QlEBcaLjoClis13Z1fjSJtPxncMDMRDc3zi+OlqE5i8cQdIsb2D5+++8Zx+9+74dHR5pP+SYfQb6+emZXV1dqS48/tXf/9VX+wUpPCtUIFQgVCBUIFQgVCBUIFQgVCBUIFQgVCBUIFTgjaxAAOhv5GUNJ/VTqEAA6D+FIoa3eHMq8DoD9L/8t/8zFdoBGMBoJAhItiqwQJndt1Mp0K/PLh18nUwsjmLrpIVsq30OsrJTS5e9jIUvUIIcbmy7ZddeP1r8O01qZZuziBUATu6BQeCslbaLdrKSPzw8EEhHecfzUXOOb7FJnwnsAk5vbsZ2c3MtOONsaK3OtXUKOmAwYAVrdWx0HRBb69wdp6wEDLDXBoRg+U7WcJa7/Ffs0tUEUIM1FOi8HvUmoIvjAqIDLAHTQJLtrtJwkBw1emSbXWmbXaXcZtSBfPXW8Bw7cFNqSuyDZVPtMCGfATxfLZZWodD0jQJkngOB6+xebKg7w64BBAUHu13r9/rK4uX9ODYs5m/HtzYZj/W+Ljs6sWG3Z0PA0/6+mhYAetPxrc1uJzabOgjIdXUZ6DBDl1eP7XHN7mqY2VJuu2tWmAqkARK5zsBz8sS9vXyetQXQ87RQjanF7WRil9eXusbUmGPs9FCgF7Z/MLJHjx7Z40ePZI8uBToQXZbKK2vPb629uLWsrBWhSSZ4vin2bFarwclYrgTQU6mQxT85oSKxqMBqH4Wus1rv5jgtdJomAz5vPp7Z4pboAHLE5xaVJoAObPdqzTSKYZlSoHvFKQ4PDUDXXC6axgflKbMOcSZAHVzbSLso8Mhyco8joJZrlOC7ZeRSy+XojyU3AH1b2Yo5tt66tQlE39Q27tRps9a1mEycA4E718o5GqDax468VhcPe20p0A9GZM678ejhsb316IGNBn1nEb/Z2G985/fs1z7+bfvs+emfsXF/GaDXuP1LQem+beDL2ef3c9JdVXjUFu6tVtO8AdijaQfYmLczAXTszT1obQB6VUl1LPUzDSfDniV52lyH9W5TA3SadNw69xnoAHSaf2STrrVqUiaj+Aeg0yyx26zdflPHTMiRYT5rwCXRCtjka1Dfft/2Wi07XK5tj8+r9+WbKrLzKLHbmAx05wTAfAXAbirXGKHmCP7bNpakcdPwMBge2WB0bGlayDWDGmAtT3OOmgQ2G1mvvzg7tRdnJ9pHBNAHfUVnHD84EiS+vr6xxXRmaWkC6MxDNe0Q/1Ar0L3TAl9vxxObzmaqD0CYDPCVlQLo7HHa54DKaWIRKnwaqorcNmUpa3MaBLyDBi4mnXZXa/zsHIB+afikRLhBaOo6NbxrGtlap9O1/f09e/Dwof3cz/+8/dw3f157OufO3n9yemqnp6d2fuHs4NUEo3tQS0pynpfQ7NMurNNt24g4k9FI3ytpqtis1Uh2c31j8/msAehqGMtSrb3Vcq37od/nmKwVjWZA8zpawbXJkETgQLeG7gk0IWWW55lq7PbRubtHYfuf5bUCfaBj4t6CdT7q8/OT07uGCkWBuPsI17PfH9iu3Aiez5fT5jNbcWIRTW5RdBdBoUVIQ1TaNJk8ffK2vffWU9vf23fOAlHLTp+/tNNnL+z64kr3FZooeHznH/76m/NLXDiTUIFQgVCBUIFQgVCBUIFQgVCBUIFQgVCBUIFQga9cgQDQv3LJwgu+JhUIAP1rcqHDab5aBV5ngP7v/Hf/iU4C6C1oa5EDgXHaZE8vpwubXt/a7GbilOWLheBFnmQC6V5dvAWkAAHJkAWsAmqwFs/JAQegO6gNREVxLivaOl/V5Xc7wCw1OFAvbVmVOOCKek5Wy7WiGkgCyCX/VtbI85nUb5eXV/q3V9r6XF2BmFot6uANublrwUqgkgDUZtsAOK9g5PWymK8Bh1cFbraAdwdsyRQXhM5yWe9i635762zilT2NEhEr3dTVAdhZVvdym9PUCmBq0a4Vw+SckxmObTpKxlr9unaKVkHjGtAJcQiookJ22bXtXiGr807f2c8zvC09MAWoBZBBCUtmva4TWepxYr1227rttrPNP8Y2f1826aiuAeFSXM4XlitX1+UCC1ZGLT2PQV3lQjCfC9ZPbm8dMFsuBXNki18UzWsB58pAT4pmQS2XC5vOZzabO2jPaHcz6w/bUqAD0BnlmnzyWqlbq3W7y4l1lhPLq8pS5l+W1wr0kVOgM1+WC1unZqvUZOGOihMl/y6JbIsNtodZtaV9QtY4zRPMTZTci5WGn/utspI6nLx4ryxnDWVRIgt85iaD+tCkwvv5eAByvNHzewiutSO75y+qsLGHxz6eJg+s+7nmyoevM5v5yr83qF+5DvWcvstA39rkdqJrwnHzfQbND67hZGcRqv3SZVQzekVq+73C9gYdZwE9GtmTh8f29PGx7Q177j02G/v17/y+/erHv2uf3gfod+L55rrehRL4b9VAvW7+cN+tm0Fqa+ofv8u6ZgLXeOGaX/wa9dcQKFt0csuKzL0VNvc7pyqHentlbm+vb/29gcWZy8mWZftuLYC+WDmHC/aco+MjO3pwKLgLvJTyXQr4lpwZ2AP5DDWZVObyz2dTrYObK6DrtZPYs9cWmR0MB7Y/7DsFdFHYyCI72mxsj3VXW8mPW7FdJKndpuRfO1ttxV0ox9wpyNUQVK5tY2uBYAB/t0uu96H1BoeW553G1rub59bBeh6XCNwIplP7oxef2Q+ff247q5z9+XBgT996Ym+/9bhuhpnaar6w1npnrdWuycrWepgtbTdbNkpp5hnAnXNWHn2aWoliPjLDnH3NvrlaC6BvEnml1+uGxoDIdkyLuNXsX+yrAGX2EAfQL+p14NalayCorey3O+1fWL4/ffrUfuZnfta+8bM/q+dxDXVsNzca7GcMXdu1s/X3jgw0NrUVQVKoAYmMdO5TCleoXN20jhSTsJa1O2uStVmuiZbYWnlvfalRp56rfm4SsA60Zg/3DiK6J8ldpKXPA1Jrn1mtNNdoSKChK6ut2Vm/HLNiLGZzNTn459NYxv2CfWdvf0/gO82Imdio2ULNAuwh3LfrjHbvzOL2I6zg3V7FONo/tOP9Q7mZcCxqsLuZ2PyGxrqp7nncf3n85j/8tVf7BSk8K1QgVCBUIFQgVCBUIFQgVCBUIFQgVCBUIFQgVOCNrEAA6G/kZQ0n9VOoQADoP4Uihrd4cyrwOgP0f+tv/HsqNH+0B8QkFls3ya3dyhygBsrMV7aZrmzL11pxqj/utxIkdYLXqOPIriX2GVAgdRoQUgA9ETT3Km8H0kvBASnKAVxYpqPk5I/4/EHfKmsVuUXt3NnaKve1cLCrPxCkEAhbr+32diw1NVDl4vxc6mVU6aiS9/aAfntSPAMdUPY52FRnkCvzFUthB0OlWC1ya3e6AkjD4UjgBZU1wEAgvtO27Zr3Xzh4IjXhRnnnABHeyyvxlHe+rMFH7iCQ8TwynWsFHyrWwWBog+GotiMGSm5tvUTFuHFq8dtb5dNHyE4rcwpGFOgADt5LANap4zv9zAZ7ub5KJertgWWjj12/g9koqXkfAAwNAlyzgszbNBOAevjggXLGO+TB54XgCHnBKNHJk6eZwedH0wyxkYW6s6+Xyv1mXKs0r539+2olIiPonqRNNnImi/SOZXHulKRAQSmxN3qNv75FJ7Xe4IsAfUf+cQ2JgEgAoe5qZr3V1IqWSamZ5IWtipGt2yObb3YOyC+XNrW1TY3GB2fXTwa6FLJWWZqj/sxVv2qHRb0DxQwpyBlkjNfNAtF2ZwkRACjFgU15Yd0st25SWGtXOavoiwuLyshFJCQ0ILj4ApoptpWSx5tNb2tARCzaHViTQ0GUWBxRN6CtU38yd6kV5+2bVlCbM3+82lpZ6DRibLayq744O7MFc5KGDuZE3fASAdCrjUWycHcAvZNGNipiG3Vz2z/Yt/39A3v66MjeeXJk+8Ne41zxa9/5A/tn3/qeffL8LgO9NnX4wkbujP/vP5yS/gs27kDGiKYVl+3sYL7/6qzHm0fdPOLcMpyNux+ubnHTQKLrWf98V+2UPR2nsazTGYODoQ0OBxalLdnby/2gBKCvbb6YN44Xxw9RZR8LrvJgL1L0Q5K496+PgwYjICcNJ6wdFMtnL0/s9OWJs1LHPr5d2PHBnh3vj5rr3K/MjsvSDnB1qBslJmlql3lut7VFOHNWxv1yLdg0TgircmXrcmlREt3FN/QPZOHebvebXPTDbs/2uz3FQLBer26u7Xc+/SONTbUTzKZZ4qP33rEP33tHsQGsbdZaNXd554BZWeIv17aZzm0zmTf230Dqq8srKbRdpENiZdyyLbntkbvf8Np1VNmKrTyNnd18t2s4lESAYxpz6oYI9ktcNqazuZ2fndvFxbm7t0gRDpB3Tgs0HDHvyUz/8MMP7aOPPrIPP/qGffThN7S/o1zHDcI15bgmCQY1uB47qO6br6T0budyiZAbCQ0TqOWJG6kNVVx0gtuz/PoTSN8wStut1vosAL3rC2lpv3HRGh3FS7AGXRMUhahsMp2qyYc1zRwGuvsGL/ZZjof9g3PlOU3sx5ZoCOnyXZMUjiGzmRqZ1suVHEUYg37PijauKonuBQLmuJvgtqDIBxqg1rajgYuGN+71dSwHbhy9ouP21fraRJvKoq1pbvB7APXk8fE//H/fnF/iwpmECoQKhAqECoQKhAqECoQKhAqECoQKhAqECoQKfOUKBID+lUsWXvA1qUAA6F+TCx1O89Uq8DoD9H/jr/0lnYT/o3lcRQLonThvbGDXgPPJwlZT98d2/kAOsI1bqf5gL+tsMn/5+z9/8K/Bl/Knk5ZZguLc2Z/rQb4zAD2plW2oIYvCOjWw5CmCy53CWt22ADDvxR/xux0HHnwmMp+LpTwDhS+QClgF7AEOSzW7tyfQCxQC3vr8WSk2tw4aeCUxkE2K98FAEJnXAs95DsfAz4Gt69XcNquFbTauqQDAISWxAPpSAFlqvOUdQOd1wBNBk9YdNMmyXPAcWK/ySFG5s+Vibcs5DQK3UkluVs5iX40DwOo1FsHYwzuY6pW33X5qvVFm7a7LxvXDz0Nv9wyejOpL4n+GMhqFM3Cc2mErDVAnE55mAWAQSv1+v2eDXt9Br05HdUUByXM4ViAV1+Lq8tKuL6/uWQo7TOyvp8BMnFsWF5ZEaQOh5ApA7vQaKDNTLYt2auSgj/YGAkHkoK8XS1vNFq4RoG4gGGwXxujUCtasaNuyGNkqHzYAfbac26Ta2LRaC5YzN5I8sw0q2ZbVFsrMbxOg3OE2UMMloGOL3OLa6llqUVT829KSqmpUs728bYOsY6wpn7XMIhFAj9MmU31XtWxXOSt2zX2AmQEaIW7++sWCyi1aXGIHankeClcBdGz01QyCA4CD/cwhWXTfB+hnZ8qQpskDcIddNE0XNF9IfV654edhN2vZsGjZXje3w8NDjaePj+zdt45l7e7n0q/+5u/bP/2N37UfPrsD6O49vrhHOvz9J9i431Oba9+Qyv5O9e8V8X4P0dc6H529wqlh7wD6/Xmf54Vr1MmdXT4DgL4tAeiJ1rjm+qED6BZbY7kPPGcslg6yMv9He0Mb7Y/koMEDuFzkmWsCqpW6fFY7c40U2OSzJlgLJwD0OqOa1wqg74/saH/U2LoPDIBe2UEFQHdgFYB+kWU2rrOx5Wah9euaTdiTObZ1ubJVudQ5ePvzbu/Aev0D63T6jTvCXt62UdFWDAT7y+XNtf3e5z+033v2I6m/2S8PDw7s5z76wH7+ow911QRa5wvb3M5tfTtrYhO2WM1PF7Zl1FbyrNerizuAzvUBoG9is13LuYxofmSJVdiUt/Pm2MhD39G4ouYB19izVVREJTDs3RxwHQBmewW6GmjkpmDaG9577z17//0P7IP3P7D33/9Qa4LrQHQBDiRyuZi6vYUa3IzHguj+HGgqopmKCA8/b+SUUqSW5qmuv8s8TyzJEp0P7yUL8/XWWtvSytWmgfTcR2gO4714HfcSvwadZbtrGNA9FreOyLm0sEd6db07x1KNVt62Xs1Jy6VTrbMsqqi5n7MfA89pvuJ+xuD+WRSo2Hlf1wSBZf6KQSRJ/X7ae7TX1I0hNBQkmbWTXA4a/hqmFltaJWqouJ/VHgD6q/1+GJ4VKhAqECoQKhAqECoQKhAqECoQKhAqECoQKvCmViAA9Df1yobz+kkrEAD6T1rB8Po3qgL/fwDo3iY72lUNQBfIIrN7sbLFzcwWYwcaAEmA24ScdEBw/TwpBlEPxnGjfkUwXSKalvrOgbNKsM8pur2NNdbhDOxpAQZSF3Y7lnTbsrIGHACOBbDzvHkv/vjvVXZSPWNPTbZurcAFjEldOhhIvc7nAXe9bS9W3sAnb4EMECZzfW9/vwGGQHagAvDDK/FWy5mtlyguHbhoAHoUCX4oK74G6IvVWq/js1Ect2KUv+Qmu/oKoA+G1h8MGxC425a2mK80/Hmtl2v5ele70sGsxULACLNoaulhdneQWXcQW9Fx1wZg4wGkgF8N5ZwFsLMIbn7u/OV1vB4Qubxz9z4MQM9wMLBhf9BcP1S316eOkgAAIABJREFUThW/tXEDz7HUv7Cri8tmPQN+lA+92zWgOY0zS6LcYrvLqJbF85omAWdNzciLxIpuaoNhT9cGdfycHO/bieC96mlme+XaRtXauklLUC5rd2yZDWwBQF/XuezLuU09QMdxgOaKIlcec5k69bNThAIoUaBvdAxqWgCgow69lxXe2pX6XoKVew3W+kXHRu2+gTpRfjPuA3T/vJ1hxe4Auj6TnGQAOmdzvwFC2tJEDQ4CxgD02jlCELweDqDfKdBR+65l614r0M/Pbb5YClJL5V03HsjC/R5AF+DNWjZqx7Jxp940Lrzz5Njee+uBHYx6uo7M/X/+re/Zr/zL79offX7yhb37dQLoqGb9HuQA+k7g04PFwcHA+ocDq1qVmj8YAui7tS3XzsKdvQJLb1woUD/79QQIpwnI28GTZd4pOtYp2nLHAPpenF9IfX768uUXXne4N7TD0aBZq/cBut8jbpPEzgHo91TZNHdgEY87goeewHMgOufgm32A573egXW6A5efzl4bp9aNE9vK4eFW4Pj7Lz+z77/83KJalf/wwbH9ws/9rP35n8P+vNR+Nrud2uJqbPPLcbMeuD/s5s7C3c9B1M9egd6o/tWcUtn2Xt531u9aNuxb1us2+8G6Km2F40NtX8/ehHsCgBfVOPs3x6zICvUT3e/ScNEG7A9YuL/99tv27jvv2bvvvq+as4YdPKcRbNk0+gisY7NP81WtwAagA89TnCnqPYj50ul1NJyKHBeOrnX7PbkF0JxCtnq12li8rayqm1n8exL3QXOQh8/cB3CCUONWp2NFu93cO/kejQzcN1jPrDOB/psbzUXWP//zER+uaWwrWO6bSVjb5bYkJL5xCymKTHEpSXLXXMVaWDOP6oYl3h+3lKLdVdNXc89opZbHqe4RvqGoaGWWx5mVtbsHteURAPob9WtsOJlQgVCBUIFQgVCBUIFQgVCBUIFQgVCBUIFQga9cgQDQv3LJwgu+JhUIAP1rcqHDab5aBV5ngP5v/vV/VycB8BUY3+ysG+fWSXKBUllzz1c2vbrV8GAJEIqFewKExe46yy3OM0tQZbZaja05qvQyqqQmBDA4WAtALwUBUTYDCvpYggMQ8lwQHZiZ9roaAAesvAEIacxnYh3vsAnqS8HkJVno2PLOnP2s8oMr2bA7e/SBrN8BpVIwXl/ZZIJKnJxtQLiDo73+oIbnB1IxPnj4UN+X5flu62zpWy1bLKa2nE9tJRU6Fu5bl21uWKQ7gK6c8fXGVmtnE85nY+/tADqKRWfZSz5wl4zdXl8wnfMHjM+mC5tPF01OL4BEAL10drkcc4nHruB2LHinrHgA+jAVQHcZzWTeOsAKdOFYuK6yZse6vOVskFExq/GAzNydcwlQrjbnttkKJHEOuACMBkMbDYcu31jn4mzlGcoVxr6dTPqLSylvXT67ObUjEGmzsXbbwbw0yS2uwMx14wXq+7VTiAKuvBV5VtAUkFp/0LGDgwONyc3Yxlc3tl4ua5vzlu1HWzuwrfWzRKAzKzq2AKBnfZsB0LnmqE9tYzMs3AvgFc9rW5SnZkXmlPBSeu6chXt5lzONahdYHu3IKXZNIS1qu9lZjI17nQs/aHdtrzOwLIrtHOU3AH1nsmJn7XwBoKNArxxAlwJdEN3lIzcOAhXA1jkEeMU18FTHWMNGKc4F25yVtQPcO1vJbn4rC37U8HPZLDt7aOCagJ5XoCsN2T16ecv22ont99taDwD0d996aO+//cAO9/oNQP9nv/G79n/9i9+yH3zm4LB/vB4APbd23lG9PbgEGG6rrSVZKqX1weGh9ff7GmXrLrN+U24E0VcbwKubj6yDNL9zAVC0Aw4a7UKNJSjaadrpFh0N1oN3IDg/ObWzk1OVB0DbJVd6b2gHe0MXt9BqmQB6VcnCXSp7MxvHsZ2lqd14m3g1ULicda6fAC/gd7eUAr2MSrfO01Tq817/0LoAdBwj2IdKs7yqbLNcSSF/czu2H5y9sB+cP1cT1Ghvzx4/fGi/+Od+3n7xz31TkF73iJuxTc6ubHLuYhn4XBTo5cLZuvtGHBqyrq9uFOOguRrHtsWu3UrloGN5z77RHg2te7hnxaDvGqfi2Ba4iqyXmrPu/UoH0OUU4hwpeH8U3exZrs+kpXXBXso9idiOw6Mje3B8bI8fv2VPHr9lKNa5L9AQtVox1g1An0wntqwjSxpHlarUa7hOah6YzqyVxtbrA8y7ykQnG30wZBAr0rJnz57Zs+fPbLdYW2vLHuGiEHj49/eNOHwO9wEgOpCcvRsg7xwYWnp/555SOz1stnZxeWEnJ6eKGEjqeyFuJGqgoDGAXPb58i47Po4Fu5lDcmHQfsv+YZbcy5jfMReIzNi4CA5G0e5Yvz+wvGg37h4p+1bLAXTftJFZYlmEAt3FY3gL99/+J7/xar8ghWeFCoQKhAqECoQKhAqECoQKhAqECoQKhAqECoQKvJEVCAD9jbys4aR+ChUIAP2nUMTwFm9OBV5ngP4X/+Z/oEJ7VTaZ0uSft2MHfBmbxdoml2O7vRjLjhtlISCCP/IDPaRq7LSNv8qX2CNb1aiRLY5k4d5K4hosAltdEjLASLAxS63X7kiBTh46UD3DCpms1kFfYAjrXnLLpbkjG7pWzaKuBQIBEbxKEEgLUATYeqjc7fVkXQtEI5eXrNvpdKL3BSb6LHOs2/cO9gVfHj9+rAHAB3YAk2XXmyQ2mWAFfGOL+cwBfNnB1yq+pVOr8r7YDmM/jI20UxO2a+Wvg8Wy3cUavgCu36kaAeu346n5LGFgNAAdUK4MbFl7UwcUqNTT2Q0DYgajtg33O8oLVz3zQpyUh64X4LpWogLTpB6Xin4n9aKU5Ot1Xc+1rVdL2QADt6gfcwL1ObAQECaFe1k5tTiW9fO5gNMEZesVSt4rwR2aEGT1LzhfKUcdoIcCHYCOutrZiTuFPc0QXHMPoPI2QDy1/rBrh4cHUplen1/Z5dm5wJHq0mrZYWtnh9HOBrkD/nm7Y/O0rzFbbW02dwB9Hu1s3tpa1i50LHm7ba0it1aeNVnAqM9RZtO54HPcd9j58/3t9i5zG0i12VpMFrqs0RMb3FOgo0xlVLtKNuzAL2f/nAqUY+HOTxqA/iUFulPDx2QkfAGgy80BgI7SVE0Q2P9/CaCTk7x2ANLbX3MtII9Ca18C6FZbuDNfenlse53EDgcdAfSHDx/ae28/tA+ePrTDvUHjvvB///p37R/96rftDz99DQF65tZAlmayqmeObVGgVztZcR8eOGv63n7Pens9wWdfJ69AX29dLjTzt2jnlncKyzLXPCK3BkbqIib6g771uj1ZuLfzQgr0y6tLu7y4sMuzC7s4P28aVFCuPzw6sAcH+81cug/QXY58ZTdxbKdxbNeJs6oXMI4inNr1cxp4WLfL3dKWu4XtjHkYa56Rf44C/T5Aj5mrrHXB15VN5zP74eVL+9HFifLHaQB4+OCB/eIv/Lz9BQB6uXNg9Xpsk/Mruz270lpnzW9xxliurVqsG8t+1uP4xrmVKMc8Tgxl+RwnBxo16nNgf+8cjKRA93N4ulraLc0z202dKR/rutEr5PdMrgONPVqftJXUedzOtr5rg0HfZdvTPDUgioJ4DO5LW+Wv836sFbfP0AS1lkuKmrLqxhPFe9ROGDRZ0aCFR3paZJblDnprtAtrtwvtWycnJxqo8kuU4JU1du2KpVAjy11kCA0yrEGcSXTs5KzX+8dob2QPjh+omUHHtN2pge384lxNDzSt0XxGxrms43HjoDloMmsAuhrW6gYbB9DJT8fFAgeZVuNaUhoA3SnQsbjnunW7PRuO9tT0xb2H+Y+Fe5HmciRpGg2WWytXW1vN6/vefK5r8sN/9b0355e4cCahAqECoQKhAqECoQKhAqECoQKhAqECoQKhAqECX7kCAaB/5ZKFF3xNKhAA+tfkQofTfLUKvM4A/S/9t/+RTsIDI/7wn0eJ5VHawOfNcmO35zc2Pr+2y4sruzq/FEiCvfHHfg+pURiusYsGDNeqbBR7rSxRzrQHDlJORi7ft8ntLgrrAtBzBwVQynWGA+sOBwKv5NPOZlOB2vvqYKDCFkUzMKi2UufnPGDGQGtUfV79ncSxFKE+oxwwgmIOWKJs7yEA/cCOHxzbW2+9JQtgn7HrM2kBn1fXF3Z9fSkVu7e/Bz5g1+6gzFzgnxxZFPnAEWzkOQ59rwYQKOuBI2RRo5wkBx3VIUBcoP/qxi7Oz+zi7MzWKNlTLIUdbGFAfaQQ3zlFPxB5tN+zg+OBjfZRtfc0vOU3tfV29kBjgB/Q2cMQwPl2hVWygzJqBKgHNeV6AW6G/b4U/byWunAOQDNq6S2Fed0NCvGbm7tM6TVW60DglrmmBgA6QCaxVuWU7DwWCz7fqUI9MASet2Xh3pWd+NHhkdS8py9ObDGdSy3K9T2OSzuKSxvkmZoFsHCfJT2bJV0BdF2v1cIWcWWLuLQcgM4c6XQsLnJLiqLJlAasubl6p7hkvhmZ69vNnc09CnQy6rcumoBBBvqo6FlSRXYKQD89td0WTM753wPoZKALZt8D6F9SoGsPKXFv+CJAd/C7/IIC/U59XrpM9O1WLgi4IdAow2BNVYL2TsHsFehW0jDgMtB59AHo3VQA/dGjRxrvP31kHzx9ZEf7DqCzF/yTf/nb9g/+n4/tDz558YVN8XVQoOPqwJxl7fgMaeA5Nu5JnmouCaCPetbd61hpDqCj1vcAHXUu58re0ul3rNvrCkbS7COLa2Whm/YvNR4VhWBjnubOIh1LeJwvLq/s+sLtn7wfAP2tRw/syYOjRoE9iCKXgU6ed51Pf91q2Wncsst6vTEfAOhJrVDXnsga3C1ssZ1LXQ88lcq9S+41Y9AA02q+sHK+sB3rHReP9do+uT61T6/OkCZrT39wfGR/4Re+qcH7ewU68Pz29FJNS3L7WG0E0G250b7F/4HrgFiArt/jsWWfrJc2B1ZLWV5Z3u9ae39kSafdWMKP5zO7oXlmt73LCieHm+ahOuteLg3aq1ba52lYQW0/GI4EzZs9X7n3bl+U+pwGnqpyud5J4qB9nTXv8s7zuz1oubDx7ViDfY09SVEinGLLQXts/J3CniakjZ1fuAaJJVB+tRJoZr9lOLt5tg6Xi84+RHPVlr27jvjgHpnmue6XzEvuQXx117ds5hJ7rRqh2m1dFxw/bsYo/m812OcZ1AZHEe4RvLeiKjhmuQC0msgBnkjEA/cwNT9NJnJj2d8/UPMJ9wEGTSFEE5CB7hsN5jdTxbtMx065zvN4nH//+av9ghSeFSoQKhAqECoQKhAqECoQKhAqECoQKhAqECoQKvBGViAA9DfysoaT+ilUIAD0n0IRw1u8ORV4nQH6v/3Lf1mFBvAAjQDoaRVbZnEDX7cA9IuxjS9u7ObqRmAXQA4NAB5gk93pdqzCIhfwhyKyBkQAdBSNKD39H/VjmDIAKHYKdNkM37Nw1/MAUECqXldKbiAUwME/7vKeN7ZekAfussj5XKnPQdRR1IBmgYk6P5g/8AMJBEW8etwDrT6qu5EdHjt48fTpU72X7M9braYJwAP029txA9BnQBFl69a56lj0xlj0JgI6QJROp+tssy1qQDvHrSzcONVzUE4ColCuMm6urwWhsRzmdQBoagTI17GRcVvnwwuQ73VtdECWe9epGtvtOs/bZZt7kCLYVxRShzaZvNjBo36urdaVGQxwBvbU2eUcm7Os7ghYUxceLgN906io+W8AGiAdGMmg9m5u3GWgx1FqURULoPvMdpTn88VcytAGoHcz6/ZcBroA+tGRnb08tZPnL202mbrXRlGjQJeFOxnoBQC9a7O4Z/PNzl0fLOITs1VqAug0GaBAZ65Gado0EADF0rQl2EQtaI4A2pU4EmzWd3MaBTqK03sAvZ93bK8DQG8pFxllKtn2UdWyVuQdGVIrrWXbCjv1GqDLxcFloHsLd665JLIl6mMH7WhCAJ77DHO/JgBtHqJrTQDGVms1d7COaCABfFoUu7lYq7KrcmtWrmVZ7wFnv0hsv5Pa4bCjTGkcGd57+5F9+I5ToCu+YLOxX/m137L/E4D+oy9Cs9cBoKdJKnhOg4o/L2WgW6l9iQx04gC6w451hh0p0GkyuJ+BDkD38H2wN5BlN3ue5leWWklkxM6pvlmXAPssSQXR2Wt8rMGE5p0bV3/q1ilye3R8aI+ODrQ22aMG5gD6/j1b/qsospNWJIDu16oAOkruelPk+yjQHUC/W4d/DKC327adzW03nSG31vralDv75PLUPrk6tU1V6hz29/YagM40UePJZGrT8xubXlw3AB0Ld/LPNVB3lzhIrKSIRrXtIw3W5c5m27Uttne1BJxnw56cH3xOOAr0yWqp46C+7GGucchdQ5/HvSSTfjYTHObBmqABaTTa02vYC3mda6VyeeF+f6EJiffzjg+KEykKy4q8iUcABr88eWEnpyeNuwkq8xb0WcYNLhYDdT528uxVgs/TqVXbnWzO2R/vNzFFcUuv8TbuuEJgT48i3ztSAM85NlxQuAfR3OFdJRrwTgRG4Ro1mKvsrbh9ANLH1+Om5twXcMwg5sHv+zglJOS7Y0dfN1ixtXAsq3sZ6ERs9PtDwX1qwd4x7A1sb7hn3TbXhHtWbMvxzBbjmd1cXdv5+bl+j+Bx+YdfdKN4c36jC2cSKhAqECoQKhAqECoQKhAqECoQKhAqECoQKhAq8CoVCAD9VaoUnvN1rEAA6F/Hqx7O+U+twOsM0P/if/Xv67gbYLRYWbw1S0qUi139gR0F+uRibLeXY1mKo7rerh0gQOVIBjqjlaUCkFVjCb61KGlZlMbKGvaZz7Hy0F0OrmAT0LfbtT4qYCAGFu45SuBcimAgN3/ABx747GdgkdS167XNp4AUYKuDecACnx3sbeh9VjfwxYNQKaXJDa5VmLwWFXJ30LeDwwOpzwHoQFlUigAuagKcubq6kArdA3RB+flceeoAf6/EjgF3yiF2lsL3AbpXeWPpCzxHhe5rzpwRfJ445R9DNvEbZ+XrQZCixevrwLVyGeht648K6/ZdLakvCnUy3HnI/hk7djUvuJxkD+86gjJtgR9vk8+5eHU5x0y9sjhp8uh9dnHtEn/nNICyHevf1UpghcE8Q5nK+3gwji15tIsF0b16G3Ate2hy52u7504vs14/t+Go3wB01Ocnz15oXgosVpXt20ajn7pmAbLNp7FToC82zh6erN91FmkUnbbmOfCMCAIG9WbOUbOiSK1dZHdW/YLoS0F076qQEFe93jgb91qBTgb6fp2B/vLlSwH07YZ1A8qr4wuwcJcC/Q6gc77A8y8DdMA7tfIAXSCxBuj34blThgLR7yyjF1jrAzVrdSk56cpfbt1dZ4HzHQCduAIHB7FwP+imdjTqCaAzvAKdDHQPgv/xv/iO/R//7FuvJUBHbUyTCF95sHZQmQPQkyyR4wOj3W9bMSisipzSl+u/2q1svVsrH5q6VlbZ/sG+7R/uK6OavYA1tmGuooZWY5CzLAegZ7FrxuC9BJRZ09NpA4uLLLUHB3t2fLDXQM9hrUDf924bu50B0F9GkV3U4Ja57gE6Xz1UXgHQd3Mju93fd/4kgL6ZTI2BBTz7Axvyjy5P7IeXJzavYxP6va4A+i/+wje1H7A/LmdzW1zd2vzSNQEIBC+Wth7PbH07bfbgxXxhU/bl+cI1SWWZba2yRbm1FfnzdbMT4Dzutc2ytGm6QqE+327UkMV+6NTkHZffnWbNud6yl9zcaG/StakqwXOGa2zwTRNuj+S12g9r63ViM/zewh7tFej+XnF9c20/+KMf2Cef/EjHxvnSSBCniSC6v48slwtjsF/tUIqXpRTa2PrnadY0MRFVwufw8Fb0KP9pbvH3F80dngdAPzxUwwrNHe7znWsBr1VkB64uWS54TjzE5cWlmtsA6H6PF0DfbtTgQU3Yr3LuxWlsOZED9f2Mz19uVoYjivb75VLNCi7/3FwDyHhsRwc0ezy0/T1iAZyDyOr/Y+9Nni3LsjOvdfrbN6/33sMjwjOyUyKVAYZhRmMMqqzMAEPGBAYYYybAgAH/DhNGDBBQJVChUkkppaRslFKGIhQZGb23r7t9d1rst/bZ5z33jMxg6LK3r3LrhV+/zTlr77OP2/ut7/sWG9nN13J+eiZfffWVPHtmXCguf/XC/avQVcBVwFXAVcBVwFXAVcBVwFXAVcBVwFXAVcBV4AZXwAH0Gzz57tR/awUcQHcLxFXgWgXeZID+T//739cjtb8gB4Z4WSVBIc0v/huADjipYS62sERDe6jQUbRFgQQ19PbC0KjyirIG6GSgG3UlGeIAaeyO+W+1a2+1pN/pKEBHFa0AI4rEr9XA/FKfPGwAglGxx/pLfdS3ahUM7JrNTQ46ymAAeq07xH6W9xjIaxS+FrQDrgGJ2LcDpRWWdtrS7fdkb39f7t9/IA8e3FfFN991lffeVXjOsGAf6ECO8HIFQDe28CjGA1R6YaiwQQF6t2sy0D3fqJyBdIAZnvODBshynOSOA6CpI/XUjHIyfDMDwg3grhSO83m9XtdkL/cSaXdDiVsmn5x6k/urFtS2Nh4KxEgBjyoTAefttsklV5tfo/TkQfY3w0JloBi23zRQ2OxhmiGs0tSCFf7MsfGdGhEwuZTJBAtxY6GvoJcM75yYcV/V1aiqsWnmPXmR6XlzbuS9d3qJ9AYtGY56mlsNWCL//Oz5qdZR1a9FIeMylVG5k15k6hklAHSjQN/kRv1JvnIGQE88VZ53ux21xs9xT5BKzxXYTMZ4t9uWXrfVqFBTAPp2I8Vup5n25B8HlYgPQK8V6ADHYacn+72RxF4gAPTnz55JljIHCFhRtXPdGAU6EL3S8zTnzwwrQOeVatuNLwDA3NhRW0t+rAe8Ov/cWipbBboF6KzDFbECGzOHDF6ja7N2H9C1BEDPd1LmJlaAMWiFst+LFaDbSAMU6CYDvd8oaf/oz/9G/sWf/EQ++uzJK3v/m6BAp15mDV01aKAyL4QahDLEYns4lFYvkaQXS+VXqpymGSYtdgrRbX41ddo/3NdB1rlGQySJsCZS4gYA6Mzr1wB0cqux9t5qE4pp9gFiHowGsj/qazMLyuNXAHqt6L4QkWe+J+diGocYrIiIGIzANMQwOFYL0NWWoiLGYr8eQ4X+xDak87mk84UEuEm027rXfnJGBvpzmW9WkqWZtFqJ/M533tPBXqENS9udbCcL2UwX+hoFu+uN7GZL2c0WuucpWN5sZLVay3azrZXVsRQeAL3QDHT2MJwRJA5F2olU0dU9A8DOsFbyZj/paeQDdvz15icTVNfn55oHzney3gf9ofT7g2bPN/s+9u/G3YNccf6eOtOkpSA/5YqvFFoDuU1TTFum04l8/PEv5ZPPPtF9mO8AnNMsFkah7t/YupvGpp3uPVzPXFe6t+J8gLOIZtEHeg9kjrDVtw0qxhlip9buFtwD0PkMmjqOj49lNBrpfYqmIns9sSdog0YUqVMCEJ09dj6ZqwrdPnBjwRkEgM6xcc8F7P86QC/Vxh8Ld93vaQbhegkjzYq3cR53bt2Rh3fvy8nxiR7XaDiUtSrQl+oE8vHHH8tnn32mX+8AuvtnsKuAq4CrgKuAq4CrgKuAq4CrgKuAq4CrgKvAza6AA+g3e/7d2f/mCjiA7laHq8C1CrzJAP2f/Q//pR6p5tsu5pJuduJlpfh51dhTp+udUZ9fzht78iLDspgcW9H8V80zbycSAWNiVHb136mFu4GCVj1uDHUrBYio/loJ+ecmA53nFBjWIBHLW0CLWk6TyazZ2339ex78sl9zhS8uG+Wc2svzqKrGFlfBhVqnS6N+5HMZQBRj7Vwq4CYH/eDgUB4+fCAPH76lcIXXAOGASgCWy8mFAuHVeikK4tNMVpu1rLdk25p8W1R8KlkE/na6Ctw0cxyQEoWyUaBp4A+QQrN4bZ3UstuYD9u8cxSBajlc5wzzd0B1vhsbdwuww9iTIPLE842VPseHzbE9T2tbjA0vwLzXMU4D5DpHqHXD0HxHbV1PYwJKf5oCNBOdfHdUp5utvoba8t2AOHusmm0eRfWniFo6k2eOCncym8p0NjdAGtVmWgru4QrS62xkC5jUolwPxZNuL5H+sCWDQVdt9oE3mrs7nakDAeeZZ6mMip2Obmgs96OkZRTorwH0NBZJI0/iVqzqVs47LQpJ88K4CKzXOn2DfleHtZgm2zjbrAXrarseVIGe1RbuNUAdd/tyMBhL4oWqynwKQN8xV4BNr8mGBoUWzLdn7PCpJ/BcV7G1dQcAK+40AN0qZ4HnXEsWql5Zt5u8Z1UN73ayQhG8Ns4IDOobqjsCzSgmj/rrADoW7gf9RI7HfXVkYFgF+v6o16jy/58f/kz+r3/91/IPn755AF0Dq7WUqP5RIUfqhl94ZE8HRuXc60rciSXuRIIZAGpiYLAF6DTZ2Az08f5YGMBodTiIavV0liqgNCpfLNxjtXBfLMmoxnlhUQN0o5imOQSYOep1ZNTtGCcPBeh+nYFuLcJLsQD9rM7Q1tgHEc1AB87aBpZdiYX7RjKs+Ot5HQwOZTg8ksFgT4bDgfR7Pdly/U3n4kulrh8SBPJpDdBn9Z6E1fe33nkk773zlsJ9rsUizdSyezddNg0r2TZV9Xk6p8nJOHqw923WNN7sGucRLNmthbttsCqjQMo4lCpCC28s1lGqp1IpcLbNOIPBUPqDoX6WzXu/fHkqFy9fCrb4XK98l22YAprTdBOFsfQHA7UipwHkwYOHcnB4oMC6qjy5uDiX09MzWa6WCrZZK9xfeA/73FdPvpQnT79SNxAgMvc6GmpomkB1jjsKTT+xRpTEqpSnqcI6AnCe2lCwu1KnYwNv9zdyx3e1awV7p+5DNJDFkZ470J+fFpzbOaVOulcHQbMv6zHOl+o3cRR3AAAgAElEQVTGYRXu7PvcH0z8hlGvs24iGgGiUHq1ywz3nl125cjCHFIjG/OgWfFlKW8/fCSP335X7t6+I6PxWPdgol3mZxP54rPP5f3335ePPvpIrzdn4e7+Gewq4CrgKuAq4CrgKuAq4CrgKuAq4CrgKuAqcLMr4AD6zZ5/d/a/uQIOoLvV4SpwrQJvMkD/5/+jyUC3CjMD0AvxcqO4BoLuVluZ1QBdoScwIC8U2qKAVsrIL/TbLYm6bSHDVQE4Iwp0AMJtHVAv8wt5fvlvLbDbwIckUQXndUigdsv1L+85FmxtD/ZNXjB/B6g5fXkqZ6enjboW2Kt23mTQAjNrKN/kH9dqbIXnBcNYojOAYsDZo6Mjeeutt+TRo0cKHQAKHIfNqb2YGkX1ZmtgpOb+7raqJgS8KGiuQSWWvq06Z1vBMkrHJNY6WtAOoAMA28+idkmdpcyxMNRmHOXktexe4AgqTxSSvFdBR4W2tpAsN5m8Nnfc2hzbRoZhfyBDrOUHQ1XH05zAfKJavFIzo3o38JBmBc3gxd68zmdHdakwJ4pUycvnWNt8jtMqYy3wBThdzmYync0aGA9ULtJKiqxsoK/NeWZt2nnr9hPpY08/6DRgLd+lkm2uVJPA/mG+kWG+lW5gAHr4mwB6VGkGOrAKIMaa3aXkABvorDbGgS+jIbm//ebYrgD6tmkywRzcS3PxNQfbXDfj3kCOhnuS+JE8ffpUR7pN9TzpC7Br0wD0QBXojYX9NQt3szZrgO7h4FBfW5p/DUC/soS2WcnaWEGmsZ7HThbM2cqoZbWxA/hKDrRmRNc1fk2BrorediSHAPS9gTx48EAjDQDoj+6dCADd2j3/33/2U/k//viv5B8++eqVvf9NUKADAgv+n+c1+40EnmadA0TtHhS1QglbgXih12R5p7lRoKeZySznGhuOhzLcI47B5myj0sX9ALv/lq7NTruj0BmAjruHqoNnM71WUaDbRxwG0kti6bVM1AJj5PtyWJSyX1u4851YuD/1RQDoFlIDQsHOEXEM9b6QlijQN5Jds+Efj49lPL4l4/GBqpqBstvJVDbTmXhlWVu4ewrQPz1/LrNlHZfh+/Lo/h156/5d3Yt0L85ySedrteyG6up+gxJ9sZZsaeIddOyA6DTeZM2x7Ypcs81X2a5ZcwUNUqEvZeg310Ppe4JJOap4a+GusHa0Z6zgayh8/uyZnD17LrPJRJsT2EutU4PdP7gOj09uy/HJLfnOd74j3//+9+XO3btGKZ/u5JNPPpVf/vKXaoGuLh1Foc4WDIDz6dmpnJ2dNhEnJme9L51Ou3GkoPlibzyq1e19rS/3Cu4t3ANQiDM29f2Bvd7u1Zl+Z6lqePZOoj5UiY7Ner0eUN3bvaJpdsHCn6Y1P7iC8btUnRM2K9xPzH1a1fE6H7vm/lgVuYQe4v9A93zd91lXxFrUVvWs9aKs9Lqhqcvu6d9+/J58/9vflQf3HxgF+mgk589P5fzZqXz8D7+Un/70pwrReZz/0li5u4ergKuAq4CrgKuAq4CrgKuAq4CrgKuAq4CrgKvAzayAA+g3c97dWX9zBRxA/+YauVfcoAq8yQD9P/uf/mudCWtZDZAEnqNAt9nW29VGZmdTheiqLCRzNi9UIY2U08Jyss69EKtaY1fLCJNIB89ZSK1yOhSwKNCTRKFIS+3ETUaxhbdAiOsgFavsk5NbcuvkRN+jlsXbrbx48VJevnjRnIOq1YHJZIOr/bWB8lc50ag/SwNMAF9l2Sh6UYlbgA48f/vtt1Wlznlbi16OW1XU86lCcx58PnAYSALIMfa+GylqtSHKQgVrnY7Cc6AI8N1aaut7txv9HAXSYWigRaste3t7OvizBaxNpnutVFe1eq2wB5xv041sd1eKY5uZbm3ZOWYsgFExKqiv50FhOfb8NfmkocFCLECMtXFH9T2fzhpVewP8a7t8C5Ft/rG1emfJ5GUpgCML21Bkoz4HLNt1qNnKqYGWRq1bSq/fksG4I/1+p1G6V3kpoip8o3plPYyKrYzy6wr0tiyCriz8zrUM9J1sg1I2QalrU9Xynie7DAV63sBy5mE07Mlo0G8yxfM0bSzcLbgMcA8gV7y4cgLY6w/laLgviR8qPH/y5InsNjvJU7M2bU0sQJdrFuPXM9DtdYP63JPfDNCplclIJv/c1FebNDYbWSxXMl8ahTCvYx5wNMCiuXmUxDLspMqJDTCW/8NOLEeDttw6GCpAZzy6f1vevn8se8Nes87/8N/8RP7g//2RfPgGAvSSPYXIAc9v1g0y3NKrxEOJW6//IPYlSHwF6PZxHaDb/OluvyuMTteojTVD3GyGGkFhr1sL0IG7AFRiCzY01ixXzX4ExBy0W9JvG3huAfpRUcle3RDDtTjxPXkW+ArQ7bXBHse6A6Ta96I+X6dL2WbbZg7392/LwcEdOTg4VjC8Nx7LGoA+mUqhud6e7oOfX7yUzy9eyGpn3ttKYnn30UN5/Oih7kccB2rz9WSuOehNww4AfbmRfLlussIVUNcRFE0jVpnLKktlk5t8dv1e35OUZobQNI/wWo1RqIj/MHsge+be3r7s7R9og4KuzSyXMwXoz9SBQq99rNAxdyivGkpQoh8dn+j47ne/Kz/4wQ9UiU6cAXsuaukPP/xQr0/+jPW8uluMx6pgX61x3LhS1vMcSnOcBmxEAutgNKIByTgSMLh3EU/BZ06nU51/7NGxSdfIkNqGP2PvynONkaC5AYiuVu/cL2uXFWoyHI7072zjmN5zCvaRq3uXyTsvBHcY1hzrjWgLbaJaLk3z03otoe9Jt5VIr9PWz2Sgit9sd3oP4r28Z4eDRY5LQ6ignNd9653HAkS/fXKryVSfnl7I5OWlfPbJp/Lzn/9c68nDKdBv0D9y3am6CrgKuAq4CrgKuAq4CrgKuAq4CrgKuAq4CnxNBRxAd8vCVeDrK+AAulsZrgLXKvAmA/Tf/5//Gz1SC3LzXSZBUUlQSgOVN8u1TE8B6NNGNaz55qTwemTwkpUa6i/hizKX0hMJANworduJxO1EFXWvAPRagW4AJCA30AEQsNbTNrfb2loDcrGQvn/vnrHmRh2/28nzZ8/lxfPnzS/+UdvxOaqmriG8BYJXdu0GqANzsWi38MYCdLJnG4CeZQohea8F2LPFTGZY3mcGQKFuBT4AcnitAnSgO2ruqrxSplqAniT6GrXOXy7V5pn/tucKEFN73a6x8WVwvjz4PgtqsL9nYBlt37veoDaeq728hW3apIAaW/PpjWK+ALhi/w6IqRsMqB3qUf7MuXIcd27fltu3b2sDAVAGRe18MpXZZPoK4LaKVAvfeX+j7tX83UgS8ta7XQVGdm5YMF7pK0DXrPTLy2YuqZEFVajPR3td6fU7JredhgKDlNWiXnPnLUAvdtILjXISC/e515G535F1WhiQhBrUz2Xt5SJ1BAFzCNDCwt3CQUDZCFeCQe9KlQ/U322lTLHsjkyjCQCd/HPUpKz7KJK9/kiOR/vSCiKF51999ZVs1yhCAdWmvozXAbpCxF9ToHsiVSBeZbK8bbY9DQ4sP7VqVst2Y9PMAGLqelxvZLZcynyxrAF7UUcvAOmuGlu8iliGHZ0MzWcA0I9HHbl9MJKHDx8aV4Zagb437Db7wb/4k7+W//1f/Ug+/NWXr+z9b4ICXdXANUBnD6GRBXAOQAekN80osSde5Ikfek3chAL0fCdpnja1S3RPixXs8nn8DHyTVQ9cVZiNhTt28WGs8JJrZjGfy2qxVKhpm0IUoHdaMuwYEN8A9LJSBbqCUgB64MuLMJDz2nWDea2w4+Y69YC65r3rdCWL3UI2uyuYfXR0T46P78nR0W11ssDBY305kfVkIru12ddo/PlyciZfTk4FpTjngtX7dx6/oyMMA+NCsd6oXffi9FLPgWPD1r0AoK82DUDX5g2cIXZpU0ug+LrINN/cOlIA0He+SBGYmjPSstRjEP/KHeDw8EgOj47UIl33rrwwAP3pM1ktFs0ewX2J/YyMefY+Lo7Dw2M5PDqW733ve/K7v/u7cvfuPQXjy9VaPvjgA/m7v/s7+eKLL3R+2N/U8n0wUAW40GThXblFANA1VkIjSsxAja7xHN1OswcrQK9KPQYAOkMt0muVt6ro62s2zXK1bsddBXDvETcS+HpO1JH9/vbtO7oH2yYqWjw0g77eg5h78tZD39i6n59fyNnZmVzW2ehT5rp2n2jFsewN+7I3Giq0B47TYLLerPVedH5+rgOgvk0ztZRn3XBPfOett9XC/WBvv7mfL3CnuZjJl59/oepzFP08XAa6+2ewq4CrgKuAq4CrgKuAq4CrgKuAq4CrgKuAq8DNroAD6Dd7/t3Z/+YKOIDuVoerwD8SgP6fX1OgA9GLNJewFAlKA4T45f1msZYpOaeXte32cq0QQ+Gbj2rQKAf5JXxWZArQ/SjSATwHoofRVbY5uc3IBPlFP0psADpZwAyeV7iQ5Y0FLbAAG1nA14P791UFS9427wUKAM+fP3/eKO2ANsAlC1qw4gXGK7S6ZtcOOtfscQC6qn996fZ6aqN7eHigAP3Ro7dll6aqQgR42GaBxWopDNSEVtVtVeQ2ZxobcOA8//eKAp2mgSSS5XKlYG02nym4mS/mDYABEAPNsVkfDAHo5P9eAXTgXBRHqlDHLto2FAADyVVHHU+mvcnf3erfa8Zu0lJ1YxiECl2LLFc1p1WDW8UicAZQhILz3t07cvfOHa2fHu9sLqv5ogGBCt9V9Wwytw1IFz1eaxFs89lbZK4PhtLt95q898ALJZBQs8EV3pydG5A+uVSoZTPm+4NWA9AB8ah9gedA9Aagb7YyKncyrgE6dQegz6QlU2nLapeZ5gacArxc1n6hedhmDj1jWwxsrXPmybfuddvS77b1eQXreS4V53mtoUKVwAD0slSLft63PxjLyfhAWmGs8JyxWW2bHHTsww1ADzQDnWuJRhTmJtcsaE+qWqlLJj2ZzVKaphULIIGnRDfbmIHrCnQLzBSgLxYyWyyb5gkF23p9m2tcr/WqECm4dkwcAJ85AqCPuwrQbaTBW/ewcD+W8aDTRAT8y3/z4zcYoBvXAwrV7fYagF75APSrLHovFPHCShXo1jJ7l29ll+10X7PQ2w99YbQ7bc3LZs+IcDFg7qLQ5JGHUQPQ1WmiztBmPRN/YPOoaRoatBNVods1jYX7UQ3QTXOOyDQI5GUUNgBdc+xzbBuKVwD6CoC+mclqu2pU2UfH9+Tk+IEcH99WCAqoNRbuU9kszetWm7V8NTuXJ7MLzSDHlQJV9fe+9Vi++967uu9xbW9Xa5m+vJDZi/OmHli4F6ttA9B5HQCbRhx+2rWaloUB6AB6heW+qIV74OlP+7odjh95LlyFrRaNAS0T3XEIQG+bPbso5PTpUx2b1Zr0dL3jKkAHwNfNI7x2vLcno/G+vPftb8sPfud35M6dO7JWJ5Wt/PLjj+UfPvxQr02zt81MxEYc61xyb6OJBtDM4M+VupYU9R2etWLs59lCdK9ib+C65fyKQparlc4/Kv+iMjbxttmFewuDuUdlPxyPTNOE52lzFvPMGiC7nfuexnjUUScb9rH1pmn+Yo9tRaaZCniOLT376cX5uYJ021jTbbdkbzjQYc/LAHT2ibm8ePFCB/VhLqI4kZOTE7l1cksePXgojx4+kr3RuGkgWF7OFaB/9cWX8uEHH8ivPv6VnsP8ywv370BXAVcBVwFXAVcBVwFXAVcBVwFXAVcBVwFXAVeBG1wBB9Bv8OS7U/+tFXAA3S0QV4F/JAD9n/53/4Ue6XKFzetKgWokvkRVoOCGx3a1lcXlTBbThearAixQ2KlSTqEfMCRUcF54lf7yX+EcgDCOJGwZC3eshgEnAHRPTAZ60kqkFSeaf45lcOD5RtVY5EbdulwpEAFIAM3v37uvOcw2fxgFHvbtxsLdWKdrXjnAXG2sjRU4gJfPQLFrAbLyyFqBzsly2Jo722rJeG+situHD9/S96NYBHwYSBYpbFihSi9ytdqlVEAoheco0WsLchSLnu9Ju9NRRSd2v6jxgTJAcyAx6kRVoi8W5hh5fautysDxeCh74z2FQCgdjUrT1/qjsldVd1zbP9dQmWOdYrGO4nW1VIDDa4BPvV63seM1Clnym8vGmt8ClxnHtFxqdi6KVayfgeoAJiC7Ktu3uwbesE6YCwZzzNx2ul052D+Q/YP9pm5a325Hkk7HWGeTwx3GEvkJi0cuLlA/Xmim/enpS7m8nJhs3jSVXi+RwagjvX67VqC3RPLKWLjvMq37brOVMQC9TKUbGgV8mCQyKWKZlLEsAeisE+zt/VI2fqEQ1cI7hdTV1Z+Zp1ZCRnqkDQUAOayzfVS01+yTAeeoz/lpmxsOh3tya/9I2lGigO7LL7+U9Woj6SaTAmtkvR58KT0AeiCCerS+lorrAF1hvicwO8YrAN339HOsAt0CdECiBehcF1MA+nzRWPMbbTNX4dW5AtC9MlOAbmHbuJsoQL9zOL4G0E/krbtHMup3mnX7h3/6kzc2A10t3OuGARNH0NG9qaot3BWWY+EfVFKF5KIbgK4RESjQsUPH3p6+H1UWF1JKIa12S22taRLRGIQ4apqOWE96fUWJNtlwHdHIsMC9YTbXZhNs9rHT7l/LQGe9NgAdVwNtlvBkFoZyGkdy4ftmjyEegn0tzxHRNwr01W4p8+1cVpul7oXsoQD04+P7qkA3AH1f0tlCUizll1iUr2W+WsqzxaU8XUykCrC6b8v+eCzf/da7OrieVamOG8mLM5m8ONc9Vt0s0kzy1VaK9VbBsGmAQh2dN64duCYAzpfZVjZZpuuedVtFoZRxJBXxH3UEBdbhG86N86r3Ns1AH491b8ZZhPX58slTefnkie5DNKwwh/wdlyj7BY0BvK7d6anrBQ1R33rvPQXBNFRwjTx99ky++vJLOT07030NJxD2buznsWCn9uwBNr4AVxBPj8xeQZ5stUEC23OusbnObxCHeqzYsXOP4Prkfsm9h3VkFOjsWTuF+ezjNEn1+j1zbJVxYuEaZi09eGgAOq9Rx4PAl8Xc3DNszAX1aydtHTQgXdTqc+D55PKyaQrBvr1P80enK2Oy20cjvZ/QVDRfLuTZs2fy7OkztXDnthm3WqpAZzy8d18e3n+oAN3umbOziczOLuWrz7+Uf/jgA/nkVwag78427t+BrgKuAq4CrgKuAq4CrgKuAq4CrgKuAq4CrgKuAje4Ag6g3+DJd6fuALpbA64C/38r8CZbuP8H/+0/1dOw2dNllkvsRRJJoM8DjICSq9lSVrOV7NZb2a63qtoGCIgCv0ChKeClAhAARmp7Wz8OxEd9HhnbaX2tYrtKoSrWs0CjXrstXdTCquTzFcyg1ESxSS43f+a19+7eUxv3LmrqVkvhwenLl3L28rQBS4BeVXjmRZPRzPHYLF6bWw2UVCha25fzGgU7YagWvoB6oIVVoKPSs5neG4DYdqdQ3SrQscBdbYyi02ZNK6wPgclkd/cNQEfZGAUKzgHW5OMaC/1lY4sL7N7bG+sAXjOA36i6+UzAioUr9pgAK7wPVSIqcSB6o6oEtCeJwhKsgG/dumWs4ft9VW9a2Pbs6VMFKCgQUTFyjH1Uu92ufh9Qfr0yTQ00JVhreLVeVvv3XVMj4CLfg3rR2mSHWPu3EoXamhXdbksrbksctMSvgsbCHVeBZ8+e6jFYdXynG0lv0JJuz9i3M4pdJsU2U4hmMtA3Mi6zGqCbbOggTuQiD3UsNoBMAPpWtn4pu4B1bNSvuBD4nhkWoBp3BeylWSvGspn1G5IhXtvpq4K7LCXMSwmrSs+VcTjel9uHJ9K5BtBXi7XsNqnmFFsAZQG6Fxho21i4sz61sYP2DE+KopKChoFr0DsMfAkB6LWq9WsB+not0/lCprN5ozYH4mkvQG3Vr8cCGCwzheg273vUTeTkNYD+8K4B6MNeq7H0/6Mf/kz+zz/5sXz06ZNXtsU3wcKdhh7VC9PU0enowMIdgM71budL/FKqoBR6Gew8AM8ZxFPYCAryxXfpTgE61xPXUbuV6OChDT+CA0MiURTXDUFY6u9kxjU5nTaW48Std6JQujRq1PnZ1wG67pe+L4s4krM4lssgMOuXaAMgc5qq44O1cDcK9Lks1nN1BwCwHh7dlcMjLNxvGQv3gwMpUEQvVrJZLvV1APTnq6kOLwpV6Xx4sC/fffyufPfxO7ovW4A+AaA/P9X91QD0XNXnOnIDzc0wanBrzQ5AX+w2skoNFFbXA1w12on+tNcXOeGbXaqOD/a8+v2B9LBVj6/qCUB/8dVXGkOh7hrAdZpNAOio5bcA/VyCiD0zkrv37mkTCE0EfhDqYO8FNLNPrmg4WK/0z4ztZq3zyB6A/TsZ6nvjkV5vWPbbB4D6xXP2zOeq+mZErUS6/b60mqanQGLU9EB139izqzp9vdHv5f5p9++syCUtTBOCjQ25/+CB3L//QBXj3EeoqbWGt/Er7Mc0XgHQ1dFkzj1gqvCcNWc/v5PE0g4j6SZxk4FO3xD28ovVSuMmyITPcGvxQ3VPsfeg+3eIULkv++M9nQvG5OW5XL64kC8//Vz+4YO/l09qBXq1MNeBe7gKuAq4CrgKuAq4CrgKuAq4CrgKuAq4CrgKuArczAo4gH4z592d9TdXwCnQv7lG7hU3qAJvMkD/d/+r/0hnovklfA3QYy9scrGzbaoq9O0KhS/qvK2I5yuYQGFntHgiEoXikdONqra2u/aiQNV4DGuLrFgQe3DfwCvUgx0sxlst/W/gAA+U7tjUKphNU33/7Vu35fatW40CHfvx87NTtf22UFkVeViT53ljMQ2csTDG/kQZrvbjqng3MEgV4IGvNu4WoPPdwPHrQMdYYi80M9tCLhTQRn1uADrfb4A8is4aoJOBTi3iUKENAB2AZTN1VZWdJPr6waAv/X5P/8zzqvQHOvnS5MRTEwuTgV4obLEvxh4eJaSFQWq573kKxu7evatjPBrJaDhSoIOilTUA/DHqbzMALwCbQa/fKNVRZ2qDQJ3Py/tRw2v9t9sG0nIsVrmooBxAiPK805aYOjD3QJgwUQU6AN2CfMA5QAo4ZSyhU4lb2GYDdEwzgAKzrJAqRYFuFKfbDQA9VRv3ju/p5/thJGdZIOepL4stdvzGwj2NPMk08xqb5kit0wMfiG1s1HnOZB6DX03es2bDkzmNwjhA+2sefllJWBQSllcAfX84lpO9Q7VwR31OzvJ6sZbtawAd9TkQ/RWArtBXkXajzM2yUvLM2MtbAIkFOBD9CqDXULOsrhTo1wC6fZ8q2kujo7WNLVaBDkS3EFQBOhnotQIdAPngzpE8vHMog26radD4V3/xc/nDP/2Z/PLzp6/s7G8CQMcNo6QJIQhMwwYQk2Yf3wB0e81V2PmrI8FVTSxAJ4ahAcEZqvSdRihwPTFwx+h0WkZVTZOF7m2xDjs3XGNkUU8n08YJAIDeCnxpBybv22SgB3JUlXJQGZDPWCaxnCfJKwA92+0kJ+f7Gmje5hvZ5GtZbpYNRB3v3ZL9g9uyv2/g+d54LLLdibdNJd1s9HpYrlfyfDWT52sD0Nl/9vf25Dvvvq2DfVmbqdZbmb48lykW7jUEzrD6nq9kN18aZ4p67zN26lfXA9bw2zLXDPRmv41D8VqJKtGt68EuzQSITuNDA33Jmu92tZ482M/Onj3XHHT2euaV2rEfo+y37gsNQI8iuXPnrqrQAeihRmAk2mCgDiBLo9hnn1dHk5cvtVGIK4Tr6/G3vqXj6PBA+t2OtFutJubg8vJCXj5/Li9fvmjyw70QYN6SKImb+55xN0nUscRGJKiV/NZktTP/rEUL0Kk3ezbPkf9+dHSszRrsq+xNrCd1D5jP9Tpk/wuJw/CN3T5D53ZumilsE1McBLrmWqFplGBo5npZ6r5I8xTnz42G+AvcU+zrHtxFgf5AVfzW/v3yxblcPD+TX330S/nZT34q7//iFzpH+eXuBv0rz52qq4CrgKuAq4CrgKuAq4CrgKuAq4CrgKuAq4CrwOsVcADdrQlXga+vgAPobmW4ClyrwJsM0P+t3//39EgtQK/yUhIvlNiPGshBLnq2zQSQTq6tKp+DQKKYPG2TfQ788FFHo8Ik17kAZOTix6EOgLFVrAHPyTrHTt3COyzcO7WizeTJ+sYSHDBaWxZznMdHx3J8ZLJw+TwgzsX5hYJWC24sQOenVeKpva1CLqNUBLYo+CUHvaoaRaA2A3iiucYNQM8A6BsFSPa955eXcnZxqUpHq2Dd7K7guQLmOh8dS2i+1wDujkRJpPCNY1Ol43arlsnGYr2nwBpIYp5rNY0B1FMT2ytTb/7MefB63gdc4b9pKiC/dj5fKAQHhqg6e7fT4+C8GPt7+7K3t6f2zBbGoMhEsQjY573ApWGdxQ7IA/zw+QqhUcHWalO1G1YFuLFNZlArq1y0x4gqs40ys9dtGg9CP5LQizUH3SozOQYs3DkeawkdRJWEUSVRbKCnwnEszYtKVaicAwr0UZHKqNhJ20c9Gqo1+mnqyelOZLExAH2bpVIkgQ4s9fXzImBXJFFgoBfzCkDL853kedoA9Mj3pYVimM+uHz727a8B9HF/KNi4J0Gk8JyhCvT1TvJagc66LH0AOsdp1OeqQPd8KeoMdPsd6Y5IgvxVgA78v3a9USsF48DOnVHlo3DFvh0VegPLAfRqSW4g7ZUCPRUprmy4NQN91JFbdQY6sQYA9Pu3DmTQTRoV7L/+q1/IH/35z+XjL56/sve/EQCdhhwaT2rHC64Zq0CnKcVe05VfSunnIli719nzaW3hzp5gr3PgOYP36p6Ce0a3o4NrqWluqNcTc8JcsMeyrieXk2YeWEuJV0nsGRv21y3cLfRcJolctBKZhGGzV2corGuAbq+HXDJJq1TWO2Icpub6HZDxUoQAACAASURBVB3JaHwio9G+Qs/RcChRUUqUF1IAq1kj2428qAE6riLqgDEayXvvPJJvv/NIWtTM8yTb7mR2einzl6axRc9ttZbVZCbry5leg1b5bRpOUOKba5XPJes89yrdq6kJ4NxrxfrTunZgHb7LTDSG3Tdarbaqt9VqX51DKrl88VIuXr5sADrfAYze1m4UryjQo1izz2kAwREjqT8PW3177wOes88/qxXYWLqLGAX9W48e6bh960QO9/dlNBw0kBqAfvriRR05cakuGji0qDtLvY/o2qEOSaz3To0OUdv0nWx3qQJ0XsOayrB3r3Pitdmr1ZJB3+ztNBFwb9B7X73PskdqI9ZiKWVeqjOAddDAZl/nZGPs1LUBCHcE4kp8v2koCSL2H1/SPNN7Ep9Hg0Gn15NW28RtcHwP7z2Qtx6+pRDdNmJdPD+Vs2en8sEv/l5++MMfyk9+/GP9rt0LGsPcw1XAVcBVwFXAVcBVwFXAVcBVwFXAVcBVwFXAVeCmVsAB9Js68+68v6kCDqB/U4Xc39+oCrzJAP37/+m/bX7ZXVuCl1khQYkldW1ZXRo4mW5SBegWmGr2OQrdwAANRtRpSdztKEgHsirI9krJpVRobGBIXwLEoAC8woAlXtfB0pu82/oX9UAL4BAQvQHoVSUHB4dydHhoYAO5vFnW2CJbVaO+B4iy2ShUMCBEDChr1fbftbWu2riLgY0AHKNADzSLFqt4Bhm25OJaO2LgxPnlRIDoqPYA3QAebJ3N+Rh4Tq14YBUNgFI1ZQcQFEurlWje7mSCnXMmw+FABsOBQm21a1flOeApqvPJsSPG1hg4DfQycBR7Yc7LwndAOv0JKC/J2z47P1MbdBSIgCKO/eT4RI5PjhWkYbMe+oH5DkBa/ToUjYAZFJrddkchIXNsoY1VoJs/lzpPAHW1lkaZmuc6R1hcD0ejWqHbkRb5592uJFozGhlaAkBHfe6VNF7gHFDIYjHX72fu1CWAvPGwlCDENt6An3a7I1WWS7nLNZ99tzNAcZhvZQhA90Tt8lmj1sJ9vjEgEwt31OdpZHLvsePG+jiJW2opr+CS9+o5U/dMVfZ6HAAoFOhA2Xrtq4V7nYGOJT7raNwfyNFoX5IgVkvkp0+fyGLKelxJugXI6+qQKohEwlgV6BZ85TYD/ZqFO5bYryvQuY5wk9Zs7hqoMR8MnVOcBdZrWazW6koAlLSW8CZIwait1YZeOLdC/OrKhnvQDuWw35KT/aG8/fbbOh7cOZaHdw6k24p0bdFo8ac/+UD++C9/IZ989VLXvIGcdps3/8H/1xxx6nPtQaY7XSu2lnp8Hsdk1Nz63lr9b3/WX2LOxcNi/wpcX/9v/cww1LgJv44xMK4EvkJ0e/2wFgvJJa8yqbw6n16B4k4HewSvZW8gDz0vjbuEdVGg0YVhQaN5HueIxGRZb1l3S4XnrGv7CHEz8CpJUKLX6vixKtArOahjJ1gTixqgY+Fu4zbS7bZRoNsmgMLLJfcy2ezWGuEAQB8MDxWiD4Z7psmm15O4rCQpKqlq638aSgDoL9YzKX0DvWmcefzwgbz71gPp1Y4RVVHK6mIqy4tZvS9vZb1YyFKfmzQQ3OzFJm7ANh5Uoa8AvcAuvL7fFL4nBTnovmfuLdiX54VCZO4xNCUAja0dvrkuzd5/eXoqF6dYyefSSlr6PTQ0sfexl7EfoWZHbR5EsSrPgeiHR4fSanc1F3272cp6vVJwbrPladwhFmS9XOr1zhLjvccnJ3J4cCAH+2MZDQbNmiRmZDIxOePsm9ScDHO9l6i7Bc05kaq8uf6oinVo4f7B0DXsB4IrCg1peVXovtTt0EiFawmKee4HiTZasCbK0rhNTOu9er1cSYFtfl6YmtO0UFWNgwsW79w/aPvBQSMhWqSOwiBag6gV6s81zcC5Qx1DYtM8wXj08C1599G78tbDhwrQUfVPTi9k8uJcPnj/7+XP/vTP5Md//de6vNMzY4HvHq4CrgKuAq4CrgKuAq4CrgKuAq4CrgKuAq4CrgI3swIOoN/MeXdn/c0VcAD9m2vkXnGDKvAmA/Tv/bPf05nQLPCyEgB6vs0k3+X1L81F1efYqZN9rkCL/wHIgFzBVXZve9CTzmig+dYpEDnNZLVdy2K7VsU1EAJL7zgKJQ4DBTCo3QAA3aQlXdR2Cp0ihQmoiXe1ohEYSB0P9gEY+/rfwAPArQLRJXa7BrQBd5fzhcJX8sA3q43CT9R9gIVOD3gClKABIND3WOtwFIPY7JKBDmxhkH8MlAEuNKo/oMl8rkBkOCQHud/YmlsVtarEAcJlrsCD5gA+G+De6bYV3KBC5/Nt3vnJyS25devEgO0IFbRRZZuRGcCUpY11Ns/xAII2+c4g3sqTNM2MCnUyNTa/fFdRGDvePrbTdR605ylkIetdVf91frDJFN8ZpwCAbp5fWdNrDrCBnAp98lwW84UCd2vtzDlb61+1og5DQekYAINasYxGYxmPRxIFiVS5J2VmGhmwoN9savv+NG0UvcDzIKyk1Q5lMBgq4NsRK7A0Nv80bVCPQbbR0QEEYqEcJTL3OjrIQKcWi/VS1pLL2sslabdU1dnt9KSno1/bb2Pn7ouviuTKzD8uAGQDl4yrfOcQwWlRCkp0Gh0AeePeQI7Hh7q2jTX+mQGoFzNZkUGNAlidGxLx45b4qlgG+AdC1DkzC2w2gBuYDCk3sFmf4+9Rspaa8K0PvSa0eSW/UtauN2qJTa60Vb4q2gTY1ZDaWNNXEgcioX/lyNBLAtnrhHK8N5DHjx/Lt771LXl0/5ZmoLfjQK3pGX/+Nx/Jn/7kQ/ns6VljOf/6Fl9vHer4YNk6zQa6hjyTia3npTboBrbba/o6QG8+t4bnTRND/f7mc2xzAzUlAqEG6AogiZaI2A+43o0jRV6mkuZbqQQFb6RzkRWpjrIyFv7mYhOF76x7bTygmSI2rhJYe9tIBZpqgOJXAN2owgHoVr3tV6W0fE8ttRVmdjqyFwDQxQB0YgXCQBZRLGdJLBeBr9cYDTEo0IssE6+qGncNBeiSySZda4TDbD6TweBIAXqvP2yALAA9phmkNLEE5F0DzxkZ8Ro0EXU68ujeHXl0945eax0U9l5g7NpnK21yUYePyUwWF5eyOL9qDDBNL7XiubahB5xnqM+rstnTsHPfVaU+ZyZbFChzPEBlG7fBfOjeHCdaIxqSLs7P5PzsTJuobOOC2od4vjaPUCManxSgx2a/oTlpNB6rw0i319fXoTzX+0QdAWHOa6H3niLPdM/UvbXblX63K4O++WkbA0yTF81DZj9nfljjum8GQeNukRYG7qMuZx/Ji0Kz2QHXrPn69E2jiVdJu9PVJifuV9ybC40GYL0Feu3TpGVt2rkH4g7Dvs8HMH+4ITAPeu+g0YgGm7IQXA86kclA1/2Zc2klEtD4VhTy/Plzefb8uZ5DQGPPNcv5x2+/K99+/J48fPBADg+xlT+UxcVcFpcz+eWHH8mPfvjnauPOo5ibe5N7uAq4CrgKuAq4CrgKuAq4CrgKuAq4CrgKuAq4CtzMCjiAfjPn3Z31N1fAAfRvrpF7xQ2qwJsM0L/zn/yOzoTN2i2yQvPOd6tto+oEoi5nC1kv1wZyaT4zFtCV2k6TF66/iB8Ppb8/1oxrC30n86lczqcKTq3lK3bt7Vaiaudnz56pxXgniqUNYEatB+wKAgUYQHQABVCc794b72k2L+DRqhjT7VX2NufC82R3z6YzScnn3ewE5STACxiFLW2nb2xwgdQAC2v1rhCM/PHhUK1+b926pSCHBgNUkfY7Z8ulzFB0R5HmCpMnrrmzqQEuVmGI1TPAm2MHyAHagOfdblsVjzb/fG9/T/b3x1ojVO9YLWN7j+rVPjRLOU81Yx2LXQbgX5XpRdHY8cZRYqB0Jfr5NucXa2GAkZ1rVJFqrUxebQ3pLSS0Gb1qn55mkgNg68xdzlPzzMn4RRGqashSgd18NmvOnedthrGth2Iy4GMYGFXn8bHEQSJFWkm2K0wOMedU5yhzPFblCzwPQs4zbvJ31/OlrGZznWf9jqKQQbaWfrpWC3eOMUxasokGOrBwRyU6Xy1lUW5lUewUoKt1fq8vw/5IRv1xc15RiK06c2caCEw8QCZllkpZ2/er7bp4CtC9/ApcA9Bv7R9Jv91VaKpWy2cXcn56IbPpvFHrBq22hO2uhIB0GhNwXwCg140qBggH4nuheJ6JN7B7Ss7cZ1dNFGb9Y4+d6tyzrrHzz1C1FlfgUpXnAZ9l4haoXUi9Il/i0DgN8Fwn8mTY8uV43Jdvf/vbOt5+cFse3TuWJPTkV7/6lXz88cfyo7/9WP7i5x/LF88vGrXq9S2+WVcVptgGlILRDfxmTzHnaNXjBc08qmA2ENb+bCC2/fBrEL1R0l9zBuDzAecAVBp7LJCN4lDMiJrn0mwr22ytsLyxRC8zdR/QRphaIQ1059qEYlIjHijadW/pdBrbcRwSOp1uY1cO5LQKZRupIMBZMtDDqwaYcRDKsSrQRaExIHQWhXIaR3LueXo9M3BbYA2CXvlemkBKv5BCMtlmW30N898fHKgKvdsdmus2SVSBDkAHxVI3FNMv1nN5uZ5JWjdksE/fv3Us90+OdX+jqacVJVKsdzpYz+wp04tLmZ9fyuJi0kQfmAYnY+FuH5qBXhX6+XY/2GSprLJUdjSS1A0QzD3HQ/OIdWQIancGHCtMFEZXLi7OdXBNWsW1UajHus9x7uwlqM8ZCsC5V/X72iDVGwx1P9c4Cr3XbJuoC7V/Zw/SxpysWdM0f2ncSCtpGiVYgjSx8DprB8+Js6ZZz3YtrbcbWfE9fGa938Zkt7fbxtmgvubUUsL3tcmJiA2Ol+YmrO1tA4yNBbDOKdwf1SHFC4ySvW4eqailAvur3HmU5z2iP9otdSRgsAdyjQD3nzx5Il999ZWkWa6Ncsyj3fuA59/7zvfUwp1j4z61mi5lPV3IJx/9Sv7qRz+Sv/3p3+iUl+u6KeIG/VvPnaqrgKuAq4CrgKuAq4CrgKuAq4CrgKuAq4CrgKvAVQUcQHerwVXg6yvgALpbGa4C1yrwJgP09/7j770yV1WBCr2UKjMqRKAGCu7ZxUQWs4X5xbxv1OeF/negVrOoqzvDvnTGQ2n3ew00QOk7Wy0EKGB/4Y56r9/tKFgCAgNhPOAjijzPgGagEQbTqCstNON5lJD8wh+1HbBCQcfOKKctlFAogip9tZbNcqXqeWgXNt1q4Y59eKdtLLqBR2XZQCnUdljfdntdVcszgGyALB72O6aLhTD8MNTzwqp8B6yvM8BtTi+27tsUq/WwBnWojAMJI1+PH8jDZ3a6LVWm3759WwdKyW6fvNtOA0MUmqRYrW8aJSvnCngB4gCVDAgeyKA/kiiMG7UqNUbtz3dauAJIAygyz6+DSas2Z46wQt6uDewHyhnreJMRfqX8FFVx4iqg0DII9LNNlntH4Y6q98lvp5CBp+dI7SI/bgA636HqWkA15yXSNAZ4HggulTDyjGK825VsvZV0vVXAr/nfRa7wvJ+t1cJdmyTiRDbR0ED0vLY2T3eyklRWVVbbLEeqyB8P93Sg/DXnAWAUCfwr2+XrCnSrQkV5LjRP0LwBoJ/PhQz0u4cnMuz2FTaiPjYA/VKbDbThIsvkmwC6VTkrPFeI/psBOsDS5EunzZrGnjoHgr0G0K8r0BWgB560I1+SyP9agP7ee+8JAwX6wztHkoTSAPS/+sUn8qO//US+fHFR27FfbSt2/+MZta9mVq+BVSXRNci1EBy1vbF8/3WI3nzyawr015XovE7nsIbnEeC4zuNWd4c40GvbPpflO9lmG1Wg2+eKKn8VoOe5BJFvLOD5/vo7+DwGKu3rud0a7VDnn1uAztqwThaBVEaBzqiV8CM/UIB+WANkrrVZGMrLOJQzka8F6JrF3umIhEQClGo7b0F7pzuWTndPOp2+iXugqaQoJMoB6Ma9gmaol5u5jrQw7iOtOJY7hwdy+5AGoaHuu604kWqb6aBBiXU9n0wVni8vp03drLOBha/a/EMTkldJRutEva9vi1w2OFtcd1GoxDRneVcAnb3E2JcbtwDGdMo1NdG9xdYOeM7+rXnzHBvxHX6gqnQao4z7Rl/6w6EMhiOdGwvPgdQ4Wdg9CIt8bZYpTKY413rCiEP9aa99XQXsa3UkCZ/JA48Iuw+ynlDDb3ZbheHWpQSAHrdaeq6Nc4lUmqHO/sZ9heMFZPNAFa7OJnneRDRYuG1i17l3hk3sBUp3nEi4P9oojARnkCRWgE5TBPMa1wr0NM8VngPRsb/X61XdIMycffe978gPvv8DefutR3J4eKhjejaR2dmlKtD/8i9+JH/zs5+Ze+U0df8OdBVwFXAVcBVwFXAVcBVwFXAVcBVwFXAVcBVwFbjBFXAA/QZPvjv131oBB9DdAnEVuFaBNxmgP/4Pv6NHaoGOV3kSeihqjRqUsVqs5OLlmcwupoZ1qUIukCoI9CeKdJ5O+l1pjwbSHQ70F/+MTbqV5XYjRVU04GM0HMi4zpBVO2Kg7HIl29VKleLWfhbAi9pPFZ+1fS9AmVxYVIOqrlW1cqbqP8AuAwhiocFyNlc7dwB4fziQ/qCvxwH0R/Wnv+gv8gY2AQnIqsV6GcDLAEzxZ1Wr1yAB+/bL2sIdFR4QAmgPrLdZ6RQFtTgD2AIQAaSUVS5lab4T2ArAAdISBY0iG+U7YGLvYE+t3a0yU+16t6gl183xmpz1SmsGDGEc7B/J8dGJdNrdBnoDz20Wuj0HC9Os4p/P4MF6BcKqvfF6rfNDDa161kJ4jkuhErUEwtVWwXwez1E3qxa16ysvC8lQoHrSqB8DL5IyrSTdXs0D5wq44nPtZ5TVTrJ8LVVl8tX5nior8DKWQu3bsSrGwt0o0FseudXYxseyiYeyjYaSe4GB+VUpa7+QjZcbtWtVSRzFsj86kP3xwTUbcnSw5CBfqSlR/JJdHfkG8HEsQu77eivZeq0NIYy9/kjun9yWUW9grPSnU7k4v5SLs4na3VuAHrY6ErY7ElxToKfYamOBXVuEGziMzt3Yrts9BcCHCr1RnFbY4P+6Al0Bet3EoI0GCiivcsZV6Q9ATwJJQr9peOjGfqNAx76d8da9E3lw+0Dt3lGgM/76/U/lL3/xqXz14lLXkOGfHLPZCJvjq2G55edXNu3mNfa1vykD/ZUbS62y5Uteh+f2zxagR7gl6F5iwCcW7mbgCmFcLwDouxyAXjbPca2yd+VF1jTPeMpjTSORdQxAkQ6M5xpnL+Cngb0tvYYszLY/bVMEa0jzz6+tpaHnNwDdHi8A/UUUKEC3NuHXFeh6LaNkjjzxYmzQs6Z5JkkGkrQG0mr3jGq61ZIgy82wAF0qOd0s5BSATjwB9unEboxHcrxnMr9pDGgnLfHTUry0MLEQs5kspjOF56vJrAHZuAkYlbmNZdgpQM8DTzPQ7QPr9l1ZvqJKt00WNDPZe5BxsjD7p30Oq3XqybKxTheaFR7FCs7Z78iBz4HOJdEPOH90FUgDzwe1a4h1A7DxFdZmn2YgmmUY1pZfXTtwpLjmcmCCFixEN3DbRBMYoG33QxTkNFQR72DV5romWy0F1ey5au1f75F8J/s5x8v9itdaS3Zr3c69w4J35iwOY4nCqFmrai9fR3HYZhSjQI+l1zIAncFn+1GgKnerQAegm7gFs84Zv/Pd78vv/eB35fG7j9WdhXvV2bNTOX/2Uj58/wP5ix/9SH5WA/T01MSquIergKuAq4CrgKuAq4CrgKuAq4CrgKuAq4CrgKvAzayAA+g3c97dWX9zBRxA/+YauVfcoAq8yQD9nX//sc6EyY/mF/++tMJEfxGPFawf+LKar+Ti9FymF5Mr4WgYiBdG4oVAPcPVw05Lol5HWqigUfn1+5JLKVmZSwnMrPN8h32ssnsK3tUSfbuVzWKpQ7PKsb2NIumrmrqrwMcqDFG6o0QE4i7mc4UDJjBZGvtcqwIHqgIyJxcG6nX7xvoXFTpwHlAOVABmLFcrfb9a5KJcTmIZa0b32FjU93sKhY0C35fJbNYAdBoFOFcFzeTfAn5VQS+qFt9uNwpghqOhtFGkptj4Govh6WyqAF081ds2AP0A1eeeyQjXxGiygQssxMnXNupilJKoi/ksjtvCkKPDYzk+PJFBf6hABmCDtTpgiHPEih7QbO349WftNhCh/o9CKYtS36dQp1b4A6wAUnwGWbyAXCzpmQ/mTK3ri1LrZIGeKtC7HbUQ5vjVmBn4FPo1lOqIV/lS7CrJrgF01Jw8OB5qq64D2Vq227nssk3T8OEXlQSlSJkXBj5laZOB3pLSzEMQyjrs66iCyOQN+57sgkp2IfnPxpody+VBbyj93lABGNn0FJ4MdB+IXkMk4FkcMEyGNpCz5PpZrWW3XMrFBQD9QvYGI3lwcleV6LPZVGHj5cVELs4B6EZlzwhrC3cy0O2cANBTzqsGnFcA/VULdwPQsZg2AJr1vN0C0I2SVptMUNIqQL9SrypAfw1mAwY7Cepao0BndGNPRq1Ajsb9JgP9wZ0juXeCc0Cl8PyTTz6Rn3zwufz4gy/kyctJ3WSiolrzHfq/GqbTJaJPmGPlYX5co6o2Fx2ni1r9al73imzdAPd6/Cb7dl4TAlUTrPxtM84VQNf50z0lMnnnmoEOQAe0x3Jdgc61x3wBzvFNx7Jd3SRCmkhiiVsmU9pCTwvQmQeuc3UmqHPJtUmI5gvfk5jmhTp3nP2W1XcinhwCROtmlLkC9FDORcxetVzqvFfs2TR/JLG6gHgAdPo5ykyWq6Veq0HYlTDqSrvdk0F/oMcY5YWEeSG+rm9fCinl2XIqz5dT2WQ7vY6JL7h9sK9jOCCmwwD0IK/EzyvTVDOfCU1KwPP1dN6AZizXNbe7LLWxSDO6aeAAoAd1owT3HbK8pZKs3odZc2YnNDbmFpZzL+j1BtrkwnXJfrdar2S1Xuo6QF2uyvo40fmk5ribTGczk6leVtrMYJt6gOfD0Vj3QuPYsNPGKxv/wV4JfA5olAmC5n5GU4E2HdSNVzQNse9x31Ib99qanfoRAs+6tIp5/a7cNGJocwEZ97U7Av/NPq7NL7rHZ/V66td57T3NQqcufKcC9Dq73dq6812t2DRtsDZ4jSrscQbZGmcQ9mzWXCsMpB2FmgvP/QsFOrEaKNCJVXn+/JlsU+IL9O4jQX2PwML9+9/5nrz91tsKz49PjhWgnz19KR9/9Ev56U9/Ku+//75e16un0xv0rzx3qq4CrgKuAq4CrgKuAq4CrgKuAq4CrgKuAq4CrgKvV8ABdLcmXAW+vgIOoLuV4SpwrQJvMkB/+995W4+UX9gDDHwvkE7clnbSVrACLFIF+vmlzCYzIVOVATj3k0i8KGrUaV4ciZfE4gNzFOgk4sWBKtsU0Aa+Qvlupy09LNSvAeztcinbxUoxmlU1j4dDtQ4G+KgKvNVS6A4oAMgAq1GaqyowimQ+J/N3plCdYyzzXPPVX754qTAByISSz6oJ+RyAblGUCrEZRQnAqTTb3NjFDxV8A8WANBbooECfzucKedRmt9fT3PX5bKqAg88GPGyBHJu1AhhU5QDl1Wopy5XJJwasqe15rWi1CvT9g32FxijmcwtdUMeTuyylKpgB2pPpVC4nE1W5DoeDWoF+KEcHxzIajo0dfhg2VsX2PPlOLIXVAl5V7AbA2tooEK8bE4DYDM7D5grbXG4D+IwqFGgEzFGYlxiraPt5ajOcZ7oOjJV+YvKdw1CqXKTYlZJussY+GVgKtOGzbWPAdruQ5Woiy+WsgYgBjgmY/QP8sUZOUxnmWx1JVRhY7gWy9Duy9LtSqUIzFD8KJYs9ySJPdrkBTRx/DICK2jUENgAd3oeFu5n7UOIwkCQKBSWnVQiX2CQTKaAA/UIuLy5kfzCWB7fvyf5gJLNarTu5nMoFcQjzZZMrHAB3Wx0BoCvkEk9VuYyiMhbbJicceG4s3HmOhwL0PDMovM4r5ly2218H6HyWBeMGutXwuobQSRQoQG/FQaNqJQN93L4C6I8fP5a7Jwdy52gkoVfIp59+qhD95x99JT/96Ik8PZ02Lg3XcbfxqEC5XVst1MfLc9dV6GbbNIpytWT4Ght3u1b1L68pgX8TROdaVngeJ831YNXnRoFew/IylbzYKUC3jRGAaIY2oqAeTlNzrQai4FwbSGgYaZumkUHtvqG50i3yrVs695faVHHZRC+Yz4/VySAscgloGKkbDYaeJyeeJ8cAUWzdWy1ZRLGchqFc+F6zV7G/CWpxzUo3axMLdwkBxpnuCes1kQ1t8fyWdLoD2d/f08Ygk4FeSVA7BeAK8dXsTL6anst8vdLrAXhMBvqDk2PdC9m72nGLj5ew9HT/Zc8FoAPP17N5E61AbbD+Zm81jQMzwa4deF7SgFC7E5SeJ4XvaayDhc9m2zGNShbcjoYjYfC5zAEDN47VzuydJo4ClwEs3BNZ1U4QKNGB56jQ2auw1CeeA3g+HI/1elCwbUFz7WzCPgcUxwGl225r1AQD63aPe0RRKJTebkxWunWCsMeWA5+zTJdoKzENYDnfVRIJYBwvdI/TiIlY/67ZmxWk7ySIQml1OprdboD/SK8L3s96BIwD0bnRcLmwF+E6QhSFvZ9bFxE+2967tAGgKiTyPG3S2hvvKUDXPbEo5PT0VE5PXxqAzp5e70FcX48ePpLHb78j9+7el6PDQzk4PJSLF2dy/vxMPv/0M/nwww/l448/1vOefo5fgnu4CrgKuAq4CrgKuAq4CrgKuAq4CrgKuAq4CrgK3NQKOIB+U2fenfc3VcAB9G+qkPv7G1WBNxmgP/onb+lc2F/8h34o3VZXOq1OM0fr1Uamk5lmoKMkZnjkhwPLFT6ZIVicxxG+tUbJjbKynUjcThQGWBvYVhxJG9ARmox1oHi63ki6HjUZ0gAAIABJREFU2ao1LrABYH6wtycH+3sKn40lcmJswvPcKNAXCwUgHfJ/253GYhxoAFQCgKCmY/AcAEEhA1Ci01HwQi40YNfavytAr4GUzTK2dvSADAshZqh7l0vxaut0APp0AiCbKFCxamAs5gHP49FIFXuAtcViJvPFXGE0A1hCcwGDzHUg+mg8Mlnt7ZZR6e92+plxQh570CjQz87P5MWLF6q0tKp/Mrz3xvsyGowaJbjNzdV8eAVrZqgivQY9fL61S9f5rNXPvTpbnfNC2Wkz0G2uO4CIY7IZu9YS26pnmTe7vngd58WwNtYA9HJXSb4r9Hg4rkoVub6qam39tzsUtVNZLI0dOsO7pkBXgJ5lMsq3Miq2Ete5yqX4MpeWzKqWSEgGfShBHEmRBFK0sC02ClRcGNQm3TPnwoD1hdhrB8aunRErPL8C6DxXArJXawXo1sJ9fziWhwD04biZawD65eVUFgtTd81AV3V0R5tS7GNblMIA4V/Zk0cS+DSsYONuIPOvA3Qy3g1At3bhqkCvTJbxFUCvc6hphlFFPtnngXRaobQiA9A5tl7sy7gTqgL93Xff1XHneF9uHQwkkFwBOgr0v/v4qfz842fy7HzeXPsmw9yckdWXW4Bu90T7t/qyV4i7aRrQp1/LQdfPu5Z/Dj18HZ7bP6uFexgZpS8gnblH/a3Kc+O2wDpVF4EKxS25zWUz1wrQC1wcqCn51bum2QV43rgtdFp6rdLsoZEOw6HCTwYAGTU0g7VBg4XdM1ED+3kmQZ43aw6Afsv35SQIm+t3EcdyFoZyGQTNtYTi2WP+rhWu8AspvFyy0lh3azORxFJJIt3uQPeXw4MDA9CLSnxtyvE09/yLyal8OTmV2WppYiVE5OHtWzpwDdEmJhTelS9x5TcOBwD0zWwh69mi2YM0XgEXh7LSLHLOe5Olkvsiee2WoJMbEAXiCyD9FYCuBglX1uFAXvY05s/uXVvNrN+pY0hTT5okkkSPn70VtX6Oe0fdmMVx0dQDkB6Mxo0DiUZWsFevN811w/mz9w263SbOI+YazQ0c5zs4Fpp29DqsleyqZidKZLPTe5B1TyHXnTgA4/5gHgENaFGkEL/Zl+umK64V8tFZQ+P9fRnv7WnTEfdWamW/3+7T1KDX7Um306sbPtLmNXx2k9mOswbNTFI1jQEK0MNQ7eNZn6zVFFeNa3sQ19SdW7fl/p17cnJ00rx3cnYpk9NLefHsuXzxxRfy9OlTPbenf//5jfp3njtZVwFXAVcBVwFXAVcBVwFXAVcBVwFXAVcBVwFXgVcr4AC6WxGuAl9fAQfQ3cpwFbhWgTcZoL/1ew/1SC1YU4V40lUFusmwLWW33cl6tRVAutrcbncKPVCfB0ncAOmk15UIm1ls32vbXtTnQRKJb2E5udnYX5MjW9uGozKUvJAqL1TxBwgGRB0dHsjRwUEDz/kFPnbANlMYQAJIIBO92+ko+OA5jlEVr1VVq+lOFTpZsKs5uL2eUf1tN6pWVEX7cqkoCrCuMKJnLN/5iY07sMzCvA3AJU0VzHGsvG42nahVN9+vOduoFNVmd62w4fbt2/pa1Oeo0C0wAeArnI1ChW+8VgFzrUq3Gb0AdjLgUW9bOHZxeaEqewC6tU1vtzrSSTqSoBatoa+18+XnqyrkSuGjhSt8BoPzpGa8doCFer+v58T3UnP7OmCUzXa30Nl+Jz9tRnSj8C8K9T/m3Ox8hF4kQRWKV/j6+eoEgN17WagCVZX4/b74fiGVB3TeXtn1rzayW26EPGjNAs5zheejfCdxaaAk8PiyiGSSR0Lqs16PWEkngeRA9MrMFbDPZIxfAWq+P45Yryh8je12AFBHOczHqCo9UCvtcksGugF3DLVwv2Us3O3apBHl8nImy+UVQPfjlkJ0rOZtDTd5IVts1JsscU8CH6W/AegWEAPuitwoXXmYOboC6BwHTgMKz4Ho9TXNuZrvMqpwbc6oFehYuFu4D0Df60ZyvDdoAPrJAbnYXfHKTD777DOF6L/45Ln87a+ey/PzRXMOHI9FhY1Bu7Vdf82y/XW1usLzGqDr5/wG+3YbqWCbMb5OhQ4YBDwC0u18WYBObrkF6KJG5tjhV1fXTYEqPVVwzrrU5hzIqi+1otlcL61WotfldQV6B+eMXk/zuIGSFkySzW2PI2J9VaVauNvzJAP9dmAAutp/t1qyjCI5i2OZ4PRQzyHW7QrPr2Xbb/ONbIqNpPmuuc6vA3RcMPb398XfpeLvMvFK873EGDxdTuTZYiLr1FzjOITcPTiQO4cHCpK51gHoiQQSi2niUUg9XyhAZ1i3CF5LvZlH2zSw2m1lWxaSVujN6znFhYTrBzeQuukKhTXKZ12bNURHNQ9Ap27a+LMGjBeSKZA2zVoAd5okgig2FufrtXHY4LNxU6k/i/nuYmU/GDRrVW3RUxOHYBtPgN+dJJFOq6X3APYgVPlllmrDjN1HWQ48z3zYRqEttunrtUZLWAt33E501E0L1AB4DkRHMW7vmXp+m5U5Hxw+2m2F56O9Pd2njdNEqedn9kqavkxESkfvhd0mT531yufyOt7LudMQFNBWERj3FAbHwJrGwt1mwGc0y1Ucr3HBYByM9+Vw/1D2RmPdlxnr2VJWs5XMpyYmhIYRHj/7479y/w50FXAVcBVwFXAVcBVwFXAVcBVwFXAVcBVwFXAVuMEVcAD9Bk++O/XfWgEH0N0CcRW4VoF/DAC9gZ/8Ej5GadhqVKh5VggjS/M6z3YtBRJv4GyS6C/gASf9vbF098YK0IFEjAq6EPqaN25/Ca+5u1hj84t8oCTKcD+QmAzqfl8B8sHBvpwcHcvx8ZFagfM6QMGETPMJoHqmAzV8r9dV5Z1VpQNCyOj2xTN22peX+l6rFrXK8l2aKngmx9d+noEwRpWq+d2oLtttPQbsx5uMW9S/Igq3NPMYUEbO8XSq1r5WwatW6RsD0O/evauZ5ppdu1k3sAUAZEGewvpeTxXdms2bXYE7XgOg43ytonwynWiTAFbumqkMYOHMSxoIDGgxudhGjcr7LAi+DsGt1boF6TZDm/dg3zwaDhXccF78tI0FVvXOZ9l1bueZS8B+P80JJrOdHPOtnhefYWyhO9IK2hL5cVMTk0e8VSW6/a5OlzlBge81r5ueX8r07EI2q7UBi0Uh42KnED1SCF9q9vfZzpfz1JdtbnLAMeq3CnSVmavglRVjAHoDOLFrj7E1N1EFPA+0xMYZ+GihnBSFeGkmZZo2IAzr9rvHt2XUG+i5A+YA6JPJ/BWA7kWJ+HEi4l/BUQA6A4Bljg0FfCJhAES/ykEHngPRmWNVpKNc1yaEbQMCAepg0pIjB4gpgH0NoNcK9HYcSHytvv0kkP1eLCf7Q3nnnXcUogPT94dt8cpUATrj/U9fyC8+eSkvLhcmw/rVuPIGl7+qlwawX2WxNzbvdVaz52M2/evw3NbD2IAbq+/r4Nyuv0a5z5yh2rcNO+w3ar0eNdcd17t4hXgMn63NKNVNLjoAfdsAS7W38ESjChQqt1umGSSJmuYfFOgAWgZzz57FXmTssU+bOQWgtwNf2vUaZH6GKH39QE5wO9B89liWKNDjWKZ1U4quRYAw9SmxEze234vNXGabmeyybbPfKkCvYrVwPzg4kP29fSnXaylWa6ky02RCTvjpdiGnOyzPqYOnduVHo6Ec0SCEGwZ28lEsLS+UxAt1fbFvWoC+nS+1AYjBHoalOhDdAnSs4VfsZ7lZr6xDshEA6CjR7XzleaFAmbVsnxurAn1PI0C02Wm1UuBbBeS9F8ZBgugMmiTCsLE5B8YblbtRbjNoQGl3O9LudtUboWnOgBRXVXPdANVRnMdBoPcOXSPknNOQktVNTyF7Q6ygnWgI23iyWa5kvVwpkLfvRSmv7QrXFPjXAbrdI212PbAdsE1EAPAcy3k+i7XJo2nA0hiHXCNX2u2OurGYyAHjrGFBe+MMwp6GEwj3kxqC672tKjWj3TYAWfU516y9pnqdnvQ7Pel1zL1Rv2ubSr5hH6qz3eumjH/5v/6B+3egq4CrgKuAq4CrgKuAq4CrgKuAq4CrgKuAq4CrwA2ugAPoN3jy3an/1go4gO4WiKvAtQq8yQD93d97ZI60hlFxFEu31ZF20lGAidocoFEWleR5qRa3qNly0Bfq2ziWfv1L+PagJ8mgrxm3FkijElTYjpq6VgCqAl1hVg3AUPLCOSqRfq8ne+SykjmramygQZ2xXV5lf1u1nlq4t7BwbyuUBOqYPGuOuWhgCPDAwh2rkuQzTs/OdCjwPyez1VOoBhgHVHe7PVWWap677ymYwOobAAsMIW+33yejvStrlOXLZQNzVPVNTu52q40BqD8BzlmW6rAg0EBADUA2+eFxonbuCnrLwsDyotB6cWzY4dvjAEgDXJgTDcIFlOalFJmx2lfL+6IwzgG7ncIiC1IAIABABSE0C7Tbzd8BsKxdu1rkY3lPTjGgGIDe6byizrcA3QIvPY7S5JJzrE0O8s5A/KoqpN0y8DEJWxJ7iaBEt8Ad8ESNAOgG7ndkOOzIeMx8mPPns+cXE5leXMpubc4foDjMNjoC4HKRS5qXcp4GcpEGstZGkEwtq7NIJI1EvNCAcZNp3ZYkaSukNpb/oQJ0RnNuNCUAAVF+a2a5iF9W4qOuz3K9brTxoNuX4/GB9NtdA9CXS5lN5zKdzmW1XKttM+fhRbH4UUtt1AHb1KBRoAP16msT9XkQxAoAFeTXFu5AdAsBgY5G7f8qQK9Qrdaw0CrPLehW+IwLQehLK/IkDjxdK7pu26EcDtpy+2CkAJ1xOO7JuBdLmW3l888/1/HB56fy/mencjpZ6RrUDOs60/v6zcB+J3DQ/O8KoOv1YNLcDRT3aLP59YfdTy08v2713TTp1Kp6e24K0K/lpWsGOfETMZb85GZj7a+sVcLoypGhZP+SXPPPrYsCzR8AdRsHgVsEnxfGxEPgyGCaYLpET/T7+j5tnqit3AHpRjEtkgShDJJIenFc74+eqALd9+XIN81FzPW8VqDPYmNDr4C/Xu9kodv9cLaeynQ1bQA67y1L7Okjabd7sn9woPtqud4YgF5bxwPQz3ZLOdsudG/HeYFc8ZPxSE72xtpApJEMXCNeIImEdWTGRBaaf24U6HaP5Z7AnghEp3mARh+s4ec4fuy26i6hKnPf0/sIzQ2ox6ljmhKpsdPrQ9eDJzLsD2U4GClANw1IG23MwgaCPQmHAK5rgDNDmwLUVaKsAX2of87VrcFTVTdDP7yOa9Dds6pkXd/jUPZrVANzSwwAC4TjZh/Nc10zagnPAKD7gR6HgmsU6KjD80Jizkst7QHoZt7NXuJrbAPZ49cV6Ozny/VKleq4J/AdNgOdfZD7kbqx6HVu7i8MzjWJAP1XUSdqTV//Pev1KoLC16agwWCoTVk4xPB97IsK8hdL07xTO0HovZommzCWVmTuh9o80mpJsc0k3+basGbXJqX8g//lf3P/DnQVcBVwFXAVcBVwFXAVcBVwFXAVcBVwFXAVcBW4wRVwAP0GT7479d9aAQfQ3QJxFbhWgTcZoH/7n7yrRwqwBbagPEdl1m13ZL3CKnetwLhCzVxIk8cNZMEaFxt3qyQOWol47VgBus3tTskPLnO1ybYq0U4rUeCAAt2qAqs0V/iI0nE0GstoNJRuD0jbMdA4MKo7C/UBFQqEy0qVkigjAZTLxcJY926NgtkeB9D83r37cvfuHcEOeDQeq/KcvNYnT57Ik6dP5emTJ5qni+IP1blVV6vtrVrnilEYYvWLzXBZqlodUNQmqxwVKDbetb0vENgc71ZBA1AN6GCATalqQmN1HGgOO6NR4dbqfJSBCtFUVVnIlvOuIQ1wBOCqDEhocAAQ5ZLtUrU0T/lZ52yb4zbZ7FZRrwC9zoMHiPNnGgcUitSZvNh/W8U6gAX4zUPBOwOLe/LpUejXefYGklb63djXA3qscwA1icJAc8SN2j2W0AvFLwMJqlr5HYaaHVwWJBeLwhqg0f7+UA4PR9LpJjoHAPbldCaLyUzPOQwDCf1A+ulKBulafKAac5DlcpFFcpmFst7lBihlqWz8QjZBrrXlWJIWcz6S3mB0lZWtAMuo0C2kBlgW6U4HD843qCqJSkB6WTc3ZNqIMu4NpB0lCqWAnLPZQmZTLPzXjZuBF8aCCr1RoFelbHMy0F+1cPf9SDwf9bmxcPcB6GpbfwXQWQMmG/kqy5k5rBRGN0bqNZhWLX3T2BIGAF1PQv/KsWDQjuRk1JE7R3sNQN8btBWsF+la4Tm5xx9+cSYffnEhZ7O1AeB1UwjHeJWATg67sbBmWNcL8/e1C8A1gG4z0F+/mTQA3QLxWoF+HZ6/rkhXW36iImrb+pAICV2DBqQD0eMk0LmOE5M93kpoaqD5BxhrMq81W3sxk/liLgGRCj2jxFWL+Ij3x7pWWzT1YOHe7Soc5X3MP04R0+nEXLci0opC2et2ZdylacNc6wD0E8+TQ90NDECehYGcRpFM+fwEcJsYgM41maWqGp7N5zJdTnRs0o0eH2ulKEMpCs7JZHmPRyMF6OVmo7EZrGAF6FsA+lIbntQOvJXI7YN9HVjU6/XqhxKLrzno08lUVfXzyVRWdQ46e7fNgGf/bHe65thw+lguZLpeynxj1j5wmezzkuNEyU3N2y2F51wf7G+2pQJb8n6XGAffNAOxl0UA9EDykqYVc62H1AWlOLEkpYllsBbxAHm7Z7LHx8xvvVfpta1TUtV7S6bGFMDxVmQauBjcBHGZENTp2Otzr0CVD5z2TQQFQ/fgNNV9TJ1Bwqixb+cew3WhDR1hqIO9n3st99zFelUD9FJdT4DvgO7+cKDNGdwT+cwN37XbauMY0F0bCGiusU4WRamfy32AwX2G9aWOL6Gve5ptJqMpiyYb1PzY4/9/7L3Zr23Zdd43VrvXbk9z762GZFWxkUiKpGRJbuMmdtwhsQMbNgQDaRwnLwHylH8kjwESIAH8kAZBgiBBgCB5MRDIcitRNEWJrJ7V3v50u139Cn5jzLnOrmKJKoYwUKk7d3Hy3HvubtYac665Ds5vfN/HcdBwo8eozSeRNrQAyfl/1oe3pu/KVrqqkTROzVFEGxNE/rd/+D+HnwNDBUIFQgVCBUIFQgVCBUIFQgVCBUIFQgVCBUIFnuEKBID+DE9+OPWfWoEA0MMCCRU4qsBnGaB/5098Q4/UAwJUwavFUiG6z4LFur0fIiGm17Kie+lRy6pc8+gX6UkkDXHmkbPJRhnYNVK1tQJ0PgMAskClCTiOncqa/Gjsr6taVY9qsb5cWK7wFMtae51CEaDi0QB6ZACBJFVwrjbhgAjyYcmgdba9QJ2XXwagf8lsjO/cUbDz/gcfyPvvvz8qaVEIkjsLyPHZ2z4j2Syy7fOBYgyOS62NJ0711zTjZ+rzqtIy2dWC2ylHsV+mDouFAgzev6zLW/ViZWDWFJnWoACkw+p9q/m4ZoOuecwRqvRcGyD899rabL0ZXgHured5vleeewv3Yyt3/2eOnRryniYlvm124NiOX8P7cQ7H1u08x+cQAw9VhXp1pcAX2GSqThvREGv+edzHowJeLZ6B9cMwAnzg+fPP35HF4jZeoNrtpdzuZOh6y/jNUlmUWx2Rb6BoWrnuJjp2DqAf6lJ20shOalVf8lpg3+nZXTk9vzvapANas4x/T0bgawC9lE4Bnz1SiSTHvcCtUc2JT3OZT6aSRWY7zVivt7K+YY2azb9a4h8BdG9tXfW9VF2vueUGgy0TfBCuhU8G6Jr3rvN2C9BZ41VVa8a0zxRnDRi+5XveBQJwLpLjph15FftBTucT+cL5Qr70/J0RoJ/MJzLPRZpyO143b3x4Ja99cC0X64MD6F5la+/PQxW4KOyJ7Xa51daU4EGx+8qTNbParvmPP0YnAA8hI4uC+MMBukFF3s/vXyhqEyC6m3ud/2ku0xm27JPxmkONnuSouM0m/VAe5PGTR/L4yWO9LNir5ouFpFmizhA+RkEbMlALT6f6mdpMUh5GJwLvtDDNMjlfzOWcRiGnED6NY3l+ELl7lFl/nSTyOM/kBocKoC2xFpw/EQV17dTg17Le3wgq9LIptWzUqmliaVtsyGfq7EEcg1S1ROwzzm4bcPp4v5FHh7VaeVPP2bSQl567J1967p7uywr440SyPpJ0iLUpBoB+c3llCvT1VvczH+mBanqxWJqiebuV6+1GLjdrwcrdN/YA0In8wMqcfYS9zhT7O4Xi/jGdFDKdTBXi+utmSIDvovcWdeToOsmwOJ9M9Fr1zh3kn/M5umdr01Gvz8M9xDdxaASCa1/yezxA3AA6DVwOoOOegWtE31uzBBA9y6TAOj6KbqMymlbt2/3+pU4AHBPrnivPNX3QAGAAvbX71uGg8Hx72GuDltY8y9TlRQf3xsVC4b02keHCsV7rUFW+ydxvHSlaW3sci28qobEiTSPdK7kvMl/ZJFc7fY7R3z+1ItzjXX687hu4BnSDzoMH6EPTy1Cjfs/12JhHHv/Lf/M/fuL1G74ZKhAqECoQKhAqECoQKhAqECoQKhAqECoQKhAq8GxUIAD0Z2Oew1n+7BUIAP1nr1l4xee4Ap9lgP7H/vS3RtDCHwDop6jd5kuz3V6vVRHYNr103TDmuSaTicSTiSrQ/fnt21p2bS2H1iCFAmQAeteoslsBJ9ni00LmBYpLB7QUSpgCnRxZD4ims0IY5rLrMnOPFIN8DyVflmSaVevV5gqSnbWtt40HOAEfADwvvviivPDCC6rgI4/44cOHCgLJcgZkSGJQ2sMKD4uBYx58ADoADQAHb4muqmlysR24op6oEBunhAbeUBNTAKYKLgBaWEB7BTpNC9Sc5+pnJYkCfwbH1GA93pllM58PZFGw33cjqALkAHUSB5u8Ip7P5j1HAOegowfZHv5xPsfwWyGra2DwWdv+PTxEYW6PASbgR22UHST2EA3YB7SLyH13wDA5UqD77wHPgT683sPGO3dW8vzz57JYGJRUNTwK2rZX9acCLUDcYSPzw1qkPJgVed3KNprJRuaq7NbvoV4fStn0lcYLcO4o0E/O7ihE9/CW01a1MnTZP/rOWbi34zlnACXWolijgc6zxGp3HfUyztcGgL4GoJdjbcg/x8I9SkzlrlbKvQ1Uob6uHQ0svVk/ewt3hfmtNW3woF6od70CXQE6NVcVqWWK6/WqUNsAuv9eEg2SJSB6n6N+kPNlIV+8cyIvv3hXvva1rylEXxSJTOJWyt1arxmunbcfruXtR1u53NBUYHje56Af27Dr+flcc/8P3s7aqa0BmaqW96Lgo+vJH6uH6KaQtQx0n1F/nIGu31PLeyz4Y4OJXOMySJwA3plbA9/zBS4RuBDMx+aZYkoTD/nozlHhcJB333tH3n3/XXWR4Bqm0SYfm31sjzBFeqbwE6tya7rBTrtS1bCfrzyOZZlnslRVuQ0U6M8Pg9zpbxuRAOhPJrkCdN+ww2wCctljRoja7OXQHqTuTJHNucKhGcQTKDA9OZGsHyQnD9xD9r6T++tLub++krK1xhBcQl5+4Tl5+YXnZZI7FXYUS9pHCtF9rvv6+kbKzVaqzX6smyqbT89k4SzsgbtYuAPQ+eoBurdwRzWuURKzmcYPoKo+Bujs8TRJAW79flD1dm8BSvt1kRNDURRm6+6U6k0/SOMcMaiHxlhgST8pxmYnA92p7s0K3skUx/2CfYG51IiHVBX/EfvoMIzNEtx7sOJn3/X7HU1M7F/sY+P1O5hriQfouna1CQ0HknZ0ONhhc18e9Lm8ls9VeH5ycrsui8LuBW1r8QDX13Y/cNEd41bFXqQRLMRmmOsDzSPsZyjQaSTjHkSjR4LLhthexVCThNicK8ZGg67XiBCuKdYhavNMEsmiVHLs3Z3VP5//3/+X//Bz/FNdOLVQgVCBUIFQgVCBUIFQgVCBUIFQgVCBUIFQgVCBP6oCAaD/URUK//6sViAA9Gd15sN5f2IFPssA/df/7C/rMXulNkq/89NzOVmdjKphYFxVkic9KIAGGE2XS8nnc4nzXGEvA3vey91GNqUpvxUa9a3mqkZJNKqW50Wh6kZU2P5z466XqLsFOkCD2Rwb5Kk+x8Ogn4Rj8QjQ/WfyXAA6AMVswtEFm3qduXjppZd08HyfS+wB+oGMbsBFmowZ3x7seJAONMYumQYDAAbvrwpYl4ftYQtfgSgATg85UMV7UHb3zh157rnnVLWHDTEQ/OnTp5rHDsDwfNEfLxa+HBfghfcDSnOOPgPYq7zJhD8/OVGLdQ90xjo70Mwxj/b5DqxQI6+0ZD69mh+If5wf7SG8Pw9//mPGvWuU8Kpgvj9a+mNzfzhIU5VaBwXmcSbJkIr+52CV2d9XZouPHX1dy9kZOfKnslxOR6CD8lMHNu+oQckj3t3okNIU9Fi4H9KV7NOVNL3l2OOKsO4OctMetLmDYwSonZze0UHtza4esAZoteeoihMINXQKLz18zQFK1NYBPgWkbS9C40ndmCMCyloF6DuFhCOoywtJ8luAzjzUg0jjAJbVEcjGddAr9Pa1VXh+1GTQNKZkBaJ7Bwks3LF+B9aN4FkV7Zz4bWMAAD2NuAZNbc24s5rJS8+dype/8JwCdEZBVnhfyn5zJW+//bZC9Pef7uW9y0qud2Ynb2vr1qrdb4xq7+/+MsYVYA3tVfb8G0pXp1Q/3lA/kn3ulfOfoDw/XncG1c1CG4Du1yHZ5r6PwK+51WouJ6cLOT1djVne8+VMGIB2riVq8uprP5JXX39VVek+83u2mKldOzbZY4MC54FrgKsH+0rXtXq9eiAJBC8iN1x8AgD9ua6XMwdy+dybNJWnxUTWgHpnHa7w2ynQfeNNF7XSJzQu1SOQPRxwFGCtThT4A9BnSSpzVZSj9Me6u5f3rh7Lu5ePZV9ZcwfNKF/+wgvyyosvSjHKKfqBAAAgAElEQVRxDhPkXKNA70TvD5eXl7K5WUuzO0i9O+hexuAecXJ2JsvlanTBAJxfrG8+BtDNhv0YoFNjA+gG8rWeLHtNq3DXYBTJttzLptypNbrf5yezmRSz2W2mOC4aNBGgCHf15P00A72wRhx1gdCmI2tgGJ0hiGWIYx3HufPENRAo4hs2cEDh+qeWfl61+YeGqdbuOXr/Ya5ovnGv1e+Tm5AYQPfXHBnxezLNXWMAn706wcL95Pb+O5uOUQg0TwDQyS3Hqp34ktGlgb2dRhzXzKRNVHwsAH2SaWPWvXv3ZLaYS0YESxyPjVisCeC5Oka4+3nfdgrp1eLfNTzM8qnM86kCdH8tcb7/7X/xX4WfCEMFQgVCBUIFQgVCBUIFQgVCBUIFQgVCBUIFQgWe4QoEgP4MT3449Z9agQDQwwIJFTiqwGcZoP/5v/yn9Ei91Teg6WS5ksVsqYCEX8wD46oKgN6PwMgA+kLIPfdqwkPXyL5rZFeTYWsqNkBljaJRASW5s6YSxsKbLGzAICAdJSYQAhWfQhOU0kUu+TSXtmsVDPDLfw9KvB0tikEFH1l2C6razp0Pmd8uKxqYTybtMKj6nAHswtaX83v48IEq0fflQWEGkMOrrBUUe4Wogyymbqz0eXy2B9KDUxymaab20PwdZTqAi3oCN4G8ZC6rAv3OuYJ6TTGPZMwLBrACUIAXXoGOrTyKZL4PwDd77mpUIlo2cCVZTE1SVWxqNR1sBPAfZ6r7xocWCIuykMYBZ1UMzNms15qHq2paBdsAblNiksFMfQCL1FgZl4Om5jRgbgNknPNnAzCoFxvpqkpzmz0ci4dY4gF1ZzJmPnPig2YY9y4vuZX5Anv/qWZVo6jk/aZZLjOOJctV1c/xzfcbmR3WElUHXZt128s+Wco+WUjdm0oUZ4TdUMtWGhVis56ybCLT+Uqmi5XCLgXoAzVRd2NVXWKVb9nTvQA/TbVvCtSCuvumEFWqDhJ3g/RNZ1nwe6D2zlm4l7qusbQn/zzOyds2hbjmx+NeoGHJBu9GgN7iOGAKdI75JwG6rWcP0L0CHXU7CnR/3fAeqvJ21xufG0svWTyMAJ219dzpQl558Y585YvPy1e/+lUF6Km0MtRbWV89kbfeekvefPNNuX9dy4ObVm4OljvtVcJq0a6NBy5DmeNWkO/BvalbNat6BO+9DERGfOwu8hMA3SvPPwbRjwG6RifousUbwCy2cZ5gbUFkOX2b10Th+dnpUs7OT3SfOz87l8VqriNNYt0XqgqA/qq89vqrCsPJ/D49M7i5Ol3qHsfnsU6w3x/z3rUhgOvZfdXz1UwMietKoqaxyIrJRBXod9tOAbpaznedrPNMLopCNkWh2e0afcDm4JwaypJ89lKibJB4Ekk7OEvw3V4OZS9lhVuH2aTTWDONE5kpHHbrSAb5EAX65lLq3lTTRZ7J3eVC7rDXO/cNXC28At2D25K87Jo10cjUvT+29svVidrbt8BrlNKHnVxtN3Kz2+m6Z/1jX55Mcs0ut4acTO81miPeGNhmAG5RPrMo/Pxuy52+pwL0NNMs+wwFdEGOeqn742a7k0NTywFFuNay1zxvAHoxnelxsUdwvvMpteF7ptxn30ZpzuD9qTswPWdNuT2PNcV+wEidU4eq5Jk7GlvY/+2qlrY7Auje1SOJNaPdN2ewNmlg8Ap0XsneuzrBwv1EFf3L5UKV33o9xLHsdlu9v+w4131pVu7+gYsD+zJ56M7CPqJRJsWxwxTojGKGAj3XWtIYxn2/UwcM9gnb27U5wBa11oNGCVxaDKDPzCHANWTw8f/Tf/3fhZ8DQwVCBUIFQgVCBUIFQgVCBUIFQgVCBUIFQgVCBZ7hCgSA/gxPfjj1n1qBANDDAgkVOKrAZxmg//W/8Rf1SPml++GwR98n89lC82b5Jfr11bXsNAu7Vqjof+E+W64kW8wlLYrbXPQ0lj5L5dA2cnHxVNXUZY16uNRfzJMtjqVxioUsdtdZqtm6QKM5I58oTDfoJhJniQ7szVHRAiNUBT4pRgtrtXzPJ6qQNMtosrM9dAXmGWg1++RSocYIDaZThSJ83vX1jdzcXGsGLZ8FbAHOAy/MSt2gpYFxvmfKSIWnNAZkZnuOnTKg2gP02OXqbo8AOs8FFi2dUhML92NwTVYyYF+tn4dhVPrxHI6rbhubm+trPVasfIFzmpmepqpIBlID733DgSq9AW8OXgI0vVIZ6G5Ay9kNR7GuB0AKKnSs4xVOOYvpMfvX1dyrEwFPQC8P0CeTwh379Da3W8Fyg9e41Qs77U4k7lOR3iz91f4cuIcyFem3TusgaYa1PnU3O20Ga4accWyWPchfHCwDPWkqnX9E27t4rqNWZsn3OjnEnZRxL5GbWyy3UYIn+a0yFdDKXCtAd1bftn7V6X+sb5GkMk1SybGud7Ap7kWzolGi7w/OVv0oA51zR6kacVLZ5GMAPRKMxoHqpuokJ7nXwXn6OIFPAuiody1vfaNgDQt3AHrsABfrmQvMrNRvNypVoMc0BpjNPeOF85V87UvPyVdfelG+8pWv6Ii6SurdlVw9fShvvPGGjkebTh5vB9lUBsPZK3hzr7a1aynR3GnWP2tZuzsGlgI5zQZZfdzAMUA/BuccrYeqCuuO4LkHqx8H6GbNTTNJpNc3zQysC5U1Ayjd9Y3y/PyccSpn5+dqbY0qfblaKHDkGAHor73+mrz+xmt6vGZVfiJnd87l9O6Zrnf2A+anYR8C2h45PNAT4YGkXjdcv9uNtLutwndeuxKRO00rp85unP1pO8nlajaTDSphl0mtzTlc+xqTYErqbJpKPs+kj3rZkT1OExMW7jUNKWYtz1xMJZJpZOpq6sNxkX/+6LARSWMpgOxEIsigg+vRmkcsAz0bYgW27A9NVUkykIsu4zkAeOfzhRSzucHkvlcofA3sPezd9zoD57Op5parg0ccK3Cn1hqH4c5VLdGrRtXUXuUMPN8qQO8d4M7sHjPJ9Z5FwxKNRvuq1qHNCLwnzQHMk3PooJGImqyWKx0K0BtrbpGutX3UAXRtlElNcT5GdjjIzl5v+62LYmAfAF47FTjqc1Wga08J52oAHICuCvTKXB92OrBwt+eynnEfWZystKZzVPbcu9x+xP1Cc8tpnNkydga7+U8bkQyge4U7694D9NOzM20WIYIgwkq+7zTXnsG9h6abYwt3u5/RXDEZ1fCoz2f5TNKjBiCuq//zf/jfw8+BoQKhAqECoQKhAqECoQKhAqECoQKhAqECoQKhAs9wBQJAf4YnP5z6T61AAOhhgYQKHFXgswzQ/85v/Dt6pIAQzT3teplkhWRpPkJatXCvyVkeLEP39FQm2Ldjw04Oure2nmQyTHKpuna0IgfO1oBMlLzOnjtLsF3HQvY293aW5TIlRxvbY//LfwhlIgqTgXnADxSCAARfU+CXQXU7Dj0WFIFOWenteFV56mzdUXx7+9npfKYw26ux9bPqerT1pTaADAVhXoUH1J5OZUZGu341aKa56/uDHr+3Qgc8ARZMfbyR8oB1eaYQ0VvCq8W8A2uqjsb619nnojj37wWIqZpaj8/bc/N3PTYZxvdrsN/ebqRrmtHu2dutj0D6KOuW2o5wyc0la+Hq8lLWm7VMnKrTZy8f558f55x7qO2z7nk+KkXqPeas01yAenvAVvqgUKdvAeio9aPxeyh+C1XqW8OCKm4jVMM0CxhsZczzQuaTQpW0nAOwaFXvdeS8sWLSSG6GQjZSSNlaLjugqM0jafJYUpoDgOdpJl2USB9Zo4KpUG8Bugd3zClYieXpj61IDaBPXPa75izHqRRJrnBRAdd+r/nnNzcb2e+cOp588hSAno9236ZAvwXoZpGfStuhYiXD2BoLWPuooL2Fu486AKAzxjVS1XrtKURXYMrRaxS9wj0PpY8Bur8eXrx7Kr/48gvyCy9/Qb785S8rQO+qrRzWT+XJw/vy+uuvy2uvvSFPdr1cHCLZNbyvKdB9Nrk2ueA8MZmo6rcorGFE56YH7FWqnvbXKOtI1fHmnzBe6/7PnwTQPw7PfzLqIVVy7efBA3RNgndK9rOzlZzfOTGA7sAieegM8tI1GqIs5e0fvyVv//htBa1ehXv+3B05v3tHFsuF7gfAcNYQEF0bgvwDxwadN9tPGq6Bm2upN2vXeJLLchA5b2o5aWz98thNJnI1n8lmMjmy026ldznbfj/MZ5lMFrkM8TBacdd1JE0bSddZPXlMJZYpriCuQYMs8ifVVgeKcN0j2VObWmJtCnKW5UB3zUC3Jhu9ZwDuI4PKfq8y1w7cIux4GSir14e9YFHurc7JLJ+qfXhhThNaFwO/zL+fm7qspD5UHwHoh7qUg7u36PwzaG5K048AdNTnB+rkjoPn6TqcmQKdtc7rcV45WQHQbW9h/8SGnRr7a5+4iFlGbEQ6NvsA2LHSpy3FNxf58/P3DHXSYE/BVUNzyM06fwCgx7E2QXl3BJ+Brlb//aANPijP56ulKvynzurfW/l7ZblZ3xtAP75XDaxB6u9iJLq+1aYgIDr3cppA1L7dAXQfI8I1GKeZ1tWfj9roD7Heb7Hp1ziXtJBpNpE0xtj+9vGP/tf/+yN/D38JFQgVCBUIFQgVCBUIFQgVCBUIFQgVCBUIFQgVeLYqEAD6szXf4Ww/fQUCQP/0tQrPfAYq8FkG6P/hP/gNnQEP25q6lRgUMESqQMYGF8CFwhGm4cGzpKm0yHIBh9jhFoX0aSJtGitAV/vczUaatlYFOXbFprqLNf9cx2yqAAoYHfeDxF61qjbHg/TxID1q47ZRyMEDeD5H1eisvUFCfDZQwcNBFOqouxfzhdlkd5bp7OGZVznzuvnSAK+HvgoWnWLUQwNet93vxtcDju6oQvVMTrDWxcZ2NhNU5tv1RkEbD45N3xcwq/bP1LF1lu+5KV+BaQoRS1UgegiNt3SaYW2Mst4AHP92qLFpr8fncX5k1arC34HmjwN0zvPY+t6fF+fBufkM4GMwybk8ffxYmyiK+UyK+XycZ+bbQ3SO61aBbuCJz/L/7psVPIBSC+RYhFT6EWY2g0RDIn1jucp8JjBqkmdqd6/zO52KSCu9YMOPetges2yig+drDEFdyVlbyWlXyTSyRgaJU7lsErlsU9lVNg8AdJnnIrNc7YuZPwB62fZStQ52oUAF9qvF+611tJqP90CzbrSTBpyjQsfC3T9Qxp/MllKkuVP7Y9++ketr8ut3Y9PGkKTSJ5kCdA/5AOhkoKOw9vPaD7H0A1DRvsfaUbcBzUC3XG3WiMFzs3X2CvQ4yQwueoCO+zcKaAWVBqkB6Dl29ZHZPTO+cO9Mvv7Ki/KLr3xRXnnlFYXozWEt26tH8uj+B/Lqq2/Kj370hlwcermqIjngeq/Xz606n7kDLHNNzuY29NjdNXxzQxyBHetma00mZi1/W8tPyj8/VqB7cOvP79aqnqYadrRIwaw5bRy0XpjEmwu2XYenZyu5c75SS3agInBxPp/KbM7eYvbvjPsPPtRBffzaPL93R87unpvV9nKp6xUFb3tUX20oUMhrlt3qhIDbxHo9AnTmddH3clrVssI5wDUFKUCfzeQmz8Z1g/K7I5aiR1FsTSbZLJNslkovnQJ0atp1qXR9Kn3vmpP6QfPPZ0QOJLgbcI1E8rjayuNyowBd97SikKStJcElwTcaoIjuLAN9rCV7WmwxBn79qnLcuV34/aFsao33KFu3P0aR7ivzk5VkNCC5+lrshlnL+3mt9qVUxFp0vXMCSfXeoPeIo/2aPHEuVpwGzMJ9KzWNCsRHuH1UAbqquGc6Bx6gL+ZzWc4XYy468Jy9lDr79USTF24pU/Z055ahTgBEMQzWxMTedwzQfbOEKtCB2QJAt3XZx5Fe97iKeIC+pcnARYmwZnnebDHTRgN1O3F7or8XK4h31z6NOTS8+c/3bhhAdL/fNs6ZI4qHUUUOQI/zVO8l5NqjQGf+aILAtWA8n7YX3gtFPns79+8sSiWPcJa5baBgT/nN/+MfPQM/3YVTDBUIFQgVCBUIFQgVCBUIFQgVCBUIFQgVCBUIFfjDKhAAelgboQKfXIEA0MPKCBU4qsBnGaD/p//Zf6RHCmgBOKAE7epO2qYbIbhXn8MfPKgBShxQC8aRrLAxXp1IG4tg1l52BinJ5EbthoIbiIIEFBADZDpZkeW6NIA+m0pzKHX0HdAS1TAIqFdkqpAYKB1FspjN9Rf3wKuKLGMHLVDEKSROM33f5567J/fu3FVIaCpX1HlbHTQGMHg+x8LxA8sY2JQDbYBdHgZdXV/JxeWlwl0PeL/w4gvy4osvyN27d+Tk5FTP4/rS/p3j8mpoBcm52RN7EK6Z6Q7AANLIvb1Z2zFhNY998DHk8YpIwDnPxRbfK5Cpake2ssJA7HVF6vIg5XarCkqvctd5G4GWWSp7m27O81blbSr+zc2NPH74UFXoUzJ3FX4aRB9HUeiceJtin9esKkynktS85el0BGGZgmbLEUa9agrWQaI+kbbu5dHDh/Lw0SOVR+fO4l+bIZZLBehtX6qm3NvrA7Kmaa5QB0BU0dwwNDrmmvObS5zm8vgwyONSZHOoFfyh+ExPZpKuZqrsZM3QsLAtK31O11Ijy0BPkghXa7OTRorLmmpqGdrG1NGq5I2lSMhAJ8fdcudPFyt57vSOLKYzl0u+VXh+fb2W7Wana1KdFWIAOtATlbBdK/VABvpHAbpEKd9QdwUfLaAAHZtpt865LshZ9/B0BOipKew9lAQmtq5RwENazhGAnsZOpd808qXnzuUbX/mifP3LX5KXX35ZIXq1u5abpw/k/vvvyY9+9Jb88IdvylXZyXUrUvW3qnGDy4Usl6vRuYI/L1YrPQ6acjj/p08v5OLphVxq88SV2o5bRvotQPeQ3x+rwmjWu7Nw96DVK9ENeALGzdqBvYs59VnhNGEYFL5VOZsCfSVYuXOcBsJzKaYAUdtDiLm4uORYL1WBzucRb3B+Fwv3cz1P4DtW21ybDO/QobXPTCGt8ByFM4DWWbj7c5hhDV9WsjwCt7tiIldTA+gehNYO7jL3vokoKRJJCvLXW9eQsBUZchkkVwt3tQXve1kkmSxSIgcMvKNAB54zsEBXgI5NeNtISla5u5/FNHC0gw72Oa4lAPIkyRSgA6O9g0fXmZU/88warVFZd600uJG4poU59wD23WIy7s9JnEqW5bpHak3SRJ09yh33B2ta0boXuaQF52aNI+yTPftRhJNFqc0YgHRmutOGDNcogg37zDLQdR5aFNmxzIqpNnYRnaHRD1Ut5X4v9VGmeJFlsiSaIs9HgK4OEDQZ+HtRUYzA2UP2WwW6A+huL+F4uWRq7gM0d3CfomHrsNfjAqDTijWZFTKZFhaloY4OhSzdvqXxHMyhNogwJ+UYn6AxCrwHFvq7nbP0p1Gr1HP0KvJ8CkDPdL1eXV3qtcgcTOcLvSeqK8DQS1u3Osh5J3pE9/YukriPNCZB7204qojIP/2/fjP8HBgqECoQKhAqECoQKhAqECoQKhAqECoQKhAqECrwDFcgAPRnePLDqf/UCgSAHhZIqMD/TwD6v/f3TYGO1TowC7V5uS/lsC9VUQ2EaGoU5AahDF7EBvt4IYpil93L32vppUHZCvQG7mkGbG+Z5gAt7Gix9V7OFdAAfnh9Bziub5WJgMoBLBwZzMDO1qvNeQ3HhGIbGOTtybFF55f3wJ979+7J3Tt3xlx0tV+uKgUqAAJAN5AaBTpwlrxjBuAXSEFeNMAAcLDdbWWNuny/M5v2spTlfCYrtX/PNBUWiEMDAs8DIgHLAXxYxKMU9ApB4ExKtrdakvPKSEGch/t+DgBFatV9pErmXDkhbHS9Yv4YGHooddjtde44jmkB5CgMuDrrbpoRUPXrZ+mxmqrT/t0UycCWm6sr2WzWmq0O+PNqWwXok0IKbH85d7c4sDuXrlebYZocaGoAdGOvfmyvTxp1AtB0Ck4sgRPJpG96efTokQ7mHFA0nU7k9PRMzk5PpRtQ3pMNfLtOcrWOJj99cAr0WtXnZ10tUzVIMOty1OeXXSaHxtTV7dDJMMtE5pnm/5IpjE161fRS1tZ0wdzDX7Mkkiw1GMsaBqr3TaUA3R7YuUfaFJACxDT7eFBL6Ltnd7Tpw0PPy6u1XF7eyM3alNYA3SgrJM6nMsROmQxwpIEjIifcLL8VvrpYAg+HYYJqlz5wvWE5b2raDQr0HZEMe81eJ0+auSXPmIvIN/QoWOY/p+DNYpFJGkkG0GtQ8zfy0ov35Fu/8GX55tdMff7lL39F9usrefrwA3n/3XfkBz94XX7/91+XXSdSRol0rFmnHF4szP7cN0Bw3bMWWZPsA3xuXTfy4f0Hcv/BA7m+vlHFsDbxoLYfsS2HzQbC8Zsy2UNprYna2fOVGtk4VqCzLm0/sjXP0GuJedP9y5wOsG6/exdL65XCQeIiUOlS565DIcz+WMp6i7vGWtco1wZNMqe4UZydah46UHI2myuURl18DP2ZSxYVc9I0tURNK3nX6EBdDeAuOss/X6oDgmVZ7/NCNrO5bPNCc9jZy9S6G3cPcsqdMllwqk/Zg2vXtLGTPJ7KJJ5JHKEQNxCa0jQzWLa5XiNxLOu21IHlAnsq/9aVlQ7Wve797Fk9kQvissptr+MaR4Hs62sRAOZi4BXogG3Onfnyjhg4bABo+Xz/Wq5D9nLbI23u66oWbNzVbcGv12Ii2dSaeHQvwVWAdZ4mpkC/WSswrgfq0en6Z+/VayFNxuYLdV9AbU3jT56PriWWu17pfckfB9EjOE1gV8/8s58DzmNqSXOQd0NxrgfMnwfy2kzgXmONMrSIGUBnPfgM9M1uL+udZaBrHElCzESqURPcK/OJuXKwxhj+HsBOpM1W3Dt8s4+yc9sffMMSew7KeprVWK80gE2KiSRZprs/Ndttt9pQNCmmNj/uXqVr1L2/WsjTSNB00pFZjzrducdwLN/9x78dfg4MFQgVCBUIFQgVCBUIFQgVCBUIFQgVCBUIFQgVeIYrEAD6Mzz54dR/agUCQA8LJFTgqAKfZQX63/y7loHOA0BdlbUpz9dbBcf8Il0tyZ0VsYe0lsOMJbTlo6rlugxqW6waOwd+eJki2RgIidoxU/WfZo9PUHubhTAQUHPSATUuKz2OyVE24MMv7jlAVInAFwAfCshb9bRBMN5zuVjK3bt3FYgD4nlPVNoo2VFHYk/79OJCwQvHAkS/c+eOjhnHBTRQmGDnoeBdLXUNmMKL476VqGtU7e3tpwHsqAeBJMw5YGq+MkDP9wCDCs0c7FOIlOf6hj4/XUHr4SD1oZS2qqWtPKRFHZyo2no65qdPNSd8AujQnGybEyy8r25upCxrVfdPpzO1jQYcUYcKEFiVlqfu8+mBkk51r8+pK4W+HJeCnr5TwKTwHEiUo6zPb5X1WhODSavlUiEi/z602Bt3Bub5HwuiVYuBEaJlMfa/mQztoPD88ePHCo/I6KXJgrlktD3HvVP1pMH3XhKJJdXIAVzV7ThXTaljgsoYYBklso6nsomn0gwGbjmiZjJInePwbpboEQC4j6XvYluznFMcySSNZaL1M4gtwHcAOsOtEc6b9gNAGgAL0LdarnRNzWeL0e764vJGHj+9kuubjRzcXGfFQvLZUqI40zWm11uSi6ituymo+T/gHwBPL1Rnk66KW23CAMga5F3vdrLebUcgSa3Mq5xmB7NY568GmyPn0tBJGolMAeixKLDkWnnlCy/KL3/za/Ktr/+CfPUrX5GvfvWrcnN1KQ8/fE9+/Nbb8v3vvyrf//6PpKHOrAdiBzJToqLkPjtdyWJhuec0XLAHZJk14bCXAFl//O578uP33lN7+/0BVT4qZZHWqdltczIrfomzsaGA15O7DLjVfckBXuZMQa8bXUfjhaluzZq+NmUvc4aVOXvAfCp375zLc/fOZbVajk05VV1KrQMgDHzHBWKv+wE19G4LJ6ensjo5VVXwYkFW9VQBLZbi/jg4DVWlDxY3wEDze5YlcobKWhuYSpkA0KWXJS4crGkiKPJCdrOVlJOpKpNpgqmHTuEwZVLlL/BXWmmklrrl+jW7+mW2lGW2kjy2OAhGW5c6WEoar5Am9n74fvjnoIre7GW/3eu6R5GsABqkPbCWrFFEt3fnCGAQuLL9TJuNKteIZLbfPtqBmA0gsF6Lzs5em62wB89ScwIBUrvPoPkBZw6aOrS5o2mE/PRsSp2JNrD5REUNCKZxhCgIGpqwjGfQBMR8Med13+oA1HPPYC/2avcxA71tbe+iecutJfwlEtYNx+2Ol0aDHFU4im3nuJGhoqfZQ6MDrCHHIhNwHjCHFvZYPWziObS5o9Z9eb05yHq7170lzxJJM+zwzf2CBi//GfkEu/hidMEwMwx7nncU4b11b2hbA+j7nVR7u7/0TSunZ6fqmsD7cO/gPH3zA++R5xOLEqHpS7PQbV/kM5hPnmONQOXYXMY65vGD7/1B+DkwVCBUIFQgVCBUIFQgVCBUIFQgVCBUIFQgVCBU4BmuQADoz/Dkh1P/qRUIAD0skFCBowp8lgH6X/2bf0WPdMyarSpV7ql6b4uKdSeN5uzab/p5noK8NJM8m+jffV6yWok7gO5Pn5cB1TXT2+X05lOzo1Vls7PjVeVgEo/52QChOB4kTm51qF4pyGvMTvmgcMCOyayIGSi+sVEG4vrsbT4fsA/IBqAzABoxUKWYjBbT88VC83EBYB728BosdoE5HqT0VSl9dZDNzbVC3ydPnmhu7Ra738igFK9fABBPThT6YKcN2NGcdTK+ydJ19ubk7aJ09LnCqrYke76sR4VhkeWyyAqZ55aDqyNJR/WnV93u1L54J3XTjapxIDHKUs7Zf4YC9BabfbNU5tyokdYJq2UHG5l/oCPA1StHCxohmD/3OoAl6mv0+DgAUPssSU3BqRDNwPpPYtkAACAASURBVJ1gAT3EOrz1MBA0iVIF6Nrc8PSpqWSzRBXLQGiaIdoOxTwA3QCNgmBVw2IjPzjld38L0MXOC+XyJpnJNp5JPRjQ0jT1rJcqGyRKTYUbY6XeJ9J3yfj+AGYP0Me1CkBvK5HW1Ld6HMA7ZtXlerMusQG/c+euOi74fOenAPQnWCQTl2AZ9Nl0KZPZSqIkG62oAegR1vRO4a8qX6zkE6XnY9MKCmeGKZrNlcEAumWs8z2NE+BlXh3vAHqqDQG3gG8E6NGgMI/Xv/KlL8gf++bX5dvf/EX5yle+ouPq4ql8+O478tabb8kPfvCa/N7vvSoDNtKzqaTOjYK1eXa6FGzR5zNrSOGaxg6fHgB/zVKntwHo776nTQV73C/KWpo+kgbDBWe7jRJ/iDOROLe16hT5HwHoriGAtaj27m60LWptlPiHW6tvdXOw63S1WshyuZC7d87k3r07slouxr2kLPdyIKe8rsZ67vke1uXa1GBQdqn7zYnGQaj9+Xw+qpyVObp14gG6d19ghs+SSE6SaHQpyNpGTqJeVpG7ZnD2mMzkMD+RupiPQLaRXioguwP5HEfZHmRf7+VQm1MG4zQ/0TFJJuNdqakPUlelNojodZhl0konLWrttjEr9rKS/a6Uw7Ycz5Pnogj3kRTjde3e2X8mzU38mRgP/5jkE5nPZmqV7vcvGgHINtemETfX3l2DeT62QMc1wJwWzN0kmUx00GTiITX7eewAukZ1rNeyr0vNXqdJQCMdkliBetXV4x6szVwOEo/3MwfPcdXwxxZzD3SKc3/uCs9TU6/7yAxywWnsAbj75/k4Eerr4xu0C4MYDrdv1E0j681eRz9gV0/EgG6b2gDD/cJiT2aSTQoF3F5hrjEpzmuf+VRbdwA6e7mziGe/0XtLVatbCO/F4H24p48NcXpPsPsqYN3v1b6BzuIRbPg59/cV/s7jD37/tfBzYKhAqECoQKhAqECoQKhAqECoQKhAqECoQKhAqMAzXIEA0J/hyQ+n/lMrEAB6WCChAkcV+CwD9H/r3/5LeqTeBhaFnynQN6OtON9TBfgwqGU5v0xHQYhqjdxTr6ZUe1ogB5bt7tF2Zp+rqm2AFmo9lKgFyjZ7L76qCtABZeAA4BSAngDRUZQ60O5/aQ/YB0jz2R7G+c/kl/6ABrWHxyIYGK9q0EgBv88xJ0scYATEwHJcB3BisVBrW1TPWMEDLiy51uxwFYigHmxKubm8lPfff1/u37+vAH1Xlgpo+HzU7MvTEx2oyi8vL7W25G8D5Dk+PhPwgiwVQKS2zHWt6kAAR9SaRb3WPMtlnuZSJNkIB1FHDk0nveYM22jaXmpVfUdjE4BSyzhSdTSgQ6FHbXnqzJeHkhY9bXVSKKVZzdh5VwZindITcI8i3lwFTHFcpKkA1lGNc16ATJSOmm3v6gbwLPKpTNJb8IOaFRt3ADr1AXzBlVAqYy3smyEA6FUNWGpHkM9rpDXlqlfrnrSVnHSVTF0jAxbu62gq66iQA7VB/Yt7QD5IlQ+SOUvkJMmka1Fzm0qdY8bCPcfSGnjtnBEiGim6WiJnJc+6OwboPo8ZoMr6QZHsr5EnT6/k4eNLubpe3wJTVaAbQPdwcFSgHwE4MsqZRsiv1lP/5AC6V6BXlWwA6PuPAnQ9kSPQqAp0QDNw7sjCvcCufgTolXz5S1+UX/mlr8u3v/GLzsL9y3Lx+JG8++O35a033pQf/ehNzUCPudYAce66oznkZDWX1WouU651t07iCPX74JTomZ7Hex/el/c++FAur65lrc4X5b9WgD7CWkFBnmmzB7btd87P5O6dU8F63h9vVR3UMp0GGJ9bvtnZ3ugdKbh2lqsTWZ6Qn36mzTi4Tqj6PE1G6MveSCMA8+D322zopWgqHexpAM6kqWQ1dKpA9w0r7XQh1eJU6ulitOAHoJdDJ30cmRJ+MpFtuZHr3Y3sDluD4FU1AvQidWpl9rGuka6ttRmKfYjYChTZ7E2HqtTjUMeMspWmsuuN99e9FITubNOP4S1/Hi3cncU86nKNH8DefFLIgr29mI4W/Jqjvj9ok5Z/3jFA984Kxw0RYwQBgFhdNVx8A5b3uCzEsTY9cH9Agb4p97I57PTeY3b1kSnQu1YKIgXcmtV8cerg3AGA+12NNXk73s+4/GghoMXG34s0kxx1PWp219iExX3UWYPP2HTlIkEA2v4zuC9pk48H6V2v1+9mu1eFOtEDXd/qvwPR2VfZDxV6A9AnxTjP1F4dLI5qrvb2TvnuQTf3loh4CtdA4ptAaIjDZcDHIxiNZ4+wuo22+wradSPShz8Xf+/i7zx++Aevh58DQwVCBUIFQgVCBUIFQgVCBUIFQgVCBUIFQgVCBZ7hCgSA/gxPfjj1n1qBANDDAgkVOKrAZxmg/8W//m/qkXoYoBnK643Ch912p1AHO2dAKqDNrHdNOT0tZqpaw7IVEAJ88RBdQSu/XFf7WMundfHakk5yIftWM10dcMDSfTonM3mpA4ilCvSYzPB0BLX+OAGtWPQCBVAOAvJH+HikqNdsYD4P9WuKBXRkWeXrtewOB4VF5Ah7ODBbzBV+3bl7V4EhiluOE3W8t8Plc6K2kbir5eriQt555x157733ZF+VCtCxsF4A4zkXBegrzZV9+uSJXLpj5nPJ3QaEUFOvmh1zwftBsiiWTBKFPJqti0VwkkvhsrI5DtSEWPKi4tSc4BpNKrAFy/FUUH1OJtiBA9BjnR+f436oSzkAaVzWrmZtk/VNs0GsqdNmL1xXCri8Cpe82ww1Os0QND9g5z7JZZZPZOZAHnUnq71xdvQG3kWPZzFbyryYK+TC/lezczvRDHTAHWsuToCCQLt8bG5oe8tAx9bf2xjzmt5l8NIcAOw67WuXgW5gEVvxm2Ei1zKRXd1aA0FTKUBvcpHJjDzhmaRpLrj0I4bV3GKsm8WU39lREwdW7cDzeGhv862dfTtw3StYyRZ+7rnnVInuQSD27Q8fXcjl1Y2DlAdJJjPBxh178jEvGkt7LMv1CFAiMyUAfbOqHhXNqkC37HQ+F+iG+hwIh5pVFegKbjVMemwMMPTOt+065YF1+y1AN8X1V14CoH9DAforr7wiL7/yijx+cF/efuN1BehvvPFjeeONdySdzmSCbf984VwPClnMp7Jc4ORgttkMWlEY3qGBT7//8JF8+PCRPH16KRcXV7Le7P61A3SzsLcGk9PTUx3nZyc65vPZeLx1g3q90vqyHoCfqJpvNkQklPp95mKxXMlitVKnBBwTUKKbhXus84ASm2YiBabkbU+4ZiaSEPewXYtsfUPFTpK6lmXfyGLoDO5Op9LPl1LOT6WZLpxSOlXL9ZKmpZgM9ELf73p3LRc3F7Ldb2wdcj3kKznNTwWA7kH0MLRQdMlymo1mOkeVU2Xv9ntzy9gftKmFrRurcwXtToHO3uDV4EByjS3oOgXoeq6uXqxnv7dOJ3adFUeqaa7/vXM5OYa0WLhzrN5FQeMGnNOIV0N3USSgbe4xquhmL1N3j0EOpTUBEENyvdvKzW6j1xGqam0kGjpt7GJv1WNyeywW6WbVz3ngCkKMRu1SFAbdp3P2ZY7FHU+OG4veo0z1zaCpZ6ipMU1gFv/go07M3cNs+P196dgpRaNAdvuxwYZjAZ5zrRARQIMGTR/kkzPYz7Bm900POCRoBrq75rUZasBVwmzjgfpkuKdEm7h5I1qFNaTNWu48iDlgH9S9wTW7sW7ZwzV2xTkC+PewXHdrZOIRAHr4MThUIFQgVCBUIFQgVCBUIFQgVCBUIFQgVCBU4NmuQADoz/b8h7P/wysQAHpYHaECRxX4LAP0v/a3/poeqc/VBZqsb24UoiuUwO4VGNKjZxZT7PkcVgXoqaqryXPmPRp+IQ+wc7S8bTsF62ov6/JTzWY31axaVaHnmSm/lws5WZ0IecJYKgMMo7jXvGR+Ya+28S7nHMBzfXUtB2eJzjkoQG/sszw88L/4B8horm6ajCpJAPrusFeI7n/xj7X8dDaTO/fuyte//nUdHCPwGdDsreML4Fssstts5MHDB2rjXqL4bGqFHQB9zmtxgoX7SpsMNij7t1vNT+azvfIPhT1Z5x1Kf1Tfg2V7T1B0J9mtOr6YyjybaA66QquPAHQsmc12u6pbqbQOMloKpxOrtcIjha2tlI0p0FEtmgXy4KyC1STcVjBZv5rDjBLSIBnMFft2hinXyZyOJQeoA5d0XrFljyVm3fQAPrOdz1IbKNG9IhKFa9f0UpetbLc0b2wte3ySyXRWKCxi9AMwuFLoizKdxgPguY7O8pixfj/raoXoKNBpmoiTTG6iQlXoqkAHjnWN2rfX2SBJbo0GWBXDfkyFbkB66DtJsIJX+BYbgOTPfasA3Td0AGNxVwdK+7kBoN+795zw1UMmAPqDh0/k4vJa7fy53uKskCSfSxSnR2A8kQFbe6dAZyo4bwC6h+fakxCbAp3rjGPWdbbfyQarZuAf+dL+enB27fZ6y6sHN3qFbBoNkqMOj5yit2nkqy+/JL/6nV+Sb3/j6/KlL31Jx4fvvyev//AP5M033pB33/1A3n3nA0mmM8mXAPS5zGZzteqezw2i01zhoacmtkfkYVvEAU0bDx8/kUdPnsqDB4/l/oPHQk48rQuYC/yEhXtkFu4ASbWYPs5A/0Ms3LsOoIt9e6mNIMyrWperU0WhQJJxcrKUk9XC3C9UnR9Lq0ptrg9rIOI6AcoCOcsSdTpgvJP5HOeKuZyencmd8zuyXK1kcGposuRpMGKOYtYj1zV7aDHVddTeXEq3vlY4z3zlXSuLrpE5TgvAzCyTKitkk8/kkJsdPgOAfuD1NHlkqT5vV25ls1/rte0fZ/mJnE3OZJLkdo0PvbTaFFALNv5AY67NBqg8tAafdzttblF/+M7yrnmOKri1F+PWNl3dEJzDhL9uvBsE1yQqdw/HAfHUXRtU+k7vL3wO1wyNTlyHBqETvZ69W4auf9fopbA5TaXHUSG2+IJbgD4oRPcRFOxvV5u1XG3Xuq8yp+zP+HMQ4+BjNPS+hr38bOoU3ea60VS1Dp/FrnnnNEA4W3OdC0B6nOh+pw7qOAxg9a5KdVtH3L98k4HeJxsy3Q2g06DFvQknEv6O8n9flrJeb+T65lq2m410Ayx+0Oays7NTdUzAKYWoANYV1zrXvtqol4dxv/Hqc+qt6vSm0f0bHwGOra7te5pxr04nZM/b8epraQTg+awvjW2xtYeFu59j3T+4D/i7vmueCwA9/BgcKhAqECoQKhAqECoQKhAqECoQKhAqECoQKvBsVyAA9Gd7/sPZB4Ae1kCowKeqwGcZoP+Nv/fv6jkATHY7lIdrubm+URttlMYAaa8mByp5RSQ23bPpTFV4qKtRq6vi1QM7BxIMHH4UoKPm9vbGSZpJAmheLVXFeXp2KnfOz2V1spIIFILqNjYIAXgBGMxnc9lsDaCjvFNICKh3gMAr4ThuVS0C31HOAYom+Xg+gP+Ng2Gm3jtI4jLR79y7J9/+9rflO9/5joHnSPT8APfYNy8nuSyLXDO+sWZHDY8lMM0C2ozglKmz1VLmy4WCNwAHoGd72AkqT61rJFrj/WYn+812PDagjCm6bwHyajaXRU4GemGQtutUgV6rAv0WoKNeJEO3blq1UwcMAYgmZFRzLk7RXDWVKrEBfNi0c35mwd8prLF5N5AO+LQpxX46ljkwvyj0OTq/bScRlueobF02LqrMIs9lmk1GZwEgTNcNCmasQYNBDnIj5b4yde/NjamDC9TnU4WS52dnIjEQs1EFuinfc1WtA9CBbWo9HImcAtC7WgpAt6rpE9nEM9nEU6l6g+Mo8au0kzKlScOAEVBI0wd6A0uqaEWOjoUyg8kCkgOfFaCTUWywDxCJIp+l7eHgyQqA/rwCdH8NPXpyIfcfPpGnF1eyd6rRKCkkwl7bKc75DJA9bRSDhh/zsLUCRB8Buk5IohDdA3SOGXjO8Fby2rziLNzH1yrwpG6dNUFohv0gGepw6Uc3h6++8rL8+i9/WwH6i194UV588Qvy7o/fkh/+3vfljddelwcPHsmD+48knk4lny+lcJnKAOXFrJD5zBwrtIFCwZu2BCiQAyLz2U8urnS898F9eeedD+TR4wsF6LBbv+Y0Az26zUBXKAlAT1JT+Lo1Z40MH81A7/tauhaAXY5208zZhMad+UxV44zlYiaLuamx/cNq1GojiSeEhwpIWRqs5LpraimmMylmU23+Ya3iYgHgJZ+7LA1ssi/QNMSepxEPs5lEXSPl1VMpby5GpXIx9ArQZ32joJr/bSWVS0llE5uVOgOAvieKgIYbbSiIpWq5pvfSSedcOzI5L07lvDiTPMpdk1EjVbWXqtzrvHO+7At9NEiHfX9dW+57VUvcxRJ3kdZ5jDBw2fJ+LanRtzaWWMSFRT8YIOe6VLt6js/lZvNc1PzsNepsgcK771Vpz5pgvwZGs4+z17Ln+ggI5sXej+saV43E8r3ZR6pKj1/1z3qtWGTF5eZaLjc35oLClcT15QaKavaR6YzYiYXMF3PbC2tzDfDDnxegnMYm7NoB3rxWG4WYKddsxHGzfxNpwVebm0RBv94jHbRu20adWGi04t6kSvii0PpXdaNRI48eP5aryytpVQ0OQKdJ40ROcTZxsQFq7z4Mdh9xa5J9QBuqiN/Qe0Wr+5K6jfTkuEf61bvHsPexN7Of0RDFvZ7nt+ytA00Q1hTF+bMWeOh9t+vGiBHWh78O+fcfhgz0T/XzYXhSqECoQKhAqECoQKhAqECoQKhAqECoQKhAqMDntQIBoH9eZzac189bgaBA/3krGF7/uarAZxmg/+3/4O9orYGWQOD1DfbmpkBXG1jNu3X8DvtaBw3Myt1gB5bbgA7NQgW6o1J2QIV8Wq/eNMSiMsLRUlxtw4HFS+AF2eOnCrNWq6UqVbFw98pPfkHv1aIAKWzY+Vyfu+shh4eVfhEZ9E1U6QcoGu3qm8apwQ2eA9GB+wD9s/NzVZ9/4xvfUHCgVuZtq+fKWADf+H5n3+P15KlzviVW7lho17UU85kOHpZP3qj6HOW7BxAAlXK/l3K310YAzd6WSPPEsW03S/uFANCXk6kCdF8TVOtYDLd8deB+ty81Qxdg463OzSJ/ptbR3k67ag2woJofs4s73wRh4MRDdDUSH3PBI5mTcz6djgp1AGNKpq4rutYcVbrLBwYOaS56kkoPQO+G0eq8OtRSHhrZbw+6BgFHWLiTnb1YztUSmzx63AiGoXZNFQYMVZpJnwUW56wlEc0/Jwd9ompniHcqu2wh+3QhLcAZ0CW9HKJWDnGrGfDeYj6JgUCpwijmj0aFyNldj5sSttudgXWfZa0AnbUDmHMQEev2O+f3hCx0v+YeP7mQDx48lqcXl+NaGiIs9nOJYsu257ndEElHLry/ZkzYqhHaHwfoQESuOeYf+LYFoB+OADrA3+UsfwSg9zTH3CrQUdqnA4DNGl4Yv/jVL8uf+GO/It/+5jfUjp7x5uuvyfe/+zvyxmuvqe36kycXauGeLZYyXSydY8BS5kDJGY02tlewd+DVD5TWphaAehzL1Q1K2428+94H8uZb78iDh4+lHcyem4e5Sfx/B+hegd42AHQUt7XkCvAnslzMR4A+m5GHPVHwfLv2Ueqzn9n64g+a9YzduVP88vec8+P9lnb+NPqoWb2zIVe4S3OJU6D7zPKhqeRw9UQO1xdjjvk8jmTZt6pA9491H8nTIZG1pOMeXJOBTpa3Hp9TzA+NNAOW42aTz/o8yVZymp1IJuntNTcC9Ft77j4W6eNBIS/NLexLSZ9I0sfWqODyun3Dhb+vWeNKpMrlEaB7iN7dNmj4/cPDcIO+BpT5HmtEmyr03hHpv7G/M473du+YkKCWznMF8WZPXo8AHWCvNuPDoAD9win83YISO9dotFznc2l0Yp/1KnqD+wbRfVMW67bAzt5Z2rO/oko3gO5cUGiUiEQjONKj6AfLCLfmqtE6Xe9J6UcAOpEn3EcvLi7k/v0Hen11PffRQWbzqbokrE6Wsjo91eHdHSxuwxqhtDnJ1UT3eGrj7NppOFKLeZw7nOW6ujkoQLf9UYe6FbDkLQNd3QcoYH+7x2mzgFOl+/Xh18Uf/ODVz9XPceFkQgVCBUIFQgVCBUIFQgVCBUIFQgVCBUIFQgVCBX62CgSA/rPVKzz72alAAOjPzlyHM/0UFfgsA/Tf+I//np7B06dP9Rf2AMwdNuO7vSkdsbbG9lbFyGZjzfmgJuXfgew+t7qq+EU91sAGdFQZZ3pnxy1cLivvpzDqtniooyfTqVofk0cMQNcI4cRAKzCTX+C/8MILOvi7/1wAi+ZmexWqy6ZVG1oHFvUIlMMZWDG40kvtoLa3Ewfux1miCtKXX35ZB4Cfc1DFt2aB1zKJRHLerzdwyedg2YzSF0U+dcSuHaiWFRODb06hqRbuJZbSZp+rtvOov2uDtgwU3eAKhofPi2I6AnQPkcjYlZYAcasx4AP14uFQa+ayh1LAcyymUXkCPNSyGbV8D3Q1ZbwCFwXqZkvtoRWybECrnwfUozMUkx52oV6OY8toz/PRzhlVKfbt0lkOsgK9GKV3QhfFCOTrigaCWvbbUtcgin5cB6azia6De/fuKbiNE+zta+kd4KXmiSSSiqlbfdPGqjnIsill4uAwAL0sTqSanMiQmgU4KtSd1LId7HypOWu8yAuZ5FM9d3UR0GYGG/5B08TQ1jr8tY3ymZx0loCvG4rW05NzzUD3kOnh46fywf2HAkj3jSeq+Y4A6LeQskUpr6kHNLDYhUJNUIeag4DBLb1IYiyxbR0Cy1Cfb/conq2pQpsDnNX+JwF0vTSAoMDzrrHmAPf45i98Tf7UH/81+eVf+uYIml/9g9+X3/kX/1xe+9GP5Ab4fb2RbDZXgD531y/XMPAcC3e+qnNFMVE79K6t9d0N1oke63ZfyjvvvS9vvvGm1qfpI2lc6sPPC9BRnjc1lvZ2zVET1OcAcwA6DRo07aDEnuQ0UJg9OTXFMl+HA6GsHcuUxhLbrlfezyuJub5oFKFRRRXoKOnde/E6bWQ4Usx31UH2V0+kvL7Q65w6LbNETqNBVi6fnjlbD7E87QHot3boDQBdOrVw93M4xL30sesocXM4j2ayiGYKw/35N3UpdXPQLZi1SbSFQuWIRiEDsOxL6ZDacPD84xB93HMdwB8be4C1NAOxLzpLbw+m+eqPV79XE5VgewT7kkFa2/f9Hu+h+zF8n6DYns31PuOz0lGg8+6cD+9HzS/WVwrR2dN0j2Qk2L/btcU58LkeoHvQDMAHngOlR+CdJDLNJzqYZ+aMDHT2v2OA7rIgVJXua+ZdInyuuF4DaaJxJtxL2avJIec4WVuA8/ffvy+PHz9VmM1WWuDKsShksZprsxkA3TdJ0Rzmr2+N8nAAXWNHqnK83zTqWlJJVzVjzVVhnlpzmd9LFKqr84Dt3dSTNcF80VjkP+u4ocLvVZzbD77/w0/x01F4SqhAqECoQKhAqECoQKhAqECoQKhAqECoQKhAqMDntQIBoH9eZzac189bgQDQf94Khtd/rirwWQbof/cf/IbW+snjJ/L4yRPNPyeTll++L7BLV9Ww5dFiy+tzT/ke0AFwaVbGe1GATiYwQNfb/DrLXP7uYYvCc4XyTp3eD5JhIzyZmAr95ESVgFkW6eA9ASl85ktA7ZdeGvPIAf0o0RkewHh1J189kFYLW80Xx9bb7J+hnWrnOzhIj103EBSV4Wyq4NaUzwZcR/gIFOlaSVEie0gL4EShl2Jpv5WLp0/l+mYtaZ6qol0zYrEu7nuFGWTcGvRB5Yz9+aAARmsJ/KwqA+Ntr5nMhbNMX+ZTmU+K0bYalTdZtqnW1xoDADS1y67V3HFnUTydA9CBNGYBjQob9bUHZmrnC0zXfGQAulMoaoMA+dqlHhvWw7PJRGaTQu3L+VwUvQr4i6kBGOrdtNIBGOtbK2o7RkCNUzOi6K1aB9APcnF5KZcXF5KksQJOALoqn59/Th0JAOhtZznW1C6LM8njTNXumpc9DLKoD7Ks95I7e3JJUmlm51JPzyTKzTVhiEU2fSmbvlK7agbK+PlsIfPpQjEbik8QaBINkjL/rkGhBwLXpQ57AFlpImAA0C0rmyzw1fJUFoulszEvBAv39z98II8eP1VrakY3JKLtEgrQTenpRKIKzXyzBKp8QK5+4hFA53WsbQPozahA944EPBdnBV3Ho7qU3GpToI8PwDlNAS0Z4Sj8I1We/xt/8o/Lr3zrW05dvZTf//6/kn/+T35LAfp2d5DdtpRsZgr0xclKzs7MEh14bgCdbOmZTItC6hqYXVrDiV7/g5QNTRytvPve+/LGG2/IBx8+kBob/e5jGeifaOGeiLkGmCPBJ1m4m/IchwzWLgrgTt0NAPuoeb2Fu+U8oyW2Zhlt0HBmGTgMjI03riXIq/65TjSKgvgHsqwnE3W6IJueMTYKOUt31PQGZHtpyp1U60upNldaI8ZJlspZEsmJCt4N8m4A6EMiNwMNKOYK0sgglQfoLpc8ziJJcg6adQjA7qXoJ1J0udqx+2aftq00B50Ke0t0rgkGjTXqvgBAl0yV62qT7/ZNb0nua6558e44by3cXWNRe5sdzzXLXm4Z9DZf7H3sJxwnSmxV/6N8xt69oRHIbPLNIcKuK9ubepmSAb5Y6nHhtqFzRvwA5+SAL41PqM8vUaCzX2sGA+cZS5+Y9TmDe8eSGJHV0tnPY19+a+PuryUszDWWYlLoPYrB3zMU+tFtfTsayapKHUo+eq7Ug0Yudz9k/8SNIc8EVxciRjTiou9HgP7o0VO9EHhdPkmlmGYyXRSyOjnRwT1Tj6Mo3Bp1TgPeJQGAXh70/lzXlRy2e9mtt1LvS1kQtbBYKLgn/5xaqksDDWs0yeU4R0w0coEaVQeLIwCkyCxqTgAAIABJREFUW967HRf/NzoMuIaJ3/ve73+ufo4LJxMqECoQKhAqECoQKhAqECoQKhAqECoQKhAqECrws1UgAPSfrV7h2c9OBQJAf3bmOpzpp6jAZxmg/8W/9Vf0DLDNZgBIFW71/QgIgCOa2+rU0cAVgAoZsABRVHoKzh0UUoCov1AncxXoCaSLFOLxfE+lFF44pTMAKs4ymc1nqthdLOYyKVDmpfpLfwA6IOKll15SVTjAxQPd7dZyyflFv+Ut3+Yue8tmjo3f83NcCncBO0AnCJkD26o4Jc8aJWQxGZXfAA5VrqfWNKBq6r6TFEVjb6CN8wTaANHIPCZLnjxa1IV8z6vXqRP27ZyPtwUGBqlSux9u1fyHUgasjetGwcoE4Ae0yaeaje6BVhrFkkWJKiAzpxRUi3xU3mTzArbi2PJr80xBDaAEBwEU8wAz5scDIuCZNRs48EWdy1LK6iBVWWnNqf3CWbjjTsD6BjBiOU/ur4GyWgHU4FSoowVwDLy2Y/OwDYCuNu576mZQOcsSpxBemG3/+RlYU7q+krZvRkVoHqUK0AFjOg9tp/B8Ue3Vwl1zebNM4XkzPZU+sXxrQBsAfduXUta2flkg8+lcB+8HfMM34BaMY2uO7XQlTbmXtnJgj+ck2NUnOjz0BMavTk5luViNcPQYoONSQHRC2wPQWWOm9GS0WNxjlXwM0LXW5mSg1w5/0LWZjCpntXA/HGTrIgJUgc55qALdmgy4tg1Imp36CNUBmTWNG80IM3/l278kf+HP/Gn5lW9/SwoaL4pCfu97vyv/9Ld+U1794Q/Vev9Q1pIUU8mwa18uR0W3ZaA7G/cZ2eITzd0uyQ3X5pHG9gxMCoZIPrz/QN5yFu4NFu4c4h9p4Q5A/8kMdHLQfRNPp7B4L23D3mbW9NjKkyd9slqOwD9LDcDzqbeKY9Y2ERBmY00dNf/cKXq9IpprnH3DOw3wZ5wBIpfXDaRm7nQPAny77G/g/tAcZGgPI6CfxSJnsShAByjzXvs4k6sok5s+kZKGj0MpJfnpQyvNkQ3/dF7IbDWVLE8UNNP4MmlzmXS5pL05iWiEATVpK10L4wOg7KCy3QMG0LkkgzXm+AFE5s/+oe/HPu5cEEarcP2evb+Hqx7gj81Umu1tambdv4jFcABdIwncvYX30GuSe4qeV6cNV9mk+Mj+TYyG1sMBavblq+1arrdrrbs6YCSxDDpunQZwDDg5O5XTszO3n3eaIc5a1Zz7qtT9jwYdGnBQnQOuyUwHppOJDkTnWtNzpQGhKmVw1x8TT6MSoJ9/11q6YwFaK6yesC/nltMQx3J9vZZHDx/L5eWVa97BLSBRiM79gIYoxmxqzgV8z2qIEt3WOUp2r0TnK9fdbrOV9eVaQTqRAwwaNyZcw2k2Xpsoz3Gg4X7h13XF2tcmKmsMYE17IxmNKHEOD8zXv/rt73+Kn47CU0IFQgVCBUIFQgVCBUIFQgVCBUIFQgVCBUIFQgU+rxUIAP3zOrPhvH7eCgSA/vNWMLz+c1WBzzJA/85f+DWtNQAay3GgJ7/Y5xf8mue7XKq6TEHC3sb+sFdbd4A1Fq+aY6u2vKaCBhIpKEHtqVDdoAEwSQeQMXUK9LZV8BIlwCbUdVMF92aPm6uN9wjQo0gB+ksvvazQFyAA3MUKe7/bqQJvzPxWy+hizIQFnCsoF4PUDHXABnCrRbs9AMyaE56lt/bcDmIBKHweOfA8pTnA2csDDjxEAz6b0rJVgM4Awng4vNtbjro6azt7bgFq9oNl/m42moneHirpytpZS09kikI/Kz4C0DPU33EqeYL61eA4ivMsL1QR72GWgp3ILKQ9pKVZIMoM+PKwBgOza/e2+wBHGhQ2G7LmLReZZy7JY5/P9fh5Lu+glvODWGPDAQtocsIN1vomAOaYlQIcHaF91Uhd2gDQ0ICAlTZ5v4vZTJspUHF3gvq8lK5vRgW2V6BDmgFeNHksHEAvsNnPc0nzidTTU6mmp9JJrLCZRoFNf5BNV2qeNSpYAN28mOlQxwDWh6rKY7Vn97VsqlLKw1bqA3NoKwfQOZ3kUpBp7LKnAecA9JOVOSowHj+5lPc+fCAPHz3WhhXs6tuezPNUgSsAC7VnA0DvSLI2cKhQXoGVgUsFofyb5RyMlvOqQD8C6F7pzWsBdR6Wu9lWiO7tynEL6KpK17Q1ouTya7/yHflLf+7Pyq9++1v6+ajSv/fd35Hf+s3/R1794Y+krok16CXOc0mKXGbLhQJ0xnxayHxqSm8FfJOJXqf73VavB40NqGuJsdVPM3n46Km8884HqtJHK9w6MveHW7iTzf1xgG459AB038jQd7g8HKQHGDul7Hw+U3h+erJSaEqTBo0SJvC/BehAdQZOCx6gX11fCwO7fBcSrc0z2qTi9gp9Lk1BCU0r1rBCI04HbO57a5TRJppaYKbwdtag2sv3nVq4n0RYdlsueJUVsk4KuRliXTNXl5ey5TrrGo1h0LmJIjk5P5Hze6dSTCe6J/N+eZPKpMkkdSCc52Gjr4NmGW0AYg+OdV8eHQ9owBmw9qexgHNzlt5EZLg156MOPOj2sRS8J9ek7vt+j3MgnQqbEwVScIs84ClqE56a7bqtydacJmpTrHPPod5jZAbXgm8KcfNa9500zjmDz+E6X++2crPfqbsI1yn7nqSJDKkpxrVGk4ncuXdXzu/dHS3M2YvYpxkHd4/pnf0890iavci6nxVTmRZTVaL7eRiaWptR+oY9y4C/No0QzwGE95ni3jnhuDkry9U2fbfby+XVlbqruIAOvVf5NZbRQJBPVLXuXUXUASGfaAMBcFshut6fUdNbFvrmZi2XT65ku96q24s6vswXei681s9hytrVZisAuinQD6Up0Lm3+4YK9idtsvPZ66U5c/zuP//e5+rnuHAyoQKhAqECoQKhAqECoQKhAqECoQKhAqECoQKhAj9bBQJA/9nqFZ797FQgAPRnZ67DmX6KCnyWAfqv/9U/o2fggZbl/hqs8JbCqBTL/UEhus8KB5zzS3uAh4cQCtAVrAyjchD4rXbACslNyR3nqM1Ts391CvQ4SYUxVWDqlH0FAN3en88Fojz//POage7tfVVV55R13j6Z4/JKcQ8HVY0KQBRReMX5mp27Wbl7aABAJ4udrwYqB1X0AceALL4mkyiSgic462zNQQbGp6mp3GkMINfXZaCjWgWEANG1WWGzGT+T9QGEIVPc52JXOAFUtQxVM8KRIstlluYySSzrlvePgfC9OjaP4DbHChg7Xzc3CshQJOIE4ECVgpg8k2RiYM/n2PIcVYa7r5yHNijs93q8CsZEnIX7ZAQ0AznnACqnkLbimXu1wnUHjLBOxvwXiO7t9euylmpfqz3wmDE/yRTAzlA1z2baUDFErXRDTfD8aIucRanwH6RZVbBtO1q4o0BXe+o0k32+lEO+FJTNqpTsWtkOlWyHUq2ddX2KSJEVMs0mY26xNoqkseQJil6DjTUK4N1GqsN2BLKaqa258Cg2TYmMhTsQHUeF1WqloOrx00u1cH/w8LE8ffpUnjx5Il2fSIs1NwDdZcUDz1uXezwCSK2tB+jW4nAM0Dk2ANnOAXQA6gjQ1f3hFqBrOrdmbFssg9ruY7dfoohuXd2n8sd/9ZflL//5P6cKdH+N/O7v/I4q0F/70avStsQfDArPU2C5A+jnZ2dai9k0l9nU5hAQrEpeGl+cspfjjZJMm2cePHoi7/z4PSEnXtfIH6lA/ySAHik8Pwbo6hhQ76Rr2EMMrNOUcbpaysmJzQtDbdodQPfuCAbP+ZxbBboC9JtrXavaQIEDg3Of8PPHngE8Z+35/Gg+t2W/8AB9t5N+aGU6S6SYOtvtplGAfgZAjw2g03xQ51PZZjNZD4mum4uLC9nXpZT9RxXoi5O5rE6XkhfZ2BiBfXvR5mrF7ps7sNFvyUF37gs0XsRprEObATgfILf+B5y39aN27cBsB2e96tjfF3QdoboGivvGDwfQj0G6V6B762/+zV83vvY+M511B7BH4c3DO350uEH4KAN3H0aBrsND67aRXVXqACpzXtwHyD8n8903GTBfq7NTVaH764H59Rbyh/1em5oAx1w2HL8H6IvZXBisc7/PAc/bw15otuH4/b7G2uf8/DxoTWIcDhwY1waMXAev4V7BMej9y8U3cKo6B5pdn6krhAfovoa+sUfvf+znbvD9/XYvVxfXsltb0xnDGnyWlsHumgps/lj7ti9xT6UpjPPR+6JvAnBNPjQH+Hsrx/jdf/rdT/HTUXhKqECoQKhAqECoQKhAqECoQKhAqECoQKhAqECowOe1AgGgf15nNpzXz1uBANB/3gqG13+uKvBZBuh/4W+bhbuHFd5yF1Dif2mOZW51wMLbYAADcA7Y+ThAB5CjWh6Ve0B34GtLvrjZSCead55bBrnLtgUEADEUOi6Xao1bqFVtOoIgoMHp6akOgA1wway3TZ93bDM8quO8EhX4g+IaC2bXCOBV6cBlVX5vt5YXPsfOdqKgTUGFV5c6MApImKepzPk7WbpOZc37K5BXrm7WxQUWv/OZgk0Pzn1mu/9MPuf5e/fk+XvPjRbuNSq+ukVCOUKOCbAEyCrk1JJnW0tboXQ0q3QevBegPy+mClc8DDKAbjb2Ht4o3J/kowqfmnn79lEd7nKLqfd4nqwNBVqJrgm1o2/b0cJ9bDLA4t81Y/jXcpS9g+iqQK4qOexKKXesE8tH5rwUSCtAv3UViJG3x+RN38I2BXw9iM8pjlHH16WsmlKyHkyPXXsk23gqm3gqtQfofSt7aWQf1QrQVQUronbweZKNawnF6iRLZZIaQNec8fIg+91ayt1mVKBPsszsyqdkBuc6ptOZzLCEny90zaJyfgJAv/9I7j94KI8ePdKBhXsPGKcZwFu49yKtWrh7bwRNWldU5W243aIfFegK9xtv4X4YGx60UeRjCnTjdgbRx1xsFPwOoGNvzvgTv/ar8lf+zT8vv/xL3xyvke9997vyz/7JP5E3XntDrea7ViSbTWRC3vnKWe6fncl0kukALJqjxEwGl8utWczsKQDFCFv/WO7ffyhv//jH2lxQd5HU/R9l4f7pAHpd0fyzkaY+qIo6SxNZLsy+faWDJoelQXIF7D5jHrtuoKsBdG3GiGO5Wa/lZrPWdeqvc2uy8REJ9mcaIqwxyF7HGzcOMBPvwB4ZRb3MF7nMFvm4voqhl7N4kNM4Gq/9ZjKT/WQhG0lHgH5oa2lc5re/x+RTGoBwXbi1WJ/2E2FMIrPi5jzqcq92+ofD3hTW5UH3xxiLcLd+UR6nxENEqcvgtrXom2Isv9yAqncD8aCW46H5BAjv9yV/jF7h7m/y3AO43/jP9U1P/l5DnVHwY5Ouuemu6armvoQlutv3eN8+Eh3eupzroexaqbrG7j2+YQqrd2rnYXEc6z5dzGfjPuct5Pl89jkGDV9UgHPDxQDV9nKxlJPFUhYouIk5mEykJXN8t5VqvzOnBWdF7/fRsYFgvD8ZROf7BtDZu009rnbpuAO4e402Z7nmL3VtcU0WfK6/7/lGBr8+WXujDfuhks31RrZr1p/ZPLBXcR3wdWyowSq/sfuKPy/+rM4puHK4+6HrOdFGNt9sxfN++7d++3P1c1w4mVCBUIFQgVCBUIFQgVCBUIFQgVCBUIFQgVCBUIGfrQIBoP9s9QrPfnYqEAD6szPX4Uw/RQU+ywD9b/z9v6Nn0DuICEDHUt1sdU11CBxVeF5V7pfrvdq6AtABGy2qNGdty2uathvtyrFr3u22CgLIagaiZ9OJKrMBSwo/gLoOGgDavE16lsWS5Zb5zG/tgQgGJacKbQHRwA1vLawqPTcfvuYjVEdR6dSHHsxoTruDLdhpk0kNQJ8B76fFCJo129zBca/UPp1O5QSbeJSmzoZXyZuzNNds4TiWBc0Aq6WCaY4ZaH5zs9bs68vLC7m4uFTL9C+++AX54osvKmxRtXdVS9z2EneDqoE5bz4rB2gNkearY6dPY0NzKKUpK1emQcF5iqV2ghrecrv1q6qO4a12PuS8K0Q/sh3XnF4gsQJ6ssHr0VpawRFKZqA4ABY1/45zAk42qkqfTyaaKa0W3rOZKVejaHwvEH7PcWmWNGCz1PfYbw6ayWuf20iepTKdomB2AH02kyyPJMmwZU9G1WUE32nRZXtr+kRO2koBeuIssYGW18NEbmQitVpGD9INnRziVsq4VcUq6x8VO5ny5D4bHAKe51IAgvN8BEuAx/3mRlXoHhhyvKMC3QHIQq2dzVHh/Oxczu+cy9OLa/nAAfT79+8LAwv3XgCu2Frb3BAdTS44Geiq0tUv/N0AOkRTv9CUgjW4Wl47gL63DHRVoI+wzQCcvk6dAYDq+vIRIpoCvdJmjNMT1NlL+ZO//msK0L/zzW+o6vnpxYX8q9/9nvzLf/Yv5K033tLjZKlP5oUUy6ksVks5Pz+Ts9MzteHH0p459ABdQXQcHzlI1Ko0Jwf9gw8/lLfeeks+fPBQqjaSqvsoQJcokyE2iOotvX/Swv3jCnSRSh0D1tLUexeHkLv884U168znCj8VoCdmR+0f8Faguq57tdCPZLvbyXa/03PwjSG4OeiaIT7BwXRxFuO2F1mzEGuRedEc9cNBoniQxXKiAJ09g7VZSG8K9GjQZhjgZTOZy2Eyl22cm4X71ZVU2K/HosOU3CJxxjUSSZyaehjFvQL0biKT2Oy4adKoSsDuXu30ccPATl4BOm4LzhJcrbtjmoQyPTYPrrXpSbPLDaAT1eAz3W3GDLBqM4hTjXto/knwXG3eNT7DrO7H93Vwm3oV+USmxUSBvLd4L6taDtyTetcggsOCbkyxoKj3DRotTSLaLGL7M/tg2TYK1VWpzr2L+9Ik12HxCEfnR5OAt193jTasYdxSuAeuAOhLmjAWY4RIc9hLRRTHbju6tniIrs4hbi2pqvxjCn3s7dVZQsvsmsPSRO9f2rDAdYpTDLEnaaL3BvZa5s07BSj0dw0e2giWJDJ1oL1tOtlt9qpEZ69tmtoB9BNtYNM9TS3nzfb9OIKD+pv9fjLOFz8z0FhQAtC3W71/8fiX//hffoqfjsJTQgVCBUIFQgVCBUIFQgVCBUIFQgVCBUIFQgVCBT6vFQgA/fM6s+G8ft4KBID+81YwvP5zVYHPMkD/9//z/0Rr7UGgKoDJSuUX5872FUCucM0BI7Umz1CXFqqUu7VwVxN3BUTkeBuY+X/Ze7Nf27IsvWusZvfNaW8XEVmRznI5hcsuZwMYu2wL/AYSBr/DA29gCRBIIISfeAEBfxVGCKis7KKyjcjI6JvbnXP22e3q0W+MOdY+kVXAvY58CN+YOzR14p67m7XGnGuuq/0b3/dtFc7wHAPRuYwmY7VJJ6PbHwaghmqLi+U16r40JbO75wumegsZ0Sjd1rdrVdwCOQEvamsesnAdOjpoAw4BloGTvRJSCWKiMMLzqIHJKBGBEmRAa54s6j+AxpGrycVsLhfY3qri2CA0ikGyhHk/Vdx3IvOThcyXS62vqq33e7kNtXn85LF89tlnCsJPFgZh9DnYt2NbrJniSd9QMB2NZZwZREc5qoBod5ASiB5Ah87lHfDiTRCcJ7DGFPUGaodjgJEdu4LbLDUQhnWxAr6dwh+DhK29BkDIPAabbI6BuQBCYUM/G4/l/v37arWvtuu8tulsHWy3arksowEyeCmCfTQgZ7PaqqWwWybTFDHBwn8y6fPDsbkejYHnZls8VqVnpSPpEnUNALSd1AeF6Gl4/31ZyU03lJt2IHVi849KtcgbKTLs3LEwrwUb+hwQz3sNDVxOJmOZT8lin5hdu3SCOwAAfbe57RXzcDDqguW35ztP1MIdhfNpnwt+dXUjn372RD759HP56KOPdKA+75KBCGBK4TCKdGB5qnPpud0dfxZs2MPv1MLdKLgDdLNw38kmXHNHtSpr+K6Fu36cZry7Al0z0MsSj2w5OztR1fy/8b3vyD/+R/9A/rU/+iOF/Z98+om89ZO/kB/9+Y/k/d++r/Cc4xnPxjJZTGR5upTLywu5vLg05f4w03liHr3hZhSaEdT2m/gFVRI38uFHH8tvfvMb+fiTz6RsDaDbA8jIeQ5EkjsAXWE8edzBXjxktNvaNDcGBjbaxX4tbVXIhEiAyUQV6Cjs2Wdcwcv7DADoXCv6scB0dP8opO39+J2qrUuaiYhp0NYGbVi5C9DZ52gKMNhrWeA6R1i4N61eY6x/APpoOpDxNA+NAZlMpJVlW8u8M6tvGjnIQN8MAOgDbcIBVKK9bjOsyBMFnrw37gzZELcNd2QQy0Av2Td4LwPodXWQSl0AUKAHm/AAn9kfvClpkA1lmFnzCHsaqnN3DfF7hinRg1Jabd5tjyHHmwYHHqoyDwpw4OsXLMa9ySM4fuj+yb2mMccMHjMg8Wyq78leBLTd0nyz3+t+a3OdqoKe+wq1Zb9hfZF3LgNvMqkVrpMfvy32Njch6oFmIqIv/Hqz+bK6sr+5Nb0Df1fMz7Bwn5uNu0P19rCXmiaLvTUFcT9lvdShfn1DRmgGMWBvTQo8x65b9l07f48R8cx5jiELVu/Ac80vH420+YN93mE976mNZUSO0NAzGUvTdLLfEaNwjD/hfndycqp7tjdc1SWw3u5jbvXuzSDsU3pM2oxh6nxthgruLhzzD/7F//1K/TsunkysQKxArECsQKxArECsQKxArECsQKxArECsQKzAy1UgAvSXq1d89tenAhGgf33mOp7pC1TgqwzQ/9n/8F/pGXhOKvB8uwF27vTLcwB1UwUlK0AjAGq1th6ODMYEpaupyZMA0Dey3piyUQF625hF7wBYZLbmwBB/ANAZaomLKnQ61XxghoOwXhnaicIRFOjA/fF4pDD/rm2tH6e/VqGxWrFblqva3eZmr8yxoepkcD5ANkCIW5Gr1XxQlrsK88HJidw/OZVT8tpnMwUMRVUqnNFc9pD7vjhZymK5NJCHsrsoVL2KivXjjz+WDz74QK6vrjRTGPWzWyEDc4dpppbtntG8IGcXRXQ26EEzWdJAdNwB/GEAvNB5cZvdLOSzu327KgixesdOX7N0gbeZgvMDcAmVLWpCVLIBHtJQAAQdj8Z6vEAUt3AHdjFn8+lUHqGmf/11Bd80XTBHq9WNqu5L1JfTkSRj8nQtDmC73sr6ei3rleXDM3jvMZ83ncjJcinLkxOZzUypizIdKAtEP2x2sl/viEXXtTPDGaAu5LQpRLBaZ/3tD3LVDuS6HUibmk16kqdS5p2Nxo6jrRsZdCJ5m/RqTcAYVt+MHsiWhexuV7Jdr7TBAOgPHBMy5lXhbWM+m8vJ6Zkq8i8vL+XevXtydbWSzz9/Kp988pnO/fvvv2/27eSAozwNsKsDqjOCYt7gvVm9HwG6eilDwY/qeAA6Tge7bd/YAsS1JpAvAnR1s04tE97y4ytpq1LSrpXz83Mhx/xf/9535d/+h38q3/7Db6m9+nvvvSc/e+vn8hc/+Qv58IOPdclxPJP5WGbziZycLbV54t69+zIaZDqGw0FvAT0NDhKcj631QnYFo5T33/9Q3n4bgP6pVG0i5V+hQJffUaADIh1GWrOMKdAdeFPPhrzvYifSVH0zhgLPmQFFbQpBPa5W7dhzAyHNOYE5TToOJCj+FYQDVRtr1qGDAHts3sPfJ7hSVIDykEPvmdy8RrO7g3qbQO18nEo+SrVGav0vnczqQqa12Y5zHPtsKLf5RLbpoI9v6DjJHPt79ha7zlCfG0A35w4aAbJ9IvkhkUFrqmH27rYFUNdSFOZ4cTjs1Y2D4Y1C1HOYjxS6897sK55/7Wtc5x+HCxplQra3xxB4HryDdt1zAnS1dWPxAW5T7mr+3iHE3y/LdA9dLhZaH1XDt61s1P0CJwDuEXbcNDIw2MNo4GI/y8dDyScjnQv2q+1+L6vtRgcPs00fyFAbuwygG7y2hqwmXM99jrhHdoSGAG0Q4X5Bk0hQpSc0oux30hSH/jr0pgG1tw927e5swnt7fAX3Xo3FULt4a9zwBg29V4eGgeForHsg95/ZfK7rx3LLpb+PKLAPK8EhONdrUdY2grU81+Xp6ZnGTfQNBJU1MvCe3mTCm5nlvtnhM6jz+va2V/yzTnj84H+LAP0F/nkYnxIrECsQKxArECsQKxArECsQKxArECsQKxAr8MpWIAL0V3Zq44l9yQpEgP4lCxhf/mpV4KsM0P+L//G/7YvNF+MK0Ldb2W52/Rf6gPS6KqVWu1cbfIGuSuSgJuyzVkUUaCi4RAEYlJZ8q+9fwgM6UecCsP3LerMPNngNQFelXFtL01SqONRHUOPBSlz5DIBB0YoK3bNzXe2o8CzAQX2pQhbL2gU2uOod2ubAWK3NhwaWPQPewRIwywHQw9NTeXB6JkusxQMUQvnLeaMCVrUiykmyn+czhU8KpHc72QFdD3t58uSJKtBXNytJgJxtpyo+oDgwFytxoPrJyVLHAhXmcKxZ4w7aUZ4zUKy7tTXWuygwUR/6OWgOc8jR/QKUQfl/B/zRMMHrdyEbGUAMAKVmDsYU/qjXgMEchyxYmGMTjAKdAWzn2Dh3PW+s6VGPjnLpBsdM8f1mL5vVRja32P1v9XmAXeZVFeBzt9oeyXQGVDd1OOupPpRS7VGgW04vMOukQoF+UAW6qpzLSlYyllUyUoDO8QOTy0EnRd5qA4UB5MZs8+tWP9vW61jmuCLMZ/11Qgb6NgB01iGfgUK1wwPewVvbynJ5IufnF3JxYfCccX19K48fP5OPP/5UYTSDDPAkG1rEQQBmwHIy0Q2gk1+v6fX2u2AHrkg3uCiosjlY76M+R/FPw4Yr0BWgo1QOMFCt/NWRwN6f89d856ZSdI8FPxD9+9/9jvzbf/r35a9/65vy9ttv6/jFz34lv/jZL+WTjz/tr8n5ciqL07lcXJ5r8wTDFeg0Q/h50UCiLWq1AAAgAElEQVSDNTif5wr0fVHpHKFAf/fd32o+POrzkp6EUA+zokCl/0UL9xcB6JxTVxfafkDOM2M2Q4k+VpcJB4Gad+4A3RsZ1JkApfmxecjgediTAoBFuYzduu8F7D3kcztA1/Wlc2jNOH1WOBbxo1TyscFIxrCpZLjfyvBAZrs1fBzykdzmY9mmlpWu80VjD80TYiCaIbh25MRdGKRlAM/zfSp5e4SebVNJ05RqB8480PijMBcFd1D067E2pqBHZe6W9b9rw67rR5uomuNnqnLeFMq+xzsg5893Qbo3Jfle7UCdNeN7NfcEADrnY5nrtqcAmzl2fW9s4IMNO+AcsIsCfTyfyngx623d2adXRGlsN31DlTZw0UikTiK2H7hjQKMRD3dGiDjxDUGbHnDEmEz6pqu8aSSvS26GfZPA0UnC7OQZuH+w//JwdTlNAeyDbvWu8xjcW7xuWpfxRAG6K+Gptd8DvNY6dyEawH9XlrXs9oVgge+P+XyhsQsA9GOjgHrZ270+NJ7hjkLkhu75wXqe+xX7oM+bg/8I0F+tf8fGs4kViBWIFYgViBWIFYgViBWIFYgViBWIFYgVeNkKRID+shWLz/+6VCAC9K/LTMfzfKEKfJUB+n/9v/z3PdziOBWeooADTATFIVC9LA5SohYNIBTVoduj3wUq+oV90+gX6oAZ4GQdlISAUAPKc5nO5gpDFL6QP60WzYlmj/McwGVdk/UK6AnASJVvqrHrATLKZ7V1V1WlqQZVsRfAkyvsAMNks/NZrjjVfGGyzu/k7iqAACQF6EdxAOjgMmCH57M/PDuThwCH0ciUim0rq/Wt3AZb+R4Yjk0pDcx59uyZ3KxuFOQwyFzHOh475q62HNn9lrzmvTYrpB2QOpHlEhvwuSymU5kNRjIZDPu5wR2gBd5iPx4aGiwLu9bjcvDhWbtAJgdWmWY15wr+gMXUxW2LqZs2AxSFWiczJ2p9HpSmRnat1qrgzDJ1JBgPh2r9fXZ2pm4DxYEc9aKHK2DmKk+kJrs5gKrD7qD27bu12dKzbgDogHuAuCosteliKFPsricGt9WymImBG2o+O3bemSzLvSyrveSegd52skknssmm0qQGmfD4VvX5AIWpwTEFyEUtXVmbHftgYBAfh4PJqAdL5M5vb296BboC9KBAp9nD1wOKTpTYDBoKAOg3N+seoJP3zeg4pnykAN1VqoDyJAU+HmErFuZJCmyzPG0H6IBUr6VauONwQLNCxbXT6HFbaL0p0Pnz7wJ0/dy2kaRtJE+kt5z//nf+jvyjP/178q03/0B+/vOfyy9+8Qv51S/fll//8h35/NPH5k4gIsvThZyeL+XBowfyzW9+U958803Njh8Pc1UM+3WoGc24MYSMahToh6qWoq7l008/U0X+54+fyKHWqbC8dv2Qf3mAjvF91tUyymlGMWt64Pl4MhKy6/2BG35v4R7gYFPTnFKaRXqoJfBca6jZ6AY3dT1OJv01yHseNBvc4K4DXmtkMajMA6t14DkQ3R/JYS/J7bWkm3Wv3D8MxrIOAN1fiz65JcO+c+vvWpqukkZqBegOnweHVAZFKpmGpVs99bxqFOWmKufchtRjYk0A2mQiiex2YT+qwzqijSPsM35f0yYamqvK8rgfhOuH99I9lOas0EjD57m7h34O7h5Bje6NAPzkOvXnaRPNfK7v5c1Ze7UMP+j7alNB28pwPFJnDRToOJRwPczPTmR+eqIqfV7LteEKdOaNvUUhNg0JIdJAG8VoSuDcaKII141eZ6GBQeeV+w/7RHDE8OOdcC9D/d9a48Hda7FfD12n9zuOgTXkdbJmrq3+2e9j6kSQZVoPvY/O57bmxpO+fneV7Q7VuUBpaGNoY1x471sy0PcHcxQZj7XZB6cMXDN8DjQeITQcOZi/en4lz54+02awu40P1MGb6Hx9/vm/iBnoL/QPxPikWIFYgViBWIFYgViBWIFYgViBWIFYgViBWIFXtAIRoL+iExtP60tXIAL0L13C+AavUgW+0gD9f/3nWmpVFaNmrJuggj5azwJGUBJjfwuUYADVVQXZdr3q0EG62tFi/16Wgi5QtbNkpmv+8FTG06mq9e4q0DVJOBGFuXypD5BAIdm0puBTJS323wGgK4QuCgUYmhOcHQGEWwUDNjxTG6CiectVpQpYVVUr9LIMcwMEZt0MdLBMWoNmbmsMZFGAvlgIFu4PTk5llOVqc8+5rrEf3wIWyAsnBzjvrZ1Xtyt5+uSpXN9cK5jRnPjtRnPc97udQnBgOHngWJpTb2zJyfYGnjPmKByHI5nkpuCtgbYWtKxqcFPjZvr5gB9AhgGYgc6tAqIOcB3UooNgae81H1Nza2jwvHbObR4Ativ6yR9WRW6D4pTc7yNsBjgb7FqErGXAWsjzbVsp20Z2bSX71uaTURxKOWwOAkhnTlHPo1om+xmFMGuGtTOeAM/5Xa5zqOpNcp2TXPLEmh5YH4tyJ4tiJzngC3tpoNtgLtvBXBXoQNwuky8CdM5JAXolSVkbjA/500DWQU5dTZVaoM5fY+F+a9m/ISdel45hMK092edYt19eGjwHot/ebuTp02v55JNP5Z133lFFtwSArqHkqhCHFwPQyXs+NjwAz1Gqm181D9TMotCvB+hFIWvWFRnZPfBVGWm/rrXJRJXTNnoXiE4T1mWUZ2rDfv/+A/k7f+tvyr/5/e/J648eyFs/fUt++tZP5d133pP3f/uBPH3yzA6j6xSen1+eysNHD+Wv/bW/phCdDPvpaKh/b7EGuCI0WmecFrCa5/qsO5G6Ffnk00/l/ffek08/f6LwXAG63wgSFPRAThToIe8agK022scMdFXVc24hdoD1gI38ZJjJfGLNHTQ2EA8wHKDQvmtrz/6i+v7+9gM8x30Du3NzAjBYzTXimd7sMxMag6aAWFNdM0c0B+xpHnHFOA1AqiQe9K8FoKfYrg+C0wDNDoedpOuV5LuNjEYA1pEq0FfpSDbJwI4Oa/FEbOheZfnardTSJhwbDT/sc0OF50B0FOhuCc85NXWhEQscH9cz6u18dHSkYI2s1wZz2RdoDiFnnOvSwLhlxVMPnd+isBzy1BqYrFGJhg+rJ8B7s1nrcx0C0/zEtcbDQDMwnH0XgJ5Zw9UMe3QiNSY6B5u1xYM4GKbpi32Ke4RanY+GCs6BxUDz6clCpsul/j/rjViKzcGGA2lqpXUUA/0eX4KDQFlXto+E7HVzALA9lJ/srzRJqWOF3+MSkbF0kqu7Q5gbdboI60evzUbvg9i+02zkzQSo6mmC4eGZ9TRrUFvqRhPIfDGXAU4pw2EfB6BNbdwD0kzvoZwb0J3PZI5XNzdyc7OS1e1aVrh97A/6HGq8XBCTcSrkubsjRc7entladSgOPMc5hfuW35f1nhzG3X+3/fB//8Gr9M+4eC6xArECsQKxArECsQKxArECsQKxArECsQKxArECL1mBCNBfsmDx6V+bCkSA/rWZ6niiL1KBrzJA/8//5/8ufFFvNt08UD8zzO6ZbNtOFc7AlutrssKvNfMUsILC2JS/R4jKF+765TqAt1ePHr9kB6bbyPV1WAeDWFpJTBEdLMW7Dr1ysNO9a5vbicI4QAwwV22hA5RyRbRb3bryVS3fg6IaIOXWtwpcAvQChPRKbRSRCtDtHFwBCDwCDp3P5nI+m2G03aumLRu5VWihkB5Ip5bCI1U+kgGOcs8U6KXmoCtAJyuXnPmq1j/frmhQKCRDga4AHQX6QmZAmpCBHhKZTXmtduo9utWaUHtX41vGr8FyzgOXAObV58EV6DQtaL3U+pyxV0cCILZmxgdLaAXpHC8q0QCamQO3UDfYNdV5VMiYZHo8AKdNuZfr3UZWh60egzoWlI1URSVVUWvWcl1XCjapNY0Omi08mcpwlOrIcgN3GguQjXQw/zrnWSaz/UZH3lTK7toklcNoIYfhUjrNGkeNnaj6vM9AZ71XteRtJznW9+H9tLEEqAqoDA0V5eEgu+2t7LYbsyE/HPTvDbQDvsngTvWY53Ps9097C3esk1Ghf/bZ5/LLX/5Sh6rNOa7EQCLHDEBPs4HWx4BdKyjQIa2AReoKUKNBhdGr+YtCbm5XcrNa3VGzm0wc63D/AFWgqyg9qNnV3UFkkCYyGQ1VQc74G3/4Lfn2H/11Wc7n8uMf/0h+9MMfyScffyyPP3ui0QMGBFs5U4B+Ig8e3JM33viGvPHG6zKfTjSTnqYK5gW4x7pmcB3QiMM1ybmn+VA+/Ogj+fWvfi0ffvyJlE0qRXPXch578aEq9XXqQ9azgrvQAGRzRdOJNQK4anY5n8ol9vKnSwPoZ6eSa+eAZdb3IDioshWW+97H/2ONrvDY6mjq5Epfq9dWPtCM7vlyaQ1C47FeF5wbedvexKOqavapPLfYCRwUskQaYa89KtUHTS3TqpApVu4Bgm+TXK7aTFbtMe++xZI/S6TFISPY8JOBnpOBzuSGZow8APRhQvOJOU3UVSFNhTOE2birQlpaBcjegMS57YtSG4/Y1/q897B3U3lztKi1oYq9w7O9XZWt9xR1Ard4ELP6LvXaADa77ThzCrjmOewVQHTWJiCYoRn1g4FeC1ssznfbcB1YFIQCfGzFaaYAGodIA34mg1zS4UDnDOt3gDiqfQb3AfYX3Dj0dzT5aE1wDyhlz32mZK7tVmYOK7aX+Z6mFu6hKcxzxnG/yIqDpOxBYa2q6QCND+zPtTUuTMY0BtEwZpEh1M9cXvb6mXcV6Fzv1AyVOMft69Fy5K3BQ6+GJNRtPNYmCgPzqV5v3INuN1u5xWWmKPu6Mh80gIxH436fN7cIrhPpYTm159qlAcYBOte2No0EG3pXov/4//jhi/zzKD4nViBWIFYgViBWIFYgViBWIFYgViBWIFYgViBW4BWtQATor+jExtP60hWIAP1LlzC+watUga8yQP9P/6f/Rkvdf/FPpjkqyDv23HyJDnDi90+fPg3jmTx/8kwty93SV9V8AZz2VtGAvgyAaipFYKNnkQMM/HMNZRmoPoLaTpL0d/Jng027g3FgMbbh46Ai73N/g4W7QplgHewZ5G6zC0DGrt3VkgAtJXCSKJTsFXYKjkFyBs/4/XI0luV4LB1K8pBtbsDc7NDVGhd1O8BqPNLXuD05YAZIzesYKNAVHN+xdccuHzA+SFJVvZPbTMb4MMtlGGx13bJ8kGaSJda04CAVdeNdq2COgePinP2BupHmART4nDsgSKHfbqvHaqrhsgeRalMccp4BTBzvF1S4wQ7Ynzce4zgwkcl4qnXjvW62a/n8+pk8vb3qlc9dI9LVNGkcQWCuAJ08+kEP0XL4cW6tFgaNKpkNyYWfymQ0MctqYNb2ViabW8lqs5RG2V2OT6ScnCpAVwt3B+iDTg5loefblJWMk1TGkur7WAMAdtfHGAG1x+f5WqOtrmcDh6nmIGP33qvXc1PgTiazHqCTP7zdHdSm/Gc/+5mOrgOGA9CPNt7A8zQllqALa65RgI7dOwpmBY8KCm2erdnDcsWfX1/L8+srPXcHmqpUDxNvatHe1b2fB2qO+pzM929/+9s6vvH6a/Lg3n2F7T/4wQ/kz/7sz+T506eyWa0s5qGiHo2cny/k4vJE7t2/kIcPH6qCHei+VHXrQtcwStcdddtuZbW6kaurK1XKjyZzGU5m8t5778tbb70l773/oZRtKmWbKcg2y/lUsuFI8uG4P149Hahkdwc0asdErXb0vhfcvziTb7x2X157cNnHC3RYaxemLPemm+Kwk/1uI1VZ9NeOsBd2jTobeC21eUef0/Q1Pj07l9OzM1kslqoSZm/j3G5Do4DaiRelwnOGK38B3UWxk6Lc9Z85TUTO81TOBsB5a0y6bRJ5WnZyVQWFNLnfTMogE0C677fEHExmQFCLuWDkh1SyIpFxOgrzMJUaNwAFxfYcHDp2h70OGkAU5ua5VKwtjdkItvXEY4RmHCu/NW/4XuH3Aq4dj1nwY+OaZQ/g+b7fOEDnOX681nxltdWmnDFm6PbgmkdZzvXK/gL45bV+HWpDCQ4L6ihibiLEAxwUygcnk67TrHOG7tlc51mm7hicr+9VZIRTj/2h6PfAu1bu/n7AbCzVAdBum9/tttJsVpKURT+HrGGNwWhaaxYoy/5ecXdv9fsEn2VrmGvd3APYq7m3eBa874N2XzLXES4Jv6+6RTvvT4yIjt1O1odCtiED3SNPBrndA/z+pY0PNPBUNm/MD40D2qxBA0GoZ28Xf8eGn7n66f/541fpn3HxXGIFYgViBWIFYgViBWIFYgViBWIFYgViBWIFYgVesgIRoL9kweLTvzYViAD9azPV8URfpAJfZYD+H/3z/0xPoQca2Om2fHN+tGZXtSQq0jTrVWxXz6/l+bPnqpZ2C2jyqgFDKNI89xUwgbqPL//9eUdbZque5uMCV6pan+dqQ7XqHgF8zRJbQWH40p4v9NU6Gwv3FKvZzBTIAZw7yPHn81yHwg451NYcMJdnfdYwCkagCxDGz0EVxcFm2CH1CPUznQCudGwaVQeqYnI67W3ozSfbYJbnx2MhvAdWAau3W4UTXnOH6gD0BEvetutz1xfTmSp6ZyNTbip8IoMcxXJQCQKngL4AFs8d5rM9751z99qYFbg5AzgcRKWpMCYAWYdjvAdgBTgIFDe7dAO+rnR32OcQRsF8GD4PmwIF+q0q0HvL/7qVumikRoke8oIpG+sIiO5wCZf+LCN72tYDYzqY6Bjm4bzSVMbrGxltVoKS1zLtB1JPz6SankkyGAWonsghb6TIWgOH2OhXtSyGI1kMRvrZlgONwtYAuh8v6tGyIKvd1MW8ljU6UpVsflRwprye4x8rUGbUdSuo0B8/edoD9LZlDo7KcmtKGCood4CuNttdJo2gsA1z/2UBulqgH63DsanHcv1kuZA//uM/1nHv8kIW06lURaEAnXH9/LnscJ/YO2juZHEyk9PTmZydH9X2i9lMX3t6Qr7ymZycLNW1AGjNugcqo7TNhmPJBiN55zfvyk9+8hP5zW/fk8IV6FhnA7Fp4gkA3ddcWHw9QLf5ClnunUU78LuH9y/km288kjce3Q8W7qcaP1AWB3NRCE07wPPddq2W7X49AOKB7eyHmtVNY40q0Etdf6ZAz2U6m8t0NlOoy3XCPobDBMOBKHNIM5HPH6/rukYOxVYOxa6HtItBJpfDXM4H1tzDWNUiT8pWnhfHPHkH6JK7I0Ei4wlq6KFGxvfNHftEsoO5Nah1+nSq+eetRk8YQNf9qfjLAL0BioZrvL/X6baR9Kp3b9Th59092GvYNyLd2dvvWn7/LpTWaztktfsc/i6EZ89E+c/g4fuy77feFME+vis5N5oErIGLvS1VVbpl1yuQznMF6GWIvuBcULQDz7Hhdwvzu7nf/v8oyIn1mKEMD8A/Oeyk266lKw5HdwB1jrDMd6+Zw2fq5nuzNyP4vkod1TEluAe4Ut2buXzPRIXuanRzqEh6IM55eo02+4Nco0JnzwvOBQbmp6pA72se4Llaw4eGBFWl897B8YTa63GEfdvnmt9HgP4i/zqMz4kViBWIFYgViBWIFYgViBWIFYgViBWIFYgVeHUrEAH6qzu38cy+XAUiQP9y9YuvfsUq8FUG6P/hf/kfa7X9C3y+IE9CRrKDbIDpXO1dR71lNfbNQHS1Gw9qOmy8UeHyBTtQEXCkNuFB3eywADyicLeq9P3UXn1/0GxaU9mZCm6+wAJ72ucUAyxcHdirFataM48ByHdVfA5vHBD46/jpylTPOgeOu2LvLkB31Z3mz0J0g0WtwhTUe6izPWd8MJD5fBaUiEcLc8/QpR4Ox1F43wVrmt2LDW6a9fVFHdvVjUjdqHKXcbJYytnyRE7ni77JgPPGYrrVPF5TB6LaVoiXJP1norQEwnhWL7UCuDAH/jpT+pq9uQMozvXm5katf3lPA6EnQVk+sSz2OxnP1MjnTxXuWPRnKKkt+7doKtm1pexbmwfWSlO1Uu5LKfbWFOGW6HlGlrI1RjBShefky2M9bk4Fk3ysgyYKfXSdDG+vdQDQFTYNR9LOL3QA0DXTNxXZJ7Xskkq2ZJpvt1pvteafzrUxwecbgA709QYBiG2F/fUdFwEaOVD9Wia3nZfaPdedqtAfPXokr732mtRNJyhbnzx59gWALmJ1OjaADCUfjFRNqpnMAKomkUpZsoHVL6NAx2iB4+WnuxaMhgNZzKZyfnoi3/nOd+RP/uRPZLmY6xpfr1Y9QF9dr6TEwhnL7JA1Pp2jwh0rJD8/P9eBGwUA/ezUsuAvLi40S545xTacmhMVgKoedf2v335b/vzP/1xB+qFOdLjy2QD6WAYjU6DbXNuPuxbuBtBrtXH3+UJ5/q0335A/eP1hD9AB5wWuAxoXYM0SwHOy7WmWcBDaYeEOVNX8alf7Wwa2N6ronA2YLyy4DdpzjLg5bHa7vr563OTc69owRTfraF9sVYXue/DpeCj3x0O5HJmlN+Om6uRx0cqzw9HJwgC6geC+6Wicy2g80A3R91bgebZPZJQOrQFmOpWONU2zzP8PQMcZpLVJ7rOwAdDYlzvA5Tx8zfseb+s/XPMB0AOqsdDnGBy09qpwmiTCw/ce33P5ta/Ro8MGmez9K/r9CkcRFP5+z2X9rPc72ZB7vt3qmsMBJMkzSQZZn4HO3AHPgegOizlP4DkQ/e7n/+5+R8OUWvjPFz2QT8uDJPuttHu7DzL0+g7rw+vlsNqve35/tyauQgfQM9hLHI7783wecDiw/RNrfnNK4bmuQu/jAA6FPFut5OqWHHlzBqHxA/cEIgi8OQnlOU4jwHLNop9O7R47GPV28xwv9waGOqmEBjdmJgL0V+wfsvF0YgViBWIFYgViBWIFYgViBWIFYgViBWIFYgVesgIRoL9kweLTvzYViAD9azPV8URfpAJfZYD+j/+Tf6Kn4OBHwWGwRQbEAmZQLC7nC4Xo/uU69s3A8/Xa8lBR4/JFO1+oA5xcXY2yj5xxtzYHwmsULJm3VdmD9t3+oHnBfOGv8GoylsVyJovFXIEbD4XuZO2WBgg0t5fs16ZVRalbBnPMCmFQjAY1I8AMBSggxNTFwRY3A3jmMpmM9fWa6du1+lwHH24rj2IdBSF23S3g73CQDCU6YBr1/YxcX8tA5s9AkR0NAgfLX3eAvt6s5Xa9VkWk5bg3IXM7NwAR8tAbbJrLWqYo21HyLpZyeXYu5yenPWjltcB27MetMUHULUBzmNNEgRGfSxbuiOz3kR0bmbuAIVVk1mTN20PnPGSXUztsga+vr3Xw+rNTA+hYygP0eY7V1eYBYOUgkLUQ0qpD7nqn4LoZiLS5ATlGeahkt97LbmOg6aDrAPVkrrniBihRmnKcQFuDo6rMJAM9HaLLNsDZ1DK8vZHR+kaGbaMwH+jaLi6lW1z2CnSOYyeVAnQU6A7QTydTOZvMLLdZM9oZBlEdQCUJKmSgdinM5Wa9MaCqkNGuAUB616E07dR2GXj+2muv658PRfUFgA5Ulw7o7iCU8wVSjdRBHNhMo0PViAJ01qBZX2e6VrESf2ELd4vxtuMMw6HXGPX5Yi6XF+fyve9+V7773e/qWtpvN/LsyRP50Y9+LD/84Q9lc7uRmsz4phWaHMikp9FlsZzKyclCmywYM7XwH8vZyYla2APQabIB1PeRBthCd6mOX/36bfnhD/9c3n4HgC6yr8QAeoN9fSqD4Vjy4cT2Ag18sAdNJAoksbnmAgCgC+sQe+6BvPbgnnzrzdflD15/JGdnpwpx2Q8O+51wjbG2yK7fbm5lfbvSNTSbWSY0Sm2eU9eWi60qcg2ptxp6Hr3taaGBIuRBq3r5cPhiFr3ailvcAqMo2B/YQ7cyDjELpyMA+kAuRmbrz+fc1J08KTp5VjR6ffC+WLfLMFMrcm8AYi7oR+gEa32zCc8Oqdq4j1LiEMwdw2zubV2rarmuTIFe7NV9Q90lyHtHhUymfGgMsX27spxw1iTuGaFpxq8P1rs1mdCgY9bf7DMAWNYAe8ddgK7uCtqAwhza2mY+2HcdXPu58DrNp2dd6DXaqXqc+wqfn+EAkef6HJ7LsapleWha2m6xy6dpI5EuTXVvxTlAFejMR2i6YQ9j7ekeWXC/sfnS46GZQq397fPZm4Hns/nRgSCvCkmp5X6njWHcD4HnBsqtMcLt6+3/GfZ7h9/+edzLiAc4OT2T4SBkmqdYwdPU4Znt1JmMedbTQUq9txBhIdY0NRppc9d8NpN9Vcmzm5U8X62EehCrQMzG6emZquh938OmvalbnQu/plX1zzzp+rArUO8PV1d6jjTVcNw8fvp//eRF/nkUnxMrECsQKxArECsQKxArECsQKxArECsQKxArECvwilYgAvRXdGLjaX3pCkSA/qVLGN/gVarAVxmgf+ef/kODUOQiK5IyOAEY8C/8Z5OpnJBjPFtYNvRopOC6CADWQTNwG5h7166cL9mxLQYMuEoSRberMB0WGJSpFaAAdwFC0xnD7Mo1z/aOXSzwru1M4cixMNyaXcHtUZ6oX/RzTgqK2/YIkQHKAXYr9B6PFV7sC2D+LmTGbkwFDYAeWf4scD/Bbr6uZYBluL4W22/gTaYwxuCxqAIVeL4LSkRA7c36Vla3qz43mHPhdbze5oEI51Zq8oLLqlfDniyXcnl+IeenZ0c7cbJp9wet+11VI0pf3ge1JfNC1jnwnJ/AXeqMfTbHxVxbDjp53YDDicGjoJykSYLsXEAjAAYl5LlC0vPe5lyTyYPdttr2A5B1vgw8cTCatTsayGg2kcEMOGzrbLfeye31WtarTa9AB3zOgFsTy20H4jRNIVW9l7atLOM4ISM+l4HkxKKH5oNKJpuVjDcroVVDwdp4Iu38UocMhrrO26STfVqrCp351gz0qpJpmssEm2WN1nareI4zNAYMBsHGG6hdypYc++3WAKACVaALsToAACAASURBVLP0NsCfS5aSdz1TgP76669LA0A/VPLkabBw/4u/kKpiHaP6D/EFQCoUzflQM4i1YQRg3WXS0iqgAB1FPuDZID+K4P/vDPROyEHXa10M9JN5zvBmFAXoy4Xcv7yQ73/ve/K9739fr6Orp0/lk08+kbd++hfy07fekv12rw0rvF2ec76ZXJwv5fLyVC7OTxX2oTqfcB2PRpqBznoBXCscDZBQ15daaqOsT+TXb78jP/nxj+Wdd38r+6qTQ9XpOmRQGxToDH8oyHYFumdeewZ6x3XOmh7Jo/sX8uY3Hsk3Ht2Xs/NzhYG4NgDQ+engd7Neye3qRgE6KmlGVXJtASSPYJJriEYAtXQP0RJAYNY6f8cewfywnzF6xTyV1yzrkF0P/CR7fLeWw3ajewgW2stRLpeDTM4GpmTncduIPK0TzUBX9w0AepZIx34zGirwRyVct5WU9UGa9vi5gzITxlDMJlwzv1lJCaDc1iyPXWkAnb1YYwpKoLrZn3NNe2NSodbvpUJ3zpm1NNE88ont8cOBHjcAl7V7N+8beE5d/bz4qTBa15KBc42bGJlThLsvsIfi3MF7Kjgmf15tyk1hzfvSbIU9Pip0XqdNXMEFgOYsGpkA+ZxXQ6OUsO/Z/Uyz0nFEqdhv7Xdce6xPILo2qADQ2bPY6/Q+Sd46jh/B/nwSFNqjoeQ4G5QHEc4/1OuuAt2bh9x1gugHs2bPQ72O1vrsq+fs++cXeq/RRoHgcsAu5cpzt37nz35NU1dvaKJGDJT2V7e3Ogx+Xws29BfnF6qk7/eIYNcOXL9//57cu3ffmhJ0Xktdg9RzE7LVaaRj3bAmeLz1Zz99lf4ZF88lViBWIFYgViBWIFYgViBWIFYgViBWIFYgViBW4CUrEAH6SxYsPv1rU4EI0L82Ux1P9EUq8FUG6N/8d/6WnoIry91aGNDsX/ID0JezhZzMgRQLHajQkAAC7XrQeruW9a0pcv13KAEZPPocVbKKFSQZuNHPB0oEO3QH4aPxUEYTy7ZmUEdTxVketdsEA49RQvIcXqtgK1gk+2cq6GpQDXa9Ha0q8uYzVSA6bAOY3G7Wsrq9Vetyhqu3AVSqvD45kQzbYuzSUT8GCO/KRM1sRi/dNCEHeWOqwAB1rm9Xcr26OQL0OxbI3mRAQcid5twcei0XS82kBqA7fAZi7Le7LzwPKKasNMA9zv2uKtzn2qDUTuvFnAK2fH45VuCKWvOqvf5B682xuJIUW27O3e3EVfzb2yrLUcV/MGcBtROeT+Xk/ETmp4tehQo4v356IzdX1lTAAOIDc+ezaZ+rXJY7ORzWUtfHTOKsSyVrE2lr7LBNETvdrWW6vZVxIpZFP5lKM7uQZnohApSmLlhcp41CdIAgn0mzQlY1ktUGh/sHNF2shpZbzWcZRPRce1Tgbt/uzzO1/1gW82VQoL+minKzcD9moBcFrgOa+tzbjueZ5TsDzzg2zk0SrgGDbFbz1BTa3YsC9ACcw7UzUIBusJExGY/kFIB+71K+//3v60DJ+vFHH8kH778vv/jFr+TnP/+V/k5t09NEM+pp1nj04EJee3RP7t8zQA0sR2k+xsGC+IGTE11brM0sMTCq+fH7g5Q1cQ4i7/zmN/LTn/5U3n3vfdmXrexpLAjX8V8N0OGepkR3W2vdSVBXd21vXf3g3rl847X78vrDe2otjwoa63Ys3IHlfu0rQL+5VkDr10Jx2Aljv9v2bhmsf6yu+VyPleD6PhQHvR44TyyxcRZQ4OrXRKg7DUU9eMcifLOW/XbdHwcZ6OdZIss7+fTrLpWrLpObJunnq02lB+h+3e4OW1nvVprR3q/DeiDDKpdBZ4092sxEPIK6PITs7cHAADojKKZpDLllbDahsWmke7ZGW1Rlf/3yfh4z4Z/J/nQI9vCupObvuB41czwosLnG2Pc9r5vn9LnkWdbvB+zHNB1RZ1el50Ftzp7MXsS6M6ie6L7r1uK4gADQOW5T29dSNa1U4R7HtcQxHMpSDlXZNyzxu/3OGie479CkolNJc9CdDHgafEZDMsrN2lyzzJtK8rqUtK56u353eWEt+8Pr5Xs8x+IxFr63cL4XF5dyeXGpzTjUx5sZOFe36mef8Ax0j9bw+y7vyzXJwFFgtdnK9fpWHj9+rIP1enl5T//e92rU7qPhSK3diaBgbMhOv8Wy/VZumZPVShu4cKDRBro7CvS3fvDWi/zzKD4nViBWIFYgViBWIFYgViBWIFYgViBWIFYgViBW4BWtQATor+jExtP60hWIAP1LlzC+watUga8yQH/9H3xbS+1A1n/eVXAP84FMhmOZjkzpx1BlLyrYAFQUiKFo3gKb9j34UOvpMBSkaG6yZYqjakxR3ZHje9e+N6gYVZU3NFDYAzK17+16qM6xO0D/gqpR7byb3urbsmcBhgbZFZqpZbIpyh2icbxYegORsD5HMY6iXHPFJ5MeFAHP07aVHBU054AFsFptlwp4ekBGVjDQv7X8ZBSZ16uV3Kxu9DOAH9TH6+7HBmhUe/q6MRA2yGUxm6uyF+t0b3TA7r0OqkyHWGaxG5TsQeV91zKYmil4wVoZdWmaKjD01/P/HNezZ88UogM5gZ3YuXsmL0BUs9CBiSEbN1ULYgCzZ9yXfe6wH+9oOu4Bep81XNSy35ZS7BwAVVpvgC4Q1ue10KxocnuL4/ZQd9KVrdbJ7O8rWRQ7HdM00XnFwv0wWMphuJAKu3DUpF0rxaCVMu+kDnNDBnpa1pIC0gNotGPEdftoOQ9ANwtqyw9WuI2VtMYBWP45P4cDbKVHaot8//59HXVtttBPnz6TX/3qV/LLX/5SAOio0LvWrMjtPVCvZwrQHfyl2UiyjIYSA/m/L4Du1ye1Xs5ncnF+Jn/7b/9tHTRoANA/+vAjeffd93RgX090gdvA8/PB/TOF6PfvXSjMZDB/0/FYXQu8QUN7EbABR9mszgx7OZTA1lZ++9v35Oc//7m8/8GHsj3Usi3MKpsGAc1AH4x0uHW0gnOL5+4dGSgieeVYuPvafHT/Uv7gjQc9QAeiA9APajltoJmxxY7/9kYbdNwSHXiOvTpqda4JIOVELbGtcUSdJhIxm/Ki0PXGdQRMZa6B6LrfhT1P7wWpqf51XtkvykLayhqAGNNUZNk1MhdzF1CXhnQgm8FEtulQ16/upYlIjYp8OOgV85vdrdysr6Wsir7xZlQPZFwPJe+y0Hhk7gNAdLXUH410/9oWO9kWZIWb44Rmhgf43CvQ00Qbgxh+bNTAoffdZid1cAjKct9/fH37PZH9ljXGT//d3fdyIIt6nLXC53rd2bd5Lo4Ynq1ujQyF7ltPnjzRnyjLUUx7I5fau5M/33b9tcoialDDi91bOE5es7oBFK/7WA3AOfnpkh8hOACd69yGKfwVoDOn3fF4uZaxXGf+fN/wdeb3Hz5bYyyCupvnUWcgNg1UbsHvjWJ3AbruQ7gcBGt1vwdptEXb9k0hAPT1bi+r7UZr9PjxE60jCnfu7XcBOuc0D/sXMQy4kaxWN1oTjyThPuv7712A/vMf/fxV+mdcPJdYgViBWIFYgViBWIFYgViBWIFYgViBWIFYgViBl6xABOgvWbD49K9NBSJA/9pMdTzRF6nAVxmg3/+73+oBuoNf/UVQL/PFe4oyVjIF5q7AVitvlNvD0TGntjC7cFeiqR36AYticlZ3cthuZb/d6turghUwjO3vdNJb6boiTyEieb5ZgE/BYl5zhxNTQgMdqK0DdIcSmo0e8mo1AztAoknI/3bAqZbBIfOb9+K5wJWqsexcB2aASnsuFucTyxdvGhtuf58kaoeukAer+ACRsRNOgwU95wQAAp6jQgfOM8xW2ECsAxUgeIdi/k6zQJ9FP5tZ3jdwjfx3FOxJqkAbkIQNch6UmDaVX1QeezMCx4Ia0xWkDhw5R+YLuPL8+fNg9W4Q3TPTgYQ8HzDK56LmV8X1eNI3D/Dc2/Wt5r27ynkwHipAX5wtj7nNKKvbVIeDdoez2HR7bRygk0etayhJpD5UUu9LqUuzMAeentalnNaFAnTLRR7KrYxlLWM51GQzkydeSzUUHbghKDSiTkUlycGgqoIwVK4Kxg2Y2bwaBEN17pDK1lSqKnQHpoBuIDrQC3Us4LaqGm1IePbsubzzzjs6igNNJrynw1bs6XkfALop6/m8wWAi+QD1qbky/D4BOmuWvPn5dCKnJ0v59re/rWO/28mnn3wiH3/0sXzyyafy8cefWmOK5qebcwR7xb3LU3lw70we3L+QBw8e6MA9YM4aCXborF9fs6wN2xewDa9ld6jlgw8+lF//+tfy4Ucfy3pfyXpPM4qaZStAZx6z3K55m38AOvvB3V3YM9C7Hio/enAp33zjobzx2oM+y5lGnv1uo44FDnV327Vs17fahOHAt9hvZb/fqtW6K3xR5rI2aCLiWuH/NSohwHi3Mq9wRajNycNjKPCmoGbu0AHIzxPR4etm1DYybUqZ1GW/j1SjqRTTpZSjWX89VzSBdA1WAArtaXxZrW/k+c1TKUpTw+tohj1A970A94FBfhegZ7I57HRwzaIsXm82ammOMpuGJ3UBIXs7xBv4NUitfP/0uvl+ORyZYwXH544hrAHfv4CwKJmB9aaetsgKXmNuD9aMY6px26tUxT6daO74fGFW+7w/r7u+udHx+eefa+zA02fPtAkDYO7HxrnUCtENoOvQ+00u6SDvr3PU1rz++bPnUuMScai1YyMdDyQdmSMKr+V6pGHiLwP0QobBBYNjNqv1wpwXwj3Rm5Z8HbHv8Hc8x697Doi9dTwy9b66aoR7nwN0XkNN/Rj8HkdN/T7mjQnUYlsWmg3/9OlTefLkma5h9ih1iQh7mK3zkcyms37/Yq5wZQGk+3Gy5+Xa7OONRWbh/suf/PJF/nkUnxMrECsQKxArECsQKxArECsQKxArECsQKxArECvwilYgAvRXdGLjaX3pCkSA/qVLGN/gVarAVxmgP/r7f6SlVnDZtZqPbCDQvhDvIS0gqEtkNjdwrhbHs7lm3/rzNJcchV1QAwMA3A4YEAc856e+J17WqG3Ji0W1F2zQTW1tCtt8kOnwrHOU56oiTw3YAAQ4Tuy067KS7XanQBrQpaq4tjGAFMB5n/8bwAeqS8/s9b8D7aNCRDF+N0cWWqcABlV8PiBwW0dCzRR2Wt44tsVqFQ/gQwHNeYUcb9TvnMsKQEVuLIrXzUZr1Ntoo3KfThVcqCU4ytugTCV/HvUrP1GDN02tnwVEByR6bjN/Pxrkas/tUA71I+CXhwKjJNVmAbfNB1gBpbxewBHgCgAdC3dU0xwn80ddaCagdgAXyzVeqEJ/PJnqZwAJOSfOb73dyI5mgd1OGyImi6lM56Zc1zGaymQ4lVE+VipKLQHh2GsDM9UyuiykqcnLPkjX1Xr8nMdhs5f9eifVARU/AL2Vi7aS865WgK5RA1kuV1UuV3Um26I26/ymknqU6MABgaaDjHaIopSkqHordVODm9raYR5A11TPltt8zDwnxz7rty6yylGSs7aO1vi17HYHubq6lg8+eF/ef/8DqUoUxeas0Lt9a2tGqr9zte8gxyIa5fNfpUC39QAse359Lc+vr3TuXRHfIf12+bdCZyy8qWGi16MC+jyTyWgk8/lU3nzzTR2og598/rk8efxEHj8x2IbKGwALuFaFeNPKowfn8vqjS3n44F6flzwNCnSA3zQ0nmi0QtPqHBhEPshmV8hmV8qHH34sv3n3Xfn4k89kVzY6ekcMB+go0EPzhOV3G0Q3MEwNiWloNN8bxe5iuZCH9y80/xyQ3ttYV6XstwD0or9GisNeij2qdJS89qjKvWagN00V5l90jtl3xuORTKZTBekAXmDlFzPQm5CBbu+limz4fsitRoVPLUd5JqPM9jnme9BUMqkOMq4coLdSj+dSzU+lmiz6YyuaSnYo2JOuv5bWQYF+KA/WSEPEBAC9QYFu0Jd1O8hRoFt+PWuE36M+17HdqAp9u9tLhVq6AYja61z9r9dpaGZyAK17c46aPze3Du4V83nvWsI+aRnZVZ+Pfru6leuba1W8+57GnukAXd0i6kbhOfVl/1VwPp/rfqX1Dw4iuF9cXV/J1fW1PHv6TJ48fSI3NyuzdQ/ODn6u2Ldj48412qvjhwPJhwPdvFhNQGLU2U+ePlV3jHJXKEDPiBXhvhXqS5PAcDjWPbHfC5pK0rqUYSr93BSH0jLVAejbre6n7PWcK/u9Kd9TfQ7XMfcw632y61gbFYZ232NPcbW5xngc2Be7L1jka8NWVes9kc/itdw3WX9Y1e+Kg1w9v5arqyv9bPYo6sna7hsDBtxzJqFRYaHvRUwL50CTGrb2/JuB/xSg37Fw//XP3n6V/hkXzyVWIFYgViBWIFYgViBWIFYgViBWIFYgViBWIFbgJSsQAfpLFiw+/WtTgQjQvzZTHU/0RSrwVQbob/5jy0A3aNApHALAoj7TXwNZUf8dSrVpdeX3dAwUmyk86tXWQK400/dyi2K3osVWF2Ckud4hhxZg1AYSqUBWP9eUv0AJBSMTrJBNDQ4M4PgA0Q7Q+bOqzetalXHX1zdy2O8NqJF3roBiplAHgGMwNOQA81kKP+x8gV/AloDieqCjlslq823gFHCB5XKL7bBadxtw0Bx3haumTATQT0PGOu/N8ziu9Y6c4p1s1mtVZwOrK8BSXZuSdDbrwRz1tcxrPgNwZwpnz/s223JAerB6z3OFoLPJSMaorwN4cRBl53BH1Y8FPXbpCjhNTUttOabnz6/k5uZaM7sZnk9uedz2HqirgVlq444ycjztLfc5JuYduON5xGQzZ3kq+TC3uSFXfraUk/mpLKaLAPRytWkvAZrFQarSoFuSkjOOkhQmbutgfb2W9dWt5vBqM0Hbyr2kkXvSyCSoevFQeHzo5Mm+k/WhlMP+IEVdGkAf27Ew/wqUy0aSEgBrimDzSrDmg36do97VmIFc5wk4DABTK/8MBauBUr9+0sQsrlnPQLTt7iCrm5WqZBkozzv8uHXJmuIWeC4dYNh/h9AYW/fQXPKXFOgA9CYAdCDiEaCzpoHnDv4dhqrNf1Bv85lcS2Sas+Z6y/mqlNX1tdxc3yiYvL660YoA29UBQMFxI2++8UC+9c3X5PVH9+TszHLQB7xfmvbXNPXRJoHWXADYD2jMuN3sdXz40Sfy2/c+kM8+fyK1oBJG7RzqQTPAYKQqdGtYsWMnh90AujX7qA9+W0uWiJyQ+XxyYur4yzO5d3EaYO6J1FWhueYoy8P2Jy151ar2x8HCbMp5r66t9Lpzq/cwKXrd+DXjDUiunkaVbNeNweKytH0P9bZaiYfzYs2Ngdx5rg0QzCHW3wbQC91zNON+PJNqfib1dGEfL51si4OsyWhvzHJ+MhnLvgSCb6Soea3VZBws3AfJce0YPD/GPNAwtC8Psq8KU9PjiFFXpt5WNxLWl10DgPO7ewj1U2V914X9Y6iQ++z8TMfJCdnbJ7q3GjwvFMSiOtc9++pK/9/4fGLX1JR9JPuClTlNNFxfyyUAfSHm7pHp81QdL6L7qSraQ/wGtdds8tG4dy7gnMrKXEYM+FvTFvs1w9XbKNA/CwB9u97KdrPVfW84HskgNHzpvRL1ecg/17VJfZpKpKl0HTIv7K9laefOutcaB8t/wLZGAYQaWjOVNWx4nW1fsIYdd2kJN6q++Yrnutrf7kk0l1WhFrsA0LHckHAPLrVW2LFz3A7m7Z5he6LdG4M1/WgoxaHQphrWgjaS5HnYn4kjMAcB9gQe7/zq3Rf551F8TqxArECsQKxArECsQKxArECsQKxArECsQKxArMArWoEI0F/RiY2n9aUrEAH6ly5hfINXqQJfZYD+N/7d7/el5jgB2NOJQUH/8h51d7HbS3k49Ja3fOk/GU30S3a3seb/+T3qYFdU34WuCnGbRooKu2MDxm5TC8BQ22yyyYO6fDpDqYz1baEQgJ8K+bL8aHWOza/mnbea2Y1qmhx2y0c+qrIBD24b7FDZYbHbvPP5lsUOcDRVq+eWK/gIcEChYUl2camf06uQUSCiYgwZurwf+bzz5VybAxyyo1Lfl4VCI5SX5PuSk46aDwDilsSu0HabYY7Ha+igQhV/5KAD5wIwm46GMp+OBQWwQ7+6Qg1rYNAhrdeB57jdsz8fZbBB71uFPUWA2P65Ctaats8+5vVApWHIhlagRa5wyEtG5cjA5r5tKmm7Rs8VsHS2PJOL0wv96U4AqIFRCNMMQV3UYnwI5MlkODRgxrh5diM3T2/ksN0HC/dWHqSd3E9bmQQ9d9V08um2ls82tdzuTfnMGqzHiTQK0K1pY0CDQt1JXtu8H4etWwdcwPvReKRAXJ0YFgtds8C4uxnwtn6MpPuawMJ5tz2oupV6kNEMKE+FxhNTcRoIZv2ZbXwPK7tU4xSsoQIL90ydEhSwhmuLRhPg+V+pQA/1sP0otIl0RxtrIDENJjRr4CrAwAVgv92pYpa1CmzjOaibub7Kkmu4lj/85mvyN/7wGwrQ/bXStpIEdwRfay6x53plTgGc17dbubndyscffybvf/CxPHl2JZIPJMkHdwB6sHAfmIW7NalgI2+jjzQg/7wzgI5lPiD/4mwp56cLOTuxuWLOiAE4ANDL4mjDLx2af21GUdcD9psUxXki42BFzprVa0Dhq+1Dpga2h1q744yRZbI7lLIL642GFM2zDvCbOeQ5Q5ps2HMHg97xIqsKmZaFjOuiP69qPJMyKNB9XwKe32zXsq/K3kK9lkrKtlSArrnsh4OQga4jCUBUldIG0P1csZ/HlYHhTQveSMRP36tZm94g5GtTYwaIRLiTHU+sw7379+Xynqn++TP7KmsFEA44Z39h/XMdANQdDtNUo5bvWdbHXHh8BHuhOV7MhSxv7Mjdt4HjULV1cMlgTRiQpyFprvPM7zhO1h2DfZlrl31PleohHoR5RLX9+ROU7M8UNHO81EKjKkamklfrdQXoxD0MescE3eNQoSddfz+zZpMvDlW/p9ZY5U4QnpN+N8/cc+/vxgHQiELngjulcK5u5e/XGyBemwk2u36NqMNHZw4f1IqaGawPjWU4XAxwzhjp/Zx9zeea+wfNajTKuZ28W7mz3u4C9Hffef9V+mdcPJdYgViBWIFYgViBWIFYgViBWIFYgViBWIFYgViBl6xABOgvWbD49K9NBSJA/9pMdTzRF6nAVxmg/81//+/2X47z5TyKOjJPAei9ehm13v6g6nF/8AU6VuZZkvVQl98Nc4NJDqAcoDuA5O8sk9YUngAF/k4zdD2zF3XfGNWbKcSBrgAMYJAr0LEy96xhVOCQDctzfSL73V7hHkDQgZnn6SqcDA/Oz4GxQ3QF+Si386MVN4DALI13egzAHFT5XY2VeNLnZaud8Myye90+G/t2tXAPUF3zZVHv5pmCnD63PQCo3k44qCr5s0Nzhyicgx+3QqfMVJP+PODhIBW1aPbzQiWMkhugche4UArPMHYIzHu7/TpwxezbUR0e4buBQAOGnt+bKNQ1uHs3CxmVIvNnzQJYwJcKML0xYDaeyeniVJXoHAODbGgU6DzXH6NRKqMRc2Zgmcf2Ziubm7VaLGsTQdMoQH8AQFdQZFnHn+9aHZvCLOEV+I1EVeioWLWO2HInuYwk0/fxtWk24iHOIChwVQGvkMmgJPPN0nLLcX4CoKZTU6f7Y78vNPcboKX29uu1wvM0ybWgfWyCAnSzRvY6mcyXdW3H+2UAujVRmEW6NyO4Ih0wbY4EYw5I6qpU5SmKXAZ/D/h1BTpQ9I1Hl/LmG/fk/qXlKDO4Prq60SYT3UuC8wM/fU9kD7hebeV6tZFPP3ui9u3Pr24UoEt2BOjqHjEYSppbI4peX5o7fwToqnxVgI5Tgcjl5aVcXFzIGfB8OZPTpYFZwGfb1rqfsQ77/QBFO40zrSn52btGg0wHKmJ3WtA4iv2+jzDg/fqs7qCwVot6LLuLsm+isI0WhXLaPx+V/mw4/AJAH9SVzJpSpsQMBOB6yEeymyzkMAw58l0nm8NeVvuNHOqqb4Cphf8qBei+Vw2rXIZlLgM5qpcB6Ni4oyz3PQgr+DYxhbm7agQrhn6vcihN/f2c2c/dQcPXDZD77MIaGBy0sg+wGHgPwDkQ3Rtr2Ge0gYr7D00py6X+2e8ffi6UUD9jMrFoDxoeAnz+XYCu16ICb5wxLGrEATprlqYlb3hQtbbay9d9UwwNQtc3K7leGTxnqPIa1XrY99R5g0YlVOR51u8ZTV1K25TqiOCNAb7mOQc/Fm9+Ql5ujSGsaVOAc6w+N75G/b00YiVEprjLC/PhOef+PD7nsKeZouyV67hrQN6ZewfoNMJwj8DAYTS2pgL+DWDuLcO+kcMAOteXKdaZC/98P1ZXoP/2Nx+8yD+P4nNiBWIFYgViBWIFYgViBWIFYgViBWIFYgViBWIFXtEKRID+ik5sPK0vXYEI0L90CeMbvEoV+CoD9D/5p3+qpXZggn0zFuJAdLeKBSZWh0Lqouy/SIdMoId1O2agLMpzt3B3AOUA5C6o69StGntmU6ECCizLdtLDFr6cTxCCZ4mCRmALYNwAuqnfLDt2qNCLzwagP378WHO6FdYFtSIwT+2jg22yg2aH3KoEDZne5O+SreuKcWDd6nZlikm1uzUQrOpa4GN4LcBhcbKUxclJ/1mamx5shr2+vO9sMZfpctFnDwOAHEDdVSj6cbr6EkDB33MeACpUnQorZ3OFGf7ahrzwqlCY6Cp7BUZqIVwqNNEmgKB2trxbg1cGUwe9HTjzuNFs+Z2CKs0QDgCTCXIAxWvAVU0XYClRAECYoCa1vOu9HLBlLw9SlgYoOSeaLubjuQDSHbZBcoBQWLI7jAeeo0DH7djXzWFzkGJ9kPJQmptBXRtAzzpVoBtAF3ly6OTxQWRfmZq86VophyLVUNWHaAAAIABJREFUsJMkMyALQJ8PxjIfjFTVz7FZ04BZV/dwm8Wva9jU5fwdn304mPW1q6GZo8vLezpHfrwo+1Gg89OvESze85Ts5aMC3d3Ij0Atk65BHd39XgC6nYtde772AeiuTPfmGbXV1rkAtpGPvVfFNxbugHTPrb53vpAHF0uF1e6g0BItgN3/nZgDt4Wm+UabWkTk+mYjV6uNPH7yXD77/KkCS+B5p3b4Vl+uJYXndwE6NuQBovvaB34D0FGO37t3T8fZyUJOFxNZLkwxzHAFrj4/KNp5L5pO+J1fc5PxUKbjocxnR2cI3QNub7VuqNxVqR+uJcAw+xB290VRyb6oegUy1wMNJmp7jQMHKnZcMohcIEcdW3uuh7aWZdfIrD022GySXNaDiWyzUd+kQV757WEnZdv0MLNNW2mSWsrGrnPGoMgkL1PJW1MY2/V0BOiuGk4GqSQDayrSvUAdOSw/3K3X7zZC+TnjEIElOnuY78tA8CX74cL2OW/SwPaeuXRw7i4MAHRfh8uTE93b2It9D+wbl0LzEO/XJhaZwb7kzUW+t7mzidqeE88BBKYZJNxvgONNa+pwjpmH7XNbbbpgALE3e9v/gOfcA9hH2f/4O3cI4Thp9KKhxRvH2Lts/6p7xb7X1aM8WNfYwpM5z33U/55YDI6JvZp7Def0u64p2lhVWZMP90WOm//39/DGHu6Ldo2S925w3uIpTIXuAH23s30Jp5IJ7iXTsbqnLBdLbQDqmyxqlOtEXBhAp37uNuNrWiM+ROT93370Kv0zLp5LrECsQKxArECsQKxArECsQKxArECsQKxArECswEtWIAL0lyxYfPrXpgIRoH9tpjqe6ItU4F8FgO6KtfForNnUDP/SvsNuWS3LLZdVgZYFfusX//4FOmpZFOkARxSrh8JAocNahyiaMxuyZt0OeBaywl3BCJCwUFyRzWYtNzcrtZHW56MqDOo3LOcV3Aco8/z5c824VnUqQHQxlwV5uSF/lzx1h236XkEZCyhykKwK9IFZVPM7lOdAfJTwmgFbFKrAHQblsuedA42A4/wZuARYUpV5bZnhqlYfjeTk/FROzrErxzoYtXauEBfZLJblQA2Fq8FGWmEetuMop4HEbavZzkAmHculKmuBJKgKu6YW0YHtuEFeIIqr0O/a6qutdLBltoYCU4/3dsdVLWuU0putPk/PNSV72EAg5zAeW047dsqMI/AeKYShLr5GqD9Z001jqmYy0vM0l+lwKtMRTRRjmYwnqtwkixp7flUcK7RF7U8pWwVZvFe1K6XaVVIVoTZVrfD8YSYK0IFrKNCflak8LRIpgwFBm4pUg07KQacQTvOb84GcTxdyNlsaMDxgSWz1cUCnAI4a8x9qXf5LRO3sNas95P9Sc5pQlssTbQzB8pu/Y20Cq1CFKmwrC1WgZ6pA/yJAx/5d17bOSSrS2PX2L6dAV/m6XlAcr2ZrB4DubgYAccvmtnlWsKxRCCLsAbgQqLsDueZ6/Sa6xoHrZ8uxnJ9M5exkpmsSqJy0nQ6/jsisV8CnQBO7e9aZyLOrlY4nT5/L4yfP5Pp2LW0CIM3MaF7VuTg3ANAHvSKfaxx7dWrjEFiBZdfIIEtCjvsDtW8/WUxkMTc3gNFoqOclHep4s7DXxhDOmyaQmmYIrvODxiBMJ0PB8cKBYaXXodmmA4hN0W4NFsRIfPbZZ/Ls2XNdE33MAUrl0dgiItLMYgkqs5qf5AOZ5Lm6Q2ClPm4bOU1Flulxb11LJjfpSDY0WoQH1u2b6iC1tAJ01eNIG9OgN6Up0A8HGRSp5GUmaYNqXE881C00Meme0kg2HEg2zDXbHeDM3uTHCxwns1tz3NWR4dhQwmstqoFIhxDBQaOCNkVZ9jgDII9aW5uSgqIbKH2zWuk9wu8P1BT4znWjK5CoAHLDC7O01wXMntY2UoUIAz8e32dUKR2OM8ss3/yLFukG0O2+N9S/Y58n/oOmiPOLc73uzIb/oE1Ut6tbyybXWIVUG62IO+E4xzRdBRt+u7+UUjccL7n3YX8J7iZ6f1CA38j2diPb9UbPxyJLuH5O5fTkVNfg9fWVQnSOn+uHtcu60/1W3URqs7nfbPTYuI9xXXgUiq1rq5fHJ9AAQwMFHivqrEIePY4YtzuF9pMpTQVjmc3mmjUPjHc4br1DiTaOcQ/mWDzXXWNZ7mSgv/fuhy/yz6P4nFiBWIFYgViBWIFYgViBWIFYgViBWIFYgViBWIFXtAIRoL+iExtP60tXIAL0L13C+AavUgW+ygD9b/0Hf09L7dbZao0+nigw6i1ngUNuxxxgiH4pj+V00/aqO7VNB3q1R4BOzjcqO8BLD1bdol2zZIcCtMeyd7FcKKQCYANvHKCj0AOg89Nsa4/Kas0tD1/qr9dY7QI5SlOlA9BRQM9n+joAPHD6rgIdQKSWyihIURr7wlNuY5a6BkQsG1jhcZbq+y6CXbsrjrGgBxDxHq5EXG3WcrteK+zh/WgMOLu8kLPLS4UUmvcOgJlNZTKbabMA58C5avPBAdX2QZsRgBuqQm9qbQqgOQBQCUwHUgdMoiraEQ0BXderzQ2uB+gV4A1QXvPAi7IHvNpUAKwMzQOAqdUtVuMbtdznoY0G5AYrjGSMVWlfhbxzB2EAFo4LFbpmdNfAzVZyLKKTIxwEHk+GExkPx7oWWAOogAGZDANfZC+jfESBb7nb2kxwqHUYTKqkqSp5mIs8zBKZYEndGkB/XmXyvEql0ZzfXJI8VXhe5hYnoErsfCAPz+7Jg/NLAZJSf+CQwW/U+wbxOBdVnyemGtX85CTVfGseev6hEYE1CPDTNVRVgoX7HoB+MIDOSDqSzdMvAnTU5gDo3tI5laRNJG1N4f9yFu6Jwn4naKY+RbVrDRfuNGG/pyvG7aQdoGNr3ppqfn8wgK6NK0eAvpgN5HQ+0Jxx1LvnFxcyJOZBox6Olv6qPA+RAxY70MrnT6/kiY7n8vTpM7m5vZWqy6QCZ9Oro7b5qaTZUHPR3dIecJ6H4YCPXOe0qxUQP3z4UMf52VJOFlNZzCaa766103XO9QxMtNgBXBvqspCqZG5MDY76HBW6Zr5rRjzK25Hg1GEqX5T0ZF9b4wHH/+mnn8rzqyuD/gmgkSaTsYJafsd6UKhKc4F0MpBEh68H1u3FIJXT3BoDGLddKleSy60cj6PsGtm3tdAMok4P06k0SSNVVylAd0X7oEKBnolUZJlbA1Gach1zDNboow4ho6FkI9az1UPnSYFspmtXG3h0/zHlszdT9T9FwvWQKyxn0IikDVdcF4OB5cPnmeVyb7fanMP/s8d5fTkX9jaaqagtUQk0GyicDQ0bgOl9VcihLLSW3vCh86BuADYffDTXYHInZ9z3k7o+XhM0F1lmfNE3gPC63QEr/kLWt2tZb9a6V+p7i/S2+YBmGqc4N4flVRPmoLF6sb+w71BXHj6vu9ut7G83eo6LMxqrTuX+vfs6OBbcDGg2sGsep5TQsJSa2r0sqgDAN9rwwYGpbT1rM2S7k7HOHHqjwyBNZUI8SpZq7S1KYiO3txtt7DFIP9T7Eg0C7A+ey86a8GY7/zcDTVDMnzWW2Pri8W60cH+V/hkbzyVWIFYgViBWIFYgViBWIFYgViBWIFYgViBW4KUrEAH6S5csvuBrUoEI0L8mEx1P88Uq8FUG6H/8T/4tPQm3o1UFOF/Sj8wqWNWG+EkDMFG/BgtgRWtBge5W3DA61OHAas9FVfXyeiOo0/yLd4U9qLWDvTeWz9j2quoQwBI+I4gPVSUHRNis1wpxUCN6frlZxpvS1e17gS2ekeznxZf6t+E9XE2sVrwBjPXW6QqBDSj5w+cPkOAWxUDr09OlHoeDVQdGQBTgBtD76fPn8uzquTYQGEAfyfm9Sx0oGN3mfHG6lPnJiZ4ntsaWF75XBanDFtSpWuvqmHmsas3lUm2zPXt8OhpqrjJwTq3nV6ujiheApwrKRBsKsGYHpDu8C6zrmLstImvUiWtrgjA1cCLDieUK9xngaWpgLQBZhSuodnkeCuyQ5Yxl9WSYy3iA4taACwB9lI9kNDAoyWsVoKsl+1HV2LbYgQOwaGgw+3GpWkFWjp1xD9AHiTzKExmjQCefuWnlqs4VoneZ2VOng0zK3AA6eehmJT+Qhxf35dHFfVWTW3MBKnQ7BreR1s+Fg6ZJD9EAfeoyEPLJHTrZa4/HC6BSMH8HoHf0JbQGi4/q3gDQcXVQlwQaIhIdGmPwUhnoDtBtTd/Nr/ZoBT6DB7bODtD5s+aiq199F1TZhR4LQNkz0JmL+SST5SxTtff9+/fVOn08GMo4Hypsd+hv0Qp3MtDrRj59/Ew+e/xMVds4SNCwUbaplB1NCQZfTYE+6C3cTTV+BOi+lhyg41bw6NEjHednJwrQ57M7amjAeWa1dOvwYr+V/XYjZXHom2wmKNDHQ2sWCGvuZGkKac7r+DC7DI4fgM51B+w0JbA1yihop3FB4W44L/ZUHW2/j0zTRO6PB3I+yvUzWUOrNpFnbSqr7mjDXiWdFF0jXZ72+zcAve4qqVsDmazVQZ3r6Mo7biGadc4aMxiu64BGgZGBb99LsuDu4TBe998wHJx7s40DcHOMgNAnNsJD3QfG1CHv9+pdaOJhT/O1qQ0H3Ie06cCu16N63K5zjnl72MnusNc4hv6+lKQ6V9Z9dWyC8j9740hTY+dulu7HYbXgnmG27onCc7Lsgf3cX2isYJ8Dovvep5ntJyf6Oq9B1VZStKWUgPSwf7A3cJy8tt9T1ls5rHe6Tk7vncv5/Ut59PCRvPbwNd1vnjx5onnxXmOvB59T0lB1J5KDvcrv2b6mdT8d2DXodQOgz4DkWar3GQD6LQ0Ct9a0ZZ8x6JujdG8LDztnbx4xJ4n/twz037zz/ov9Ayk+K1YgViBWIFYgViBWIFYgViBWIFYgViBWIFYgVuCVrEAE6K/ktMaT+j1UIAL030MR41u8OhX4KgN0V6A7iEXFqPBzcLRtxUYbgI7Etrd7BlSoatbU1pr9DIjBKrw8wkYU6Nh/a855gCIGyy2/2/OSXYGucLPP2NYAZv2C3y1/VTG3XvcgF7jfVLWOXoWKJTma3iQ5gqWmkR027Ltdr8zkcxR6B1Wg2gBjHe6NA8Gm2EER8APoDyhZkj2+NNU3cAXQjYowC7DQbdyfXV/J8+srBWeAI+DQ8uxUB0p7bSpADTiZyHAyVvAGMOE41eY5WJhr5m3TqOU5tt8O4JgraujQB+gEnB7nmVq4k9fMQP2oefGor4MFMmpi4Dnv6zW3c7WMcYeSZWkZx5ali/oaC30D427PrI7+1Es6rRHHBBTSvPTsqDgF6gP4J6hKAxxEfZ3zX2oW39QEa20y3FUhG0BgIqj4GajRgy10l0reca6dPa+u5ZEC9FRGnQGxoqrVwv1ZkUgbADpW1UXWKkDHYt+U4IksJzNZjuf6PsccZQPxPTjEAhuV7iDv14M5FdB8AVyzxhNTbdr/OxhX2/q9KV298QJm3ao9u+15rrrmzw7O1PkA0XsrvxeAfnd37a83dPVqe20W7gyFkKhaaUQIzQBmnW7A3ZXaJ/OBnC6GcnG26LPHh6w5lPjB0aB3N+DaDNc4NfvsyXP5/PFzeX51ret/vd1LLZnUGgcRjpT9RgE6CnRs0M2qGitqVOj93AQL92GeyGuvvWYA/ZQs7omC8P5aJhIgQ0mPLbYpxHebW1mvbhSgO5CdYWU9tUgBz0WnuWgMVPf6EM0ApBwO1SkD6Mk+tVgsZb5Y9vueNtuUKLmPMRJCpjc53Z30IHKaijyYjORiPOjh7k0t8qQRuWmP7hDA8wPNJIlleTMEgXPWCv85GB63Ixl3I0lbFP92DaM+p5cGZw1vEhmMh6pC1/1IXUAG2hCFP4I2BOGEgS08MRP7fb+EdB9VK/RBvy9pz0Wa6PXvoFnzt8mYF9H30HrSEEQjTWgwslgN3AZsjo9r89j4YddIJ/vyoAp0GmB8Xn1tuAOE73dcnx5LwTWp12pla9obCHyt+dzznB0NL4fii5Bda3iMOcCqnqgKGsPczaDqaikDQPd9zgH6XZhf7A9S7gutEerz0/OzXoEOHCcSgGui3yvDvse50ORD7XAy8PtB35gRHESYExriUKR7E0KeiIxowpGuvz9sNlu1r+d69nu8N36wtr2hwtaF/dn3YHdbUXeU0JDAHL3969++Ov+Ii2cSKxArECsQKxArECsQKxArECsQKxArECsQKxAr8NIViAD9pUsWX/A1qUAE6F+TiY6n+WIV+FcBoJ+dnWn2K+CTL9xRrDkwAU4DYwFpQBq+RFdAkaD+PtrRogwHBhQBsgBIUDgD0VHn8t5A87Pzcx1kJfM7HYu5qtLd4tbI3RGgO1hGnX31/LkB+8bUiGVQ9B5pm+W0AtCB9gzAAsfF0HzxolBIo0AgQHvNZFajawOmDpv8pwN0BcSzqcxmZB+3CiE4R4Oq5PyOFWhzLs9vruXq5lrP3+zaxzIlFxz4HgCcZvoCltJEGwUA6KjXVXWbJj2k5dj4PcfvansAk58jSnTqq3Ak6aSra1UYMgCE0+lcz9cfpmA0Nb8DeIO9ncItzovmAGyoGcBh6g0oV/U5lsUBrNJ0oOeRJnJ6eiqsJ+pQMD9Vpap6Bvnsc1S9o+ERtgCOm0QBtkI2haOWdQ9I93zjNG0lS2lESHrAN85GMslQ25vVPsr11wapPBqkMmzNlnlflPLkIDra1IAp1tJF3ihEL6rQAEImdZtIrlnRtgZ6gJ1l/fEC+EwlO+6bQKiJWu7TlBDWP5DNHkc1LDU/HEL+e1iLTd1JW1njgj47CVnVnTUJ9CARy28s3IPKnfWLLTNNH24TzWdfhaYNdWHQev5lBbq/bx/ToFDS4hH42btA6AWBCwWW79YcoFENwRLbGgFKOVsO5fxkLJfnSwXol5eXkiepDvYNbyIwNfuxMUAt3AHoT6/k5oZmj41CyzbLpU0HdyIVDKAn5Fn3a+SvAOhNLYnUMsxTBeiMMwD6DFeNI5AGumvUwXCga59renVzJdfPnqqFu19TxDQwsAzneuBa0m2J66tXx3ON4qgx1+sFFTp1oQYXl/f0vbn+uN63271mbZtd+EH31WGSqoW7X9MA9IezsdybjPrmkeuqlc+rTq7MHVvXxaGpZFuXgpW7A+x0mEo2RP1tDSWqqE6mMk+nMkhMScxlCjwHorOP8rnsK4ORAXS3nCerXt0I2Du5jgDnu53Zfm+3fROTNgYFgO97pToHANCJuwhuI1w3zDc28g7QAecKsO/EBlieujUP+T7s6/HuzwL4z/lXR+twbTRJbV/3e5VZ6af6XlYT4Dl7me1nDObSILE19jAOhcU4oEDvLeJD9IFBeFP4342q8M+9C9B7x5MQx+AuFXyefz6vY/9mXJxfyMXZhf4d9wLuCa6A/4JinqaxsuobQCxKwvYMv974jOl4oo4yfZMBDUDUu6kVzjP2uxDlUVukgyvNrYbWYML/W4OTfY7PtZ+D/+QYefz6V+++2D+Q4rNiBWIFYgViBWIFYgViBWIFYgViBWIFYgViBWIFXskKRID+Sk5rPKnfQwUiQP89FDG+xatTga8yQP/3/tk/1UKjogMkoVTTL8mzvP+CHKimYK0HghanrEpZz9UGpKKIU0Vhpf/PF+rAImALAAKwenJ6KheApYuLXqXMl/X6Bf149DtfzKP8M+Wjwfit2rDf3qx61aAqe+tGle+NKoBNjUiON8OYpOU9k+Pr0IOfpnYEDhtcsezcVs9T4Rhq7KDA5f+piSq8gdHLuUyXM4VivZKYT0osA1uV9Fmmubm3m7VCiMXC8sBRqefDgYIkbQQASuaZDsujXSsUMnCa9U0G2Oq6JbLmlx8OPeTlM5dLVPFLGQAYYdKVAfTb9a0Aw8ZjMoUtk5jhucLYcfM6QJeecyey3+1kdbvS/PpcFYcDBVqcK8erFssTwGITzgFbcwP+zPH52bk2FGyDWhV4Dgxq61pmw5FMBigig5JTUrVxT8XsjZmHwOJ7B2htamjIH6exoJVRyF8fZwMZZ0MZ5QZ9WL/3pZH7SStZFaDfoZBVO5LbdiiSY6s91Fpv20IHNtDqTFCUknWZKnV1zasauws50KZgpTZYhwMbeR9fD9QEaMqc7PY7BVKAOrMgP6pwdTW2iSpuqbHaQheAMGy0LfOceQ/LT0mn2rcDxlqRFLvvAMZZe5prHI6T92Y9XdO0cX1txw7EVKhm0NSuhgCwQ4OGz7kCdFT/IVNaoaEer60XvT5UJm/Z6PzelN+VXCwncnk6lfsXJ3L/wQO1ccfFAlv+u7DNFfn6k/VUVvL46XN5/AyAvlIr6e3+IB2AXvPjXXGd2TocugLdGgsA4ZyjK9DbphKcCrBndwv3k9lUpsNcJkOzvmdMtKFkrD+5Nlg7q9W13Fw/1yxn1rf9Xa529VjDu9241tIbDkLtzdZ6pNfHdrvRfebk9Ez3PBot/h/23qxHsnRL01p7sG2jzx5DZuSZa/wP3HCFkKAaNSABqr7oBroQDRRQIKFWg9QSCCQu+AH8K1oMTVWdypNTDD6Z22x7RM9a39pmmX0KRfTJi5DH51X7eIa7DXuvb9gue9b7vqPhSMm1QWhTXrOvJW2ra2GU570amAz0z6djBei+Vh8bkXd1IvOGpghTaO/qSlblTrZ1eWgyGSQCRKe3yfevSTJWiF6ktrebEpx5LLrPMFeZt2VLbnetc1sbCEYjybHrp74A9NC4w55OYxRZ6Vwz3wHPvK5DVOZxHpqTNHceMK0NLaXGcDhA18ehdKd5yfcl3B++Z61efy8qwQw0ElmVW1mXGymDBT3z1zO62a8YN1Og271AXTWA7bgA7LlXlWFtWBxARt56btESZWnK881mpzno3sSiEL4ypwlvtjJr+pE1lml+/ECatBMs9smntzVo69oV8sevx2vyGhMyx7WZYyazyVTPl/1B4Tn7PY0XKO6Dg4FuLeG+xPu6I4LloNuaZZ+kqepkNrV1yz0PkwLyV1ocSrBuX4TmjZ3eE9wxgOcyb3WMWTdcW4hg6BXwFc4z5vSBa4e7lDBCf/V//dXT+SMuXkmsQKxArECsQKxArECsQKxArECsQKxArECsQKzAB1cgAvQPLll8widSgQjQP5GBjpf5fhX4mAH6f/6//nmAavaBu9ssA+0civBhvKrNgH6oZsnMVuWe2QG7UpoP0sl7JgNd0XMnB4CeZXJ9ZeD8+vkzuSYjeTTqVZwAFCAGYM2zvjfrhdoqG9RDrFnLbr2R7Xqj/1aFbZKY9Xea9epsXgOYw3kBH7CnVZVhsP49tisHWnLevdq+rKWr8NQm750aZPraRZqrbfUgQJbx5amML88kD9Df4aXbq5uKuLNz2u9VYc+1n8xmUqnCstFsdwA350bzAED2OGcbGM25GgA50deYzaYKtxxUqZJVoXajj8NaPs1yhXWMz2IBlFwouHGFoqs6AZhcO8pC3ABQPzpgQXkJQMfWFyv2YjgyVeZuq+fuDReqSse6t22CXXsqZ6fkw5+r+nQBwF8sVEWJ0pFGh3FO/q7ZaRsAAoCPJU8HCq+4JiZPqjnN5iQALN5uF7LePEjTlH0+7zDNZESTwXiiqvcL4H21lYt6RxdAgE97KYszKQdnkg0ttx0yP9+vZL6jwQCV/kKt1fOk0PNQSFZXwe7aALRZMBu8zPJDFjVzhDrsOPcS6IY99cZs72k6SWiCMFv74ZDce+a9aBTBcrXS90XlqvMWyEZOsjanwLwMvOnPsY2m2eJ7Fug/sPlvG3lUVemjKcY74gzEzhmXA28K6fOhbZ76wdwIiN3gYtjiFMjRLBNAujebqPK9buT6dCLPz2fy4vrSwPXLlzKZEi0w0/d2uAbspC6uwAbEvru7k3e3d/Iwf7Q5t9kw+tK5+j5kvts8NOt0O1gfNjZ9jERDlnYjWZbIi+cv5MWLFzKj0SHpZJJncnpiKt/zc5ujRFb4F40mj1i4V6WCQ9Yk563nrrbdtrfpHEhN5cscARr6l6uN+fdkOpHxxOYbttecp61XHAjMqYC5fTIey2w0UuU6x7Br5dVsLC8mISIhTWTVZXLXprLsLPKBtbytSlnut7LeoR62fUCyTpJcJM3NfYB4ipGMZCxjGeXW/KMODJk9Ri3cteljK/eLudwt5gqRUc1jXT8eDmRCsw/Qe7cVYh82oaHJohpOQkZ5iDlQQI6rBa8x0yYb4DvgXJugeL4Ce15rK6PRRGanp9rcYxDWYKwDdLdY1z3w5FSv22t8v13Kw3YhVVv3jglqP47NvzZeMAoOjVO9Z1ndzSWFdUct2E+ZW4B+6uW1ZA9cb8yuXqMoUF3XNAwZKNY9YEAzQqZ7nTmKBAX4IJO2yCUdDnr47/Ccs+rV4Mxx7mO57c+cO+fAvYZ7k1u3s++qcwrnXtJYZq4DPE7dMrzBRRvAQjMTDiyTiVyyL15c2D5C84Q6SJizBPdHPbBwX611HdGEpG4pw5GM2S/zQjtGzBDGADx1UEcXcte1wS40nwUHE67xb/7ZX77fH0jxUbECsQKxArECsQKxArECsQKxArECsQKxArECsQJPsgIRoD/JYY0X9SNUIAL0H6GI8SWeTgU+ZoD+P/zv/0QLfQBQAHH9qLzPQuXDeYfabgkOEKmCwtYVawq5VZFpcJsD+AAkQ2WIpTH2zijQL6+v9PUdBCtUELODN7i2lc3qUQE6p6PKyTSValdKvTd1NjBAoTYAPcsDLF8pxHdluWen87pJminkcBtgtaUO0L+3yN2V0u4qzXx3teooL2SMojEzlR/XVVye2jEd97ndDuE9O9vywoGTrVnXX1yowpAmBA5Vhy8WWvvRGJtcs2xWK/KgAuZc3eYe6Hd5eaEA0O1zgY0o3HlvhV7TqaTZQNW7gEq36HU7bwf7blGO2p7xM0B1EuCKZUrz2oyFqc0NcPE+fFdO4xWAAAAgAElEQVRVLdCrOWSFJ6jow/nyWrzH/HEuc1wDQhZ7V7emGE8PWffFYCTjYiqDbNg3ENA0gU02qmm3G19v5rJc3Utd7w6KVPKj205OJhNVPT+/vpbzciPn+7W065Uq+oF2zehS2tGl5MOJXi/AC/j2sF0qtGWeANQG2UjPw7O9zanAfAw8G1ibM4La3m28qYPC4brqr8HyrmvpJOnrO5lMZTyZanOHr6VtyFkGoHvWMNy9OVKkO0DPsHEP8Jtz8vlynEHtc/44j9hf18GdokUjjN8D6H49v233PYbsCueP8t6vT6by/GwmL6+v5IsvvpBXr17Jydm5nJ6dq7LX1/murBQg276w1uaFd7e3cnN3p1EHj/NHWW/WQd2LStrUy9QeoD0M2eO+Dm1+dBbloLEO1BvIndh8eP5cZiilm1omaaoxFRzabBHWo68Fc8tYqTOEr313l+B6/csaa44ztc2Zgfe3BgT6HhJdz5yzjw0/7+twBNBPydAejxWek3k9OgLoble/kkzu20xWcrBLB6Cv9ltZBQcFAHWbNNJlncLx3oq7HcqwGypA96iGJMWdoNP1y7kzHq9v3srr27eHNTybysl4KCeTobp3WC3MLp29hX2JvYj1VNcWeeHXBywejyYyGAz7BpoNURtEGBAdoSrvUsbjqc4RB+iWR257JpDYX+80NOWg7tbzKPdyt3mU2+2jVJ3Zjuv16lEo7HUHCdpAwL59jjsxC+Svb3daD/Yq9jdvjDnOeV8FgO5NG03dhgz7RorhQNX6NONow0tQfTPOzSCXdjiQbDzq928fS+abNwHofewopsHcJw7xALwW1+GNRcfz0e+7Dtlp9HAnFb3/paneD2jcYs7rWsrtHsb6YPl7bMB6uZLVcqGA3m3oxwUAnf1w0FvpJ+xJ3DcruxdoDIG6hgTHlqNz/+r/iAr0p/NXbLySWIFYgViBWIFYgViBWIFYgViBWIFYgViBWIEPr0AE6B9es/iMT6MCEaB/GuMcr/I9K/AxA/T/+n/7L/Uq+uxaPgjvc5jtv9WWeLNWK3a3GAdy8CE9tsoOePVDe5Sj4UN/Psw3q+K9AnQ+yOc4Re18dqrPBwwASYJcsAfoqBabGnXbXiG55a5n0laNtGRVA87JfA1W5fzcwSGQxhSDaZ93rnnWAaD79bkNPeo5V8RW273Um33/HpoxrhbLhSrRfSyTk7Eks5FkYwNkqkJGORkydR2iG0QbBZtjfJXJMTe1qMMQYDH2uFgh+xfva8pVy2hGJenKWazgXUUO8ANQAyMdqGQDLMqxiG97VSvn7VDQgZ7b1fNeDtsU1Lp1d3AkwHaeg8dzzlynKZpRXh8Bf+qgts6mYOR3nBvjornJq5VI08kEYJ5TE7NMHg7GMiomkqdFX5OmpYnA8ri95mW1ln25VIUx9aAu7W4vzW6nFu4KRs/O5LLeyWWFAt3m62qzk106k102k6wYK3znPNfNTjbNXlabtcLs/a4MAH3UnwcKXfvq+us6BugO6WgcqTtzFvA5oBbQ2702mvjYoEQeFFhzG7xSC3eyjCtzWTgAdCCbBVa7Ap1GgYxoaRTlqnY1gM77HQN0V/y7ehcg5/DMYbGvAc9LPoZ27kThc/GHoL13MEBtGiD6xWQkV7OxAvSf//zn8rOf/UzOL67k/PKqV/Wy1smjR6mPCplrp+5vbm7k7c2N2s7TcMFcpoGHOATPe2d9DEM+tzdUmCsA7gQHMO2NF/kgU/X5y5cvZYq6t65kJNLnTDN3NLJC1dg2lwHn+6rsYx58T/Tsd8+Vdlt8IDp153y0UWNtCl7PgJ5Mx6pCd7jL47ypobcw7zqZoIIuir6hwi3cX4xHvdp+0SZyWyWy6A5xAGXbqH07IL1vgJJG2rRRC3efS0VbyKDB9cGyrNmTmhZ3BZTe9lwA+tu7G3l7f6PjxZ6O7ffpZCSn05GOcx83kRic9XVuUNYcP3xsgN+sJ5pDPL6BBhHmPveMwz5H043Z8nvzhs1Vy2v3xgS1NZ+daD2oHeD2oVzJw34l5I37GALQiQ44zGtTTvO/2JPr6wUHAGAx+wiQGQW6N8V41rta1WsG+u7QTEZsQUXtuBaLcQCgm537oXGsxPYeSD083B99/+U6/bosPgG3DVvnvq5/2Mjia9lBOnPS55XPKeanvkZw7NB713hs0SlnZ/3r272TrPikB+i4YawWuHDYtdq+PJQRsQmpxbnoPZT7vrq/H5pGuPBE3USsGce/vv5nMQP9Pf9EjA+LFYgViBWIFYgViBWIFYgViBWIFYgViBWIFXiSFYgA/UkOa7yoH6ECEaD/CEWML/F0KvAxA/Q/+x//Yy20f/B99Pl3D7exmZ7PgVsHEIpFL/a809lMwSVgHKCQo34OSkuF48GyGdjiys8R1sDjiZKNHqCH4ebxpnKupMgTKfLUwBkWu+TZovBsuh4eoHzbLFeCgg5QwwHwCIaz/SQCjijkSS3v3K3nMw2GPoCtcr2V/Xorzd7AKWMHQB8PhgrQHTRWw0zqUS4yOFh5978Lak1s1bEUP784V3DmKncygDmOQaUpaU3l7Bnqnq+tdrqjkYIezTk/mfVAAwUv14z9tKtyAeiDYiRV08q7d+/k7du3+jtV8Q6H+joKn0Pe+zEQpUkBiO7vqZm8s5kefPVqx5BfrhncIQ8YyEm+u7sPcI3a1ECWOjm+m42kXSKzYiLT4aRXkQPQi2Dh7kriuqk0d9pAutlDi1TSJaXkufTXsFssZfO4kLTrTOU9ncp1W8qztpRktw0AfSuLeiiLppAUeI9lM2r/rJM67/oMdFTngxTFpQF0QJo2d6AhTyTYxlvDBApjfuhQVTPaaRzhu9oYt2r/vCRyYLs/qEoVMjIHDaIx17k0+lY0DzpkdGP9Xtf6wx6g0y6Sk8Ee3B18PBgTbyihVgB0bQjY7/X8OZffpkD3+X1s4e77gO9Z/hhfSD4WP4Top6OBnI8K+ezZtfzqV7+SX/7yl3L17LkewFCHngrQgwJdAfpqJa/fvtXj7oEc9ADQgwuGg1HN2w658z6/egv39KDEp+GCfO+iGCg8x04egJ5XpRRtq/Oew5W4CgrD+rKgeFGQ7hDVgbDZtZuduxHZTp/Ha7G3PTw86ME1MabUiciFk9NZ3wjDGjx2jlCr+qaRYZ5LkWV908YsS+WzyUiej4f9mp7XnbzdtzKvuTZrrGnYP7tGAOk+Ho3UUus6saYJzYmvc8krYi5sH+X5+3KrB1nf2tiw28nNw53czO++B9DPZxM5m401asHcGBLd93X/7iMxsvC6DuhH2iDx9s2NvHvH8U5ubm4UnF9eXmk2vDeU0FyC8wNNJD7W1hwz1X+7yhmFOj/3xhPg9rLeyKLZqgLd5ynwHIh+3PRhdPuwx5MhToMWIJ19ldelnkQGMLYW+7EylwTU6nuzeuexPICceNwh/Br0nqInYI4J1Hwnray7Vro8072KhgR/PGPl60HnlO4xh+d6XX2e828f34PTQrBwzw1ue9OG3z8cxnPe7Iucg78eVvXcU2kAcQX6cgFAf5TtZnuww8+YlwNJ5XDPTGngAZQ37cFtQBX+FvdwDNC//T//5un8ERevJFYgViBWIFYgViBWIFYgViBWIFYgViBWIFYgVuCDKxAB+geXLD7hE6lABOifyEDHy3y/CnzMAP3v/eM/tYsIeceeE66AL1i0ojwH0AK7XF0LTJiRuX16JhfBFhlAgDIZyIEFOxmy+uG+AryBgl+1CQ8Z0qZoRoFeKuPgyy3cDaCnMshTVZ67sg54DnGcjCcKJfjdHgCz3fU24fq+qo5FdW6KPFO4oxTk8Oxts/sFzAOCUdXtVlvZLdf6ev5F/vlI4b2olb2qAJNWSqyiR4Xlk5NvPbLcWK4BAMPjLi4MoPvPACeap6zQy2Ar0I+DvGpXglsebq7KfRueRCHObGYAUDN+g4IQQM0Y+VfHGGS5lHUjd/fkKt/3Kn4H8byGqh+x42WMqkrPaxBsfgEumot+cmpZv3keMp9NcQ4cpxYH4JpKioV7bq4CDqA5L9wLPEcaIHMymclsTJa7KeuHg5EM0qFkieUb22EKWUA6ylEFRAk2/LUgTiVHnGup1hs9cCWgHsDl51LLi66RoqkUhpZlI/dlJg/7VNoEq2dTyrfDVNoiZCPvadpoVQWfJUV/DdpooTnb1L+QohhqPQyiKjLqc8WZY6imHTIDihXAoZIP18X8Q0PO/FQHgh1wHYBuoJx1AtQFLHI+BtZDTrKI5Hg8HAF0h2fHAN2jAVzlymP62IIf2EO7pb9bjx8D9N5tIbyf/+578Dw0C0zzVE6KTF5cXSo853j2/IU8e/FSr8lB6LECHQjKvvLdm7fy+s0bbdDh3MnHNphNTSy73ZtKsM3+bQDd68DTcm26Gcjnn7+Szz//XLPPs3Ivg7bu5401m1iuPetKleiAdq19LcvlQveTYxDrKlzmD4evEdaSu1+4Ep3ap8HqXc835NibatjegzWntts0OYRGB94DgP6syOWKDO0QOTGvWnm9a+Sh6nq3gRblvXQK0vnSRoi0lSZlrdD0YTXM9qmkZSa5DGQ0HGqG+na31gOXCLcUn68XMl8vVY19qtB1IsMslSJLLCcd4N91cqaKZiA4c9Ws09mncFfwph8e++YNzTvv5PbmVgE6e8jpKbb+Z71rCU0r6zWK8n1fa3LjAejcJxQ0b7fhfQp9f917dA9uZJ82qkAnioM9lQxx9k22eG9k0XzukNFtc7e1x9e1Xis1oc5EMHjzhL4vDS7AdiIrVLk/UnC+o+mgqvtmF89AZ/6wP3Af3HWtbNjD0kT3OPY6uz8MdaxoWNBGsbLqm3Qsn5y9weMRwt4S1qztK+yNre7dWvM87/cbVZzredJoYDb4nBv3OMbc68E+NjuZ6vWwBhkrFOiLx0fZrje2vtJEo1HYr3GBOL4XFjgOJMFqnn0Ma/4tjjH19/4g+u7/+c37/YEUHxUrECsQKxArECsQKxArECsQKxArECsQKxArECvwJCsQAfqTHNZ4UT9CBSJA/xGKGF/i6VTgYwbo//Z/9e9ooVG/ouhUmMeH9HVjFtPbjX7IzsEH/q5sA54Dhs/JEj63PGE+pOcDewDAerVWJR/56RzAAYcQCpADrPBMXYUD0lnWrtogVzLIUj26AOmAICrXbTo5x6r74tJUiSig67a3xAbGqKUxqsYAoMxWHgBhYEmVlMORTEYThRqeu7tdrmX9uFQVOufNeanyFxVeVctmw3VtZFvuZEM++GQsL0LWMla51ANYPkeNut2ofS4qdMAMcA24rww1SSwzOKhaAVlAY2AHAAbYZOeJjXGpikmA3Fizx0e9mhEFKZCa91L3APLqsT5OOtlWVcgfXii04zqBK5qVrgDdHs95uBMA6k0gFOdNXj3jSoMDoEvVksGiHMgJBOIcFfxo5q6BQlTxAMX1ehXs6ncGwPLcrOhnp9p0wDkAH8kcz5NCQHwOApmDzIG6BsYbkAeep1ktWQ4kNRDZ7Ss9ygD4dtuNfJZ08jJtZZYmWjORTG42ndxuOyk9yhoF+XggMs6l6Qyo6dzQkc6lUmiPepuoAsu8VstmmkSCfToqXwbTOCUNDanZOYfGBOYfduVkoXvjiTkdo0Q2gM74Ac/5OTDXFaRlxdwIsMyKYvn0CtPNKpsvt292gM7PPFvdoTVj9v9nD/1D+3bbD2yNHB+HsTGF/fExSkXGqcizi3P55S9/Ib/45S/kxYvP5MXLzxSs6rlodEEpW7VwJ298rfPz29ev5bvXb3TeMK+Ya0a3D7bWNMqwvwBtvwfQMx5ja8muk+xv8reHlsX+xRcyyVJJyp1kANPCQC8vbzVP+nEdqiX3UGuKmhxnB1skh6YIagVYnkzMGlsjKU5Pteasb65HHQBWS4W/HOx1jDeA9VRV6SchYiKRmniM5VI2y2U/RpNU5DIVOUsPsQsPZSvfbSu52x+Uxy3XnSXShToxB7qsFclbVaBrgwznv00k2eJekCvEZQ6vN0tZbZYKWVWNn2WyqfayrXYymky0eWY6Hktd7qTZ7+Xxca414TosW/6FYKuukF2bD4ixsNdnX0WB/ubtW3kHQL+7k7vbO933AONYsasbyeWljvVysdLH94B3bFntSQDo283G1hnxIMGNgmYjGeYiOIG0jez2O93DgL1aBxwDaMCpaA7iO40CNq/7L/Z2MtOLQvd6u9dtda/lHsTeXAHcu66/d7EmV5uNbNmPvTGCRqciV3t6mxtT2XMPrEupQ/QD7+EgnedxvjTP+N6q6ztYuFch1gQbfI9I8AYzu3XYuvC89+BRr9cyU6v7abi/1tY4QINW2/V7EA0KF9eXOg9pbtqsiVJYyOJxIZvVOmS5izqukH8+yCyihINM9MlwJMPBoN/3H+8eZH7/oNdz/PX6L79+On/ExSuJFYgViBWIFYgViBWIFYgViBWIFYgViBWIFYgV+OAKRID+wSWLT/hEKhAB+icy0PEy368CHzNA/5P/7N/Si/CMZM7VQYYDIEDpviTLue6Bg2bknp2qopz/BsqiiAMS8XxXYiqcCyDO7W1doexQ0VWQQIzeIryuJQ8AHYjAz/mOCpwcVodXM6xp+VlndvCeK27QFbvvXA97bQOSbmetMGA8lVFh0AwAp3bw86XsN9t+cFH95l0iDbBnudTDgOBORuNxAErPFaYBhngdIBqPAa6dnZ3q62vedVlKAtBLUwUafs6A1D2vF5SOwBC3ZPdx4IRQD2querAUJo+XRgXAo0PEbVPLqq1lc/T6wEHgORDdbZwdoFNXz9g9BuhkSAPQ3W7YITs1Bn6Sv86YuqU06nNAGtfuVtyq2K+qXuULRFLIM53115qnA0nbXNLOnAYUgAG1NV+96q3OUaBLWkmSWC66wvu2k7wRBeiatb5cyqusk88zkRNVhOKKMJCbbSd3G5GSuQJEAzxiwT9CqW/joJAzKSRNBj2o0/dAmYxqPajzdY0E5blDLwCkNhGgQg+QD+UqEJ3DQbcr0JmLzA8FrChitbHDbPY5AHVAdH7nQF5zko+gNvPBx9zPjZ953rzbMzO2xwDdJ/YhtuEAif13x+Dc5+GxAv2HAH2YdFJIJ1dnJ/Lzn/9MM9A/++xzefnZK3MKYC5WlSp6aSpweM48+frb7+Tb777TJh0bh8bstIPy3+cE8Pt9APqwoFFjJD/96U/lJz/5iYxoathtJMHGPdif+15kqn8bW1eiM1aH3G7GwJS1Di4BlBysbfYh9j7fd7zmjAH7BHPS88lpwjg9s/3A7wnA0i2NNStbSwoppZNZU8lUFfMGvLFwf72tFaD7uR8DdL8GyVqF6G1ie6bum+tOulWrCnR1fBgOZaMK9FVoyhkr+N63tZRtrXsa18ZesdusZb9ZqzqZa2E+Xl9fy9XVdb/v03SgriKarW3zl3l9c3Mnt7e3uhcA32lG4Vp4ffYVa85B7U+8g8UlcPD7id5P8r52gOCmsYamvoFiNJB0PFBLdd+jvIbuSIBdO2CXPHa+fB30+0dY08xnLNu51/m9AJcI+m3a4P5B3Zi7jzRLrIH69sV9L2dfHo8sO/7kRKquFfZhAHzfsBXs4jmHPqoiOBH0jUj8juavPU1kYfw82zzsjX2sAedON1Fo8KDuZ6enOnY+5/y7vx//punr8vpSZqcnfVTBerWS1ZJGBnMZ0NgHAHqa63d/T+D5ZDQW7ife7PNwey8Pd/eqRD9uUHjz19++3x9I8VGxArECsQKxArECsQKxArECsQKxArECsQKxArECT7ICEaA/yWGNF/UjVCAC9B+hiPElnk4FPmaA/m/+o7+jhXZ4dAxu/cP33nI8KPYUkvABulr4ulI6UZAA4ALHeYawanQBjkHpDNhw2OS5rfqBvR6WTe5wzhXoqPPU6hxYmqRCbvnJbKYqSSxrHaA7fDdYAIwxm13OF3ijau+m7dXbqL1Hg6GqFh1SA9C3i5VUu7IHpgPAZlCgu9JUwWXbag1U0a355AYvHJBwXZohPrW8YM6L57m61m3OrVYrBeE8Hgjj2cqMi9eLOloe/HGWcWnq17XZ6zNmy3Ivi3KvAMeBFnXCRhgVuNnGd5pja3W1fysM0gz0TCEQzQBcj8N1H1POE7Uw9tvU16E/YAb4BRgGxKjCujYo5oCPmutcwwo9QLekI8Q6laQ1gGz51KbsRonu19+0qLWx5zfIyjFMMxmluboDqMJ/s5ZXWSKvcgPovBah2PMql8cqF8nMZjovBlLlnfCjxcpAJ84Fw8FEhsU4WIcHKMg8HxzmuVpeo8AO6l29tgBhaYxw8AU43wPPAcKhvkkKZM+0mcMhK6psmj14iAHeQl+/bnAHOCi9FaCr4t0UqHwdA3TNcUZJi2ME1vkhy1mbNv4WNfkxRD/OL3Zo7u91DMaO4bnDtkHXKkA/P5nKT754JV988bl8/uoLefX5T2Q6m/Wb+Y6a1DgjLBVSY+39m6+/ka+++UbnjcJzbbohtvpwrdaocQDoBkLNappSOPTkZ9i3TydjBegcRSLSrJfSHTWo+Jyl3q7A972C1zq2waexhS8ey9wFzqNAV6cIn8NB2eywnxr5XsF1MYdRg/NcDm+cQZ2e4tBxpPrP61KG27UU+12f2b5sE3m77+S+OgBZrNvrpBNAeg+OEzLQSynrfW+bXy9qqRa1DGRg0Hs2VWeHqillOCp0HwVYlx0AvdE9TXPB81zK3Vaq3VadQVjHKMGtdpYb3q9XjeUwmMtc4ZoZYw6vA+sA9wQeZ2rscXBiqHTtOQRHIY3DCXuJzz/WC2pyxsoheFek0g2wXq/67PnDfm+Z9YBoFNab9bZ/7t/mruBuKf064L6lrhKHJgsg+93DXCF6v2di6c+eNh7pvsmeiXU79vplcPdgvKkV84fz9/ucugQEhxbmk0YIoEAv7V7h6+G48cP2x1SbxlCk+32PvRt7fCD6oZGMxiw7/HGM7+RkqufrMQ/Y5O+2puL39cBek3Webm5LeJgPVH2OS4k3p21ogFiudY54bXns219/93T+iItXEisQKxArECsQKxArECsQKxArECsQKxArECsQK/DBFYgA/YNLFp/wiVQgAvRPZKDjZb5fBT5mgP5v/Kd/ohcBAAbaAkccjHherH1Sb6ppy/8FkhvcO86MVUAwGurj+GAeiKJfASq6pbR/d3AA/HEgeWwn7QDdTXcBiGSyFpkBGM4ZIJugSlR3dwPwpj6043AtnSpg+RnP1evEmjbNFSQ7MAOgk4HelKb+VLv0JJMizXpIC/hUiBOU5Gqrm6ZaP1V4AkICXHLY7UCScqh6+ajJwKyfUXjOg2L97KDsn0zMSjioiC2H22yHOVCeP2IZjf01EGS3k/l2I/coR7tWFbKqkgXkkyucJKa03GwM4tTmaa4ALkUBbhbhXAcwiBr7mCg4f1wImevzx7lmVlNfH4sTGgjOTi0rPbgGaNZzbeCN/1eApvDTnAoU4NedtDykSbV2KFoHqmYHNpuzgFnyb6SqyZbfWg7yfi+TwVCmxVDStlP1KEr0LwYA9FRmau8NAMtk3Y1k1Y2kGM9MXTsZy1Yq2XSV3Nzdyps3b2S1Wst0fCqT8Umv/NU6D61hxM9X51fIKeZcHXyp7T5Zyv35VgrQUZc74MxyrI8H2tyBKpeDSAAUrawnVxyTVIC1u6pgQ1NJD8+PMtD9nI4V6Bq9gEV6sBRX+/sAeI/hoY/r8ZrzHe0YnB/DdJ2/R/btB4BO1EErp9OJfPbyuR5ffPFTefXFTxXQeo1KlPVNIw/zubx9+1br/uVXX8mXv/lKx9Qt8VsA+hFUNoW4zfte9a8A3fpRvGmB+TsCoE8nqoLnAO6Xy0dpd9t+jZozxFmvjuf5fs3qRIFN93arMQTMe35nzTBTbWBR22+sw3c7U00H5wgHqIyjNzH4uuQ9shwYm/X7Dc0rpzTNEKmgrgZsDBuRxwdJ10tdgxybdCC3VSLzJmSd46ghnVTSaga6g/uy3UvZ7GRb2vizL5TzUvYPpQwSi2ZgjeqGmXaqpMc5g1qUXaMH+5pCWmImyr3U5Mfneai9NX842GU+aL57cGDom0dwGkD5vTcwzmFNDjSemIqcc7bIEJqLrGmBcwbm424C7HfQzu+Byjze11KddVKnlomOFTlj4fsi85Jx4f2xiF8+GvA+nsvqFqGNMF24t9k692YfLOSFA1gdzpfGoXe3d3I/n/f7YjbIpcC6PuyZatFP01aW6lxX15LFwhqygrOI1g13i1A79lGP5uA6gdHHNfZscxp5+rEJOe5+r2W8GEcOMus1MiGo6rU5hb0YFxfGt8gFxxCH6mpzX1caZcGXKv2D2wuNa32jTpJaExtNBdw/80zvlRw6kEd7082Xb97vD6T4qFiBWIFYgViBWIFYgViBWIFYgViBWIFYgViBWIEnWYEI0J/ksMaL+hEqEAH6j1DE+BJPpwIfM0D/d//i39dCjwP89Q/xAQn6IT//EzJ2ASXAHz44BwErKMX2d2+AU3NpAWydqf8AGPw3gIIP84EIwAS16q0rBTQKSwcDg96N5dTqmxLh29TSAp2CAlBh7WAk44LnGMjXzFs+0EebGzLDLS9XsbZmVwMuUKRbjntpObXTqdrT8iiggWcXV5ud1Nj9Nl2vyi+CAr2rTQ3tjQEKHgNcoBaep0sTgYIfV2kCKwKE4bqwHAYsK1wiSzyAus16Laq+nJoCHUtgt7+mZoBCfQ+OAPGou2agB/trMnXnGwPoKCDJMecgcxy7ewA2NueAKs3XBagIudGmJuX8EulUIe4NFQpMm1ZV7o/zuTw+WsYzMIkxBOhwzSiNOey1cm26MKU+Y0vuPep7UXDjTRaoe+uylbbqBBLI+xoEM7UxqkoHtmW1Fo59tTWVJtbwSaYq9KShQaKUpqrk1SCVL4pEZhmgnsaPXPb5iR6jWQCnk4msmq0s650CdLKaqeNkdLUIOgAAACAASURBVCLj8UwbM1RdG64FxTrn7/OU+cs16XkOrGFC4ViWmVq3rhUmpRn50ocM4TS1vOn9vpLb2xu5vbmVh/mjPDw8Kggk2516mtU7zg0GrLG0R72u+edhLqmzQ4DZbp/N+nNreOY0ynrm1zFA7zPcg/r1xwDoRdLJUEROJiO5vr6S66tLefnZ5/LZZ69UFeuNAVXTqsp5Pn+Ud+/eKUD/+ttv5atvvtM9gfXcO1ZwzQHIse+YAjxkL7sCXct0yHdWBbq6Qkzk5z//uQL0UZZIu1mrhTvr3twiTlSpy/rqGzmoc1D0ehPEdkszwlb3EaA7zyVugd97nQGPp6dn+po8BuDNGB7X36z6aejJ1c1A1wXQHmV7lkqRZbJjL6AJZP4o1e2NtI9zuby6kKvLC6mHU1lkQ1kn7MsG2vdYlzellOybbXDwkFrqBHW5wWOiN5plI82yliIpdCw4v7oppW4B/0O7rtlUqgDQfZ9nrnU4ArBHfM/1wJo6mKvmWGLzUF0Tgu0485BMdOYa10St9D6hTUzs88EmXNfXUO8RD/f32lCit5zc7OBd9W9Kd3M98bUJ7Oect/udrFcWY8HvONhzeD9Vwj/iMLHUuqnDBrCfBh2NijD3E23QoLFqPO5dSwDo2LfjhOBrZLFaybu7W3l4fDzESOA+EZqafM/OaeopCqmaRtcgNvbe5NA303AeAPQja3aaF6p9JTX30zAf9T5ZEL1RaL48ey0KcL03d12vMOe1zlWBfta7D3jzAiDdIbjezxWgu1sGri/cC4IbSQDowr/rVpus9H6ubgmiLhick7tucK8EnmufHTep0KzzLgL0p/NHbLySWIFYgViBWIFYgViBWIFYgViBWIFYgViBWIF/iQpEgP4vUbT4lE+iAhGgfxLDHC/yfSvwMQP0v/dP/iO9DM3HHo8MGo+GCrYVTgcIyQf7DgAcwBkcb3tlGzAUiAHEdXtbA421qjHv7u/Utrm3aMfKV1XvQ7MfBzqKqQQBRLv1RrbrjaofNRd3NJYpGdrjiUJfXkcBbprLIDW7bjsGUgB3gr08H+gDEgCVqIxd1cn18cE/ij8D6I/SlrUkdaeZ59SAengGOtnrDiGaCrhv2eEO28iwBiYBz4FSKCgdlrjltDcTkJ/uzzOLXXLmTUHpFudq21sMwuOQaHd6Tfkg5DWT3d7UCkvMotcA7yMK9NVKlamfff65vPr8c4Uqp7MTrRdAhwN4jvoegGNK6oE2DqDKVCh+1NzAtdL8MJ8/KEBH8Yk1MqAK6ggUBv4znpYDPFM1p4E9VKKmRgVRpgOUnalCeHJ3y33VA3S75kLGqv7H6v2gOAae7/YrKStTswIus0Yka1BLAvWQbTfyqkj1cICe5gNpxpfSji5leoYi/0IV6PP9Wub7ldze36mVOErw8Wgqo9HsMJeCNTWwyOGg5XmXCnwZH2sYsPOmbtosgL08dt8Ty3p3hS7KeyzcgYpv37yRN2/eyrubW3n37lbWm21QVwOheFwaYurNXj/JcjsUHpuFu4O943x2t2z27Gnmvq9HX8M8t7fyDyD9eD/7UAX6KBXNGp+Ohwbxzk7l2fMXeqjiHzg5HGkmdN126l4AQH/79p189+aNfPv6jY6f21Mzr3RuAeuCRbkCxNGRbToKdGvlOVqDxFEU6rjwi1/8XH7+81/IZJBJUu4kb1udmxwG0GmWGPe18dzsfo1r3ITBX82XPjvT57KH3d/fqT05jSvMi2fPrjUbnNf1dc/j7u7uegU2r+sKaVOxs8dC7Cvp6kohK40FK+bid6+lvL+Tly+eyYuXzyU7OZfd+FTK4cSk+SKyqfay2u9ks99ZbnZVSacLopMuDdb/NDVtRJItoH5ojTSzqez2uDhYYwCNMkNy6gHSpH67JTxzVfsT2GuJLQjxGuSRt61M2JMnE52LNEhpM4w2TtV6nSjdp9OZ7U+qiKaWBztxHkv9sWtHFU0Ty9t3b7Vhgcfzft5QYtnx5wr6FSITbVFXsqsqddSw+IZND9B5bYuS2MrjfCHzx2VoQALM55KHqARmD3tUNhjIZDaVyWzWjxHKc2agHmFNY91+83An86Ao1/tjAPJAeVdlF8OxFKOxuk88hPuezWWzsPd5oLEMqTXL2FpupdqXerA+dR3SwBUap8wFAWX+yMC7ZqZXur9yP7O1ZwBd4fnG3EbUcUQboRrpWDeDVPdgXWfEioSICW1cs/+RpmrUdQV1Ou/Bvse9ga4eTpkGCb2/cd8LUF0b1wJAf/ubqEB/378R4+NiBWIFYgViBWIFYgViBWIFYgViBWIFYgViBZ5iBSJAf4qjGq/px6hABOg/RhXjazyZCnzUAP2//4daZ1cgOzRWlVufcWswL3wu3kM7wJWZkdsXUNEgyiELVX9GJvdyIbe3t3r4FxDJldYOk3k1hYMA9O1W9tudqu0ALQpshiOZDMcKAjSTt+tkmJvq0JWJChuA6AOssk3xuFyu5O7+XhbL1UElij0vYKiu+9zotBUZdKkMkgOQz7ANbro+f5rxrAEKKAVDNjDv4Y0BwB0gPdeGchbIoHbBITvbVecKNPQwiNG0ltnuMNTzhb02FMWAfNoDGJ6n6s6gWNTs5f1OFigO01Revnypx9nJqZzOZgpjaBYAhtM8oPAoTU0hrAp0A0r8t9v5K5zblwrdUYhaXrhBe7cX5/pQaXPODil5TWAvE8fhc4tMMU+lyw4gv9rX0tE70aK0NHvsUVBb8t3rgYU7EL2qLStbAVPdSlo1glpSLY+bRj4vElWhz/JgLZ0PpJ1cSTe+UgU6YzMYFgrPH/ZrU9MvFupSQP55UUz+BcU21+EQTa2hq73Od2+QUIA+tPxy/xqNDXYBjw+246hOcwWOWJjbcSNv3t5oc8chf5n1FvzJ/QVpCMkGPUD3OcVzvHmEn3lTB2MFwAXy/jaA7irgv02B/kOI7qfx2yzcFaBniUyHRWigOJHLqyu5uLqW05OT0CgzUnjuAJ2mBY63N7fy9vZOFbBYQjNH1bq+NeWzzq2cppEDQOd6yT8nEIF14fMRIKkAfQpA/4X88pe/lGkxkKzaS961qiC3uAoyuEcyolEoqJK9bsdr2WzHAxAOCnTAPwfQVptC2lYB+vPnzwxGD9Hii4J2s+hf9xbmPg+Yg6wTogqa/Vbq/U4BOmtrfXsru7dvpX6Yy8uXz/VIT85lO5zJvpj0+++urmRb7YXv7vjRJLVwANB9L8n2qaQlTg1FH1+x2a5kvVkpsFUnjzyXJmk1U90t3AGk5uVhSmX2mOPaUEdX23vtvHkDNwbGHUcKn2c8xsfJ9zQabs7Oz/T9uTcwH6grNeMxfu+8ur6W62fXVjPOFxcHXYe2dytA3271XsEB9DWAvlH1+WJB7AZzw1TtulaLYd+gornsAaBrAxN7F9Ei9Ddglx+U9Y/Lhdw83Mvjatkr1fsoD+2GMBX2cDSW4Zj4C9E5ML+/7yMJeC93ZOjXFA4swbmCe0tT0jBl90KF7gGkK0AP1vaqpvfIiN1eH+fRBD4OxFzsd3ttsPB1zl27STtpEmsIY/76eav5S4DpbdUoRKdZzJtL1BIDK/zkyLWk7UIeu4Wt+Ji9/vL1k/kbLl5IrECsQKxArECsQKxArECsQKxArECsQKxArECswIdXIAL0D69ZfManUYEI0D+NcY5X+Z4V+JgB+r/33/39w4fnwY5b7cFRz4ascAPA9sE6UAMQAtwCnvNzQA1QQwF7EKC5Zfl2bxbl5GY7IHFVOxDBbcJVwVgajHJoph/WN52+tqmyC7VdJ4+8B+5tp8p0oLoDZ4WJqOfTtIcxDw9zub0DoC97gA4kVuTRWYayKkSTTEZZIQXZ6AEkAGmlbgQ9pgPecrcXDmy9/Xwd1nPtBkhcnTzo89mBrtvtTjY7Uxsb+AxKfzLVg1WyK4X5vVreo/7rWsso759nqmjqewyzd00jW8Yny+Ti4kJzj0+mM81ZRqXomcyAEHg2dfLauZKQzF1gFRBd86DXGwVBjCGQz4GS10jhTGinOLZdRtnZgzzNFE6kTROFdbwO4LpC9d+mknZm060HY652zQbLTNm9k6pGSUlWts3HFIBeYzXcGOCrSvksFz1OUITSkDAopB5dSDO8kCzMExSvj+VGHsu1NB0W6cxlxmMoeTY8AEmgfFjnDqBU3VruFKD79avrAc4NGi9g414MseAfqzLdz1cVtYNCVbquUEZ9DkCnyaMHWjRchFiCHkpluciRAt33FX7vFu7MDR8b4DnjBVz093dYfGz/fpyF7lvaMTzv12P45TFA9/82BbrIROH11FTe5+eqGkZh7OscC3eOx8VC4f7t3Z3cP8zlfv6oCnR/L23NCVnZvC1rBPU5rgQ+n1gL1sDT9pbVCtBHQ5lNJ/KrX/1KAfoM2/eqVIDOumROK5jUvSu4OQyHOn9YR3x3YGh7Fe891OviuV5Xh+fU9PLyQi4vLy26INjA+/wGBrOGALoOulEJszYL5rUC9K0+RhXtNLc8ziXbrEMEw7U0o6nMk0JWEuzfabhJRNqUw5oMOHb1RtblmmT0Ppd9UA9kUOXC/7G2ON/l6lGWy0d1UeiBaSba2EIjjGXWW6QDIna3rPdGHerjee/UxN+fuabxEMHFApDO2HMv8eYO9jLfg3A9OTk91fgDzQpfLnvFvrlq4DRRy7Pnz+T5ixf6Oj422KNXdaMKdK/xILP9xgE670NjynK51rFRVwuaw1inw2EPlVGRF6ORFONRn7ue5rlauAPRvUFgsVrKLS4cq+VBRc79kcnEfAz3DBToNNAQxeAZ6LZH2lr1fY5GMK7HmwsA3rh94Azi+zwNJW2NS0etTgGo5PnOvYualqj7NxbTwFozi357XVWct+Yq4jC+7hrZ1aXsG8tZVwV6gPWGwIOzBY4etTVU9Q04QWmOE4rv895Mpur0I4D+7a+/fc+/kOLDYgViBWIFYgViBWIFYgViBWIFYgViBWIFYgViBZ5iBSJAf4qjGq/px6hABOg/RhXjazyZCnzMAP3v/sWfap1RYfNBOucK8AOiTyaoNVFRG0xGKe2ZqmavbGpFB+1qSzw0gOFAZbPdqN23A/S721vNAHaLcANrwz4nF+UpXwrCVFVuymgFvMBD1G5tJ4AGzSLvOpmOpzIbT3sVLkDYU9DNbhkr5XuFdY+LZW/hDpB30M5z1IZ8MJTZYCRFNjhA4qoWKWt9LOfLgaqv3O61LoAZ1JpYFPNz6uR2vdSEA6CBihsoBDzHwltrHJoUrHaFXg+W59RPbb+PgKgDdP8dv8cu32CUqcEVLgF9UH4P8h4GaZPBaKQZwMAloJRCUnLiPYNXLYEzydNU89IB70BDANBqsdT6oRCdPzzoOTrgNMt9y6EucR9QiIJVcWbW8KEZg3mCfTvKx1rIBsY2f6Eqx7TLJUsO1sYKaPrmAlPxt10pbbeTtqt1fgCt0togeltWWn+aGl5mnbzMWpkdAfRycCZlcSptYoATaE7++bLeKvjWeTgE8jF3c62p58q7U4BDZWzzafbg/XrQqqpS8okNwKl6XyFkofPKQbNlGY+0N0QzshdYmd/Ju7c36o7gTRiWRG/dKD3AznLpsNUOqtRjsO1NLIyF5lE3Td+wwvg5JHelOjXwxx03QfBzbUw4ylk/fh9XE/8Qog8TkWHayZj8cbWZnsrs5FRmIcpA4fN4LCWNDnWj1w6Ivr9/EHKlF8u1rpGDAp9rt1uAz3cA+nhsAL1XoGvzQ6vREewHGqGgzR9TBei/93u/JzNcDHALaOu+UQRVeVXu9fV9n2NtejOKg27GEaW6g3f2IbNan4cccObsQJtyODgXXodzAeo62PXvDsmB7VdXV+q0ADxvjiId0v1ORvutjKpSH8Njd9lQbutEHmpr9tH1y74zKhR4A6A5t+V2IfP1gzRtpUplGhkKAHo9kKxD3W9FfVzOZbHESYLIDWI2GrP1Hlicg8c3tE0nHDT9kAfPHuZW7rOZZb5zj3AgbLnvC31dH0/O35oLBrpvMDexFKcWvNf0xGzTvXnB1dNWRxqwdvL8xXMF6JwX58HP6oY4AJon9rJeo0Df6f5GpAd53T4O2JgD2XEoIWZCmzAKDiImzAVEbesHhWaZq8qbZqOiUIDO4Y1jgPO7+YMs1itr6hoONU9dATqPxdWDe4I2z0xEkrTfS3zNMJ9VBT9AKW/NUVjWe5OFZolLonEdqrZPU9lvNlJutrqnjKZThf/aACWiv9uuNvpv4DqHO8Ooe0PY01G+s27KppI1jW0lDR2NxoCYlXyIhtC93fLVkzbR3HPfc/y1qCXND+x1NFdt11tVqvuaZY5989ffPJm/4eKFxArECsQKxArECsQKxArECsQKxArECsQKxArECnx4BSJA//CaxWd8GhWIAP3TGOd4le9ZgY8ZoP9rf/Z39So8o9pUoAZAFQSORyGXmEcBSS17WtVxZHEHZSagBsdpTVAlGz2ACcCWQvT1WlYoDFcrBU4cmhE9HilEcWgC2FIVuiQynZzIbDqTYTEyRWSWqdIYm26U34AYAPC4GMp4eFBBchZACECG2yjfPzzIw8Ojvr/awU8mBigULmQB6g9kMhjKtBiqAt1VfCk2563IMMeeHIXfjNBvtfgFCBlsKzW/GNUpsIUvYB4AjhpxTdjo7svS8ml3u17VqhBGAb4BGL9+ALSCYwXjrdYXxSwQxIEVNVCYX+7tfLGSJx8eBTPwlf8D2GDJDiBKsx6mAl9UxRioB+NOni0H43mBcv3kVM+bA+D5+vVr/a4OAPtSmwPGYwDawOyQXa1ZlfoPbZYIKlRqnhW51JlInbSyWtl8aKtWkjaTPEEhCngaWdY716qZ4QEip42kGeD/oFRO6sYAeoXFNJb6pbxMW3mRdjLszJ4YA4FNOpFNOpU2HVhEQEI0dC1bqTQPHdVmUYykrlupq87m65FFN8BdwW2WSxsgqa8ZtZpGxR/U88wvU9ym0jiMUh6cyFibUmbacOGA9ebmTt7d3MkKiBzgqNs52N5h19+mmR4/BOgKyRy2sUZCcwPqcyzigZo/BOg8x9XuP1Sge2NEX3fPbgj7nYP3Y4jO6BdJJ6NioOpvsqpRn5+dX8jZObnzzKUT2e1L2ZaVrkvy32nIWK6x0bcscQWQ6myRBot2e1O3cGe+9W4Jqvil4eagQLdM77Fmkf/+7/++AvST0VCyupS0IVoCSJhYrnNwEMDGnTWolt/bTe/mQH2Aw8D/IXnloaFlszFFOXXyuptjQqFNFevVWpuGzK7cog7cMcO/O0AfD4fSVns9eDxOHNl+J+NyJ9OmDrU7k30+kvs2l2WXWUEAnoNc0uFAkvzQoLHaLWW5W0jdVv1aSnaJyFYkqa0pgXlYNaXUeljjlDZEZal0eaJ26p5FX1WNVCV7jO1ZAF+df0mq+xrNCsx7zwJXy/DgUsJ9gvF0BbpC+aCA1/2+3Os+NplO9Oc698O44O5APYhXWBG7cXaqc4i9RPcjzeNm/FHHm6Kd1zQL91wz21HXm3uH7Q0aDaHq8yIY/5uyXh0HmHdYsGeZNjVhLa+AneYg5guNSUSBrNdy9zj/PkAPzhqecaIAvWDfH+s9oh979ulg+e/55b6W9B4SFPfMNWu04Xuh+9VmsZT10mzjR5OJ3jN97wZgb1bmXsF506iijS4ddwJ6A2xP97FvpJWqrfXwewvj1zep+X7bJb01u+5DzDlgOvM+y3X8NYt+iwJ+p/ee468v/+qr9/wLKT4sViBWIFYgViBWIFYgViBWIFYgViBWIFYgViBW4ClWIAL0pziq8Zp+jApEgP5jVDG+xpOpwMcM0P+VP/3Xtc4An/Xa4JFDFT7IB1gpBMXKOOsNXk1VPBkpYMKOGCUiGd4lwKjcK5xyW1oFSfwMWFFVqrocjgb6ATzwCqChvyNXnDxfVbIlcnF2KRfnVzIemcIRgK55rEAcVzljl54NZAjY7DPFTQXIv7Ed1wxatQtfymq9MXttFICqVsykyAKQRhE+GOrBz4DWgKUiSdXafTwcy9mZKU1Hp6cyxipXut6i943mWb9RJaSqeJPEVHqTsSodPUdYQdlup7DjBIXosDCQEbLQXcGuGbdB/a+wTq1/sQY35TqQFtiodQtZ77wH4JoGAjKl1RofKIc9eVCYu9KQxwBhtFYhC1cBuiQK0IF8jK2qE5NUcA/45ttv5d3bt7IB2qzXBtovLlTtyjzhfD2TmHNCfQ2cARoDIrNhLs1ApMq63rJaAXoD5MlV+YkiGAimUC5kx5vSXwQ39BwRuTYHAAVbSapGbY9pqmibWp4nrTwnA7oyRfFmV8pjW8hjM5Qus4zkZJBJmXV6oIDlOoFW281etpudWv0vF0uFhoAoGiW8aYH6Ojx3RwYaBxSmFoOg+p8odKP+ZVX3OduaUXx+obAeuMo8uLt9kJube1mtNr2LgDc+BOqla7RJMnMWUAh8ONQ1IiiQgbz+BUB/8+aNAnRXxh7iFgyga258AO7HSnTfs46/91bfYZ05gGfuZNJJnoiMBrnMZszrqVxcXsrF5ZVcX12rFTn/Xm93epAh/s3X38jrN290Ta43poTW1ySqIMBqvxbmgllGA9ABvDRChAz0jnluoJrrm05tnf7hH/6h/MEf/IEC9LTeSxLsyrWpgkagygCvK9pRNjOnPUqC6yXH++T0RNXLVqe2byLyunuTC7bbqP0f5g86d+rG9jNdW2E/snXe6tq6vmJvG2L/IdJU/XrIyp3M6kpmbd27ZZSDsTwmQ9mk7McGiZNiIGlBdrnIbmuuFptyLev9SuqusiYUVM7LWqpFJW1Js4Gtm8EwV7cQuKrum1xbZnbwbApcG70J+x3ODiikAfzmrjHAGYT3DhncBo7ZiWhssRgKrXHNeNa9mwH7FWsNwKuRGXVtiurxSMfU92zuPzwX1fh8/iDzh7ndK0YjayhSS/FWIx+SLlUHC8ae+dOv0eCwYCCZQywWAvCcZbKjmQn3DpTwwHfiHwRnDOldOwDokhM7Ya4OHKvtRu5xztisewtzXo/HoGL3O2RO0xc2635fahrZ0FixWkq1L23vCpbu/fqjcawTtWHnoDFJzzdJ5PFhLo/zB228oY5qxa926mnfnEZNzfFkqHu/NkWomt1GXZ00sGuHhXMvTxPb29pW90RtJFFgn6mzjPmTGET3L53LxGbgEMM9tCi0KcDjTOyh9r9//f9++WT+hosXEisQKxArECsQKxArECsQKxArECsQKxArECsQK/DhFYgA/cNrFp/xaVQgAvRPY5zjVb5nBT5mgP6v/oO/o1fhltWuluTDeM9L1tztDItXy28F3qHkm0zHqjRFWaq5qzWwBXtdDrfABuCWwdbcwAxWzEOOIzWp53y7Wg9IcnZyIacn55YjrVa2mdSoD/d7BVqei45anFx0V+96njkwzu2WUToD6dTmNygsB4BzrLfzkLFOPnJeyBgVY1BqAxeA80D6yXCk16nZ4GenMj471XxcB8aofTn4t4NJoLIBP4CwqakdoHtutamBDRr1GdgByDoQdat4t5T28zi2eHfbaYXJKEf3ZQ/lAB6qts/sXNQCG3UioD1YfquFPxb5nSigByqfnZ6ZHfd0qiCW60M1/DgH6DzqzwHonM+A8SwKfRx15zpdxey25vm4EBln0hZmbcxR7xvpKuyC0+/b61OzYA/P9Y/HmUynND8cIHG93Uuz2em1avNHVSpAf5G2atttAH0vD9VAHupcFejMJdS7TZHqcXp+pkCT2i6XG1ktN2Zbv1opAHck5Dbe/NvXCWONklxdA7JUx9itnQF3ZDTz3Zs2Ts/O5eLiUmG923q/ewvovpHlYmVgUaMUDETqewfA3QLjNAPd1uDx4QD9OD4BSA1AxxXB4aQ/zhXoPwTovYV62Nv8HHyr89fp4XmAcsDzPOlkOKAJYqwQ+/ziUq/12bPn8vLlS7l+9kyW5FGvN/L69Rv58ssv5bvvvlNVOocroVEVu6LZr589yOBoiHPI8+8BdN83WG/A+/OLM/mjP/ojPchAl3InXQkANnt7b1BQBO9uGcEpwx02qK9as5+c6Hr5YcOB7osaF2FKZuYg84a5z9zRNd3gmGD7nkcA8F0bKc7OZJBnUu02UgULeubVsKnlPOnknFz54MiwTQt56HJZiTX/MMcymptGhUJvn4fA89V+qQp0V+pXAPRHA+juLjCdjWVyQjyHqdd1juWJZqB7bAB78Gq1lfUKdbetLx7LHKcehy9TO6vi+WjOtiicj7K3AeezANB9vCwPfKBxDz7PNZohSxSIU0+NeQgNPu62oC4cWSFFarCYvYbX9H2Wc/PrAnCzZnrL9Sy1ZoNgm8463ALg20bKtj2AcWqDKv8ozoDHzdcrWWEJHxwnWPe4fXROz8k5H7AXDiWjWSfYo68eF7J8nKtiW6XzWMdrFIVat5hlepKo6weH59Xzq/VypSpz319oBlBluSS6jywXC7WtB2rzPF+nPJfHsf/73qIOD5lFYPjcZ66MiKAIine9V/Xo/bAPtexPVW0W86ERTeNfaGIK8Su+h/zlP//1e/6FFB8WKxArECsQKxArECsQKxArECsQKxArECsQKxAr8BQrEAH6UxzVeE0/RgUiQP8xqhhf48lU4GMG6H/y55aB/kOLYeCFAwgskl3W7IACgI6y2lToU7XprWogC+B8rdCDw5TRWCcbAFOIgfo8KEl/mPPtOcQoREfDqYxGU4XlfFjPh/YloGS7U4it+bvYh6eZwmHN4A72vg7kLZP3MagMzc7XGwOKfCBjFJBqmRvODVie5pKbH71+Ac9H+lgs5035PZhNZTCdqOWvg2sUv9ibA7P8uk3d2WqNOF+e6wDdbes5Z5SdALffBtAdSACaNJ93OlE7Y7U0Vrtig4J+HgCa/WYnZP+6Tbgq7YO9sefvqsYwEelas6HnUIv8ujFrZRTyJyfy/NlzefH8udYW8koXuQAAIABJREFUOPhwf6/52rc3t2rhrOMQlPQAdB7jdfBzd2gPQB+cjiWfkWVsAH2/LaXaoMKV/rrU+p7c+wDqVA18Opbz84mMx4Metm0el7KZL2SzXOm1bjdrtW/nGDQ2H3ZYhle53JeodQ3+AdBllEs3Hsjl9ZU8f/5cFZ+LxUoWj/ZamoGOih6Apk0jZi9/vF78ccArvVZAcmhQQI2fqrU61tH2XAD6+fmFKkmZl9Tq229eyzdfv9YIgD7fOgBXIKZBLiS0hSQDMtWBxwbrHaI7GNd1EoAdAB1A/UOAztgeA/QeoGrwsQF7/zoG6D3ID/NNzyuATeKzC45Bps01qFnPzsy+HYD+xRdfyLPnz+VxsZTHxUqdDH7961/LN99+I03TSaOq4sP7qgIdMBmU27Z/WPTDsYW77k2qCjcXBn5/cop7woX88R//sR5TVNrbjbRkjQfVPefH/KahxOchjT/WDNH048U+g0sEtXaXBwfn1MgBJBbnrDu3/uc1DaBX/X7j6n/O3xtKcExYzu9lOX/o1/EsS+VFkctVYU03HI+1yLuyk3kdYiGw956MZTgdq0ras9UXm0dZbB/Vot2Bcb1qpFnW0uzZx1WOLKdnJ3J6TmOAgWuaPMhAx5nB1f84cMwfFvIwX2pcQ+8QEID7Ya4cALpDWoOpAGGmrUFdlObYj3P93mAFzKVJBpjr84vHYcPP+GvcxXbbg3Qe4/eb6Wgq0+FUM9o9P9zPyfdEHp8PTLXvezf13BAtcpRTDxgvAejEgoTmFKzbUfcTh+Fjt8fGnX0r2M9zLWyiRDUQ8+DXkOY0BZBNb/curn9B09H9g2aWO0DH4p3D7d+Z59PJVGaTaa/kV0Ad7O3NhcTcWFwjvl6tNB5F53+wfddhDs4h6mRydJ/iftQlVN7y6DlwKxgOR6rS1/1O95+gQBcbG76A52rjr9vR4b5sbSTf3zv++f/9V0/mb7h4IbECsQKxArECsQKxArECsQKxArECsQKxArECsQIfXoEI0D+8ZvEZn0YFIkD/NMY5XuV7VuBjBuj/wT/+T+yD8TbkRdd1r651mAdQajvsYLFWdpUtQGSoUKQHNTVKUgPogEFUygpU2kY/wPfs8aIw+2Bs4bU2KLCD8habYM0h3u0lS8nsxq4YNd9AgQEAHVCFevPq6kpOpjMZJAD0VM+b55MH7hndZOiiYkRBWQcQidoRcAY4n2BFPzS4qRbBKPaIA4aFqjowkZEC9EIzxHuIOixEhoUCUl4P2OB28dgCe0MCdtCcDxm+gESAtKqX93tTagP3N+vewt2BHGOi8Cw92AfTdICCE0UsimkssRWGBgNlmgOAKGoVvFgJYAXFPQAKtf0IkKVQGgiZ9/m22MsroAGmkCNeVvq+DtG/ePVKXr16pUpGbMfJJEaJ/u7NWwVwgGe1YQ6Wvoz9/f2dRgL49aiqFCv86VDGlycyPJsYuNxsZbfZy35dSld3el0c4xE2xQM9b1PEipyfTeXyaiaTSaHQn9de3s9lcXsvizkW/Y8Kkl5moseoa1QBXFat3JWZ3JWpNEmAkkUu6XQk6WwoF1eopJ/JZDwJCvR1gKo7nb9mQ5/JcDTShgHmBdbcWOdbg8JKQbuC6JDfDYRSxfoE4D+xeTMma/1UIbpa4t/fyd3dvXz1m2/kN19+LQ/3c1WR8p6Ko9QK2yCXKnmHI8mKkc45h3wO0Y8V6P47ADqZ9b8NoOuaP7Jw/yFE963NldMOxwBp/rxjgI4pwDBLpMgtS5nj9PRcr/X5ixfyk5/8RF68eCF3D8yNuXz9zTcK0L/97lu1pOfoVeGAv9AcoNbiQdls8Pzg5nBs4e4NJKwR7Nsvry5Mgf6HfyQTBegraXYHgD6bBtv+wcAiGJZL2e2wQd9q7YG0HIy35dknuqYZG7u+/AA4m8ZyoIlmCE0h/DcxFmW1D4ptg/++VypUHmB/vZOH23d6eKPGxbCQzycjeT4eKqxkTtzvanm9a+ShFN0LteFnOpHxyVTSYtBbkS+3CwXomoGu+9pQmnUrzaqRtjQIyrWcnRtA57X8Z9kIRTvg19ZIXTdy8+5O3r270/2Y8+j3idAwokLqDrtw2+e9KUiV6qokT3twzfrBip3X18aT9Vpf0+4vrcZcMN5Y5p+fn+me4nPs9u5Om3YYZxp22EdPJ6dyMjnlBGS9MeeT6gdxFhq9oFA5ND9NJnpta5wpsOwPTik4TVRdqwp04DaVAopXXSNVcJCgEaYmLoBGrZZ5YPtpI51UNDCFe6iuVZpc2GdDljnjoHvUw4PsNltJ8MfH7UObeQa61h1Sj7knFVw79Sx1Dnhmuma8F9w72b9x7RDdf9j3eBx7sDXImEOFupyExiltMgm59NjtUxua29xtRhvVVDEf7n3ccTUqI7gSiOh7cH/g3BlHbSzIB+rkwnt67ZhTEaC/5x+I8WGxArECsQKxArECsQKxArECsQKxArECsQKxAk+0AhGgP9GBjZf1O1cgAvTfuYTxBZ5SBT5mgP73/+l/oaVGEQsMBVAAXQFAmmvr+chgAmBCgLQ8FiW5quHUpnwgVblXgK5ZwmTLbjYGRoAFbiWbYv3K41HPHjxvHeABYExNuBdCeRMxZRxq0eHAssJRSJOVrTmxQEUUgmKW4ECRHQrs0rK/AbT8jPNuBcCZ6GuhcOS5CitGqOhnakde70rZrdZSk1MblLwo3LGJx8JdLZ3PTmXXtrIj5zzP7dyGQ7m/v9cDe2BVk9eNZbrXlf4eNSvfHUC69Tu1dgv332ah7QpZnntxgQX4eQ+R+jzcI4XsemmWvtQBUKvq6aLQ60WJ3jdGhKYFspt9nIEj2OQDTRhjxvVkZhb9mlc/GCh4IQ/97vZOgb2rTZlDaZ5pc4ACKYAjYKlpFDSpCvVkIpNLLPAnsgL0r1dS7WppK+zkM7m8uFBLeLUiBxBxBEXkZEy+NYCIpgIDq7vlWg9XoAPlPi9SPUiIp9ZVA0DP5a7K1MKdcxmMhpKfTWRwOpE8WEgTESAtECjpLasZO2AaB4BJs5+x9yfxGYC/Wil8BXZZJjR20aFZAICuecXD3tqaOAIy3gmaxuZ7tVrKN9+8lq+/+lYe5o86Z4D+gEmaBPovQFZeSDoo1I76h5bgver9SJWO1T6NDjRqOCR1qMa/vwfC3cZb3/hQ82Olu5+Lw2pveuHfRZbIMCcmwCyped7l5ZVcXl3Ji5cv5YtXKNCfyXev38p3b96qhTtw//buVp2sD5dqzRKqfvXXShIDgQPcAw6qex2Vjn3pMH9ZD+fnpzqPfvazn8lPf/ZTmTJmTSlJY5bizHXWEuseMOmRE/a7VsfXQbe+9pHDA9dqcH1iltfYqGPvTmwCzUdBMc3apqHDat/payoEDc0YCoBPTyVNOtksHmWzeuydCy5GQwXo18NB35Rzv2/kvs3lsUl7pwos3AeTkarGWXOa492R5V1Jl0qfFQ88b1a1CGssNEDRwFTgBDKypiDqNjs/len5qe7nzC/g7ddffacHa5Wcea7T55qqvFvuCUR37PocevZdAK1lsOe9Al0bSkJ+t86hptb7jDVM7fpmm/F0rHslESHs/TyP5obNxlT9XsPJEAX6RBuBvHnKrexpblEw33Z9AwwqdNYvq4o4j/WWRidzLtB8cCzNqQ9jRQNB18q2KmVXEy8AbLY7SIM5SXawMKcxq6ShJsBp6kJ+OjnoeTHs67UD8m82CqAtl1ysWQEXgH49ttq8xVsQxcFezetp00ZO/vlEJtOJWq2jBudgz6NZiuugOeo4xoEoBAfovbtF2NtZo97o5fbxxw0z1CFNbN72rgT6ntzTqK019ui+iDNGb0VvO8Vf//VvntKfcfFaYgViBWIFYgViBWIFYgViBWIFYgViBWIFYgViBT6wAhGgf2DB4sM/mQpEgP7JDHW80PepwMcM0P/sf/5v9RLIvAaiAJfcltpBBUBLFWttHaDfSqAWBsIPatiyRO28UXityraqVkrA8wEmAB5AT56nkpPBGlR3mstrhE9/j5oQ+Ns2ZIOnamkLtMbWlg/zsVd3W2AUyr2VLUq8lVlvo5R2NTogqEFBz7lkqdqEo2BHcQxY1rzv0zN9j/XjUu7f3chmsVToBXAiLZx3mY0ncn19LdfPrmW+2crjZqPqwfOQAQ5URikJzNEv1LpqzU6mtfQKU1P0mW2+Wj8DvqpSYbuCFerC00M2Myp1VMRAk2fPruX6+kqh/Vjt3E0pC9xWC/e61rzcxeNCyn0lJyczg1HjiUxHY2WOQFvAL1ny1c7s4z1zG3gO4AHehjhjg+ttpxAda2zmCXbjj4/z3qqf8bKxNtgJTAcyu7W2NS1MZHo2k8nliYzOxgr5F4ultFUrGdnO2UibA7A4h6pWALuq1kYLoGyedZJnrSRpaOygPvtKmn0llYI47OC38sU4ly9GA5mkvEwnddvJXZUrRBecBFDCYn99OZPhxYls9lu9DuYritbZ9FT/W+MAyKUP6nyzQjbgBfjinDyqgOFGZXpQfyaqPgWy8lhX5mapWbpTLHdJACp/+y1K8aU5Qagy/JDV7YpgSQeSqCL/EC/ge4uvVc0uDvbv2OgD0QH13gxiy8zUrq5s75XoR9bcqmIPWdce2+Cvq00JCtGCIrmuA0BP4Yp9MwaW7ajPyT///NUrub66ll9/+Rv5m998JTc3t+pSsVyutMGiqk35q1+2Geh/Aj1d8Y1jBXuHN5kY3AbiGVTlnGmsQb3MPCJ6AGv+6Yis7E4KW1z6uqqO1vwCm6OMhVtts6fpOKNUXuHkgIPFXuvFe1+c08RyoXsIEJz1xYiQM83ruOX4u7dvtYGB5/l+wDrivJ9dP5PnL57LZDSUutxKU25VKc0avxiP5PPxSC4HmXz99dd63JeNrPKJZqBb48VK2kwkJd89M6gO1ByMMhlMBpLhsBDytZtlJfWylqRJggNFLq2g+q41hoP98OLyQq5ePJerl89U4Wz3gY381V9+KX/1l3+jzR3UQhsIZlNBwc9cZZ0Az9XpY4WKf2f7XyLaXKD55scODuOxQnSD61zLUh4e7rUJRedh21jzwtgajthbqbfbijPn/D1G+VA42P91DpWVPMznMn+Y657q+6c2u4R579EFq81GVuuNzVV+x3wn/xt1/7CQYTHUTPTVbqOW7eu1HS0RDaOBHp43XjW1WrrvQzORAm/s0Mc051hcgr5vsGFnzun6IsNc3VDMRt9gfin1bq8HAF3dF2je4fWGQzk9PdPxYg/TOBMcW9YWPcA8BpirJX5YP9y/FKBnuTYsUGPej2YwoLfWEreEsJZpJPB7Mc1WKN2tYcLAvNnJN+qqoo12263WijFjzRzFwMtvvvruff48io+JFYgViBWIFYgViBWIFYgViBWIFYgViBWIFYgVeKIViAD9iQ5svKzfuQIRoP/OJYwv8JQq8DED9H/4P/2FltqBNB/+O6BQxSAqzZwP5IHBdQ8Mga78/FhFbhnCZoXsajfPC0aJ7qAKeKWxryFDGHjggITHaC72vhTpclWho7oD3gK6AQHknTvsUotzFNR10+cPc/7+/q6W5f1Vf54lRwB9rDbuKFGBNRzrxVLmN3eqaPZzUh18J6rgVth0cSHLfSnLcq9Ak+cBlYFAnvtOTYEfaove1D1Y5uc/VP668pXHe9Yu7+2qcLeGZ4yeP3+mEF3t8IN1Ov/N81ypDlDhAG55XjCAnQx3AJ7noqOG3K4tj9cspQf6HGzcHRZ6ljDghNfi2pkTnvXs3/umAc/eDeevys62VdhI7SZnUxmejmUwLRQCUrOuSWSQFDLMTeHPY4HIJWrNkEFuYLiRNKmpYK9WlbqRpGoVJvF6m/VKXuaJvByIjAPNqTuRh7qQh3ogAnTDTn06luJipgdKVGAuOc+T0VRQtvbXHWzOrQnCQBhAG8jId4eZ/JzXpY4Oc83VIVcYzNgwL2lUyDNss5N+jr59eyOv37zT/HW3vDclehOcAAzmSjaQJDW7Z//6bQDdgSUAHdtrzpGv44aV/n2Org/g6HNOryEAdNbaMZj3NeVrjDFSBXqG8v4A0K+fPRMOh+jMnb/58isF6FjX63gxxg3rhPemKtZcYiyd/OrgckHTQpYo+O5dMVR53ihEd1U0c/Ty4lwV6Nrscn2tAH2EvTx030FqyOd2gO7W7OqooXbUAPZUoTGQFzcFf+752ZnOUT9Y/znq8hAjwZpgH6B54ebdu+DQYHVR1XBd63Opx4x5mIkUuc0tjvNhIa+mE81A//bbb/V4KFtZZmNZJQOzikexTd7EIJM26fqfDcYDGU5RPzPv7CuvMsnLTHL+L9huS4rLAPU1hTh26bOLMzk5P9UmI/b3zWYnr7+7ke++ZW4udM1TJ88S93x6mkywvufwhhl+x/3BXSzUch4wHtaI7Y+drovVehmanix6A6jM+iKugmgFmiB8TfH+vn8VuEkkNAqY1ThzmsYe1jJw15s8dA/WJiEbU/Yk4PlyvT6saZrBRmPJx7aGmfNYsq/2O1mrqwrxIDRitSJ5KpLbaykY595GM0GIWlAFugL0sSrQfVx1n2+CG0twaQBm00xALbR2NFVtt1Judrr3sSaZo6wDMtXZQ4m4wC1FAXvT6h5KgxUgXB0jwnlRY+pWOPwOax0wTuMY91KfS9osFJpivNYaAYADQGHOIxza9AO0pwEhNHL442yvO3x99fXrp/RnXLyWWIFYgViBWIFYgViBWIFYgViBWIFYgViBWIFYgQ+sQAToH1iw+PBPpgIRoH8yQx0v9H0q8DED9H/wT/9cL8HP8RiOAa05UBGiOEfpyQf1qtZFLa1C2IOSVZXNy0ez5Q6qThRxCqRS1OQhyzlVB1wFzG6p7B/aq1IdZXRVS5YONQcdG1+gDR/kFwD0PAt22oWqLKu92Y7zgT5whQ/5HVq4WhWAXgcVutsnT0ZjVW5zeLPAfr2R1Xwhe3JqXa2KpW4L5DK7dg5w2h4HaZTRITPYIUSv7EV9ruplU8gCIHhNB938zICWWQZTK67TQaxfAwAda3jGAYAOFPTz4DUdXGju/OOjQhFqQmOB/x5IQ+2QW3qDxGqxkNViqeMPBAQ+AvjaynK4FfRjIawK9FZrxGN4TbNM3plKGwvkoLJ1ZbNaD+MsEKAgEExzxk+nko4JzE57m39knYNkqADdGxla7LC3Wx3XgxMC2eAG0P38UrJ4W9Hx0uufz+Wqq+Syq2QkrYE1SWXeDuWxHUoysKz74WQkg7Op5OcT2aKgJQN7u5ecjPTk+yDoOB9cs52Zf0My3wcWG7DZ6Pu47ffhfIG9NEy0/ZirJTJKzQTVsLkTvLshZxrQfciMPwboDrNTAHpu+cY+r3uof6QWd0jKvHGA7tD5t4Fzn696nQGiHwN0f71jBXoPz1VVawC9SFFh246oSu2rK4V9V9fXOvZnZ+fym6+/lq/Urn6udQN0Nppnrzrgfs2hC+Yn/t66RlQ1bq+tsQF9PMRhnp/MZuqScHVpufasldl4qAB9cBDua/OOnauBS8+BZm47GOW3mmlOFAUNQ6HGwEvWge+PPUDPMn2sN9JQ//nDg56vNy9U+1Ihqe8308lYLk4ncnYy6e20Twe5/ORkKs9GQ4PwNzdyX7Yyl4EsO4P7+nokDuSJlM2hsSkfZlJMCskKUzVznOQncprPZJSPTPmcpmrfzsF16X5QlpIWmaTkxffNTpVs1qVs1gBTm+emcrZ9y4E0daI9SbPQw5zWecZ+K12/V6Gg9vr6HsjeqM0yVdmDcQaHNYbS/bPPPtPDGzjYbxzc5pJJ3tGQYo0BXBeOFgb7mVvWtALgL4/Om30JgI4K3a8BpTiZ8qPZrN9vsGbf1nu1cTdHiFZQm+/bWmvua6BTZxPsAOwepypvrNsB8qjag3W/ug8wb5l7AXJrnEQAz+ogUlW6l2H3jqJe99/wHJpLAOjM6bPTUxlklj3u6xwrd1O2H+A+dbH3GPTnRjscDR9893sB+zm15dwdluMycDo71fHzpgK1yKfxaWHQnmM8Guvh9yG/b0YF+vv8dRgfEysQKxArECsQKxArECsQKxArECsQKxArECvwdCsQAfrTHdt4Zb9bBSJA/93qF5/9xCrwMQP0/zAAdFW/qV21QW7wlaqtzy8CQAcg1PKottvYXZfB1r0NIKGS5XIhi8e5KjY1E3e3N5v3YqC2sZppzIf7CuzNytiB3nGurn2Q30qeDSXPRmbjjA0tatQ8l2E2ULtsQCjqQ7VB3+5MLRqsbBWo8J5hLgGF6rbW65oGWIzyHCUeVryoiQExZJ9Xm63U+8osySVBrCkZikrUw0HB2SSp1EkKou2BoYMty44n17kNAN2yaYFmAA7PvgakmvLfsnkBHQqQyRsfjRSsAJIsW/1Ba4l9+9UVFu6mQOf3qmauKoWlN7e3agVsMLR3wtbscxSHOAl47i+w+fHhQa+RsUb9TZ4wB2ANS2gF4wHEKYwJCmsaKGhy0N/9YL0y9vvdXlWfrsImB/vlixcyPp1INwD8oZrdqlU/nC3rcsmTole3tk0tldoY19YEoM0HtSQdecVEAZQKfLiigaQKnVA1zx/u5bTcyGm1laJrLJc3yeSxG+nhCvRiPJSM/POzseyrUgEh8QGci/VZHBTBeoWd9MCMmmNDPRwN+6x0xt7BkwN0oDDjQJ0U5m1pyjgAdJ/7d3dzub27N4voALGZ/9Sfrz6DOCskzYt/QYHOe/u89HNgnABrqNAto93g5rGyvm+SOFLOKpjHESJYoh9nq/cKXvKrj+zb+e+cSAcU4kcezmfMKZwHLi4UpAOcv/nmO/n629e6h+yAdvtS88859PXpygkqdkCnw1qaSwDeDKfVjVlnEJ05zR7DNfMeV5cXcg1AD00bCtDzVAG/Q+WDmzvZ1qYK9+gB6o3Kn/4Z3Vv2O60J1vusU1XcjoYWSTCd6jqkqYf9Y7NZ92DRIgoWOnfY+wCowHMgujpzZJlMJyN5dnkm1xenPaQ+yVP54nQmL8YjbQoBwj9Urdy3A1Wg+xi3qUiddrKr9jrWWJdnIwD6QHJk7WFhno/O5WJ4rgCdL+pMvvhkNtK4DV6ffb3saj20+SnkXKfCuss1DoJ1DdTV5gb2RAXp1vyDVXjKXhT2A82DL3ECqWQ6teYc1gvnTmG9NtYkkele2TtS4A6QJvqcFy8tAkDnBQ0N+508zmniepRBkuuBFTn7JXOVCA+aqIgGOG6ookFAG18K4hNE4flyvdH9Qfe10VDGsxMZn8xC1AbK8k5KMt51H7GIgF1VymKzlhVuK5uNNhVw7yjG3KdyvW+xd5oCfSKD4SEDPdwo+nGhDtzPHKB78xpNGLv1tm9O0makYJ1+enIiF5eXggvClFiOyUTvDzfvLKqBuavzN3zx37p/Eqmh99vOVPCcp1qxlzoHfD/VTHPuScNCzk/P9P4/m9FEZznnq+CyAjjXuTmfKzzHHYZ73PFXBOhP7A/ZeDmxArECsQKxArECsQKxArECsQKxArECsQKxAh9YgQjQP7Bg8eGfTAUiQP9khjpe6PtU4GMG6P/of/lv9BLUgndrwEOBT5L0Gb8ADs27rYHkS/2g3h6HhbIDdPLRl7J4fNTvm+1Gtputgq3/j703+5Uk29K8ltvo83D8nBNDjneoohESCAnBQ9PQLSR4QkA/IRqE+qF5AQkJ1BItIfEHIMEfV8O9VffWvXkjIzIiTpzBZ3dzc3dDv7Vs2fGMyludWQlSErE9teWRJ/y4m629bVvIf+v7PsvCxRaX/OfUcr4Vwhhg5D0aKARkIgdW4SEqR1PrMoBo7TRX6I06jnxv4IOq54pCv9zn+IAlqtDEXrfOfdXjx+5ZKoWfauNdZw5zXDyAQiiaW6dKobmrNRPgqKDYs9dw3MX+IEVBjnAlcQ1XNBtbLXnddjqxTGuASgp4M4Cu4GW9rhsVTAlLgwF1BmKPR2NVX6p1bpbKw/2D3D/c6/lj+0zGsx4/DQRY2FcnBSFAFNSqBbBFddo1MDxVCu+xoEfFS30AeXe3dzqYcECJWqx3ajUhisr6970hoFE2ntnLG/S0jPI6wF1Vjdj5Y2kMuAEwTS+nmoHd7rWllVZSxbUqG6VlcZDjDqBjdVCFdq1653h7XVP8ihykOjHXW8tcXi4lb9FQkWiWO1nKNAX0d2vpF2vJxPJ+JUrk4ZjJwzGXKk4lZS22M4kGHYmHHVXPst5Q7GtY8gk7aGvw8Px35pmaucV0F3Da7TyqUGuVsWd31w7kutI1FmG7ky0Wy5p7nOqzrv+qktnDXO7v5wpQTblbKdwCxvE+vFYVqzEq279t4e4Q0O3/XQkP5HKA/n6kgStlz6G6nWv9mW4xXTeMvG/h7r/v7wtAjxnKnm1N9AYD6fXNxWIwHCpofv3mrdrVW2azqXg5x6oy1Wxji11b/3szAsCZPQOo7Y0HrMtIf1aZO0WWyXA4kOn0QhXoFndwJQOaTTKsrLHvtox53ePqmAXPm2cfABJq40qd2w083xc7nSttJtCmF8u/1qF7G5+dSp5mClTdCQJIzLAa1+upbpDwxoROO5dRvyPDfrux0x7EsXzS78pVJzPHj/lCFseWLOO2bGLbQxj700F2x1I2+6JRZefdVDoD4K1FCTDap1zyU1viqnYuII6il0un29amKd3Tce6oSlVXuw07VufWxJTpWmTP5zrxfZsGAG1sqNXU2kCkx9bS92COua84kFWlcreje/16tdbPdLU5ew37OAN4zp6atTMZDoa6J3oTy2q90n2OZqFBty/Dbl/3LPZ0GpC4xriP6b1oYfcqdcso9jp/XBt8pirQ1+v6/pRLu9uVDlEcg77eazgH7h84jFRx1OSiA85v7u/kloYFFNizuaR5Jv3RQNrdTrM2u4OB9NlP+/0mHqU2PNC1wD1B3SwinBX0zlKr3A+yQ4GOjTtNQrWtO7bp3OO4t7Dvs/dQm9FgKIvlQu/kOWfeAAAgAElEQVQR7LveyOEOMHyG7h9nqvQD9671VorNTo+jcZ0pbZ2mKRb6iTpGXEwuZNgf6J5JfWlQYL3QLGfPq/peag0M54+v/vDq+/zzKLwmVCBUIFQgVCBUIFQgVCBUIFQgVCBUIFQgVCBU4AOtQADoH+jEhtP60RUIAP1HlzC8wYdUgZ8yQP9f/+9/paV29R9fvDusBnyhPnMgst8XZrOLpfEBK22zfHaIhnU7luDAC1VZr1cGblGAts2GnWcejwDdFK9NBjtAvjxIqRbiIoejAUgDAS2FwN2zLHKUoGojvi+afHZAginODSwDUFCfHxWVVgbJXPVN5nEcNedAXmwnJY8bVbqpSjNyZCODupoBu9/LZrHVcToCHEw97pCh0+2qkhywY2rNUw1q2gqcADyW8w4w2qn6VQFHq6WAHLUu0MjBEApD4DDrCEBI4wAKQcAdD4Agat6bt2/l7du3smNOOCfsyzX/96RKReytgRyAGD775uZGbt7e6ByiaiQ3+uJiqvARdT7gG7ijYBXE4xnZroqurYn1dbXDABJh4DkWymZdbyp6YMxIwX8qcUp3AhnLpuDcLreyXRZSrItaIQ1YakkK/MvbWhMAf4X6/LiVzXqpYJjRjlPpJrlazwMul/O5dHdL6W6XklF3oE6cyt0hlftDIkcs2gGhWSrRsC2tQUeVs5YbHEmriiSqyCe3hpFze3PPC+b3h4O+Njm4otkhrKr21bbf8ss5fx64MfD7DUCPTK3LY75YyXy21HXxaLF+UqCvueC1ZXfEGuT3Gl+FxyYPV2pzHXlGNfCVtQPo8nV7rjo/h+f+uX4+TfPIGUz24/guFTteDFHrpAp0B6vtdteaVToWewDkvsEl4d2d1uMRhFtLjVpd19bgDujPobpS77qpgd9lD6H5hM/0pgGsrafTiUJ0FOjXV1cy7Hel1wZwP17nqMG1MaR2CeD9AOLsL0Bxa+jJFJ6j0GXtN/bnqhpmbzBVskJqzYvODaDPiRKYKzxnoNpWFbECU2sE8v2unaXSySJpZ3EzR/0kkmfdtlzmaQ0pl7KWRLZ5X4q0U685kc1+J8tiK+ud7yWFwvP+uCudHudhTQXVupLT+iSn4tGFoN0FoOfaUKDNTtudFCcAOk4kBtGpTZaRgd3xHVvrwH7CelcVfRRrU4M1jNRNBnVT02wx1+N3sK7QdzjSfc0t3Pll9gdy19XiXN0PzJbd91/q62uFNf3y5Ut5/fq1XE8v5Wp6KaiydX3ldi9wm3fy0AG9eu3VAJ37D8ezREW+Xuu1onEY/Z4B9D4A3RoBWIsR94cs0wYexmy5lBevX8nL19/Iu3e2ltvdtlxcThWi+x45ml7IxfW1jCYTadM40GnbVavuHrhS4OBR1s1kRD3YPY51r7bqzIdGmZT6vFmtdbilO+tT7xWTidaSOnPf9EYO7tPcg9VVo66rN6kBzue3c1nNlurogLgfcH48mBNEkrQkic2VZHox1Tnz3/X35dn3b7v2uLdZ05U/fv/Vyw/pn3HhXEIFQgVCBUIFQgVCBUIFQgVCBUIFQgVCBUIFQgV+YAUCQP+BBQsv/2gqEAD6RzPV4US/TwV+ygD9f/m//jc9Bc02Xa8V9LhVs0MpyyU36OuZz1hsm7X3Y+6tKnRrKGz5xltpd9pCzi/KQ82eznOFADpq62g+H9Cj6kCROpMY8IvTrKmBDZiJtIHbWa4WtgAEAAjHgpLOFHGo37eaVQsI8oxXzdrFwrlVNSAMkGXKWmnAC+/fb3elU1vvAg5yVH+ohitTSQJo1vONAfTDo3reIYPnIwNmVGlYmS2u2rKnj1m0DvdRyat1ulSq1h2NRg0Q4vVm4X6vNcB6GRij0D4jD9s8s5k3gDKvKwA0cSR7lPI1LAeeA0SAhK44RAUP6AbcA+w1G75WfAL6HLZ6Pr3bkTPnDmz9OHiOs0SV9tSc+ef31UY/ipoGiiTF6vkkrchswBmAcwD6boXtvw3OCtt5QD4NBQwBoB92sl4vmmzoTpJJN82lOpwM6KxNfc5oYyuO40GSyu0+lnf7WA5SW06nsUgvF+nnCtP1+KNY5/N0sFxs5geg50peh3P8f7/f1bXnwNnyi30YHDM7dFu/nhUPcIzjVN/Tc8wXi5Us5qvaAaJWZSOGV8hbK7oB/BEKdMue9odDXT9GzsOhIPbhWHs7QGctnCvPXUnscNLcIGqIWaucXd3ucIzPfoT8pl7l//G9b1VHbXzASYEBfE1RZ9cgF4vnh4eZ3D/MtR48rAaqLW+s6v0zeG+H9nrOtePFow37twF6o0C/oBFk0mSgD7ArzxMF6J53rsdc7yteE64NB+G+9+GGQXOO7j91I0OuSnVcBACflm/uzg28f9MYQg53nRtuAN3jELA/t70nBaYnInnyWNd+HMl1nsgkjRtl+T5ty6F/IWXea67p1W4ri91GtnubV44RgN4bdSQ/U6DvZ3spZoUcd4/1BLAD0LnQfG1iB39kk6vXl8UYEINhTT+cl66huqHJr/3zPHTfx9lvrYnKnDY4PvY/GotYn76PqsJaG06swYDhTgrnQNYbFbinoD5nnxv1B6qOpvae0e17it/PLLfd7gWsP46BOZstF2pbz7Gw7ylA7/Wl3e+ZJT3W7qiuee9Ox6z6u115WMzlq5dfy4tvXilA51hQngPQB6Nhc/2MLi5kcnUpg/G4aRxzhwdAt5+/N06dq/i1Aad2Z9DzYS9Cgb4rmnsw78V9gvug7qEKymkYskx1v2dwT6e56DzbfL8tZHm/kO1yrc0iDBbC8WgqeG2Mq47q/DEY2L3IHRNYK5orX1pzEcNdWd7/t9Dvfv/19/nnUXhNqECoQKhAqECoQKhAqECoQKhAqECoQKhAqECowAdagQDQP9CJDaf1oysQAPqPLmF4gw+pAj9lgP4//5//UkvtoPUcWvkcqAJuY9myDjj5kp8v2fn23MGb5wqjenY43O2hxja7a1dEmsJuq1/C+++6JTmfaRAE8Iw9udtpg9hEc7wZKE0BwiirsfxFiWrZ4itVVO4029W+7Ae6HDVoG3msgSqHcGZPfmrOq5PlMiSzt21Wwwoks1y6aSaRtBrw0SjQDwZ8HPrwDHBQBXm321jIoxjn/zlPBzTU2kAE0j9T8zv8pFb+OiANcBxFtCvn/TN5dhjrDQRFdZKSvN7jsXEWALQAoamXPwDGqGgd7vscoKRFNcv7UTtXyzqoOYcx3hShz522Zgk7ZFF7bodxNXxsRShMj9KKDcIDjg7FQYrVXrbLnboI8Lnk9AJjAZocN7nvUgGCtrJeLUw9f3MjCtCTXOeGzz2Ue80/H5Rb6UYtPXZyw2+KltwUkZQVSvOWtJJYqm6qI22joMwVoJP1XO5M9cn78Vp3TnBgpFEC2gySNdCPcyVb3oapYA2CPWbJ8xrLhAegk0lssHq5XAsQfbvZNTCT/Ppvq8/N2j6KyaR+zGc/V2g77FZFbberdUSV39hY70zhbtDLPvscop//zJtoHFyeA/T3wTvvJwqHj3odZpnZnGujAOdar1HeS5sFlo+NOrYWAeio6a25gc/2Wvu58ir2G64R+7PtB5Faxz824NAoMpnQXDOWy8tLXTf9bls6auFu1uK676Dur2vh0FUBevbolsG8q215udfj8QcREh2FjuxVnPdJusQM1NeWvx/g81Crzx9tslGjW3OFuWpUkkY2vNa9uCUXcUtGkZjjBxC6M5Do4omcusPGaWOxXctyu5XdgUx1A/Kdfi6dYVvSPGnW5vp2LZvbjQJ029MS6dBU0OtIFNf7IS0MGYrrRC3JuW70etgfZF9Ycw7xEFyfuoZo5qkz4Ll2fB/ytUdtsFMns9yvJT7bleJeI1xK5oulrDfrZs4dzJ8rz/kMrjk+2xu50ogGBGz1adiguSRq3sPvPzzTh8K15O/Le9w9PMjd/Z0QxcBe3ev3pd3rNQDdctHbjSrdXR3u5zP5/dcv5A+vXsotERh3BtAnUwPo/uiPRzK6QJU+bOI2uC+yXmg04xy4N5kjAbEfXDNWd70i6qiQxqWB9Xo86TVNUww1pRmB9e7/vuA50Qz0WBX6DBT7WMHzmX6POhSlbOYrKbeFupnQQGC1sygLnGYYODCw//LsDTp+PHyW3x+JnvCGqfN/t/3N7158SP+MC+cSKhAqECoQKhAqECoQKhAqECoQKhAqECoQKhAq8AMrEAD6DyxYePlHU4EA0D+aqQ4n+n0q8FMG6P/8f/8XDQgC5GoOeJ1jq0rD40nV555pzp+xxD0egN8GtPz8gAGWVSwNyOALemzHsTVXm3PNUV3JerXSL/XJe+ZDsXpGbYz60dTpWLCbAt2crnmdgYWoqlQROBgAqTuqdgVAcIwbVJ+Am7JQgI79MgAB+3ZsgqFtj3nQpno8HMsGoHeztgyx6+10G+CiAD3LBS2mZ9IWq0Kh77E0VSc1cxt3FJEcH8BHX1/uBat5VV+eqfm08A4y60xc3kPh1VkGuQN0aq+Zw3Fk8ALoova5Btu9uQFwvq1OsinLBrbRcHA5nepxObgmR55j4jgNyMcStwxqY8OOWph54pgNJh4UlOzLvdrgK3jvtDXbWh0G1Gmga3UvdmZbrdOGsvGotuZAcNTnUWyW2djQn8qT7NelKtD5zNnsQa3n41akttgK0C+mmoF+Ohay3SxNgX57K2kVSabW6zUIPJ1kfNzJ6FBIN25pbQDob3ctHXuytoH6cSTHTqKDrGW1II5iKQvUnr4etmq5DmBjGNlCPWxNB1ma6Dl5I0RBZnGxVzt9zr/cmyL9qM0g1qiRxKkkACnU7g7QgcqLla5dt3qvA+Wb/HOU/ABms3GvmwDqdcd8+YNjc7tprjMAGs++NhyAufrdQe75s55mYxtvgM8VsrZkH8F7A9PZO7Dsj6TOi05r9wGAOOp57B9wutjKWrOX631DVdwGOB0CO0BXlXh9LNqogwIdUF8/zgG6w9FeryvjMcrcYeNc0OvkkqctSSMxtXPJPkeHgsUSkAPOz9RtgkFMBPsRDhIoo7Xh4PFY9DVpqj8D0DL/rkB3kGvKYmAmrR16Etoos93g4mHzbPENe4kqfBGw3+ZazqQXRzKWk/Qri2YAlkpvJMn0qVS9sTzMHhSiLjZrWe42sjuUDeDMuqmQgx7RLHCwZoHj8iCHxUHk0NI9gyacHrb2g67apFtEQyVV0tK8bxwZtPGEfWBTyG6zU7X127dvVLWta7MluiegUlaAnmJrnyqM7Q/6ejxuBa+K/O1WZ40aA7y1QeJUA+HZTBbLle6TNKDQYMLnsx/VH9XEElBfvR9UWI6Xqq5mIrme2Bd1Tvk7mpPYf3Ax4O9akbpj8PnU5ebdO3l7c6NAf1AD9Bwb+J6pralTzhpQdXpf8rZZ9KNcR33+6u0bbU5h8HfDCXnnPVuZlUi7121+l3XEfYp7KXsB82kW6GuNeWCt0NTAuqOWfLY2JNSxEvy9NzsRCXB3d69rSDPlO7Z3a3MN3SsU5yTyzTev5OXLVzJ7sGx0nGEsnz6SE/vStpCqPDbxGNxXuOdSG3Um2WzUPcOufbv+ddT29syPq/Ln84XeZ9xVwq/P3/z2q+/zz6PwmlCBUIFQgVCBUIFQgVCBUIFQgVCBUIFQgVCBUIEPtAIBoH+gExtO60dXIAD0H13C8AYfUgV+ygD9n/yz/0RLrXm2AB+F0al+Kf+YeWx228BAV6qjylSF8REYaspRzdtWZTpAA9Abm1J8NFLAqrm2cay5wPaFe6Gf7SpfgABqclPJnmS3P0ixB5C09L2AAyXK4F1Rw2ODuFi6A54a1SHg6HTU3HNssAFdFWwhBhCZRbyBzVIOvO7wqBrGwh31OTDfs835GapT4LIrY2V3EsZxbypyaqEQrWNKe34X4LDboTTcag7ucGSqdAsMFstFz1BvxnV2rqmyHZ5rPY9HtQlmAELoIGCu3GIa5avZIrebY1sWhcywd95urVlhvVawdTEe6+c7EMUCeIKte2659ByYQp5a5blCgb7bGhTrDxScL5cGYxVGkd9cZwgrZK8hOmvEbX7JnAeiN3WrDhJVpUStQ3MOchApN0e1cp8DpeZzVeSnUaLQajQeKxQlY7tVoQ7fynwOvJpLudlJuSlqkGbYeXwqZHzaqwKdOmHhDjy/2WFrb80OKNDLPJJDO5YY+IeFO2vs1BI5iipi16u11tot5F1xqRAQaJXEaq/sdu8AdHVrqKMOgGWWP/wIpNOEfO1coRQNKKzzxWIpixnxAyv9XEA60DnSZobacp6MaGnBxpqGjXOVuIPsc4DOvHOdsQZctXsOzt8H4e8r0M/f/9xi+vx15wD9dCjrtQmEzhRcKuyvM9upw7bOo+a6fNxfakV53RDALJpLhJ6tOYorGDWQ7efAj2Ouh1YNZnF/UEtumnYssoDRyVNJY9S5BlYZqtaPrRHBrzPd/2iOSFIDpu28zqi2/cznvVWr35l75tvgu0HXJts8z6Xf6wlNKg7jWQg0NBh4BYLPZLteyrHcSFXuGkU3Fu6D00F6NCjVjQMA9Nb4Wo5nCvTldi2rYiub2mJemxISpNawT9TEFgcwzkcyycaSJ7k1IbVaMhj1ZTDsS5xECnUBp4udAfnyaPnnGt2x28t+Z9c9+zbNMWbJnyuw1qYHVVFbAw57CoO/Z5ujSWRRR2sUu6I5JlOxk/ddyFoVzAxs4nd6fKrKBvR329LttvX9tMGAgWNElimA3m5Wuibcwt2OJ7bPrp1GODbfV7XRqCjkm2++kVevX2vzECCY/QuAjl27Z6/jpqGq9G5PjwUl9nq3kduHB7lfzGS3tbgJGg46vZ42jnjTmYaLs5byXJtvqIk/gNlc8+Sz671oX+o5+/7Cnofy29aSNRNYtEBb7yWo0Fl33kTlDg96f9zvpSz28ubtW3nz5k2tQDc3De55rFmyUaITDSVxs7dRM2z0aQBiz1gs5nI4cK3ZUfv1r41WqVnh232h35wLzQ/nj7/+ze8/pH/GhXMJFQgVCBUIFQgVCBUIFQgVCBUIFQgVCBUIFQgV+IEVCAD9BxYsvPyjqUAA6B/NVIcT/T4V+CkD9F/8w5/pKXh2rVrl1qpmtwk/t4lusmuLQr+sB774F/8KTjfbJu+WL9kBtJPxROGQq9fmDw8Kkdwim/d3EMufgUYoe1GqrremnONLe77NXwEEaxthBfXYFtfg2u2pj+Sytyo5tarGWriVRJqBzvDMX803PgKZDIAzsiQxG+cM0InKO1VlOYpTMrkd3mWHWPJDIoddqYAaQDkcDNRS11SSBqAMYK/0/NVyvtdrgDt/Bq4A6gxKmsqVh+WNA1f2DUBHyclrAIp+zgrBJ5PGhpf6PazX8nYxk/vagp1jA+bRzMDvOUDH3hqba+bcsnZpWDDFqwNXjsEA9ljBEwCQ8wU6MwBPqkTsddVFgOG/j/oe1fCxVqBrPMDxINFpL/GpbKyNAejH3UnKTanvD8ABUmZxqmvR89kRpEYtmjT2DWie3z7I7PZeiu2ugXmTai+TqpRurdSPAOhFJG93kZRikFSSSPYZo6XOBArYsIRmvuNUgSHHQj2vr6/l+vpK55DhDgFc19604Y0lri5V2+1TJRH/YZVf25hnaa654MBxt/VezBcye5gLz25hj9I8ZiiYxLo9kgNrolZgN4rQWhl6DoaBWgzWC+9nateNDn98FwQ/h+vnNvHnanTfy94H8dqMUgLQReF5u52Z8rwF+DdArlnwmi1vThf+vmQvO1Dn+Pi5H5//vzk1WDYzD7Vwxw3AR914wnpBhc5w54AcW3J4ZmS26QyAdzvPVA3tTQDW2GJqZgfhKfbgcaTA1uMK1JZdXRasUYRnja8Q0WtZIxwGA7m6vJLrqyuZXlwoqGSNefQA9tpA3Nn9rRTbhZTbZXO8gySW3qGU3pHcbmvuqHpDOQ2mcugMmqYYMtBX+62sd9umsams9sI4nCyjmuv6l5/8Qn75yS9l1B022dWjMREYA11XrGFcO17fvpVv7m5kuVrqWuHcDvuD2dDXmdzsxTTT9AeDpnFErehrK3L2Ikang7o91b3bldpcT9okUueim/sHoB+XE9wyaPiwzHTWB7WcTscynY5UlU4DFu/LnsfczuZ3MpvdyamyfHUGzhiAbndl8FgDaujrbb3eyIuvv9ahER31vpWSd34WsZECsAHr9Z7J/O2PB9kUO82d92tAG8hSc4bw+8hW18ZeG788gsL3ANaL1wQLexp1mqaOJFFVP3EAvt+o20p9TWtTA/fe0qC7N7l4A5te66u13jNw6QC2e4OPxwFEVUtwWunlHY044B5AnTh25tzz02kIUheRs2YXa57I1PremyU8OuR9gP5Xf/277/PPo/CaUIFQgVCBUIFQgVCBUIFQgVCBUIFQgVCBUIFQgQ+0AgGgf6ATG07rR1cgAPQfXcLwBh9SBX7KAP1P/tEvtNSurmyesbCtc2fNTtcyZh3G7chw3e4UmvnvKPQ6mjWz50bzxf+wP1C44V/2o2wGLPPlvIOXBhSd2e8W5VEV6EAIhUioGWczAcCr+r0yQO7A0KE1AL2sjnKojg0shrQBzwHrDhuxVEYFyWjAWpxIXlv4NtnmcSIZVratR6vsXqstXWlL61CZRS7KzNp+/dzCHptmz6sFVgBDPCPb4Y6qYFWN/AjMGlvuqlIYQgYxikuzjD40wAiQBLDi2VWW8+1WbtdLmWO3rspDmyNvCnCA7gpd5tchogNBhd21EpR8YAdmbgeOghvw7KBRFaB5JkAnBzY0Qajyv2UNAfqep4Mkp1Liys6VY6kA6NujHLaHZn2pfTvuArVVPGtRX1iVCtC9huv5StazhaoudX21WjKVg0xaB1WgazNDK5Y3O5HXW9EMdFegY99+6CR6HqZITiSNrWliheJ2udT3BDBdXk6bpgVq6Q+HqJybn6PDdLVuP0JlH9Wl5wDd87jns4XM1bp+rtbcwLU4spz0R4AeizaG0GRxZt3uIF1hpGasxw2IpQmC+Tof5+Dcj/l9mO7ndg7R+dm5jfv7+7M6UpTMAQC9VqCrdXusL/XPKEvUztSqlrZq3IMB9O96+N6pQQDvWbijPGcA0f3YWIedTq6qb98XVMXcZv0/5s7j2NDHZrvdbuypFdwerYnFrxF9f52/pAHo2IYftRHgcR2iYsfu3e392e/Gw5FMRiNtbmFQA6AmEN2v6f1uI+20JZ2spdcxsLUDxF8uJFqvmtod8p4U3ZGUeU/nmbnblnvZlIVmoHt9N/u1rHdLKU9Yodv19Wz8VJ6NnsqwO6wbpTKzcO93dd8BlmPZ/bCey8NqIfPlQtc+62a/RYFuynHfE/J2RxX6fv7na87dGgDeRUkUQqFK6Ldv3+r7AWVZ949rDpU6WfJkm9O44yr1ozZiXF1Ndei1oG4Mdk7MNwD9YXarc8Pnsp9pnESna1bldbPEudOCNjWt12pv/vXLl1oPbd7q96WHXftg8Ph72qHBPkcMgcFqVsdBTmpU4fcuVi7XJfudN9RoY8DppOAf0Myx+Vpmf6CZgHHuDKG561nWOBewfj0KxKM+fG/lPHjwnv57uAZsNxsd7nTAfu73O3MRWKkCvZ2kQjQJx8W64314bzu2pTbeoFj3GAXcBfQeXTeWMf9u4e6xE6yR88ev/+pvPqR/xoVzCRUIFQgVCBUIFQgVCBUIFQgVCBUIFQgVCBUIFfiBFQgA/QcWLLz8o6lAAOgfzVSHE/0+FfgpA/R/8I//9D1g9Khq8yxlAIOrbs3edaGquS1At9jX+dmWgas5wrVaE4jk2cDAZYd9Ct93loMMDHHFNgfCl/AKfQE2ZKBXrSa7lrzi+7s7ebi70y/7TUmaKgQAUjSQ7niQ4ljK/mgqPVW1OzwnRL0BeifLVcYcW32iESZH9TDrbD0+rJ3VUttew2OU9nWkkjSqQ45PIWqtZjdAaWAVwA2IBaR5HnWj5t+j9EMFb6pslIfUENU9ClkUgYBVLH/JvuX3HFyfA3QH/qt9IQ+oU4uigboeNO1Q3K2+gTRqc16fG8cG1OG9fP5RlQNMXP2IiliIG65r6zWm0QEY7SBZK11TTgf0rdNR0qqUBF26Z2nvT3LYHuW4M3WlNiMAeMgETtPGivl4KOTEONncM/abnezXu29ZuE9bR7mMjtKuIddJWvLNppJv1tW3LNyrXiZVP28AusLPOJMsyRT2OUA3KDhpmhZU7Vl/vs+lN3Ow1hxYAaCwZwaiu+U+9u1AdKC6A8j5bC6z+7nOM40SjDhOFaI7BMWmWVeqSp1tTXMcXvtzgO5QjGMDjnoWOtet21r7MXojyuM18bdB9vsg3f+f3/F1AzwvS5TYVQ1pUfya+p7jtbkGlpvq2KIVTBEOQOfn54/3P0PVvrWFu7/uHKD7sQD6uHY0SxxnhG5XRsOejId9GfQ6zUfQ2ENOer/fa64lrYk2PdTW6WSw4/hwolEnbubwxGvqa9ybIHCKoAYOHPX6Asx2uo2jB7V2gM7aYj7SJJKnV2N5ejmWq6srHSmREjdvZX932zTAbKNM1llPirTTOH7ssUA/7uUglcVNZJnMVg9yP7+V/XHfXL+DpC+DuC+jnrlVEIdAfbJ2qjEa6nqwWsr2WMrutNecc9YiEHa33sp2ba4ifm5c5wxgOGuYPev58+c6aBJiMF0Ps5nc3T/IixcvdJgDwuMeqmtHXQposmjV+6hD6L3al+P+8OTJdZ3DHev88D7sUcDzh9md9Hod+fTTT/Xzh4OhDAbDBgg/xivYvsIAJL/Cwv2bb3ROWSM0CI2A8NNpo+ZnnyuA4nWzFmswShNJcC6gWaiuOfeq3b5QFb8Dcc4rovFKHREsZsMbvBygswb8mKiFu8AM+jRc9MWeB/pzdeaYzy0yoG5m8DWvFu80grRa5oiwteue4Up1Pns+W+o4lQfJokiyxJpt+AweBtD3sl7TeLPVexcP8tFZLwy9J5dOxn4AACAASURBVNUg3e9Bh4PFIvj68IvsV7/+7ff551F4TahAqECoQKhAqECoQKhAqECoQKhAqECoQKhAqMAHWoEA0D/QiQ2n9aMrEAD6jy5heIMPqQI/ZYD+b/4TA+iGNcBfleZxY2esX64PBwqBAA3AXPKpVTmHxe92p4DQQTNqToA5ed/Y75KtDQhVhXqtGkRF6NAARalBwMhszWtVJzbifCmftTuS5h3Nn+VLe76kv7+9lfvbO81r5RjJnQVwAoYcyO0PpWz22OzuGptdtRFvmbU7VrsKw2vfZaCknj+K62bUtt5AdDgwWcwwPFXCVnLRHstFZyTtGBhqWb/b2ipbre1Rs9YNAtgkAzWvLi8V1ACtABUo8YFV1NIBepMpXmepn8MTINda86w3Tc2x0mWeAIGuzgT6rMtStjVoQbFOowPZu0AOwBQ2xwppBgOdJ1N1tpq8YuoNjOoP+pZ5jAJcs6lR7FumPMiTeqg6kr8l7xqqWas1dd3HkUJ0BbdYPVcA9IOkCkOtllVZSVVUctpXZ1b6APRcc+ctR561tpXDHrCDVbipxqvyKNUeoGkQh8+4iisdHT4aoF215NX6KK/WJymONfRNYomGHRuo6XVN0ChhTgOqLK9t4UfjkYxHI0k05zrVxaJZ8cdDA8w8SkBBliplI9kXpWzJaC/NMYBriLoD0RWgF2aXjwJ9dj+Tu7v7Rp1s9u2uQgdYRlZzahvVOe61Q4CrbTl/rjWHmGrNvbXMZBowGA7f3GraVaPvW7K/v/+eQ/Tv+jPw/ICtNQBdM+WxtLYM90cVuanNj5qvbQ0Q1nBCHvZj3jKffa525/ffB+h6DGcZ6PwOr9EmiPrzAaNcTxfjoVxOxzIZDZrGA+ZzeoFzgwFKhtYEu3K1ra6Pjz+Tma4Z1djpp9gp6DrTQRNAbZWOKl3fo96baP4A5nu9mGttkLi91Sxx9olOO5NnVxN5ej2xqICra8lo/nl3I/u7d/X62slaYlnGHdmltU15lkpxPMh6v1OA7jnrxYFM9LUQnKCRCu22dAS3jI4C9Kvr69qyW4TeBvYSADr70JIM9GIjm60B6u3WYKwOGlsYZalzZU0PxF4cFQ5/9tln8tnnn8loOBKuF9b8u3e3cvPuVl69eqWDPc/iCGLdu23O2DuZ30eXAndw4LXm/nBVXzcA/73McGuYz2SxnMly9aBz+LOf/1w+/+wzheeAZz6AGvt1zPm4uwaZ7G/eWEY4ex92/6PxRC6fPpGrJ0/V6UPtznFwQJ1fN3vp/YpYj05b0na7WQ/7ci/bYieb7U62O+q21YgGml5oPHIQbg0DLZ13d4XYFeSoF7Y3alxALL1eX1Xo7lzA2ry/v5OH+3vNiqcGj+4tFn+C6p7f1eaz/b5p0vImNa6nxWwli/lSm40S1nMcmVV8r6fr2JsNtptCNttC54i9hnXf7fIZ7Qagc26+B6O818YT3DHqeyRz+6tfBYD+If07NpxLqECoQKhAqECoQKhAqECoQKhAqECoQKhAqMAPrUAA6D+0YuH1H0sFAkD/WGY6nOf3qsBPGaD/g//o5zXIqBQCA4P0y/BTVWeckpttimjglGc0A2RVqUnOcw0zO+2O9Ht94dmgVCotRc8wVAPSnrXqkApywueqqnCzkWIHpNnrMV1cXcnF5bUCdHAZX/ADEYAJ/H+cWP65AvSLiUIvzXHdF7LarmW1MwWeQq3qKCVYqc5FR1GKWhpAUDFqYAYoU4heK3z1mDkLwEBtQ877XfWnctmfSq8NuAAWtuTu3a3CMc9253c1m7eTaxb8xXSqUERrfDopCLq7u5XlaiVVrVQ39WwueZsseoOuriYkS53M3A0ZwpoHDaxMFZTlWa5g12yGWwqNUfq6QhogBLShRp6ti6r64mKqEMWBCApZBq9rd9paXyBQDjxRaGJzSL48AJ25U7jJZ2OFXjsKAHL587mFO+8ZnY6SnUrJTmZ3raOKJT4m0jpGqt4HBNNokceJrq/FwvLBix2OB9Tq0KhwU4klkViq41Ez2rFyf5K15Enakm4S6TyeWpG8Wp0Uom8PddY8xznpSzrpS5QaQAf+sPYPJSDICB9rD5jV6/cerxOFvlwnhwY2Mm/DOpvZ61tsUfeupNih0rWGEmsmyZQfFrudHvMCC/fZQu5u79XqGotvy0A3AM21w/GdIppADGo5lPUaejMC6+XJkyc6PNOYa9bn1ZtXmuvizHb5HKIb3Py2Gv0cnDvgdgX84UAu815V4nZMNDgYLNXjV4cDGikeAbrDfBT6rkjXIp85GzTwvG7s8Qx0/dwzC3c/f+aba9st11m/04uxPL260Gd3AphMxnI1vdTmE8Ajx8zxA4ldla+KYezaD7gImELe9jJ7Pt8j9Oc4aJTmoMEaVpCfmEMFIJfreD4zq353EMBWftBNZdDNtMHm8upKevSdrBbSWpFfv9HrfQVAT9qypWGnnpblFtv1pRTkpfdN5dwf9WUw6Umapwry+exBMhBU6JPBRC6vr+VieqFqeeYMgM6+wBr5w+uX8uL1Sz05IC61qlSRf9Cmqfv7B32dxRYUzTnQFPT02XN5+vRZrVTO9e9v7+7l/u5BYTe/zxzTgECjj7tUkJtNVjjA3ZZbpZAe2M7aGQ2HOkfdrtmZcz7qyHH/ILv9WsdkMpKf/exnCvEVJrc7Gsvhx0kjDGCbewv7Ief7TjPC73R/5vq+uJzK888+l08++0ydPhYLa256WMxlvlw2jVMRtvhZKpFGitjxokAvWDu1BToNYGx83Pt4f/bY6fSibixr6+/Ynm7NLQygu4HxUveJNsp14k8GFn+yWi0tVoJIhuXKXDpQhWfmtMDcs7eYi4JlmdMAwRr2iJXNeqPqctwTiCXAWcWz4xWg43ywL/X3GDS2cY9lHdCgxedg4c59QPejuoGEPcyV8V4TKvOXf/mb7/Xvo/CiUIFQgVCBUIFQgVCBUIFQgVCBUIFQgVCBUIFQgQ+zAgGgf5jzGs7qx1cgAPQfX8PwDh9QBX7KAP3f+A+/0Eq7BSuAApgBIPSMbLVwT8yC3ZVzgE3AscMxzvEcoPOlvX6hr3bHj7nCgKrHDHJTDQPzFMzPF/rFv2Y5J7F89uWXOhwM8CX9zDOiY/9iv69ACIBux17KZreV+XopC+BS/eU+du57OWp+rStOY1SyiSmkXZHrAN2h2iNAp7ng1Kjnr0dXwhh0UXDnCuBeff1SXr18qa9RK/s8b1Te48lY6wlA9/WAGhVgqlbhtZLbLbvdlpf3cJtohV0A9DoLnZ/z8MYEBxpYf6dJphDH58szcak3QIqhitfraz0mhSKtlrx89VJevnql86BziD1wB4DeObMhTzFgN0txB60ATVTdaaKvA8yY7Ti53WbVrc0Wp1LyQ6kqW16ntsVRLlkrl6SqARAAvRUp4AFgUicyo3fbpex3K81Cd0V3J21LJ8l1jXGuNGE8y2N52o6ln9bxAFFsCvTVSTalrTmU8dl0KPnlSI9ZGw9OlarOyWF2O2U7FxtN/rAr+wHotVUy1whqWXdDYK5320Kt2QFlDqo81xzQ5M0NSzKH50sF6K9fv9Y1ga01KlYglilXReE5EF0dE2qVvwN0/3+O45NPPtHhlvvMPWpbhttfu4rVs5R9u/0uJbr/7H1o7v9vTTEGZAHczbGpir5uAsCdoNXSWAbqjHKZenqzznkGuv5+3ZSjiNKdCnAtOD2+vxoc1MPdJ3BRAN5z/XrNL6cTef70Sq4vLxpb88vpVK6vrtRlwa/HothpUwMQ088BVwxVpXsjzuFQRzw8Wm4DMXEmyJJEHTnULaEsJa1BPjV3UIqDBACUeQJI5mksUVVKLKWuHcYwTWRwLKVdFk2UwKqKZJV0ZB1lja37/WIuN7N72RS7Rq38+c8/l5/98gvpD/u6pzJG+UjG7bFMhhcyvbyU8WQi2y3XirlZAG+BxX/2qz+XP/v1X0in21UYTX2sSaEl725uVEVOc8dqRTPOWq9fzmMwHMp0eqXvzYPacc739zN5eJg3eytrOUlpxLKmAmqkduHLtQJbfwCk96XlafP+zOMQZftorPsIAJ1x0h29lOl0Il9++aWueRoW2Mu8eURV5wrODfLy/zQTPTzMtCHA5wFl/pc//7l8+YtfyGzGcT/I/cO93OAY8HDfrBHy0MlFryJzTdFGFKA1GeinY3OuNIVUx0rviWZD/6TZdzk+V8O7M4RatBONsl43sSY04rA3c4za+KL55NjrP2i9UM4zHp1E8saFxaM4uC6oH3u557NXR5xAwPuR7nP8Ha/z+BT/XW2GokGr3Wms3j0DXZX09fmTKb+u7eL9WmXu/vIv/voD+ldcOJVQgVCBUIFQgVCBUIFQgVCBUIFQgVCBUIFQgVCBH1qBANB/aMXC6z+WCgSA/rHMdDjP71WB/z8AdD8RUwYa7CRXnKGAuIW+UhoIATBSa/fMvrQ3K+OTDqC6wyt0eApOgSc13ADaOUDxL/WxMwcsqfq4huPXz57Jk+fPTK1bFApHydUFovNenhc+HA2F4V/oowbcFFgZG8hSBehhL9vDXvbVoQG8iSoJTYnuylwy0FF1MxzwJlGs0Azw4BBmkPWFkScGz3mQz469PA9XIatyr1bveZa8HxOQCWACnEM1C/Rz4E8dXNnvalUshFGVmnWyASjPnXX1PT8HnrezjiqA/Xg9m5d5cijl8wtE8UaGm3c3cnPzThXu+rpOx2zZVdlrcAqwAjACjGNrzu9rNi5W+/pne53OW7nXwYPrID4eJDvsFaB7k0WChvyYSHSMGwDVRlmJuj+KG0h9OuykOhXqCt8oJ8uTWrhvVhuFXvPZgzzNY4Xow7ZlA8dZLm93LXlbRArQVWEctyS7GEo6HWoDheUTnxSA7veHBqAzL9Sdv/d8ds6F9cF8eV05X1SgnrvN/APRsHHHotyVz8BDVOUK64F7RSHLxUpW85VauAPQAd3gLSEb2q2uAclJS4/bY6S1nq7ir5/5/M8//1yHHzNwzm20vaHCVdLv5xZzbo/A2j7cAbpD5fN16Qp0bPWPRzLAH635vVnAlPRmuW/27dKsX52LR8H/t+z/1aK/VsHrHKji1XKZ/5gCXRtgAOhnmeXj0UCm44FcTEYNpH5yfS1Pr58ooPTGCI0K2G5VIWy22B2FxzhQ8Nm+v7SqShh8jqt7yUkn4oHrGRCKjbaCzeFAr29fJw7QvYknz2LppJF0sjrmoKpkkMTytJPJNE0ewbvEskq7somy5r0Wm7XM1kvZHcrmmr5+diVPP3miSnRvKshOmeRVLu20o/tSu9vVuTpq0wPrfS+b7Va+evVCvnr5Qt0vyGJH/Y36HkXz7bt3ui4B18BohgN0LMCxTu8PcCuxurG+gewAct+DaJrAFYPr7LGJivvGo6W/3huOvs9Z4xUPu35Qbxu45ZglPopERxkMenq8NK2ozTw25vW+T4OGRko0GesWuwCE5nrzc5hcXKj6/Plnn5ml/XwuD/OZ3NGwtZg3eecAdFYgwxtgaBTK2rmkedao8lWBXrW0ycxrcu4W0dyX6uP19+LZrz/2lKbZi+sHB5j5XI+b+pNlj5OC74Xu7mKNCWZDf77fu+qf40KBTlyF78GPjgBkoNvv4pJC7Szuo85jr+M8uP78HIDnrB/+/9y14i/+/K++17+PwotCBUIFQgVCBUIFQgVCBUIFQgVCBUIFQgVCBUIFPswKBID+Yc5rOKsfX4EA0H98DcM7fEAV+CkD9D/9h59rpV3FrJbJNbcAsKJU5kt2ORkkd9vlXrcn49FYLdsdhiwXS7UlB0I6TASeAS8ACa52a0A3UFyzdrdqU4zFLBBA4XOvJ+OLCxlPL9Qily/0UXG6At0BumaG93h99xHKH0opTwcpK6zoLct4h5qz2Mr2UDRAI2tnCnyRsTrAAIxqljvZwTUMytNM8iRViNYA02MsyTGW1sngK5/h54Ai1WtHdizHppbmNRB01bKDQD2XPFPbXldXAjq9rp7ljAoaa2rU+d6E4Mp5aop1MNb6ecbx9zRr250F/Nnn2usHfNFjr5XUD7MHVWAChZh7gCyZ8ihC0ZtzDjwOwPwasjPXeo5kfLfzRr2LJbBmCNeZ7fxucjpKWhaSHiwPWZXvx0gE9+/9I1gd9PpywfrqWj4vx5hEuB6cJEutQYP52cxXsp6v5L62P0cp6wr0Sbet6zDv9OTumMrtMZVtaTb/p5ZIcjGQ9GKgSnpVQx+xqzaFtCvQ+WwU/wwHgahcNXe+12vWAzXx82meyTCPEknix2YM4Dlm35xPo4hdblSFe393L998842CSjUEr7OhVb0vlbTSWISBX7g3JNTgnM9kjXFc2Fkz1Ja5LHU+X7x4oQMwyHV0Dur8vXh2AOZuBueK9HPF+TlEtwx2mjkYpvDX7GVVoJsK3fcXz0DH5QLIbHbpZu8OrFPYWQ/g9SPMh7ID0B+hKn0d9BPw7K87V6B700Kvk0uvm8to0JNnz57peM7z02cy6Pd1b1H3AtTYm42C8cmEeIMLaWdEKeRacgezWGAzOFyviarUi73WGscE5vb6+kpV3LyusXEHTq7WzTl28lRG/VyGvVxdFrDaH8SR/OLyQj4bDxuAjoX7Ju3JOkqb412Tu10Wsj8dm7U3nAxkeDGUwciaORinzUmO6yPGDdoQoM0HCY0GnJVdW1yrd/MHHTTCAEw57912I8V2q+eE+pz1oyD8cGyuQSIesqwtWZ43DQpAVxpRsARvIii0Yciy1f2a5nV53tFrxO8LgFuuQSzRfb+1tdnS87R5zSRKKokSkbyd6j3DssKxd79vYC7zgwqcGBJf36x9B+j+fqjor54+leunT5uaz5cLeUAZvlo2tQSg708n2dfuE6ydTq8r44uJRjj4vqRNI2INMN7s5PcY1lGzp9V7oDXw2LXjzVyNo4jmovd0v7E4BmJCCm0aQN1u0Rrf3lO4xnkt7+vNXH7NAs5x99Dnet84B+j+u9SfecYNgn2UNcFc01TFezWNYNzDa+eYc4D+53/26w/oX3HhVEIFQgVCBUIFQgVCBUIFQgVCBUIFQgVCBUIFQgV+aAUCQP+hFQuv/1gqEAD6xzLT4Ty/VwV+ygD93/3P/i09B4ApilqU4h59TDY2X74DAzTvHIU5avPTSbNZpxdT6Xf7gnKTL9BnqPpu79QGW8F2DTWylDz0XPNagRwAcZSPpiTkea/wHNACBOz3B9Kv1Zv94VDzawE3c7XdvZeH2zsFCmqJPhxIVz/LbG4LrG4BvjVA9wlCkX6/Wchyt2kUe4CiVpYogSN3HfCvylWFOpm+r2aAA9HSTOETalJV2u1OOo77o8Inso8NZpeaXQ6QAc7xGUBvz3JWcEr29W6ndVUFNza5fEaWCQAbkAqYoebnmeWWdduTbs8UnsBEz90lhxZ4DkQH0iZJ3iidFWbGlkFPfVWxmLcbmAbsc7tnQCKfzetoAuAzmdttYdDL13KJXfHxqHbPKG3JTG53OzosGrhS5TmZvcs1zQBAsaPEp6PkWLDLYxZ7dIrktBc57oDKpsqm5oNuT9eQAjPNhqfRAIcAAz+s2eX9Qhb3cwXowMe723dyGVVyFVcy6XX0HLr9ocykIzNpy7owBSrrIxp2JR511JLZ2C228bHOi0Nf1LfL1VLPA7jK7/K5vC/zi/IS8Ar4qtCNRy0FiRw/cDBNcrX31uvLM+RRltOEoOvlIOvlWgfzbgr0t6rK1TmGG7sMXf3KUaZ/28LdlarUiWsC9fkXX3xR29KfdG6//vprBehuGf0+QD/fyM4V6OdA7H0FuqvPrakC5Tlz7NfBQdffYy1xLgDycV5nCvTaqlshOiC87g5w0KufXztciJxL1Y23qzmCYmBeZ/nwccQ8mJMEltPddiL9TiqjQbcB6J8+/0Q+/fQTGY8nNbjdCy4YNAHxvhfTqe5vNEukcaLzy9yz1+kJ4KoRoUC3GAtswlE/q3p5NtM1jIJ7NBqaswEwsm7SQBXtFvV5GkmvnUgnixRQ37x9K91I5GeTsXwy6teRAlvZRKlss55sk3btQGFxFCXW/gQloOo+nSTrJJJ1M+n2OzIaj2U8GilAP61Pcixq5bfa4FfSioC2BrmLshAU7cvtSqMY2PfYAw77QsrCajNfzHWfdgW5Ngd1ewpVWeO8HiU3jQdcP2Sba13YM/e2F5D/vlpvDNwmqfT6AxmOyKZvP2aU0yyFen2zlu1mq9eYN1hw/2CvYV/K2AvyWCJtBBDdL8k2Ry1PvVmffM6gP1T46w1MzOPbtzc6/Nohx316daUZ9HZNb/V+RAMQkSDejFGhvD4epSAqpHYQIat8ejnVhi9Tave1eURaQObDYxOE2vcvdS2RX673RCIi8lxPj3sI90ZqRc3Mtn2vbiD6vv2BfiZNGpyfWv5PqTVrsKWvUweNcq9NGlirs+da41rWXOKsZ/Yn7nONJXsd48JnetwHjQ6sY/ZzPhuI3ulaMwLr10G/u8hwP3Doz4f9+le//V7/PgovChUIFQgVCBUIFQgVCBUIFQgVCBUIFQgVCBUIFfgwKxAA+oc5r+GsfnwFAkD/8TUM7/ABVeCnDND/yX/zH2ulUYgr4FMFukErg+qJWhNXBwA6kNDUnqM+AP1Ceu2OfqGv42GmkBuArircNBGU6gAGBdGqHDRVNF+2Q7wMvrVks91ojipf9rtdbK/XkX6vq+pQFJB3wJG3N3L75kbVnZ9+ajm9vW5Hep1OoyLf7gu1a2e46m6xXcub+Z3crecC0E+zVGHkIRJVIxu3U8N5/XMcRbXVu4GGdpIpkGvA6uYgx00p++1edjX0dQUtcAT4DhQ6osg9PSrhFULzEQqjsbUG+MWSo9BPEgVUbutueeyWU+t1Iet9NB7VFtaRQuq1KgDNQlehBpb15VGfHXbRENDJTZGt4GVyoY0LqGb5PJ9D5g4ba2CY5+96Ji4VUrv62r4XyKM2+uoAYFb1PGsdAOhAs/VKAbTaOa9W0jodpJdF0s9juby80tzwNMrktK/kUBwa8AO4plasI89s7/Xa0u3mkiRkbh/Uzn41W8nyYSWLmdkuLxZzGZWFDA+FjDsdubiYyGA0kWXck2XUk/lmp69bbTdS9VI5dVOF/trwwUjb0s1yA72Asv1eQR7Dsp9Xen6saX7P1bWAL+zJIbpujQ+0IsuceXbZuIJDlOkK7U0NDDzHwv3h7l7evH2rGeiAt8Me1b+tRbM/p4HlZHMfWUOED89y5rNVYf38efMZHCPKduA8TQYMfuag3Lfac7X5+Z/1yqiPlT+fK9EfobrBazLKHawB2dxmXhse4kSbb2jC0XVZr0+H5Nqco6MWo9cw3eG4EnKuG+0gsKPWS7f+8+P/W11pGgHiD7qJjPuZXIy6cnV5KZdXl/LZZ5/Ll198odnUqhputzUegggGVLfYY9OMoFBzXyrIBY6jztWcbTLWgZ9tA80avUDOdp21rSrjWkntDhvse+ZqgVragHPMZqDdI+Rbz9WiO69O8qSdyWWWNA4aRdqWbd6Xst0Xb2xK2rlE7UyqyDLH+RzF6tFB0rY1wHAOSZlIUqYiJY4EQFr2iZ3sy51stmuNztBGl91alsVG4Sj7tNrT13uQqajNGp154/9RRAOeuW7UsSHLdH9h0CQwq90OmHfqxWfc3t3JcrmS4RDQPJQJjQqXV9Lp9mpl/VpeffNavn75Uu7u7xuorKA3I5KhY/sMzTWdTDrdXNcce5TmrnOfqBXo7J9ES4yGY60F1yGAl33oxddfa1NJktBQlOtedzG91MYJB9l6zvU+404m3LfKw1Hr6Op49j8aB3AtoN6sHTLSj5Vo8xFNX3f3d7p3MNjv2cd5PSBbIzROdYPGdlfPeaXvz97M2mJfVZcVPne3072J5iXWEuuRe7Xeu+v7s1+D2rRRu7D4z/g85k3dOep7MrXRhqx9KQ8P93L/8KB7Mfcjrkma2qiRqtmJ9WiZawvHwlxrDnwdzcIzj9//7usP6F9x4VRCBUIFQgVCBUIFQgVCBUIFQgVCBUIFQgVCBUIFfmgFAkD/oRULr/9YKhAA+scy0+E8v1cFfsoA/b/6H/+pnkOTbw2NUuVrnWvOl+/Acyy8ea7l6cNeX6aTiXSyXJWTQD/gz3K+rHOErTTY2o4nY/2yHlDFF/ZqF1uhio71Z4AaIDAQHUii9tjkSbcB0bm+r4K/tzfy7vUbuf3mjXz22Wfyp3/6p/LJ8+fS73Rk0O02isBNsZP1oZBNuW8A48N6KV/fv5XX81ttCuCzwZOFHKUUs+zmOAAZqMiBdfy/gqEk1QGABiCorfmqkHJVyG5tSkVVlGOvDhir34vPUDXjbmu24SeDn6jZGf6AoSV1Li3AA9ABE8wUqpv1O+9FXa6ur1Xt6OB0ty9kgS10rYLmc1bbrcz5WW2ry8/Iqx/0egptnj59qmO73sgWKIw1/mymylkUjyhOgTKu/jY4uGsUnefqQ+qjALLbtTkb9JvzArat1itVQro1vZwOMuhiW91WyMsgR/6wP8l+WyqgBFQCrKkrUHUKZJtOpT8A1HdUceoK0e1qJ5vlVjareh62W+lsVtLdrGXUzhXQDycXso77skr68rDcaDPGfLWQQx5JmbekPxwY9B4MZdjuyqhtcQCurER9vy1qwLlYaPY7qtskzxuIhiIVZSpZ8XwmA3h3qm3Y3Z5ZowxUmW4AVde+ZqAv5eH+oQHc6iZQsA7IIDbgztoAoLE2DEg/AnTmCsDFefjnMze8hvlTdXN9nXKtej7yH4Pm7yvPmVSH5d/1rA4HCdnuR4PJRdG4FXAMvr+4dbUDSVWs1m4KPPvPfc8832C5Tppr5pya1z/8rt/RPaibyOUok8txp4GcqPS//PJL+fTTT5v1hQPAzc07vQa8iUfh8nIli/lC1ftAbrUEp3GkY3sBexpzRS61K3ABrPyOjoUN/o7mFday51a3UJFvl1IWH7oq3gAAIABJREFU61rhvpOk3MuwOkq/Mmt2nfu8K7v2QE69kVp3M8fdYV/yXleqOHpUDZcb2R23atHujSfdVk+60pXoaKphQPhqvZT1huv+wVw9Zg+yLLYac9Gqs91ZP+zvOGN4jj0NDKjWT8eD1khjHshVV4Beu1u023ourDfe2yEtDVJce+wHfg7XT5/Jk2fPpTcYNHX669/8Vv7yV7+Wb14TZWANW+S2M9hn3JJ80OvKoA9UtpgCzS1/eNDB9UbdOIfxaCKj0Vjfi5/zut/97vfyu9/9ThsZaGoA5mtj0cW0sVI/X/PeRGS25QbQfZ3z+940YwB9LMeWSHE6aqOOW/NzzbGnUQ/2PfZgbVJIEp0Xd//QxqpWJOv1Ro+V38E2nYYdPwdzA7EGEb9P+TXGeft1xPE2MSl1TAd57Wo5P/52fjrvzesV+DNPy5VCdNwNPJJEG+K6XWv8qc/HXCXM3cBt+Hmvl1/b/IVHqECoQKhAqECoQKhAqECoQKhAqECoQKhAqECowMdZgQDQP855D2f9r69AAOj/+hqFV3xEFfgpA/R/9i//W50Jh3kK5TQf1dR6DM333RWqVvbcUzLCx/2hqqYBBAwA7GI2V7Wmq2RRS48nE8tPRe3Wzi3/tTL1uQMibHI3O1Oua3YvsCQHWmeyWi0VimARv5rNZT1byJPra4VfKEqB5wxX+O1QVscix9rKmc+5W83lD+9ey6v7m8eM7hqgAztc5a020qryNUipdQFSRLECdAdrwHMgerExO3ZgSoSdc2pKfs08j2ODF7ttY38OQO3kuXSxUK8VujQolNudlNtC7XupMQpDgGFUPebTY2sP5MGamYfmc++2Mlsuv5Uzvj8eZXc4yE5hD8rRUtWh2LZTV4chZVFIucO63rKoFRpzLtviW5DWLbT9vFgjqswsS4XEzCu25aj6aR5wwMrxoUxEKe5K7VZ1lG4eqWW1AvdeT47lSbbLnWzXVkcGv6MNB1HUALM4AdKiskQpudcRCyrZVI7lUYEONuv9Yiv93VYBOg0DveFIZlUus1NbFttCIT2W/sdOIqdOXNvsp5Jjbx+l0tHsboO+LARLIJcGznHucUYG86NCGKjOwOLZmyyY/0osEsHVmYAxhqqoayi9QemJCn2xsqiC+VyOBwNSvNYhm6pJa8vz9+3UmQNAHjV15bH/HvMPEAOMOcxjXfr6ex+in8Nz36b/Lnjuam8gOgp5bzw4V6r7de6NBA7cTH2uq7kWmLsK3Z7PH39fgN7LIxn3YlWhT6cA7EmTHw2IBniyTnBfMMWtNJnXuGo83M90b+E659wUIqqKPNM1Asi0dWvXkWaKY/FNc41CRrMENyWvKbQdKnfamQy6mVrMN9fIbivtYiv5ftc4aBzbPdl3x1L1Rw24jrJUqiQS4hTMfWEhZbWXQ6uUOI2aGI1+PJBBPJCslTXZ28DzzZb1VsdizGayLnc6uKZZS5yfHM2u3nM9dF/Uhp5I4blGJHQ6apvPzz13nfN98+aNQnQHw+wFaqueptpEwF5G5viTZ58IUR1uif67338lv/nt38jbm3cNzI4BzdS7bmri2EaDvoyGfd2HWNtAdPYAhmaf1xEc/d5Abd+ZGyz4sZF/8QIF+gttZLDGk7FMp9b4og0FDw9NE8h5Ywaw2NawzTHrgbn0ZiN/Lc1ZpZykODwq1X0P4PWcO+vOG0p4H86fdUQePMp4asicsu5wvEB5j5qc1wDw7R5g9y5fT34fPwfavqf6dYlaPe92JO+QXW+NY36tUiNv+OB6wFGBe5Y3fhBLQLMBrhgO0K25wPZua9CgAU3k6xevP6J/5YVTDRUIFQgVCBUIFQgVCBUIFQgVCBUIFQgVCBUIFXi/AgGghzURKvDdFQgAPayMUIGzCvyUAfq/+D/+Bz1S/yIdm/IsQSH7CAf32BKvN7Jj1PndgPN+pytJK2qAA4Ab4ATEBEDypTzwHLtaIIUr0NVmlrRjt4VutRQyA9BdlY7Cs50l0s4ACbUSDzVcsZdjUWq2r0KI0UiGvZ4CdP/iH6AUd9uSdPLmM24XD/K7t6/k69s3jypRAEd1kmMkDYAw2+eW5jU3Cl9pSSwtBehu02sK9J1auDs4IDu4lcRqpwuU4Pw0P3xnDQX8DJANfMP63mtEg8LyYSaLu4dGwadNC3uAadkcB5BmOBoqTHEYs1yv5WExUwW/KsE7HalQIJLXXmHZbJAHCKJ5znUWN8fitvyoS3VuskwhYrExO3hX03oGuTcZAA0BORxDA9WTROeUuW0sxhNTRwK9eC3vF8lRsriSNDqdZYBvZH63kNVi3diKazZ8Dcx8nZQH7Ol36hDgzR3jwUQmw6nErdiAznoto8NehmUhozxXyNfp9eVmH8u7faQZ6Ap5TgepuqlIL5NDZcpJGhniYyXx4aQg0DJ/u5LmZh+tMQJ3d0LePLnpqM0dWLWoOev6zOq8FZl9O6bj3qCAmrM6GoTzn+FiwKDxxHK2dzVgb9m81Qp0tTzHBQLV9hlc9qxndwPwY3dFqkMxIKvCwft7tabHVpu1em7l/v6f2Rt8/3LI9l0w3a6Xlr6XQzR/va9z/t/P2deDrgmtGU0F1hTCw+f3/Eby9wXo7YRprmTYTeXyEnhuWdXMrzfEsE5Q86riH7eJGr7evruVd+9uv9UURB70oNc3W/16HoHnDG8wAnCiZNdRN6hwbn4N+fPFZCSff/JEPnt+3cDfw3Ih0XIu0Zo8drOjP3X6chhcSNUbNXtVWZ00pgLHDd/7JKmkRTpF9rg2R+lIRtlYOknHYjqiSOH5drdWgK6q7dlMtkeLvUChTF04Rt3z15umMYDf7XZQ37cb1bVmeNN0VFWN6p11/OrVK40OePHihQ4++/L6WiG1KrUnE7l+8lSePv9E1dB+b/n65Sv56g8v5ObdbbMfcl1hi37eODIZD+ViNFJFPY0hnIevPfYz4L41K7S1eQjIS/MMryPOgAFYx3Id5bmp4q/kD3/4g3z11VdaU9/LGscAbSx7VFy70p1rlIc3MuxxMqEZi4iOM6cIz1xnL2eN+Tn7PYTrQ7PRs7beV2g+4Bknl8FoqPVgn+P3LJ7jpOuB9/L7K/PmAN2dNNR6v7ZZ1yuM3Pja2cRjTnhWi/taWc5ew35F7Yg6QDE/GU9kQixAkjSv86YfGkUM7htA/8NXr8K/A0MFQgVCBUIFQgVCBUIFQgVCBUIFQgVCBUIFQgU+4goEgP4RT3449b+zAgGghwUSKnBWgZ8yQP/v/tV/r0dqX/JjL22Ql9xvzyMG4qo6GnXyrtDM77jVUltz1Ilum4vlK2paFM2qOE0SyxKeTBrVJUplVd2hI64V7nyxj5Ia2Izil2NAzdzBEjhL1BIe8AGUSU4iMQpRtQwfyADFrQ4ydC0/nEzz9qAneb+r9tCo3e+WM3lx+0ZePzyqGoEcBfBU7dqBy6jGDQRaPSJVkScSaaMAmb+AhCfXT2S33OrYb0yVSh54BTABeNXQhLpi4Y41Pe/jOcGAeKyRURdDDQHlm8VSNvNlAzmAudT9uD80ec9YZGujA+pncrHjWPZ1BnpxKBV0kOd7akVyqEQOtRJWleKJ2cFrhjlKacAoytLTSeda8217PbV0Zw6xbOecFOio1ThAmwx7FItZHRnfauAN729q82PdgGAKblWlpwZ0DOoUciy3cjzsZI9qF+XlciPLOSpsazRA5arQq4sKNm0ydov9Vnb7rRyPdj6cy2R4oQCdXHFVCBeFDIqd9Pc76SWxKkOzvCM3+0huiki2pYH7o5zk1E2k6iaaFb/fc1wHA+g1lAJIcc7A/DhJGxt6B+g0S5DFzFpEHcv/A6UsQ7msRbsG0HEUIB4AeK5r8nhqcoNpUNlvscmvmzGKwkCyZoHXjRzALZoQjid9duWqQ2oH+Q7TXEHMzx2KAePcSp/5Zf3w+w7Nvwue+zZ2Ds2/C6R70wkH7RD5HBx65rs3dDQNBQrQUeUbKOZxbvN+fiP5+wL0PK6km1aahf70yZU8eXKpedKsMVftK2hlfae1k0Jtsf/m9Rt5/fqNXg9cd6oenlwoSAS2o2jGul2tq/cHvWYes8JZazQ8WGuJ5bW39HwVoOeZjIcDef7kQp5eX+g+p5nSq6W05g/SWi3r6zySVn8srcmVtAYXuh5Z/zhtLHdbWdN8tN2o0j1pR5J1E4lT3A9sDU3yiUzaE+llvbopJZHtbiO7YiOLxVzzrtUCfbuSxW5tTUydtjZv0EwDQGcN8WA9jYYDGY8sZoOBGnm33Uix3TbqeObX19rLly+FwXrTpidcIXAZ6fUUqF8/fa4A3e2/37y9Ufv2u/uHBjDz6Tg8sDlYDVvS63ak121rJrur3B0cu606x5el5IznCsTNheFO3r69kTdv38lkMpLr60uZXkxlPLYMc2A/EJ17jsdneEMFn12W1vzix+sNLHz2YyNDLFGe1e4WpvJm//Z9y5tbGseNw6FpHkF9niaZ3u+A0zyrAn3Q18/k/2nWsOuksmYPgHwdkaKZ6meZ5OoWcjg0LgLs0fujRU6cNyQw77ynQ/1zgA48f/bsma796cWFnoc7BqDod/W/nw9r5avfvwz/DgwVCBUIFQgVCBUIFQgVCBUIFQgVCBUIFQgVCBX4iCsQAPpHPPnh1ANAD2sgVOD7VuCnDND/8//JMtD9gSoVi3FAkoKyqGWgFRCk2a8AolKqI4pDUftctVcnP3u/V5gBtHGgp9mw47H0el0FUMBYs7vGAheVJkC+kG1h8AggAIzjy3wAOjbuQCpgBvbieZxIHpltOIATeDkZDGQ8QJ1nak+U4N3RULqDnn4G8GC2Xsib+b28Wz40Klig8+50EEC6zlFLFAZhR3yuQE+jRFJg7WgsX3zxhY71bCWb+Vp2m20D0AETqmw2zqPnstquhexfaqlW59SARoXYlL+qxEXpty/ltLd8a30AuQ8nvL+b4wWElMeDqr/7fQBU3xTE/BIWyoBu8nQPR9kVKM9Lg9qHg0JylKLMr8MV5pU55OdY89KQsFosZLlYqouAW1ZzOJrJrnbtbQV/qmRP01rFO1SwrsdXlg10UoBaK94BymprvV3LYnkvq/WsgVD7XSnFZi88q7U5DRCdjgI21gwNGWo/XAN0aZ0ahfCgOxRGGhs0Ai6Tf97ZriVH8YsTQJLKuzKW230iu1r9DUA/tiM5tGO1i9cGiONRsqolqbQec7k1bsBcxlnjOCyQd252/ak5IIxG0u6gVM917QFUXSGqHLxxKde2BWlVZuCuwBowuMcO/6Dnye8Coc7V5goNmQRArMJ3LKQNojukdkWzWzm7GpVnHp6D7Cp64Nc5OLcl92if7v/ve9f7qnOH6Lo2WlyvNHTY6nV1uUNCVz3zOgdsvo8A6RyI+mf8fwHQO2klw14qnzx/Ks8/eSadTlsbZjJiDWqY22131I6cn9vMiLx8+Upefv1S9yj+joaMp0+eahMND/LRtWmnVgNrM02tRPe513z4GKt30Wud+uj+laPkzmTQMwt3v36qzVpai5lEq2Vj359OLiW7ei7J5MryyGPcFHayYH/ZmSsDv9/u59IdthWg0xTC8Vy0L2TamUq/3ddrnWuKRhSupwXxGPcPcj+7l3cPd/JudqfXA9EJur9jS78vFViz1rrdjlxOp3J1OW2U8Hz2DAv1+/vGucHdBs7jA9i3vAHIHU/GF1O5vH4ig9GoabK5f5jJuzss2S3/m/p6RAJFdKgdtSqJbbNs3DJ8DXtjhO4hKfedXOE5qnPg+dubex1Pn1zKZ58+U2eCTod89V6jTuca9jXsCnQU3359+zXlAJ0j8az0dr8n/fFIc9sB5zb/trc9bvFVs7e7Q4lHAkStWO95KOt5zoHjnbauHb3PKvzm/oxVfVfr7i4i1Nb3fW0WYvB6mq6iqGm62ha75lg8TuX8GmVPYmRppupzBtb7lxdTXZceOQDkZ65cGc81zuNvfvuH839ahD+HCoQKhAqECoQKhAqECoQKhAqECoQKhAqECoQKfGQVCAD9I5vwcLrfuwJBgf69SxVe+DFU4KcM0P/xP/9PdQpcIQycAaC3s7yxGMfYmCxuhiv8+FIeeI561i1cYU7AIpSLDvSAi+SgA57c7ht4DhABBKhd7BY1pIF0vvAHgsAa2mmiA4COwhDA2E1z6aDCTsiJtTzxIQr0Xr8BgFhu97E6Hw4aS19A0916Lg+bZaOQVYB+PEhxNEtwzZxWeA9EN9jASLHRjmKZTi7kT/7kT+SXv/ylrOcrWS9WstvsGpt0wGpRGtzgATBabQDoa1VfmqI5Uzt4DKupn+edJ1VLle4K8FEGA4rqmnvGOlbwK3Jy93u1QQZmdGhMQOmIJXsNQLdbrH9NGeswEnViF8v9OG6gjb+/AnQsggcDmc/mmmO/Iie8huiefww097xdf/a8bYCV55I3gEsbMGy4qnG2eJB392/lbvauWXPVUaSi74Ln2sKb93OA3mT4HnZSHlBOt9QqWlXzeU86WVcBOg8F/cu5ZMuFJGSVo6psxXJ3SOT2kEhxNMALQN+nIntinitTpQOo81Yk7SbT2gDkoYajgCzNmT4cpIUVNmrc0UhVq51eT7I24NKyi6kdsK06NcJPPT7Ux9jNf8s2ubZ1Zy1wrqak3wsZ9Q7KncIDNQHofp14o8r5vDicdEt/hWZ1E4JnoCuUrG31/xhI9735HKL/MRt3v26YAH8/js1zwv183aL+3LKa9gCF52d28f9vWrjniSnQh71MPv/8U/nss08UOpqdtuVX6wBEdju6f7k1uwL0ly91Xlxx/fTpM4XoNDOw9wHRa94u5b7U+aNxxxoCarU5rhGol/co1S03mzWeJpFE1V4ifDDq67e120q0XEi8WSmo1Lm9uJL8yWeST580Sn0A+nyzks3egCWP3qgr/XFXoqTVWMJftCdy0bmQfm7Z67hC7A+FFGWhexNrmvP45t0bHezHDl61yeaIQ4cdB44f19dX8uT6qlFTE7Hx7s1beXfztmls8nnn+nMIrvnw2pDymG2P8vzi8kr6w1Gjhl6u1jJbcK3Z9abXHGseFTwZ6nVTzokoB9wo4riB+V7DxtY8bytA5/hvbt7VtvJv5OZ2LjfvZvLJ82v58nMD6KwFhjeZcM349eXnzzlsNmR+2z3JG1G8SUTrdjzKYDKW8eVUeoNBc62fO6/46zwmg/e3ppd2vS9Wuhe/fftWG3doRIrT87gFa5hCrc46Yv3y+xqZgRtIrTpvbNvrZhv+jvvHYr3Uxq7mvh9b3AbXqbtE2Fot9V6rzitPnnwLoLvVu83R8luZ6KzF3/7mq4/hn3fhHEMFQgVCBUIFQgVCBUIFQgVCBUIFQgVCBUIFQgX+SAUCQA9LI1TguysQAHpYGaECZxX4KQP0/+C//kfNkfIFP1+WdzV/vLZaP51Uge6DF6tyGlBQK8gdGPLlOzbhDvOAGOcA3b/cx+YcWobq11VsQMn9wXJa7Uv9o0QVmdknVakrkCwPahvfBp7XubJJFEsK5K5hN8CGDN/uoC+dfq9RJq6KjdytFwrQm3xYVPByErKE3XYaEGjv/WhtLcdKleCj4Uh+8YtfyM9//nM57Eopd5ZT7r8LmMBW2SEwmAiVH4NzB3RgE41tOgp+bKFVqVweBICONX2j2kVlCnCtxNTXhcFcoD8ACphxfX0tnW5HrcP5LICOjY2OojA1OAOlPvCLz3dow3uj4ORnwGqOD3gOuFmiRK9t81HeAuA9i9tVzxwrEBuIzJw76Obv+TtglwKzM2vjh9md3M5u5H5+d9aggCo/b1TkrAHN8wYwpuljfnh1kKp1kDRL9DOB6O20I3nSUSit8Ox0kmT2IPH8QdI6ox0F+v0hlbtjqhbuCoiOB9klJ9nFRwXo2rRRieTSkgwL/Do7HgjuSk9vAlCb7tNJM+YdVmPhDjwnC90BlDoR6CxaNjh1ABMrRI9qi3uyk/V1NFQcGqU4jSmsD7fOVhhbS+HPFeiuOD/Pp/c5979jPtxyGjgIROd68nXQrNf3FOjnm/j7CvS/pUhXlTUZ1fZbvKc7Lvi64bhcodso0fdcL+a4cP44t5P3n/99LdzbaUXUvYwHuXzxxec6WLfttuVQex410RXsX25rz+dSKyy/WZOuVO+pbb/ZaXONUMs4SnROqTPnpg0ZdWOAKqDr2AX2C9aWf24cVVIWKzkUZp2u13+5l2S9kmRrP1N18OhC4ukziUfTpr6bspAVFvIHizRg5L1MOoMcf4UGjA+TgQzToeRR3kDqQ3WQw6nUWAE95n0hb+/eyZu7G1mtV7oOOc48yXS/dQU2zhdkYF9MxuZQ0mqp9fzD/Z083N39rfs+8+jNGywOtfI/y47vD4cymV6pAt33lc12J6v1VuaLRQOzd+ytrJXaRl6Bs0Z8sK+aiwA19XXOgfh1AGRO4lTf682bN/LmzY28u53rmE5H8uzJhUynY3XgYHhDgSupzWHB5oFrBmcPhu8H7gTB63zddgcD6U9Mgc7D1OfWKIK7gYNrv/Y4H21uSDNzoygP2tTA+pvNZ3reDI7DYT7uCQb9bX2dOz2cRyT4pPhehYsJ0SLcl9wJQhvFsJmP48f7Y61A598E5MMzmPvxyOaetc8ApK+I/thsmv2Lz/zrv/pd+HdgqECoQKhAqECoQKhAqECoQKhAqECoQKhAqECowEdcgQDQP+LJD6f+d1YgAPSwQEIFzirwUwbo//Z/8e/pkToMwfIaK2Nyuv3L9RMwSO3ET83rVAVbwyAHyCiU3ZrYM2OBnCjQyWh1gI7NNYpsoDlfvgNrgJjAVld+qsJ9v9OhWdlFocrbLMLC/VHBCzAlm73cFbXFeG52t72OtHvdxu53vd/J/WYhs+2qAdxkpZ/ilhzkEfIA0DkPnl29t9/uNKMaCP2zn/1MR1RFEp/M6lthBUp2tRk3yEM9ASY0BQBc87ZBaiDdUet2UJt0zp/zS04G0BvVLhBfWjocQGHLi107asTnz59rJi2QmZ+hfL/RXN83Mp8vG4DeOAEAugdDhUw+1/7+Pm+8FoDO0EzkuVkok3mL2p3X8XDow585J+aY43ag1AB0EZ1jzt9A5K3cPdyq+ny2vG/gc7/bl2FvLN12rzlXVQdjOZ8kDeiNk5bEKfbuuaq+FdzHuWSAQYlsvlCH399JdH8nyfGg6zFOM7k/ZnJ/ymSzP9pxlnvZtEpZt2ihwPHAUDfp7ti4+zoEgmr0QN14wM9xGlijMq9BqSpr7SLS8ehmECu4A8A70FK1tdCk8ajmTyLWW6RZ767qLLY0V2zVGtxB4PsAnY/068yVsg7AtBmmhnL8zBtTXF3LNXc+j+9D9PN5/mM27ucQ3WzKLfKBB393Dvcd7vka8We7rlHqWxNDo8J2En++j54xdj+m8xvNd/1Ma5SK9NuVTIZtvXa//PJLzeIeDCy2wGuoOeza4FDnbEdRreLe6Pk4aFe79gNW3rvGpQGba+Anf6euBQdzodD1U6u3cZfQfe1w1L0ERTvWC+vFvayX97UCOZd2dZJsu5GsOJuj3lCq0ZVUvdGj0wRruNxLWZklvALYTiJpO5bytFdgjG15VzrSla5EJ1MXq3tBVEnVOmmeOr+HJfzNw63auM8Xc23EwQVhyPXd6wtNA5w/1/ugx7H39OwUKBeFLPmdxaLZA6iBf5Y3aqCYVpU0FvK7ne7p3f5AsHEHoDvg3bM34myyWKqdOtAb540NzUa1DTzHPBkNZTIeWozCcKjH1jS51I4LrHttbogTjRq5ubmRd+/u5PZuoQB90O/IZNzVLHT2uIuLaaOY5/g4B3cU8WuCaA4aa5o4E3VMqV0U6mfuPe1BX2MdfE1TY+57Dtr9OnFA7+evMQ67ve6/HDPP3EeA6mTTeyMHsRE4Kfj+4PPB57nCnT+/31DDfZb7BcPrdQ7Q/TpiPzqWR12/1IYxHAz0uqHhRSMtZjPZ6l5lqnyH6BzLr3/12/DvwFCBUIFQgVCBUIFQgVCBUIFQgVCBUIFQgVCBUIGPuAIBoH/Ekx9O/e+sQADoYYGECpxV4KcM0P+d//Lf1yNV1TXQsgbogF5Vie4KVSKSf45q2lWCgCCsiIHoqqarTqpkdqUiUIo/D0dDGQ4B6J1GYcnnkCENmOBLd1X6Yf2MYrm2Uj8eD3I6kKlOprAB9AP55qimGaqsjuV0PPw/7L1ZsyRZdp23Izw85uFOOVU1uhuNwkRJFCWZTBRlepLMKMJMfNCT+KJ3/Qrg95F6IWEEiG50d3WNeeeYJ/cIl33rnO0RmSi2wdqM2VlWJxqOW3kzwod9jh9Pi2+vtWyzWGoLSs9c0AJb87wbrN4BAPtjacv91tbl7gQ7sqZZnhkgPQCfvSCxoCtWtkAYVKYRKreaTUFrLJzbWS5rd7BrBfwHJJVYuIPjA7SAAe5jbjn7JF+XrPBjwbWFaweiU2My0Kt9GdT7qJmbTdWbukvxXBSqX7ffUzMCAPDy8lJAZn8obLPb2fPzkz09Pdtqubb1cisg2+2GcRgOBtp0bVG9jy09G/noajpot229WuucZtOpABx56MA+NpoKgEe1evJ4DDn0g4HshD2r3NW1AHDBmyyz56cnwaDH2ZM9zB7tefGknF7Gudvu2ag/sUF3UMMmctY5d8bTX83MrNGqpEDHbhug12l1tUGwN0C5zcYyKdCfrFOZ3pN3u3a3bdjdrmGrfVkr+TfNg62bKHFDLjUAfdju2giXgNgoAPwG/matPMLP0tbbnc1XS1usVieIBnptoa4FkAWAzGebDZoOGhGgc6+EHHNU6KG5AeV9q7YN36w3stAGoAcFesw5VyY1/u1BZe9Qz+8zVyBzXFfh1uAWG/sIpwGqbAAvh37/OQW6VPkRZPt7qct32bi7hTsA3ffnThQO9/mcK89rW/7dXm4Tguj/hQD6oJvZZJDZi6uh/dFnn9lnf/RZUNNeXgoGulJeTRPcv1hpY5JrAAAgAElEQVSF82o0jPHAopwxA/yyPpRFUG0DmAVZy9LaLXK2Q4xCaLwJ+2DIvKFE4DS6T3APc09hQb6Y3tti/qiMdcF8q6y731pnH5qG2FfZ6VsxuLCyO6rHjdaPPWtP02oVctZuWLNN485O48zWrTrWPXasKsjo3mi9wXqikZnWZeAzx52u5jZbLaRA98YeOX7gnkFTldb0TmhUatMYEvLItf7RREJNIrhmfrEP7Sf+DuU5NTx3Iuj0+ja6uLDBcFRfA0YLlA+VdADe9wLobAD0YL3fFkC/0PNlJHcNauqxGIoEic+WgvEqSpsvFsFyH7vx9d5W652125l1O5kNBn27uLjUxnMA63KaorTWUf9DaHwo9jRKYW2OHT1z9qBnZ90cxtpKDAexGp22HClQ+Yf7NTivuBtFcJcIv1NDDc8sOW4wv8LzwW3i9QwoS10j1+uNH0B03aPMO1wxeN5EFwQ9u2MkCr0njBv1R8uOCp33eWOPW8hTV79/md/bzVZNJTQrKa5iggI9uAV4s4+A/26XAHr6V2+qQKpAqkCqQKpAqkCqQKpAqkCqQKpAqkCqQKrAOxVIAD1NiFSB765AAuhpZqQKnFXgYwbo//3/9S90puTi8gW7rLM7wNRc8AiIARjFZlz22K2WoLQAkrJ+C2UXA5sEzyMEqi1/UayNsUvu1uCWLFc24KDgSrEPFrkR9AECqiPAAcvrg+32qNu2Oh7wGdAMpOBcAPmL55ktp7MaZAjQt5qWtTKpmAHDljWtJOu6UdXwPWtnlgFo+Tssu4u9kQc+6JGpTfZ6UNbd397Z3du3Vuz2NUjgfeTVAj64flTgAOHieBBA9zFXdu8hgHFgrgAFdOh4tB0AjmMAS5cr2y7XAuzUn89zvVh5O+Tg81fX13ZxeVlDP0DIahvGiYx0oNF+W9h+U5odzPqDAJrZJ+cMkEaN2Wpl1s071s05Ho0PAY4xzmyAJuAVAE5AMYIkYJCAEhb+gEPmi8Y2NESwXVxMBPhpnBiOhgL3C6zlF0t7WkztfvFkD4snm81C9jL264Pu0HqdQYA8NHGgch0MpLisQa+hwD9YgzGMTQDkn7OhCJ7P5rKeby9nli/mNmg1bQwg7Q/sq8XevloUttyF82acdnllu1Zl233IHWccX4wm9mJ8ofrQoOFOAnaWi75arW1KbvRiESBUUUh5ThMBNu5+bgB0JgblK6OClKYGVyfrXuJ6iT3Ict0PAE6pc6OFO3YGzGMgXYhRCM0abu0ecpNDU4Rbj7vlv4NG5cBHi3SpRp+fBbwEwgVAg7T7HGC/v4B/l4W7ahPV5qhrM9TnuDpENbkD/HN1vMNU/wmo/C8N0EeDtl1f9Oz1iwv70z/9U21vXr+xmxc3mqOMNfOXe1HrzH4vNwzmfQDowc7c6yMFelSh0wAiuB7XRbfoZtzC+0MlVb+wUur/+/p4KHY2m97ZYvpQZ7EPmg3rF3vrac4EJfc269i6PbR9O2S3KyKh1bQjTRutsBaG35k1mNfFVg0rbO1Dbp1D2w67k8NBM2tojWRtfnHzQi4hm3Jn2zJETmhN2u2sYr0tCkNhL4W7XCi4uPgskMtBW7EfbN4AhRKZtYP55lbfgshxvrlSuUUG/XBo3f7gpNTHcj1vW1EedP7aBzbh67XWWG9IGI+GNhlhpx+s+GkC8nnMuXv2Ohn1QHPWSM+np4GFZpcw90rVzi3cxbTPFeVG48HOtjuaAja2WKC03hn2+1kWxpJz4Nnn51bRSNJgCa6CJbviSY7BMl+NGgGIh3kSojuoI+sp9yR1ol6ucue9bDQrAbJp/OB4bOyAugdwvjeaB9QEsVypqQjlOhvzPG/ROUGDQlhD/DqpH44IXIsDftZr6sb5u+odNxJU+kR6uMqdY3LPJAV6+mdvqkCqQKpAqkCqQKpAqkCqQKpAqkCqQKpAqkCqwHkFEkBP8yFV4LsrkAB6mhmpAmcV+D4AdLcABjZLkZnndZ6pAHoZsskdhgEAgLUAMEAa4ADoiZKQn74/ffE+HEpd53UAnjdbLX1R73AYSAj45hXgYGVYdvN9P/m8qN10vM3Wys2uBhUouZcRoJ9Djxg9XZ8HcLOZZzquwyZXqbfarfo8AAOj/lCgyAHMt199bV998aUtF4t3r2swqLONZcFtlR2AZvwvqmkB3Fyj2xcDSLBOxybaAQngbjWdqwnAVfxAkU1Ug3uNhqORvXz1Sla6DqqAXcvNWtDL4VG5O1i5Ka1xDLbTUmHnITfex0+Z7J2u9duA9a7gOWNGpjzNCVwryk9U6Ki6t+uNrqPOj8cKuijrTF7PB+bvUfYGO+Sgksdu3eHKbL2w+9XMHpZB4c7WtMwGvWGA6NG5gFxjYA7Avwa7drCjkS0d1L2MtwN0VMGAtvlsZt3VwjrrhQ1bLalrO72B/fp5bb9+Wtsa5SjwiIaHTsOKTlO1Y6zBwW+ubuyT6xcaf+U1o+iW4puGhwDal6uV7KXny+XJrp38anKIqXP8bEXqwSHYPXtzQYBZQYnu9w0AnaxpYFqddR8huucrC5BXlWURljmkdpW32zTzfs9gd4DuYJ2/ewegn0F3r7HPoXN79/dV6N+lQEd5jgqdi3C7eGpIPVydyzXUQDBaiUshq4aZ0z1zfuzzB8nvmoE+GXXt5nJgn7y+tj//8z/X9vr1a81RstD9BTxfrzeCgQ4R3UpfiuRov65zPTtfPs+9xb3j43CqeVjPfLwAt9z73lxQkmM+f5CNuzs39BsNGx4KAXSfDyvLbJH1bIvjQrRrR+Xc7ObWYD2NeeSy52gdBdAZawB0XubWLltWbsta0ZzFBiPA+cuXL3Wv7q20ogqwVw0ONHHgkLFaKd9daxcZ2SizcY7odnXONLpMiIgYj+p7FeW0xzY4BEdFzVyiOcHVy9bMrMW6k4d9s3Vo5ukN1JTFfngvAJ37DUjsyvdBv2fDfmj8cRcBv/cc6PJZXDnYgiV7+HxYF3s1+AViByv/sFZ6HrjPfZpmWCMWi7XN5+R9B/V6p51pP57B7tegZi1gecyYDzEfwblAMDzO/zD3GhGgh+vgGcXzkN4L5o0aswThA8hmTXPYfd40QGOOsuJ3O+W4s3HeoRFsby3GXGva6a7y+XoO0H2NB6DPp3PVyMf66pI4jys5gHhtgmK+rCMNWOt5/d1/+mX6d2CqQKpAqkCqQKpAqkCqQKpAqkCqQKpAqkCqQKrAD7gCCaD/gAc/XfpvrUAC6GmCpAqcVeBjBuj/9F8HC3dll0cbbyA6sMRzbAW08dUFFEUAja06dt/K746/m1xc2NVNgFKe54qC2JV5DhGxapdStbY7Pkh15/nJQgoNbIlRkGf6Yl7ABTtgANdqUwN0zku/W29r+15UfgJgdgL+sl/uBmt3zwXvcG6DnrW77RpyAZWH/b6AEcpJAM7XX35lX3/xhc2msxqQoQIEZFAzv35Uh0Z2erTYlko/ZqADLhzMdFBt5sHKWIB2XwieL6dzgVu30d2u1wLXPg7AEtlOj8e1Ol5ZtmUhUOM1L7aFbRc7O+xP2cjB8j4oVWub/XbHeu2umiVcDY2N9KDXU2OE7I4XCylzyYFn/BwsKh8XBWW09Hbraq7ZoT2Qx2GPK07n25XNdiub7UP+O1uv07erybVNRhc1HEQZGlTKAVpLIY7iMwc2NetaKgO91bVjeawt8QXQVwvrNoKFe7PVtl8+LOyXD0tbF4egKs+aVvVbduznwXqfeYxF/9WNNiAnL4EhnALOMp35b2zcAVUOoGj+CM4HoTGEF9bRWD0DmM5hU4BnISOb97ZRoLdIX3er9zIogMl8PoTPsuWNhs4R4OzqT4fTDg6ZZ+H+CZBWQK4ZMtg5Lqrgx4cHKVPdOeJ3VaC/o9JthmMC0N2dIFjfh4aVGiye2Ub7esCnuPZzcO7A+fxB8rsC9NGgIwX6m1dX9md/9mcC6ABj5if3jNcSSMm4nOdG0zzEvcBc97mv4T2GsfOXruHMrt3H4WTfHxo3mFdSP7v9+aGwYrfU5vdvz8wGJQA9WMSzLavM5s2OALpnsbd6Hcu6bQH02pWgVSnmAAt37l8geqtoWV627Lg7RWYIoOeZakCDC0r03aGw3XEvgK75wv23WttuvVFTjTfh0CjBUsc6H7LH+9brdLR580QA18FC3gE66z2OIG7/zXvk0IFDQ2wy4PMC6P2BXAHcqQB4jusD95xiEKrKup3cunLsCGu6FPIRfjsEpnbB6YJ89p3t9wHic92j0UD7Z21hfziK4MThzQ3hHg7xGSjPaa4ARLMP1r9ev2v9Hq4e7dMzIDZOHQDoWNsLg4d7Q+cUG2C8YSXcG8GJws8f9TkFZgzqyIM9DimF3uPj788xv8c4xkEpD5XgOWt3aFQIyvs8P92Lvh4ptqA8NUK5WwXnigsG6xCOCw7QcfRQU1K0eg/3QFifqBPrPMfi9fO/+1X6d2CqQKpAqkCqQKpAqkCqQKpAqkCqQKpAqkCqQKrAD7gCCaD/gAc/XfpvrUAC6GmCpAqcVeBjBuh//q/+O52pQ9Vg833K8+ULcuCQlJNRaa4sY6D2cqkv2R1avHj50t588kYW4w7NBK5jjrWrKaXEIxc2Wj0LluksKpHzAJca1u21rdfLg+oXJeJiaVuU6Mt1beEOkGoUEJhDrRgHipTHkFHr59zudqyLza4Ui0Hd3B/2rT/CPjhY//KSKrvXs6Y1BKDYAOhf/eYL5Xg79APAsaEIdPBFrnuzlUkxKBttbTv95MW5UCss4oH0riTF0l0A/Xl2UtYDMAAfMceXGlBT2R13u7XCEIU7amqOCxRi2612tnhe2n6D6jBAE6HNqgr26FGV3hNA78iG3s/v6uLCLi8uBfpkJb7bqUmiwM45giveSzZzsLIOzgT8dNDvUNlt61E3Alak6C+2tjrubX0k+zoocwHnr1+8sZurF3Vzw3w+s4eHoID3cWi1m9bt5tbtnSBS1sgtw7daau8A9YHnneXc2tFm+mhN+/ndzH5+O7NtGZoqsO5vjjrWGHVNsEs51i17c3ljr6+ua0gNdENxzlZbeB+roEoXdIsALc+Vd0wjiKtL+exms1NmtjcoKEdZUO6UPww8V0NFo1nXhHEP1uEBvPLqYPPcaqn21Fq57bExwqGfQzW31meucD/VcQT393IWAKy9rzrXHRgBoP83P99XoL8Dzmur69D0wj0ntW1RKJJBjRuos2kuiLbUfg+9o8puBotz9l03aSg3+vT6XQH6sE9edsdev7gUQMfCnfuEmvGqGzTqNS40sbDhcCHr8QjLVQsWK/y5z166H8owzr4eOFh0CAx01doWYargY1Va0wrL7KSs7lRHGxAnUQS4yz24ODZt3mzbJuvq3LXuDHrWIuIgz2rQ3MxNGejFYX8G0DNBdCtCZIaAaY7jR2Y4PbCvTrdj23InG3fP/mYMdzRJ4c7QCM03Ar3tsLnTBAA9uGqEhhMHqQ7wHaAzD3DRYE66sny53thqw4Z9fpjzAPT+YGh5u1NX+Hk2M7bVelPfOzmNNFlDLhV+H9bq/OgewRxbLlc63mZDPQNAv7gY2WQylkW+A/Q8D/ey74Nx9yaf1QoXFGAy9xyNZE01EDAW7r7hMFrzv2J9OAqE+/NR91S8XzxyIZx3fObyrMzz0FhWHdXk4sf3Jh4+5/NLDQ0RvLPG8vtmK1fTCtcbFOgA9LXqmufM6ZNDBnXwmru7iK81ugcPIf+dsXdnEJ6NqM85D7+Pw/m09Wf25wD973/x+Tv3SPpDqkCqQKpAqkCqQKpAqkCqQKpAqkCqQKpAqkCqwA+rAgmg/7DGO13tP74CCaD/42uV3vkDqMDHDND/7F/+txqBQX8g6/VezMLGSvzcFtpzit1OnC/J+WIewCc133BoNy9f2KvXr5Wni4Jbime+sM+x4T7WoGofldmC8xEonGeyKk85a1qz1bAsb9rhGKAMGeRYuKOG5kt9QQhOHgnj4WDT52BZvNmsgzo0AtRWKw+qY5STGRC2qwzX4Xikc+X8ZSGfZdYFKnc6+vzzExnCT3b77Vv79ptvbD6dSaFK7jFNAmzUrLZF77St1WkLgLhyUY0CKLcjiARCTYYjG49GtZIQOIf6HIDuzQOACym/t9gOF1KDQiipJyBKYGW5suJYiuWhfqfmsslGgb7cybI5xi4L2rFvsoyDrf7AOrXy2QQ8Oc+ri0u7vLhQLjdjzu+wsSaP3cerVl2fWVaDEwXTo9U50A8YQ+4ugH61xkFgbdtjYfussn2I4tU1jQZju764scvxZV3L6WyqDPaHx3ubToOSFnF13sGVAOVpR9Cv2+pZp9WVglugliaFxczai5llZYgXKI+V/f3D0v7+fmH7CmeD4ERgg9xs2Jb1PmAsazRt0uvbpDcIOekAxN1e2fLALK8v48scZi54MwbuAO1OV3Pdxx7l52oZHAQcXgHOUbCeZ4ArAx0L62bIKmeT+jMq0L2JpQssQ+FO3nEcr1DCkyU4QC5YUYdGEf7My+MIHu7v7e7+Xn/21/sKdH7/vo2636f83XdZuIfcaD4XmyqoJ80bQPSoQD9XwjtsZI4IskdV9n8JgD4edu36ciAF+p/8yZ8IoNNE4mpbGlxoEnElcN4KTT+CmURXROcFX8dxvYCNEtXgWefMFzauVUBRcRRRmRubaRyguxqZe6UG6FURmohocjmU1i92AuhqStnvbWUtW2Rd2+XBLpwt73cF0MlCR53M+5p5owboNKEAsW1j1tg2rCrIyg4NL608s1be0nUGBXVm28NeEJ12ptAoUCku4xDvfc01jT9rDRD6QhCde/FAxvdZTrxy25UpvxHMRQ3N+ONGwj3iTQtrIDHW+XG+83vuIyzcab7yuQg8f5pObY0iWo03lXXb5IbnyvX2hq3arSGCZX7Pe9m4H5fLtSB/sF3vxXs8qNpdDe5uLLwvWKEvZNnOxqudZzouAN0jALxppo5qUNZ5qXVZ++t09FzgOBSRNZFnDqp31rFzkM5zikYc1PZa57HRJz5it9Nnm80QLcH+mDOsH2G+tuPztm3rdXD34JoZg91uGxsDuronud94ucL9HKB7Y4sDdBpbvKGE5yb/RuDe8FoHd4mW1n9v+GDfv/rlFz+Af92lS0wVSBVIFUgVSBVIFUgVSBVIFUgVSBVIFUgVSBX4z1UgAfQ0N1IFvrsCCaCnmZEqcFaBjxmg/+n//t/oTAG62PgC0oEcfFHuYBi4DWByaM4X81Kuyaq1suvrG7u5ubabFy+0YfEavlxvCtKQeY4ydRO/zN9iy70PMIIv/4FOZVnEfFtU2i2B7kPjYKWV1swa+oIeVfgB+1zZ8AZVPKrUCivx8mC3d7f29u2trZdLa1YmuO5f/OvL/Q0wc1cDRgDQ1dWlXUxO1uHYmWOxTsbvw8OjPTw+2OP9gz3c3SsX3AHJ+GJio4uJ9hVynlvW6fWs08eAOSgxpVyVrXuAFUBJIM3lZKJj0nQACANuA9BX01mAIoAWlMpuH42y2pXeUdkIXGc8BOg5XhWAO6pnrNsFywrUwAH4q5mhCbDp1Ep1/pyjJES9v1kL2l5OLnR+5KJ7Bvh2E6zkoTWMi2zgO6EJgUYLZaczZkFDLNj99PwkSIu6HmgXlJRrK8Bz3dyq7snWu98d2Kg/Vg4684F9sQ/G8/4BgD7VZo2jIZbHfjrYEec26o208dleP8zb1uzZWvOpNfY71bI4HO1XTytloJeWhWx1bPv7LTv0MgFDoDTXl1cNbShTse7e87M42ScHe30TzAKEO6xGMTsY4A7Qqz+zWpKZvNSYhHmYy9KdzwqQy557awBbB+i+bOx3AZ5KERpVywD0LmAWsBnn17kVtKvO3YmgdjioKgFMNnKpUaBv1usASaNV/XdBdF3oWWDy+8pzNaVEgK9d8UfmLnNYkPaUf+4K9LpxIFpjM6/PAbpfv7sanD9IflcF+sW4by9fTOyT1y/sj//4M/vsj/9Y48b6AYJknBlvGiuY1wEoA2YDFHT7duY2/6c5fSC3/VhfqzcWeVRDcH1gDbQwj1B+Y8cfOw0EJxWNUVqj2luzCo4Ch8PR8mJvvf3WuvttnZu9bbZtlfffBei9rjV7bWhs3WSD+jxrN604FOYA/bA62nEZ1oQwYGZ5G3jOPXiaAwB0bNx1j6NuJi4AKE7++1lmPWsjNRmPR4LoAFnFTWzWtePHeSOE4G+09VbMAU0+cX+bXYhD2CifPNSJPHRU6FmLxqtwzsDzR5qjiB6Iz5ZBv2uDHhEaIbZA93qcV77Osb5yT5JtjhKddYRnV3DmyGrFfFBeB2t9b4rhXHg/TQjr9d42m0KNXb1u2/r9bg3Q+SzXx7H9flQsRFGo1r5GqGnkEGIvAOicAzEiXKtD9LCWtuWQwfHduYPnJY0ewR2g0s/drtDviD6R0woOAawznbZtNuH54ECb9+k8umFdx7GDRhCft+dOIu4MojlaHnVNHsHg674/V08gPcREuMsM1/j5r79K/w5MFUgVSBVIFUgVSBVIFUgVSBVIFUgVSBVIFUgV+AFXIAH0H/Dgp0v/rRVIAD1NkFSBswp8zAD9zyJAdzUdysw6IzuqWPlCHejAl/kOM5V1ut8JOLx588Zev35tl1dXAir9waC2fQ4AHVva4wkG7La22e70xb9gZsxb50t+QAB/Rp23Lja2KTdS18myGCV7cbBjEYBwrUBHyXk42LfffmvffPONLecLax4rQXS39gUAYTkP5PHfTcYTu0JJPpnUanDgeTtvCRBhHw5wnM/mtpjNQh5stJ3vDQfWHw6kZK7hwgCL+L6uyxV9KMa5fiCErJObTcFzILVbMQOysWvHLtlfqF6LXVSeRzgEgAOMFVEdLQgFxGsAiU92w4BzKxsC6LKSJ9+bDPZWsDp2C3fOhWNTG7f5HQ2GNh4OBcYFAbH/xkoeGF5VJxv6fl/NFkAZ9ifwIwV4JuU4Y8FccTtvt/Y9AFl7HWv0Qm6wLIlbHevk3aAkjzbGs/lM8Pzx6bGGWAD0ZmbWysMcAd4EgA58H4QxpPFjPrV8MbVmEeYTCvTPnzf2+XRrx2ZL72v3OlZgdd2xOgOdLPpGcTDDXj1arB+OwT2Al4Mw5gDNAEAq9sXcHOIqMJ5Yrz842W4vljafLfRnB05Ad1TtdbbxjgiEdlDQAyxjA0UAzQHI+VwHnnekHg15yj4XHXAJyHU68XyG9TwPNtZLbTg0kEtNM4k3a5zDcwC4K6HryRgh+ndbtweVtQP0WqWN5TwuATGX2u+Rc6hXW/7z+ajWrud/vL7zB8nvCtCvLkf2yetr+9Gnr+xnP/uZ/eEf/qHWHa+3Q0Q1ILRD4xDnG9TLAZTXkwCnBZoXorW+j8N5lnSthubkq1OOthpqdJ2ncQagA88bx2CtrjViv7PubmOd3aYe502zbeu8b/t2WJ+Zi1mnbY1uLoDun0WBnnWCawcNE4x5uSztEAF6cLhoWt7OLO+gkj81Y+yr0tiAsFqXsbiPAJ1rdnv2/W5rbGHeD6VKXy0Xalzyee5rh9aPaEPPfENZXSvwAc/7wrbkkNMY5XncaqoKjhJeX/LPgeisgT6vyB/v97paU73hwo9FfSaTiTbuTTbqwZrOWud29L7/AH8DwPdrYH11BTp/t92W6oei8YDcdc+AZ5i9/j5fg8vKXtPGFe3eSMB1erQGTVfdHu4V8V6J0QF5pyM4LhX5ZqNcejaPPeF4691Oz1G/f9W8QR48n41NC6cM9f1p3tDpEgH6+f12Hp2gBp3yECIkeL6G3hhln6OmVwQK622vFyMXwjzyBhne/8Vvvkn/DkwVSBVIFUgVSBVIFUgVSBVIFUgVSBVIFUgVSBX4AVcgAfQf8OCnS/+tFUgAPU2QVIGzCnzMAP2/+pf/TGd6DkJdee5KVv7e1ecOlfliHwUtsPjTTz+1Tz75RDAF9ToAxq8ZgMyfHaC7cn2z2wrkAGE4dlDj7vQ7gAMAfbae22w9k7IYEEL+6nEf4JWU4sA5rHClHTS7fftW4HYxmwuoY+3u1yIgvd9J1e3nxv5Gw5GU4A6VASNdVMbHo2AjEFgW5liSH47RYr0phaBytLMAw3gFBXpXql3ZtleVkb3e7nZrdR775XhswS4/gCr022hWHexAK1ApY+HultnUkMxzIJIrBlFPS4F+jLnru6BAP+yOVu7KGl5hD45qW3bhEdIAu4He1MbBE9feyTuCtA5UdlgAnzUPAGoG5Kj3+md166jW7VZuX3/9tX3xxRc2fX6uFft17jX16ras6gQLYNnBk6B8DD+9eQNF/PP02bByd/U08DxvN63TjTb0qEtbXetkXcuzCD2x6F8trbteWLdh2l+WtwXPfzPdmrXCZxmnTfNgm6y06XwmqCzngrKypqy1g6K1hlJtVKfhegFF2MqjLvd7BHg+mVwIoPv5Yv28mAPQgeSh7jgCAMbdgp19yYI5bwsinyAl98O+di3QvKC5hKYHIHrMPg9gK8w/6il3gG5X23n2soNrz1QOts6o6MMxfD8h+sBbBt5ZxGrL5u8E6VLBBnt3z3d2wBYU3SED3Rs11IADWJU9eKRzZ4fzRoLzB8nvCtBfvri0H//Ba/vJH7yxP/iDP7Af/ehHNUBn/67md4t+j5+oowqivbzXKDhD7AUY/R7x86U27txQYdcdG2cYb2At8JzN9920owB6swpzgq2521p3u7Z2BOjKlkaB3urZtoXiOqiXG+2WVXlLFu5+fFm45w072qFu0jisDnZc0VQTxkdjlDNXAO3hfWrGaVZ2aFQCulrLsWbH5UKRGeG61Ey1XmlzxwPWNO6d9WpZP0f8vdTW5xzXIYAegTfnvC8PtuW6z2opKwPFGZzA9HK9tsVqJaiObTyNWjQ6YacOwHeA7T+Ze7yP54Zs0jtdwXCeX8w7zy/3uUoNHh+ftHmNzi3Ji+JQZ69TK06OfeO2ouah2Azkc4QMc9ZkmgZ8f85P2GAAACAASURBVByf54lU9vH9PC9xLTlv2qDhqtVu6zxZS7Bw10U2cN8ITUfMM2oHqK/nnhojwvPWwbls9KMS3dcDze+qIccQ5ajHe9PP/bQGEW0QnDjKMriZhJq3NM7edBcaH9gCQFd9zOzLL75N/w5MFUgVSBVIFUgVSBVIFUgVSBVIFUgVSBVIFUgV+AFXIAH0H/Dgp0v/rRVIAD1NkFSBd9iT0p7tr/7qr+wv//IvP6ra/NO/+B90PlhI8+W7f5nOl/RACja+rOcLeSzYb2/f2tvbW1uugjU1ABkgBZgCqEDRHFAL6JGxG3PBBc+j9TsAnWPxJTxA07/kVw450LOV2cPswR5mj8rrvrm5EezGvv24L/Qe2fMC0QUWM7u9uxNEB6D7+1z5KhFtVJM6qMJGt9ftCGS7klgZrx0AskX14VywBNgAeKiVi4DrhglAOYBroyTsdmqATl1RpNMAQEYxIIlj9zlerydwDsDgGsb9oY3PFN2cLop3wLVfA5xRlu1HkHkAphISNio7KF835E8Dzot1YbsNtsOh5q5Ad/giS3cUi3iin1kfc50o99mPqwmB+GSgu6oe0EuGsAP0XlR+o07s5G3B81/96leCVWRiAxIBXyhFq1bTyjyzQ36y/z4URyu2pVUHq8dht99pjmlbLlU7lOfdXm6DYV/wirmZVZk1j5lVh6q22x7uNjbYrW3caet93f7QfjPb2hcA9Lwj6MVYLW1ny2pn396+tS+//NKeHx4tw8L9aHXNsVaWgnUU7PbZqAv2/s/P01qFCjyfXFxavz8QjGeb4VxwBtCVqX10W/1gjcymzG1cCo7VCXzJgnkjagYQE+jC+ln3amweQSEcX66k5Y8OxRy08jtX9/rcr+HcalWfB+/7zwJ0ziTe298F0MnFDlELNGqEeX1uJe/A0JXwPqZYyevcsUSP9fC5/f5C+bsC9Devb+yzn/2B/fQnn8opgw3o6Y0p3owSrj2oxv0avSnE7ep5D9CfDYDuLgDnNanHRFbvodnFG2oajdD84OtI1qwsq4oaoDO3AOjtzcra23XdKLNu5LbMurZuhlxwjVXWtGPe1E+/FuB5g0kCDI+xD9W6smoDjQ7zWkA3M2u2QlQBzQys71WroW0wHOreYi3cr1a2X60151gjuc7lYq7NmyVQp29QSq+W9f3A3/n64TborB+NCH/9GnDO2BUHOWl4DQ+sP7IXD2sQcxaLdzbWGhq2GEOlYzQq1dgt4X08mHtXV1e614n/YMOKnTWJfb4gbuTmRmCdaAUcJVi3fvObL/6Bu8O5MptMcRxJcJ/w56ODZFdj6/0KBzADpPv4E51we3ureteuJX0U6NjVM2hh3gHQm62W3sc5a+0j6z06A3Ac/psase77+dHM5jnoDtB5rnrkio9X1mgaW6sZQLhiSM4gulvp8/zZrHh+0EAWnDOwsCdznvWf66dJwRuCfG1hnHl99eXbj+rfOulkUgVSBVIFUgVSBVIFUgVSBVIFUgVSBVIFUgVSBT5sBRJA/7D1Tkf7/lQgAfTvz1ilM/0AFfiYFej/9f/2T1UB5RXzJX60h+brf7fABRxjH8uX8kBDlMHKfC3JJ2/WMEJ5qEDSM0UgYAAbd/1eX/aDFgKnAqqGvPNMcN6tdbGAb3dym22XNt8tBNCvrq9sOBhaFZXlAQI1pXjutTvWa7eDPfXjk82nM9ssFrZZrE7WusdjtHUPMJfP97tdGwKtu92TYj6CZSnAoyo+2Nliv54F4AA8RqE5DFb1WO0qr5p8ZN9ifLTUhMqAD0ALSBrANbp5MHmla5gMRzYZDKMyES26xZzlgzWbWVAdNhvaf63cJr9cqvSDFViNR5iSNTLLGwBZs/Vqbev1Ss0OXA9Z81JXWyXYDfSmkUA5uo1QzwBzj7UiFrtvQP56tRLM5lpl4ytlZ0f5vfy3NwYAon79619LbemgSM0COBNkTSuzhpVSuMcc6KppzSNAJ0A6NrLHAT8BoC9suVhaI6uknG13gg07MK3TbFu72VG2OHbpAOvrxiFsg54gWn80lvqc7dDIArBq57a2vS0be3uaPsuqX84Fu9Kq/UGgiCaO2vJ+ECzi2Rg3KTOLQoBuNB5rbvZ7A9UO6MXGvfL0NLXVchXGNeZiM/dpQqgbIyriiCsBWdm7k3ccM4wBgt58wIxh4z51C3ufC76MuQrdgbXyjs9U1g4kpUzdbHQfO3R0u3JXpNdLoyzWRfdqyHl+PP6berXyME9dcavajEbBMj82AaDCdWtx5hL3PHON++L8uOeq+hpOc6DoDPBdyzaf8fd6FATHffniyn78o1f26Sev7Pr62m6ur9Us5FC8kF1/oftASuBGJscMzkn1dQv7uG4VUbnP798fh1N+dLwf43WdXw9+GZpf1MqOllkA6EQpMKewcCcDvbPbhsaHw8GWVdOmVW6rRjhvNSqQ/z3oWt4NCmjW8M1+Zavt0ja7jeC49le0rFVk1rKgXubzxWFvRblXk4YA63Yj9fmBmAQp3HM117SbDWs3Gmr4YRz5vCvQ6/Gi7lZZo6pqVbIgLyC42awbSvS80Lodmiyo3XqztdlyZavNpl6ryQDP2x0iumv1OupzVOjcuzRr4XhyKPd2UO54sBjn5bDamxSCEp6199SgwbnxeTZXfvPs+Ju/+VttdX3jOXKePq+o1dPjs/LUPYLDnRYYA3d1YF2mPjQ7sZZx3+FYsVjM9d88D1lveT7oGaF1Nzwrsxh7wr05XywCcAdw5zSXhecP50R9AOgeNxCetajX8zr/HLitmhyPamTjc1V5tP0Gp5LiHZcKB/HeEIYDSthCnATnrbUnD1ER72S7x2aS80aeBNA/wD8u0yFSBVIFUgVSBVIFUgVSBVIFUgVSBVIFUgVSBT7iCiSA/hEPTjq132sFEkD/vZY/Hfxjq8DHDND/yf/6T1Quh3l8AS7IVpY2nowFCAEDKJ+DHW8AskAd2dNmzRqaCBBGe96gKN/oz+ELflSz7ZDL3O0KulKXYBcbbX7XK9lZj0ZD6/Z7trG9bRp7AXTUbqh/UaGyAbywlgV2oNwe9QeCu4v53GbPU5s9PNr04VHQF+hBbnqrMsutKfAKEBqPRnYB4Ot2DWXhZrMOtsyeexwVudi3YzGvY43HNh6N7eb1K7t59SpAK6nqN7bZ72y9D5m0UoSqmQA1Ita7ZJBjY41a+iA4XgOzZmYXQ85lrGMDOwCWgmJnQFJjBFxpBSivccF+HUADGNeroWxy1PrkagN6VqulIBbqS/58xFr4eFTjgGzkO8Hy27OVqQ2w1M9PGeibtfZxf/+gGuNYIHgYoQ1AfUgm8mBoX335pX3++ecCpRpzGhzI+qVRgbxmbK0jMGb8W1lu3bxn3XaAdGxYZDPPlqtVtESf29FKqxoHgXRgJ9ffb/e1bdc7++bbW7t7e2efdDP7pJfZq4uxvbh5YaPJhX0+3dhvnje2Q13OPM2atm4Utm4WgnfUCLVlsdpasQrOCijegf7h3INSk01NAzmZxd0wH8Zj1VC22tYI81B5y092f/dgs9kiQjnuhaCG5X6gfuyLBoytINVp2+5QOdPwECyadY9KWBwbMKLK2+9bVyD7n8+dJPi8W1ufH8P/u4a+UoKHuXH+0vp1Bs//AehGRS/r6GDT7i+3uAY0et1oLAi50gGkAwdDR83JNt4bQTiP+voixHaA/v45Cv5VQcUsuNzKa8eAm+sLe/Py2rByD+M10f0DwJSNOA0Lu731el0b9AYaxwNRCWWMSqjHgDqYoG1Z7DV2DlHPbb+pK9nR4W48NbxwbqfahWaEph2kQGcLY1RYqyxsUBTWK0+56LPS7PHQtPmxWUcw9McjG1yOrTcKefdsD8/3dvv4rT3PnmqI2rWu9axn7Waw0qc+y9XCluuQkS6L9fVK+edFVdpuT7NUoZzsq/HQrkYhcoJr5X7fxQz0k/V90wb9ng37/fpZQJ19zaY5hU3gmDWMCIjo5jBbLO324cGenqe1W8aAWI3xxBrNrI7RmNKQMp8LoP/4xz+W6wlr0nazUo3ddcHnuUeOhKgC7q+dzg3F9KtXr+wnP/mJ/fSnP9W58EIZ/m//7f9n/+7f/bu6lpyjN4E4pGb9ZA2cTWf1+7yJgv24wwLzh1YxxtPjE3imsp3mLg1RtB40gxNJj2zxjgB4hg37fhfV41uk9nJ3wV5fDSmdTnAfsSqs37iftDt6HgHk3XlE95DA/Flz0nZn88eprWaLuhnLbdtpuKhBelFaEXPhg7o8RqecRTIw72lQeL/hhVokC/eP7V+i6XxSBVIFUgVSBVIFUgVSBVIFUgVSBVIFUgVSBT5sBRJA/7D1Tkf7/lQgAfTvz1ilM/0AFfiYAfqf/E9/rAqc1LCVFHOAWQAC0ATgCNRFTedW0AA1KWMBwxHmAbD4HHblKPEAB1LFRcVsDSBjLjhfujtccEUsEEh558OBFfnR9q2D/pvfAYbFEVAA74M9Of89Hg5tMhjV+1rMZja9e7Dnu/sa1O3WG6u2e2uUxxp66nMoyVFCrteCFVKdRvDlU4O/Y2McASqcy/XLl3b96pVARm2LDSwp94KNrmzUCatWwbZZOddFoRx3t8qlIWDY69mw29d1yU45glJ9JsJLai1AEmsaGhuOtisLNTj4GAaAPha49voCsO7u7qSMdhUyYwtoJ8/cx8Z/AkZ8rLFvx8YdAA9oYh9S60bbX85Plt19APpAOfTkoFNPwPq5WpHzrwCXjcYpnx1VeN4XQOf4AujRWhqw7cC1OOysPO6U7+w1GXQGxlbsSru7e7DHh0d73W7Yq9zs9eVEsOzi6tq+3VT2dnO03SEATRSi03Jlz8XKtgKoIW9+v9zafrU1LMmzPDgkeIbyqcmgr2sdDAJU5D6R2hYd7jHMaebm8/PMHh+ejCx0fwXQCkQMKk42mjM2m51AuoMsdz9w628AMwrfBkAsWoC7Rfs5RH8foDvQrnONzyD9ue21233/A4D+Hepzh2XnCmSANLXCycAV7ReTiU0uLmoIybg6sHUVOg0uqIPd6tyhrEM8B5fAbmpwDtcFqCNY999znwHPgZre3HB9NbGX1xfGT49q8CgDWbJHRTmRBMxf6uq1wXlCltTVKT/8CBw9lDoGY88+fSyoo/Lty0N9vt7c4Od6/shpVAdrHnfWOOxq9XReFtYv9tZlHY7HXxyb9nTMbFGdVP6dYd96k5H1R8PgyNDr2eP03t4+BIDOHGTdGmZDG7aG1slOWd2L1Tw4O6wCQF8Dow9720mZztp0lM33zcXEbiZjNRzJ9r7RkAKd/brCnXXgCjvvi0lt2w88R+3PGNB4g8KbOtN0xXr4DkC/f7DH+PfcO8PR2MaTCzID6safp+lU72G9RYGOjfuOc94GBwNX1teW72qK4Tw3cU3dC+hj3Y79u8eOMBaMGWvjf/gPf23//t//h7qxhZpy/tzj3njA/nA5QU3uDUfMA/6elzfP7IuQK09zhsNstYjwOFAUAutAww5HVOQ8f1vW7dJQ07YGzR2tTOsB16DmrVZmjVZYMziu4lKy0KTljThygJFTSVY/RzgkeepA+drdYwNAf7bldF6vo5wr4+MAXXWhgSRufl8y1tjEMw/qfwvE/pfaGSU20SSA/gH+cZkOkSqQKpAqkCqQKpAqkCqQKpAqkCqQKpAqkCrwEVcgAfSPeHDSqf1eK5AA+u+1/OngH1sFPmaA/pN/9mOVyyF4bbVu1Uk1DExFtQzUjQpGlLlYwgJEHb5JLbxc2HqzqX8XLL6j1Tfqc+xwpc5uBPU0ecKyFg+gii/5UQmOJmMB9DKvrD8KSkCgi7LIGwGg81n+PBqE/HD/Qn+7WgkQLJ6eT2rX56ktn6a2Xazq7NoBimJU1FlWHx+rcamJz37nUATY5rnOPZTrw6HU9K5+tFZm1gqqZYcaZKKzARWxwUeZesTutjxlpwOAWqgQG02BKcGp/b6GhT5/BOJQpMfMY6n/YgY6QBqwIoU/FsitYM3uYBHoHXK5Q6Yux7i6vLTrq2tdE+frSkq3LK6tvbGeLw91hjBAGzt7ZZrH7HXOsddB0d6NSvV7gSPq6bUQ+JEDQU9Qx1XIx7KyVgPL6HYNpQA5wDHOFSt4tu1+Y/tyY+WxiODHpD4HoDeqppSm1G1cbmxcbu1mNLQ3b97Y9ctXtm4NbZUPrbRM54xq/+vprX35fGsbFLW4Luz2Vm73dthgsYyS2bOqqU2A3WoGkBq9H9T7sebUQzbnckcIc3m1XNt8sbT1alPnKgeLaUatUedgY4+M6tfVqbULRFHoc94sYCihow22g/Lzn2497TDXVdGc1jlAd2B8DtDdvl1qdGWBnxThrj4X/3Ml+Nkiy3UzJ6kXRXAIr4zoy0vdz2w0njjgZP7Jwh1AKJvo0HTAxntqIB6bBXTcMzv071K8cmzguUNGV8ADzl9cTezyYlSPlzcWuDqfWnDfM3+pqdeLe1M2+o2gEhYoxTK8OtZW355nzjwHLAZBfaV7nPE+f3n96joeS6uKtVXFpr7mFur27cba0cKdfWyauS1bfVm4+/hVraY1UP73OnWTwnK7sPlqagByr+coHxlbrxWyrmXDvl3HLdRcTR8l205rOvObxpoJELnXD9elZoOtTZ+fbfr8VJ8HMRAvZI1/VTcUoPZm/Pkphbts4nElCdEfft9gy/44ndliuaqvv8u9NRhK2ezOGQ7QaR7inn758qWaGI6HYH3vbgrnjSe+fjGV2RfPDz8voh0A/NSWz7IufvPNWzX/+P0mVXi8v328eC/3M/esN2i4uwJzymtJ44+29aoeB9m2KxoiQGj2r+iGI1A9rDc0paEqJw7E88tRorNmtrHs9+YpmtY6WN0He/m49MjWXfdvnIPcEzwbzkE7bizbxdp2q009h5nv/hw+NcYwzas6XkFqdhxlmtjiH+uIk3C4EExxvuYkgP6x/Us0nU+qQKpAqkCqQKpAqkCqQKpAqkCqQKpAqkCqwIetQALoH7be6WjfnwokgP79Gat0ph+gAh8zQH/zT16rAg5QQ1YzyvKQB8zGC4UzX5FLwYnaEeXloF9bmAPEHh4f7e7+XhDdYR555qg6ARGunA5WtgF6oK7ji3uHFtiqS7l4ObEirwTRpUAfT2ww6Icv8BsArvB5APoQ5WiPbOrwKrY7W01n2gRp53N7vLu3+6++la078AR4TAa4cqVl+xzgxZgs8slEqnQHPnMU7bOZoJoU2liRo/ZDEdjrBRU3SvZBzzqDvmyG3Wp3MBracDyS3Txqz+1mGyziUd2i6scyG6COanVf2nKxkLX1Zr0WpEHlWb9kpR2yqMMrKNtRLLrCEEhEUDoW8ajdPXscgMV+peaezW02n9nLFy+l0Mae2cGaZxT7ETgKNQagOcwGDCm/t9FUTXAc4Jp0rFaua+A4jI8DXiAbDRc9VOqjsWr0+PRkT4+PytityoYguKu83fp4vVra83QqBetmu7LNfq385iDsb1gv71ov71mn7c0DueWLqbUXU7sahKzjl28+scbFa7PJK6tabdV9tV3bL7753H7+zee22qw1n8o9+eeFHfdkNQODgtr3Xct1LOk5VlcKf78+pYRLJR7Ghf8TGN/iKHCy51bG+TY4PDCXmXMAdXLsayvkqqpdDdidjkETC0C9KDQFXHHrPx1cyb48gl7/O90T2I5HSPY+QPcmiPOfml4O0T0DPDoh6ArPfqc/w849115NAgfBc1ciAzy5r/3FOThYXS2Xyrj3+QmEdPjp64iOhwL9DKKfK179v1nH3MWA+1huEZdsI5uMg1MAc1RFjHnqRBooI5pmj6iuxb6dORHqEOrtDRSaezSuxFgLztVBqztPcD7c88BdbwYITvjBuj3swaw6FHbYLe2wW9U1BaDn65W1Nut6jSjaPdv1JrZtdWw2Cxb4W9ZA3BhamZT+XOvBCtsfd7YrAqxmA56P87F1W6E5gE0K6XJf53PjOrLab2y939hwNJRSG1V5P+9YP2/Xjh+spXd3t3Z/d1s3P6GafvXihTZXZbv9OT/doUNrEE0Tm00NgtfbnZFvvtnt63lL/nne7uoeAaBrm061AYJvbm40l5oNzM9NUJ960JDh18y8qccr3sdAa+YH5+hqbOZhsHnnORSeKZ6jzvj4PeS/415FlY2C3CE818ickyNIbJ6ZL+Y2mz4bP3k2sp6TLc8zkHWQZg1iTA7ks7uzQmxeKchNp2liGxwEOKfecKjnINETPh+7/b6iTnRf0wDE8+LAs/VwenajFGeeVsc69gJif9zRuHFyLfFGArktxBdrPP97517HQCCuJ7Vry3sA3d+fAPrp0Z3+K1UgVSBVIFUgVSBVIFUgVSBVIFUgVSBVIFXgh1iBBNB/iKOervkfU4EE0P8xVUrv+cFU4GMG6Jc/HWscyGSWkrIdFJxsDrzJ8QZmoGSbTMaC2SOsbccjKeBms6kUfPcPD3Z7dyfVHXCRfZCjLiDdJVc7DPlqGbKtA7jY6ot/oAKfmWAZfHMjBfq8WNm8XFt/2LeLCxSsWAmHjGwHGy0sbLFsjvACELBdrW359CzF+WK+EMSYPT7Z9PbBVs9TWW8DPVqArMPBcjLIUcti8XtzYy9fvBAQAeixPT0/2cPTk65L0A3FfqdrubLce9brB+txFIJsAujki5MLTE7xeCRISq41CulGJdwawJLnJaNULY81RAQGbcib35ARHdXAwLdo2xuAITbjubWiyj3YOPdtu9nYYrawYrcLSuleTxCP2qBmxH6Y/WssJxO9p42SlWaJCPhk2V+W+kzAfQ1BJs6H8fJscwF0oPOhFFSXxbPsk9eCh4H5N+RCQL5vsMkeCkK/fftWlvDL+cqKbWmH4iioBFxSHEAZ7Oy9qWBfbo2NVHnswgX9q6Y1q8zaeUcNFlhNZ9Mny2aPdtHryq4ZBXrRv7Kif2nNNqArMyDVF09v7YvHb2293QgkYqvfRA16rILCvpXpmnipBgDvRlPuBK7w5+8ESI+VmhYQJ4cmhKZA234X1Oj8HcAVpTlNI8wH9sM1EBrACAPQPSZhs97UTg7BAhyUFQA9NXZb8POfDpu98eU8luHcGl4qYGUaFxrfc0t2h736Hdd1tkrr9j3LQncYrLkYFehVdazntfKjx2OpzwGyQE8/J4f5mivLlQHRHaADWh1EOhgXnEdee6aM9+t1m3dqyX3n0RN+T4+HfRv1O9bvtt9RyPrVUU8/DuPOSxnozH0Bw+C84euiFPeNYFVfHsrQPEKDCE01Z5byUvMfsBdHnU8+fMxAr+uKSn1vh+1KAD2Ut2H5obT+fmudPVEOzJvKinbf9v2JbfNuvaatsQdHgW3Her1tdZqWdZrWbGERHmzCs6JlraJlVWm6J2XTbYc6CkE54A2z5XZty91K6xe1G4/GNux2bdjp6TPMG8ZpOn0WHBYY3mzU3IF9++VkcnJp6PVqNfo7tuo4bGyC2l4q5n1hG2IFBKXDOAigswYcKz1X2LZEduyCOp41CyW5VQeruKe22zoawOc148F6yJhpBGOzBMflGD6WrlznPmCM2DRu0fnBG1PctYO1Tvb8xrNwUue8s8aqSSze05o/ZWG7zaZ2QUFZXhFBkmW128e+KG1P847AO40cBzsy1xsNNa25u0vWzq3Zzut1XDEhuKd02rbZbPVswskh2O8frDfohQa3dljTtUXQ3WCNKitrHnjuB0eCc4Du64FiOrLw74J6LYm12e/29fORcfJcd1+PmMtf/OabH8y/8dKFpgqkCqQKpAqkCqQKpAqkCqQKpAqkCqQKpAqkCvzDCiSAnmZFqsB3VyAB9DQzUgXOwVOEKn/1V39lf/mXf/lR1ab3MijMXXkMGEU13idvXHat2IRX+jKfL+GBYGwXV5c2ubwUCLi/v9d2d38ngA5UGQxRng/tEqvcqytBmaDiK5UhywbEBehiaz6M70fVB2wbjId2O3/U1hv07eo67If9XV5d6vyApYK+UMszS9n1fGGLh2dbYOO+mOuL/uV0ZuunmW3nywhfc0OJV+321s5aytX98Y9/bD/60af2o08/1fk/Pz0Lnt/e39vt/Z2U0LJY32ysOxhatz+QAl0W5e2OtboAjWBZ34sgfTgBoI8FqJR9jg0u6u0mluM7A5QC0ZuA0aMJ9qMQR/Uu9fxsDnYROBHABepGG3f2AcSX8v0sx/yZrPKvvxV4Rh0/HI2kiEc1zXk4+MJOPVjsx5/ttizhOZ5n4gKY/KXxAx41LOZ/D/RnH8Ogqj8IsOt3WI7LAvhYZ6z3u31lvXdabfvyyy/tqy+/tOenma0XG9tvT2A+RF6j0C/rTPHDcW9HK6yZBQAGsCr3Byu3pVTFsuweDs2e763x9GDjTi6r58vrG1vlI9m4t7p96/X7Uu3erZ/tboWyfSMFJ9dCQ0beCGCbphL1WCgHODQTyJIbRXIjkzozgC8A2MHK4mDHQ4CtZAULiL9j4x2jByJAd9DdBK5mwVreASC56bP5Qn9WC0KzYbly5wPUP4fX/t/vA3QHX+c25R6Z4Epbzv8c+jLW3wnRY3a1Q973Ab4aGnIiA44CmhzHc65RotMUw73tThd+TsESey0rd8+617qw22kfvjbpP2Kjgh/bYSV19P26TTeAFXAPCAacd8hGh407SGVVizCVsfIMa91rjBtjDURVewPW8MD5cJ/QEBKAfnSQOB719zRm8DvPi1ZdgbWsD2pIyoK9fWxaUFNLubNysxRE9+aEbnWw0bG0AfbuUZ1cdgZW9C9s1z419iy3G1vtsV3fhwaO49H6476NLgY2GA/q+hfzwvbzwjbzdVgLVyvLWmZZi8YWGk8GOr/5ZmlzlO/tPDQhYHneG9iIeIwy3Ic056zJQI/Z6YwV1zyUM0lYCxkPRR3E3HSf0zSOsHaeFN87Kw5HK6lZPH+uAYDeVhON1S4FprWPBq8Axtn3geYDgX3PO1/XYJ6/Zw7wWRntogAAIABJREFUU2CaBia3kC+KGnR7YwluEyGeY1Q3lDB+ai4wkwMGSnhgNftjHvF+jkGtXNHuc75HIxDr6fGgZx1uG3JdOQSFt1xespZcToiQqF0hiGjIAyyngc0bxWiSQEUeAHl4jrBm4IKixhOiORT9gSNIKQeX8eVYTVxZi32dYkoA5+0qs9x8nWvVAN0z0Jl3uDHQzMTm95ivhYyhNzd4LAWfOQfov/n864/q3zrpZFIFUgVSBVIFUgVSBVIFUgVSBVIFUgVSBVIFUgU+bAUSQP+w9U5H+/5UIAH0789YpTP9ABX4mBXoN394oQq4ZTJflGNHDghwVSYAnS/s8c0GgglMkWl8cSHYcnd3p+3x8dEenx4FBdzKFxUqEAug4mAJME2OLiA3QNajjilgMwoW6uSG36+e7X75bJ1eV/vguNc3N3bz4ibA0vFYymmyqwvUmII7a9suV7aZLmw7W9Q2w/xuN1vYbrGqQShZsNWusG4rtz/6oz+yn/3sZ/bJJ2/s9etXAi+6nsdHe57P7Hk2tTn2w1F12RuOjK2VB0twxH2C23mwvhfQ67Qta7et1ckD7HClK2Cm0RQcAn7sdzvrZLlAvucWy956sZTi01WQAEqyw7P8BFZa5OB2O8ZPhy2zp2d7uL2z9XJVQx41RQwGAimuukTl7bn2ACDGLNjrYwkcACZgJ7DLU64usNHVl1L8o2hGSQ9kLgJoluqaORMtfx029Ts965LPbk376quvtE2fZrZZbaVC97x0WepHiH463wKMJPDnNt3lrrRiV0rVH+y5M2s+P1pj+mATrKVfvbKL6xt7LFv2WGbWyIN9c9Zu2azc2Oywtu1+F3K3seJud60X3ROUBW9Yce8MxaXnK9Mo0BRAb9RzuihKwXwpy8+B7CE2P0TVOBbu3B/+vmC3nmtMKTEAi3OhWWM6nUmhK4U0WeBShGaaD++/agV1tHB3G3cHww4xHUzzZ1favr+vc4CuuIEIcT064FwVXs/NVmatPABkj2UQVOz1bDyZ1OuGA1aO6SpzmkiwuAbGsikvO+ZyO+QOFu7BCeB0zFYNbN1CnXnGuuDzk3Wj186t1aiMdGmPTQD0s7Ffh+91pMLZNQf3BZoiTqrhIGcOa6YrhFuozOO4+L3i+3X1Lu/fbtYCvlwDY9Ok+afcWeOwq8ejcwSgF9Y/nOzfj72hHUbXduiNTmtaWdj2WNgO2+5o0Z93W9bu5dbpBzDOGEzfTu35m6ktp6ExQZbgg471+13ro1Tu9+U8Ml0u7HkZGnZCE0iue6Hf7ug6w5wJjhTY2Cs3XWryo97XZS2KsR9+H/Nnn3tEPTgAdpgteF6ZlcQYxLlPHkCjmcne3OcB6562uH/2eygLOyrKI8SAnDf78LzxxgDuOZTjwRljpff5HA4OGqWeTzTb0Lzl652/h/Hk+UaT2Hq90b3L+Psa5Gp25qDnok94jo1HmhPEf8ymU9sVe23UwO+95Ro3lnXdcMTvW92uXEWkMAemZ8Exo6wOWq91P7Im08RhNF2FyAwaIxQRsd/LwWV0MVYjGM1rnKPXN6sa1m3k1mnk7zQSUEMH6JwHTWG9Tvis37cay91ez0EH6K6ef+deNbPPf/3VB/jXVTpEqkCqQKpAqkCqQKpAqkCqQKpAqkCqQKpAqkCqwMdagQTQP9aRSef1+65AAui/7xFIx/+oKvAxA/Q/+x8/U60cUvJlvTLO+/0aVPEl/UHe1A0B7mDNPLLheCyg4Qp0vlDny3ysyh0+eN4sQMZhkyybV0spz3nxXs++Vo42qvJmQ/bt82Itm1opS8ejkH8b1ayuaF0DtlcBbiszdrO143pn1TaAErYDEGW+FED37OXDvrBGcRAgAqB/9tlnAn2TyUhgwVWHAh/Klg2giq0/Ggugo08F+mFtzn8fZdGLZXMA5ptib9tiL3WuQIQU80FNS71QNQLQUXqS4+7WxgI7WPLu9zVURtlOMwHNBTXEzJpWoXxtkAUcINJmubL1YmnlvgiZ9WT0AjNjZr3DG2x/US2yL8Aj78POHJWlVNkxn96BoI8VMMWdCBhTwBTXIIiHnbtbICtDuCWrcpofqG2v3ZXSnvxdLNzZ3rFwj6p4gGWWMXYn0HqoCjtWhQC6Kz6rsjI2csVls7xaWmv+bPk8ZKC/efNGCvQv5nv7cr630kI2MgB9mx1smx1tfwjQGlg+Ho5sPBhq/8xJQOdus5Wqup43UqpnUqF74wnqc0H04nDKk6/t34PlOnMCm2UgHHPJQTv3EI0Yfh8CwJ6fyX2fKl++zjkHwnsOQlzhTvna4RhsDm5dgc74OmD1pgg1rkQY5+uTg0N++nX5WLqlu+aALOVPxwtK3WBbX1u4F0XtOsCaIUvw8bgGdq5Al5X7NgBQILrfww5YfSEPqu8QB+DX5Upnz7UGaDKPPfucYyo+ot2ynLxsORp4cweZ8wB0q+28Hei/C+2ZrChrgxqZTXb80Y2gtthuhnrI3j820ARF87CGzyi3n5+f7PnpqYavvU5u3cysk4U1mHFqFTvrFzvrFieoboOJNS5fWmN0Wa9px6xhVatph3iPyDWi3Nmu3NjBTjnYX/3iK/vyF1/Zaraqz+3ymqaGiRTKnC9j+DB/tsfZsxogQuzAIThjsLhEy3XeCxhmk4Ke92AnToMB0P0MoPt/nxpggovG+fMmKNAr25dl3ZxE0wib7M1jTYiqYPNGJO3kSPwANu6hMcJtxPkrHwPGhHuONa1+PuD4EecwYJ3scxxNfvrTn2jzue/rHX9mnfr2229DwwA2HRYaLzzznv3x3w7Qr2j2urw0lOje2OUAXarz2Owl+L1c6D7npfsX6/l+sF/XvU8cBJfbqPS89XiVoNw/nhpPcAZgfdltw/o47IcGKuJWhsP6GU/sRb/Ztm52ijTwSAXq7Y0hAHRlteOuEpuC3F2CZ7hHLoRnYlhP/HnLtfzql198VP8OSyeTKpAqkCqQKpAqkCqQKpAqkCqQKpAqkCqQKpAq8GErkAD6h613Otr3pwIJoH9/xiqd6QeowMcM0P+Xf/XPVQGHV/w3sNXhIV/oS+mmMOCG1GyuvOsPBwIartSWPe92K0WgYGJ5ssqV5XEEdqh5Aa6AZP9iPsCWlkCNbHWx7m6UtmmgOM6kkCSrGyv3q+trgfQXL24EMRayO5/Fa9jYsSgsP5jlx6AS5HMGkJ6vbDtf2NPTs0BWud1b83C0Qacr9TnbcDS0bqejc52S7T6dyu4bJTn5434NvcHIuoORwAeqe2D7AaAUU6MF7Y8He5xN7Wk2FfgAYmjfEcDxmYfHByn6LkYTuxyPLc+j6jBaRGPNHGAxWet96/Z7so0PqQAN2esXVYDA2H5jWX/YFVaVBwNV9bo92bdLodvrCeQrgb1hNp1OpXSG5wN+uPYFWdTLqNwHXgHElcOM6hpImMnK+uWrV1JsYu3MuANWeC/A32skGARMzNsaL7Zu3rHjrlDtHx4etG3WWzsWlUECa/ibYy+cWdYMWdNBeRkV6HnDBv1gUd2omtY4Nmy1WClP/f7u1jqruXVXc7sa9O31mzc2ubyyX9zO7Od3c9sdqgC92i079jI79DLFEzDnUItejCd2Mb6QGwKKfQE4XAfWIct4MZ/Lwll26s1WWD0Y6xLr+gDQHbQGq/UAtf13W+UVrwUH/Xea++22hM0ALGDyE2PzPNV95FbOvIHbsFaEn4Hu2t3gPYDO/cXfORx2Bbqs6GPzyvnPc/W5Q0mHxPpAjBJ4X4UuuC3HgHD/8plw74UsbCA689/B5fn7mDOy/Y8NGw7P+XnevMH4KIM+glqfK24X7gDdwbkr0bu4QjRRoIdzo3HncAzn+D5AlwKXmIVon03GNn9msdItp3z09wB63A/3G7EIvS7K7oGaRti4LpovyA6/u72129u3NhoF0D8eDmzca9uo164t0m27sc52Ze3duj5Wc3xp+YtPLL98KUt4uVt0O5Z129bIY2734WDT5bM9zR5ttV3XT7Zf/PUv7Of//ue2mW/kGkJ93rx5aa/evJQKPaxVR7t9ure7pwebSc281JxnHalKrOzDi3Xo9atX9ub1q6Cgj00DKPBxR3Bb/foeaDbfac5izFgLfT4Cznflwba7fQ2C54ulzXERoREqgnHs29kA8KcGHbUs6b714/mz9nyerVZrY3N3D+abN4EAz7fbQnPzs89+Zp999kfBDj+6E/hz65tvvrGvv/7auH+5p9k0H6PFu5Tj0ZmDcX1xfW0vbq7lwOANBHL12O9ttVnXa8l0MbfpfK7GCe0zy6wz7Ft3MNCaoOtqZWZZUxvzinNlzu94psXGAzX34OJAjv1mXTeFEN9xRdzKxYXWEo6THVGgtwwfEF83fhtAZ/32Jh6u3/+t4I4RYc0K4P28GeeXf/+bD/Cvq3SIVIFUgVSBVIFUgVSBVIFUgVSBVIFUgVSBVIFUgY+1Agmgf6wjk87r912BBNB/3yOQjv9RVeBjBuh/8W/+D9XK1XmASiCQ7KujSo/8Zf03KswIlmQv22kLHnp2sataAVMOAtm3wxf+W6pFAFZRStXJl/PBejsAdGVqA9KKne2bB9s3S6nfgRrAiqGU70O7ugKiX+s8yfrmy3ypbAEE1rBh3tHmivlqXygDffU4FbQG+hebrVlxsG7Wsk8++cQ++fRTwWrgFCftKsEMJSDAKsJIKW7zjjXzjm22O3vC5n06lY06mzLKmw0BurunR7t/fFD9AHwAZc+RBXpw3ihax4OBlM/dLtCxG/K3ZZV8ps6Ptr7YfTtEAv5i77stCsFzIHrzeDTMxzvAmKjolvIT32WQk+yrKwv2wStBMKkUBwObrwDoSysPZGNHtWi0Hga8A1K4jlevX9nr168FI1GyAzv9ulzByNFQoPMZoN3FxcTazZZV28IOm50sylHhFwD/ILGsVdQomn2Top/5lzEHjtbu5BpXNkn+y8rWq43U/NPnJxts1zbYrWzYatlwOLBWu2t/dzvVtj+iOO5au9exqt/ShrITSKox6vTUdOAKd655A3xbb6S4ZEOZ2261leOue6PR1O9k4V6eAHrI23bVdMg8Rg27QoFeFCewLgv3XGMiwL3bBdvnGWAtNJBQC+nP45g4WH5fLesKdLdwd3Wx57c7pFZDRFSs+2L52+B5re6NWeihfyO4O4TNb/SQxc3mrhIO0fl5bout90nJHX56HrVy0aMa/Vwln6H6j0pfVxj7z/ct3H1+yFmh07Zenlk7C/ckxzscAOg4YNBQ0VYUhNTpUQmsTPcWvyvVJMLPkKV9sGDXHjLrfa7L6v4Y3AeU093r2eXVpaFE5jPUnXv98eFe6w8uH1LLjwZ2NR7Y5ahXA97DcmGN+dQai1l9jPbljXXf/Ng6169DY0nWsma7ZdZuGeuTNxPMVzN7XjzJEcMbX375H39pv/zrv7fdam/XN9d2c31jbz59ZZ988lquFN7s8/XdW/vm7lu7j40tqIx1L3R6dWME9b65vtLmAJ1adfO2ddoBjLvdu7t1+O94f7sb8rS9dhvqst7aKiqyGfenZ9boqYBwiHLg3s+0sbYKKivfAXeAo7XzltYkNX3FiAPtX7bzpeq+IMJDkRT7MIZqwmjJ2h2IzjnhkHF9fRVhcXAS6Cgao6Wmh7dvbzWOug+jBb8awOI5cXx3SLkgRmA01Pnr+TibGdeqvHOp6oOtPOrzWYwGYW2gsYZIjrzXDq4hMe9dz592bgBxAD1uJDvy34tC6y9RH0sA+iZAdOIeWDeGg6Fd3VyrkcNrd9gWtp+tbL8MTjHeYOMuFb4eoDzv9/pSoPtaQeMbEN3XEe7V4Myx1pp2/vr7X3z+Uf07LJ1MqkCqQKpAqkCqQKpAqkCqQKpAqkCqQKpAqkCqwIetQALoH7be6WjfnwokgP79Gat0ph+gAh8zQP+//99/cwLoq5WUiMrYxtY3QjIBzFYAGO9Y5aIGrI41+AFsAMR5uYoU+ATIOLfXNTJkj5XAgwBvu2M5QCNrScEMONnsNlY2D1ZmR+XDYikOwAJ8sl1cBEtwwFGAbas4kg1Zsl8NR3Y9QH13ZZdXV8o6X9w+2Ozu0e7vQ57tbrW2al+iw9P72LBIR+0ObBBQA7Z0cmXSCqRnmeBEeUS12VB+LeAWEDwYj6w/HqmxAKUsCvRvb2/t27u3UlBznXweSBc2bOEL2XIPej3rd4MFNdADlbeAYQ3BA8BXMHizoc8Dh2Q/jlp/v7f5AoX0wjqNho3ytvUBazQokBOP0pP83ZhRzrkFS2Es0VuC0YNBPwD01UpwFCjFZxkPVJO8AEZAHazR33zyicYLQOVq4XNrblckMv9RIQPoyT639c6Om2i5vl7boThISY4Pfa04Re2eYdcdsqdll9xuWqvdsF6f8Q9K2mN5tGNxtN1mp2tfLhc2KXc2KXaWy+IZe+iD/e23T/af3j4b1eb8O/2eNYZ52FB3yiKcDev90OzAxu83y7Xy5F1xSTOHMp8BSxHm8btyz1w/RsDHvRIgHsw5ZEq3pLQVQCc+IALsJjCUiIPjUZAPgE4jxGyxUCNDUNcCElvGe70lxSHkuUrbraTdPtsBuoNeV8Mylq4W/i5w7u/38fD79/xYYXnw9hg6BfAyCE0yvM6zoR1wn3+mhuP60Mk2HhDnWejeIMBxWC+UAx8t0s+bBDynmbF1tbtngA+7HRt128pCl903TTwCvSFj3F0wAsxHCRycEFB64zChmkV1vPLDu11ttRpa8L/QFuzsMzlNaE25vpTjA/cb4HE2fbbp87MAKJB9Mh7aq6uxvbgcydof8L2fPlvxcGeH58foZ2HWvX5lwx/9ofVefhKbFRpSJGPhDlx16/DVBiA7tfV2pfWS+fPrv/21/fo//srK7cFevXql7dMfvdFGRjZzhvd98c1X9ptvvrKvvv7Kvvn6G4Hfm+sXAu40HXCP8woW7mPdm4LieW79Xtf63a7WYoCqN5swjj7ONBYwD2jQ8nmwWK1tOsfGPKwhbLd3D/bt2ztbLFFSt7Wp+QeleasV3DTYh9wBDrJJByoz7j6nvWmB/c3nS60NjJ03efncDKpsoHpooGHd1lzq0AQR4i9wXXm4v9czI+Sncy+erPp9XxyfpiLWxgGuH5225oRcB+7u5NSh59gBtTpNVpkt1iup7VH94zihBqg2zRGZIksA32OAeb9nbeZLXPeA65s98SA7NUFpbeLnZm2LuFYzF7kfrl/cyLWFpg0U7JvZ0u6/fGvP397X9+/5/e5NLjRP4PThAJ3aunuM15HP8eyjGQqofv76+d/96gP86yodIlUgVSBVIFUgVSBVIFUgVSBVIFUgVSBVIFUgVeBjrUAC6B/ryKTz+n1XIAH03/cIpON/VBX4mAH6//n//GvVyhXjoC+yV7HZre1wAVc5kC9CZaA4Cj+rBP08V5gv2IHg54o2h+cBJEZ1anGwIwp0snNjZm6vE4AkX8gD0Lb7rS33K1vsV4JKaync9gFit1uCCgBUQFSd3x6tfAHol/2hXQ6GtQK9XG9t9vbeZrcPNfCvOAeAZ2W1WpbrbnKt2ckq2GgekI17yJ9lqxotwxR6s9nJvp0s2+FkbMOLkAvvIPn+6dEeyDkvgrW5gCRK1piBLTiM0rGVWwfoHTPLlXMb4axnPiuLHrvxWCPlFFtlFTbnjVOOPQC932xaNwJ49uMAHfUjUEl2xlERScQxx0OJC1Qns52GCYHmbld2+mwOZ/k9oIjNlbXs0+eLK4ld0Sh7dFeOHs3y4mhZcazzjVF05lnbWs1WVAgHa+2QOx2yhdmaKNBbQYHuOdd2NGscooV6bEy4rg52ZQdr7ELu8XSxtP/49YP9zdcPVjYyzYnesG/NUdsawwjnAtKzqmoIWlILjfOxss1qE1To1GyzEeytAXp0aaAh5FAeZc/vQFZQHQvsY7CNZ9vvSwFygF1tO93MBAdp1vBjYOuMCj1YO6PMp6EAC+vTfckZn8Nv/ixL7ZhX7MdUbjcK6aqqs9B5r8NG/7vvgub+d+e28Q7I34Xp5B8Htu+/94xov2f4c53n7u4WXFtUwQbFfrBZ9zqwtvC7kH3+LkD3+0Lrjq8jNKLEe8gV8DSS9PPMutzHMbs9NAZge1DV4xDs2pl7IWedrb5XokKa+Q6IZPO6SnG932k+s0/2HVwXJnZ5eSEIy8Y5qvFFEDa4LXTyzCb9to367drxopjP7Pj0YMfZc/2+/PLGOq9+ZPnVy/rZRvb5gX6avFUf42ClFce9FQcUziFT/fY3t3b7+a1ZaUEhTQTGiyu7vrkSnPZ58cW3X9mXb7+WAp2mIID/ZHJhk/GFmkGCwrhScwDQ2tXLNPtcXVzY5WRSA3TgOxER/PR5rvWLJoUzq28aeNbbvRqAfL14ep7Zw+OzmpPoF5KNelgQBNBpbGFOtZo0VTRCI8JkouYjn1/Kg9/tdD6z6VyQVwrvmPHtc9KfXeFn2Px8eQ9ziXnkLivUKs+DQ4s32fi+GGOPqiATvtU0NcQQUwF8RyFOM1Jw9wjjrzU4No0tl9iwb6zBB1shLoVrAnrjbJJ1gqMK1wpA1/hbdK2IjTfbsrBdWdT3O88iqfP7p/tiu1jb01e3Nrt7esdFwetP/wvXGcYZ15SQla7nuuZv2L/XicYP7ldXoPv9/3f/6Zcf1b/D0smkCqQKpAqkCqQKpAqkCqQKpAqkCqQKpAqkCqQKfNgKJID+Yeudjvb9qUAC6N+fsUpn+gEq8DED9P/5L/6FKuBfeqOoRSEoe/aoMOV3QHWgag0cjkdlRwPS3d418LNzW2fRtAD5eD/5w+S2bneyT0et6/nQo6hQxsqdF5Dh7fOdvX2+lUU7ABP428ybAgzD8VgQHcjgcM+hF3bCo3bHRu2gVASAbOdLe/7mzhb3jzUEb6PubmRSoLvFtWypUSR79jbnHXPGUeZLIQ6oybFZ78pyFziD+g8F+mAyFnx3G3sU3agrsdkF5gB1gt1zZePRSE0AgnHk31qwa5fym5zuqFD26wOCb/c71cFtkXEKaPe71sb2N8+D0hl1P8p5ZTeHF9CK8SKjHhjEOfu5Bbgf7MYtA1Q1pMAUgIwqdMYfBamDI/LPX7x4oetBbcrPc3gFqHL46Net9xzN+pZZjwYEVyrnHet3UTp2Vbegdg5AVuA4NkYcq8IOFXC/UY8D0F3/i1bxqLxfZQ17mZkd1it7eHy02/sH++svbu2vv7yzQ7MVYNtkZM1h2xojmiHCHJViPNYBdSjXw1ht11ttdaMG49TuqOHB7xHBXzkrWFDL57n2h7o+QLdgs436FNUrl+7vAw6CiBlf1LvU6/H5OUBMqToZGGIUUK2GHOjzrOFzuO0KaM8J1zyKOc2aB9Eq3SExf+c193vA//xd0NzXinNwL8Adx8rzGs6V3cEKO0BHB91+r2rOxDxp3zfjz1xx2Onqd8YYFfp5Y4CDPYfpnocupXOcr1i3t7Fqb9AYEe4RF86H8w424eEGCHnfDoc9ZsEV8YzNKK4BnIs3Hex2W9vvgoJa93hVKed8PA6q5E8//VRwFdjLVmfRFztrHvfaateO5cKa86k1VwudKzVqjC6smrywajip7+myOtrejmqe8Zp0Bx3rDtrWyBr1uayf1rZ+XFtWZbHxZGy9fldODlprWVd2W/v69lvDxn293ajBR3MUB4tWgOXhFbLgEYT7PGH9+uTNa/vk9ev6GlgTmL+sNb4Go8Cm2Qi1df2So0Z01oi/XG9CzAFbqMkmOm+8q0DvddvW73TknBEcNAb1bn39YfxQdrPRhAXo5Xp9bvg8BpwDgLFV9zF19w/e6/c+tv6hISI0Z7EJ5rda+smzQdESxGQcCttuNlGhPbWF4jFWqrXXjmaoEkcENaId1SClhig1zJyy3SvcBoiYiNb/QHVZvXe7coE5NVPxvpOTh563ZaG1xRtKDrh/PMxs/byon3veQMe8LIoQp8BaGsY/NMX5XClxz3CXhugmcO6K4ev63/7NLz7Av67SIVIFUgVSBVIFUgVSBVIFUgVSBVIFUgVSBVIFUgU+1gokgP6xjkw6r993BRJA/32PQDr+R1WBjxmg/8k//1PVKoClXPActRrK4wCRLNhUt1CgN+scYAB3gTrUKmVKy1JXubMB2gag0wrsr86jxXa8sO1qbdvVRmo2vmxHgToekRk7quExyuov335pX95+JQizXq5lo1xlQF6z/nBgg9HIur1+yASOFtlcQweb8Sy3PtbYUcW9na+kQF8/z+zqErv2S+t3ukGlXZlJ/bdawj9rgC4QUFW2KQvbFDtZ2LtVcrszsHanLyC6XADI19YbDqw77EsticoU+2csdlFXApRQFK/JHEd9aA27vrmx169eaZ+NY6VN1tERyAjsNRraD+p74HewU9/U4APL+f54qFoEuD+wFo0Ju701i0INDhUwB3V1E2v9nfLf2Z5mU21Apt2eYxys0+9Yp9exTjcAT8Z2oP0PQ3Z4O1dOu+c7sz9s0wXHYx6wZx8Dq5Q/vAAcLdQI0SiPNszaNmgGm3wgVb/bt/FwYv3eQI0FnK8UmhJmB7jJVpRb2xVrazSOteK2aU1rHlFd51JMooZ9k7fsTTuz43olNe3bu3v76y9v7a+/uLND1lLTwmgylvocFfoBACX7btSxgEGAcJj7WMTT8LHfhuxkWao3mjEDPTR7qOkiOphzPjWce0+BDmQD0APKDKtoAC8qd8A2VvOocVeoVAP4Z8PyGRBPXYIcNwBnt3/n8O8rwr3h4BxWO2h2FwQ+5xnWDtW9KcPtmQMYPzXE+KLq+zi3dw8K+fBePydXqJ4DdFfrvnNussSm2eakqP//2XuzH1mybM1ruZubm/nsEWc+OVbVpRAC8cATAgFSS4BQI2YJaARqmpZQv/KHoka36/bNrOlW5ZnPicFnd3Mzd/T71t4WUaV+zcw40vZuu1EZx8PcbO3BQvFb3/fFZpu2oUI2+HcKdDlxURK0AAAgAElEQVQSUI/winMkrh93VHBYjldEj3zyDnsV1uxY7/tnsr40fmr8YS/ya4j3xt6z4sAie70WgGWfYs3S4BJrB+Td77e2kw0767O2YVD9fvvNN/arv/kb+/qrrwTRnzx+pDVBE8tmtbDDZmHVBoX0Xmvcdlvrb9fW329DdEHf6mJk+3Jsh8It12W7bic7Mne9cNqLJ7OxTS+n1i9z7bVSux86Onrma4Q51+kytoBbB8dA3fdXH3WwW1AnZcDXvqeTA+6NB7g9ED/hCncOAPq3X39tX3/1ZZtjT62iAj1a6ePS8fbtW83rONdyHD0GI2Wjx/tqULvXJ9WCGnEo/5yxDI0ojC826aOhW+FHVXqcLxEIo47WOW6XbXMK9xvnX5yv3vCEar1q873vnmNhnSuWoLTx2MF5dMFgzsWGkDj/GuIyqr0AujLC1xsH6JuNGgI0NnXt2e48W2lSC80SKMtpimBfik0tFa4jp0ZNTDybpX4fj2wwGfs6IDqA9cGzo+yHffSs/QM3C54/8Z7teLJmvbdm441YaqAI9vnMb/b0/b7S/Aae0yji25wr0Ike4TPvN3vh2MH3omMF7/+733z/oH4PSxeTKpAqkCqQKpAqkCqQKpAqkCqQKpAqkCqQKpAq8NNWIAH0n7be6dM+nwokgP75jFW60p+gAg8ZoD/9d1+oAoPBUH+Ul7puMrbheOygt9slmlpQBRgb/+COmtlzYztt5jDgCeUiPCcCBWUNH+uQ2e0AvdrtdaBkAxDwmqDoAwiUbs/Led9fvbf3Vx9stVoKPPNH/qZztlP3bOUABSX5tK405Q/4EdihLB90e4LjEUI3+8qOy42dd5VyZTn6/HtzslN1bC16ARp52Zfi3rNuO7be72293wpqYOnLkfVKy7JSAB1VKuABEILVO4pA4IggERDkfLY1WbfLpWyRZdne78tKGSU3zQMZttHWcZV37kDGgVLH7ay3OwGYxXqlrw028Mpn79tgNFRDQVRElihHURBiH87/Yzz6Dp+qupYylAN7+Q/XnwTzIkCfzCY2no+VfY6qEAt1WdNPp1KlR7tsaoAakjEBEAGsBG67fv/Ril9AZgf4p0FhY+fqaP3GLBekdiU1WcOz8dzGQ2CQ530D6mP+cVRTtwC9e3al53hs6+XG1ouVVQfspV0ZCzx/3s8MNC078P1BGegcp24uVfBwMrbzqGc27AlMRbvrqkYh3jhUBaaiSj82msNtPjvjRBY3meRBDc5993Az6Pb+AqCzRgCQAtFyVjiFxpOOA/R+36F6AOgCWbudXd3e2PXNjcNYZVkzlh07nUNDQWg+iGDrPriK9tBR9X7f6pz3RzAerz1aN8evcU3Gc/+17XqsQ4R79x0DWLcRukeAfR9q3wforbV3kP3fP29UAUdAzbXcz0CPAD0qiO83DcTPiBb1/W7His7Zyqwj+FgWrF2vo+zBg0tGVNFj405DCDCVpg+aP+SisN+ryeECa/b5XNAd5bk7LQDPt4pqYM6x6FhDrPWXL1/YV199ZS9fvtR6f/b0SQvQV4sb2y6ubLO4Drb1W+se9jao9jY8VmpkAdruurnddnLbdO+swzs0KOWZ9qXYtNIf9K0cA6V9bvX7hZXnwopTYZ3mLuahOdVWn47aH9jn2duvV7c6qAl1QvEPSD3sHTgDTGlicIhaqSYcQPkvXr6wL168aGsZ7dOpTQStuCnQRMQ+KKi82VhGVMJgaID0+FKzj3XltIFinQPAzhFdMASDs64s3NsIALMWfkeQztrjPOwP0R1A+2aw6I+fGS3qcYeI7gD8WxsfEZoW/Odwk3A7dfah2PAU3R5k7R+aDI4HYDQW53vbHbxB4lh745hcGgDeAPjgzsD5Zc2u5oawj9a1bSu3emectM8RbUE9Bsxl3zMF10dDHawVvs+9o/gHoHujiFnv3LV+3bFe40r1+3nx7Nc0HXAA0Pu96Njg6xr7duXA213sSbiktvEkNvT85l999xP8dpU+IlUgVSBVIFUgVSBVIFUgVSBVIFUgVSBVIFUgVeChViAB9Ic6Mum6fu4KJID+c49A+vwHVYGHDNDzr932Niqrpaqbz/XfUSGMSpGsWrJVlYEKGFbW71mqt8vLS6m6UQ7zB3Zsr6VG7vVcvQswlzWsA/T6UJmA9j0r8nHIFQamAvL54//t8sZuljcCWJv1WtbCtZHye2qV2gJi4RAQ63Ys73St7GRW8N/8qb9j1gPa1mcrzl2bX8ztYn5hXZSOu70d1hupJW9ubwXOUfWh7I6QZbnd2O1mZVVTt1bUZn2zDipP7KaBaAf9e9UcPUu3ceAKUKeOgBPug/pwj6g2Hz26tMePn9hsOrW8m1kfKBuynKkrUJZ7kgoWBftyIcU4isI7C/ee9dVMMGzHcNzp2Oh0shIwKUFwR64CJbm555OA1O3tjb398MHefHhvi9XSDgdXoF8+eWSXTy4tyzONDxBnejG36XwmAB/hKACHZgOgFBAt5jpLGX0vZzqOebRzr/cHs93Bzvsq2Pub6jEfz20ynkodDPjDlnk8wSp5KEAHpDo22NdvpEyPzQJvX7+1139+Y7fXNwJfXMeLAoDetYuhZwjnRWm/+7S0331c2alLXvTYytHAmkHXToPMc9+VIUwWMyrUo1wE2kiC4A4g6AW8Io/bum67jzKW2IMsD6r0fmiCyNVIIltmHZ57TwMDtv+cJyrVUdwq155/E+w72M1iYbeLpW13QFlfNwjX6xNCdHdckLX3X2R6e875fYAdbdNjE0L8N82KAI/duvoug5q5Fd8XIXRs6Lif+31fue4uB27lHn8mAvwI0OM6ve+w4Ipmr02c05w3qsBjw45g419ZuPOzsXHgrwF6zFvnWspe10a9zHPQUe6WpddPyt2Qy900Gk9U9FxLtG7HlQI1NfBcUPZ8tseXlzq4Z/5tvVmrwYcmEb4XwbzWQcfaRplnz57Z8xfPZemOa4Ng8vWVLa/e2/Lqg+eHb7fWqw42PdU2Pp9swNoeDGzZdOztvrHFqSMHhfnFhRWjgQCqZV01WgDwz9mZbcnKYen78uWlTfOJTXsTq/e1O08QDVDtdLCOAfS4hawOWzUKsfcwVsyz9RoXCSA5yuuxGgJww+A5QGMT6m5gLU0Bz58+vYtbCJEd1Izz4wwha/7KnTRiEw+LGYAOQG4bVHAO6eVShPM+rpmGLlw2BPbDswVIzVERa6GGB9ww1ho7Xt44wjj7GmWeMdf5nNhUEn9RYH7FDPT7NvxxP47NIMBin593zVQxnoBztudj/6+P1rC2ghOA1nfj8Lxt9hoOrRgMvEEgQPT7AJ3P4ud4Bi1DoxaNCMpRz3vWzf05Kwt5FPk0B00n/kwsaPCqA0Bft81vJU1E+dDGvbIF+fcjN2INcbpQM1eIx2BeszfxrKMAsVHF1f7u0BHHkDokgP6gfg1NF5MqkCqQKpAqkCqQKpAqkCqQKpAqkCqQKpAq8JNXIAH0n7zk6QM/kwokgP6ZDFS6zJ+mAg8ZoPe/GasI0Y4WOHNxeSlAE//ILwty2c+uW3WeFLHnk6AqWdgoK6VWBxoDGMMf9bFrV3456s1g+VvvK6uBncEuF6iBDe+oHEjdjQoeBfJmt7HN3gEWABmAfjw3Vp/r1soXO2KAGGCMl/Kmu5mNyKolvzVY/ubnjpTP/ZPnZ/MZp2NtFZm0a1eHCwZh8TwcCEpHELg+7Gy130o5HEHK6dyz06knu2+39m50fVtA28lV9W7NfTK0w23mcdPYOGTo+teRYPqgX8hS/j6wifVXXjnXB7CSAn3TQjrqj2IeAMO5uLcSaFVVVjQOigSLco7cjgCVcL6rxa2Uzso8bjwDfHoxs+nFVFJuQBIAk4YCFO5AR7082l7AVBm7gPYAPe/DoQho+ZEIVmhYqBYrO642d0CnX9p0NLPJaNo2Q0wmKOoZp2Fb8x1zYbuw07luLdxXi5Utr13ZL4DTNDY/VTom/Z67BfQL+93Hpf3+48osLzTXh5ORNYNMAB1lqNS0u50dKnLm3aLYFfVd6547yqePimvPOsdy/85pocgLK3Ny0Yt23gCgOKhVnPso/WlGAcRGAAU8B7Izh2LDAXCVRgmAKsCsAlCdO4LoNC5EABiv876detxv2rkf10CwPY/W5xFSx2trG1xqv3/Oc/8ccT5G1SpjH1XrHaKslVV/l9scrzHCe77eB/rxM1AJM24RhsevDjX9MyJAx1L6vio43kMLJPt9zSFqG79XZl0bZB0B9AjzY434rDbbHhvsrKPPY7/hYN9iHbDXxfOxXkfDgfa6uK43Wwe3NBDE63OniVwAnT0SgP7i5Qsp0nkv5//04Z29/dMf7O2f/ygFOp+VVQcbN5WNT027ph2g13bbdNpGGamPy76adFoXgfPR6vPR8jJvAfqoO7RhZ2jN3tc+R3N2BToNR2rE6HZtfdjaZr/V2qdOOESsluyNmzbjm/p7DvpZ18u6AaBfXszt0cXF3b3fy7uPjSKAYN6PHf6nT58Expn7pqgNbwhpYw7OZLM3rWp8MBoZB/t8625yrKypUcjjAIDKe9c2G2m+xL1PjRfs1Z4Vzr/dn4d8Lp/lMR4bqcV9zHkfUSSuvufge4B9zuWRGWO3UweChyYANdo0dTg8T1wgvKm9sSo2uWCRLst1V9a3kJ6884wK+4smJlxQNuxT4T6x3K+w3z81bdMC56IxCAV6VP0zrliuU3vmKnO9b5nNAOi5N6px6Ppokjsc7twBaOoKAD3uMzSK8DymESz+LPWI8y8B9J/md8r0KakCqQKpAqkCqQKpAqkCqQKpAqkCqQKpAqkCn0MFEkD/HEYpXePPUYEE0H+OqqfPfLAVeMgAffirueoWATrwnGxulIvxD+RAPOy+r26uW2UmUADNKdDgxYsXUlWiHhYECSAEgLEFSixXUkfqD/io5w6VAdGxqgZ6AECwbh/eh8CD0o5NZce6ksIT2MR1HM+1ILryXgOQE8BAXR1yrLFmn5YDm6H0DpC67PasdzxZjhI9qLxRQ+9Xa9uRYR4shaXoK7HVze8aCMhAryurA0QDJjRNZnVDBrODRsgZCvMlOeoB3gAv9ljvAjtQ3gdl71h29Z5dy88C2qZ8b+QKzwh3IlBBHQ/0ApwDuGhoaK2w+33L+rmuN0Ke3uFg3fXGesdjC3cA+TQAcD1RYbjZ72yNqj9AGBSnJfAFdfb5pLEBuFCPvOhLxclLjQHKC3elsL6HfX+o/33VcoRYbc13e1t/urbNlSvGAVX9Xt/Gg4mNhxMBb8ZzOh271fpw0KqhF8tru1l8skO1a+8rs4wUdMs6DoJkO7y+9ePcqJbnbma/+4ACfWndYiCgSaMA8Pw06KmmcX4djo0gegt9gW+dro62AeRYW1MdZe0exwq156A/EETnJfjcA6B6tnMEfIwdEP0+QEeBDiQDoEtx3TQabwD6mgYU7J/3Bzupzh0H6NxrsPmPqvD78EqNJPfmUlTJxjUtMBfGK4K1qELn+3+dKX4/55nPicrwCN2x9saynK/xM6I6/n6Oevy3eH7B/GiUEOoW59NfAPSgGgaERiB7vxEgwnruM+Zhx3lYdM1KDiy/A4CPTQBcf4xgQDEeAXoEzYB98sz5uTg36YjooLgPNtzUIgJ0GggivBzjojAaKfdc1u3Pn9kXL1/ayy9eaj6w57x7/cq+/83/Z7/9u79tVdQA9GG1t9GpltMCbiCrc9fe7U9229yLkShys9xjI+SEwH5T722LS0OvK6W6oiqa3PI6t9Oh8Xm431nW61qWd9UE4w1AtdTnNArxPc7H0l4u1rZcrtVcwzjy/X7e0xHnD3NxqkiFUbsHAZb5fK49rn3gL+4XRBMAz4HoW5w79CzpaK+mxqy/3eEgSN2ur6DURoHeNjGh8A4APe7fsRGK8Y1zLVPUQqYGDdnrK7LkLjedz2AefPjw0T5+/OTrbecAHWU+URKxOYmaoMDm3qNri+IkJq76jrDcTo11TicjDqB1UwB4B2cSNYkw31nD4Yh7ZSfP6MzRM85dVRjXo+1pQAhNC2tA9m5jq+1WDU1aT+wJRW5Z4U0k3CNf+4Wr2+M8z89dm2SljXreaKLIlODmwPVHa36tNZrQenfOI9qXrm/0nrjfuHL/LuLCIx3M/tXf/v2D/Z0sXViqQKpAqkCqQKpAqkCqQKpAqkCqQKpAqkCqQKrAj1+BBNB//BqnT/g8K5AA+uc5bumqf6QKPGSAfvnrJ7rrVoF+cWGXj1yBHrNNV5uVfbgKAB2l7mYjeM4f7Mkgf/bsudSV0TZZAD1A6s1qbavlUiA9QsTjHvX5wQ4CFTuBowEAEoCujHHPNj+fUesBfbaCvthZA7FrALoAIjCHrGxXBwK6+GM+Vujz4UgH9wXoKFE5Vo11j8KQrgpG8bna2H6zsQMw/bCXJS5Kvm4PgOQ5tYcT1ru1soaxBFYOcN2xYw0ozTx/vZc5QF87QEe5CPgA+q93WyNb9wRU6XQFz4HogpinxnrdzLCwHw9R3ruFOT9PDYEqqyVq2KWgEopD4Ha8Z5TlXCsQhp/RGBwO1tlurFfXbWY7AP9QHaSQx5Z6s96EWrrlNEp+QBH3jpqd9y5uF7on7MzP9yANueyyJZfSviMVK3WKKsTWwhs1MOcty/Y6TofKVlfXtr6Kmc8763VzG5VjGw4coHGMQ6Y7cyKOw80S++kPtjtsXUlMvrPAdak8cYE6cuivP+no1pXgz6nTsd9frewPn5aWD8f29OkTm11e2LHoWl101aABeANWH+tGFusRQPEZuSzayYP2DGNiCdQEQp57yDGPCvQ8y1uwJOVqHyeDnsNRrKZRoIcsY+YNY1YD0FFhh/nG/WLfDkBHrct1kUlMLjT34jnxbksthTzOD6GBwa3U/RXBJbWJoOwu+9nV3Rwx7xtrbuYpcPC+olu2+kW/VfSSC8/YY4kdmwqw/Ac2tqrf1s5aVgXhmsjb5nrJU/av/t/he8wlmlEE0j19gPVMZjQLVvCb/GnGmXmOcjrcqzcUZLpPIgHYPyK4751Plp9OlnfOmh+sKwF0jXWl5h7qC8sHgMuenLoz92W1cFItR2FfogmoOuw9T5r5BuDc0+iwVRNBdNGYTsY2nUzUsAFElwr9+VPtlTEj/N3rH+zv/uX/a9/97b8UmGWO9ZqjTU4nG3fOLVTeWGafarPluaNmI+AoFt7nHhftTgesw+0eG/a1ijebzmw6m1pWZ9Y9dq2paA7x6Iy8zz6Hi8apVXlvq71tDzutdWzPmY/MPSzco8qYcaEpgOYA5h9jl1P3vG8l8RehmYlYCmI95vNZOw7UmBgKICzW7MB09iOAObuyg+ix7faV9s26ObX7hxTazEG5ivg8cxsMdxDwZ8v2TmHfOEAXgA6zBKcD5i3rJ7p/xP0GRfW7d+/s7bt3tts6QKc23Bu18lrOdD4U3XLrmE51cM3KQu8XeoYIsAP3G19Lcf864UZy9nUu+MxaxaGC9RDWMddGrj1NEfEZyr2SVl+fzx6Zsdtpz7pZskcs1HxDLRg3GhHYrwfDgQ1H3kA2Hk/0VVnszK9zx8ZZYaNe0TaFkOuOnT9rm3PzfGCNemyCuwNw8CxfLJZ6HsfnOeuIpp87Fwzfgf71v/r+R/qNKp02VSBVIFUgVSBVIFUgVSBVIFUgVSBVIFUgVSBV4HOoQALon8MopWv8OSqQAPrPUfX0mQ+2Ag8ZoH/773yput3BgInnqI5GraUwSjcyWAHB/NGfP5QDWUvU3ZOxzWZzm81ngmQo7KBfUfHKH+KXwQ55DUxfr5SJHi3dgRGAhkE5lI17BKEAsfPpaNYcPXc1ZKi7cXjIQ5ZFb2Y52eGZwyBdWy+32WBk0+FI9zWbTa3XyexMPvvBAabAHzA05LPLRvrUCNJwbwCNqMSryNnlvrodB0TlwI4NAPIsNXC8ZgHWw8Ft7KFxZm65CySSfe5R8J4MbgC6lJTAIACFQOKdxTT/Jtv1kJ+OWh8wInAInCejO4BtKRnJfg+W9UX3bIU1VmSes833UdICS7lGWbgvFncW1yX5xtjJj3VvwGPg+Q8/vLK3b9+o9owX11qWA4F2A9iRXx1UzLJyJ+u3Puo+WncAFOUC4kCmiZS7+/XKDpu1n/dwEEAfFiMbFG49rGPgSnQaCryR42yrDTb2t3ao9kGBnel8Rr0j4LeOZTe31r25tbyh0aCQyvOH5dr+vFpbMZ7Ys6dPbXpxYbSBbDqNlP0A9O1mG7K4G+XS00QCaMOGu8jz1uadeQM8b451ALJh/AKqi5bJgDvB4Q6wGzv4TIAeO2XgoI8hTRRkm7vCN+Y2A88Xi5XyizkAuudOz04dcs9dlYpi2s0PvIGBeedybv++ADrXTqNBSbNB0UJ1KlrXPl6xecTBIMpq+wsXCeCaHwFcajgcontmO/byJ2+qudeMEceNt/91Lji1aQG33CQynTPat2dYi3e7vqblW29SPccmCTWXBPCurHG5OXStKAs14QDQAeHKvK4qs/3BunWjf6fpAnjPST2X2y3yyT8HoHMdUVl/Onnjy/17AJ4fDnsBe6nd+32rGxwmjlYOCs1z5g3uCRzsP9ojZwDXiU2mE3df2O3s04f39qfv/t7+/Lvvjf0RaF90M3sKeB+OHYxil97JbJ1ldgggH/DbzXPNbcAqc5cM9gg1ubfxBFX4RC4ZZti813c28R2PJ6Bpwn+G6Al3P+C+YlPQofHmITUCMQfPZ1m1P7q8uLPK72Z2BhSfTmpe4J6pixoZikK1Um43meWKKqjVhMX+ivsCkxUYz77CelezD/EezC2aOti3Q6eELOeVae5NP6irmRuy+q+OtlwtBXmj5T/v5/v1sRL0ViNGntssKPujDTvg+Ob6WmBf9dgSa9F45bKsVfOzN/FsooljpD3TVfesMeY0biEcS56ZnKc66J6ZQ2o4APwz90KXC/Eeapzxti6tPRq1mHHRVUQuGqzxbkfwXk0fO5oRlmq0YQ27BTvNMBxHG09GNp4MdY3ROSFmlOedrg3z3Ia5K+v5d1eq457RcfeLxa0dK57NJzVn+J48CJ/TaD7gIkC9+Fx/jgdXhvCb2O9/88cH+ztZurBUgVSBVIFUgVSBVIFUgVSBVIFUgVSBVIFUgVSBH78CCaD/+DVOn/B5ViAB9M9z3NJV/0gVeMgA/d//936lu8aClgPlWo6FeZ5LIXhDRjbACPvZzlmwCCg5uZjb7DFW2BetunV/rFxtfWpa+1gUjMv1Sqq1mwAXonV7Qx5tsG0eCbwMBUfEFoCix4NZXdkpZMgCOTJshDuoHkO2NzDlfLauu8bqBdyYDIY2AaIHlSCQjcz1436vrFtgEGBegK2uW5hcBAUlAOYa1f31las2j0dZZrvicOJ51cEmOGYucz+o8SLIRxkoOBmUpUAPIIPbynsOOwdgcq88+ErAW5CGvGoUthl28ah9a+WyT2dzNS20udV85qkRhInWxqNhbpNx3wYl1sVBnSoyc5bqP4KPUVHaCLv08URWz3POPRjauBzZ+3fv7De/+Y19/933trxd2OL2VmOPChPoBFBFDcx1AOWlrj4eBb88CzsTkBmNJzZEiTudCUr3el07NWSmexMDdQWgl/2hjqjoznPmIOrtvB1XlOeb3Ua2/lK+d8z2u7Xt92urjweHr1h932x0lEbDw1BNEW/3Wx2D6UQK4Ml8brdVZTdVJdeAZYgZOGNF3NT29Ilbbl/M5zYAupb91uafZoKGeROszmV3rQYFoLrnCHNvQKW6dlBOzRhrGB7wPNoea/6dHaJnPVfwMv63i5Wr0G8Xdn1zLYh+6uZ27nB4c4ZeNBBw6H8D4b2ZopPd5ZczbtwDav5YX94HeAOgqvEjzE1Bf5Sn99aXq8W9KYKjzS4P+eGCwaiAq4NgaLTHdvX2uc3ZliIYnBvU5fy7Igz6uCf0VE/lnUflL+ruEA8gMK/35d48EaMiuqhk7+rB3kQzCCAbQLvZbO2wWlu13NjpcAwOFz7PpB6/1wSi/HaszVF0B3U/YBw1MXViTF2tz3zf6RzsB4yrZ8C7YpzvSZFc5FLuuyLdISWNAnxuVbnafHl9bR9/+ME+vfrB98ebGxuVQ/vm5Vf28vEz7VMogiuU8cPSbDjwZpTR2DJyynt9uRp8+PDB3r9/b7sNTUG+PlDM89mnXqbjUB81h4HXENpO2A84P8BY65YmBFmAD6xfFnbud836XSmd2TcYoxfPn9vL5y+0D3It7K07ogY229ZBgv1Zo4KbQtj3eZ/XoWitztmzGDO+xnkVLeWBtABaPtf3CiA4F84c7dh4NteBa0ZsIlG9VistB87J97ebtRxQcGfgM/i8i9ncLmUxP1NjA80EOHNs5XQCQN8KvOs5dDbPk3/0SHvYdIyqO9rVk8meac2g7H/79q0r2W9v7B2Ae7vxppymcZcPMtzDdXFtfJ/9W1/DUTWNcdAsFeE2TQ04WUTLferBM3WxXLX7Dcr59WJr68XOpvORzS7GNhwP1DDCPUcVeZH3bNDPbFDk7TOI59FwNFYW/dWV59PznNzKyp7fD7z5oygHlhcD1ejVq1c6qsOxzYW//yvUD//69Y/0G1U6bapAqkCqQKpAqkCqQKpAqkCqQKpAqkCqQKpAqsDnUIEE0D+HUUrX+HNUIAH0n6Pq6TMfbAUeMkD/T//j/0B1i7bDypgtC6mfY57s7niQhSyR3xGOjWZTm1xc2GDiVuS8AGjb6iA1asxfXm8B6CgrHVoDcARcUX8HgCo43C+k4ouADkBi1d6P4CWvXOlOJuVptOeVCrc5CwbFPG4s0Yf9wobYe6OEHA5lkw4MOTduWaxrAKBLGVm3algBxqIQxOd6ycYWHD4cBDpdWY/NudtaU68I0N3a2aFwPIDiKM+B6Lud5/qORn5NEe5zTimTjw7ypULmwJ498+xe2QkDVMZjK4eDVkkKeJF+kdoE23wA+lXKjuYAACAASURBVHSMujDawfdlOY71OJBLkGm9tqKXW5nnss+PKkWwF7ni5Ny+fv1aUO6Azf5uL2AIMON+AXQMC5BS9vrbne25z4p7cCUv9RmNgTieEcwBVAQ0djsOfZUznGH/PLR+j/P697rKLaaJwLPo1WRQofDfajxiTaoDoAs41rjFd9azYrW3Yrm3/skV+JZl9sebK/vj7ZV1i77UpIPRyNZmtgFeR+Uz80MAvbH5bKamAuyZI0CPoJlxRt0MLI/XJqUwEQIhU1t5w9udbbd7gbF4/0Awww0h3Cf3Wh2xEmcc3RKcY7na2EprZiOASn1ry3Sc71mdOzwPctb7AL17Z+Gupoyib4MAKlUTqXZdNR3XAjVFLU8TS8yeBpy7WtwdB+7njvP+2MhB8wwQnXkYXQQ8KuEuO7vNzyZuIMxVjx1AJe+Z2qwb9gOAZi9EA2g+SJ0P2Hdb7juAfqdU5+fdQt1dEmgK4N6q9dbq9c6sqtsGGM7RNroEcKnrKNwVIsJGbMGxZwd4x4iCPMdeGzcGz1vnfpnzKNj5XN8jWVPYaA9UA8+IRlfsYyVITPPLYW/H1cpqNXEsdZR5Yc8fPbVH04t2re47ZoeiZ004vz4zZ273ZIEOQOeoq8bOOGOwjkOjQZN17SSr93tNECez7tkVzXH81fxTe967n79nx25jVeek3HTlXjeNoiZQ2Md7p6HhpJ9t2rGnaaPE/YJ1G/Zbn19a4W0to+tCzLDnmuVmEWB/bPbx/O6t5mt8FUReDEfaI+Pez+cq3qGg6aXUvKER6vrqU2jW8AalyWhsk9C8xGdyX1LFb9buDrD3504/88iA+HwEoF9czLQ/xGchQ6p1tNt7xvv1td3u93Z7rGwlS3dvUOFZEQG6xxZ03fKd/aRxlwPWD2pzohpwmYhRJf6MKaXed/v/nd2iFL9dtM9Rgey9H5PpyCbTsQ2G3jQjR5PYeIJbSZd9926t4jgDRKeJBwU6x458+sNR1xGfVT2e0XkhV5W2aYMolm1oRpODhc/xBNAf7K+k6cJSBVIFUgVSBVIFUgVSBVIFUgVSBVIFUgVSBX6SCiSA/pOUOX3IZ1iBBNA/w0FLl/zjVeAhA/T/5h//I914hMDAYynQ+7ngMXD0gD0xzsZZt1WsAc5R8+ZleQekgQiocM+eP8sBQAcEoliLCs4I3WSVu8F2eN++XxnHqEPJYz3s7bTfCboILGZu104edbR/FsWtAZ93WbNSUYb3RaiMrbtbvWNlDDispUCPIF9Y53wOwALI2dH7osJ6u9+5Wl1xsx2bX851AJRl41wUrS0xIKUF9Fjuknt9ONpuh/L6bMNhaaNR2doCSyWKQJz/E15AIZSKQKyYoUvWOZbFjE20l0fljuKY98d7HY/6Nh2jxC3a8UKBuV4sBdBj/XtASaycOVC7c8+7SgcuAXwG9ZHZ9dlhtKtoe4L93BfAT5bFKyzZa9sdatlj41Qs9S0Wwsrh9ZzgwYCs9Z4VfYd5arToFVbkA+t1++0cOeFjbFiV91qHg6qubH/Y2eHoCm+HrQDqg/WyjqtfB0MbbY823Bwtb3w8cUT4zZtX9ndvXll1PukemLfHft+OZDdLIYxVe78F6Ki1/XwDKweu4I6fKecCDrKkAwhWwwc25nXdglBs8G9vlwJeUenK+OVqFHF1rEO0SrnPZK/Hsd5sd7bZep6ymjGYr6eOjr8A6PqvO4DOYGk+dO9gPABQzhGC1Q7TeEXb8bguOQ2An0iBmJmOspZPUI55yGi/D57bRpHj0YDoEaDz8w7SHKBH6D0CLJfMf3dfoMZAa66NKAdX7h815/hkzsHn8WIf4L4ifGSPcNCOFbk3rdC4AdgGpLta/GD1dm+nLRbuJzVFcACwBdfJoycPvcE1oxTwBoLH612tFrZcLqQ6j3nWF5dzQVTWfXR9yHod7Vmy6sd9oZ9LsTudTTQfAMHsp42s3u8adoqsa+NeTwfNRey3ebdnF6OZjcth23S0OTW2zTp26KHE9zHs0IzR7dnh6AD948eP1j2jyO9bBzgeMu7rbseA6IPxSHnsjy4fac33aMYI9857UV3vgxKdz8D9YlPvdaCS5qWxl9MG8QVu6689m6aIsHd7XvxQgBrQHp9/rBcgOEecc+3YkqXOXtDvu4V7ddC9RwU61var1VI/F+dhp5eb9XLN/ljTly9e2IsXL2wWnDL47DevX9mbV680Lsw5gX9iDbCXD3Cfe99hgb/1a5MzRpapWQBXjvg8Y0yfPH4sC/s4f9U0s9m2e7L2TRoeepntmkbjz9hHBbpiOEI+O9EMNMgA0FvXB8V09JVtHu8XO36akfhv6sI5b24XdnNz2z7PFHXgS07W7Yqf4Fke3STCZ3ZJnD/V1jnV7f6FUwcKdK6NeciBSwbPq+i8Qk27ykp3xxQ51Nzc2GZNE9VGDipxzjFXXv39mx/vl6p05lSBVIFUgVSBVIFUgVSBVIFUgVSBVIFUgVSBVIEHX4EE0B/8EKUL/JkqkAD6z1T49LEPswIPGaD/k3/y36porgjtC85ykNWKpe16s1EGbgO9AsIo13coJV1/OLBOzvuAB/4+bM3JSY8W21i4kzENCESBiQIbtR9f9/udcn9lKcwrQtqglK0PW2v2O0EyB5UOaVBOxxcACHh+Ot5ZpwN7BYdjBjWK2hyb8L4Veb9VyAE+oo27sz7Pog2X4u87n6USBPLLmvtI1m5tj589sSdPn9hkOlXeMoDS7ZEBRK58xb5dMEYKdOBRJfvuodSphXLjgXnD4Uh9ABwx0xqQifU4h5SqNAhQVRoLsExWbvFOSmJAewR5wBJZuI/6NhmTbe7ger1cSVUOQNf9kQUMRGsBumdIb1dr2yw3nmvdeCY26v04BgCuCH2pBzbCAHRA0HYPQD+KtqMwR6VbDDw7VwpHstBHWFAPbHxPGdnPSyt7A8u6+T07cRznUT6TjQx0L0wAvdpZFQA6AL9jR7NzLQWzVN7kEm8bG+9qAXRgclU39rev/sH+9oc/2fZYCV6TI38qB9aUA5ugNp/PBd+Bg/ct/QGhUhqXjIPbLDNn9kDAvavytW4Ap6hHmyYoQ8lCdoUo86BV4APv+6VnTEsRnNme5goBdM8y5nOwTgagx+9JnX3qWnX+S4Du8Pyu8YKxxU6ceeQNCt6koBz3AF4FX/8CoLtFOZMJeN7L3FYbkMyc0Nw8kXl+t3Z9LbuKGrivAxUtTgh930toKGBFScEeMs0n47EssGdYZ8tCe2K5Mre9sYV1A2jVXdKQIGeJoGoNanuHmZ4pT90B6FHlTC1cQe6W2qw/O9bWrRrrdzJ7DEB+/Fj3C/RjDfkaraTWjRbj/hk9A6ADbg/VXmuBe3n2/Ik9ffZU81nW2oqdoIEHa34H+ez58/nMZhdTqXmB28vFwq3gjx7VgOPGbDS05/OZPZ1N1bSC0htl+LBXWr/D569suVrZqq5s3Tnb9l7GPfAciI57wSfiJj59UjPKoBha1qGe7n5xpgknz2w8mymWgHgCKasz/CbUpqB7o5lpu96GRiIw69lW1c7W1dbUvEPjRafTOlJEpTH7gTc23a1V9hxs0mfTieaOzr/bqhlhs163DQ/RoSCq3oHb1Ic91wH6jSIMqN0iNDKomYOJnmVqIDg2gGYcQs72zVdf29dffyXLddYc1/b61St7/cMPmhPKLC9cmc6xWW80vjR41WrecEAfn4kAdPYFAfbdTq4CT548tsePLj3rfjxWwwduEzzPYjSDlQV2LexOAaAvzZTd7vntsQlkQ6PSbut5610ahrqWYWef51pvijQ4n20yndh4MtUziDmhA4eU9UZzl4Ym9uv4HGMeoyhXs1BOo0PeriOcMk71wc7NUdbzNDzR2FMOhnqWqLHscFCjGM8a1rIU6JOJN210utpTeW7zzFsuAfpr1UeuLkd3CUgA/WH+PpquKlUgVSBVIFUgVSBVIFUgVSBVIFUgVSBVIFXgp6pAAug/VaXT53xuFUgA/XMbsXS9P2oFHjJA/2f/9/+qe2/zjVEid4G0JngOYKiaoyEIPmP9ikWulNG5dfsOVLBzBf6gPAedAzKiShVI5TboQDHPrRakA3wcj4Ip0RoYBR1/7Aei8BnkDGPRDfhwgN53lWMAgALBQD3gAXAzZM0CMXEI72AfHTLWsRJGdQhAj2pCaIPAtFTcZIW7ahMgAdBwlXtUtzqM8qOyy8eP7fLJYxvLltyt0qmBVK0hA1v27XtU7ti3u503oBF1M0rsyXgiMMLPCxSeHP5xn8ohlvq5lF2v4ASAhyx6rhHFbVUJeGDpzjlihvCw6Nmo7NloUNgQkDIc2Rql+M2trofPYLzVjJDlAkqAIWDLerkWbAcYxSzvuDjiHKEmMe98sw3W/NiVo6RGhUhudFML7KKgV7b3EFvrgc0mY3s0n9rF1OGW1Lq9wsp8KOVsqyxvALauQ46fi/J8f3SAHvOCe10A/1l5vqg0yYZGgT7aHa3ApjrLBKJQoP/rt68coONgkPfsVJTWlKXAFDCXcWmOjdXHmEeMmr4r63My0Bkj2ZYD91ao+TfWz/sCxsxJ6knu8+0CeH7rGcJYrx9rjSP3D8hyW3ofA9SdNFVg4c/XqIZGgb7eOJACojPmJ+Wfk4MMIdf/V4297SNSRW8auFOgu0U6Fu5ubx3gtlS7lXLQAYCcn/XJunTw7u+VVb/g+VljSt1ZpzTJ8NWzm2tf92GtYfsOJFRzS4DfWofdrs2nU5vPpnZ5cSE1NKpWbxoxO+x3nll+2AvrAtH5bM7B5+l8NHSgqGWdyLLfITq1puFH8DrUJKrSaRcYZj0bF8DPJzqAtDTveJyBw0gUyUB0z+SmDqjYaZxhDI+aR7yePX9qz549kcJXamLys7eMtUc+oA4GXs/mU90fcJc9jr0h2uYDX6VmvpjbV08f2ZePL1tniHN9sqzpWOd4avPDb48HW54bW51cpa98bmBsr291Q874jd4LPJ8Mp4Lzqj17ynBgPWIjJhOH+tiP07SCEwIW/TRHnUnLcEcO2c3TsNHUtj6iQD/ITUKKe+Yr+21Q/Gtusl/i6nE8qiaAWx/jS0FXh99LWy2Xyiff7bxhSvONJhucLQYDm06m2g8ZGxoJGBvuCZVzjBNBma7Yjk7Hsn5pWZ/GmtqfU1VlTxnfp09lsQ5AR0X+4cN7+/j+vX4mZoFrzldHjQvzhnvuhzkVG3bUVEazTadrb9++Ub45+8Hl5YVdXtzlpyvLXDXzjHWOHrEho5Es9rX3qzlir/vSWmPCh9YXZpWeO6GmNY0YPLvUdOJOJKjPRxNXoCsGZYcrwMnq06l1WlATSXgGMQbA/RjNwR7vz+m91ceDnetKAN3XFk4drCn2pqzdWzus4y6NXDyrxnrWuS9ER3shdvJc92Kx0sHvC2o0wP7ezF5/9/ZH/b0qnTxVIFUgVSBVIFUgVSBVIFUgVSBVIFUgVSBVIFXgYVcgAfSHPT7p6n6+CiSA/vPVPn3yA6zAQwbo/+L/+T9VsRYqdzrKhOaP89FSGJCipGWBLrdjFrLrOCxvLaBF9Tr6XrRyBVIBTnhPtGEflEMblgPBHT4DwFBXnikNKOeP/kDJXbWz3XGnz5O9rw4H+PGFOo+fa1CGBwABSJele3OXxwpIIVtYVtYBeAO+gDgAmXj/ACRU5EChmG+tZgDUtkfPn+VeZpePbP7oUra30VI5gvN471LUbtwWOVqu8z1AtUN0V/NzbxEI69/C91Ft8+8xk1a1Cpm5sUEBMAvYkA18yJ8t88xG/cyGQPhwPqD44tbtfmN28aAYKCcekE8uOGBtuQigK+TVc91SHgereGrCGAOtqmCDLXBDLm+1t23Ii5cSkXFwNtdmI19Mp/b88aU9vbjQECrXXgB9YHlWtHVAzIyNe7Qr532H49721VZK9GjjXPQ6VuYdKcSltgfgbSsbbo9WnD0HnLn73fs39t37t7arPbe80+tZ0y+soXkAVTROAkVpRwB65fbezEvuWxnoRaHr5XOBVMvbG0H0aDst+Iq9fpYJ+jFmuC4ATIFN0a5e8nBZ09/lUQtInX3dRMtyd25A9UptXYneyQrrkhOvc/jr7CuzrQffc5tzbPSDRb6s98lB90YPKdA7Jsgb4wzUMGIB2OF+INUq8QFu241jRFScx7mntQdQZ26Exhud2AvVQu84LxlDwOPlfG6PHz8WyMaB4SSng0Z7AQAaJS93mHXu7suvwcFurLnvBx7tENeIVMCKaHCrdO5v1C9sPhrZ5XRqT58+1RGtsPm5aBMe3QYcoLuduDcA+PznfNQa9fmzp0/UsOFAtiuL9qurT1KaY6cOlJ3OAOjTNjfe6+ZNCCikqcEXz57Yr758bt++eHIvF/1oze5ox80hnPfKrvdbuz3VBkiP+zJzCIhM8kNUJU9GE7uYXEg1Hfe0wWxqg9nEStTXZaljTNTBYKj9NELfuAfjPqE1DfhvKtvWqPNxjhhr35II3izAZ29c2CxXtlmvtIdwXMwv7NHlpU3HE3vz5o0OIP92vdb4xuiDmC0O7KYmNFUA0FFlY20exzUCdMZN10vjzQAnlJEdqqPehyJ6MnGldHR8YI6oueDmuo3oYBykng4OBNwrzwCNF7b706l+np8FivMs+O6773QwtxhTjrhnRlcO6h3he4n6ezIV4I/Pg6vra7u6vrLN1lX+HH2yzctS76FhQC4m1cF21UHrTzESw6ENsJ4fjlqXBt6POwm28N6chY36Xb24fsaLvZ1mDVxOYi2r/c7Op6MAerw219z78zv+vkLjU0Yz173IBYfnvC3ks2eZW8nfLtXkEO+Bs73+/t0D/G0sXVKqQKpAqkCqQKpAqkCqQKpAqkCqQKpAqkCqQKrAT1WBBNB/qkqnz/ncKpAA+uc2Yul6f9QKPGSA/k//xf+ie48qX/6AHpVtMStb1uG9TPbhba4udu2oT4Mq01V4ro5GlRohG39UX94CE/fK0Qa8DAdu5x3V3VJ3BgU5CkcpHckwrlEc790GOqoOUS13sBsPf+iXihxF5B1AB7LxWV1lOgdQKbvnkKEuJa4rRyNAj2poFHooi6VIDLCd96EEBHxF6/ThZCpFJwpUrgUYElXhMSuZrwes33duSx1zeoEbQJ6Ync5nA5ypUat+JAc+QMyYNcu/o/Kn5hGO8X7Umyg54znmk5E9vZjZbEyNvU6yh94CTk76XI7paGKT0VjKzwiN3L63kpJQ6kwpZ109GVX5fP6ePOMqgDbs6rGLxt785KpEgVmaDk4oqz3fl2uejIb2ZD6zR9PpX2WgDy0PCnTP/fX886y1Ey9k3749bGy3dzUvY4ECPe+crESBDkAns3h3tPEegO4QGcT8/Ye39v2Hd7ZvPPeXjGEs3E8CWK6+R3WNS/i5sTtL8PNZOego9O/XcnF7bavFol03wGneh8OBq5rXQU3vwDSOl+uq3S4/fg8ACkCnrhFSr8lA3+zUMOGq/FrwvNMrBNCjzXQLeKPN+T2AHiElcwTHA+BnnNP8PMpojtaKm2vSOum1UNUhuVupxzX91191zUENGzOt+TkgvrLhQ+MB9ZuhQJ/ewVLWQVTBY/HNnAPsF4pcAOA7pJeFvepQaY1EEDwAIua54CB7jaIk1ORC84LXfpDnNhsO7WI8EbQHXPNijvJ5QG8OQDgQnRpxfm+0cQW/W5C7I8AcZfl8GhwFepoXQNqbm+tWMc37BFrn0zbvms/0WITGnj17Zs+fP7cvnj+1r55c2JdPPJddtdw7PD+stvb+/XsdEaAv6kr3yYGTQb8cuI17sKsfFoDxkdEcE5sAumXfumUhW3Apt7PMnlw+tseXj/6iMcT3qp32YtWnqW112NrysFOWtuzPy1L7JntwXIPsLfwcDgJxb2Gu0ZCCKwMNJRyMDQ1KR1TkQakd9zvOHfPp2e9RNwukh30oAnQ+U/PvfBY8L4Zjb+gJ+2tssGKPBXCzboHl5JvH5iccQQR6g5U882QwKO3F8+f2/PmztsGI58pquZKCHvX5u3fv1BgyIY98dNewFNdPrK32un5h3XJgvb43rXCs1itbrFa6p+i0gQMFR7Rrp1EG63wCO2gSiGu4F6IiYnOa1hfxAb1eC89jMxrnj40MsnEvfG/jnmm0ONXku3uDSmyAYX+papxD7lT0EaAD6eO4EqnB/oNiPTaiffx0rQgB8thZh3wOrwTQf9RfK9PJUwVSBVIFUgVSBVIFUgVSBVIFUgVSBVIFUgUefAUSQH/wQ5Qu8GeqQALoP1Ph08c+zAo8ZID+P/9Tz0CPf6gXCA8wLKrk+EM9Nq58jQAZxTEHgDRCECzGsapV7m7IkQU+YB2Oqlv50sfa7WhHY89JDi9s12Xh3vM/zAPQqwYoiyW4Q1nAuEvfgXMO0Xl5bnUjICb4is1zJ1M2crw24DnZwgC9eK/AwpiFG88XFejAk/v2twBS7glIwdHjGotSGbFR+R6/cn26Ntki72WNHLN+uR5UlqgzYz5tPC/gIaqGo8ofWIS6FZUs9+aW6L0W8AHwsZumLNE++tnjS/vlV1/Y44tZa++rJoO6VuZtVDVeTOchp3jWZqVTT5oPolUw94r9MgALoMX1cJ/r3c7I79U8AIoBX3Af6LpiWYpdgDpjUvt84Bj0+3YxHtl8fKeGLfuA54FlnbsM9E4HFXRhRTl0JeVkIoC+3i5tuV62asrO6Wjd89H6ZDwzr4ZDm+xrG+/rO4DeMfvth/f224/vrDqffH4xdoOBnQdD6wa4D1jsWs+6naxtRmAYBeVHd4pegCGK1tXitnVkABjyPuYJ9YiwDjDF3I3zi1xhkrRpJYkQEYDenEz1inOY/HPqSzODalufBM/vA/SojD6dvWHF11wA18QtkH0e8uOHw9IBf/hvftavc39nO531BNA54suV3w7PecVxjGMcoS/zYBdcB+L7lL/ecxiv+W8mK2hy6qVSvrgQlBXIl1W6zyUA85hxHA30c7EhA0DLvwPz+DnuZ0Q0QFnec2lYq/mDpo8IBwHo03Jg8/HY196jR95Ekfk4R0jNWHOtAPO49oGlHJzLFbYrt+Mvi5C1nukayfZ2eLjS/sD7gedYpsfPYk/w7PjavvzyS/v666/t5dMn9vxibM/m/hlaX/vKqtXOdouNvX79WsfVbmOLcyMFegTSqIPLwUhzOTZ39DNiLvpW5HdNBjVuA92OYQ3O/GIf/erLr+yrl1+qhlFdv105VKapSOr7jtnNdmU3m1Vr4U6tsTVnXON4ycIdp4W6vnMy0b7c6IiwmHxxnAHkEBL2A8YgzlOAN4cy7HvkyntTEj8fmwYifGZfKYdjQ+mdY0Uf55ncQk7aLxhnbPIV7cGetXZ7fY0j9v2rVfucYpx++ctf2q9++Yv2HnjPu7dv7cP79y3I53rHo6HmCHsyB3VonRjiM4mGq05meVlqrnNfWiN7t3OPjQHu5OLPMT0zOh3r9WnwyRV50L5omgnNUMxRzz3QD7VgnHPGppHYjIATQZeGmE7X1e3brVp4iPko+r1232BdrRXb4U4xajwj7kQRFe7a4m4LrOdc34vPkXfvP9i7dx8CRL/ROuD15rfvH+YvZOmqUgVSBVIFUgVSBVIFUgVSBVIFUgVSBVIFUgVSBX6SCiSA/pOUOX3IZ1iBBNA/w0FLl/zjVeAhA/T/8f/4x7px1G4oC8FkUUWurFnyXAFhKOoCQFeerwD6XrnNqPeAWlic78nAVsYrWbAdqc+xDt+s1i1MBp5jKcsf5OMf62W3froD6Kivj1ZbZQ5gXC3r8EcgXQDSld/xew4rjwLAykonexu19RB78F6rgBe4xAYbiKPscYePgnWo4auj/h1VNgcqRkAEIObqCmhyZT1AUlGqXoKlhyrkJR90PtmEo+Y/etNAtNQGmj8OEA/YKotxWdm7alnqzgx4ZJ5NfTza9Y2rW1EfCuyFPHHuDZjO/ZARvUQtuVwqY/zLZ0/t0Wzm9TmfpBhVE8E99T72vlgsA379vG4nj6IXNwEgpBS6V1f26eqT7lOArz7aarvVwfdonOD7WdG3HgcALAPqn6VMlzq98qxk0OwQl4G8Z4Og/C76KFUB6L1W1Qo8HwzGNhpPlTl8cXlp+8NWAH2xvFVTAapH4Hlm5BdnPtblQACdAwU6ENcV6O/sdwD000lqWil3RyProGAN88gRL/EEWQvuqNd4PFSNYnY89wE836xWwfW4o8xp4D1jKoiFxX3FnHD1eAueiSqXpYNnJWusgWPWlQo1gncs3MlAZ52R1UxGejdHRewW7n4+XzMxH5z5IYAOW+t6U0xUnA+1RlHDeowB72V8Aegxxx0wyhwBoDsgj6pzPsuZHTd8H57LaeBY22bnbgWAzfiiFoJuIfKBH2evGAZLaMA048XaRpUsd4uGJo+OICVuBVKeH4+qi2y3N2s1MyjjeTSy8Rg3i0GbZ47KGSU7jTDKaT+dbVT0pUCfkc09d5jpNu19feanTyjQPxn2A+ROUzNFAYzHUswDYTkXYJAmFc+cD20QwExq2TYA7GS7z9hcXMxtfjFXTeVSwU/JtaOR+vzly5f27HJml8O+XQ7uYimaqrbjem/71daVz2/fCqBHC/doxY1DQ14M3AaccaXJCXeDU0cuAlLqF6XVXQfox5PvpaztF8+e2Yunz+Q+EfehHZEB2IvTzRGcSJb7jS32G88qL/icvsPVbqZxY1zYp5iH8vYOIBgVu1w32maqEOshiB7Ww+nkzx2U/3lfTRGj8cjjA/KexiI2aKhxSWPrTSXcBxbu/cHI+rou30v1/rpWMw0AHZAeLf3d+n6lZi49Uw6HVpHPOH/9zdf2zddfh+l7VuPXn//8Z3vz+vWd00TpThPU4O07HxvWqJpXwjNE/7Ob2VkQ2pX7HFjSr4I7BWuFvdVXrB8ej9KxYjiwQq4i3uTBM1iuMDwjeWdYjLHxh3vhGqIKn/oKoF9eaPxZAyjLowKdrOpLiQAAIABJREFU3WZQ4vBA5rnvQ7iToI5n7tIcIfcTPj/vW499QXnwfJ//BqiX3sQyHFoE6B8/oUJ3FwZer3+XAPqP91tlOnOqQKpAqkCqQKpAqkCqQKpAqkCqQKpAqkCqwMOvQALoD3+M0hX+PBVIAP3nqXv61AdagYcM0P+H/+u/VtUEdsh7rVH8AeyO1pUatStICxDlD/kCpkC9AHdlpRtAmeyaz+gXsQnmD/OZrZdLW90u9ZXMWSAYAIIc9JjJDDzxsOWzYBOWsfzBvu6d7ZiZAKzAyf4gFTRA0XOfXRErlezJFex8BRYr6xyoCbwYkvWbCx5j637fEhp1OCAFyMnRQ6GeZcpof/T4kT1+9Fg/zzVj7/7DDz/Yq1c/WIE17mikwGkBHQAfgCeoT6O6OAOKYJEPKArK8UvUt7O5g9y+q/D3O+DVzpWkARzJTn2/t+WKXPKV9XqZ5+7OZ62FNQAK7gtgiVm4BSrJfmHjciiABACkAcDzi1HLrmxFfjdNBmTK38uFVz76YKBrYoyxbn/7/q29fffeDsHuG6X0ioxiQCVADGja7dqIz5lOWviIivQA/Kyxynb1Y7070HFgVtVWYL+NxXFeKP8cgO7Q+aC83+kUReqlPQm51YegQL9d3LS22/3sbP3eWQDdM7FzG++ONtnVVpqrsAXQ37+1375/a4dT45bKg9J6k6n1JhP9u0BtfbJDc9Yh2/JgvQ6wRRGN6pKfJbN7T/PAftvuONQyWqQLpJlpTgCkmB9RGSooLRjdDVAul7V21utbg616cHZYrckDX9t26/nyVVUr7zoDoEuZyuRnOPGcDzA9ADwXsnruOiBSluQFanS/fmU7o0DXtR1ae2blo/MzIa5Aqlqdk9t09wbBPNaZbPprzQnO4XByo/XJ+gfAyvo+NHlwsQB0zs/RL9wmnWtxd4RjO/cV41CimCeTPsBzGjaWC1stlw7QxyMpw2ch65lmAOV2B/U/8Da+xoPSLiZjKdAF3Mdj7Q/evHKy2wVNPovgEmHaz9Q8M5vaGFA/Hunf1srNZkwc5qIkb6MlBIK98YJrYAYo0/vyUv/bmyocnjOvZvO5IOdsUNg0a2ySnQS9GTPsCJSBvjvYtbLVr2XhflMf7LY6tBAWzm1Y7ud95VwDjU/1yZpDDd+Xi4fy7ovcjHnbsXYexgx0bNxfvnyhfY5GCBp+aEBgr6Yp4nCqbX+qg524K5MjLPamIW98EDw/+Rjzf4DwjCuqdOVqsx6OlaIk+Jmotub5wr7Gwf5IDdg3ONSAFGJCsO6Xm0XY//nfrIWMvSPYpAN6I8Rm32evpNlI8RW7ncdKBHiveahGn0wAmXl6+ehSYxYbRG6ur+1Pf/oHe/P6jWD05cWl5h1zE9D99u07QXTOGWMPHHBTe66r1HOT/ZJafPj40d59eK9GjDhXWcvs96wxRX8At8k7D9Cd++A5EZ082EviPlwOhlaGpidFVdDIwb3u97p3NW/08raR50ZZ8Lfavwrtl95kwUF9bm8XUsezJtnrZOHeA7KHSIdOV8/mft9z22PDEuD8w0fm6ZXdXN/Y7cIB+g+/TxnoD/RX0nRZqQKpAqkCqQKpAqkCqQKpAqkCqQKpAqkCqQI/SQUSQP9Jypw+5DOsQALon+GgpUv+8SrwkAH6f/fPXYEewXhUwMouPEAh2U+jzD07gJGduqxyPSs3WqJjHSw1awBB/LxsgRcA9Dv73GFR2qDwjNyYA96BKp4dNCufvJ9b08+sLjLbVYBIhyDxOtsc5gjQQwY0cAeYAZznkK33aKTrwtKdO4nwAsUlynigt8DEobIB8Gw4sovZrM0pFkAvUbmu7Pvvv7ff/va3NkSZPp3J/jvaDNMksF4t3So9Zvxio90Pyt4sE7ibjEbKHo8KXWBMVEnGWcg5ZEUNqCavd7MR6Hjy5LE9enTZ5s8CNAEngLl4HafD0c6H2oosb+8BheVsMtW4YVlNnm9r0R+U0ECYwciV6Fw/QAdl7es3b+3Vuzeqvb5/Otn6sNMRwTAND/NHlzZ//KjNMgaSAs85UO5yMBf2N0s7LFeuNBWwpT5966IlD/npk8nULi4f26PHT+zFixdS7FbHna03SwOgf/jwQUfZ79ioBAY5CAPyTgDo26MAOjXD+vj7928coDeNz1fg7XRq/dlM4Frgszra5niydQXI8hdgzxs+PBObAy0xwLc5OqT1OefzlnNHZTnzCbUrED02nAg+Axo73bt1Uw6kpgWmxSzr2wU29StB6Y3OcbCsKK3XHwhie0SAX2UngPN4LdaBrLoLgiyygYV9B2ax5swD1gGfp+x4oDJwLEDMO9gYrKXVFOM1dlU4Cvuj1iTnkUI45L4LmHY6ajwZDV1RHF9Sx3esvTYB2VMjAHunmA9NHf2+5hyfwbnJGV/c3gigc73T6Vg54+Sox3lz/2uE29PR0C6nY5tPxm3jCWMlWG3WWlvH2AnqEO3EY9b6/T3SIxWuBDJdNYxLge8z1JVr5oUCGiBLveK+6pb4TXsdZfdsg+PWynp714h07ti5aox1zNrnuNlv7ara281h39a8OnrTR7eXa83xWcfD0Q7bg6zT4/j3hgPLhiVFby27O83J2HOfPX1qv/71r2Un701Mpsxv7nGxXBj2703XHUpivfQMCNbqzB8aA5iDOH+0c1DuHj6u8fkXYyGYL3eNB+7CwB4Ya6PrBqCzt4U4CLc692apODdPHVwuegK8UsX3PI9eQHw4VBME4xdrGDPKGd9ozR/nND8bxzpeB2rqP/3pT/bu3VtZ7n/11VdqSGLucC72UPZS3n9/PimqohzacDhWM0m03P/h1Sv78w9/lu173A9wdeEZ0t5X06jBYzga2TRYvzO3iMEgk54mJO4HKD+ieWQybSMuGCPd62bTZqBTizUNH5uNxpQDK/0eqv9er1XHs0exvthrYrZ5luXWoXGudbw4WyHXEKIg7vbD65tbu76+VQY69xYt3P/0h7c/3i9V6cypAqkCqQKpAqkCqQKpAqkCqQKpAqkCqQKpAqkCD74CCaA/+CFKF/gzVSAB9J+p8OljH2YFHjJA/y//t3+kokWorIzcAC3ugNlJFuVAswgoIiSU6jxARKyf8yyXAjze82G7s8Nma/utA3AOYPSodLvtCNClXjydWxBC1vdpkNupJAvd7bBjlu79awTmCnigxL1/Hahcg4W1VLfBnhqAHnPMgeccqImjXfV0NLbL+dwezS/s8ePHOgTj877s0b/77jsdgwkAfSIb95hvvSIDGegUADr1Gw1KG5G1HbKcpWoGRnbcKpoDODvCJnw0aq2CAejbzVqK/ZubG4EJPkfAcDq5s/8Gnp89bzw2N+SdzAbd3MpeX/UFDHn29FjNBbEJ4X6OfKwd56KmsgXe722729pytbLFeu1W8FK8d6w6N1adXF2q3OiysMl8btP5TPAHgAXQOdSV7YODgBog1lurVmur19sW4HfOjEpmfI33MByNbTa/kAKdMQBGysJ9s5CFO/UABo0HuY1H2PWHvODzuQXo414uQJQXhf3D9Sf7h5tPto85zcD76dTyyaQF6MfmZPtTx/bnaJEO6PamDh1SreaWddVOIqt0XgJzwakhvo86YZXt7gSsHbfjrwJ4BqTHn6Vuk/mlGhfimru5WdjN7a19/HhlHz58tKurG8vLgfWKgYBhBJDc9f016M4MWD03d+/pAr+x9Y6w0u8vrqdoMc16kQK4220hpV+ju0lEIMt9OUB3BTLzRHEDqKxDjjdr0m3F+606V3sGTQ5ZqFcA8rJOP5/bLGxdh1TJdznbWLcvb29tsQCgu/rcj4ky1aMTRYSffI01GhZ9mw5Lm4ToA9ZDzCXn/uLeEptBuE+dF3eCEO/Atas5IutKBY8rhJTX5s0AnJO1xssjLDrtOfjeX2fGx/0zayrLNreW7RatE0SnOdtxe5ACnXpyvtvD3j7ut3Zb7dt97qDIDNThPXvy5Ik9ffrUsk4mC3dgdtyDLSjQLbtbIznK9W5XEQ6eFT7VHn0IrgTRFnxFo8x+q7nJe9iv9KzYecY8hxTXwdY9Xq+PKRvyqV3Tsb7Rlt/38aaNI4g1wgFjOBqGzO3QGJN1rZP95bzdHRrbHTw2hL2Fa47NXIwdDQXMldi8wL/J9UDNE656v/+si2MYz4GrwdXVJwFh7PZp5GGM414e92XuJ9a63YNzHFBKa5qzoWTnvR8/frQPnz56DnnMMw/Ke0oVHR9Qf7NnxWYX1N6zi5lcC6gZzy9cKdiciH+IjSf8t8bmcAjOI94wxT6CKjw+93gG9body3tZ2zzjOfNYuO/aRqBOFxeATI4Zd41S7hpC/EGMX3G3jI1+nlrxnOSVAPrD/H00XVWqQKpAqkCqQKpAqkCqQKpAqkCqQKpAqkCqwE9VgQTQf6pKp8/53CqQAPrnNmLpen/UCjxkgP6f/Pf/oe49Kkn5I35UT8ev+/1BFuLb7a5VSQoql2ULufgDfOcMGAOEOjASTDlU1mBhXbl9LsdoMDQshGUrPkDNVsj+F7UiNusCdXnPzsO+2bAw9MDt+QKki6AO5TWKXuBufAEUdZ6gAqf+gE2U8aBa/sDPH/pRxTtA38tynuPRxaU9f/zEnjx63KpQI3y/vbmxv//7v9dRTiY2GE9ktQssRlmOchObaWCiPrPXk8X0bDIW+EAdCBAXqNpu9e/RLvqLL17al1+8VE35HpBjs15J9Y7KkYPaDYel3hPBnsC5DncFoC6TwcguR1Mb5EULSQXph25nL+tdMnZRG/d6LRBiDBerpeoDNOcr0AXrZ6qLKlTQBOVur2tnbICD/XtJtvXELdzjeRmTHbbNZFwHgNzsD9ZsdtZsXf3sCtaTnZuOnZs7e/0Bc2Qys8l01mbR7/YbW61vbblySMMYTseFzcZYgbsymrpFBfqsKKXMHU7G9nq1tDerhe0bh56ocXvjsWXjsQC65ubpbHWWW9P1jHCHa35Ojgg9AU8F1uh5sDYOivAIiCNoV/ZwDQB1CCpL/B1NCX9p6/7o6TN78vy5zS8uBb6YTwBzrLtfvX5jf/jDH+3Vq9eWl0Md2CrHRhaBezlE+Msz72upf5WNHnLRaQTodmgIuGt4iVCMz+NAqa6Yg07nHkCPyvMw9qExwCMP3F49OhNEe++oEGYvUHRBaD7wr3zPc5fjgaIftAsI9Gxy4hY8Dzqen3WzXN7acnHTQj8aQmTJPhq29fg3beQFLgL9ngHS49yPjQrUI66l+Fl8j/dRkwgdGVNU6YzPbk8jEE03DunVQBKaYWJ9+V50LIigMVqStw4erNfd2pqbD9YsPrbvPx0b2y83dtjsWiC8qA72frsWQI97xKEie35vZKEDd4G8o8HIBv3Sel1XNWtN9DJrWK9hnur+8r4NcPoQJPUaLG5u7fb6Rv8t5wYz+3h7bR9ur3XvfIayvHHEWK/D3DKdA+eOsl+0sJr5pzE0EzDm+cKLWlCbWFePAyHi4Ng2QaC8Jj9+PJl4jjvPGezWeSaExg/2jZvlxm4XG7u6Zq1cSekda8O6p6lgNpu1jTqMKWpuxkqW8GFf0rMrjHl8D+/je4fDXtdGc8KzZ880l1tXBFwXNpt2rTCud3OIddmz6nBsld8x/5xnVqvy5r5Qzne9OUAvwHhoYuHaaET61d/8yn71b/2N/tnz4Gkm2tqK/Tk0ebBnaR9rmr8A4+8/frBPnz7da3g4W6bGoG67t7KeOS/XH8G9SXneUfZ6bJbBkp4MdEWHhOah3Z5mK2Ictu4ystno3/7h929+1N+r0slTBVIFUgVSBVIFUgVSBVIFUgVSBVIFUgVSBVIFHnYFEkB/2OOTru7nq0AC6D9f7dMnP8AKPGSA/p/9T/+RKgaAdeVkN+RiuxU1B9ncwIn1ai3lmbJ1UXTzh38BEgdKQHBM0s+ASIAhucbNWceZP/IH0D3oA1uwcHc4gtW3XKfPqHpD5nres86gsM6wsDMZseFnBYWC6vzOxv0kyN76buuO3FJYSAJ7YVTC4JzzWX/kB8Bu1xvbrbd2xLp94GD60cWFPb18LBV6BItkQqPW5Gf+8Ps/2B/+8AfrDUopgmNWrWAb8GC9arOzBdCxmp6MlW3t2eMr2wHS12uH+v2+Xcxn9u0339gvvv3GypCLDvjifOv1SlbBHIAcv86ivVdgjNe6bvOBy7ywSTm2vJvLgp0cdcD5ZDyx6QQFux+ugvRmBweilV3dXEvdTR4uNuLYATPevb7naUud2c8t6/etW7iiU1ByOLAS1eho6NUH5mBdfTxIge4c96yGiuNqY9VmqzmhxgcpZrHyBtwCto7KECYHfTQKKuPJ1PaHja02S1utHaBzDPpdGxZdy3sOft3CvbLp7mjzcqhc4/F0Kvj4frcR0Bc4Rrk9HFmX6yVTXO7VHau7Pau7ZGPHpg2vS91martysyTDu8i92QMIKVW6q7XJViZ7mLoCz1GbY+VMrfcHz5XHkp01w9q5wOngyVO7uHykfHvs62+o/+1CAP13v/uj/fmHV1YMhlYMRgJucW2ihsfxQQtR892h//lUh/xyV6QrF5036CuZy9xf09pPA/RYezFDWuriOjYNeDY1QFsZ6CjQQwZ6tPNGlcp6pg5So+NWwUTArh1nCuYNR5s9fQ+ih3EDrkdleMD8yuUm95o5vF4vtb6AuGSTa85pHArPzQ6KdrfyxyNAIfHWyzpWZl0rgOiaq0P9DHnOaiDRPPT8aGBvtOQGtEq9e3urtfro8WPlYHtjgsPp2MgTFcXYW3N9NJQoM15uHF4IzhsBa8yUP1dbaxafrFl+ahW91W5vy0+3tlmsbSjV/NA2p1oK9FVzlFMFNt+Azd3haFmvfwfQsQ4vBlKix6aVc79n1s/VNKJ50OnaRE1MA+2rKK2Bn1cfP9nVp08aNymtzez1+3f26v1buUqQ507t2MsAqjRAkQkOOPdGjkxgHYDK/GJssAlXZvxm62MRbNYBwDRF8IxQ9vf51DbeAL3nFxc2nozbeYPVOQ1OERJzb4vl1m5XW/v46drevn0rSMz84jME0J8+tcuLi5Cp3mubIrhWt3VftfAbZ4HoxHC/yaLBZeNs9vjJY3vy+ImugYagw/4QGik8wiAebcSInnlmxyrY8K/WulfWBZ/VNjEpp75vZ6zyA/xmXGutTV+7KNB//W//2v7m17/Wmo3NTbfLpd0uVxqLCM6ZmzSU0VTCmHFdZLW/UwOWu2Bw/wOaSYqifcb53Ky03uLeQqK9Yltw5tjT9EM0AZ04eKjEFWrBjaIWRGesaRLi9cffv36Av42lS0oVSBVIFUgVSBVIFUgVSBVIFUgVSBVIFUgVSBX4qSqQAPpPVen0OZ9bBRJA/9xGLF3vj1qBhwzQ/4v/3S3cY+4s0AiLdcBotGwmxxkL2uVi2UJXwAtgsAUEKBIFCs1OfP9Y6d+Az3m355Av2l13ugLSQHjBeBSn+pO8q89lI93vWbcsrTsoXJEXoCxQDIgS87ulFP43fA/woPfFDF1gRICCQDIO7OWBVVx3hMoX06ldTOc2iXbaXI+uNxPwAdRwnMluJtO8LKX2A6Af9pzvTmmJFfV4ONSBkhEVP9BmT6b1diOQwb3P5zP75Tff2C+//cYBIorRuhaM4v0f3n+w9x8+2KmpbTQaCAJGYOh2wliDu7Uv1wiI7p4Bg50ATWojA/1iPrf5bB5s4GfBdtudARhLznMNQL+5ttsbssbJ091aUeZWDHLrh7HyDPFCB3APWIPtcl72rT8oXBEfLL3JP+fagKOoF4+Hg21vF7ZbrVvVbp71Lc/IFs8CVN5at0tud2HlwK2jsa7fVzvb7Fa2Wrv6nKPTVNY5VZZnqIYLG5SFzXZHm+4B6APZOAPQPx12OtZ7B17EAnTKodlwYD2aQmjY6PbscO5YdXJQR23JOpcF9GEflJ5uYz8oyLZ3G2PuDWDL3He3A4d41JVmAGob85Wl5qwbgXPALOuK65vOLmw6m2suTKczW21cYfr23Qf7wx/+bK9fvxW85CBvXnBWDS6u1HbrdrfMPp0B6A4lXdTqVvR+eD65GgYCCI5ODX6/QbXMejn5vapZJihOZTUdGjYA6a54P2tO0qTBvTdqxuEaPF4Bter9OIUizHGAa3R+4GuMFPDr8/txBwDfT/a7rQ41toxGqj/3zs9G1wN9DZnY2gNOZ8wSLM9gyJ6NDbzUnFJG9qBtHmJPUI67IGMm0Pnp05XALNcWowRK8p9L5nmt5iLU1YBRxvvi4tJevnxh8/lFCywjyGbeKdN+vZENtpTV59psd2u2vW33tNXt0j69/WC3H29kUz8eT+zQPdttXdm2c1bm+2Q6NetkRhIAMRKoo58/fy71eYFDwTnGchyMDPR8OLBu7pnv1Hc+mdqc+IK6lnPG7WJhn95/sI8fPmrcWOM0SfzDqx90MM48G2KDA/Ph2bPnrnofDj0T/VC1c5oZOZtObDwaaq/liHbvnIuGCNmQ08iSedNJBNjcGwdNCK1jgs9wzWk5O5xOtt1VttkdBdDfvH7teeRhzwfCoxq/fPTIVekDt27nYE7dXN9on4vqbfY23AWA9vG5J2W+mk86srnnoImIcQeGR2jOvktz2Wa7cVcNmoSq2mqOdh2cdZ/RrYB5yP3SPEYjB3tEdIE50DBSHfVvNBCh/v/2l9/aN7/4hWp2fX1l1zc3gudA9GhRz3jFZyH7BM0X7DOv37yxN2/eSrXO84F1c0mTwj23EF9rodFNfSdqP9Ea5NoiQOd/M+datTxNR2okQaUe9srKx/X3v0sA/Uf9xTKdPFUgVSBVIFUgVSBVIFUgVSBVIFUgVSBVIFXggVcgAfQHPkDp8n62CiSA/rOVPn3wQ6zAQwbo//if/5cqWVTEoSqU6pG8Zey6s0x/PCd/GAAcVZdS4G33AiOu5ltLeY0Kna8RGgF0BsVA9unx1Rxra45H/afDCs9dJmdZUF0q5751y8K62LsD0APQFCAIMJ2f54/8/j0HnhGIkOUd/7cgM4ArwI02T/1wsHpfWfdsUiwCWyfDkdSZRQ5o8XMA/wH+KNVRZwM9j+eTHYFz/bwF6CfUlGRsB/tm5ZuHA8iB+hyAUQHaD3tBUO4fhfo3X35p3371ZQsRgdkCT5tNawEMHMWyejwe3rOMdttzAGNU1h/2gFvu+a7RYD6bST3LV4A/sIhxjdnBMbsYOHNzc22L5dpW671hz1sOelYOsNd2gCYQhVI+qM9lYQ8MLHrWK3LP+g727Af+dw1Ad6hMDbeLpe03m9ZmeFCObFAMLevmd3MJsbSUy30HW+OxHY572+xXtt64gwAAvTlsdRQ98uEnNp+O3cJ9V9msXwg+jSZjuzke7KaubLnd6DN2h4Odi9JORaFrZ/53e7nt67OOYKasucxYYfcc5z7ji/q8QJkfctEFtKXP9DHlACihymQOxQYNMotJK8DGXZnIHz5YHyCrRgQfF+51d6iU7fzx04398MNbe/f+k9Yl2dBRxSsYjvg8+LdrjcjOGbCNxt5fUXXssN0hnl4BoLdxAAL+tdZK3LNQ9MZs9Ki29rXtkQHRwnzCtY/HgnNxrcZ68Z4ILwXSAehBLd7aukO4Y5MMjhGhlu2ewRyvvJHhLxTCii5oWqWyIgXUEOEOALpGO1nWbaREj5bgwFAAa8zIZi0IhALQg6U31w08J4c+QlT2COAs4wkwZw5qXQuk7wWxf/WrX+nccX3F865Wa1sEZwHWDOM86HUsb3aWN9tWDX17dWPvfnhr1+8/af7yead+z9bdsx173XaOoDy3bs/65aAFvH2aN6xrp7rR2uYopxMbTCeWlw6kmb+Klhi7Mwb25xwf371Xsw5zPgL0V2/f2qu3b+SawLgzLjQdEAnx7bff2i9+8Qs5W5BRT2MAc5qD911eXth8Nr2LaojPh/tKfKzEibIofa2yD6OuR9nOMyDu6R7V4TEd3gSCEpwM9Maur2/V1MRaigpw1hEND5wPeM75mWv8LOPLPs6heijDvpBl/GQ6budvbA7hZuI40PDF7sD1RFtz5gz7EfOg3fd2BzvsKjV/xMaD9hkbIhOYA1oXAuiN5p8gegVAr9QkwnzD+eDll1/o4JlAfa+ur225XttivW7hNgD9jIlEsOBnruMgQvzD6zdv3Xp/s5Hy/BluCsyruEYUeUJ9um3eeXSUdzheOaiXU4mPRWzGcZcNnkHeRMLB63e/e/UQfx1L15QqkCqQKpAqkCqQKpAqkCqQKpAqkCqQKpAqkCrwE1UgAfSfqNDpYz67CiSA/tkNWbrgH7MCDxmg/1f/7D/XrQNzBHRCrnkLsvNcUE6K4ns55ijuFlh8rxw4AVd4X4e/ugcFG3+cHw/HNh2OpQqNSjmyxMnb3aP+dpdlB7N5Lmtl5aIDe4q+dft9q2Ux7vazR9R/gJgAUqSSk6D2Tpmufwt20xFmArbJOkf5yEtQHaVgUKADqThQb/almL/LRs4F9nuCUkASQTbA6qmxDip0ICzZzVLPA1fdGleW1sDAoLgEfgCs7NQ4vAzwgvt+fDHXEXOLUfEqSzoqy7dbKW2B7QD0mPUr9bOA6LlVeh6PKImxvb+zyUYlOh6O2tx6oFWEIoA+qW83G6kyAejAXwz5ASq9PLNen/vsB8v9ImQS3wFkVNF5yXHXeHCoDrbmvNx3nCNNY72zSdUfYfF4NDWOso9i0tWqAjW12xhH+L7dr229XdlmtxZo4n397knHZFja48eP7PJibuViY+VyYwPraByA/YvmaItTbYvN2sdwu7UjivheJoAdAfrueLJdfW5zu4HOjJPDZm/QAED2yX8nvzjke0cFumd3e925Z6Aq9+Aq+pllOfnBuVTOEVzKKplah59TzrKsyxtbrmmguLHF7dIKnCEA/V2HzW7brhXQ5p2j0NW12inkiLurg9vK+xFBonLSYwRAgOK+xpv2vhx496VAb+HgwfOjAWvx/gHozE3NiozmAAAgAElEQVQab6Jd+x2cC00FEdz7AnQVawdlOA0z3mAToTyfyfejKp37Yi3Ux0rQURndrCsiCg77FtArUqAkHqK8y4Zu2JsqO588Z5sX+dhffPGF9jycADiiAjiqrfkcKcY3G7c9B7BOJu1YykY8AHQsyoHonPebb77R17jfAWoZa2++ubXbm0V7D+Myt8tB1+alg0vOuV6s7OrdJ1tdL1rVe288tOOgb6fC1xx1x0r7TDBF7y5KAXnw+dhYreYNtxYfX17Y5PLSRtOJRy7g7EHzEnna67WaBNQo8P6DVOicm/tkrpHFTYQGQJdzMQbRIp97pFGApgnd/2YjFTggm3k1DRn1ca/ifSjvWSPUm9qRJ8+8Yh4Au9XwgqPHaCiwHNeSnqHdjuZWPN9qfbDlem+rtTc+qDEGAL33+cDY8hwhAoBD+2mocZzLvC+eD8V3UfbbBhjU56xTfiY2gFCbM/L+jrWwOO6fMeudazjsDlbtjwLocY3Imp77wz2BCIF+359F4ZcP7eP/P3tv8iNZum15bTM71jfeR0T23FuUnpiAhAABEiqp6knFg5KQkKpARQkVDJiUkBi8ESrVpBgygxH/FXfy3u0zMzKj8c7c+u6YGfqt/e3jnlklZhnhIX1+da5nuJvZOWd/jbnst9dayW2FVgE1FqT3kquXL4wDBTq1A9iv2F8Etf29UWp54h2KtD+Yye4dC/f31zfVnzidVstGODG021WTBfsXYyOXkPR6ihnQmsXJBJeSvZTxHE/3ZV8jvsfHmudkv//961/yz6r82rkCuQK5ArkCuQK5ArkCuQK5ArkCuQK5ArkCuQLPvAIZoD/zAcqX99EqkAH6Ryt9PvFzrMBzBuj/5f/0lypZAGQ+1MeeHcAVoCogGhA5wMPD+MFub+7cRjtJYKUaPcI5HlW4p8MTWaLzAT2AA3j5w/ev7YfXr6XG3GyARgfrdlqy38YOHHjT7fes1myatVqCN4IT5LBuN1Lo8VUBBwD6ExUu8JwMaux2K+vsnVuir5erCvDtgQHLlR12pWALYAM1+hHb3WRPLZgGoOJaKlvktW2ACftS8CMASb/XVa5wKLwBVVvswrnulCGLsrwtVW8hGAVkA2Tys07T4QU/QwUayuKAEqgkT1BYDwfVffEzDmBLALvDHsU++fTFo006yv6UWR8QKb4DCFHV++EKe2rIOACydCH1ms4ZanN+r+zwBD2xJ8a+nSOUiYwb1tAPU/K8U5Z0rW6yyU9Z7NTqZIRS9dz63UGlIF0sV8YBgA6gM19ObboAui0rEHbSbxnH5dmJbKxfXF1Z43Zs9dsHaxAhUBS6zpntdUwXCwdQwDYzW9O8kZo26o3CVuXBljuf+wJrsmmngcLVqz7vatZsoNh8nOcCfSkZOO4/ADqgOdZXp9e3dqcnq+moOSp/wNhqvamgZymb6qNglYDcZmvNVteaLVTE9WSdnpowjp5l7kpyFNcO1bnuUMh7k4dbWAMhZU8te/RSNZetvcC4A/RoCuH+2ynj+hEQOpgFqIUjAerz0WAoFTrriHkSXwGt+b6jkSIym7GcPhz8utrNx7lUr1u/R855v4KZ3A9NMFjqRyMA85eIA3KXY6/CQYPnKcM7wfLdbm27Dc0rywqwMldQUDP/3r17pyOaPFjPYScuu/AEQeMcMZYB0NkDAYgcKIa//PJLfY/1BVT+8ccfdQ7U0tiHM184z+mgY19djuzLS1e0c6zmS5vdEXOwlKKda+2dn1rjdGi1fvdR0Y3tNmrzozf7SAUMuF2x52yq/eD06tJOX7yw04tzQWos4JfzuS1nMxvf31eq8bvrG7u9vlHtUG+/ePnSPv/qK/v866+0BkMhDZzn37LS7/U0l1a6fwfo3CeOGOznWPvzWsB24iNGo6EaMlCMez3u7WHyIMANXHaA3ldUAfA75qsadJqFfk792ZvuxjO7H8+1RmIfikYg/s08oS6393d2d39XKbCfAvFoHGO+01XAEo+5z3OXK3/fCYAMOPfmrEdXFI9qcIV2gHwA+m6DI8mjSwPNBhw004QDA3skz+NauSfmXcGeI6t5YjVczX2Kmv/8XHXSOLD+aAIjdkEW6ntdfBOXkE672kdocru+ubHbu/uqSY4IhSY3ejhU+zJNOawdHD/ifcTnqDex8KWGFTVmbLXDRFOBN4iMdc5Ha/cM0J/j36L5mnIFcgVyBXIFcgVyBXIFcgVyBXIFcgVyBXIFPmQFMkD/kNXO5/qUKpAB+qc0Wvlaf/EKPGeA/vf+yX+u+x+OhjYajgQP9MF5nVxhhxb8rNt2mBEf1j88TOz25la56DK8BpzzHKldsft2VTavCURHxRYQ9fV339v3339n9/djWy2xZQbGuAqYnO6LywvlQJMVvcGKeI3aGJi6lOIO2OjWu66QfmrhHkA7zg9EF0hBMb7eSEUfqkaBICy2y7IC0jVyYIHnBL2mL+znsUYGn0YDwbYsjXxv1MPUiHt2lXe3Akso0IHk++3W4R+Q43i0NjVtNpUVHSrzY7kzWcDvXRXs9XS7ZSmTZYPdTHXqCJq3pZwGanc1NnFt5b5m+wM0iAaCrh5DAwOAlzpQP1S7srUH2K2WGsfJdKImAw7uCdBDQwPWvGT+8qXaMcbKQ295LnHKue4NsBhPub4JALkCfaFs5euba8+bx0J+QBOAX9vpyZmdn13ZaHCqBglAroDyZiuovEKVvlraw5Tc33tbrhcOao5HOxt17YLj7ESQ7uL83Fr3U2uOZ1bsygTQa3a3XdvddmWT+UzOCYvV0sqiaSXxAS1XWTNHl0sA1UY541JBt7BqpxGhEEgWWJcSv63v5IAr81vWxm7Z7FbNKKCPruQ/mgPZQd9arY4VrbbmjavtF7ZcbdLhlts6uO90/9jAA66aTZT/vj79C0W8z5ewmw4FOmhV8BxHhTbNKT5XBO441AvgNZSCVVB7r/uhgQZ4yRpiPTN3+Jlg4mqlOcN9stYCZg+SwwFrgPtnbENbGznsNA3gwMDBPOSaWb/9Afb1veq+uD8ppdsddzpI1ttH1kZ6HvOO15kv5rZczB8bZtQM0dP9CnYy5w+AzI2VO5wWfB/BLv/s7FTrdkxzx3iscYIrMq9pHOFeXOYfhzcHeb50T3XQepHDArEFO8FpLLeBoQ5dS+1zd3e3Up8LtM9RtLu69/x0aL/++pX9O1++8OaR7cYWxCfcPthyuqis/4tB347Dnh07j3swTgY4GhB1UEVr4LKxWCkqQU0VxD6cndrg4tyGJyMbDn1NT+/HNkERD/y8vRXInk9nOoiJuLy8slefvbJvfv1r+/pXv9Le4mr7ua1Rea9WWiNh2c8aZW5cJwU6DgXhKKLGlpcvVRvGlRq+efvG3mIrrtzwjQofAL2BghoY3GxqP1FWOPsNzR9SsaPCb9pkutSBUwP1ZD6FMwX1UMNGufO4h9lUtWfsaYjgHqNJgu+ci2xzjlCkM+xcW6jvAcTUlMXDPJFyHFcKjv1e471k7VKL5VoHe2e839Dc8/LVK4Hs+JvAbf7X2k8VDTAcKRYEgE7NmVtqVhj0rTcYKG/c58nWysPedk/cWaRabzt89xgFV9ATF0EcBI1XnJs4EiOCYberHFVYJ8x7QDrvkexl/DeKdNao3peSAh2Azle8x7KfTlDEL31v4Hr5+t3vv//F/7bKJ8gVyBXIFcgVyBXIFcgVyBXIFcgVyBXIFcgVyBV4vhXIAP35jk2+so9bgQzQP27989mfWQWeM0D/j/7q31e1pBrtJ/hFJnOAdJTF5Hh3uvpZfKEkv8daejqtIKKgIwCr06mA4aCPKnUomCil2v29vX79vb1+/dru7+4FNbBydzVj3168fGFffvGFnZ9f2HQys8kDueEOUB0sAgPWDutRVNdqsngn81y20GZSWgO5Ot1OlWebgtP1GCAhoCSy2IG6skXG/haKdsB2PbJ2awIOjVpDz5VKlFzvlO0NXFCussBdx3rk7SZ7XqAMr8cRwMztvwtrF43KEhxYsURJO5+57TYZ2qkZwRsZwnqb//ZD58Det9sVEOPfsinGanlHjjeq/MIBVK8vVTIQlGsPSEsOPWAfIKP6AkB2WwF/wJjbOHe8/nNAr8NdoCBwkTnjQsaDQKfblI9kwYwKmJ8BZanZj29+tDdv3lT2yoAwQBmABoB+dflK3x+bAA6GCpsM9dl0ZrPZ1O7GN3Zzf23L1dxQvJPZe3HSt8vTvkCkANzJifWmS+vNVtY+eDRArVG3H6djezN9sPFsKpUogL6OwrnXV71pUtjv9rYYz20xfgScKM/b7aZ1WoWaTGThTX40MLLfV3MA9UEJPScDebOp8qiZT4LHVQZ4W7CTA4AeqvElsHz1qECnxg/TqT1MZjabA9mZ8wB0IOJjfjhYNwB6zH23Rt/b4bivADr5zxqvnquyHVx7Awp11HUIOLqDRMzpsEmnOcDz3IF9q2QJ71biMa+xg+612SNQuLv9upornDJWsQ4O0B3AMf7sLYDs09MT3ZsaPZI6O5wdtI5kpc/aTHnMzHPZ+C90hOo/oC6vG69Tr3G/qPNpFvE5DOQL6BwOB974gz08DSp+UAs16SgH2u2yiaPg3mVpvdk4MCSX23Bp8PWIHXa8ftSNuQ285fC61ez84tT+7l/8yn79736j+2A/nI0nNrm5t9n9g99XvW5l0bBtu2mlGgq8iaXTZc8cKIIAUC6FMHNlvtTeRn251tagZ61h39pqbOhobO5vbmx8c2vju3t7eBgLMms/LEtvAri4tJevXgqec1Az9muaoHyuz6v6Cqxipb9auRX87a3WAePHuQDoHDSd8MU+9e7tW3v77p3+TcQC+7/W79lZtR+xt/Dvs9MzNYEoEz01TuDIsKDZZQXsTQ0kKVtdbgopMkLfUYiX7uzB73jdcBHwZo+O7oXmBY4Aw9QYCE3eeeSHs5c9dTvxGIKa9m3+k72cOTKfLdRssFlvfD9vNOwqqfpZi0D3AP4AdObriRT6I1mwc7DfTnE3oFkhqdK1h9N4lRq41jtvNpIjBBEqvIcl5xWPQmnLYYP5GI0fNd4vV2srU524XjXEKP3BnQw4ajXeh6iBJXcKb3YD3jPX/X2v4+/J600VA8Jc4etvf/ftM/tLLF9OrkCuQK5ArkCuQK5ArkCuQK5ArkCuQK5ArkCuwIesQAboH7La+VyfUgUyQP+URitf6y9egecM0P+9/+LXun8pPgVj+5XVa9jMAoueWj8DG/iQfIpicb6orIcBHO2uvw5AhNcC8vBvQKpnAI/t7TuHJ/w3akzALeAJWPvixUv7+uuv7fLi0sa3YxvfjAXYQ50pGJVyzKU6xNp5D2x1FSLXxrVyfs4bQBbYCFgH0MXPyDT3fOtjpRIk+xyldkPgLOVZy5res7ADLsR3ahTAxdXKDjjjuc16Xdnonv+LHXZLCnQgOtBFQGmztnsUqne3AnOyxgWWyuq9+aT2sH1g0b5SSfp4kW3+aNu73O5tQQ66NZIauqv8duyvgZdhxS1oSiNBAib8m/vnAIi68rNlD/djHShQORiL4aAvRSN3ICvvokgK0hPZV3MwBqG+xMKaY7ZYCEAdUHAmiDQangigY+XOa0nhDByu1ZSDTrOGGjYebu1ufC0FerzuxUlPEP1k6ONN88ZgvrHBfG29WkN1ajQL+2FyrwMFujLWy9Kag6E1hyMBMNklb3a2vp/bejy3w95t0LFpb7dRn8f9OaQH+gIauS4pXCcPNnlgrq5k08xBgwOw3JWcfsCA9xQgzS1+BhzHxh0oGHPzbjy2+zFW8wBi8qcB6I1Kkf00x5wIAL5inzkcXPkc5wQKa570e0/gmDsnYPMeX4LXNW9MCLtyh8Q/vbZYXwDnGENiDloo3htFNTa8bsB6nUOZ5RtBRa6V59N0guME+fXRtPOosH+MR6CRRLDy8Kgydhi+tPV6VVlHR2PN07x3j5ZmRu0rq+0YN14j5pI7ByTInHLWQ4VL0w3zxgGsr9uw2H7Mg8aVwQ9e090kwlpfnRSqt6t6UTHX7OzyzH79F7+2b/7uN7LmVsyFAPqdTe8eqviCdc1sXdRtq4YOd0LoD4Y2GI6UVR61xv4dBTtNQbEHNrpt4wCsas88HO3u/Xu7e39tUwHxue6tqDfULIRKGZiNkv4LLNy/+kr3HbnlNIrQ1BL3xnrdrFc6IpaAcWZ/A+Bj4c5BQw0wmkaEeC+QS8npqY2kjvcGFZww+D2PjecCgmlsQFEe+9B0trbpjAx15rvvzb5+gLzudKB1QNNBanig2YF14XnkJ9V4MbfUFLXbVu+FXK+iKuyoc3L/PEZzPs1t6h4xBrEe+NlkOjNcWmiIiDXCnnhxcfGTeAPgObVlTigyA9cDxWPUpD7nvPPFAt94RVEA3mXVj9p9u7aloh/8NQDrBvRv1KtaUtcRYP70pLovGroOOK+kRhaut9ztXXmufHOvJXO/aDQFy+M9Qk4bWOYffW1q/1ID0Frzl3XFfOLrb37351/8b6t8glyBXIFcgVyBXIFcgVyBXIFcgVyBXIFcgVyBXIHnW4EM0J/v2OQr+7gVyAD949Y/n/2ZVeA5A/Sv/8OXqlZAYD7E54N+snIj45Tf/xQEWaUsBox79vJRlr5SyCZlqkNkt4zGyjYA0XQ2tels5lmuy1WCUg6ssW4HmmBlu56vbTVfVR/Wo7Lkg3os3QEGoTSUhe7xUNlOPwLtVqU4BRoBeQFxkTUM0IvM9gBfAoEoTBMEV3GwdZdCz8EC9xvw4CmoC/vsp0DaoSL5sp6NLovrTst6wNUE0bD8vX7/1q7fva0yq1G08xyOgJluyUse767KmeY1yRUGkgZYWmz2tirNNoLA/oWlMznsQKWonZoFyIuPJgAaD2TX7y4C1JH7fP/2nb1/904274wZKnfOJwtzYM7ObfFPiAEYjZTb/PnnnwvCReMFylQOAPp2vxPAjjp1Oj3Zt/d7w0rVSr6v7IlLh2KcY7VZ2HJD5rFbBfP8YbdpJ33grQNWxqjzsLDOZGGDuqviu/2e3e/WNt6tbYFSFtUwdvrtjlmnK+WmoP1ub/X13uob7IpDKcy8IQO9nppC3CkBy3Lgb9RyuVjYYj6TEjdylYtmS2AsFKjUiIRyhgUWzL+ZAyhosaEu9w5bua+5MuDJX94IEG6xgsZOXUA+NXdI9SrZaDUfYbuKBSi3FbgD2mLzz9x7qkD3jPRHgO4aatS03oTiCnQaJPy64pDytNOpVNjKaZZrw0+dG2Lfi+tlHrLegdaMkzeftAQVzy/OZc0dj40s5YDbUttzHUQQJCU84Nzzmjea466qd6jHuozn7vdAVdbNpgLtvIYaKbauhg+gH3te3L+r6amDw38eH+eQRbiU7FF/V6bHuWMseX0e+wj3H++zP+rb5eeXdvHqQvfFOVazhS3GU1sBwlOO+x43h27bDiiKU1ONmpN6RCa0q7GZjif2cHdvh/JQNbIUvY5x7M2bD6Qmf39t99c3tlp4A5SaYKhbg2YRH3uaLk4vL+3s4kI1kj23nAiwcPf918cC9wqO1AAwmzlklc9Czfe9ft/V0DRtNItqXwL+41jR7XWr2gHPiXsAZmtu0IyTHFK4TkA2oP7712/t++/f2XQ2t7JkDbMX7W1bsleXOhqNmvWxLqfZJ9m8Mz7e4OXrQXbvOCIwd4qGrpf3QVTvbtV+1N7FIQcOWeMfNQ68FvfmcRfecMSB+nw8nigegAYbDt+r/XHxHkVzCgCauaK5T+PFYW/l8VAp5pkTR3WB1AXwo4mMvWyxXgum8/4qF4JGzY5q+vE1iurc79/hvJxmUKMXhXWIr0jrBYBOc5WOlMvOvMd5RvsdriKDgZovOBjfsMu/vb1TbbBy91iKpcb3t3/47pn9JZYvJ1cgVyBXIFcgVyBXIFcgVyBXIFcgVyBXIFcgV+BDViAD9A9Z7XyuT6kCGaB/SqOVr/UXr8BzBugXfzHQ/QeUQZmnzNoXL6osbwCDYLfsu93eFTBIDu1TUIUddL1R6IP8gFwAUFlAk7OMwg8b44O/hhR/6cN6rGH5b4AVH/Lzwf2xPJqVJptYPrznGrEax9oWiAJo4cN6YeKaCRIAKALuASRCEQd8A6ADi5UXjd0tSvN6TarZsGzuABdQeBbNal6EtbEU6+m5oe7k/v3r6ABMUMkhFffTRkVeFFIrA5Sp77DXFYAFXvNFhvOPP7y2H19/X9ljo4Q9wSp85Ln0HNh1Y18OMATwUBOsxHlNQOT19bW9f//eFpvSVvuarbb7CpgBeIFlgK8A0qjgUbgDVmmYkIUy1zkcCqBzb9zv999+Z+TWA4HiuVw6tePf3Ddf2Lajhv/mm2/s17/+teZQqHpD8QsUnpNpv37My63XuA6spd29QI4Fh4OtAcHJ7lrNBg1kjwcr966i5+g2zbrNmh33W7dZns2tuJtY825iw6KlZoyTs1NbN+u2adZtd3RYzutuaeyoN6p5aGQj19s2aLTd5p+Me+B0ajQIYCZ3AHLvk6qVuaSsZGDWdvPoZgCgauJIkGBuUqDLifyxt4HT6niE6nVlHQP5+e4glsxxh2hK9k4qaDwYOMK5gJ/LanxL/rKvOR7q8QKuVA53hADoAWldVuu54QECXemOrbqDadZUzEf+LUX5ZmPlxuMDYo0EMK5s1Ouo22tyrCA3nPUf+875+ZmdX5y53X66rwD91SJM8QmsxcfmGbdPZ5wCvD+F59Ggsl6jjH2w9XpZ7XOhVpYld3JCiPuLvVB59x1cDbqqgZ+rrBTgUi3Llh33C7d6f3r+aDh4WnP2t1Co67FtLNZb1uo/ZptvVxvbzpa2W66rhppar2u1Yd9q/V6lmgacN1udSl3Nddxe39jN22s1/NDEwtHsd63od22z22rP5HjAvv36RpEOuo4GTSLuIkDdAui2ez3jCIcSHgeoxurdnRfIRZ96Fvx8VjUB8LpqrDocK0gLJMe1giiEyqVCLiV+D5Gf/f76vb19+1ZRHexLHIpPGI30msDzu7s7+81v/sb+39/8jV3f3Auc73bsDVicS6xtzeJo3W7TLq8udYTDAWs35ndAYKa+IPFwUJ0T4M8Xrh9cz7t377yBKK3JcCvgXq6urgT7Y1+ezRd2fz+2m5tbOW/88MMPHoWSXF7Ya3mvCtcJIHqAcRoHiK5AUe459izKuh1rrkrXexpuBeu1zVbrx5gSnD3qZkeJ1b3JBlcY6t7p9aprOx+d2NXpqZ0PR1UdGNMt17B6tGLvdftqZCNO5YsvvrAvv/xS7hQ02NAIE+833377nX377be632hqo26/+2POQP/F/7jMJ8gVyBXIFcgVyBXIFcgVyBXIFcgVyBXIFcgVeMYVyAD9GQ9OvrSPWoEM0D9q+fPJn1sFnjNA/zv/yZcql8Blr2cnUoBfCAZ4FnBblrgzcm/JjkYBTsap1J5ujevqbVfaYln9CNCTOg6F3L6slN+yoU3qTRS7wAPgI9bOvCY28Jy7dSysaQ3rdVw5x3kcTq8FUe7v7wQUHEN7jjtqRkAFP+MI2MbvAUTKbX4yQSLrPBTo3TYQt2Pt1qNCHFgEUAVgO603A7SjElcDQbJ7516wY3cos9C5UXVi4x62yIB0ctI5eC3VarWSffv9/a2unYYBB56onbtSzVNbQOFqvZQyMxSBJ6cndnZ6qvFzBfqDzdZbm69Lmy7X9iBr8YkUouvlyiFncgxAWQ0wIyPdQRUAfWRnqC+TPTdQ6/b9e7u9vhY0wUKZehw49qUUi9glcy9kbAPjA6CT+dtCwdtqJpC/tvlyYZPF3GarRaWaNWtY3VBDNgUrAWqotLcA5HSt1LxWmNULTgUo87zm+nFrjSPwdu1W1PO59aYr605Xdtbp2YurKzu/vLR9r22HXsv2Ydd+2NuiPNhyv5fKG1eD/WZrzd3RmjRuHHA1QCqO9Tdz6dHmX3VDBaw575bngHYpeTkOKNgdqtJQIuV4yvYOBTq232pGQW0K9ON8fip9SRWvx/i9quGjBsx2oO1QG7W4lqLmdmSFK48agC47661AmivQuw73G4QUePyBVMJ6DaS2ktvqd49Kaofm3GOsEQfoHWVxO0DfWglI3u4qZbkrW90i3uG7g39lli+Wstbm37w2SuAe9vJlqTxnrjvgt6uC3TnCxwGFfSnwy3pQg8G+lHI3FOfxvaplSSPB2rC2R1XszShpvBIMlbJWme2eD69rrtc9WkIZ2Q2tfzUyHFHjMza+pz0C9NTYIJt0z2rniPWmeAlq13IVuY5Oy9rDrrWGnsMtq3rcCJZbO2x2HuVAYwH59cOeWZdcdj+P5lWjEFyVY8JhbyjQJ3djAfSAz2HhvlOWt+eXz7EXf5io1nHvvlfF/EKRXVh30NcRTRPUGdCKk0UowQG6qM8ZWzWe7Et37Ejq+RgP3kuAuexdOA5cnJ9rr8epgTlZ3cNsqn2LvTHugTFodzqqN/scyu4//vE7+/0fALcTvUfJyv2AWwrXXpNrRKfTNPZIGo2Y6BqrFFnCa3KtzCXqybXws4hgoBkIRTrPe/Pmjb1980bnZq8gB5w1wroDuqsxajjU3s1rkFs+mS2MKIbr9+/t3fv32tt4jxoOR1UzVUQaYMOuaA322JRx7uvT33LYBzkA5wHQl9utcWje8D7UqLsCveENENoziBBJ+fF6f+z37WQwtAuuoT/w9dBq+Q639/1GTgubjZrZOq2ODQdDu7y6UpMAzWZFvdB7G00MKM+//fO3OsbjB9USRTxfv/9TBujP7W/RfD25ArkCuQK5ArkCuQK5ArkCuQK5ArkCuQK5Ah+yAhmgf8hq53N9ShXIAP1TGq18rb94BZ4zQP+P/+F/oPtHDUdeKgBdwGF04hCtWQhsu9rQFYccgCtkfgCugBsO0D2nlecIKB+SklZQ0SEP8Bw9LdADGAFw3pBzvl7p+YUyftvWlxq4Yz3ZyPak+A3Y7gDdFegAEdStoVgobhMAACAASURBVCLnmgA4QMwACUAGAXTycBOQliV7sqAn6xbIyWtwLmANj+O1lMuNze8RiOnKvlajYa26Zz5TJx6H8ne328rSWNnuq1XKFHe4T41Racv+vNWqIB7K1s2GDOG1ABNAG9jkGdVFZesNvEaVuSu3sjSWxTJKwvMzGwyGSXm8tcliZePF0u4mM7u5vpZSUMrz9Vo1qWyuU+axFOioz0/PBM9RoFNP4JospeczW83ngiNSQ5elXmubVPY4CWDf3aN2nY4A+q9+9SupTEG1eq0EPQHn9wCyxcwhIMrKY808xtvrT+3JPwcgoxh3O/W9AHqtqFmjqFeAt9zMrdzMbL1ygAeAOlvv7XR9sMv+0F69fGWXL66sfjKw2qhvlizLUZFOVmt7WK1svlhKWbqeL2w/W1o5W+iapeKUdbg3T0TjBVC4Q959u+lzTjAZ0AZvP1b5y6jMHXa6NbMs3LlXgBgK+ARY+e+dQPmjhTsNBPsDatpH0NuoM8+Yv49qcM1RbPgTQIeDay5t3AGBZgtqDKTuD3qy6AYKAjfL3VZjKucIgVMH6IB0t5P28WnUHIYzbwOeMz95jqvdt4Yy/IDNPCAyOSY85oED0b16ynxOThaeCm6pCaFus/lca5qxCFW0gHPK/NbrFU0H3QBvgWwHtQ69U61Vc1f08ztgatGkAcDzw92a3hsYnlrTR7SD9oT02oyt9gLGl9IcDmrawdGB2oa9vc9lB5cRa7BYLnQvAdm1vwjSdtV8g8K50+9Z92RonZOB1jyNCQVOA5u91bYHRWIAMo0GkH7HDp1W9XpAfOYSPR6y7z4c1SSzni9l4R4q63q7sHqnaYdk7y8nEEDtwh0ztE9vd1bQFFWrS43O/QJXBycjG4xGVTQH908DBPc/vr+3u/t7m02n/hrJiYLiq4Ep7ZVq9GD/pemk7bn37nhxptdlbdAJ4u+TrHscIkrt1aFUTy+otUUDABD5+vre3r/n/HO9L6hZQTEOpjkuh41WWqOdtp7L+wXjo6aNXt/3wvR+QJMHawG1NQd7K3OFPRgV+Y9vfhQ0nk4nnvOtLHSs3HEq8Fx6b2yp22q7sznvm/OlPYzHavhij+Y9gPdW7h/oXkVALNmDlnrvoHmGIxwNuPf1dmur7dbmNB8Rf0JD1L60TUlTiM/pAhBOlEXhbglRD0v3FU1yg07XTro9G3YiHqRlzYKjqb1FFvV0IRxMESdqEkgW7i0e1yjkKhO58DiUfPftd2rUUpNJ6gT6w59f/+J/W+UT5ArkCuQK5ArkCuQK5ArkCuQK5ArkCuQK5ArkCjzfCmSA/nzHJl/Zx61ABugft/757M+sAs8ZoP9X/+wvVS0+zAcY8EF5gOi4bj7kJ9N1Op0JBKA8lMqsDswsKttt1Of8DLATecGbcmcbFHVJRStoBZRESbp3O2ZlUkv1tnYoT45ss23DRsdGjY7U3sAJQIeg4GYroM91AExlY320CqqCYWS7visFUsKaOVTAyuVuNQXRPMP4McedTF4AOt9DhVsB9KRCFtw71gwtOzAhcr6lPt57NqznuwP3PfA6MtAF54GvTwA60MFBHmDH82YdxrgCMayjt+VO0A7AFBm3AJkYt5j22PqOFyu7m0xkO4z9MBnoe0B3sudWvjkW9rWa7NoZf46zwdBOB4NKvY8Ssdysbb/dVA0J3OeKBoH5vKofNe8ngI7V79dffy37X5TqjENY35Pbez+b2MNyXilp4S1y9D4+Zm8bjQsoRs0elby1gx1rBytanjvMsVlNbbN8sO1m6deyK+3FoWEvDoVd9UeycD+7OBc8xwI7ADoZ7LfTmY7JbKb5tJzObPMwse14KogotwKg43Yn2BzKX0DyACVt3+3mOfyxAYlXmtesA71AslyXNTZg/GjKdpfidIXiNAA6tvFJ1Zwe57nOnL+0eh23A8+p9rnJfyfb8HS9ihJIAD1ei8ehjsU+O2zomZMouFFRh826VOkpnz3mUmSiKxs7gbr4zvPCJl7W7fu9FXVvqHHVtsPEp7bs8fhQJwfI5lqBk0QQMBY00FBn1kscUesYh5hTgn0pZzyuO2zZ+d7uEAvBOHWqtfoUnMdzuYaIKIjrjHuNqAoeG9bloS53u3MHwGFDzvhH9jWP4+f8Pu4h7L+7w4H1zk6sdzoSXJWKuWhbsa/piCaEQ6dpZbdl22Zdc8atslH7uio+7uGw29thi0PE455mrYbVWg0yFypVuO32diRaY+1QmaYG2kVoEwgbegD/6PTUhmcnGkftRbiRzKY2f/JewF63T84UMZeiSecn/07zlb038riB56ln4zH6oNmwRrNQMxEAHTcUz/n2/S8aT2azlc2nuH14FjvvI5V1eZMGF1f6p64QvV9EjnnsHzEegHYawIDon332mQ72VX7Pa4SF+93drd4DgeiP7gPu2KAGmQSfV7u9rXalLdYbwXagN5boAtF9z1jnGiLCJN4v+bfG8smewRxm3yT2AnCu9xbG/3iwnR11n7rOdsuONMcU/j6paAW93x7VPMF7ih7bbFmvaFpP4N/XqhpF2h1vUEmRBsyh/W6v99Z4vyHaBIjOfhSxHG9/fGNvf3wrG/+nsQV/+DYD9Gf2p2i+nFyBXIFcgVyBXIFcgVyBXIFcgVyBXIFcgVyBD1qBDNA/aLnzyT6hCmSA/gkNVr7UX74Czxmg/89//c9UAAdsQ33IHh+CB4DDotkzzQHpbuWO0q8OEGmGwq8jJSEf/KNAiw/wl9u1LbFp324r2HZEjZqU6qHYdIi9F8RoKoO8ZT1r6gD0Ciok22QUokAfQAIKSlSRUpwnNSq/32Pnu9tbp+tKT8GfjVs+Y2fd65Nr7MArct35LgW6cnkdnABG3GbbM5sDDBHHDUQHKDyqWt3eGegsRfNqZceDg0UeE7npqE+7HbeID1gByOQIWIj6PGpSXSPXcXR1rCtuXbGtzPiu23Mrl3qPNfnBpotllVMLWEYlDgjlsZyHf9eBI61WpTAMgO6q8Z1U6ALowBgB171+tpjObDGdulLR4NIN5boPez1ZIL98+VIq29XCreMDetJQMV0vbbbxDHS/RwbX7ckjf7qObXWzKYAOMBQ03K5tvVtZvagLrKHiRIG+3UzNDqU/t9m0r4qefVn07Kzt8LXd7dq23bBtu5CynWvebHf2bjy2t/dj2UED1+aTie1nC9tPF27R3mppfBjH9WpZKXoB0ZfnZ3ZxflpBKWoQcznmvkcXu3V5jDOqelTl641ntnNIga6fO0BHrR+gHXW/vx5W4Cj1saYurN1yda1AvxTkDqqZf7gUoEB3e3acGdqCgVj0y3aaeS1rdLcMD9DN9aL2B/wHnA5L97BwD1Vz5HiruYRmmsPRaoDkmjdB8PuA0Y/jDGj263wK1gF97C/AzXfv3jtsFDjvujNGOiJfOmCuZ8/7vhJ7VexdTwE64Hw0GmjN88X547p5XDTK/Hz8uKan6vdwmuD6ODjvUwU8vRJch1wbsPBObh0BRzl3ANvIFMceXQD9jOiMSx3D7sC6taa1a27fznl3Rd1WzZotawe9rho+5NqxFVyubN1xDziY9sOqWaFZt2PzUeXNY5sKTajLel8OIMBnlPxHd/OQy0arZaPzUzs5O632dBqWptzXw4P2OGWC42JADAD7gBo73JEj5lqsaeA0rgbUKermcR4g3sfcbpTvLZoehgPBc2qCtT/xHTw+5tdmvbfNZq8aRPZ2jFc4iXANig1YLu2HH16nrO77KtM95hZgmxgB5lw0E2nvSAr0cDxhn5hMAOjTag7Fvsv3mFfrcm9rIiI226pOcnOQi4Q3dXFUVus1h/De7OVOLvFa7AGC51rXrrRnzMua2Z74hgTGaToAnh8aj40t2lOOB9U4Gsmatbq1OeqNqhFJkSlNmtTccUWHmtAcoAdobzbcBaLc7qr5PX2Y2mwykesM8z/eE37/52zh/sv/dZnPkCuQK5ArkCuQK5ArkCuQK5ArkCuQK5ArkCvwfCuQAfrzHZt8ZR+3Ahmgf9z657M/swo8Z4D+v/+ff61qhSIPoBRgz6H5KgEqQNm+Uj/Kah174fThPR+wQ0YE/gCUykbeKOt6ulgIAIRKsIbVe+GQID7UdwJTl22vgDRgel+39r6hbGWp6cpSEB2ZbFjUCvDqg35/jKvZd1YC0Ld7G4z6NhwNZNU+n6EKX9voZGij00EFMMJymdcUeBkMKuUh8Ecgwz3GKzDUwCb4aALooSb1TGrAs0MpjgPQebcTCAsIQf65VMsJovC6wGmeF3AbGBOW8AGbZBhcc/v7AIbUL1SqAZaORdMOjUIKSOzbOVCXFvW68pcDRIpc7w8CsgH2AqBzbZUaerMWRFe+barz7OHBZg8TjQXXAIQ/GQxsNBgI1nIAjKYPDzZ9mFRwqLSjrcqtLUuHXq7UBp5hH+ywUNAQcNXp2LFer5o2JvOJTecTqzVqAvSvXr2yQ7m0/XZhzaLmLgonJ/br7qn9nd6pDQsH4PD5me1tbntFCjCeq83Gfri+sR9ubu327k7qZwB6bbkxW651P7L6Jnd4PrfFPKBuzy4vLuzLLz6zz169+Al8/bl6mfUADAMtBpRCMbylAWS1foxDoDEERfgT6CkLd3LgiTmQ4hhwBjA+Ghns3U5LB//NWPHlam4ArmegozynlmQ5X146iIz60twAUMYZIaCy53p7rEFcL+sNFfrTXPTHfPRHxS1tAnXgLTbggoA+bsrHTntINKiEMjhs0QPEXl/f2Nu375TT7WBzqCYJIKpbfqd5lSA8czHU2JWTxc8cJagJ9392diIL+4Dt8Z17j3UZNeR3AFeOWFNPGwe4Xn73c4DO+udnXAu/D7eOANRcy/8fQP/8889lHX4+OrNhs2f9ZqdaN+v6UXN4Um7UaHBzc2Pz+cIWS6z6dxWQbdYLRUsA0Kv1VdTs0KiZNbxxgaaJbhMlclvNPdW+nJogwh0Ad5HT8zM7uTjTvhpKaizJH+7HVfMCjRrtZksNHQH8n+5Jj/sjDVZEEqBi97mBq4Ysw5MNvxo+eh3r9nuKFCF3m3lLPcn/xlEk5sLxAICu227rTQvUPhw84v2MuYpqnONv//Zv7Te/+Y3s2AO0M7fioMHk7PzsJ+Cf+2CexnxAfT+ZPOjaA3A/BegxrwKgY+Ue7wU4p2w33hATe0U0r1AjRXwMhj7mRaHHxHmlQKeRKWIH1HPksLxaj8R9kH/eeLrflLY74ABDBMlRcLvOUR6sOLrzDOflfYEYCPbsuDYB9G2pta9oDRT9REXUm2qiivktt4Nyr/fheM9gLWWA/sz+EM2XkyuQK5ArkCuQK5ArkCuQK5ArkCuQK5ArkCvwgSuQAfoHLng+3SdTgQzQP5mhyhf6ISrwnAH6v/q//mUFhlEI8iH4U0AU9tHA86dqbYBSF6vzlA8s5TNqRkHspJDb7Wy6mOuYYxMsiL6xOjnkQNIWKl/s2ZtWT9AAgC74gk31zqxZuh27YNV+b3Ujk7kmYCLwoyzuje3WZIMn+2sstzf+4T/2zVhBc/1LYNNmZ0Og+nCgvFvPm937c3elNckl7nWt3fXcYxTb2N8CryPvHXW6bXZmgCts3LmPJpbrrsIkqzxgPnbngGegVSgxyUHGNt3zjR1akPkLHJEyMeV08zMOV1a3ZGvcaDak/A+F7dMmBEFP7OBRPNcahk251KqTic4BaAUMSwnf61odYJZU6a6I7dio15eKnOsVrKHmR4cuYTWPjTP27RwAdK6h3WwKnnPotTod1fP+7s4e7u8FhAC6OA/s62Z7QHpqMjgegUColr2xgONYb1hpREHTtOEwc7ac22w5EwgErHHUj1urHbfWbTcF1shy/6o91NFCATqfK6/5vtzYeLcRQKd2qDrf3T/Y2/GDQBAq9OVsZjWAEVb3KZ8dIM3zV8tFBdo+e/XKvv7qC/vi81cJSh0FnQJEupuAZwEDpaUCVfNB6VnGm51y1yND+IhyvNZwK+sEuY5kw1td1xmQuNzROHKQOl5NGB2gV0MQXfBX5/opQGfeAJCvri7s6vKyytTutFuqM1AsrtcBmK9zXksuE6oDOdGPqllXEYfi3dXqJWsem//SG034mRTYWOJv3f6e9SZ17+mJ1n0oyXV/crcgJmKqx0uB3u9VTRE8b4jF+WgoR25cGATQlzSq0DBABASZ5ChguXZ3RuCx5F0DCVEXM3ddmc0etdNDYs5F5j3jFfCZvSOsr/kOrASizuYzrXGPbdgnBThRBN58wD2QV42tNbbjjD1r5SmIZ13TrHN6caED54YXL17aoNuz1qFuxdHXoJp/DjubHHb2sF2p2YPD7xu3AvLO21rbDfZHdqE9oNr3Q1TJKNA1zxQpYW7jTba6rPz9ccwiHCkqVXS9ZsOTkQ7qtSSaYj636WSqPYX6ebRATRbgynBP1vtPGw+U9d5uy12Ek9OMJBX7ZOLOJLzOkzx69jjeGxj/87NzO78491iM1VL1j0aKJlb3jY7ty4Ot1jQSbK2fLP/72KQPBprvZLQzr/70pz/ab3/7W8VaRERDgHbWgfZvNYF5nrzGB7eS5O7B/IhGAuI54nHs14Blb3raarw3+yMx9rbc7lQzb0pb2ILoi9Vac5X3y4hgoHao4LkeQHajUfj8Zo9cr2y52RhuLqwrOU1wCKB7s4rWUsDzhtvt817Ee5ciU3gPw2KCnx8O1mDfr9F0RKPKid4fcJ9gPGNfZg7VDh5TUlnetzrWbXdUn3lyoyEehHVFHID2wO1G5/n9H7/7EH9e5XPkCuQK5ArkCuQK5ArkCuQK5ArkCuQK5ArkCuQKPNMKZID+TAcmX9ZHr0AG6B99CPIFPKcKPGeA/q//n/9DpQKQoGQEECyx3UY9TRZqsk2XyrsElgDT6vpA3aFUr7Ljnc7m9jCdKqc14CvwfDKfST0YH8yjLm60WyaQ3HWbbZTsZLgGaG3UGlbfHay+Pbi6DRAEgEJh2WhUKk8swsnjXs8XUgtzzVLEbXa23zgIhSQABgH7fB8MeoKKNRoGEkCvIBLArNexot0SGBZUw3q4UbdW+1G9vV8srVwszUqH3gEDBaSwOU9qbcApiksuAtAEGBFQQtEHcKIWKAe5Dqx2Q/0rEO4QczAEBg0F9ludtiC/oAlWy4CTlDsfSl5qL8j4BARKqV647bcU/gBMEO3RBEgCcvWwhKcpokZzAa9ztDaW4YD7sJzfH2xLwwIW9SnmG4A0GvRt1B947LeZwPPtzY3d3lxXKknAWAHoa2KtTH7xUs4DzSYw10EnB6CbLPdFchVgXi7WS5uvFwJFkY3cahyt2Tgok/zi4twuzs/tVdGzl0XPDvOl3b1/b3c3N3a9nNv1aqHXlUvA4WC3k7ndkIE+JQN9IhhLswCACRAbmdgbKcBXRra78t2/+sp+9c1X9uUXn1dqUkUKLAHt1MSVnmqkYE0luKt7WK1tvtrYbL6QbTxHrd4wLOvrDc9R1pxDuV4v1NgBrANMAQoP5VHNFALMXRTKWGV7yAFAj7FHgc71Mt6sK5pFXlxd2IurywrgMpeBmoBOf3yyhlbe+05uErwm85WxZY76nPMcbe0NjL2IXE3NB4vZzDYrV8ly3I/Hdn8/1r4BiKbx5OXLF/bi5QvrdDxCgS/WJUCRdaO5ax4rwLUNhsOkzMViuy+oKtC397xy5pCAZLJyp8kjcUK9jnLHO12tH8BfWOL747eGP3XEJtAsA+T3GAYHnIBN1and0jUBcB8mbuNNYwev5/XyOZ++qT44SHBEYwtrEtjKeWhCoJaA3hdXL3UwpzmwyT6strZfuxJedvCblRpAxuuFajoe39uWPZkmh3ojNcX01BTDnlTje1xRs8Eit0MNWO5NMd1mUxCdZiSv11FrHqha2fLb0XqDno6n1vTzGTB4ptfypp+69bo96/e6GldvzHBFuh8+z+Q4oL3qYOOHsT2MH+RMovWRQLoapZhfZHa3W95AcXqqWAIO6ieAfnJqve7A+r2hHfY04yz13sVYc/5Bv6+5w9jRZMX6+eH1a/vzn/8s9T5TL9wSuC7Oiy29oH7KU2f9uKuFQ+aT0UhNLrw3cq4A7gBv7o+5g425bNYPZptjzZbbUnsLTQdq1LkfC6Sv18Qy7KxZ1HVQr4jiYM0xR1j7vB729avtxla7jdYa14uLSyjQffTMjvRNoD5vJDt4NaU18NWX40t8ad/H+r1RsxENLaMTvWeydy3nS40tzSyNY81wNOi22r4v08TSG9iw17ei7u/BqhWNHID+hceqaE83s9/94dvn9GdYvpZcgVyBXIFcgVyBXIFcgVyBXIFcgVyBXIFcgVyBD1yBDNA/cMHz6T6ZCmSA/skMVb7QD1GB5wzQ/+X//a9UgsoKeZU+FEcpnqySXZm2EwiL/GKUfqPhzwD6fG4PE7J5HSJyTOczm2DXu5hXMKjRaloDi2zs0qWGJqcaoNxRprpU2LW6A/TdIeUyo6uuWado6uCDe31YP18I3q2mc8dFACHAzmZnB9SmSV0p2AM8wkZZauu2VHzkwwqiJ3hXbxXW6LakkleusNVc+d1qCmBL5Uz29mxuJXnZ263O+zRzORSc8ZphwR7XB9R09b3bhPNvgTWyjpWB7deN9S5QEWUih+r0RB3P+ABNuCcej8oSAHRImdT46ce5XamMut8zimXljQ2/1OOuRtaBs0ALNb2DLu6rkwA6qs1Q6XLfWOuHAhcYRQY6Bz/jHhaLud3d3tr93e1PwK2aAFqtqsnAY9SBPS2pvIGI2M8/LFCcR4RAafME0AGBAB2s6Hvtwnrtuo2GfYfq5+d2VWvbZa1tm/HE3r1+bW/fvLH3y7m9X86sTJnXjP10vbPZemvLiCrYbpVZb8dD1ewBXPa5v7Ovv/7avvnmG4Hzz18BPS81B2XxnvKgWUcxFxgT1KhPoe1yBUTf2Jws6aSMbQCosVBOedfM/1CgA3EDStWONeOg+UFjpfXiCvTYY5hz7vSwqmy9UWC/uLyQCl3NE8y5WGepGUUZ0rLBjkYZV5g3mzgDeKZ55GyH1TujFvbVKP0XqMc3m2rejJO6n3nE9XIdWO+/ePVS1xDrhMYdnCFib3makx6RBjgmKKe5g2I+VN7h9IDyfF+dN9ZZfFe9Oj1rN9uV2loNQwB0O1YW7oBgt9z3iAigMQAdZ4ZQVDM2k+lYNt4C6AncR9NIZFv7+indESKto6iX1m2i/N12187PLu3i9EJzGmBLO8RusbHtwmMgAJLT7doeyo1NNk+s/7HllrK/8H2027Xa/mDH3R4ZeTUngOcC6OYKefZzAHqH+UYDTto3iwTQ1fyx23nDUqdprbbHWIT1eKVQTm+ejCVq7xHrMSnAAcIeF5AcRZg/dRTwNTU/0DgCUEbJz3sDrxkOJ7s9luOlFOuhfKYZZVtu9ZqVTXsC6DR5RQY6zSU4NFSZ3URw4BJQlnZ/f684CxwEAMCMdzQL0OwTyv5wN2HMcbQ4SxAfcE9NaGjhMWFXz+M4H+MaDQ+r3cFW+6MtcJtICnTcGB4exraYM29oACkNsTiHxy20/P2Phpo6TVXuXMH+sSYWpPQ1AmCv4ypAhnrh46c9B4Be1AXQw0JfzUo0puHykppzkljdiqKuPZR5h4J8MZ3bYva4lxHJ0KrRPJUadno9OxkM7WQwsk6rXe1z0cSGIh1re+6Xr9/9/s8f4s+rfI5cgVyBXIFcgVyBXIFcgVyBXIFcgVyBXIFcgVyBZ1qBDNCf6cDky/roFcgA/aMPQb6A51SB5wzQ/8W//l9VqkpNBkSTCrWs8ndlDZ2UlkAO4IpUsMkCOqDRerO1xWqlD/wDtj0F6JU6LSnoZH2eslU72MGjsE4qTwGO8miNvUSi+gKqd4C9zdYTBfrCltO5Laez6pwCx9g5b8gj3thqDdRzm+VH1WFd6s0d95astlGe1poNq7XJaK9bDeJ0NCvImu62bTAaKo+XAwX6ARX62rPZq2xap8HVtcTYB1TVL7HABl6jEGw0BF94bSyqAyoKnGJdjpIYS3ts3Ct7eVfvcmATDqhdbzeCF0DZAOjknleZxAnQOyT0g1p2Wk3rd1HkO6QHqnUA6CiaqQsKU5mJk73tMExKUhwByr3UmEAjqVqB7+12lU8PaJrNJrJQDkCvJgms62Oci0I21Iv52sr9UbbsWFlj3f4wX9gMJ4TU4DBbLWyynAquAe2o27DftlG/bSdDcq7PlIF+eSh0LO/G9sP33yvz+Ga9sJvVUqpNzbFWy8p6YWWtEFjki3sArJapljQjANCpBYrNUKCjdB/2ANjtCgQCjaIJpWqmSA4CbuWe1OG7va23pbFWAo4WrbY1yXwHoKU5sUPln2IHuA7WDspkDrfJTiBc4O3RxlmAb+VxCZyTL1S4FxdndnlxVtWNMazmWlL5M4+pAes9XBXcctzzkZ8CdCA6/w5L8h2qW5oHDofqHlCxMidZV1wvc+BcmdPngqMOZBMEX7vNu9S1OAQkB4eIPfAmk8KIeIi1Rl671/VQNfsEhI91p32j3lDdGvXUFEPjDEB2t9W+EDUPCB4OAg7+Pdog5j0QeD6fSqVLjbkH6oa7BGsqMual/AVq4iPxRBIfNYw5wrV1ml3rtLrVGgSgl8utlURTpDosD3tb2N7mexpTFjpKYHlyoYhMb9TnAHSyzQPcS6kMcA2VPKp8GpFoDKo5gFWdaBZ6EiOg+cPmWzuqESBcOuKaogGIfeMc0Hx2JrgNRFcsB3nrDQ63/6caNASxt0V8wd39vd3e3QqkR22kvC5Roh+qvY/n8j9U3tV+WLSt1exoj46GB1T9lVNGauLithWtAYymSeZ49AiEbrfav6in4O9sVq0L1g37CY0BAeRpEJnSsLVcPjYddVHeO0CPnPjJcmPT9dYWa5wO/LyKG1h60wVzloOGHUVjyFWBOtP44M0rGq6jz3H2Q3LV9fYhV5SaW/PzPsX7Gk0ZqPsLH+un3Jl9fQAAIABJREFUAB3HkoKmpdSgg218vX6UfXzVoLDd2XK2kIo8GiV4/2scaNp5tH8PgD7se1QHh6D7dFZZ5VNHvn77uz89pz/D8rXkCuQK5ArkCuQK5ArkCuQK5ArkCuQK5ArkCuQKfOAKZID+gQueT/fJVCAD9E9mqPKFfogKPGeA/j/89f+oEmBzi6oOeB4qRX0I32ohcfYMZyBAAqZSp2JdG2q/dkcW5EA/4BpACUg8nc9tMptKiU7+KzbXbjdbk60sijuUd92+K9GlTo4M9EPNij3w0qEIALfbbMtSFpAB9OcDf+D5ajavALnym1Ggb8ghXtp8gR39wVrJ7jrAIZCSA1VyZb5c1OzYTMQUG+TDUZburX7XRqcnUtByHLDqRh2NfS3wUFDElbE/AWnkqBfFY7b18ag6oRrHjpf7wtr66sULu3pxVVnBY9v7MJ3ocCv9g3LjI5/dXZePyjkHnq/Wa1c6AoCwcEZpHdbO3a5qh+KwUr8ezWTX3u0qt1zZ1KORssw5gDdhw38od3YssRvG6r1jLSyBAaiHg9ScDw8TWfjyc+zeqUVkwG+AjJu17JRRqfJ8gdBWYYPBUFb6i8Xa3l/f2Xy+ss8++0zH9nCwCZbAm02ldJwsZjaePdhquxZkYo6djXp2ftK3k5Ohrh/YdbGr20VZs8XNnX333Xf2+scf7W67trvtymqF5xp3uj0r+kNr9ofWandkocycXgOflwu3H7+70xxrNQsdn332uX32+WfKWbZDadQFO+ibm1sHqmkeCJimbHjZ/wO8+B/g9kDThkcKBIgsUFa3aSxwgI5983K90QGsw/aZxgjUytiQyxI7rU3U5xyAZZ7LeZUZv1p600tZSgV8dnpi52enKTahq/GVdTr22VrbO4E8vrhW3AYYJyl6pVinqcLvIaIdmEveGNETsD3uUdSmn3U6cqIAGErJDIhvhxX0SK8RSubNirWMJXZN5+QeiIGgMUM/qzekXk6e2Sl7muYA32NQjWvPkNW8R0zw86pphaUGCDQHiwHhyxLbeI+G0KEIiJ8Cb5qEur2O5n5kEyyXNEssZD0e4NYhsTdnhMK/JvjsO0vsMHovwCUjNVVgP34sj3bcm/Y/5W0fa3ZYs3+5nTnXtqubrRt1W9ddbc3BPss+Grbe3tiCAp256e4VUl8DVhvyLK9gNq4SnUahWgXgJ85BOD3Z8x+Oe9uVZJQ/7m3RlMFzgK8omFFmX11eyZHB76Gnpg7/4r3AIS8QXmpqIHRyy3j3/p39+OZHu3940Jymfttypz0NkF41GjCuNDdFjATXWmsY/6PCsUfSAAKYprmBKBL2IeWdNxpV8wjXzV6BNTuwF5jP3ql9fLNRjVhLODywn7BveVmOalwY39/r8dy7XDCS+p/7xAb+YTKx+9nC7ucrAXShcGJEdqXWJDWMn/Ge6u+rG1ss17ZcuSsCX+xvTfaPWk374Za5kqpK34Nn2z+OKXvNAaeBIjVyFE3FojR5/0rNbsxN1O71GgC9VjUBsP5X86Us42P/OpZsVAcrN7tqLRPRcTo4UXY6NvqM/XwytbnGc6r7Z2z5ygD9Q/x1mc+RK5ArkCuQK5ArkCuQK5ArkCuQK5ArkCuQK/B8K5AB+vMdm3xlH7cCGaB/3Prnsz+zCjxngP6P/7d/qmrx4T7AAuAChEARF0plKbrJId/tBCWA4PwMsAXwCOth2R8n6+9QK96Nx3Z7f2eT6bQCZseU2x3wq140BJFRoYeSEmAlSLsPZOAK9G7hCnTAs6AGAHy1tnK5fswdBwaukwJdoN1tpT0O3XPdlRcNmEJ5LFjhAAwoYS3scV15B7FAfd7sdqw/HFQW7vv5wvbzue2WKwEh4Au14765r0olmRS8VbY19Ul5tT5Na8ofP724sLPzcwHOTrsjlfV48mDj6aS6L1S7WLijVnboudW5lxssuwFOOz22OJqBO1t1h0aC1jQ0pJoJMh0O1m5iz9sUtAMESYGOHTFqX8AaNw/wR6m72wnoSK1br+vf+10p+ARQApQCezgAe4KxQC4simt1WbNfXF4IPiuPvVEYttzAtvF4Yt+9fmN3dw+Vwr/WbNkOJW7YEx+Odjcd28341qbLeaWOPzvp2/kpQAwr4qGNBgD0mp3vara8H9uPP/xob969s8m+tMl+Z3VU8kDR/sC6p2fWPTmz3oAs5Z4grXKQlYVMPvlEgJns63araaen2PefCljTFMCBDTV21MDggKmhpNX8lFNAXdCWOX2suT2792akxggp4j2+QPUtGjYji3ix1DVgPU2dQ4EOKA5rbGWgN/z1UYlTdJoAgOixBpmLZ2cnguiaX52OA3Tlnjswi6YXVNqhAvfx9gYXvofKWv0BqFMbheqmXHL2jt02qVoHgqtSsm62us+wemcucg2cM+zPdzv2lrJSTAu0Sp0OTEzzthYxCVbZolNf1q0aVqJ2CdZqH0rzXJCa3oAjWdMo91s6Pyr0p84RUgIrQ93V9RxEPXC91DmU6dsdjUZpv0nuEzSnuA03lufeCPFTBbrvY64WJnfcc+QB+3WOo++lHOx7h5UD9PjaNWq2btZtU69p3aOexw5damUWmTh6zdXnO3eH8HMcrET5jRY+5X7znHaDo5GszFM0Q2oYogZeFyIv9lLRe3OQj1E0AQCXycVGpX1+fmbnZ2dVYwtxGZ5tvtE+wF5CTagNKvLpdGbT2dTevHlj379+bXfje9nlY9PP3rfZeWMHDQ7MY5ovZAvffLQib9RQ0Pt89fz6hhTdNCcAuMcPD95QlN7PUJSz5xA9ckmkwcWFLZcLXQtxE2R505gQNvSyik9NDYB1lPOs9Zv319of2LsULYCDRJO1Z2oo4vU2h5rtrGEl3h2poSbywpl3XhNcL9zlg2YWADqNUNHgFc4Xsr5vFCw47RtSrbMvN0yNEWreIMYhWbpj407TGc+jIaXRaVmRHCsCoNcaR2sUZNfTIML63ev+yy37vDdaoUCvlUc77MrqvbvX7tqw01NzAY08jMmW9x4afhaPtaQWv/tdtnB/Zn+K5svJFcgVyBXIFcgVyBXIFcgVyBXIFcgVyBXIFfigFcgA/YOWO5/sE6pABuif0GDlS/3lK/CcAfp/8y/+OxUgYAtAmg/1pShNkIc8Xf18txdomM8X+tAfFR35qFdXrp4G/AoShoJ0sbB31zf27v17G8sO20GzVLmoJVGVJiV2G4VcUslF3rDb27qFLVCE83UbTes0HPoCQltYS+9Kq225NqyN57ZZrm0PQF+7vXIoMR2kPIIlgBLqTIC+K+ELZQUfOQQhHKKRIYsFLtfXH/Rt0O/bbjK1cjqz7WIheI3VN/nRwBEAFa/l2bionbGmR/nnKmHOh91uQBSs7IcnpzY8PbHRCHXfCcbPdg9AJ2uZTOvVWs9BSYgFeih0+Y7VOyBdttuNunVrDevXG9ath8LfFeUylE75xgDLBvClTqa2Z9wKLAOZsPxNoFzKUWzNyYvG4l7q2aPgMbbdAOS72zvVvahhl81r1gWzeF0AK8cXn39hn3/+udTu5C6Tvx425O/e39jvfvcn+/HNezs5PRWQ6wyG1uoPrdHuVHPgenxjb27e23j6UAHWCqCfDCu1KPD8fGu2Hk/t3bt3dn17a3M76mi025o7vcHQhldXNrx8YaOTUxudjDTeZCTfXF9L+Y06VTnYjGOyjAc+H/al7ne58Lzf+WKh69H8OtJYkpT+qPiT1XnYHdcBgI2m5r+cFbD+brasoQMFtQNB1JwPk5mU8GQzP4zHVud/RwdmQHSAbSifQ4HOOHsGugN0mjqAe6dnJ3YKQE+2y6x5dwfweROvqXkKDJT9uNufA891XWlcyWFXtEHRrPKomR/ldi2lL7UEUgq6lgc1a7B+BaaTIl/wMNa2oOBRDTxS5NLEU/3OwTPPle214K5DR37DfGeuhXJfSvVkOR0NBFxDueOHoZjvajXIWj+5RgQg3h9K3Xs4aLAWOt22/h02/DxG+eZ7tzXn5yiulUcvtwLs5rHIDwjN/Xs3jsYb++2IpUAVb4U1zaMRaOJB9btHgb7eCYIyL3dFwzYA9EYt1XXv6ntZ3gNp3dVC6vNtycRLgn3Uy3vbHvdqGHIJ89Gatbq1UDjjGiEAXBiKY/Z9xXTIiaS0euHXyz2ryeFIY5Wr/E9Oaco4c/eKtP6A5sBgYGrkYYczB3vn+cWZ9QeDyi799Y8/2J+//dZu7+58D+r1BM035cY2u0cnCynb+301G3kDCfnthRV1jzRgXrOfUAeKC+i+vn6vtYO7Cvsn709cA7nmn716aZ+/+kxrZTGfaz9dJ4t1rOg5aCjqAZ5brcqa/fbmxt6+eWt3t7eC+uzx1XrfH7QXaC/sDKw1PLWi1VXNmCPL+UJAn6YSV/2rBYIuGzXfLDn/mix4H4O4FzVkdTrW7Hb1OprXWOrXjrarAcJ5X3GA7hnoT9wXtL8Uxr4T+22jSeg6P697A0yvp/WJ0pzxj+avxtGbO4DrRHUA93nv7RRtK2r1tBb33uh2NO0lVUyLmf3h99/+8n9c5TPkCuQK5ArkCuQK5ArkCuQK5ArkCuQK5ArkCuQKPNsKZID+bIcmX9hHrkAG6B95APLpn1cFnjNA/6v/5b+tAJUAl6BZXarhgFh8gI4KDXVa2C4D1PnwH1gUueCyLi4KAfjIlAVevr++sdl8Xqk9+aCfjHGAT6h2UVVjF+9KQwe4oT4M5SPyO2yHO/VmUj2e26DXt9axZm2rC+ZykOW6X28E0Cs1cFL7VnbNALna0UqUqnXPlZW9ORa4AgyuJhVIbjVdxddqVT87zOa2n82kQI+M2wB2gu4J6qGobHc8212wRSrkmg7unxoDTgejkQ3I2x2NpAaHUT5gjz6bqukA9SLP4VpQIlJf4C0Z6WF3HOdoH83a5cGa2LgnaB+Z1mGB7E0JNBPsBegcQDYcFLf9WuO5WJXrSA0NQFlgyXa9rrKMV8uF4RItp2hlHwPQ27I/5vjqq690nJ2cyEEAC+lYF9c3d/anP7+2t+9uKsjT7g+sPRhZ0elWoBL79pvJvc2W80pd3e+S4d60wcAzpDkX8Px0a7Z9mNnt7a3UretGYWvusdMWMOqjnr16aScvXtow1Z3rAbhzUF/mOmMqC2hUvumLnHTgM5A6bNj5HqAwai2V6B4ZZ60C12ocqdE84q+nGqiZpLA6Ct1U98l0ZhxPFegNR+i6HodcRZq3jzbOQDmaOYCGAnBmqinK+bPz06q+UoAngP5ztwQU56HMBpb6PPC14MpqnB/ISS8qtS5NFrsddtn1KsvbzcsdaPMVDTmySU//li18WnuAV2pOMwJg2F0Q/CvgdcDFANd+Cs+ADqvwWOOxt2CGcNhzpobGgUaRUJNXe5yAPcBbngfVvtFuoyh39b0aEvalO7nXuCYHndQKNW9R1FyBzjpHDX18VLSHTTrW26FA575oiCiODWseYyzrct04bkqzncdBcOyKuq056o+1iMYBxijmHspz25VyCIlsbAF0gH9S1uu8h4OOZppLauzZ7wXvo9bMH01VlM7KmveGprimsDAnhkFNKb2ubPc5WD9YebNHRRY78Pri4twGw0EFWt+8eysFOmpxKb6xS6+b9uZwImAceW/QETnerJWibe0mgNvfM6i7T86D3gdYxwBvroGcbp7L+NOg89UXX9iXX34hV5WwxP83AHq/r+YZrOUjdx5w/vbNG7u9uf1Jk4e4vWrk86EzPLXe6aU1O71qr5pi7z5+0NqMLzUDFC3POU8NZlXjhxpyDlof7Fe94VBNH3JnYA8+7m1j+6oBxhoOz38O0GvNQnEpUSPy0w/1gx3rR60FakKTXEnjBc4kqVmI/abBfZXpnNuttRtNxagAzaNuNGtEzAvrl/vg649/+O55/SGWryZXIFcgVyBXIFcgVyBXIFcgVyBXIFcgVyBXIFfgg1YgA/QPWu58sk+oAhmgf0KDlS/1l6/Acwbo/+Cf/6MKUPEhPnCu1+nKorUCUWQlr9Zu1Yp1+A5zbThHQ3AB6MsBhAHGYt8bwIFs2/vxQ6WQ5jEB0LHoBbbwobsUuQkgBkDHphgL4IBUAIp2rbB2rWEvX7ywV69e2cXZmfWLtg2abeVRoyCePUysXG10PLWED6UgNywLZzvYNn0PALUH3jTrBnQIuIACvdFuCnoGeLPF0owcdJTHCS5VECuBKreWdvvrgJRAL7AmjtKhYAWqA8+Hp6cVaAUxzpYLHfG6Au71mp4rKITyGbBNc0DNQSmHkWPL9W22T0B+2xX7TyDUjpxh5Ti7Up/zYOneaqHqRD3f0fhKeX5MylRslZN9PAr0gGUAdXJ1Gwl5MudppsDmGJUj8Pzrr7+WbfJJf2DDbrcCMOPx1N7f3Nv9eFrBJpTnjW5f6uxoUFiVG1vu1rY7ADEdmtpxa7XjzlrNhmcSk9G7OerYTedufz6bWtnp6EDBD6gDSEl9fvVC/83P+Hr//r0O2S1vNp5ZnLKkAxjhMgAcpS4BE6lfWJLHtWGLjvsBEDiysRUbQOwAauoEJMujz4c6zSFJSRsW7k8zmrFwb9WLCtIyp6SUTvbd0RzhY7pxa/OisH6/Z+cX54KXlbvD8aAGCMYtGi8A5w7wm1VjS5Uvnn7HOVFTl7vkQJHm3DFlwnM9oXIHsIclfDQVSDmbXCCiuSXg/Gq19jm93VaNNFXsQFpjAHRlVUupTtOCq9L5eszH9tzwmNMoz+u1pjXqDrc5XNHubhSPz0UlL693/YzfhbKcnwXYlNK8aFSAl58DmZVZnZwn1GjgbQLV6/l5+D+/PuWJ783qHKU3QUjdTfRBeRS8jEacTd1sWTdbAZaTap764l4RAJ3rkPK83EsRHPXdHVGge9NCzNcD+9aWteP2+lpLCYSyh8vGH3cOzcx/Mxue1479xucUNSm0l8eeXu3tKToCu/PhaGjdbqdaXzd3t/b+/bXNFvPqfaQpy3GcGh73W+2V4WKQ1n6vjZV4T01canRS04JItgC63CRubmz6MFEsA188jn3imy+/tK+/+rJ672M+bVbu9MHveT+jKaBVePRCNGMAwN8/AfPsw7stTg8+B7GhZ/73RsRDnFuj3a0aoO7v7uz+5tbf75K7Sb9H80Ff9X8KzmPuMrcZ35PzMxudn2vOaB/abmy13+mo9kLiM5IKPf6qkeODFOiP+8aB973D1naHXfW+5A4z7r4gJ5Ju1wKg297nHNfUa3Vs0O4KmMd7PPbtu41nuUedOP+f/vj9L//HVT5DrkCuQK5ArkCuQK5ArkCuQK5ArkCuQK5ArkCuwLOtQAboz3Zo8oV95ApkgP6RByCf/nlV4DkD9L/3T/9hBRFQtwmIY2+dgCKkHMvZ9WIlwIC6XB/qGwDTs6zDelc24cC1spSFL7a4s/lCcITX7iY787Bwx+4Xq2wsdEOVjRU1ikJgCEo9lL6RzQ5Ab1rdWlaXHThA9iUQtNO1YbsrxSGZupPxg9TnZAgLlmL9225Vtteeq2y2Q/V3KG2zR4Xo9vLY4paNmtVbhdSQPFcAvdVUhrDnD++ssd5Ysd6YPbGbfmo7LS4nNTYgqu62w0mZynmBQdwXgJYM+MHoxAanJ2pgALJTr+Vmbcvt2m1+UbwCX3negQYFV3lKoajmg5R33mpZCYQcT6xcLl2dWG+4OjuBYkAWgCTqS162FNd6fF1qayAQ4JvHNgBqKHB320e7emDJBgC/VTYwGdgAdHTVspM+oFCuWwd75XZHas8vvvjCXlxe2QWWz/2B26RPpzZbrGyx2Nh8ua4UrHukuigza/Uq7/1QP9qhqMm9AGgGPNyuF7ZZzxBf+lj3+nayOdjJ9mj7+cpVsMulHbEp7vWUIc+9k3s+uLjU0SMPHVXy4WA3N7eCbswFB/cb2RdzKLd5CuTfWbNgTAtZSsvWPYEtQFysd+AuLgq4d0uZ3GzaFjvk7U410+uj3N4fbLc/atypN7b/q/XGAMrYOgPpgG7cc7twy2q5PTSbCZ77fhdQtixpiNh5hEC7rbEnf57cZyl4iSpAyap73Fa1BKAzTwGzwGmuj/926OxW1jhEAAtRqzLGAEnqALR0NwOHlN4wgnoXuMrzUbA39bqoZyNnHHCo8zabut/5fCY4LstucunJcgbhJiDO3sJaBSIyNqxFDuacGn4ODqcFyJNjQr2GuwLuGE9cFcgZT1nS3liDFbrD7ngtuUOwF8hy/ZDg4N7aHeywUQ07zKdOng9PowS/61izVei6RbKrr3RtAGk1BBzcNn17MNv5ehEwx2XgUPPvcoYoDIC+sIMtzfPJGQMabxgbrr1yvzgcpSzXaYG0VlOjEBno/Burbz2efXW1VnOI3zOXSiY7c/XRCWF/2BnH0y+Z+wP5uV5l0OtODdweDiXRgFK5CTTIeG8qT57Xl038bqc9gCYr6ghcx/q/N6TBpW+tblvXz3paAuZXS9tuGWuvY7/b18GcjTXnY3ew6WTq7hMp/uDhfuy26HYUGEeB/tWXX1YuDowHDWLsidV7Bs0kODAAoVPcAg0tt9c3UrbTnMOxXPI+tVUNTk5GOvonZ9YdnVuj5c0C1IXnXb9/r9x1j2+o28kJkRWnVVOHmm5Yeyl+gTlCnc+uruz86rLaZ1Y0L6mhaKP9ReufHghBdK4X6/+6lOeNllu4y+Gl2bTyuLfVbmWbcqv3FUaP+bTfks3+CNCZf1i4s6fHe9Cg07NRt09PhfLeZ9OZrRZLW/Ges9lWzR1cz7d/ev28/hDLV5MrkCuQK5ArkCuQK5ArkCuQK5ArkCuQK5ArkCvwQSuQAfoHLXc+2SdUgQzQP6HBypf6y1fgOQP0v/zv/yp9+u4Z2cAaB2YoNoEjSQWYVLh8SA78e2rn2+s5pFau8H4vyFEppHc726BYr9dl8QuoFPBFiQ2UAiKXrigOW2sBEhRxq40OLMMFP1BsprzVVy9fCsien51ZE5Bfbwig//jjj4L3jRpwv2EDlMaDgUNpKX73nndeOEhYlzup+ZQ/u1oKNKHyFpBOedFkjmPf3mi6ylF50ZutFZutlQuaBGgCcJgti+Nk3y5FZEq6BYwCMgGQwI/VdqNmhHg8YLfT7wlKco076rgvdQRYw2AfPTNwXXa/243nODu9csxBGTdbq6/WVt+5/TigLeyR+Q6Y5Ehh0QI80+nEM7+TwwAOBGfn57I7bidFOsByPl+ovtQK4K7c972PDeAd0O4xy24hzXwC2nlO8okNegProbJutT2beA0E5TUAikkNTD53ubeVmhUctupAcA7wAfInO/GaESXgoBPIy7ztHWrWw5d/l1ThwCjGX1bpDq6AyN3B0DoAu5T/DnCaTuc6ZrN5msNknWNLvXC4vyBbHKDo91dlm2udPNpfBzz3LGOUzK58ZrxQYFM3d1jYKiedg3kjBXqnbbudP4ZxptbUSVbyHAnGcw+VdXkC6A7RHbICyzhnr99T7clA19put2WPLmoqcupqZamfU8NFvC7QDQiv56SxBLZxbcxfV8Cj8D4aPQ+Mf6im5byA9XvTrd+ZC8owT0ri2HkdTtZVC+airj1dp6PZR4DOucPqWlbW1BCAzjqo7iee5c/1zO5CCv+4P8ZPj+f3gGZZ6ie1uGrI75lboRh3xwDGtdXyBgH2y7CSp9ZAc+YS69ybKny/kUpezy3VQCBXg5TxTg2POwfpahZgHGhOAlAzNMxXMtCx5rejlORAb57P7zSOitvYazy07hJRdfgs1mnSnwvyO/Cm4QXFccR2xBYCeFeNAK91YjawEU9Z7qEA96roMYxpWNIz/1dLQDc23jQ4eJNI1Fyvqb3f4ws4N+NNoxVjGO872rNPRsqe9yF1MM/603tPcsvwDHRcDnz+SEWftkKyzZVHPvd1PJ/NNVd4LvP4/OxU7x2sNfYiniuIXJZqYuF9So0h6fViHnMdwHgy1sOunr0CYE8DiM/9hg1Pzuz0/NK6vX411ne3d3Z7e6NmpXA+uLy8ssurKzm+xDynHovlIgF/H4/R2amNzs7kCsBc4n1TjV/MKfZsGhI4ZNefrP8bdUHzdrejxiEac1D/H+s1Wx/2tk6NY2p2WNMgt7bdNo0XcwCPGZxEGs3qvXvYG9ioN9CcDAX6ar605XzujUZy7vBmgh/+9MMv/8dVPkOuQK5ArkCuQK5ArkCuQK5ArkCuQK5ArkCuQK7As61ABujPdmjyhX3kCmSA/pEHIJ/+eVXgOQP0v/rH/7WKFSBMNsiJGgAQAlTKer1W1wf7gIM1NsqAKztaHzXvYCBQwIf4/M6hxUzQRgpswGaoShNABzSEfTNgQFm/O56/lmV8Y7mzYunq5oBXQCgAJODhs89e2WAwrHJn3759KwU6kEWgeNC3k5HnigPL5ou54HVY1ALzANmrNcrXuX4fduhcc9y7snfbLaknB/2B7re12epYPUxk+Y1qWQCd3PFWU2r7VjsB08NB13BxcSGYOSMfGNU9EJb/oeRsNqUUBD4An6jjAbtme1Qv87iAYZXlfLI2diiLanhr7cPRegezjrnilPtQ7jfXrpxhb3iQrTgge7uR5fHDeKysekA66vOXr17Z1dWVLMBRdgNHJpOJVNg8hgPgxD0D6io1cgJsmliAb0Nd60p46poQYQWWIjMdu3vOy7UBkchFBlgHeIt1xMloKgAGYpkMfALSep52zVrJGQGwpvMBIGnCoCkh2c8DcT1TuSVgRn2Yi9s1gLa0+7ux3d7dCpRVAA7Fc9gUoyzfHxygdztujS71dkP1pNFEsFSNH8cEhMloRs0cjSZbqcDD5JvnPlqMp5iBcqc5gdIfKahHpkcu+WNDh36RgHA0HERsADWKsQegyZr/iZV/qJdDFc7rC7bp3hy60ZzgttOuVpVCFgt0Kb4PygCXe0HhINMbTbx5Qlbuabx8Zw4Lc7cx15HAsFTZWOOnRpWYQ26H71bZAucJngP8AKPxOtTX1eABVb0JiHlaLfodAAAgAElEQVThWesO/N1V3NXN1bz62bVFQ8TTvHT+2/eFRkKr0UjhdaJR4YxYiX7/0WFg6+uScQTsAlqVA69mGeC5w28fPld3h8o7xlKKdcB+atKIn/sScwW5Q1l/fnzp3n52r7rn9ICw/4/mm1B8x1gLvWu+ehMT16laSs3ujQT8d9Rftu2AbinzvbmGdc/4V9cqK3WfF5EjjzV/vAZ75enZqfbp2OcE0AHz63UVI7KniWNXat1HY5PeR2rezCLQrCYUGnU8koGD88Q6Y1/TXthmbXqp1DjV7jhUf7LO1diy3Wnf431Q17s/aI+4vrmx8f29rVY0vGzs7PTUXlxd2cloVNmk34/v7e7uXu8zzGOe/+rzz+yzzz/XNTA/qfX9w1iq/N0eV4+aN0ANB9YbDTwmhcexp9FoBQhPCnfqw3vncrOpmq5Yx4PRQI1k7AG8T9eaTdsIovu1Y0uvewKCL1e+zva4SeBG0tA+QDPV+fm5nQyGNhqMNKbMZSzvgecc89lCDhKAdb7e/enN8/pDLF9NrkCuQK5ArkCuQK5ArkCuQK5ArkCuQK5ArkCuwAetQAboH7Tc+WSfUAUyQP+EBitf6i9fgecM0P/+P/oHKkDAYv6bnGI+QI/cYqnY2m09BgChDFapqNeCkvwOKAeVgt0AWkKBjtqQ/FWARWSKoyLmcVJyJ5Ws7GVTNjEgGDvZ2nRlNl1ZmezVAWWcjwNIJbgrcO+q1shAB6CjugP+hXU5z5ny4f5yWSmO98eD1PEAz8i3Vk5wUkk+qnBRl7YFWkNJ3d7srI1idjrTebEKjmuDwkTtsKsGhACFuF5ABv/mcJflmqCYriMBV+XIAn8OrigMUCXlfLslBXLAJkAmOeh8D1XjsFHYKTC67qr7StGbxiAsiiNvm/ECinOEqhCgzPUC/UNlDbSMcY3s86c50gGxnkK/Kss3VLNAGay0G83qet3G23Pi41xcB/bIfI+5qVzmnwHPuBfmjgBYym8O0CR4CmxKyvqArzG/ec2Yv1zXYV/TMR4/aEypSWQ5P72XUB7HcwPICaCnNVJlcKcM9LhGrpPzB9CLesV6oA588fPIVpd6Vs0jZXWfUYtKeZuyoQNgR+461xgq+8itfppf7XbinuEccF4291jeoz5PsL1yAkj53THfeB425wiAHVA/AuxYB1VOc9puA0pHM4FAcuSCp6xuNfMk9wF+H/WMsQzwH2MRDQBPz+/wPAB6shpPmdw/n0tP7+8pNP/5tcV8jLnFPUZzEPsSa4Z9pwL9xBzIScBV1Bzh4IGanDx5GlGink/heJz759f283/Hu9jP7ynee/5t35/+7GkTweN/u5vBkdz65AIS653zP1V9x34U9/x0TGI+co3KfTd7bGKSY4nXxyMTttpjY9+JtaQmFvLGk6JdcHtX6n1CMRLp+XH/rKGIOfgJhEftvt16U0Wt9iTiw1XoHDHn+X3MuVg/XL8ayNbrai9in8L9hPgH1Oiz2cIGvZ6djkZyP4k9QnNgs9Zrxl51fnlh55eX7syS5jsA/Y7mIVnWe3NId+gNYez92ge5f1wUcCVIdVOtFKmxqdYgjQE4xHT77jrCfnksmrap1Wx9PAqg0xSFqwgKdM4Xc4t53iqaeg7jcXl5acM+8S4Dqf4D3M8mU5s9TGz6pLmK+/vht9/98n9c5TPkCuQK5ArkCuQK5ArkCuQK5ArkCuQK5ArkCuQKPNsKZID+bIcmX9hHrkAG6B95APLpn1cFnjNA/0///n+mYgUkc7XuI5Dlw3RlKXe7AgEB22R7ju3rExgha2kguFkFirBCx/o8gAavEa/vmbyucgeE80E9jxMgQHF6N7Xd3dRWyU4bACW4fzj8ROkZ6lJgAEpqVHjQPLeNd3AAYA6AHpCW6wRSA6sDsqD2E6QoHmFtgGteB0B2enpqDtB3yhmXIns+d+VxygQPkLRBebrd2jAp0E+xDcZSt9tNylBTM4JUh5MHjQUQh/sEtqCQDwDFGPA6qBFjHIAnjAX3F6DmvNuzlygrG0UFvAMuUt8AKQFRAwpR31BYUyPuE/AfYDxyi5+CwQBnT2FqXFsFf5NqG/iFyrvfI3Mcy3+HxLJUL1xNHQAMWAbY4Zri/MrvlhOC2xhzACo5uJcAYAFtYxcI+KrGhAQCZZ2fgFm8LlC/9v+xdy9NdiTpeaAjL0hc68aqruZFos2Qw8WYzWgzi9FO+gcjm8X8DmmlpbjVSrJZjM3P0K7RJGXWaIljlBoUZZQ0Y0OZxGZ3A12FuuCOApA32eceXxzPUwkg85yTJ+MEnqSg6gJORHg87hGnDK/751tXuq3uSlmRmWWa0yTbm6Fv/DMNcwJAnDMnY2QoHe3NP89zRDvaFbHZnnweMsRKwxokftd99+q7oWx4a5+hcQm9+gkv0Yc5aSX/d07GyLESv5/vp/yz8rzn9gV9v8R9ZZgb99BeL46L/c8jzsvlz9mP84Fu9snbAuE8f7uyOfu7DXKHELopCd9OKhiuXUq01z3B3/RzWnuG1fH9+fMz+a7McRb3H2Mw3l+xSrcN0GPM5ernnHQSYzvanveyXyoMzPYZb4P0dsyd9r/b+4njhpXYOUmg7Ew+W5LeBuXtsaf9fqziju0KouR8rkDPQDkD8nYMtmF/2w/t85jjPN4tEZS3k3IyLM/JUTFGs9pFWSn96FF5X8Q7qVQViRXoB4fd0yd1v/N49+dP9Ef0RXwu2xL+8VxHf6RxO1Gkfc/kZJe8z9z6Is7fhvXxXGSA/uDBg+7x4yflV2xncfVKrfCRFU/KJLGrdaJYThy7FuXio/pFv5I/2vXwyeP6K6qCPHpUVrvfuHWrhOjDxKBY0R8r0ZuV/XV7iPp9lvcXE9hKpY3+nVC+w3d2upfdVvfd0dHw/RDjLyZzRCmD4R2xVyfGxSSAGNNlXMf3yvUbZdV/7nf/8Otvum9jr/lvHw4VSsLpv/zlX43rP8S0hgABAgQIECBAgAABAgQIEFirgAB9rdwutkECAvQN6ixNvXiBMQfo//P/+ncKwLCXc1/uOstPR4AQf7mfQVyWxI5QOAL0CH/LvsaHh+UcN27eLCVnM0QsgWDZQzz2Q65heZRMj3A4yjXHitWyx2us1vvww+769Vj1utftbG13rx487F599ah79uhx97isBI59xmt54whI4pgIg0tIv7NTS20/e1bOHyu/I0y4ejVKVl8tocLz2Ev61avZZIHYT7aPlzJMLSuJr10t95w/pYT47m6ZRBB7gn/00cfdtdgrd/+w62LleJSzf/26XDfC+1g1XUqcR0ncWN3+6lUJ1yI8LwH8p7/RffLpb5TTR7uizfe//KK7/8Wv+2DlalmV/vS752XFfJZMjnv+9AefdR998kkpHRzuce5YqRgBet3v/YPu8w8+6H7zgw+7Wzu73aNHj0sIU/ZIjr24y37oNeyrZZR36p7qfYnjKJVdg+G98rnYt76M31IiPMtF517f8c+6x3MNz+KftTx5tO2g34M89k7P0D1Kpn/wwUfdzZsf1BLWUa67XzUe13ndl+SOFZGx33p4ln3cy0rx2pfxv0tJ9v2DMi6jjdFvpex3P3EizhmxYd1nPsPK2q7YL7ts/V2C1Wa1dOyTvXWl297eKxNAol9qyefjcsyJFbf9fts1ELta+q2EW7GyM8Z3hHSxT3W/GrtMwogx1a+yjrH56mUdGxFcRR9EvFvL1e/2e3ofDYYxOePps6dDm0qwGav6+325IygLp1LpoZ80cuN6nTwSJeavNnuf1xX/dUuC2N+8TBrpjy0TAsoe9bXqRC25X2PxDEtzQkeMpbLv/NW9skr58ChWUccTlTl6H91mifG58uT1YydLlp98G8dYyv3Do/JElHCP8tK1T6Nf6k/pzFrCv+/T8s/yZ30J87Iyfvh0v7VAv8VArnKPfzYr4dtV8mVrh371dAlC+4k+OfkjJ3KcWIHebxdQVh7HmIi9rWNcP39eQulSsSLGe7w/Xs0C9JyEUCpUNCCt65u+tbJsflYlmHVFE6P3JxpKxg/ddfIz8Tzv778qK7yzrHc8c1GOvmyFEPcQq8DjmSrPQ1QiiH3Z6x7qQ+WImKiyEyXvu/LMx/ObgWy8G3ICUuyhHeXtP/q4rkCP8RUhcvz65ttvu2+/+bY8gz/4/AfdZ59+1m3FNY+Ou4fffNP94he/6GILj+zvT3/j0+63f+e3SxWNnLwS9rFKOv4ZJePjnqIf967W57eWmq9VUWLLkTKBI0rrd8fdh/Fu/eCD8nuzCTV1bEW7vvji16WM+9MnsbXFk3Kf2108k7vDd+uHH31YJiXFZLH8vi2Dsq/aEM9a/MREr9ji48FXD8o9ffvwYXft5o3yqw3Qo7JL2fqjf4+XFez9fvdDFYN4/0QVmLiv3Stlq4soev8iVtIfHtVJOS9f1uB8u+5pn9tS3Ih36/UbJUCPyQjxK7YmuX71WunrUk3h+Yvu6wcPuq8ffFVD9EePSn/Gz1/9xf938f9x5QoECBAgQIAAAQIECBAgQIDAaAUE6KPtGg27ZAEB+iV3gMuPS2DMAfrv/Y//fcHKfczjL+jLCuKjw7JyOsKdCBnrftFX+n2Et8vqyVhdHUFKBmslzLx1q3w2VizGPq9RcjwCufiL+yybW/bZ7ldsl5K+x8fd9Rs3y/7guTpv+7jrDh4+7fYfPu1ePKnBeISIJYgspchjde2NEt7V0Gx7WPUeIUwN6V+XIPjatb26v2wEOP1e3XGfEX7EmtnIMCJQjNAkwscodxuhSls+OjwiYMk9oW9tbXe3uu3uSr8vdJw8ymyHR66eLqsdS1ndVyX4KCXlP7jVfRal0T//QTHMfcVrgP5F3dP7+vWyO/rzly9K6J/BbQTkcWyEdGUV//5+9+LFd93T589KqBMBzwcfftB9cv1m9+m1692Nnd3uuxcRSr0oZhGWRjnf+EwEQrlaPoK96I/YAzctI2yZlfuOlZM1uI59ccMrAsUyTqJEfYSaBxGi1TLcZY/pCIVqPlkCqPjzCNajH8J6Z+dKuf+4h/gp+/oed6WtWSI5gscIunIf93J/H3wwVEKo4zT2Ia7lx9OpXfXc9mG7gnoI0EvAnftgxyrrWsI9yxNH0Jnny6C5BFX9fuMZpsa4zHArJiNEv+eq/xJY95NHwqLs550r0F++PHEPxXhnp05IODoqtqVE9evXJZh78vRpF6FjWX19WMthxzlLhYe9CL9jv/O6r3M8HxGCxTMSwVgEbfkT9xDjuaxQ7cP9OL6U9b9Wy7bvXdnrJ07ERIcaIEe7ssx7W1Wi24p+r5MvSvDcfL5OyshJFrXF8z/1HVlD7vjTMgmjjJm6H3OpEtHvu37aSviyv/lW3eM8zzO7167b2qmTJdrV3ScC8jcE5/Mr03OcZbWE/PesdFH37/6kTFyIsZNlybPaQKzajbGVK+rLvUUIHZNxvq9SPNrV4SdXis8mBeSh2/1+4+3nhjB12C+97pmee9HP7jFH02xiwcHB6/KuqeOtWTXfTwCIPmn7I1dxD+F5VDDIAL0fG/E8fPLJb3SffPJxOfZl2aKjlg+PX1kBIf7sYdmju67EjooUcV/x/otfV7Z3uis7O2UP719GgP7FF0No/8PPP+9+93d/t/vN3/qt+h7bq5NiMqwvq6dfvBiqj8S10izH/pUrdcJXjPMIj2Mf8Bhdsdd4HJ/PeaxA/+rBg9LW3F7gys5uuWa8R9Mk3t8xPmIrkPQpW3f078C4XvRfTC578eplCeTv/epX3Vdff91tX9nrtiMA342Af6fbjV97e91uPNv9u2UYk82koDKpKH71IXtMsHh1dNg9fb3fPWuqpcSzs3dlt6yaL9+BJTy/XgLzWzdvdh+WiWMflXdClHU/PjwqK+NjMsLXD77uvv7qwbACPb734uev/9N/Gdd/iGkNAQIECBAgQIAAAQIECBAgsFYBAfpauV1sgwQE6BvUWZp68QJjDtA//53PCsBHH39cVldH2J0xSpZojZAygrYIqbIcb6wcLqFWWX1YVyZHMHDz1gddlCiPlbhx31GiNlaxRYBegvbjo7K/dIQNEWiU1XwH+8NK1ggpyyriWFz49EV39PS77uXzGqpG6FhKvd+6WYP2WPEbYWMEM31p3QiqSqj8LFZ6vuiuXo2y8le6a9evlrLpcX/DSuKyYq+WEM8yuzcjpP3ogxJ258SAuqL4uxLo5bEfX73afbS3193cq4FjhCUZ8kWAHvcXgU8G6BnQRJjz+W/+sPv8t36zBDARiEYA8+s+QI/gLVazhveLly/LKv+8ZtlH/fPPS5iTgVwE34+fPO6+e/WqrpKMcHzvWvfBzpXu2nYEsXWFeAn2oo/7XxGGRPuy7H20If53G8bsxKrm3SvdBx9EmfQIrmtYEyFPhm9lxXisUO33cI5xkOWJY3VnBsv5lEWYul+CuMM+OIsV3jW8in/Wks1PSknrGHfxUwPe3RK6ffbZp2VlfF0O3xW/J08ed69evR6C7gy8h9W7Tenu8nv92CzhZFmhXIPIo8Pj7vXr2Jv8YAjzok3FpKxMrZMsathfQ+AMn2MsxtiNP3v9qu5DXBZG92FWWUVfSp3XiQcnSrj31QTifNnXOfbKJIPX++V8uU997oscD175/E7s21zLtef4iTGUVSPKxJd648N4yAA3QtGYHNGWbY8QvdxXtLesGq7PbfRdepQ+jtC+L/UeYyV+xU+2PcPvXEVe9tPu3xU5HsoK/X4CTP4zjNq9tGd7zx+UcdMem+FkCfX7vaH7Lh6uFfuz7+zOAvQSGJd7qvdTJmL0Za+HMuT9n5d3Yd/X8+F7G0yXVbtXr5ZnNyppxL/nBJHcOiAmQuR+1bPrHNdVzod1FX22Pdeep0n234mxneO4+QrLCiHlO6d/L84C8tqHJyYF9PdZJ7/099ocd3gYK+UPhioJddzUfsgxlC61gkLdiqFOeqmBbwn1cwJTqTixXVaZf/ThR8NkkZyM026nEd8/pXT7w4dlgk8Es3GN8I2JNDdiQtDVa92Tx0/KCvQvv/xy2Mbit3/7t7vf+73f6/7W3/pbZbLVtWvXS+hdJqE8qWXW4/0X53xWJjq97KtVHA3PQxwXE45iMsoPf/jD7vPPPy/SpbrIkyfdo8ePyzni3fntt9+U/c/zXVG2ybhxs3wvlEk+R0fleyvGRzxv+VPu6/mzvurH1TLRKbbviHdkrECP+/riiwfdwVFUK9nqdq/Es77T7V2NZ+9qt5fPagn7rwzVWPK9FN+7ZXuM/t0U74sXr/e7hy++657Elij9lhbxrMd30/Vr12YTcK5dr1VlYuJXv0VBmYgTW4zsH9RqCs+edV9/9XX3zVdfDavP4/fi595//uXF/8eVKxAgQIAAAQIECBAgQIAAAQKjFRCgj7ZrNOySBQTol9wBLj8ugTEH6P/dH/xuwYpANcLV+AvzCKUj+Ms9aUuAkqtK+1WEJYTpSydn6FpKP1+/NqxWLvsxX41VrbUUdK7Oi3LsET7kSswIF0oJ7ChxHUFmrAY9POq2nr/quhevuoNXdWViOEYZ3FgN164ArYHsLPSMFegRoEf58wh941esbr9xK1a53xzKapdw8PioBFdl5W0EYB980N1qAvS4zwgK4le2N6716Y0b3W9cv97dvFqPi/ZnEBdBTR5TVhCXwKmupA2Tz374efeDH35ezlfCnCePu2++fdh98/Db0o4IPiMUjTL0cWz6ljLwH39c2pgB+rPnz7onT5+VACjLAl/f3ulubu10V477lbyHhyVwimNj5eZnn31WfmU7I/DIvYYzkIz7zv1/M4wpKzP7X8NEij4MziAyjssVynmuNnCO4O11lHbfPxj20M0APY7NfaLjf2ep8KxKEG2OICsmA+Se6d98803Z/zi8sw359Gf59Kx8kCvH2+AzPpuhZASI+/tRNv2w2y+lqmt1hbxWuwd7/H785ArV/GdcK4PTvE6cP8+RvxdjIUPitt0ZoOfnhn2ym60C0qs9b4zB3Ps8Kwe0+2G3K55z7/D0afc+z/5t7zU9MyjNfsnj4rO13fWTef7c5zufi9wTPs+T9m3lgBwruW/4LDyPku016M6fth3tvZ5cpR2TGCLYjYkGdZJGTmJI9/af+Wdxjbad7TdK24d5r/mM5CSGcJzfr73ds31m2pV3XUzeaMdtOy6H0HyY+JEVE2Zjd/4b701hf95f3kPr0T4Xwz0exQrzWVjeTjRI5/l/ZtvzHZF9Eza5l3iO0Xwmox35/RDvowip45nO91z2UZwrJ4Zcj/3F966WAPz+/fvdV199NTxnUQL+t37rt0oJ97xWTlqJsRXnzj3Rc1/0fEbSslQN6QPlv/23/3YXv+I7LkL+mAjxoq/aEQF6vIfiHZpjOSZzRNic4zk8Y8uEqAoRoXaaRaWUWG0eP6WMfOxPHtt+7L8u9/OrX/2qe/DV1zHNqzve2infpTduXO2u34iJW3XyVjtpIsu15/dIeS9crXug5/P+7OWr7punz7qHz58P5lklo0yKKd/Zs0k0seo8DeuGDl2Z1JPv6lIh4GGd6JATseIzX//iwbj+Q0xrCBAgQIAAAQIECBAgQIAAgbUKCNDXyu1iGyQgQN+gztLUixcYc4D+d/6X/6kARIA+lJfty1Fn+eGy3+3B/rDvbZbd3iorlHfLqtf4FQH4TuzL2pe9HVbB7V0pYVSWL45VdxGSRLic4WZZubi7UwKysqL59etu5+VBt/PdQSTqpY1x/ij7GyWSc8VyhBklZImV7H3J5AglSoD94kW/+vBaXf33wYclRG9DyrKCvllJHH9+68O6Aj1DqAhYIhwp+6v35Xt/cOuD7ge3bnW3ojx9v+oyQ550i/vLiQa58jQmJvzGZ591n372aVmdnkHRs+9elPYOQWys5o1y1Nvbs2C0X+0bYUYGjFFOOI6LAD2Dtr3jrrt21HU7hzWUCs8IrqJ/Y/V6BEvxK8O0sn97X1o6+yN+r+xx++LFcI6yv/b1uioxQ5Yc220o2T5RbVBXV17XAP3V6/0hxIrfj+AofjJUrnue96XE+/24YwVotDsmAWQbvvjii7JPcKwEzb2J85pxLzn5IG3aMDfDw1mAu90dHdbhFu0Mu5wQ0E4GiHZmX2fQnP+M67VBaQaOOUbi2LTK8doG7UN1hP5zbQidgXFbJntYAd+Hb+3EkgwEh+e4rxQQQWKcawjFSvhdq0ukV97PacF0BnHtBIVZOfC62rb2dZ000gbqef/xz+yT+QA9js0S+q1lO9Egr92uQM97z/PmOIzgPH5FkD4/HnM8DCvCmwlC2cb5f7aTG3J1ebYnJyDkOGgrM7RB+NDPZZLLUXcUS4z7nzaQflN4/qbwug3E0zrb+7bQfP7+Z+O0Vhmpq85rufZsU76r8tmN389JA/nujN/LcRWh9u/8zu+UyTvzkxain3PCVgTHsZo83rc5HsuK7ps3y5jNPr8a20zsXulePH/ePXjwoIS3eR/xnor3XRyTE3Dad0C2M1dRt2X143/Hr7iH3KbgD/7gD7rf//3f7z759NNSyaSsFI/vnFevuodRwv2rr8o7KMdrlO+P91FULRney1E1ZajiEVthbJXV5gf991uMiZjMFZOinr54Xs75619/0X378Ntu98pe+RVbgHz44QfdrajCcr2G6PmOiJXudSeErbJiPFeNR2WY+D7LcfzkxXfdg8ePu2+exHYQr4t7lB8oY7jvr/Is9WF5/l6ZDBBVKOJ7pf9+KBMR4rv22bOyF3z0W7Q7fp49qHuh+yFAgAABAgQIECBAgAABAgTeTwEB+vvZ7+763QIC9Hcb+cR7JDDmAP1//z/+t9ITZQ/0mzdLqdsoUx1hdQm/opxsrH4t+6W+GvarjWO2d3dKOBHlvaPMd6xcP46/hN/ZKeWdS7nrfg/WCLojjI19Z6MseQS2saq9loqun9vejVXqB93L774re69feX3U7b4+7OKv8uPPIzyJ0r+xkjrCjThntK2USX/5ciihHu2MYDl+L4PWWHke9xj7m5c9eaO8eV+GPv6ZqyVj/9cI0bOUfQQSdYX20/LPF2Xf1xfdZ7dudZ/dvNVd71f25UrKLA09hKKxv3a/+j7aGUHjhx9/3H30ycel1HfsIxvtLKvNDw7qU1Fy8+1up/RDXQUZv8oEhe1aHSBKp0eIEasVywSC/RrWRJ/tHB52Vw6Ouq0SAr8uqwVLKd4bN4pdBujFfDv2/T4q+2rH5zLYC8NnT591z8pKzbpaM1ZUllWUfWnfOGe6RbNzP/Ja7jtLfte9unNP7NJnpV1RAjgmDdSV4+U8W9ulXHTcQ7u/du5J/IMfxAr03ywBepbc//LBl90Xv/6ie/T4UZ1U8LKWhC99ul3HZylhHqXUt7bLuTP0LCtrY3uCCNqH1aKxjLpO5Ij9naMfa5n0nWal+vGwJ3SWRx4mi/Rl2iOQasPvDP3qJt91j/A4f3hkqe0SNjb7RYdpG/C2q8PL9Uo1gNiiYK/uZ94vAc+tBDIci2c3+jfGW/5Zu5K35mSzUurRhgwuh5L+UQK6L7We7S3/7CtR1PFe923P0uglTCzvkFmoXo+pYzwCuho8x6+6RURcI8qMx5YJ8R6ofdmUHY+wMdoR7Y3j4v3S7+Ve+mkrzlPvJT8XwfnWTq2Qnucq5432NW0bgubavPoo9qu+Z2X/a//FTzyv8Z6KyTH5+QyLYyVwCcabFfNxf1niu7a7Ltk/3D+5sr5uKzDzqbsMVKvyq3fLd0UGnVm9oz5vR3WXgxP90zrGGIz+mivpnpVFyg4JfZ+W9+QsQM93xNW9q2UFdNxTHUHxXqqTmXLiSLQhy4jHBJjYlzyqSLTVF6KN8fkMrr/84svu3v173fNnz7sbN66XPbk//ujj8u6/drVuMRL3urezW369/O5l9/DRw+7J48e1csTBfnmf1PfGlTKhK57vWla+bkFRqqccH5drxndFPBs52aNWD3lWJtcixjwAACAASURBVAOUldlX9rrf/x9+vwTon/3g8+7WRx9212/erDNtDo+6J48fdd98/U0J0A8OYrJZfIe9LN9xB6/3h3dP6fOohNA/q+V57bdGaSciPX72pGxN8fDhw+7rfmX7bv+dHJMC4v0XFUX2+hLu0faYQFUm/JQ+68qfx3YeEaLHez9C9FKivzvunn33svv6yZPu22fP6nfHy1e1skNfnSG3CygTfQ5jHMX2ApW9VkuIAH2/PKNR7SXC8+dPn3Zffvmg+5u/+XlZNR8/L755/h79V55bJUCAAAECBAgQIECAAAECBOYFBOjGBIHTBQToRgaBRmDMAfr/9X//n6WlNYyre1y3q2UzlCmh58F+2bf7ZYSU3XEJBuKzscovfkVAFAFV/n6EfCV42o6ViYdDKFZXY9dgIfZujhLrsfo8AoYILUqg/PJVt3tw3O0eHHU7W3WFbJyvBNw3bpSwLsLALJcd5xxC2gij+1XzdR/e3RLm7+3FHrO1TG4J+/sQvqxaLOvQu7raO8rX7sW+0TXYy5WRcd8liHz9uvtg72p36+q17kofQMc56ircGtRtlTbX8Dx+RQAV4U58IO4hgvwIUHMP+IOyD3YNquL34yRl//DYv73srxyl9eve27mCuU5wmO3hXCwO9rvtgwjRj7rt4c8Pa4B05UqxK6v4P/6kH6FRqr2u+g+znPhQ9iovezbHCsXXJSgsbdrd6XZKGLVb9siOPizjO1bSDmFk3Xe9rELtw8b6uQgMY9/5CDK7EyXci1Xs0d3vtX1ytfV2CUlj7+OPP/6o7iO8F6WJa/nmqA4QqyBLAPfq1RDaZog2KzEeK8zrOI49fDPwz4C8Tk6IIH/3xL7Y8yuaS6gdq6sj+M+V22Wf9jrW4ifyphyfcc0hMO33uW77MF8VEfrmpIY8x7BPdx/Ehl30QYR6JTxv9mWvvrX0fvRprIIt99qsBK99UidoZLA5hKgZHG91pY/DL/aejwkuJXjcqc/hUG0gxmy/wrzfSn4IbfNZLCFt2XM8w/a4s5qg5x70OTbSOZ7t3Ee+Hz79McOhvXEfKPdja9hLPQP5eAa3trrjrbrdxPDs9MFxTvQoq2ozcG7aFhfJQH4+wI77zW0j4rmZraaP56MG+WWcREmD/if6Zwhx+6C/XLuf+DL7yugj8X5iQ/1H/l77ZzlKZoF/6Zv+uatvtH7CwhCkl9IGJyclDJ/vP1vC5X6SQ7zLtrfqCvT9fgV6X7EgtwyIcuUZsJZgvJ+okfuqxxiK8ROh7icff1KC3WFM9G0s75tSQeR19+23D8u2DDGBokyA6vfhjvdmnKve9VYZl3u7u2Wc15Ls3w1Bf/RHtKtUNuknpQx92Vd3KO//eE7iGWkme9R7qKFyMMSYj9D/h5//sLQ9VqDvXb02rPZ++eJFeQ/FO+hk2f76bs6f+tzESu86IaI8gyUY3xsmv8Q4LJU/+ookcV8RUpex2h2Xd19MJoiV6GVy0N5e+X4qkwBeR5vr90j5To4tS65fr6Xer17tx+NR9yq89l93z/tJNXF8uddoa78SPXzrJIPa+jppor7n41eE6PHdEN/jX3/1Vfn1X//rf+3+43/8T91f/dX/X455/OCx/w4kQIAAAQIECBAgQIAAAQIE3mMBAfp73Plu/a0CAnQDhEAjMOYA/a/+8/97oq+GoCjC8QjRdmsp1wzycpVg/CV9CRd2tusKtyh5XlYh19Ch7AEbq3EjLO1DvQg3I4DPkDT+PFcSZwn3EqC/elVK4+4cdt3u0XEJo8oK3ggr+4C/LcVdSgw3QUXcUJbybVeQluClKVEbAUENrWd7/JbrlBWLdUVv/Hu7CriGYkfd1SitHstaI+x7XUPK/CkreEuYGoFsDdBzpWuEKDlJIYPIukq0ZhM1BH5ZAsco99vua11LJMe1mn2gd2ob489iVWApr3940G0dHnZbWW55iB9jf/LZivYMP+OcEXrFsVHqN/ok2pjjti3Dna7DKuThriMcyjC/Bqu5ejvOU0O0GsSGbwTV7f7G8y+MGrD14Wv/h6VsfNnT92rZKiDOV1Y4x+SE1/vdy1i13K+mLCvx+1WoubdwrrbPFei5QrqsfC59XVeq7uzULQeGe+2vn/8+lEyOYLw/NstZl6C5X6ldwrT9/WGVe64QT9f2/DlOhxXo/Vgdwuq+SkD0UwRZOeElV77nuWsoWFcLZ7+15bSHcukZkM2tcs+QOT8X58+JNbmKPp+HYfLK62jTbBzm9fKfNVUfsriimQbtP9tVuHkP+dk2wI7fG87dPzt5bLY7KyOUPu8n25R3Vq5mf8PK9nq98v8PIWf25xCSN5OCSoWH/bpSeRbgR3nueAfVMZTtjX7LZyDHe1mxX6odzJ7pi/jybPui5uV1QsEJywzb+waUEHo33rm1IsPJsRzPdOyNvVeem/wpK9D71dw5vtvtDeoK/dkknNmkidn7I/dAjyA7qy7Mb6EQx8Vkn5hAEoYxgSral+/yIQjOyRX9xI8T79yc3BOTLJqJSfNVFGIiwI0bdZJYvZeYgLXbbcWzHls2RPD/6lUp6Z7jNlaZl/fc1mzCSZkgEKvzo+pF/46Iih4RyGcZ/Lh2qfYS5+tL5pfV+a9edrE1Sa0i8lF38+atYcJOvPeimkd8d8Tq9/iV36tRIaBMsrmyO0wWiJF2tN11h1t1y4y43lFU24jnIwL+fiznpI3ZBKM6kam8ayJEj+/Cw8Pul7/8ZfeLX/yi+w//4T90f/Znf9b9xV/8RRkOX//6m4sYys5JgAABAgQIECBAgAABAgQIbIiAAH1DOkoz1y4gQF87uQuOWWDMAfqXD+4NIcoQLvXBQpYjHkKOKFvc7+1awtL4W/QSjtbVtyUs7wP0Ye/kfl/XOPdQOrusgOxLZ/eBeATx8Rf3Qzh5cNDtHB6XEL2WXK+/8qdta11f+v2faPeJELQpg1yDtRqg5yrZ+Gxep5SUzvLNzamzXPJOlPauNzzse1s+3+wnndeIAKb9mQ+vynF9YJ9lt0tbYiVrWQVcfSPXy1Xeeb42WCr3Git9D/bLryFA7x0yzMuy5nmONI/+yWu1+0m3Za5zj984NgPy+X7J850M0PtVzNu1lnaZbNFPXGg92v5tQ/iyWrOpjlD6pwQ5NQiMz+Yq+gx25o+Jeyqfbcp2x2dnK3xrmfetrfq5WehYW9WGbOmQK0nzWu24aSde5OfeNA7i99tznTbOh5Lzzb7SGVy3n8/rts9InjvHaLmf3qENUuvzkiFyrESf7Yuez0aGkG05/PmAO+8n2zUfmJ/2vm4D9Bwb8+0un+lD87KSug/F2+sMz3D/TNVqFXU1+PyzNx8izwf6bX+WyTBNwzMsjX+2gX3ee7atHUft5JmhLbHqd+4FNj/2cvy1/fym77z599bbznXan7XnLeXvy2SAWRn+NBnK1Tfv5XbSyPxkjPbdml7R1vk2xHOce5IP3yP9uzjD3KzoENVJcruEfO/kvvN5H2/77hj+rAnRS3v6sZUr09sgv/RvP5krAvQyASImyvSBd1jVCWF1ZXluFZAVQ+L8ZSyVKiN1dX78pHFOfmnHZkwQiMkaMXkowvFYmZ/Pfn5nxGfyGvMTX+Kz6dPFpIKosLKzU1aRx3v/eyvQ+0oZOZZnk0f6bRIar3v37nXx6y//8i+7n/70p92/+Tf/ptzPt18+fNMQ9fsECBAgQIAAAQIECBAgQIDAeyAgQH8POtktLiQgQF+IzUFTFRhzgP7iuyeF/bRVxvkX9BlWtCupc9V3Kdnehxt1f+G6R/FsJWis0qsrpLtSIbaG5+X/mr2NI5kqq7CHFaIRnh93O0fHpYR7BroZLuRYqYFg3e+4/b28fruSNUPXNliMSQDtPZwWPp0IfmJlYQSx+wfdcaw6z5XvWX67D+3q6r3jUvY42hDNy1WGGfRmOFHC136v7lrGuK6kLO3s6h7ceez8M5LBbe4hHv8e4fnh61elfXlsrhaOc2Z4laX6M4Au++A2+z63q0NzjOSqyPj3OC4DwTZEb8dSnmMobx6r6EtwXicr5LPRVgyIc8e/56r+XN3d9k21qZWjM4TLUDuDqAxfM4Qrhv3e2CWvbFe55+rko1pevp2RMe+QAXIGXG14nA7Zpva+8l6zD+dD+jeFzHmdLKFeVq824z37Yj4cPi0Mrlsq1FWxJfCLSgXN+dpnowR9zbOc/zv7p12JPt/21mT+f7djeD7Anr+X9vpdM2ki+25+skB8vg2zcxJLvq/asHY+uJ33GkLDHKd9GfVZpYW6hUSMu3yW2n5p761M1GgmPgwTUY7jvVBX9uZ2B2nQjpP29+bHTXsfbR+d9n06P27e9p1b3j79BKNaCr6m/K1T+9y34+K0yQPz46C8q5pJEPmctmNw/lkp30Vla4u9sv94TBLKSTRxXFtdYnhumuoI2fb8szJWcqLF7GL1OzG3aujfo3mveW9ZDWW4h2Yyx05U29jbK5U2YnV3PGdDGf6YcDC8+2pY34b/7fdYfu+VthzVqhrtpIL2uzsrLMT3Wb732/vN93KE/leuXet2r+6VLR72D/dL+2Ly1bByv5nY0I7jutFGv3VC/w768ssvu/j17//9v+/+5E/+pPvTP/3TcguPvlLC/W3Plz8jQIAAAQIECBAgQIAAAQJTFxCgT72H3d+iAgL0ReUcN0mB/EvsP/zDP+z+yT/5J6O6x9evn5f21CAqVhkeDivhch/vKEdbw7udIVksnz+u5cxzD+EMwOt+yHXP6yzZXULosrq3loM/7o66g6M+gDo4LKvZ28CuHH9w2G31e6CXUvIRvg6BdK72rteJED2DlwyqImjIQCWD4/ly6iUkakPCohGxbN2vNiYEVIcaYpe9xKOk8esIqV+XwKGU6y2rxetkgbLPdwmGDuv1o8T1Tt3DPQxe9XvPxmWG80bgcuVKP5Gh7mFdQr8m4GyDzmhleg37cO/WlepHB/vdUZTlPexLS8ce7P2+8NGmLE9dVinGyvYsMR8TG/oxUIsLNEHtVkyyyNX2/Tm6biipH/ef5y1BTYRGEcAWzigFXd0ig4sSw7EiuOwHvdOX+S/jqF+pP1wr9ozvur2+lH0pG5z7V/crYjNULuZZTSD3tM5V3dF/fUhZVq3nhIvcl7uc67Dce7QvmtGW8T65B3V9BIax3jzNecxsBOUfZtTfPvp1v+n5EDePLf07fLweXwyv7NbR+YZS5Ll8/HthZd+XMdZLBYCsnNCXoS9BXXPNsqq2DyfrIzGbFFP+vd9HOwPs9s5KlYby+fps1nLVOZbq3ufVcLYvec1mmz24+xNmIFxX7NbnvIfrS6TXfsvJOydC774aRJks0JdsP1lIvmrP+rpetJyjDwlL6Fl+9T0Tly/jpYaeMc7j3DmRZOib7L1mzAZL3RZjd3jO46xX+q0Dsm1pkUb5rJffH/YyP7lfee533u7ZfvKLZn7v9PzTvLdTvpaKW3wf9OXle4fs33Y1fu6XfbJPm/4ts1LqfuplalEzearsP5/jO8qjD+FyfK6vqpHfD9s75T0ZIXopO15Kj9eJHvFT9movkxrqMx3XGd7P/Xion633ne/2YXyWCgd1bJax3Uwyqc9N7fe2Wkn2Txw1fGfuXCnl3SMoP+73V68TsXa6rai2EqXdt7fKPeT+8rk9R/ku6b9vcjJI8apPSO2o5nn53oSKfqJHucEsTR/v9uGdGQH61bL/+kF4Hcbe9nHTMRnh5Hs/z53H9k/M4BbPeITnX3zxZfcXf/Hvuj/6oz/u/tW/+mlp4tOH9b8t/BAgQIAAAQIECBAgQIAAAQLvp4AA/f3sd3f9bgEB+ruNfOI9EhhzgP786ckyq7Ngo/4t/VDOuSl/XtdWRwReA5Ky128EHVlauYn+yorBsq/0bE/xckyE74c1YI5ANWsjRwB9ZfdKWZEZAfXB6/1Swr0E8fF7GQJs10AvbHM1cQk8+pLcuUovV93F3ZSVhltb9Ryx4q6mASf2Rc+GZAAeQcyQncVK+D7YOIwgf/+g/Fldfbo7lFyPgC0C8Lr6va4ov7K7212NVX8RnvV7VNdyxDUsyVAqVzNmeFNXr9dwqISJ/SSEGmxV87oKe7vuF3xlr+uO677gx0d1dXG558MoYx0rIXMf6KNhH+1hZXZX91iPe8twvly7T8pK//ahcxtUlnuIUsr9Tyk1XkLN3q7rw9cI2Y+7MvEixkyu2h1KMOdq0qGccQ3q9/b6vY5zb/s+DC2lkvuJHWUcNL/fhkoZlLUTAmbVDnLSQG/Z+w4BdAasQ6haw+TaX7PEuQaIGWr2EOUj7eearQYyAKuPWfn5XjiWoH3+nhM4yuSOXLnbPw95mlyRnyWiaxg8+2mrPOT42Y1nNPZzbkqU517SQ4n0flVrPEN5znKuoQz8kOnVsLndLqEP7U+sfm4C9NkK4pnBMGmhfe/056kB+qyaRdm7uS25399zHbv17o/7ChcpcXJSRB+S16cs/1/biSe+rbJP4x0Sz3mM91yNXMZyP6kou76E+/2sjHi3lf2oy7EHpXR78Y/qCH0nzsZB/796qyxdXyZdDGPt5JiaTZyY/4KdPcfteJh9qvnd4X9mifz6HJdz95MihnE1VELox34T8NcJSLmKvYbc8f6Mf5ZJNLHVRB/YRhAb79B4J5wYX/04rxOw6qSp/FX2ZI/vjqYKShv41qA7rjt7x7eVAuI6wz71USGknyiWY778sx9b9Xus3wKiD+hLuN/0Q50EULc8OI6APN5X5RmpBvU7KdpfK2FEu+qEsP0m9M+JRSe/N8v37dzkoVqFYXZ/9Zyzqh7DO2VurBTfeBfHRKV+ZXudyBPfJbOJL/l+KxNQ+u02+jfaEPCHy69+9avy68//3b/r/uSP/6T71//6X5dh9fLF6/lB6N8JECBAgAABAgQIECBAgACB90hAgP4edbZbPZeAAP1cXD48dYExB+iPv3lQ+DOMbkPGXGnXrhbMcuZlxXefEA374/Z/CV+3Bq/hQg2Ja/gwv/9vBEhZzjxXBseq6KtXr5bPvnr5snv13ctyjqEEeD9Y2rLm83vHxkdq2LjTrKafBe7tqtlc4doGK3m/7V60uVI4P19WiMcK+a3atrK6vA+Hcj/uuLcsIR/h9o0bN8q9ZSjTluJtg/4a7ByVILsERM1q87xGnjdDngg+4tzxqwas4V9XdOf52tLTcb1oU7GOtveljPdfver2X78+tVxzPqclPm4mMOQ10iivczLEnq1mz5XVaZ79MT/esuz1lSt7JURvJxfkudMwjfIzce9lVWVv175j5tvZlpueD9ja56GdNJDjIM81u+7JUtfDJI8m4M1jTmtTazb/uXY16vDMNQH6iUkN/VgsEwva1b5N2Jznn9/3PtqV46vtk7YsdN7XzC5XxZ8s8d1O/si2tH3Stq21bMv7t+dIs/azs3OUM39/VX+7zUMbrs9tV5Dj+ET76r+cGEfZD3HvuaVBvt+iLfl72R85NuLfc2/qYWuJfkuF3e0azp52f2+659PGdnsP7fg6MXnhDF+4+fkaEtfy89knw3dAM7HntP44EUTPlRV/9epV2ec839WnlSZvw/BhhX8/ntM+JicN3zP9mC9l+7PCQjPec5zHufIecsuMOEdeI9/FbX/EOzJ+DZN9+klQud96tiH3So9gej8qdrRl3fvvwXabh/z+K3uQ9/0fk63K9ZrPp2W2Lb576ur8ozJ5aX7bgvY9Mry3+z4sk9eOonLCrNpMjpvs53bLkBzTdUuN+h6Pe0ivv/75X3d//fOfd3fv/nn3L//lv+z+9E//n3LJw4PZeD7DkPMRAgQIECBAgAABAgQIECBAYGICAvSJdajbWZmAAH1llE40BYExB+hPH35diNtwJNs7H9LFX6TnX57XvZT7ctBDmdh+f/O+FHd+PsLx/Av39i/mMwQpIUS/SjSDqPhnWWEYq7z7EuB5bAZT2c4M+YYQutnnOz/bhrpt0JjBQwYIbZjbBl9twBDH1wC9BksZzORnhpX1fbgT54ywIcLq+GyuuG3D2RznQxjYl4+PDblP+9wQ7vcbdkeone2oZZRr8NWGQBmkt/s2l4kJURI5VtHv7pbwPErOR5vbNmWYnUFXBlDzAWge98aQeG5F8Xy4f9q95rXa8Zh93wbobfDVjtX2nO0kgri/bOf8BJI2cMx7zN/L9mQQlucZVmv3cPP30oaMOVba91tr2f7+fFvyevMhWftcvGlstcdme3OP+fZ+TkzQ6IO9tu/n3xH9bvRDs98U2LZtflN4Hse2/dr20/z3wWn9NH/esoA/y/bPheZ5/Hx7v3eOZgJEOxEow/L8vTZUb989OR7zGU3fWEG8228vcFqAPj8+WovTnrHT+v2s36Hz74p6XF3h3Hrkd0C+01u7+eB6/r2Z7c/7z3d7jr3hO6MP5/N5bcdDO7GpfUfF/85+yPLlsfq/fL7fxzwnyOT3TAbocZ28RjuhZng/NCvQs+pC+7xnu/P8NUA/jNf3sFo7LdKyfceeeN6bMVq2VmgmDZzoo1i9/4bOne/L9juvDdDzOy5Pk89eO4ElA/R4v9Z7qN/n+d3x8z5A/9nP7pY90HMF+sG+AP2sz57PESBAgAABAgQIECBAgACBKQoI0KfYq+5pFQIC9FUoOsdkBDJgGOMe6M8ff1uc5wP0XMUXf3k+rHpr9+MeSunOVhbnnt1l7+TZ38gP529XybWhQAnAy6q4mghkud4SAhz1q9ibFbXzoVm2L8ObCBUy5GxLuedqv3YlYq5GzGNzr/C62q7+tCtvy29E6duDWvo793mP88TPvFeeI4OdMgmgDyTbAKZd1VqCilix2ZcKb0P+NgDOQCMKwLf3WwKarq5ozGu0K/YzNBomK8SKx729Ej7lnu25Sj7an2FXfD5WWKZZ/Hs74SDb1oZ4bdBa+rPZS3t+heq8dYZqbXA+C3HqPWf/xrlzv/vsh/iz+coFcfyw+rfvnPxcG+K1YXdeP8/bWuf9nRaKtQ5vCs/fFI63L788z/zK2Db8nTd/U4Dd9kdOPGlX9+ZzmSFlhnwZdOZYnH9+h72ko3T13Irt+YkBbwrO87g4d67Ubsdw+rf33QZ9+eftM1LaX8q396XZT5nAUR7pLPXetD2vPR+oxjNQJsL0z0ZOkInfy/GVE07ivO1zkceeWPkc43huBfr8l998WH5aeJ730U6EeNd50iw/9/3gNd5/sQVEfW7yvuLz2UftxKZ8Btt3Wz6DGcS2nvnshVMbqs8/++0kmnyPD2F50w9ZhSPKwdcqKV0Xq91f96vd853RTmSI8+V9te+AtMlwvN1TPK3b5yyfwXIvsT1J2SZkNpbbd2U+y/PVS+LYCPuHd3v/vZdjKNtfvyPrliJtoJ/XaJ+V9rs9/nf5dmhWoM/3+fz33ckAvZZ4D98r/XMQK9B//tc/7/7tz/5t98d/HHug/6synPZfC9Dnnz//ToAAAQIECBAgQIAAAQIE3icBAfr71Nvu9TwCAvTzaPns5AXGHKC/eFL3QK9/+d/vM9uvLm9DwQzbcg/Ushduhuj1BCWEOOjLwg6d2m8gHucfVu72e9lGSJz7A+e+2PGX+6UtJ/Yi7vcobsKvev5arrnst92H8LGiM++n/kV/3Uu2llV/1e3vHwwrtct+tSVo2S7HZ0gUIVBMBsh9ySOkmA/qojx42R89VsuWPdBrCeYhdBv2AJ+VvC37dQ97hfd7x/eTDWo7ox1RevyoD9DjuuFW948vpdljv/m+bHfsvVyl6j7ndX/iujF3aUfsUt/vQ9wG6CWoOjwobSm/vxt7YNdV6IexB3pUBCilh+ue1FEuOPZUj3bUVYe7w7ElsIk+79s9BIfRlqYP637IMbGi7r+bEzTy97N6de5pnpMoymSFKIVc9jPubcqkhhxP1SZDnnbiQ04QyMkNIRNtzXA4x2gJg6Ksc+nDLP3e79/cT0JoV4u2Y7mWNK77mNey+bPQqPZF/fM6NuqYLeOzCXSHZ6XdF7z/zTYYHwL0fq/i3Nt5dp12/+65tam5H3u9eBkXMX7ivmoovlNXafdNbK+Vz1Px7FfE5trXst99X0Z6a6uulq3jL5/Pk6uXy+/mVg/9Pubzn4++3S17hdey/bVUdd3rO8PMItvvxx2fz58cT3Ws9BNI8g9zP/gTIXoP0nRC3WI8+7+eJ/892hr7mJdy3vFsHNYy2rN3QJR1r67ZdzmmgibuK8ZjPGOxD3iZKNPv792Ogzd9KfbF5N/4ndmGuPPjKv/9tPC9HZvtycO2hLrl/XhQnvPcVz4rF5RV0v13QFu5oP+tE1t3lModZSJWdW/HVO6LXidj1GdnZlfbEa45+aCGz7tlrJXQ+eiou3o1tnvY67Z3apn28Np//ap7/apuS5HPbm179MNh6Yfcoz7b1Vp93yu/Y/rvhWEIzcbhQXwX9gF6bD9RJ1fU91h9l9V/7l3Z667sXSkTKMqzUyZn1RXzcZV4r7cO7aShnd6pPssxTuOc9Z9xcKm8EBPSYl/0eF/2/yzfDccxaa1Ospq9m/rPl++7aE89Qfl83+7cYz3elfEcxLj/m1/8vPv53/xN97Of/az7ox//UffTn/608O1bgf7G59QfECBAgAABAgQIECBAgACB90FAgP4+9LJ7XERAgL6ImmMmKzDqAP3xo+KeAUj7z4wCy1+wN3u5ZoBS/8K/RIE1lMtAvA8JZx1ag4VZuNP/zf58yFbi2llZ2uN+5Wi/OHRYJdp8opw3Q+ISdGSAmXsd9+FUDdprsFVCiD78z2C8rOJrwtI2NCnhdIb6/U2Vz/ZybbherOL/SuAX6w+rz4lgawY7KyHeTzCohkfdVlmMf3LiQLnXZj/rEgj1XvnZ8pmtvg19ijJMSshVthG4xDXy/P1kiAy1T/R1BsN9KfntPvxOjww4w6OWpq8NyoB4GAN9OFzJtodgppabb0bK3Arh2r81mJ6FmHX8nDStkzHeHHTXa+QE240YSAAAIABJREFUh9wfPn4vJxLE+coI7Puwfr4PfHNlcnr31x8Gf2PdjvuM1E4PPvtnp3nzff9zs+errtxtqzvkdJbZCurhVN/Lz+eLPfeTV0qlg+0hvKtIzThrAv8MH4cXRvO5+o6LWgj1OvVJzvkC/b+1YyCf/Wxw82cnJijk77fHthMQcgJDf54M2YexUvoyW9Ub5DurvpROlMEe/PsAMrdbqM2tf5oTgdrnsWxTUcbPbLzW0/d70Oe46Sfj5KrhDDmL3zkW7L7poyfe498bV0OHNH8yzOmYdVf/p/leL/fQvx9zEkzrUELe/sPDJJfmoU6vaHO7Mn14L5ZV1vXP6vM7q2pSn8XZ91OGufkeH1aq95NXIogugX5MOMoy8H34W/qvf26HNvXXLO/7/KLprzcYty+ohqu+A/vvspOi9V3Utz3C5rJSvH+3l8C7f5/F75+YWFUmt9QJI3njZUpKHdjDO69855SJU7N3VL6Lo2pLtn0YDyfamhVKjvr3XdP48pWe/v3kn/zeKdUc+ilb/eSraMcvf/XL7he//GX3s7t3ux//+MfdnTs1QD+wB/rcqPCvBAgQIECAAAECBAgQIEDg/RIQoL9f/e1uzy4gQD+7lU++BwKjDtAf1QB9VT8Req/q5yhClTOcL8Lms/yc4VSnnqYEPXPXOIpQqQ/M3nXt+WNPa28G4e25znJf5Z7m9sKtAXoN0sf2U9sVQeOivXHRd1RaeNEXWfD80dFjbVskeWPt062ebZztGy3bgqPUYfUNUieAvf3ntPd+HPG9x/yU/c4X/c6oXxgxUaGZjHNaM4cZFCe+lYbpKOWr5/i4u3f/fnfv/r3uZ3f/vLt9OwL0O+WAg8N33b2RQoAAAQIECBAgQIAAAQIECExZQIA+5d51b8sICNCX0XPs5AQE6It1qQD93W4C9Hcbne8TAvTzeeWnBeiLuY143sGiN+Q4AboA3VNAgAABAgQIECBAgAABAgTeewEB+ns/BAC8QUCAbmgQaAQE6IsNBwH6u90E6O82Ot8nBOjn8xKgL+Y1O8oK9GUFx3e8FehWoI9vVGoRAQIECBAgQIAAAQIECBBYr4AAfb3errY5AgL0zekrLV2DgAB9MeQI0M9UBveMlWIXLeCcIXV7F1mG/F3h16nl2k9p73zb8t/PUrH7e+2LEu6lfPAZYRbrnoWOUsJ9Ibb+oFPqOC9zulUeW4baok/YKhty2rk2oYT7+J7VKjnWPr3oMbPc+TNAP8tZvvfuP+374Q3fGaf1zju/M8oHzljCfW6bkrrre3vVvoT7PSXcz9LXPkOAAAECBAgQIECAAAECBN4nAQH6+9Tb7vU8AgL082j57OQFxhygP398tj3Q3/mX8ivuxQwgzrIH+psuvero52RssPg+3m+yfFOI3t7fWY6N4LwG++ML5QToyz4o4+vTekerftqWdTrx1Ix8D/Sx9mkajrlvVzlOVneunE/yrp49rYJIeZredWD/xC3WM32AXvZBf8fP1infSls1Ri/fMP0e6PcF6O+S9OcECBAgQIAAAQIECBAgQOC9ExCgv3dd7obPKCBAPyOUj70fAgL0xfr5rCXcTzv7YsHC2dt5/L2VeGc/NnLts7Rvfq1fXOEswUpZe362D56j0av5qAB9NY7Ocj6BrTKj5CxP3fnOu4pP12f1DInpKi527nOM1+3ct7LmA95VnaQ057TvgiW+H852i3GBM6xAj+adEqDnf8+U5h8fd/fv3+/u3bvX3b37593t2z/u7ty5U5pxcDjWMX02JZ8iQIAAAQIECBAgQIAAAQIElhMQoC/n5+jpCgjQp9u37mwBgTEH6M8ePXznHQ2x0zr/PryUIO+6Usb9nS08+YH1xGQ1WFqqbW85+NTwPG/zXRftlzWOsYR7V0oCb5UCwuP8Sdx3IY+z9Vr1fYGh7PQYu3TMz+oyk4Te94HYfwm9bcid+J7qP3ja751Gucy0hq2csHGGFegC9Pd9ILt/AgQIECBAgAABAgQIECCwuIAAfXE7R05bQIA+7f51d+cU2PQAPW73MhY0j3kFeg3PF4vqz1pdfbkV6NFr40sMw6zuz76Y3TkfvQU+PubVwAvcjkPKRJf6/hrnmLMCfZqD9Cwr0E/7Lljm++FMklv9FKYzfKkL0M8k6kMECBAgQIAAAQIECBAgQIDAKQICdMOCwOkCAnQjg0AjMOYA/emjd++B/rYV6BcZSZXV5xd5gQsYpWeJrM8TkLRNPB/FOIPgGqAvPvngArps7pRn6cGLb8XpVxhz26LF42xfWYF+PNu3+bJ677Tr1lw/akWM0S6n8JzvzTMm38tvy9v79VTZM5ZwL0PnlBt850ja6rqtWH1+lgA9rtBcJKs55G/FuL1/7353735Twv0nSrhf/rjTAgIECBAgQIAAAQIECBAgcPkCAvTL7wMtGKeAAH2c/aJVlySw6QH6m9jOEquc4e/o39grdaXyYj+LHneeq33v/pdo77mM33lzJaY+z62s7bN1D/TtEa9AD4px2kXLxtqvYzYrbqPdA/24qyvQx/lTK0Vsj7NxI25VPqfv/I5csOvfdN6zFFookzW2zzDBqlxkbuLJVvx7c/Xj4+7e/fvd/WYP9J/0e6AfHix4cyPuV00jQIAAAQIECBAgQIAAAQIEzi4gQD+7lU++XwIC9Perv93tOwTGHKA/efR4of476x6sZ11tfWojlgikzxAPLHTfedBsDfUsJFgm8F+qMXMHl7aVZo0vwKgr0MceoK+yN1Z3rhrKja9P6x1mu8bXvhL5jbiURQToY16BfixAP/dDnO/gdU94OdN3UCnIEMvc3/2s5n+7zL73Tgbox8fH3f3797t7TYB+R4B+7vHiAAIECBAgQIAAAQIECBAgMEUBAfoUe9U9rUJAgL4KReeYjMCYA/Snj58s7HymEL3/O/p3rsSba8WJv9o/58HriRnrKu9ZKdsmRjxnexfugDcdeHyybSs//xInrH2zXUJ0P+cRmAXUlz28Tm/1ep6684gNny0lsedWzi50otUfVKPzc9TsXn0T3njGOuLiOT3Tm36NLRv/pbYu4R08PIHveEHU8Xa2ygcC9PGPNS0kQIAAAQIECBAgQIAAAQJjFRCgj7VntOuyBQTol90Drj8qgSkG6Pl39GcJ886w0O3U/jpLOdo3dfRFx3k1PD+5gq+WJ7/8oVfaVQKc8f1Ygb5Mn4y3NH9dgf7uFa3L3P2ix9Y90L9XjHrR0638uPGuQK+TXZRwP3+X1xXo638Hn2UFugD9/P3pCAIECBAgQIAAAQIECBAgQOD8AgL085s54v0QEKC/H/3sLs8oMMUAPW59PqB9U2C7aIAe11g0kD4tyltlvHdagF7ae9qYOEOSvUzb5o+Ntm0fL3PGMw7sBT92NOoS7mforAXve9nD3jTmlj3vao4fb4Be3lWj3QM93hlnK6e9mn4631lKtYhRTsU5332s+9Nl3f4SAfpZ397f+9wZtj0pEzbOsm3A1vcnnWQlh6HyihLu6x5arkeAAAECBAgQIECAAAECBDZGQIC+MV2loWsWEKCvGdzlxi0w5gD9yZPFSriftrf5WQv9LhOon9bTZwnZ37RD81mOPe2aEVDP9hqffWKR0vO50n7h0H8uNIm2ZfvG9mTUFeht8fsxtbCPhRYdFBd8K7kH+igj/vJQjzRE78Pzse6DXvajHuHq/fpeGuuzesEP25Knjy6tIfpiJ5o/7LRX0tu+N9521RhvR2ct4T43eSIC9O32946Pu3v373f3+z3Qf3T7x13ugX50sODNL0bmKAIECBAgQIAAAQIECBAgQGBkAgL0kXWI5oxGQIA+mq7QkDEITDFAL9nK3N+Pr6Os+2n9eZa880IC9DOuMDxT+05ZOXjW+GH+/CVA70sIj2H8t20Yd4CeJQ9GGVHXCRsjDFpr/+Yq6rOO2jWOzON+//OzPIhrbFZeaqwBeulVAfpCI2I7AvQFt7Y/bTrFaduZnKVc++nflzVAj19v+6lvwbIBwvBznhXoAvSFho6DCBAgQIAAAQIECBAgQIDAZAQE6JPpSjeyYgEB+opBnW6zBQTo3++/RVfmnR4IvHt8CNDfbbSOTwjQF1cWoC9oJ0BfEE6AviicAL3rBOiLjh7HESBAgAABAgQIECBAgACBaQgI0KfRj+5i9QIC9NWbOuMGCwjQBejvGr6nrSY861peK9DfpXuOPx/xXtkC9HP0Y/tRAfqCcAL0ReEE6AL0RceO4wgQIECAAAECBAgQIECAwFQEBOhT6Un3sWoBAfqqRZ1vowXGHaA/Xsh2KOv6hjLu7zrpKotknzlonm9Ubnn9rsae8udlv/ezlnA/y/lPKeEeh5313to6u9mu+OfYfqIkdL2vVY6AVd7lGzpilZdY8Fwpt+DhF3vYUFJifGOulKE+rQb2xYqc+ezHZ3/Kz3zOlX2wPA5jfVZXdpcrP1H9foiRd/6f056gU5+qBV9VpUR82QP93W07WcC9FnSvr/D88mz3QL/b3b794+4nd+6UEx8dHL37Aj5BgAABAgQIECBAgAABAgQITFZAgD7ZrnVjSwoI0JcEdPi0BMYcoD998uhSsM/wd/dnbtdlRnbvuo/LbdtlXv307hPGnXlYb+gHxzfm5vdxHhvsGMXGZrSJ7XnXd8N57mnVY6RupfH2FuQe6O2nIjxvQ/Vo1/1797p79+93d+/e7W7/6HZ3pw/QDw8Pz3OLPkuAAAECBAgQIECAAAECBAhMTECAPrEOdTsrExCgr4zSiaYgIECfQi+6BwIECBAgsOkCsRlE/Lw74s//dmnvuP294+Pj7v79+929e/dqgH5bgL7po0P7CRAgQIAAAQIECBAgQIDAqgQE6KuSdJ6pCQjQp9aj7mcpAQH6UnwOJkCAAAECBFYiIEBfCaOTECBAgAABAgQIECBAgAABAm8VEKAbIAROFxCgGxkEGgEBuuFAgAABAgQIXL6AAP3y+0ALCBAgQIAAAQIECBAgQIDA9AUE6NPvY3e4mIAAfTE3R01UQIA+0Y51WwQIECBAYKMEBOgb1V0aS4AAAQIECBAgQIAAAQIENlRAgL6hHafZFy4gQL9wYhfYJAEB+ib1lrYSIECAAIGpCgjQp9qz7osAAQIECBAgQIAAAQIECIxJQIA+pt7QljEJCNDH1BvacukCAvRL7wINIECAAAECBLquO+62uq78evtP/rdL+6n2946Pj7v79+939+7d6+7evdvdvn27u3PnTvn44eHhu07vzwkQIECAAAECBAgQIECAAIEJCwjQJ9y5bm0pAQH6UnwOnprAmAP0J48fTo3b/RAgQIAAAQKnCWxleC5AN0AIECBAgAABAgQIECBAgACBixMQoF+crTNvtoAAfbP7T+tXLCBAXzGo0xEgQIAAAQILCGx13RCiv/1wK9AX4HUIAQIECBAgQIAAAQIECBAgUAQE6AYCgdMFBOhGBoFGQIBuOBAgQIAAAQKXLyBAv/w+0AICBAgQIECAAAECBAgQIDB9AQH69PvYHS4mIEBfzM1RExUQoE+0Y90WAQIECBDYKAEB+kZ1l8YSIECAAAECBAgQIECAAIENFRCgb2jHafaFCwjQL5zYBTZJQIC+Sb2lrQQIECBAYKoCAvSp9qz7IkCAAAECBAgQIECAAAECYxIQoI+pN7RlTAIC9DH1hrZcusCYA/SnTx5duo8GECBAgAABAusROO62uq78evuPPdDfJeTPCRAgQIAAAQIECBAgQIAAgTcJCNCNDQKnCwjQjQwCjYAA3XAgQIAAAQIELl9gqzsujRCgX35faAEBAgQIECBAgAABAgQIEJiugAB9un3rzpYTEKAv5+foiQkI0CfWoW6HAAECBAhspIAAfSO7TaMJECBAgAABAgQIECBAgMCGCQjQN6zDNHdtAgL0tVG70CYICNA3oZe0kQABAgQITF1AgD71HnZ/BAgQIECAAAECBAgQIEBgDAIC9DH0gjaMUUCAPsZe0aZLExCgXxq9CxMgQIAAAQKDgADdYCBAgAABAgQIECBAgAABAgQuXkCAfvHGrrCZAgL0zew3rb4gAQH6BcE6LQECBAgQIHAOAQH6ObB8lAABAgQIECBAgAABAgQIEFhQQIC+IJzDJi8gQJ98F7vB8wgI0M+j5bMECBAgQIDAxQgI0C/G1VkJECBAgAABAgQIECBAgACBVkCAbjwQOF1AgG5kEGgEBOiGAwECBAgQIHD5AgL0y+8DLSBAgAABAgQIECBAgAABAtMXEKBPv4/d4WICAvTF3Bw1UQEB+kQ71m0RIECAAIGNEhCgb1R3aSwBAgQIECBAgAABAgQIENhQAQH6hnacZl+4gAD9woldYJMEBOib1FvaSoAAAQIEpiogQJ9qz7ovAgQIECBAgAABAgQIECAwJgEB+ph6Q1vGJCBAH1NvaMulCwjQL70LNIAAAQIECBDoBOgGAQECBAgQIECAAAECBAgQIHDxAgL0izd2hc0UEKBvZr9p9QUJCNAvCNZpCRAgQIAAgXMICNDPgeWjBAgQIECAAAECBAgQIECAwIICAvQF4Rw2eQEB+uS72A2eR0CAfh4tnyVAgAABAgQuRkCAfjGuzkqAAAECBAgQIECAAAECBAi0AgJ044HA6QICdCODQCMgQDccCBAgQIAAgTEIHHdbXVd+vf0n/9ul/VT7e8fHx939+/e7e/fudXfv3u1u377d3blzp3z88PDwXaf35wQIECBAgAABAgQIECBAgMCEBQToE+5ct7aUgAB9KT4HT01AgD61HnU/BAgQIEBg8wSOS5MF6JvXc1pMgAABAgQIECBAgAABAgQ2S0CAvln9pbXrExCgr8/alTZAYMwB+pPHDzdAUBMJECBAgACB5QW2um5LgL68ozMQIECAAAECBAgQIECAAAECbxMQoBsfBE4XEKAbGQQaAQG64UCAAAECBAhcvoAA/fL7QAsIECBAgAABAgQIECBAgMD0BQTo0+9jd7iYgAB9MTdHTVRAgD7RjnVbBAgQIEBgowQE6BvVXRpLgAABAgQIECBAgAABAgQ2VECAvqEdp9kXLiBAv3BiF9gkAQH6JvWWthIgQIAAgakKCNCn2rPuiwABAgQIECBAgAABAgQIjElAgD6m3tCWMQkI0MfUG9py6QIC9EvvAg0gQIAAAQIEhv3PYx/0t//kf7u0n2p/7/j4uLt//35379697u7du93t27e7O3fulI8fHh6+6/T+nAABAgQIECBAgAABAgQIEJiwgAB9wp3r1pYSEKAvxefgqQmMOUB/+uTR1LjdDwECBAgQIPAGgeMuwnMBugFCgAABAgQIECBAgAABAgQIXJyAAP3ibJ15swUE6Jvdf1q/YgEB+opBnY4AAQIECBBYQGCrOy5HCdAXwHMIAQIECBAgQIAAAQIECBAgcEYBAfoZoXzsvRMQoL93Xe6G3yYgQDc+CBAgQIAAgcsXEKBffh9oAQECBAgQIECAAAECBAgQmL6AAH36fewOFxMQoC/m5qiJCgjQJ9qxbosAAQIECGyUgAB9o7pLYwkQIECAAAECBAgQIECAwIYKCNA3tOM0+8IFBOgXTuwCmyQgQN+k3tJWAgQIECAwVQEB+lR71n0RIECAAAECBAgQIECAAIExCQjQx9Qb2jImAQH6mHpDWy5dQIB+6V2gAQQIECBAgEAnQDcICBAgQIAAAQIECBAgQIAAgYsXEKBfvLErbKaAAH0z+02rL0hAgH5BsE5LgAABAgQInENAgH4OLB8lQIAAAQIECBAgQIAAAQIEFhQQoC8I57DJCwjQJ9/FbvA8AgL082j5LAECBAgQIHAxAhcboP/kJz8pzT46OrqY5jsrAQIECBAgQIAAAQIECBAgsBECAvSN6CaNvAQBAfoloLvkeAUE6OPtGy0jQIAAAQLvj8DFBOg/+9nPutu3b3d37twplAL092dEuVMCBAgQIECAAAECBAgQIHCagADduCBwuoAA3cgg0AgI0A0HAgQIECBA4PIFBOiX3wdaQIAAAQIECBAgQIAAAQIEpi8gQJ9+H7vDxQQE6Iu5OWqiAgL0iXas2yJAgAABAhslIEDfqO7SWAIECBAgQIAAAQIECBAgsKECAvQN7TjNvnABAfqFE7vAJgkI0Dept7SVAAECBAhMVUCAPtWedV8ECBAgQIAAAQIECBAgQGBMAgL0MfWGtoxJQIA+pt7QlksXEKBfehdoAAECBAgQINAJ0A0CAgQIECBAgAABAgQIECBA4OIFBOgXb+wKmykgQN/MftPqCxIQoF8QrNMSIECAAAEC5xI47ra6rvx6+0/+t0v7qfb3jo+Pu/v373f37t3r7t692/3oRz/q7ty5Uz5+dHT0rtP7cwIECBAgQIAAAQIECBAgQGDCAgL0CXeuW1tKQIC+FJ+DpyYw5gD9yeOHU+N2PwQIECBAgMBpAlsZnq8+QL99+/YQoB8eHvInQIAAAQIECBAgQIAAAQIE3mMBAfp73Plu/a0CAnQDhEAjIEA3HAgQIECAAIHLF9jquiFEf3trzrsCXYB++b2rBQQIECBAgAABAgQIECBAYCwCAvSx9IR2jE1AgD62HtGeSxUQoF8qv4sTIECAAAECRUCAbiAQIECAAAECBAgQIECAAAECFy8gQL94Y1fYTAEB+mb2m1ZfkIAA/YJgnZYAAQIECBA4h4AA/RxYPkqAAAECBAgQIECAAAECBAgsKCBAXxDOYZMXEKBPvovd4HkEBOjn0fJZAgQIECBA4GIEVh+g379/v7t79273ox/9yB7oF9NpzkqAAAECBAgQIECAAAECBDZOQIC+cV2mwWsSEKCvCdplNkNgzAH60yePNgNRKwkQIECAAIGlBI7L0Vv9r7ef6qx7oGeA3u6BfnBwsFQ7HUyAAAECBAgQIECAAAECBAhstoAAfbP7T+svTkCAfnG2zryBAgL0Dew0TSZAgAABApMT2OpmIboAfXLd64YIECBAgAABAgQIECBAgMBIBAToI+kIzRidgAB9dF2iQZcpIEC/TH3XJkCAAAECBKqAAN1IIECAAAECBAgQIECAAAECBC5eQIB+8causJkCAvTN7DetviABAfoFwTotAQIECBAgcA4BAfo5sHyUAAECBAgQIECAAAECBAgQWFBAgL4gnMMmLyBAn3wXu8HzCAjQz6PlswQIECBAgMDFCAjQL8bVWQkQIECAAAECBAgQIECAAIFWQIBuPBA4XUCAbmQQaATGHKDrKAI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cmuyHAAAgAElEQVR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BOhL8TmYAAECBAgQIECAAAECBAgQIECAAAECBAgQ2BABAfqGdJRmrl1AgL52chccs4AAfcy9o20ECBAgQIAAAQIECBAgQIAAAQIECBAgQIDAqgQE6KuSdJ6pCQjQp9aj7mcpAQH6UnwOJkCAAAECBAgQIECAAAECBAgQIECAAAECBDZEQIC+IR2lmWsXEKCvndwFxywgQB9z72gbAQIECBAgQIAAAQIECBAgQIAAAQIECBAgsCoBAfqqJJ1nagIC9Kn1qPtZSkCAvhSfgwkQIECAAAECBAgQIECAAAECBAgQIECAAIENERCgb0hHaebaBQToayd3wTELCNDH3DvaRoAAAQIECBAgQIAAAQIECBAgQIAAAQIECKxKQIC+KknnmZqAAH1qPep+lhIQoC/F52ACBAgQIECAAAECBAgQIECAAAECBAgQIEBgQwQE6BvSUZq5dgEB+trJXXDMAgL0MfeOthEgQIAAAQIECBAgQIAAAQIECBAgQIAAAQKrEhCgr0rSeaYmIECfWo+6n6UE2gD97/29v7fUuRxMgAABAgQIECBAgAABAgQIECBAgAABAgQIEBirwJ07d7o//MM/LM07Pj4eazO1i8DaBQToayd3wTEL/KN/9I+6f/7P//mYm6htBAgQIECAAAECBAgQIECAAAECBAgQIECAAIGVCfzDf/gPu3/2z/7Zys7nRAQ2XUCAvuk9qP0rFfgX/+JfdP/0n/7T7s/+7M9Wel4nI0CAAAECBAgQIECAAAECBAgQIECAAAECBAiMTeDv/t2/2/3jf/yPu3/wD/7B2JqmPQQuTUCAfmn0LjxmgZ/85Cdjbp62ESBAgAABAgQIECBAgAABAgQIECBAgAABAgSWFvj7f//vL30OJy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ECAwNQEB+tR61P0QIECAAAECBAgQIECAAAECBAgQIECAAAECBAgQIECAwEICAvSF2BxEgAABAgQIECBAgAABAgQIECBAgAABAgQIECBAgAABAlMTEKBPrUfdDwECBAgQIECAAAECBAgQIECAAAECBAgQIECAAAECBAgsJCBAX4jNQQQIECBAgAABAgQIECBAgAABAgQIECBAgAABAgQI/Lf27JAIAAAAgVj/1nRA/i0AgiEh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NTPJM4AAAwRSURBV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eBAv9iECBAgQIAAAQIECBAgQIAAAQIECBAgQIAAAQIECBAgQKAm4ECvLaoPAQIECBAgQIAAAQIECBAgQIAAAQIECBAgQIAAAQIECFwCDvSLTYgAAQIECBAgQIAAAQIECBAgQIAAAQIECBAgQIAAAQIEagIO9Nqi+hAgQIAAAQIECBAgQIAAAQIECBAgQIAAAQIECBAgQIDAJTCNBEaxipDjt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elipee.jpg"/>
          <p:cNvPicPr>
            <a:picLocks noChangeAspect="1"/>
          </p:cNvPicPr>
          <p:nvPr/>
        </p:nvPicPr>
        <p:blipFill>
          <a:blip r:embed="rId2"/>
          <a:stretch>
            <a:fillRect/>
          </a:stretch>
        </p:blipFill>
        <p:spPr>
          <a:xfrm>
            <a:off x="1428728" y="3071810"/>
            <a:ext cx="6357950" cy="2810074"/>
          </a:xfrm>
          <a:prstGeom prst="rect">
            <a:avLst/>
          </a:prstGeom>
        </p:spPr>
      </p:pic>
      <p:sp>
        <p:nvSpPr>
          <p:cNvPr id="6" name="TextBox 5"/>
          <p:cNvSpPr txBox="1"/>
          <p:nvPr/>
        </p:nvSpPr>
        <p:spPr>
          <a:xfrm>
            <a:off x="1357290" y="1142984"/>
            <a:ext cx="6786610" cy="1200329"/>
          </a:xfrm>
          <a:prstGeom prst="rect">
            <a:avLst/>
          </a:prstGeom>
          <a:noFill/>
        </p:spPr>
        <p:txBody>
          <a:bodyPr wrap="square" rtlCol="0">
            <a:spAutoFit/>
          </a:bodyPr>
          <a:lstStyle/>
          <a:p>
            <a:pPr algn="just"/>
            <a:r>
              <a:rPr lang="en-US" dirty="0" smtClean="0"/>
              <a:t>As the first step datasets are collected. We know that the image taken from the cameras in the forest contain animal coming in different orientation. So the system should detect animal in any orientation. Data augmentation is performed for each images.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5500726" cy="523220"/>
          </a:xfrm>
          <a:prstGeom prst="rect">
            <a:avLst/>
          </a:prstGeom>
          <a:noFill/>
        </p:spPr>
        <p:txBody>
          <a:bodyPr wrap="square" rtlCol="0">
            <a:spAutoFit/>
          </a:bodyPr>
          <a:lstStyle/>
          <a:p>
            <a:r>
              <a:rPr lang="en-ZW" sz="2800" b="1" dirty="0" smtClean="0">
                <a:solidFill>
                  <a:srgbClr val="FF0000"/>
                </a:solidFill>
              </a:rPr>
              <a:t>Advantages : </a:t>
            </a:r>
            <a:endParaRPr lang="en-US" sz="2800" b="1" dirty="0">
              <a:solidFill>
                <a:srgbClr val="FF0000"/>
              </a:solidFill>
            </a:endParaRPr>
          </a:p>
        </p:txBody>
      </p:sp>
      <p:sp>
        <p:nvSpPr>
          <p:cNvPr id="5" name="TextBox 4"/>
          <p:cNvSpPr txBox="1"/>
          <p:nvPr/>
        </p:nvSpPr>
        <p:spPr>
          <a:xfrm>
            <a:off x="928662" y="4071942"/>
            <a:ext cx="7358114" cy="2031325"/>
          </a:xfrm>
          <a:prstGeom prst="rect">
            <a:avLst/>
          </a:prstGeom>
          <a:noFill/>
        </p:spPr>
        <p:txBody>
          <a:bodyPr wrap="square" rtlCol="0">
            <a:spAutoFit/>
          </a:bodyPr>
          <a:lstStyle/>
          <a:p>
            <a:pPr>
              <a:buFont typeface="Wingdings" pitchFamily="2" charset="2"/>
              <a:buChar char="Ø"/>
            </a:pPr>
            <a:r>
              <a:rPr lang="en-US" dirty="0" smtClean="0"/>
              <a:t>Screen is difficult to read in low light or bright sunlight</a:t>
            </a:r>
          </a:p>
          <a:p>
            <a:pPr>
              <a:buFont typeface="Wingdings" pitchFamily="2" charset="2"/>
              <a:buChar char="Ø"/>
            </a:pPr>
            <a:endParaRPr lang="en-US" dirty="0" smtClean="0"/>
          </a:p>
          <a:p>
            <a:pPr>
              <a:buFont typeface="Wingdings" pitchFamily="2" charset="2"/>
              <a:buChar char="Ø"/>
            </a:pPr>
            <a:r>
              <a:rPr lang="en-US" dirty="0" smtClean="0"/>
              <a:t> Keeping track of cameras and images (no meta-data)</a:t>
            </a:r>
          </a:p>
          <a:p>
            <a:pPr>
              <a:buFont typeface="Wingdings" pitchFamily="2" charset="2"/>
              <a:buChar char="Ø"/>
            </a:pPr>
            <a:endParaRPr lang="en-US" dirty="0" smtClean="0"/>
          </a:p>
          <a:p>
            <a:pPr>
              <a:buFont typeface="Wingdings" pitchFamily="2" charset="2"/>
              <a:buChar char="Ø"/>
            </a:pPr>
            <a:r>
              <a:rPr lang="en-US" dirty="0" smtClean="0"/>
              <a:t>Losing settings during transit </a:t>
            </a:r>
          </a:p>
          <a:p>
            <a:pPr>
              <a:buFont typeface="Wingdings" pitchFamily="2" charset="2"/>
              <a:buChar char="Ø"/>
            </a:pPr>
            <a:endParaRPr lang="en-US" dirty="0" smtClean="0"/>
          </a:p>
          <a:p>
            <a:pPr>
              <a:buFont typeface="Wingdings" pitchFamily="2" charset="2"/>
              <a:buChar char="Ø"/>
            </a:pPr>
            <a:r>
              <a:rPr lang="en-US" dirty="0" smtClean="0"/>
              <a:t>Walk-by test requires downloading image on laptop in the field</a:t>
            </a:r>
            <a:endParaRPr lang="en-US" dirty="0"/>
          </a:p>
        </p:txBody>
      </p:sp>
      <p:sp>
        <p:nvSpPr>
          <p:cNvPr id="6" name="TextBox 5"/>
          <p:cNvSpPr txBox="1"/>
          <p:nvPr/>
        </p:nvSpPr>
        <p:spPr>
          <a:xfrm>
            <a:off x="571472" y="3500438"/>
            <a:ext cx="3000396" cy="523220"/>
          </a:xfrm>
          <a:prstGeom prst="rect">
            <a:avLst/>
          </a:prstGeom>
          <a:noFill/>
        </p:spPr>
        <p:txBody>
          <a:bodyPr wrap="square" rtlCol="0">
            <a:spAutoFit/>
          </a:bodyPr>
          <a:lstStyle/>
          <a:p>
            <a:r>
              <a:rPr lang="en-ZW" sz="2800" b="1" dirty="0" smtClean="0">
                <a:solidFill>
                  <a:srgbClr val="FF0000"/>
                </a:solidFill>
                <a:cs typeface="Calibri" pitchFamily="34" charset="0"/>
              </a:rPr>
              <a:t>Disadvantages: </a:t>
            </a:r>
            <a:endParaRPr lang="en-US" sz="2800" b="1" dirty="0">
              <a:solidFill>
                <a:srgbClr val="FF0000"/>
              </a:solidFill>
              <a:cs typeface="Calibri" pitchFamily="34" charset="0"/>
            </a:endParaRPr>
          </a:p>
        </p:txBody>
      </p:sp>
      <p:sp>
        <p:nvSpPr>
          <p:cNvPr id="7" name="TextBox 6"/>
          <p:cNvSpPr txBox="1"/>
          <p:nvPr/>
        </p:nvSpPr>
        <p:spPr>
          <a:xfrm>
            <a:off x="1142977" y="1428736"/>
            <a:ext cx="7000924" cy="646331"/>
          </a:xfrm>
          <a:prstGeom prst="rect">
            <a:avLst/>
          </a:prstGeom>
          <a:noFill/>
        </p:spPr>
        <p:txBody>
          <a:bodyPr wrap="square" rtlCol="0">
            <a:spAutoFit/>
          </a:bodyPr>
          <a:lstStyle/>
          <a:p>
            <a:pPr algn="just">
              <a:buFont typeface="Wingdings" pitchFamily="2" charset="2"/>
              <a:buChar char="Ø"/>
            </a:pPr>
            <a:r>
              <a:rPr lang="en-US" dirty="0" smtClean="0"/>
              <a:t>Features are automatically deduced and optimally tuned for desired  outcome. Features are not required to be extracted ahead of time </a:t>
            </a:r>
            <a:endParaRPr lang="en-US" dirty="0"/>
          </a:p>
        </p:txBody>
      </p:sp>
      <p:sp>
        <p:nvSpPr>
          <p:cNvPr id="8" name="TextBox 7"/>
          <p:cNvSpPr txBox="1"/>
          <p:nvPr/>
        </p:nvSpPr>
        <p:spPr>
          <a:xfrm>
            <a:off x="1142976" y="2500306"/>
            <a:ext cx="7143800" cy="646331"/>
          </a:xfrm>
          <a:prstGeom prst="rect">
            <a:avLst/>
          </a:prstGeom>
          <a:noFill/>
        </p:spPr>
        <p:txBody>
          <a:bodyPr wrap="square" rtlCol="0">
            <a:spAutoFit/>
          </a:bodyPr>
          <a:lstStyle/>
          <a:p>
            <a:pPr>
              <a:buFont typeface="Wingdings" pitchFamily="2" charset="2"/>
              <a:buChar char="Ø"/>
            </a:pPr>
            <a:r>
              <a:rPr lang="en-US" dirty="0" smtClean="0"/>
              <a:t>The same neural network based approach can be applied to many different application and data type.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571480"/>
            <a:ext cx="3500462" cy="523220"/>
          </a:xfrm>
          <a:prstGeom prst="rect">
            <a:avLst/>
          </a:prstGeom>
          <a:noFill/>
        </p:spPr>
        <p:txBody>
          <a:bodyPr wrap="square" rtlCol="0">
            <a:spAutoFit/>
          </a:bodyPr>
          <a:lstStyle/>
          <a:p>
            <a:r>
              <a:rPr lang="en-ZW" sz="2800" b="1" dirty="0" smtClean="0">
                <a:solidFill>
                  <a:srgbClr val="FF0000"/>
                </a:solidFill>
              </a:rPr>
              <a:t>Applications: </a:t>
            </a:r>
            <a:endParaRPr lang="en-US" sz="2800" b="1" dirty="0">
              <a:solidFill>
                <a:srgbClr val="FF0000"/>
              </a:solidFill>
            </a:endParaRPr>
          </a:p>
        </p:txBody>
      </p:sp>
      <p:sp>
        <p:nvSpPr>
          <p:cNvPr id="3" name="TextBox 2"/>
          <p:cNvSpPr txBox="1"/>
          <p:nvPr/>
        </p:nvSpPr>
        <p:spPr>
          <a:xfrm>
            <a:off x="1000100" y="1071546"/>
            <a:ext cx="7715304" cy="2031325"/>
          </a:xfrm>
          <a:prstGeom prst="rect">
            <a:avLst/>
          </a:prstGeom>
          <a:noFill/>
        </p:spPr>
        <p:txBody>
          <a:bodyPr wrap="square" rtlCol="0">
            <a:spAutoFit/>
          </a:bodyPr>
          <a:lstStyle/>
          <a:p>
            <a:pPr>
              <a:buFont typeface="Arial" pitchFamily="34" charset="0"/>
              <a:buChar char="•"/>
            </a:pPr>
            <a:r>
              <a:rPr lang="en-US" dirty="0" smtClean="0"/>
              <a:t>Automatically Adding Sounds To Silent Movies</a:t>
            </a:r>
          </a:p>
          <a:p>
            <a:pPr>
              <a:buFont typeface="Arial" pitchFamily="34" charset="0"/>
              <a:buChar char="•"/>
            </a:pPr>
            <a:r>
              <a:rPr lang="en-US" dirty="0" smtClean="0"/>
              <a:t>Automatic Machine Translation</a:t>
            </a:r>
          </a:p>
          <a:p>
            <a:pPr>
              <a:buFont typeface="Arial" pitchFamily="34" charset="0"/>
              <a:buChar char="•"/>
            </a:pPr>
            <a:r>
              <a:rPr lang="en-US" dirty="0" smtClean="0"/>
              <a:t>Object Classification and Detection in Photographs</a:t>
            </a:r>
          </a:p>
          <a:p>
            <a:pPr>
              <a:buFont typeface="Arial" pitchFamily="34" charset="0"/>
              <a:buChar char="•"/>
            </a:pPr>
            <a:r>
              <a:rPr lang="en-US" dirty="0" smtClean="0"/>
              <a:t>Automatic Handwriting Generation</a:t>
            </a:r>
          </a:p>
          <a:p>
            <a:pPr>
              <a:buFont typeface="Arial" pitchFamily="34" charset="0"/>
              <a:buChar char="•"/>
            </a:pPr>
            <a:r>
              <a:rPr lang="en-US" dirty="0" smtClean="0"/>
              <a:t>Character Text Generation</a:t>
            </a:r>
          </a:p>
          <a:p>
            <a:pPr>
              <a:buFont typeface="Arial" pitchFamily="34" charset="0"/>
              <a:buChar char="•"/>
            </a:pPr>
            <a:r>
              <a:rPr lang="en-US" dirty="0" smtClean="0"/>
              <a:t>Image Caption Generation</a:t>
            </a:r>
          </a:p>
          <a:p>
            <a:pPr>
              <a:buFont typeface="Arial" pitchFamily="34" charset="0"/>
              <a:buChar char="•"/>
            </a:pPr>
            <a:r>
              <a:rPr lang="en-US" dirty="0" smtClean="0"/>
              <a:t>Automatic Game Playing.</a:t>
            </a:r>
            <a:endParaRPr lang="en-US" dirty="0"/>
          </a:p>
        </p:txBody>
      </p:sp>
      <p:sp>
        <p:nvSpPr>
          <p:cNvPr id="4" name="TextBox 3"/>
          <p:cNvSpPr txBox="1"/>
          <p:nvPr/>
        </p:nvSpPr>
        <p:spPr>
          <a:xfrm>
            <a:off x="428596" y="3143248"/>
            <a:ext cx="5000660" cy="523220"/>
          </a:xfrm>
          <a:prstGeom prst="rect">
            <a:avLst/>
          </a:prstGeom>
          <a:noFill/>
        </p:spPr>
        <p:txBody>
          <a:bodyPr wrap="square" rtlCol="0">
            <a:spAutoFit/>
          </a:bodyPr>
          <a:lstStyle/>
          <a:p>
            <a:r>
              <a:rPr lang="en-ZW" sz="2800" b="1" dirty="0" smtClean="0">
                <a:solidFill>
                  <a:srgbClr val="FF0000"/>
                </a:solidFill>
              </a:rPr>
              <a:t>Conclusion:</a:t>
            </a:r>
            <a:endParaRPr lang="en-US" dirty="0"/>
          </a:p>
        </p:txBody>
      </p:sp>
      <p:sp>
        <p:nvSpPr>
          <p:cNvPr id="5" name="TextBox 4"/>
          <p:cNvSpPr txBox="1"/>
          <p:nvPr/>
        </p:nvSpPr>
        <p:spPr>
          <a:xfrm>
            <a:off x="1071538" y="3714752"/>
            <a:ext cx="7429552" cy="2585323"/>
          </a:xfrm>
          <a:prstGeom prst="rect">
            <a:avLst/>
          </a:prstGeom>
          <a:noFill/>
        </p:spPr>
        <p:txBody>
          <a:bodyPr wrap="square" rtlCol="0">
            <a:spAutoFit/>
          </a:bodyPr>
          <a:lstStyle/>
          <a:p>
            <a:pPr algn="just"/>
            <a:r>
              <a:rPr lang="en-US" dirty="0" smtClean="0"/>
              <a:t>The paper discusses in detail all advances in the area of automated wildlife monitoring. Animal detection methods are very useful for many real time applications. Automated animal detection, localization, and species recognition lie in the heart of automated camera-trap image analysis. Animal detection approaches are helpful to prevent dangerous situations caused by the wild animals in residential area. Detection of animal in the border region helps the people living in the border region to take safety precaution. Hence this system ensure the security of both wild animal and human beings in the border region.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14356"/>
            <a:ext cx="3857652" cy="523220"/>
          </a:xfrm>
          <a:prstGeom prst="rect">
            <a:avLst/>
          </a:prstGeom>
          <a:noFill/>
        </p:spPr>
        <p:txBody>
          <a:bodyPr wrap="square" rtlCol="0">
            <a:spAutoFit/>
          </a:bodyPr>
          <a:lstStyle/>
          <a:p>
            <a:r>
              <a:rPr lang="en-ZW" sz="2800" b="1" dirty="0" smtClean="0">
                <a:solidFill>
                  <a:srgbClr val="FF0000"/>
                </a:solidFill>
              </a:rPr>
              <a:t>Feature scope:</a:t>
            </a:r>
            <a:endParaRPr lang="en-US" sz="2800" b="1" dirty="0">
              <a:solidFill>
                <a:srgbClr val="FF0000"/>
              </a:solidFill>
            </a:endParaRPr>
          </a:p>
        </p:txBody>
      </p:sp>
      <p:sp>
        <p:nvSpPr>
          <p:cNvPr id="3" name="TextBox 2"/>
          <p:cNvSpPr txBox="1"/>
          <p:nvPr/>
        </p:nvSpPr>
        <p:spPr>
          <a:xfrm>
            <a:off x="1071538" y="1857364"/>
            <a:ext cx="7429552" cy="1200329"/>
          </a:xfrm>
          <a:prstGeom prst="rect">
            <a:avLst/>
          </a:prstGeom>
          <a:noFill/>
        </p:spPr>
        <p:txBody>
          <a:bodyPr wrap="square" rtlCol="0">
            <a:spAutoFit/>
          </a:bodyPr>
          <a:lstStyle/>
          <a:p>
            <a:pPr algn="just"/>
            <a:r>
              <a:rPr lang="en-US" dirty="0" smtClean="0"/>
              <a:t>This work can be further extended by sending an alert in the form of a message when the animal is detected to the nearby forest office. Furthermore it can be used to reduce human wildlife conflict and also animal accidents. References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1938864" cy="461665"/>
          </a:xfrm>
          <a:prstGeom prst="rect">
            <a:avLst/>
          </a:prstGeom>
          <a:noFill/>
        </p:spPr>
        <p:txBody>
          <a:bodyPr wrap="none" rtlCol="0">
            <a:spAutoFit/>
          </a:bodyPr>
          <a:lstStyle/>
          <a:p>
            <a:r>
              <a:rPr lang="en-ZW" sz="2400" b="1" dirty="0" err="1" smtClean="0">
                <a:solidFill>
                  <a:srgbClr val="FF0000"/>
                </a:solidFill>
              </a:rPr>
              <a:t>Bibilography</a:t>
            </a:r>
            <a:r>
              <a:rPr lang="en-ZW" sz="2400" b="1" dirty="0" smtClean="0">
                <a:solidFill>
                  <a:srgbClr val="FF0000"/>
                </a:solidFill>
              </a:rPr>
              <a:t>: </a:t>
            </a:r>
            <a:endParaRPr lang="en-US" sz="2400" b="1" dirty="0">
              <a:solidFill>
                <a:srgbClr val="FF0000"/>
              </a:solidFill>
            </a:endParaRPr>
          </a:p>
        </p:txBody>
      </p:sp>
      <p:sp>
        <p:nvSpPr>
          <p:cNvPr id="4" name="Rectangle 3"/>
          <p:cNvSpPr/>
          <p:nvPr/>
        </p:nvSpPr>
        <p:spPr>
          <a:xfrm>
            <a:off x="1071538" y="1428736"/>
            <a:ext cx="7358114" cy="1200329"/>
          </a:xfrm>
          <a:prstGeom prst="rect">
            <a:avLst/>
          </a:prstGeom>
        </p:spPr>
        <p:txBody>
          <a:bodyPr wrap="square">
            <a:spAutoFit/>
          </a:bodyPr>
          <a:lstStyle/>
          <a:p>
            <a:pPr algn="just"/>
            <a:r>
              <a:rPr lang="en-US" dirty="0" err="1" smtClean="0"/>
              <a:t>Baraldi</a:t>
            </a:r>
            <a:r>
              <a:rPr lang="en-US" dirty="0" smtClean="0"/>
              <a:t>, A., &amp; </a:t>
            </a:r>
            <a:r>
              <a:rPr lang="en-US" dirty="0" err="1" smtClean="0"/>
              <a:t>Parmiggiani</a:t>
            </a:r>
            <a:r>
              <a:rPr lang="en-US" dirty="0" smtClean="0"/>
              <a:t>, F. (1995). An investigation of the textural char </a:t>
            </a:r>
            <a:r>
              <a:rPr lang="en-US" dirty="0" err="1" smtClean="0"/>
              <a:t>acteristics</a:t>
            </a:r>
            <a:r>
              <a:rPr lang="en-US" dirty="0" smtClean="0"/>
              <a:t> associated with gray level </a:t>
            </a:r>
            <a:r>
              <a:rPr lang="en-US" dirty="0" err="1" smtClean="0"/>
              <a:t>cooccurrence</a:t>
            </a:r>
            <a:r>
              <a:rPr lang="en-US" dirty="0" smtClean="0"/>
              <a:t> matrix statistical parameters. </a:t>
            </a:r>
            <a:r>
              <a:rPr lang="en-US" dirty="0" err="1" smtClean="0"/>
              <a:t>Geoscience</a:t>
            </a:r>
            <a:r>
              <a:rPr lang="en-US" dirty="0" smtClean="0"/>
              <a:t> and Remote Sensing, IEEE Transactions on, 33, 293-304. https://doi.org/10.1109/36.377929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928670"/>
            <a:ext cx="2143857" cy="523220"/>
          </a:xfrm>
          <a:prstGeom prst="rect">
            <a:avLst/>
          </a:prstGeom>
          <a:noFill/>
        </p:spPr>
        <p:txBody>
          <a:bodyPr wrap="none" rtlCol="0">
            <a:spAutoFit/>
          </a:bodyPr>
          <a:lstStyle/>
          <a:p>
            <a:r>
              <a:rPr lang="en-ZW" sz="2800" b="1" dirty="0" smtClean="0">
                <a:solidFill>
                  <a:srgbClr val="FF0066"/>
                </a:solidFill>
              </a:rPr>
              <a:t>Introduction:</a:t>
            </a:r>
            <a:endParaRPr lang="en-US" sz="2800" b="1" dirty="0">
              <a:solidFill>
                <a:srgbClr val="FF0066"/>
              </a:solidFill>
            </a:endParaRPr>
          </a:p>
        </p:txBody>
      </p:sp>
      <p:sp>
        <p:nvSpPr>
          <p:cNvPr id="3" name="TextBox 2"/>
          <p:cNvSpPr txBox="1"/>
          <p:nvPr/>
        </p:nvSpPr>
        <p:spPr>
          <a:xfrm>
            <a:off x="1071538" y="1785926"/>
            <a:ext cx="7215238" cy="923330"/>
          </a:xfrm>
          <a:prstGeom prst="rect">
            <a:avLst/>
          </a:prstGeom>
          <a:noFill/>
        </p:spPr>
        <p:txBody>
          <a:bodyPr wrap="square" rtlCol="0">
            <a:spAutoFit/>
          </a:bodyPr>
          <a:lstStyle/>
          <a:p>
            <a:pPr algn="just"/>
            <a:r>
              <a:rPr lang="en-US" dirty="0" smtClean="0"/>
              <a:t>Intelligent Alert System for Forest Tribal People Using IBM Watson Studio. This project aims to save the lives of tribal by notifying about wildlife predation with the help of Artificial Intelligence.</a:t>
            </a:r>
            <a:endParaRPr lang="en-US" dirty="0"/>
          </a:p>
        </p:txBody>
      </p:sp>
      <p:sp>
        <p:nvSpPr>
          <p:cNvPr id="4" name="TextBox 3"/>
          <p:cNvSpPr txBox="1"/>
          <p:nvPr/>
        </p:nvSpPr>
        <p:spPr>
          <a:xfrm>
            <a:off x="1071538" y="2714621"/>
            <a:ext cx="7215238" cy="4524315"/>
          </a:xfrm>
          <a:prstGeom prst="rect">
            <a:avLst/>
          </a:prstGeom>
          <a:noFill/>
        </p:spPr>
        <p:txBody>
          <a:bodyPr wrap="square" rtlCol="0">
            <a:spAutoFit/>
          </a:bodyPr>
          <a:lstStyle/>
          <a:p>
            <a:pPr algn="just"/>
            <a:r>
              <a:rPr lang="en-US" dirty="0"/>
              <a:t>Tribal people constitute 8.6% of the nation's total population, and most of them spend the greater part of their lives in the proximity of trees and villages or clans near to the forest. There are so many challenges faced by these people out of which Human-wildlife conflict </a:t>
            </a:r>
            <a:r>
              <a:rPr lang="en-US" b="1" dirty="0"/>
              <a:t> </a:t>
            </a:r>
            <a:r>
              <a:rPr lang="en-US" dirty="0"/>
              <a:t> is a serious challenge undermining the protection of tribal regions. The major types of human-wildlife conflict in the area include crop-raiding, livestock predation, increased risk of livestock diseases, and direct threats to human life. so </a:t>
            </a:r>
            <a:r>
              <a:rPr lang="en-US" dirty="0" smtClean="0"/>
              <a:t>Active measures </a:t>
            </a:r>
            <a:r>
              <a:rPr lang="en-US" dirty="0"/>
              <a:t>are to be implemented to mitigate these problems and safeguard the future of the wildlife. Hence we came up with this  Project “Intelligent Alert System”. This ensures the complete safety of humans who lives near the forests by notifying the wild animal predation before it </a:t>
            </a:r>
            <a:r>
              <a:rPr lang="en-US" dirty="0" smtClean="0"/>
              <a:t>enter the clan.</a:t>
            </a:r>
          </a:p>
          <a:p>
            <a:pPr algn="just"/>
            <a:r>
              <a:rPr lang="en-US" dirty="0"/>
              <a:t/>
            </a:r>
            <a:br>
              <a:rPr lang="en-US" dirty="0"/>
            </a:br>
            <a:endParaRPr lang="en-US" dirty="0"/>
          </a:p>
          <a:p>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42918"/>
            <a:ext cx="2428892" cy="523220"/>
          </a:xfrm>
          <a:prstGeom prst="rect">
            <a:avLst/>
          </a:prstGeom>
          <a:noFill/>
        </p:spPr>
        <p:txBody>
          <a:bodyPr wrap="square" rtlCol="0">
            <a:spAutoFit/>
          </a:bodyPr>
          <a:lstStyle/>
          <a:p>
            <a:r>
              <a:rPr lang="en-ZW" sz="2800" b="1" dirty="0" smtClean="0">
                <a:solidFill>
                  <a:srgbClr val="FF0000"/>
                </a:solidFill>
              </a:rPr>
              <a:t>Overview:</a:t>
            </a:r>
            <a:endParaRPr lang="en-US" sz="2800" b="1" dirty="0">
              <a:solidFill>
                <a:srgbClr val="FF0000"/>
              </a:solidFill>
            </a:endParaRPr>
          </a:p>
        </p:txBody>
      </p:sp>
      <p:sp>
        <p:nvSpPr>
          <p:cNvPr id="5" name="TextBox 4"/>
          <p:cNvSpPr txBox="1"/>
          <p:nvPr/>
        </p:nvSpPr>
        <p:spPr>
          <a:xfrm>
            <a:off x="857224" y="1285860"/>
            <a:ext cx="5715040" cy="1477328"/>
          </a:xfrm>
          <a:prstGeom prst="rect">
            <a:avLst/>
          </a:prstGeom>
          <a:noFill/>
        </p:spPr>
        <p:txBody>
          <a:bodyPr wrap="square" rtlCol="0">
            <a:spAutoFit/>
          </a:bodyPr>
          <a:lstStyle/>
          <a:p>
            <a:pPr>
              <a:buFont typeface="Wingdings" pitchFamily="2" charset="2"/>
              <a:buChar char="Ø"/>
            </a:pPr>
            <a:r>
              <a:rPr lang="en-ZW" dirty="0" smtClean="0"/>
              <a:t> Dataset Collection</a:t>
            </a:r>
          </a:p>
          <a:p>
            <a:pPr>
              <a:buFont typeface="Wingdings" pitchFamily="2" charset="2"/>
              <a:buChar char="Ø"/>
            </a:pPr>
            <a:r>
              <a:rPr lang="en-ZW" dirty="0" smtClean="0"/>
              <a:t> Image Pre Processing</a:t>
            </a:r>
          </a:p>
          <a:p>
            <a:pPr>
              <a:buFont typeface="Wingdings" pitchFamily="2" charset="2"/>
              <a:buChar char="Ø"/>
            </a:pPr>
            <a:r>
              <a:rPr lang="en-ZW" dirty="0" smtClean="0"/>
              <a:t> Model Building</a:t>
            </a:r>
          </a:p>
          <a:p>
            <a:pPr>
              <a:buFont typeface="Wingdings" pitchFamily="2" charset="2"/>
              <a:buChar char="Ø"/>
            </a:pPr>
            <a:r>
              <a:rPr lang="en-ZW" dirty="0" smtClean="0"/>
              <a:t> Video Analysis</a:t>
            </a:r>
          </a:p>
          <a:p>
            <a:pPr>
              <a:buFont typeface="Wingdings" pitchFamily="2" charset="2"/>
              <a:buChar char="Ø"/>
            </a:pPr>
            <a:r>
              <a:rPr lang="en-ZW" dirty="0" smtClean="0"/>
              <a:t> Train CNN Model on IBM </a:t>
            </a:r>
            <a:endParaRPr lang="en-US" dirty="0"/>
          </a:p>
        </p:txBody>
      </p:sp>
      <p:sp>
        <p:nvSpPr>
          <p:cNvPr id="7" name="TextBox 6"/>
          <p:cNvSpPr txBox="1"/>
          <p:nvPr/>
        </p:nvSpPr>
        <p:spPr>
          <a:xfrm>
            <a:off x="571472" y="2786058"/>
            <a:ext cx="1500199" cy="523220"/>
          </a:xfrm>
          <a:prstGeom prst="rect">
            <a:avLst/>
          </a:prstGeom>
          <a:noFill/>
        </p:spPr>
        <p:txBody>
          <a:bodyPr wrap="square" rtlCol="0">
            <a:spAutoFit/>
          </a:bodyPr>
          <a:lstStyle/>
          <a:p>
            <a:r>
              <a:rPr lang="en-ZW" sz="2800" b="1" dirty="0" smtClean="0">
                <a:solidFill>
                  <a:srgbClr val="FF0000"/>
                </a:solidFill>
              </a:rPr>
              <a:t>Purpose:</a:t>
            </a:r>
            <a:endParaRPr lang="en-US" sz="2800" b="1" dirty="0">
              <a:solidFill>
                <a:srgbClr val="FF0000"/>
              </a:solidFill>
            </a:endParaRPr>
          </a:p>
        </p:txBody>
      </p:sp>
      <p:sp>
        <p:nvSpPr>
          <p:cNvPr id="11" name="TextBox 10"/>
          <p:cNvSpPr txBox="1"/>
          <p:nvPr/>
        </p:nvSpPr>
        <p:spPr>
          <a:xfrm>
            <a:off x="857224" y="3286124"/>
            <a:ext cx="7929618" cy="3416320"/>
          </a:xfrm>
          <a:prstGeom prst="rect">
            <a:avLst/>
          </a:prstGeom>
          <a:noFill/>
        </p:spPr>
        <p:txBody>
          <a:bodyPr wrap="square" rtlCol="0">
            <a:spAutoFit/>
          </a:bodyPr>
          <a:lstStyle/>
          <a:p>
            <a:pPr algn="just">
              <a:buFont typeface="Wingdings" pitchFamily="2" charset="2"/>
              <a:buChar char="Ø"/>
            </a:pPr>
            <a:r>
              <a:rPr lang="en-US" dirty="0" smtClean="0"/>
              <a:t>Tribal people constitute 8.6% of the nation's total population, and most of them     </a:t>
            </a:r>
          </a:p>
          <a:p>
            <a:pPr algn="just"/>
            <a:r>
              <a:rPr lang="en-US" dirty="0" smtClean="0"/>
              <a:t>    spend the greater part of their lives in the proximity of trees and villages or clans   </a:t>
            </a:r>
          </a:p>
          <a:p>
            <a:pPr algn="just"/>
            <a:r>
              <a:rPr lang="en-US" dirty="0" smtClean="0"/>
              <a:t>    near to the forest</a:t>
            </a:r>
            <a:r>
              <a:rPr lang="en-US" dirty="0" smtClean="0"/>
              <a:t>.</a:t>
            </a:r>
            <a:endParaRPr lang="en-US" dirty="0" smtClean="0"/>
          </a:p>
          <a:p>
            <a:pPr algn="just">
              <a:buFont typeface="Wingdings" pitchFamily="2" charset="2"/>
              <a:buChar char="Ø"/>
            </a:pPr>
            <a:r>
              <a:rPr lang="en-US" dirty="0" smtClean="0"/>
              <a:t>There </a:t>
            </a:r>
            <a:r>
              <a:rPr lang="en-US" dirty="0"/>
              <a:t>are so many challenges faced by these people out of which Human-wildlife </a:t>
            </a:r>
            <a:r>
              <a:rPr lang="en-US" dirty="0" smtClean="0"/>
              <a:t> </a:t>
            </a:r>
          </a:p>
          <a:p>
            <a:pPr algn="just"/>
            <a:r>
              <a:rPr lang="en-US" dirty="0" smtClean="0"/>
              <a:t> </a:t>
            </a:r>
            <a:r>
              <a:rPr lang="en-US" dirty="0" smtClean="0"/>
              <a:t>   </a:t>
            </a:r>
            <a:r>
              <a:rPr lang="en-US" dirty="0" smtClean="0"/>
              <a:t>conflict </a:t>
            </a:r>
            <a:r>
              <a:rPr lang="en-US" dirty="0"/>
              <a:t> is a serious challenge undermining the protection of tribal regions. </a:t>
            </a:r>
            <a:endParaRPr lang="en-US" dirty="0" smtClean="0"/>
          </a:p>
          <a:p>
            <a:pPr algn="just">
              <a:buFont typeface="Wingdings" pitchFamily="2" charset="2"/>
              <a:buChar char="Ø"/>
            </a:pPr>
            <a:r>
              <a:rPr lang="en-US" dirty="0"/>
              <a:t>The major types of human-wildlife conflict in the area include crop-raiding, </a:t>
            </a:r>
            <a:endParaRPr lang="en-US" dirty="0" smtClean="0"/>
          </a:p>
          <a:p>
            <a:pPr algn="just"/>
            <a:r>
              <a:rPr lang="en-US" dirty="0" smtClean="0"/>
              <a:t> </a:t>
            </a:r>
            <a:r>
              <a:rPr lang="en-US" dirty="0" smtClean="0"/>
              <a:t>   </a:t>
            </a:r>
            <a:r>
              <a:rPr lang="en-US" dirty="0" smtClean="0"/>
              <a:t>livestock </a:t>
            </a:r>
            <a:r>
              <a:rPr lang="en-US" dirty="0"/>
              <a:t>predation, increased risk of livestock diseases, and direct threats to </a:t>
            </a:r>
            <a:r>
              <a:rPr lang="en-US" dirty="0" smtClean="0"/>
              <a:t> </a:t>
            </a:r>
          </a:p>
          <a:p>
            <a:pPr algn="just"/>
            <a:r>
              <a:rPr lang="en-US" dirty="0" smtClean="0"/>
              <a:t> </a:t>
            </a:r>
            <a:r>
              <a:rPr lang="en-US" dirty="0" smtClean="0"/>
              <a:t>   </a:t>
            </a:r>
            <a:r>
              <a:rPr lang="en-US" dirty="0" smtClean="0"/>
              <a:t>human </a:t>
            </a:r>
            <a:r>
              <a:rPr lang="en-US" dirty="0"/>
              <a:t>life. </a:t>
            </a:r>
            <a:endParaRPr lang="en-US" dirty="0" smtClean="0"/>
          </a:p>
          <a:p>
            <a:pPr algn="just">
              <a:buFont typeface="Wingdings" pitchFamily="2" charset="2"/>
              <a:buChar char="Ø"/>
            </a:pPr>
            <a:r>
              <a:rPr lang="en-US" dirty="0" smtClean="0"/>
              <a:t>Hence </a:t>
            </a:r>
            <a:r>
              <a:rPr lang="en-US" dirty="0"/>
              <a:t>we came up with this  Project “Intelligent Alert System”. This ensures the </a:t>
            </a:r>
            <a:endParaRPr lang="en-US" dirty="0" smtClean="0"/>
          </a:p>
          <a:p>
            <a:pPr algn="just"/>
            <a:r>
              <a:rPr lang="en-US" dirty="0" smtClean="0"/>
              <a:t> </a:t>
            </a:r>
            <a:r>
              <a:rPr lang="en-US" dirty="0" smtClean="0"/>
              <a:t>  c</a:t>
            </a:r>
            <a:r>
              <a:rPr lang="en-US" dirty="0" smtClean="0"/>
              <a:t>omplete </a:t>
            </a:r>
            <a:r>
              <a:rPr lang="en-US" dirty="0"/>
              <a:t>safety of humans who lives near the forests by notifying the wild </a:t>
            </a:r>
            <a:r>
              <a:rPr lang="en-US" dirty="0" smtClean="0"/>
              <a:t> </a:t>
            </a:r>
          </a:p>
          <a:p>
            <a:pPr algn="just"/>
            <a:r>
              <a:rPr lang="en-US" dirty="0" smtClean="0"/>
              <a:t> </a:t>
            </a:r>
            <a:r>
              <a:rPr lang="en-US" dirty="0" smtClean="0"/>
              <a:t>  </a:t>
            </a:r>
            <a:r>
              <a:rPr lang="en-US" dirty="0" smtClean="0"/>
              <a:t>animal </a:t>
            </a:r>
            <a:r>
              <a:rPr lang="en-US" dirty="0"/>
              <a:t>predation before it enters the clan.</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00042"/>
            <a:ext cx="2915478" cy="523220"/>
          </a:xfrm>
          <a:prstGeom prst="rect">
            <a:avLst/>
          </a:prstGeom>
          <a:noFill/>
        </p:spPr>
        <p:txBody>
          <a:bodyPr wrap="none" rtlCol="0">
            <a:spAutoFit/>
          </a:bodyPr>
          <a:lstStyle/>
          <a:p>
            <a:r>
              <a:rPr lang="en-ZW" sz="2800" b="1" dirty="0" smtClean="0">
                <a:solidFill>
                  <a:srgbClr val="FF0000"/>
                </a:solidFill>
              </a:rPr>
              <a:t>Literature Survey:</a:t>
            </a:r>
            <a:endParaRPr lang="en-US" sz="2800" b="1" dirty="0">
              <a:solidFill>
                <a:srgbClr val="FF0000"/>
              </a:solidFill>
            </a:endParaRPr>
          </a:p>
        </p:txBody>
      </p:sp>
      <p:sp>
        <p:nvSpPr>
          <p:cNvPr id="5" name="TextBox 4"/>
          <p:cNvSpPr txBox="1"/>
          <p:nvPr/>
        </p:nvSpPr>
        <p:spPr>
          <a:xfrm>
            <a:off x="857224" y="1142984"/>
            <a:ext cx="2397579" cy="461665"/>
          </a:xfrm>
          <a:prstGeom prst="rect">
            <a:avLst/>
          </a:prstGeom>
          <a:noFill/>
        </p:spPr>
        <p:txBody>
          <a:bodyPr wrap="none" rtlCol="0">
            <a:spAutoFit/>
          </a:bodyPr>
          <a:lstStyle/>
          <a:p>
            <a:r>
              <a:rPr lang="en-ZW" sz="2400" b="1" dirty="0" smtClean="0">
                <a:solidFill>
                  <a:srgbClr val="FFFF00"/>
                </a:solidFill>
              </a:rPr>
              <a:t>Existing problem:</a:t>
            </a:r>
            <a:endParaRPr lang="en-US" sz="2400" b="1" dirty="0">
              <a:solidFill>
                <a:srgbClr val="FFFF00"/>
              </a:solidFill>
            </a:endParaRPr>
          </a:p>
        </p:txBody>
      </p:sp>
      <p:sp>
        <p:nvSpPr>
          <p:cNvPr id="8" name="TextBox 7"/>
          <p:cNvSpPr txBox="1"/>
          <p:nvPr/>
        </p:nvSpPr>
        <p:spPr>
          <a:xfrm>
            <a:off x="857224" y="1643050"/>
            <a:ext cx="7843740" cy="4801314"/>
          </a:xfrm>
          <a:prstGeom prst="rect">
            <a:avLst/>
          </a:prstGeom>
          <a:noFill/>
        </p:spPr>
        <p:txBody>
          <a:bodyPr wrap="square" rtlCol="0">
            <a:spAutoFit/>
          </a:bodyPr>
          <a:lstStyle/>
          <a:p>
            <a:pPr algn="just"/>
            <a:r>
              <a:rPr lang="en-US" dirty="0" smtClean="0"/>
              <a:t> Agriculture is the most important sector of Indian Economy but the issue of damage to crops by wild creatures has turned into a noteworthy social issue in current occasions. So far there is no effective solution to this problem and therefore requires earnest consideration. This project provides a smart solution to resolve this problem. In this framework, image is captured when an animal intrudes and then image is classified as domestic or wild animal using Convolution Neural Network (CNN) and deep learning technique. This classification helps in alerting the farmer by alerting in case of intrusion of wild animal. The smart farm protection system gives reliable security and safety to crops. This system guarantees the wellbeing of creatures while warding them off It likewise diminishes the exertion made by man in securing the field and All the tribal populations of India were traditionally closely associated with forests, and there are some who even today spend the greater part of their lives in the proximity of trees and villages or clans near to forest. If any dangerous predators when entered into a village or clan may lead to loss of resources or in extreme cases leads to loss of life. Here we come up with an artificial intelligence based technique which detects the animals before its gets enter into villages. </a:t>
            </a:r>
            <a:endParaRPr lang="en-ZW"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428604"/>
            <a:ext cx="3571900" cy="461665"/>
          </a:xfrm>
          <a:prstGeom prst="rect">
            <a:avLst/>
          </a:prstGeom>
          <a:noFill/>
        </p:spPr>
        <p:txBody>
          <a:bodyPr wrap="square" rtlCol="0">
            <a:spAutoFit/>
          </a:bodyPr>
          <a:lstStyle/>
          <a:p>
            <a:r>
              <a:rPr lang="en-ZW" sz="2400" b="1" dirty="0" smtClean="0">
                <a:solidFill>
                  <a:srgbClr val="FFFF00"/>
                </a:solidFill>
              </a:rPr>
              <a:t>Proposed Solution:</a:t>
            </a:r>
            <a:endParaRPr lang="en-US" sz="2400" b="1" dirty="0">
              <a:solidFill>
                <a:srgbClr val="FFFF00"/>
              </a:solidFill>
            </a:endParaRPr>
          </a:p>
        </p:txBody>
      </p:sp>
      <p:sp>
        <p:nvSpPr>
          <p:cNvPr id="4" name="TextBox 3"/>
          <p:cNvSpPr txBox="1"/>
          <p:nvPr/>
        </p:nvSpPr>
        <p:spPr>
          <a:xfrm>
            <a:off x="571472" y="1071546"/>
            <a:ext cx="8001056" cy="5078313"/>
          </a:xfrm>
          <a:prstGeom prst="rect">
            <a:avLst/>
          </a:prstGeom>
          <a:noFill/>
        </p:spPr>
        <p:txBody>
          <a:bodyPr wrap="square" rtlCol="0">
            <a:spAutoFit/>
          </a:bodyPr>
          <a:lstStyle/>
          <a:p>
            <a:pPr algn="just"/>
            <a:r>
              <a:rPr lang="en-US" dirty="0" smtClean="0"/>
              <a:t>The whole system can be divided in to three main part1. Animal classification and recognition from real time video.2. Alarm unit A. Real time Animal classification and recognition en the literature large amount of approaches have been proposed to accomplish the task of animal recognition that has different aims, strengths and limitations. Here new approach called "Transfer learning" is used for animal detection and recognition. Before going deep in to transfer learning need to know about neural network and </a:t>
            </a:r>
            <a:r>
              <a:rPr lang="en-US" dirty="0" err="1" smtClean="0"/>
              <a:t>Convolutional</a:t>
            </a:r>
            <a:r>
              <a:rPr lang="en-US" dirty="0" smtClean="0"/>
              <a:t> Neural Network. Pooling Layer, and Fully-Connected Layer. Stacking of these layers gives a full1) </a:t>
            </a:r>
            <a:r>
              <a:rPr lang="en-US" dirty="0" err="1" smtClean="0"/>
              <a:t>Convolutional</a:t>
            </a:r>
            <a:r>
              <a:rPr lang="en-US" dirty="0" smtClean="0"/>
              <a:t> neural network. A simple CNN is a sequence of layers. It mainly uses three main types of layers to build CNN architectures. That are </a:t>
            </a:r>
            <a:r>
              <a:rPr lang="en-US" dirty="0" err="1" smtClean="0"/>
              <a:t>Convolutional</a:t>
            </a:r>
            <a:r>
              <a:rPr lang="en-US" dirty="0" smtClean="0"/>
              <a:t> Layer, </a:t>
            </a:r>
            <a:r>
              <a:rPr lang="en-US" dirty="0" err="1" smtClean="0"/>
              <a:t>Convolutional</a:t>
            </a:r>
            <a:r>
              <a:rPr lang="en-US" dirty="0" smtClean="0"/>
              <a:t> neural network architecture. a) </a:t>
            </a:r>
            <a:r>
              <a:rPr lang="en-US" dirty="0" err="1" smtClean="0"/>
              <a:t>Convolutional</a:t>
            </a:r>
            <a:r>
              <a:rPr lang="en-US" dirty="0" smtClean="0"/>
              <a:t> Layer: The Convolution layer is the core building block of CNN that does most of the computations. The Convolution layer consist of a set of learnable filters Every filter is small spatially (along width and height), but extends through the full depth of the input volume. For example, a typical filter on a first layer of a Convolution layer might have size 3 x 3 x 3 (i.e. 3 pixels width and height, and 3 </a:t>
            </a:r>
            <a:r>
              <a:rPr lang="en-US" dirty="0" err="1" smtClean="0"/>
              <a:t>colour</a:t>
            </a:r>
            <a:r>
              <a:rPr lang="en-US" dirty="0" smtClean="0"/>
              <a:t> channels). We convolve by sliding each filter across the width and height of the input volume and compute dot products between the filter coefficient.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857232"/>
            <a:ext cx="3253198" cy="523220"/>
          </a:xfrm>
          <a:prstGeom prst="rect">
            <a:avLst/>
          </a:prstGeom>
          <a:noFill/>
        </p:spPr>
        <p:txBody>
          <a:bodyPr wrap="none" rtlCol="0">
            <a:spAutoFit/>
          </a:bodyPr>
          <a:lstStyle/>
          <a:p>
            <a:r>
              <a:rPr lang="en-ZW" sz="2800" b="1" dirty="0" err="1" smtClean="0">
                <a:solidFill>
                  <a:srgbClr val="FF0000"/>
                </a:solidFill>
              </a:rPr>
              <a:t>Theoritical</a:t>
            </a:r>
            <a:r>
              <a:rPr lang="en-ZW" sz="2800" b="1" dirty="0" smtClean="0">
                <a:solidFill>
                  <a:srgbClr val="FF0000"/>
                </a:solidFill>
              </a:rPr>
              <a:t> Analysis:</a:t>
            </a:r>
            <a:endParaRPr lang="en-US" sz="2800" b="1" dirty="0">
              <a:solidFill>
                <a:srgbClr val="FF0000"/>
              </a:solidFill>
            </a:endParaRPr>
          </a:p>
        </p:txBody>
      </p:sp>
      <p:sp>
        <p:nvSpPr>
          <p:cNvPr id="1026" name="AutoShape 2" descr="data:image/png;base64,iVBORw0KGgoAAAANSUhEUgAAAnEAAAFaCAYAAABxDgtQAAAgAElEQVR4Ae2de9AdRZn/X6pcsWqtdbf8/UGVtSxVlCX+oVCySBQhARc0XCQEYVlAQCKLEpCQEMIlISG8uYByEYiEFQ0SkmxiIjEkGmAxUKxBUIxEWITIkhURlPsd1Ni/+vY5z0xPT8/tnJk503O+Q73MnJm+PP3pnulvnp7uGVHcSIAESIAESIAESIAEvCMw4p3FNJgESIAESIAESIAESEBRxLERkAAJkAAJkAAJkICHBCjiPKw0mkwCJEACJEACJEACFHFsAyRAAiRAAiRAAiTgIQGKOA8rjSaTAAmQAAmQAAmQAEUc2wAJkAAJkAAJkAAJeEiAIs7DSqPJJEACJEACJEACJEARxzZAAiRAAiRAAiRAAh4SoIjzsNJoMgmQAAmQAAmQAAlQxLENkAAJkAAJkAAJkICHBCjiPKw0mkwCJEACJEACJEACFHFsAyRAAiRAAiRAAiTgIQGKOA8rjSaTAAmQAAmQAAmQAEUc2wAJkAAJkAAJkAAJeEiAIs7DSqPJJEACJEACJEACJEARxzZAAiRAAiRAAiRAAh4SoIjzsNJoMgmQAAmQAAmQAAlQxLENkAAJkAAJkAAJkICHBCjiKqq0Z599Vt11111q8eLF6sILL1SnnnqqmjBhgjr44IPVuHHj1EEHHaQOPfRQddxxx6mzzjpLLVy4UK1atUpt3bq1IouYbFsJoM2g7aANoS2hTaFtoY2hraHNoe2hDaItok2ibaKNchsuAq8p/tcrgeFqKSytLwQo4kqqqW3btqnrr79ed6C77babGhkZ6fnv3e9+t9pvv/3UjBkz1MaNG0uykMm0hQDaBNoG2gjaSj9tDW0Vog9tF22YW7sJ/Fz9XN2gblD/of5D73Hcpt9VlQvcuJFAEwlQxPVRK0888YSaN2+e2nvvvfvqSLM64fe+973qhBNOUGvXru3DWkb1mQDqHm0AbSGrvfRzHW0ZbRptm1v7CIiIE/HGfT4CFHHtuxfaUiKKuB5qcv369erII4+stDNN6oh33XVXNWfOHA6F9VBvvkXBcCfqGnWe1B6qPI82jrbOrT0EbBFXledKpFHd6VeVL0Vce+6BtpWEIq5AjeK9ozFjxgykQ7U765122klNmTJFPf300wVKwKA+EECdom5Rx3a9D+I32jzaPjf/CdgiTkQP9+kEKOL8b/ttLQFFXI6avfvuu/VL4kU70L322ksdf/zxatasWfpl8jVr1qg77rhDbdq0Sb9YDi/H0qVL1de+9jV15plnqkMOOUTtsssuhTrud73rXdpbk6MYDOIBAXjeUKdF2hraDNoO2hDaEtoU2hYmL6Ctoc2h7WFCA9oi2iTaZpE8EBYTJXAvcPOXgIi4uj1kdeVXVT4Ucf62+bZbThGXUsNvvvmmmjx5cu7Obt9991WzZ8/WHec777yTknL6JbyPdNNNN6kTTzxR/cM//EOu/PfYYw++M5eOtdFX8c4b6jCPsEKbQNtAG+nn3bW3335bt1W0WbTdPHkjDMQi7g1u/hEQEZfud+JVmwBFnH9tfVgspohLqOkNGzao3XffPbNj+9CHPqRGR0crndmHDv7YY4/NtEU62IQi8XRDCeT9hwLaQJWTWzA7FW0ZbTpL0OHewD3CzS8CtoirynMlIqju9KvKlyLOr3Y+TNZSxDlqG0NaWZ0Y1t9avXq1I3Z1p7Zv366XlnjPe96Tah9mGG7ZsqU6Q5hyKQRQR1kzm1HXWE4EdV/nhraNNp51H+Be4eYPAVvEiejhPp0ARZw/bXzYLKWIM2p8x44des2stI5rn332qdQbYpiTePjcc8+padOmpXawO++8M19GTyQ4+AuYKIA6SmtrqGPU9SA3eP7Q5tPsxDpzuHe4NZ+AiLi6PWR15VdVPhRxzW/bw2ohRVy35rGcw/7775/YWWFR1auuuqpR7eShhx5Shx12WKLN6HivueaaRtlMY5SukzRRhDpF3TZpQ9tPW1gY9w6/ANGkGnPbIiIu3e/EqzYBijh3e+LZwROgiFNKD1V99KMfTRRD48ePr/Sdt36bwbXXXptoO8TCggUL+s2C8UsigLpIE3Coy6ZueGcO90KS/biH6h72bSqrptpli7iqPFcigupOv6p8KeKa2qJp19CLOKzJ9ZGPfCSxY7r44ou9aCU///nPU5eNwHc1uQ2WAOogSQBhyQ/UoQ8b7omkcuBe4tqFza1FW8SJ6OE+nQBFXHPb9LBbNtQiDsskpC3eu2zZMq/aB8pz9NFHJ3aw+D4mt8EQAPsk4YM6823JDtwbSeXBPeVbeQbTKurPVURc1R6ym9RNCnm9ql7VhXxHvaOeVE+q29RtlXyrFfltVVuD/JDp8+p5dYe6o5RvxFLE1d9WmWM+AkMt4iZMmODsiN73vvfphVLzIWxeqNNPP91ZLnS669ata57BLbcIzJMED+rK1w2LCeNecZUN9xa35hEQEZfud+rv6hK1RAuopNJvUpsiwqq/3G5Qy9VyBZGYtD2mHus7P4q4JLo8P2gCQyvipk+f7ux8sJDq5s2bB10vfeePBVldnSvK9/jjj/edPhPIRwCskxZsRh35vuFeSSof7jFuzSJgi7gqPHJPq86nACGs7lZ3a5EFD9yv1K8CGLer20vzyMHjhg17SXeFWhHJr1+PHEVcUHU8aBiBoRRxK1ascAocfO7onnvuaVgV9W7OpEmTnOXE+l/c6iGQtNYa6gbb4/fcrzZ8falXfz+64hb140XLA4C4Z5I+FYZ7jVtzCNgirl8vmB0fIgobBBw8ZPZ1EXIQeva1Xn6b+cEDaKch+UHg2deK/KaIa04bpiVRAkMn4vDS9fvf/36nuKl78d5oVVTzK2kJkpkzZ1aTIVMNCICxyxuKOpENIm7yJxZ69ffVTy1Q354cXW4H946rrLjXONFBanvwexFxVXjgIIpE7NhDmJIfhJ1sEHLy3+/V74NjnMv7W965g1hD/pKPCDR45GRzXbfDJ/2Wckla3JNAUwgMnYjDwqSuzuayyy5rSp2UascLL7ygPvjBDzrLfO+995aaFxMLCYCtq52hLlAnsrVFxKE8uIdcZcY9x60ZBETEicgpey+er7R8qiCRJz+XZzBv+Sniqqg1plkGgaEScVglfxg7mU2bNjnLjQVauVVDIGnhaNSFubVJxKFcSf9Iwr3HbfAEbLGT5HkScVP0+oPqQV1IeNOQhh1/jVoTQIAtCI+9/Ff0Nzx22CQ/2268iyebXHPZZdtp/4Z93EigiQSGSsR9+MMfjomZXXbZZeCfNqqjYcydOzdWdgjaxYsX15H9UOUBpq5/LKAO7M0WcWftt1DN+uw8dcnho2puQ/5mHzpPnTtufjDk6xpOlXLhM2G4p+zy497jNngCECOmmCn72BwutWeh4p01iC1s/b6jBrtRFnNWqis/mfRgD+8WLTdF3ODbLi1wExgaEYfPBtkdC34vXbrUTaaFZ/fdd98Yg1133bWFJR1skcDUbmtg79psETd17AK17frz1Csrp6rXvjf4v1dXTVXPfPdcdcMpl+QScSgj7im7/PjdtM/Wueqj7edExNmepjJ/y5AqWEI8QVwhX3l/TRiboqtI/ohnpmUKOXjmkBfWjJPz5iSLIvlA6El4ijipNe6bRmBoRNwHPvCBWMdyxBFHNK0+KrXnzjvvjDFA53rFFVdUmu8wJQ6WLgED9q7NJeKe+s509ed156gd66cM/O8v66aol1dOVTdOmpNbxKGcuLdsDrgHuQ2WgIi4op6oIuFNb5xdWggqLPormynksvLA0Kh41hAfaUl8UzhK2ti/pl5Tq9Xqvr2PFHEmVR43icBQiLjrrrsu1qGgg3nggQeaVBe12HL88cfHWOy222615D0MmYClLV7APGlzibjfLZmudtw2RakNg/+DkIQ37tsFRRzuLZsDfuNe5DY4AraIE0+TCKgyfotIg1dsu9quCwvBtVltVviyAvKCh042EWI478ofIkyGYREHaaEcGJ41w0M84jzyh6jLSlfKnJSveZ0iTmqL+6YRGAoR5/o26kknndS0uqjFnl/+8pfOzvXmm2+uJf82ZwKGLuEC5klbW0Ucyot7zOaBe5Hb4AjYIs4UKmUcmxMJIKrkNwSdnb7pPTMFl4RDfFPsgRriuNaDkzhV7SniBtdmmXM6gdaLuI0bN8Y6EnQsvnxsPL36ervqmkF40EEH9ZYYYwUEwNAWLVnLa7RZxOEes3ngN+5JboMhICLO9GBB+JT1WzxmMpEgScRJfhBvsomQg0gzBR6uIz2IOhFpEt/+nXTeDlf0N0Wc1BL3TSPQehF38sknxzqS8ePH56qHl976q5pz99tqt6tfVSNzXq79b6/Fr6mrf/p2LluLBEpacuTRRx8tkgzDGgTAziVY7CVFjCj6MK+I++v6KepPPzhHvbGmM9kB+z+vm6Jwvsph116HU6WcuNdsLrgnuQ2GgIg4ETFl7kWwoWQiuOScyxMneZtCDmINw6WyIR7SkLCD2lPESY1w3zQCrRZxO3bsUH/7t38b60RWrlyZqx5mb3qrduHmEou3PvqnXPYWCfSxj30sxmV0dLRIEgxrEAA7W6yAcdaWR8T95bYpWrw9tug89cMZM9X3zp6l7px5kfr9Teeqt289p1Ih16+Iw71mc8E9iXuTW/0EbBFXpufK9sJBcNkiLik/eY9OiGACA+ImhTcnOEgc7HEe+SbFExFY9DpFnEmZx00i0GoRt3bt2lgHgo91593EA3fVfeV7w7JsgBfw5Fvf1CLyyBVvZAUvfP3yyy+Psfn4xz9eOB1G6BAAO1usgHHWlkfE/fGWaWrNObPUeQfNV1iCBH/Txi1QMz87T91zyYXqre9XJ+T6FXEoP+45mw3uTW71E7BFnIiafvci1uBFEy8c0pTzSZ44fPvUXC5EiMhwrNiFyQ3mu3ASzrWXOLCjjJmpSI8izkWa55pAoNUi7owzzoh1Hl/84hdzcxevWO4IJQfc9OSftYgbu+T1XCk/+dIOdcraN9W4m17XewjBpG3btm0xNuho+Z3LJGLJ58HMFin4DcZZW5qIw1DpO2vPURtmzFTn/8t8deYno99YxaK7CyZcqh7+xgw91FrFsGoZIg73nM0H9ya3+gmIiCvqicoKL54xO/0kEYfz4rkDBZlxKkOrd6u7gyFUOYcwIsqEnAg22CcbziGcDMvKu3Y4n1WOpOsUcUKX+6YRaLWIc32h4Xvf+17uOvBFxMm7e3+/8JXI8O/ZP3ortax77bVXrHNdtmxZahxejBMAM1ukgG2eLU3EYRj1D0vPVd/4t7nBGm2TPxEVcuceOF/d8pXZ6q1bz6nk3bgyRBzuOZsPv+CQp3WUH0ZEloifMvamyDK9ZUjbFnHwjplDpyLezHimJ0/SFhIIDy+dbKb9cs5+rw7nTSFnxsl7TBEndLlvGoHWirhnn3021nGgIzE/Pp5VGT6IuJt++Y4yxRuGYPEOHWzP8uBNnTo1xmjy5MlZWHjdIgBmtkgB2zxbmoj78w/OUU/ccJ5aOPHSRBE3Zf8FWuS9uaa5Ig73nM0Hv3GPcquXgC3ikjxPIm7yXJfhUKRthxcRB0+dKb5QavxeoVYEHjfkacY3BRzCirdPiGGI1gyP3+Zm52kKOTOena/rN0WcSZbHTSLQWhG3YcOGWMeR1zsiFdRkEYehVnlnTwQbzsmWx/Y1a9bEGI0ZM0aS4D4nATCzRQrY5tnSRNxfbjtHf/LqquPSPXE3nz5bvxfX1OFUcHB5fXGPcquXgC3iRKz1uhehBQ+Z6U2T9ETEmaWE2DK9bRLW3Eu6iCc2I30IM8RHumZ4OcYwKgQf/hN7cCybKeQkTp49RZwQ5L5pBFor4hYuXBjrWCdNmlSIfx4hVCjBgoFd78RteeYv+p03se2frnpVe97spOW6fd78vX379hgjzBzkVoyAawY02ObZ0kQc3ol7+9Zz1OqzZ6npB7rfiZt7+KjacsX5jX4nDhxw79lCF/cot94IbNmyRWUtX+NKWQRRUU9UUnjxwj2oHoyIKoT/ifpJ8F4abDHFV1J6IqjMLz1AmGWFl+uyl3Tw2xSSSFeuYe8K77pOEedqTTzXBAKtFXGnnnpqrNMo+gHuPEKoyko0RZxMWhCb3rfgFZU2a1bCZdnnmjmYV4BkpT0M111CuMgM6DQRJ561p5ecq5Z+ebbC0OlZn1yoJzictd9CPdlh44UzFYZSq1ovrox34tAOcO/ZIg73KLfeCfzTP/2TGjduXCExJyLOFCpFjtepddozhnRE2OD7pOL1Qlrwdom4k9JBwBXJR7xuiJ/k5YO4g1CEHdi7vHumgIMXz7SziD1SVikP9yTQFAKtFXGu1fPXr19fiHteIVQo0QKBRcThnTfzvTesX5c28xRZ5LXdtTTG3XffXcDK4Q4KVrY4KbJUSx4Rh0V+X/rPaeqhK89Xq8++WAu69efNVNu/NV299r2pCkJLBF+ePQQfvs2aR/iVJeJw79mc+JWQ/u6dJUuWBEzzijmIEVO85PVEQTDZwkysxzdRkSYEk/neGsSXfHlBRFze/JAeRJlsMnyK+BBi5hCphMF+q9qqbZF8YBs22G4KOLkuLLJ+U8SZlHncJAKtFXF77LFH8ICTzmPr1q2F2OcVQoUSLRBYRJzYgUkL8Mjl2SROVtijjz46xmnFihVZ0Ybu+tVXX63+8R//Ud1+++2RsoOVtC/Zg2neLY+IgzCD4IKYe331VP1B+jdWT1V/WVdsMsNfN0xRmCzxx6XnqvvmX6AeueY8nRYEnS3+ROSVJeJw7wkf2eMe5dYfAXjjhCf2WWLOFnEiYtL2EHAQZNiwhyDDf+Y513IhEE2Ii7AQc2l5yDURaJ232jrvssHTJ9exN4WipG2ew+xXCY/0xE4IPJQf/5mCTsKm7RGHGwk0kUBrRdz/+3//L/JwwwOu6Gy4vEKoqooVEYf33nBcZMtr+1e+8pUYp+uuu65IVkMR9v7771fvfve79RdA9tlnn0DMgZXZieIYTPNueUWcLbKK/hYR+Ox3z9VLkmDduUsOH1V3zb5IC0MsZ4Iw+PvzunPUyys7YrEsEeeaLY57lFt/BExvnNkOk8QcxAjESpbnybwuHjgIJhE/uA5PmSmeUBKZUGDGL5KfeM5MKjgn6cmEBwgz8c5J+lg4WDYcy3mXABPvoaSLsBJejs3frjQkL+5JYJAEWividt5551jn+tZb6eum2RWRVwjZ8cr6LSIua6kQV355bZ8xY0aM04IFC1xJDv25ww8/PGCFyQwQc653L8E071aXiIMH76GrzlfzjxzVX3w4a78FCosFn/fp+WrJaXP0J7ywsDDC/fLK89W1J8xV/3PNDD1U++qqqerbk+YEy5wg3rcnX5W3iDoc7j1TZOD4Xe96l5ozZw7/+mTw93//9zG2wtoWcyLiTKGSdgxPGjaIJhFwZnhzyFOEk3m96LGIJXjfcCxiS9IR0Wifl+syfGt745AW/kO62HAscfLsER4TSdhe+7tfNXz+r1QCrRVxO+20U+zB9te/Jn/BwEU1rxByxS3jXB0ibvbs2TFOePDzYRV/WJ122mnqb/7mbyK84J2TDlP2YJp3q1LEwauGZUowfPqjC2aq0c+N6skRk40vP2CCBBYMXnTiJeonoxeo26bPVKNHjqo5h43qd/DK8sTh3hM+3I/UzkLapC1esjxREEvY4IWD2HGFF2GVt827woldmOWalp/Ehbh02SMTGeA9NMWZ2I1yYHPNpnWFl3OwD89Ett3+2q7UH/flEaCIS2FJERcXMsMs7iDi4D0yH+RNFXF4p+3tW89RmNl6wymXqBmfnh940uyvPsjv6QfNV9PGLtCzXy/6zDztkataxA1zeyqr7GmeuLFjx0Zmr4pYEnGStZfhSxFxrvBlijjYhy0pP3lcm0Oppk0ypAqbzPNyLCKuKAeEpyeu9/5AnplSf9yXR6C1Iq5Nw6lY1Leqd+I4nJr/ZvJpOBUTH37x9fPV/AmXqnMO6AgzEWtJe3ybVf7KFnGu4VTco9z6I5D0Tpwt3iQXES/imRJxk/RbhlMR31zCQ8Kb180hTrmelb59XUQchm8xWcJ+x04+2WVPlJD85DriIW2ch41IC//JJIeiHMQu4ch9MQIUccV4FQndWhHXpokN4hHEx+3Lnp3KiQ35bhdfJjZgBismL6ydNkthIWC8vwZhliTcXOcRvmwRx4kN+dpZ0VD27NQk8SbpingR8ZRnL94reLdkGBPxcGx74SCUkrxkefISz5/Yi70IMsQXTxvOY204M01TaJk2wCZ7Qz5m3KxjM207Lf7OJkARl82o1xCtFXFtWmIEC/viT8TcnLvfLm2dOC4xku/WwWK1g1xiRGajYvLBKyunqheWT1M4luVB8P7bm98/R/1uybl6EsJ5B8W/8OASbK5zVYg4LjGSr50VCWV64bLEm6RrizjxYImIcf2GB048WEgH75vJjFX8hpCzRQ48Yoi3Rq3RHjDxnLnSl7yxx3V49JCeTFJAHuIFxHWIOtnEY2fah3iSD+LJBgEIcYf/5LrknfXbLp+kyX0+AhRx+Tj1Eqq1Iq5Ni/1idio8cFgnToQcFv+9+qdvJ9a5hEsM0L3AxX6zCKVfr2OxXxFwEGqPf/M89d1/n62u+te56ldXz9DvveE83n/bPP8CNe/IUYWZpy5xlvdcFSKOi/2mt6NersILl1e8Sfq2iBMRk7WHGBKPnKQle0kTYUyBheviBUt6xy0tX3Oo1vacIU9TuCEv/HaFwzWITtOLmJav6xpFnNR2b3uKuN645YnVWhHnWvrB589uSWXi26kQdSLS8L7crY/+SS4He7kenEg44Ge3EsDkPF3HZ7fgbcOXGe699EK1cOKl+juqUw5YoGeQrjt3pnryP6arlWddrC4ePy82+zSvcDPDVSHi+NmtnA0qZ7BBfTsVQk28WTL0CfG0Qq0Ihiddgg/eOnOJkizPFzx4ItIQ9yZ1U5A+RJbEF1uwN8+LEINdMuSL9JCuXHOFl3QljPymiMvZMBOCUcQlgCnhdGtFHD6uLQ1H9vgId5EtrxAqkmaRsGlLjOAaFgEWG8fd9Hpk8oOcT8vPJUCw/hm3YgTATNqY7PN+fzZtiRF42P609hy9htsPz5+pZn5mnjp7/9DLBrGFYVN436aOXaCwXIgpxno9rkLE4d4TNrLHPcqtXgLiNROR0u9evHPme2uSJoSVXEcpIaLs99gkrL2XeIhjij87XJ7fEJWymevH5YkrYSjihGBve7nne4vNWGkEWiviNmzYEOs09tprrzQWsWt5hFAsUokn0kScZLNkyzuR9+Um/Ocbau2v/6TFXdYiwWvWrIkxGjNmjCTNfU4CYCYPKdmDbZ4tTcThs1q/vXG6fsdt2rj5epLCV7FIb8V/EIqzxs/TiwOXtcQI7j1hI3vco9zqJWCLOPE0iVgp+htCTTaIJTu+eV3CYWhThj3t8PLbnMAA4QUhh+FQiDqJj3MSHvbjN0QiPG8yfIpzpidOhlTNeIib9ZsiTmqvt73c873FZqw0Aq0Vca7ZcGhIL7zwQhqPyDUfRBwMfumtv6rZm96KiDnYfvaP0r9QMXXq1FjHOnny5AgD/sgmAGbykJI92ObZkkQcBNzzy6ep1VMu1l9UwFpv159cz9/iUy5R3z19ttr+remlfLEB95xwMfdFP4OXhyfDpBOwRZyIt3724jVL8sbBIoTBhAWIMNmyZrKKaEN4CDEzrpwTuyHW7Ov47RJwEqfIniJOaq23vdz3vcVmrDQCrRVxKPSHP/zhWOfxve99L41H5JovIk6MlskP8MBBwEHcpW0u78iyZcvSovCagwCYyUNK9nm9vskirvOxesxEfek/p9X+h09t6dmv66eofj+7hXtOuMge9ya3+gmIiMvyPBW5bnrbbE+XXIOIg2iC2IINpuCCmDPfqcN1eQfOFHKgBVEmX5HAbxFikg/O4bqIN/xGXrZdEi9vOSniQLL3Te773lNgzCQCrRZxZ5xxRqzz+OIXv5jEInZe3jlLmwUai1TSCQgwrAsHIXnkijdKSjVMZtu2bTE2uNGefjq+plIYi0cuAmAmDylzD8ZZW5KIk6VDZGbqoPZlDKfinjO54Bj3Jrf6CYiIExFT1l5mpUKQmWmKuBIRJ9cg5iSOUMBvOQcRJmFFyOEc4uG8bOtU5z9z+BXXEQ7hTQEn6fWyp4gT4r3t5f7vLTZjpRFotYhbu3ZtrPPAbMy8G4YoxRs3yL1r9mneMiSFu/zyy2NssNwIt94IuJZqAeOsbRhEnGsGNO5NbvUTsEVcXk+UCJ+k8ObkAQg3CW+LODs+PHDylQWTBrxpSMMOL7/NsPaxGU9En8QTu4r+poizKRf7TRFXjFeR0K0WcTt27FCumYMrV67MxQjeMAxLikeubiG35/WvqavuS14LLlchEgJ97GMfi4m40dHRhNA8nUUA7ORBJXswztraLuJwrwkP2eOexL3JrX4CtogTUVPGXrxopjfOFnFJ+SCOucGDlmYrFvSFd8/+TxYVTsqn1/MUcWbtFD+We794TMbIItBqEYfCn3zyybFOZPz48VlcWn0dH3KWm8rcP/roo60ud5WFAzuTpRyDddrWdhGHe01YyB73JLfBEBBhVNQTlSe8yxuXJOLM9ET8gQjse029FsCRmahmeAixpN9J50W89XqdIi6okp4O5N7vKTIjpRJovYjbuHFjrBNBg/r5z3+eCqbNF4877rgYE3zhglt/BFxfCQHrtK3NIg73mDy8zT3uSW6DISAiTkRN2XsRO/JOW5KIk3xNASfLjuAajk0xh/SQlsSrey/lGkyt+Z+r3P/+l6R5JWi9iAPyj3zkI7HO5KSTTmpebdRg0S9/+csYC9xgN998cw25tzsLMJSHlbkH86TNFnFT9l+gfrrgAv15rd9cf54a9N+2689TW6+aoa4+bm6wkPBXP7VAfXvyVUlFCs7jHjM54Bj3IrfBEZaBHIEAACAASURBVLBFXK+eKRFRdnzMKpWZpxBitogzw7sEnHkd77M9qB4M0gM1DJ/KTFPYYIYXm1zn7XBFf1PE9ddm5TnQXyqM7SIwFCLuuuuui3UmaFQPPPCAi0mrzx1//PExFrvttlury1xn4cBSHliyB/OkzRZx+OrChYfM05/Qmn3oPNWEv1mfnaemjQu/FJFHxOHekvKbe9yL3AZHwBZxpvAp61gED4ZC5V03HEO0iQBzCbik/CHm8K6buSE+hm/NOBCNyA8iEp47Mz8zXC/HUibTBh7nJyDPgPwxGDIvgaEQcYDxgQ98INapHHHEEXk5tSLcnXfeGWOAm+uKK65oRfmaUAiwlAeWuQd712aLuF4/lVVnvDwiDveWWX4c4x7kNlgCIuKKeqKKhDffjbNLC4Elwg7XZAg1T/pI1xR/iL9VbdViDqItaZM8IN7y5GOKPAlPEZdEN995eRbkC81QRQgMjYhzfYAbDWvp0qVFeHkddt999411rLvuuqvXZWqi8WAqDy3Zg71ra6OIwz0l5Tb3uAe5DZaAiDhTqJR9LCJNZphiSBXruGEo1NxMcVXEBnjz7LSQrp2fuXRJv+/TUcSZNVf8WJ4DxWMyRhaBoRFxAOH6gsMuu+yinnvuuSxO3l+fO3eus2NdvHix92VrWgHAVB5a5h51YG//+5OfqYsOme/VH76r+p/T3YIM9xLuKbPcOOYXGuyaH8xvW8SJp0lEVL+/16jwm8EQW3Z629V2XXCZ+GBfL/Ibwsz0wMlQLcoi6cgwrOTXazkp4vprr/I86C8VxnYRGCoRt2rVqljngsaVNYPQBc6nc0lLiuy///4+FcMrW8FWHlzm3l5y5NUnHlE/u/wCr/4e/Nr56onl1zjrwzXzGeXHvcdt8ARsESeipqy9iB0Me7rSNIdaEbbf/8TrB6+bKz+8TyebLPzrCpd1TsolaXFfjIA8A4vFYug8BIZKxAFIUidz2WWX5eHlXRh8fPyDH/ygU1Dce++93pXHF4PBVh5c5h51gTqRbccfH1dv33qOV3/4puqf7o1PUMA9ZJZVjtv+jySpSx/2ECMQLOKpEvFS1m/xfGFWqaRt51cFJ8nPVQ7JD5471/UkO027KeKEYm97eRb0Fpux0ggMnYjDdy7f//73Ozub1atXp7Hy8tphhx3mLOvMmTO9LI9PRoOxPLzMPeok2J7fptTjP/LzLyiEUrh3zDLKMe41fo/XADXgQxFxpnAp81jETpJnrGxPnLwblyc/euIG1/jkeTA4C9qb89CJOFTlihUrnB3Ou971LnXPPfe0prYnTZrkLOe4ceNaU8amFwSs5QFm7lE3bdlwz+DeMcsnx7jXuDWHgC3ievVMifCz45vvxLk8XzLZQESXHb/ob3x7VTZz8oKkI/lB7InN2Mt1OZf1W8Sp5MV9MQLyPCgWi6HzEBhKEQcw06dPd3Y6+Fj35s2b87BrdJgzzzwzsXyPP/54o21vk3Fg7foAPB5qqCPfN9wrSeXDPcatWQRsEScipsy9CCeUHEuArFPr9FIi8v4aZpGakxD6zdtcdsSVH+wwBV4v+VHE9deOKeL645cWe2hFHKBMmDDBKXTe9773qbvuuiuNW6OvnX766c5y4UZat25do21vo3FgLg8xe4+68nXDPYJ7xS4TfuPe4tY8AiLisjxP/VzHsKUMc9oEIOCwtEg/6UOE2fFl1qudH36bS5nY8fL+pohzkc1/Tp4R+WMwZF4CQy3i3nzzTTVmzBhnJ4RGt2zZsrwcGxEO5Tn66KMTy3P99dc3ws5hNALs5UFm71FnqDufNtwbdjnkN+4p38rjE/t+bBUR14s3qmgciCd45SDo8B8mPfTzXlpW/vC2wStn5od38LLi5blOEddPq1PBs6K/VBjbRWCoRRyA4KVr17dVpUO6+OKLXdwadw4fG99rr72Cm0Xsl/3ChQsbZ/OwGYQ6kPqw96g71KEPG+4J2375jXuJExmaW4u2iMvriRKh0/TwVdlJEddfm5bnQ3+pMLaLwNCLOEDZvn27+uhHP5rYMY0fP15t27bNxa8R56699tpE23HzLFiwoBF20gil60IeaK496rKpG+4B3Asuu3EO9xDuJW7NJWCLOBE93KcToIjrr03LM6O/VBjbRYAirkvl2WefVUkLtKIBvvvd71ZN+2zQQw89pJKWEJGb5ppr3IuyuhoDz9VDAHUi9ePao05Rt03a0PZxD7jsxTncO7iHuDWbgIi4pnvUerWv13gi4ZLiU8T1167ludFfKoztIkARZ1DZsWNH4mLA0gj32WcftXbtWiNW/Yf4tNG0adMSO1TYuvPOO3OV/PqrJneO+IIB6kjalWuPOh70J+HQ1tHmXfbJOSzmi3uHW/MJiIgT0cJ9PgIUcf21bXlW9JcKY7sIUMQ5qMyZMye100KDxPpfdS8OjKGqGTNmqPe85z2p9u29995qy5YtjpLxVJMIoI5QV/KAc+1R16jzuocp0baT1rgz7cS9ws0fAraIS/I8ibTx7XpVdlPE9dfG5ZnRXyqM7SJAEeeiopTasGGD2n333VM7WDTMD33oQ2p0dLTSd+bgDTn22GMzbYE9kydPTigRTzeVQNKafvLgkz3aQJVeYLzzhraMNi15Ju1xb+Ae4eYXAVvEiejhPp0ARVx/7VyeI/2lwtguAhRxLirdc1gmIW8Hi0a67777qtmzZyt85Pztt99OSTn90hNPPKFuuukmdeKJJyYupCo3hez32GOPSjv4dIt5tV8CEGeoQ6nPtD0W10XbQBtBW+l1e+edd3RbRZtF203L07yGfyhwCZFeqQ82nog43zxsee3NG04kW97wFHH9tVt5fvSXCmO7CFDEuahY5+6++2510EEH5e7kpMFi2Yjjjz9ezZo1Sy1evFitWbNG3XHHHbrjxEKp69evV0uXLlVf+9rXtFg85JBD1C677FIoH3zuiENaVoV5/BN1mfQJK2lX9h5tBm0H/+BAW0KbQttCG8M/KNDm0PbQBtEW0SbTlqOx05ffuAdwL3Dzl4CIOBEx3OcjQBHXX5uXZ0h/qTC2iwBFnItKwjm8jJ62OLA01Dr2O+20k5oyZQrX5EqoK59PY5011C3quI62lJUH2jzaPjf/CdgiLq8nSqRO08NXZSdFXH9tX54x/aXC2C4CFHEuKhnn4OU48sgjB9LB7rrrrtrzxuUcMiqpBZdRx/DMoc7lIVjnHm0cbZ1bewjYIk5ED/fpBCji+rsH5LnVXyqM7SJAEeeikvMc3keaN29e5gxDacC97t/73veqE044ge+85ayXNgbDO3NoA2gLvbajPPEwWxZtup937drIvy1lEhHXdI9ar/b1Gk8kXFJ8irj+7gB59vSXCmO7CFDEuaj0cA4z+/B9TKyZtdtuu/XV0WJR1f32208vLbFx48YerGGUNhNAm8CyI2gjaQvwyoMzbY+2ijaLttvkr5K0uT7rLBvECL4nukwt474AB4q4/lqpPIP6S4WxXQQo4lxUSjiHoTC8WI6XyS+88EJ16qmnqgkTJqiDDz5Yr7+Fl8QPPfRQ3YGeddZZCt/VxHtHW7duLSF3JjFMBNBm0HbQhtCWIMrQttDGsNYb2hzaHtog2iLaJNomh+SHqZWwrCQwOAIUcdWxp4irji1TJgESIAESIIGhJ0ARV10ToIirji1TJgESIAESIIGhJ0ARV10ToIirji1TJgESIAESIIGhJ0ARV10ToIirji1TJgESIAESIIGhJ0ARV10ToIirji1TJgESIAESIIGhJ0ARV10ToIirji1TJgESIAESIIGhJ0ARV10ToIirji1TJgESIAESIIGhJ0ARV10ToIirji1TJgESIAESIIGhJ0ARV10ToIirji1TJgESIAESIIGhJ0ARV10TaLyIe2b5xO4nrCaqZU8lgXhGLTtmpBNu7uakQK07H7IZVcNT6tZVIwtEAiTQQAJ/XHue2n3PA9Tue56nVj3bQAM9MokirrrKGoCIMwTXSFx8hMKkI9rs324URpp1ibinlqmJI13hGNunCU53CXo5G7KJcwzTM9jE7BxRE5c/EwblUSaBzXOT6nxEjdTV9jKtrCBAA9p7BaXyNslfXAlx4fprquB4Qa2a3LV38nr1Rw/IU8SVV0kUceWxtFMagIhTKhQfttgxBMcxy1R+eWHEq6sjNTq1QQmhkGNOEVeIqd1U+BsEQhGXxryFrBrQ3ltItecihSJukfqFpPLsejVJhN2VD8vZhuz9E3ENAdcKMyjiqqvGgYg4pTar0a5XKCqA4ueThErYmVqeEVvE3TfaHY4Nw43eZwE1OihpbFG7rPD4acTJChuWQWywxatSKo+djjAde9MEhSFwE0WcEWbu5lBkG+EzyxDYhrKF9TgyImU1z42oWB04EDfxVNjukpinswzjS1vAPppWyHpUbTbaWRAuck74mrSirHUbyXFfBOmbScmxkWdyew/zRZigrEbewbnAK1x22cXgdu+dIg5F/sWiwEM3P1B3HRahZ0k8eA6vnRFfPH1mOmEai9SqYLgR6TnSilRBfhEX5uG2Myy7XMfeELMRDrDrYTW/K251WYIyRq+hvJPWvhBYHdoRph05Z4rmPQ9QJiedSJCPaafD1iDH9h5Iv9reEg6uZAMScYZHwxAKoZAJO6ZIh9blFHQEQdxoxyk4JVzQ6RgdUSAiIuIDMd1pSZrB3kgrSD+4KAdhWsn5hSyCdIy00+K52EjO4T60YSTgFV7tHBlhgs51REl44Si/TQEbty8UJaF9rnPRztu2qKm/AxaW8ArtTWcZhuscudKLcOvWWRgupV6QpLTnoK4Ne7piKkzfrAMIMPO3ZanRJoN2agUx/3EmD+1QQMbtCGwNhL7ppXeUE23T5hGUM2ZMq0+EQiYUGJ0Ch4Jl98AbFwqoQGgEAiMUX5JmIGQMkSLxQhETCp7wnG2LWQWhDbsnDqeGYSS/UJSGdpqp4ljsjgi5oHxRAaXTjVzr2hycC/NxlSs8d4CScoTnjPLnTM8uS1t/y/OgreUbZLkGJuJcD/CgozL+5R7rcIzOJBAQLuEVhAsFYVygOToW1IZ0hEbnEqukIH3To9I9lo4lSMfsHKPeilAQFbczxiZmJE4YZTQFmj6WPI0wBnudnFHOkHcoPKVTdTILyi/55GTrLEczTgZtNMZSvIspLF1FCPiGjFz1mu9cmLcptOy4QRmknbrsss8Fdqa090QPe1K9h/bK+4S2rTAj7znb5Db/dgoXXeBQCAWiJhAUhshQodjToi0QbKGIUcpIqysInYIliOvwRgWVYKSVJOLy2BmkZxwE+Ru2B2kZ5ySK61qQRlgGV1ld5+JC0yhrIKSVcsYVm1q+p4irroIHJ+JiD/xQ3JhiIfYAdwkDU6iICAnCOToddMA6XJin2emFwko6ZkcFGJ1aJK4RNLTdbYOO14edYfqmSDQM0IdGR5nYaRthhJ8kE9gXigxciuXtCpd6LoWt5N3AfSCAEr1WKSy75QnTiLYLafcxti7ekXNSN2F7lodmdN9pJ2H6Zv6SRgL0HO3d9MTZ90SYZ7StBiy6bdMVLv1cht0JxfH9dBERF4qHqFdKhku1iAuEjTuMePXCtFIEoROuIWwSRFyYttuGwEMY8b5Fw+by4AVlNQReqSLOEshdHmH5THZOWK07Kc+h1hWsAQUaoIgzhAAe4EGHH33Ixx7gQTjz4e3oOJ3hbOJhpxfpdIwOSzpWO6Yp9CJxjYAx241rwWEfduZK3xS4FHEB9l4PAtHRk4gL25t4nsx2JG3NVa/p5+ReCNNPapNS7jC9nELOuCeS007OP8wven8HPCnipGpy7ZNFXCgg0oWXlY1L2FhB8NMtRMI8TaEVjV5ExKWJnDAvKZ9yCLC4d8ywxlVWRxqusrrOxfMKbTR5OOMaZrX5kCKuutodqIgLO7BRNSpLN1ieoNjD3+hMpNOLDBlKfGc4G6RD/CFIHmFlpJ/YqRVMJyxPPjtjbOxo+rdRxl5EnFFO0z6783Uyc5U/ODeEnrig7CK6ohNkhK+rXtPPSXpGXct94GwT1smEOo6EMsIktveYd91IwVV28x8YXXvTyxkKwDCclN3IawgOE0VcIFDCYcG4yHAAcogYRyi3iMsVN1vE5bIzKF+6Fy01rZxpuESX61w8L6OsHE7VzYgiznU3lXNusCLOfIhH3tEKCxc+rOUB7uqoXOeM97YsrwkESNARxToXd1qhRd2jXJ2akVZEQHXOS6cdCKIUO+McDE+mFS9qa5INZigjjKPzD+yTMhhllzJQxAnPFJYObmG9hqI2PCdt3l3XYThDyATtOUxPW4bzuv6ibS+4pu+/MD8pTbA3bA/uneCiHCR74pz/0ApsDe0PyxTakn4ujCtWDMPeKeIMMWV6gCLvtkWGMjtiQ4YgnWl2hy4lPZeICeJF0rZrwRA2ieGSwhh2GmUUu0ObcgrXykWc22MZ2pnmabS5teM3RVx19ThgEWd2TuHMM7O4rge4+e6NNI5gb4uQoKMwh42sDs7ooCSd5I6qa50RJytsWAbTBqvzyWFnIKZiL9WHHZ7JrnNsiAoRYbFARhibXzdsvAxJ9hvngzK5zll1ELOpmSfCOkhins7S5jhx7miwaLQI4jBMmEf6OYOvxhaKKWnPeq/r1rDPbEeJbaNbD7nae5hv0j0R8pN7ISwjckovZxg2DGeXvZntpmyrAuEk68IF+2SBEIoI8z0yw6MFIwOBY4YJxZE7jXCmZnI5DYEW2BrmISIR8d15hHba1ydduShYH0+EXViOMF5gW1BG41qqOAyZhnmH55LyCsOG5ey8h2jEDYxq94E8h9pdysGUbuAibjDFZq4kQAIkQAJFCYTCZPiESFFWdviAXaIn0o7Rnt8UcdXVJUVcdWyZMgmQAAm0ikAgROzFdVtVyioK457sUEVOTUyTIq66WqGIq44tUyYBEiCBVhGgiMtZncbwrCzlgn0w3JszmbYEo4irriYp4qpjy5RJgARIgARIYOgJUMRV1wQo4qpjy5RJgARIgARIYOgJUMRV1wQo4qpjy5RJgARIgARIYOgJUMRV1wQo4ky2xjIK0uiwl6UfzKA8JgESIAESIAESyCYg/Wl2SIYoSoAirkssXHfKFG2ypla4PlVRwAxPAvURkPbqXnMxtMMIl7AuYBiWRyTQEAKu9d3ymNZrvDxpM0wuAhRxuTD1FIgiDtiCRWmNLzkEONHhiYgzOr/EhVKNMHM3G4uXjij5XqYpGDur6AeZ6YPIdZ1PdEHT8Pqo2hx4Dzth4oupYlFVsT+aD395QCCo37D9hFYbbc34GoN+YKYu3mvEo4gLcfKoIIHoAr72zMtwJmuexYBzZN2rGOs1Xg6TGCQfAYq4fJx6CUURp8zPc0XFUjZQozMMOk3j3IiIwnAlezTmzmr24blwdfswbjCEGwjM0LZQxMmq99iH1027Q1FHIWdy8ec4bBMxwW8IvLAN5SmZkSZFXB5gDOMkEBVxu0cWsU275kws+2SvYqzXeNkWMUROAhRxOUH1EIwiLvL91h6ETiCyJK6rg8x5LpYWajQu9kIRJ3mm1HzQ0btFXkpMXmoKgaBdWHUYO+9qZ51ChGLeFP5x717YtiSclWfk01jJYZqCjnZUScASanu6P2Ol10mLCDzXp7WMuGJywlpru5v56LDhQrrBmmzGh+eTPosl2XBfPQGKuOoYU8QVFnFGR2kOqQaeMON64OXIONf14sU7UOkkO3vxtoTh3CIuqcMOvHvVtSemXAmBuJBHNkE9u7zAQdvLGy5so0E7iYlER1rBPxLMd0krgcBEG0fAEHFXLlLz9zxAyTdQ9bddJy9S8yd3vxtqiLjgu69yzhBrwZCs65zLoybnJC1l2vRwh5iEiYm/xgFtrUEUcdVVLUWc2RlmvTtmdFgiqML36cRjEXaG8g6cMoVi0Lka4WIizi3OpBkki7iwsw/yNmwOOmdJiHtvCMQFW1jXYb0abUrambP+HeECwWa2vTAP3d6daTmEnTdUaWh/BKKCqSPc1qs/qo5nbNLah9UqW8S5xJlSyhZ29m9tZ0yMhfmLeES48F287vddY/H6KzVjFydAEVecWd4YFHEgFXRg8r5aFN/muZ2OzSmegrj9i7jQDkkraof8ctoRKYcRP6HjlbS494SA3c6C36boShNnRptw/KMibFNR7688fLWIC/I001LG5B3TFk+40sw+CIQiancMX3bF0vwrF6nOkKdxXTxlCYIqKryMeKnDoo5h1D27nj+9p4jro3JLjSrPkVITZWKaAEVctyEEno5gWBQXpFPsdk6OTiweT+KY7xtlnHMNhwXnQjvE4xJ2uFan6RBsYVgOd3Wr2tNd2IYgqIJ2Jx43XaowTOCJdbTZsF2HbTRsJ1abMmk506KIMxEN17EttgxRpUWbcb1iEWd64mJ1kCAcY+F4ojICFHGVoVUUcSZbQwRJo7NnfQadZ/d9uNG5o6oTVrwTjo40EINhpxnpSCOCzewUTa+IpG9ej3e4YWfcfY9u7qiaKLbeZxaWx74RCOp27qgaddapo+0ZbVr+ERBpeyICEwRahJEzLQ6nRhgN1Q9DpHU9ZjIM2hFVxnURcRUNp2pPYBJ7irgkMrWdl/60tgyHKCOKuCGqbBbVcwKGiNIPRUv8O8VZ1j8gRMSZ4SLpdoShCMDgHzESxrBJwnhOmebnJmCINHPYM4hvXBcR53j/TbmEnUt4pZ47QAWTIpA/wkqerniBjTyogwBFXHWUKeKqY8uUSaBkAoanLVhv0MzCuB6IM1wPJyjIwzTYR8KZXl63FxipBR7BYHZ26CU2reFx2wkYIq2AiAOV8B04eYctvsRIPExSWGMY13wnTmyiiBt4Q5TnzcANaaEBFHEtrFQWiQRIgARIgASaQoAirrqaoIirji1TJgESIAESIIGhJ0ARV10ToIirjm1rUt60aZNasmRJa8rDgpAACZAACdRHgCKuOtYUcdWxbU3KY8eOVbvttltrysOCkAAJkAAJ1EeAIq461hRx1bF1pgyvFv582WCr3ID0xvlSa7STBPwl4Nsz0l/S9VkufUh9OQ5PThRxNdc1vFrjxo2rOdfes4O9cgPSG9c7R8YkARLIR0CeN/lCM5QPBFin1dUSRVx1bGMpm14tH7xxpr1yE9IbF6tWniABEiiRgDxrSkySSQ2YAOu0ugqgiKuObSxl06vlgzfOtFduQnrjYtXKEyRAAiUSkGdNiUkyqQETYJ1WVwEUcdWxjaTs8mo12RvnslduRHrjIlXLHyRAAiUSkOdMiUkyqQETYJ1WVwEUcdWxjaTs8mo12RvnslduRHrjIlXLHyRAAiUSkOdMiUkyqQETYJ1WVwEUcdWxDVJO82o10RuXZq/cjPTGBdXLAxIggRIJyDOmxCSZ1IAJsE6rqwCKuOrYBimnebWa6I1Lsvfv/u7vOFM1qFUekAAJVEGAHX4VVAebJuu0Ov4UcdWx1Snn8Wo1yRtn2nvyySerJ598MhBuL730kpo9e7YSMUdvXMWNh8mTwBASYIffvkpnnVZXpxRx1bHVKSd5taRRY98kbxzsFfEmaMRW+S1ibs8995RT3JMACZBAKQTs500piTKRgRJgnVaHnyKuOrb6ywzSeEUYyW94uHBOfjfBGwdxBrvsTWy0zyM8/riRAAmQQFkEkp43ZaXPdOonwDqtjjlFXHVsVR6vlog5hG3qxhuwqTVDu0igfQT4vGGdto9AdSWiiKuIbVGvFsRcU71afKhW1EiYLAmQQIwAnzcxJN6fYJ1WV4UUcdWxdabsY2P20WYnfJ4kARJoPAE+bxpfRYUNZJ0WRpY7AkVcblTlBPSxMftoczm1xVRIgATqJsDnTd3Eq8+PdVodY4q46tg6U/axMftosxM+T5IACTSeAJ83ja+iwgayTgsjyx2BIi43qnIC+tiYfbS5nNpiKiRAAnUT4POmbuLV58c6rY4xRVx1bJ0p+9iYfbTZCZ8nSYAEGk+Az5vGV1FhA1mnhZHljkARlxtVOQF9bMw+2lxObTEVEiCBugnweVM38erzY51Wx5girjq2zpR9bMw+2uyEz5MkQAKNJ8DnTeOrqLCBrNPCyHJHoIjLjaqcgD42Zh9tLqe2mAoJkEDdBPi8qZt49fmxTqtjTBFXHVtnyj42Zh9tdsLnSRIggcYT4POm8VVU2EDWaWFkuSNQxOVGVU5AHxuzjzaXU1tMhQRIoG4CfN7UTbz6/Fin1TGmiKuOrTNlHxuzjzY74fMkCZBA4wnwedP4KipsIOu0MLLcESjicqMqJ6CPjdlHm8upLaZCAiRQNwE+b+omXn1+rNPqGFPEVcfWmbKPjdlHm53weZIESKDxBPi8aXwVFTaQdVoYWe4IFHG5UZUT0MfG7KPN5dQWUyEBEqibAJ83dROvPj/WaXWMKeKqY+tM2cfG7KPNTvg8SQIk0HgCfN40vooKG8g6LYwsdwSKuNyoygnoY2P20eZyaoupkAAJ1E2Az5u6iVefH+u0OsYUcdWxdabsY2P20WYnfJ4kARJoPAE+bxpfRYUNZJ0WRpY7AkVcblTlBPSxMftoczm1xVRIgATqJuD38+YZteyYETVx+TMp2PKESYneyEub1ejIiBq9z22c33XqLlNTzlLE1VwTPjZmH22uuVqZHQmQQEkEBvW82Tx3RI3M3RwtxX2jCvbY4sQM+8zyiWpkZFR1YuYRaHnCiBmdsC4bJET6vhvfLld6pB6uUsT1AK2UKBRxpWDMn8igHlD5LYyH9NHmeCl4hgRIwAcCg3reRMVYh5QWayO2Zy1NsOQRaHnCdGvqqWVq4shENfEYh8BsVGWmMVFaCKNeuZVPgFTLZ5qa4qAeUKlGZVz00eaMIvEyCZBAQwkM7HnTFUzLnhIwEFsT1bLlo2rkmGUqGCC1wmnxF1x3C7SOQBwJxAzKmD7k2rEhSFt7BCeq0DbXdUnfDGfbI2KrsxfW2hZdyn4YDgAAIABJREFULknD9j5Gw+t4Ee+epCvsonvJJ3qWv8ogQBFXBsUCafjYmH20uUCVMCgJkECDCAzuedMRIoG40qJmVG2WfZdRIKycv23RpFRHwMlwKyLFw7jxd8J1hnIt28y8R6JeOu09TBSVIsYMe7pDxuGQsFJKnzPCqM1qNEgTmdv2dH7bw85SrsHVqVjQ3j1FXM1162Nj9tHmmquV2ZEACZREYJDPG/NdNy1ktLfJFFNKIUwg9CDJ8E5cIHBsgeYSN3aYBHCWkIrm04njOhcVYHZeLnvynovaqfMOvHGuNMLwg6zT0Ip2HlHE1VyvPjZmH22uuVqZHQmQQEkEBvq8MYSTKdbC47hYiQopSzRZQ68dRFaYBG4RQYkwjrSieXcTMsoQ9/rF7RevWtSL5gin8w+HW3U9BeLVEd4o10Dr1LCjjYcUcTXXqo+N2Ueba65WZkcCJFASgYE+bwKhBKFlvFsGYQTBoq+bw4wZnjhH+LiwcoHriCJhEdkH3i877246FYg4LRatWbpRAUkR56rFOs5RxNVB2chDbkbjVOMPfbS58VBpIAmQgJPAYJ83XS/Z3FE1MVg2BGZCpIyqZZGh0475UTFjedkCUWgW1QpjXpLjiBCTk/H366J5d8NF4tp5ucRW9rnQE2nZQk9cCGRARxRxNYMf7AOqt8L6aHNvJWUsEiCBQRMY9PNGvE7RNeM6Ygi2me/DgVVUSNmiqfMOnZmWpG+nE3Lv5mV43IJrWhSGM0ejeXdDVSTiwvf+ZGh3xHgX0CUEA6uDWbnhGR6VRYAiriySOdMZ9AMqp5mRYD7aHCkAf5AACXhDYODPGy2CEsTaiDHE2iUaFVJxESfDp1Kuics3p3/VwRJq0YqLCrxo3t2QFYg4uwwQdJsjXkmKuGg91feLIq4+1jonuZFrzrav7Hy0ua8CMzIJkMDACPB5MzD0lWXMOq0MraKIq46tM2UfG7OPNjvh8yQJkEDjCfB50/gqKmwg67QwstwRKOJyoyonoI+N2Ueby6ktpkICJFA3AT5v6iZefX6s0+oYU8RVx9aZso+N2UebnfB5kgRIoPEE+LxpfBUVNpB1WhhZ7ggUcblRlRPQx8bso83l1BZTIQESqJsAnzd1E68+P9ZpdYwp4qpj60zZx8bso81O+DxJAiTQeAL+P29cM1Qbjz3VQOcs2NQY0Yv+12m0PE36RRFXc2342Jh9tLnmavU8u+6yBY41sKLfYQyLqR/q+PB28BdfeiEMzSMSyE9A2lT+GE0LWVzE9SuSXATKTLPftPyvUxfhZpyjiKu5HnxszD7aXHO1ep5dt9M5ZqIasdfBiqw5hWKK4It+eqgj9uJra3kOhuYPgID/zxuKOLvZ+F+ndoma85sirua68LEx+2hzzdXqeXbS6XQWITVXl4954rSoc3vdOt45S9x5Tobm10/Ax+dNp+2bnun4P2j0B+1dnuvu4sJSbuzNrzkkxutWTSxvfOmhzzRVd8Fh06bIFxsKNgtJp2A0Bs9BgCIuB6Qyg/jYmH20ucw6a39aIuKeUZ2HtyHSLE+c7lBcnwPSkNJXbW8/R5awDAK+PW/i/3gx7qcukNh9Y/1jSKcRfIc0pJgrXuQbr8+oZXOXqWdinwPLn6YIuNH7wjhJ9oUh0o98q9P00jTrKkVczfXhY2P20eaaq9Xz7KKdTqTjiIi4TriIpy5S8o6IM70Ikcv8QQI5CPj1vHH9wyV6P3VEke2hjoZxiiTtDUuL58o7BNxbmvFvvSJFZ1phVplHftVpZnEaFYAirubq8LEx+2hzzdXqeXbRDiXyL3GKOM/r1j/zvXreaKFleK41but+0vdQdKhVyij/4HGKpKx4TpEX1ndPaXbfeRW7JDVnWnIxx17KmyMogxQkQBFXEFi/wX1szD7a3G89DVd8q9NR3X+NY3gnIuLc/0oPWaV7BsJwPCKBZAJePW+cQsq6n6x7yFVyp0jKiufMO0y9pzS7Is4cSkWKzrTCrDKPvKrTzNI0KwBFXM314WNj9tHmmqvV8+ysTkeXpivI5o6qEfOdG92x2J6HTvH1g94M6zkVmj8YAl49b/J44pxhLLa4r+x34jLjZfyjqac0Xc8Cijirthr1kyKu5urw6gHVZeOjzTVXq+fZpTy49Ww6872cTtiIsEPptbgbUfa/4D0HQ/MHQMC3503kHVLxWkVmmLrvGfyjJ7hfnP84yo6n8478wymc2NC5J+1/cGWnGZuRrsXkSFxkFmgbvtVpgaINPChFXM1V4GNj9tHmmqvV8+w6D3b7PRilOv/Sjwk2o6OSthFbX85zIjR/cASkTQ3OgqI5izDqvPc2cXlnqR77fuoILvPdOPMfR91XFbpLkJhxi8TT7IzZ42bcIml2vOpdW49ZpjYvn0gRV7RZ1BSeIq4m0JKNfw8oFazKL2XgngRIgASqIuDjM7IqFm1Jl3VaXU1SxFXH1pmyj43ZR5ud8HmSBEig8QT4vGl8FRU2kHVaGFnuCBRxuVGVE9DHxuyjzeXUFlMhARKomwCfN3UTrz4/1ml1jCniqmPrTNnHxuyjzU74PEkCJNB4AnzeNL6KChvIOi2MLHcEirjcqMoJ6GNjFpu5N19K5jHbA9tAlW2gnCcuU2kCAWknTbClbTZQxNVcoz42ZrGZe3babANsA3W1gZofzcyuQgLSZirMYmiTpoiruerZmGsGzuxIgARIgAQGSoD9XnX4KeKqY+tMmY3ZiYUnSYAESIAEWkqA/V51FUsRVx1bZ8pszE4sPEkCJEACJNBSAuz3qqtYirjq2DpTZmN2YuFJEiABEiCBlhJgv1ddxVLEVcfWmTIbsxMLT5IACZAACbSUAPu96iqWIq46ts6U2ZidWHiSBEiABEigpQTY71VXsRRx1bF1pszG7MTCkyRAAiRAAi0lwH6vuoqliKuOrTNlNmYnFp4kARIgARJoKQH2e9VVLEVcdWydKbMxO7HwJAmQAAmQQEsJsN+rrmIp4qpj60yZjdmJhSdJgARIgARaSoD9XnUVSxFXHVtnymzMTiw8SQIkQAIk4DmBl156ST355JOxUiT1ewiLONx6J0AR1zu7nmImNeaeEmMkEiABEiABEmgQgbFjx6pTTjklIubsfg/iDWEQllt/BCji+uNXOLbdmAsnwAgkQAIkQAIk0FACmzZtUtLPiZiT3yLe5DfCcuuPAEVcf/wKx5bGWzgiI5AACZAACZCABwTgYZO+LmlPL1w5FUkRVw7H3KlIg84dgQFJgARIgARIwCMCpjdO+jx7Ty9cORVKEVcOx9ypSEPOHYEBSYAESIAESMAzAmneOHrhyqtMirjyWOZKiSIuFyYGIgESIAES8JhAmjeOXrjyKpYirjyWuVKiiMuFiYFIgARIgAQ8J+DyxtELV26lUsSVyzMzNYq4TEQMQAIkQAIk0AICLm8cvXDlVixFXLk8M1OjiMtExAAkQAIkQAItIWB64+iFK79SKeLKZ5qaIkVcKh5eJAESIAESaBEB0xtHL1z5FUsRVz7T1BQp4lLx8CIJkAAJkEDLCMADRy9cNZVKEVcN18RUKeIS0fACCZAACZBACwnAA0cvXDUVSxFXDdfEVCniEtHwAgmQAAmQAAmQQAECFHEFYJURlCKuDIpMgwRIgARIgARIgCKu5jZAEVczcGZHAiRAAi0gIH0H9yOZ32Utm1GTmw9FXM21I42r5myZHQmQAAmQgMcEpO/gniLObMYUcSaNGo7lBqwhK2ZBAiRAAiTQEgLSd3BPEWc2aYo4k0YNx3ID1pAVsyABEiABEmgJAek7uKeIM5s0RZxJo4ZjuQFryIpZkAAJkAAJtISA9B3cU8SZTZoizqRRw7HcgDVkxSxIgARIgARaQkD6DnPfkqI1qhgmXzlulIGWMRRxFpCqf/rQKKpmwPRJgARIgASKEZC+w9wXS4Gh8xAw+cpxnniDCkMRVzN5HxpFzUiYHQmQAAmQQAYB6TvMfUYUXu6BgMlXjntIprYoFHG1oe5k5EOjqBkJsyMBEiABEsggIH2Huc+Iwss9EDD5ynEPydQWhSKuNtSdjHxoFDUjYXYkQAIkQAIZBKTvMPcZUXi5BwImXznuIZnaolDE1Ya6k5EPjaJmJMyOBEiABEggg4D0HeY+Iwov90DA5CvHPSRTWxSKuNpQdzLyoVHUjITZkQAJkAAJZBCQvsPcZ0Th5R4ImHzluIdkaotCEVcb6k5GPjSKmpEwOxIgARIggQwC0neY+4wovNwDAZOvHPeQTG1RKOJqQ93JyIdGUTMSZkcCJEACJJBBQPoOc58RhZd7IGDyleMekqktCkVcbag7GfnQKGpGwuxIgARIgAQyCEjfYe4zojT68l//+lf12muvqQceeEBdeeWV6swzz1Rnn322WrRokdq6dat64403FMLUvZl85bhuG4rkRxFXhFYJYX1oFCUUk0mQAAmQAAmUSED6DnNfYvK1JvWXv/xFC7jbbrtNTZgwQe23335qn3320X+f+tSn1DHHHKP++7//W7355ptqx44dtdpm8pXjWg0omBlFXEFg/Qb3oVH0W0bGJwESIAESKJeA9B3mvtwc6klNPHBr1qxRhx12mPr4xz+u/vmf/1ntvffe+g9ibt9991VHHnmk+q//+i8t5Or0yJl85bgeMr3lQhHXG7eeY/nQKHouHCOSAAmQAAlUQkD6DnNfSUYVJgox9uKLL6pVq1ZpAfeJT3xCe9/gjZszZ4666KKL1OGHH67P4RqE3Pr169XLL79c29CqyVeOK0TSd9IUcX0jLJaAD42iWIkYmgRIgARIoGoC0neY+6rzLDN9DIviPbelS5eqQw89VHvg4IWDaINX7qWXXlJ//OMf1ZIlS9RnPvMZfR0euaOPPlqtXbtWvfXWW7UIOZOvHJfJoey0KOLKJpqRng+NIqMIvEwCJEACJFAzAek7zH3NJvScHTxwEGm33HKL+tznPqfGjBmjRdpRRx2lvv/972tP25///GeFv+eee07ddNNN6rOf/aweVoVHDu/IwSOHiRBVD62afOW454LXEJEirgbIZhY+NArTXh6TAAmQAAkMnoD0Hea+X6sgiN555x31yiuvaPH0hz/8QVXx9/vf/16tXr1aCzMIOHjY4I1bvny59rBhooNsOIbH7vrrr1cHHnigFnsQckcccYS655579LUqJzuYfOVYbGviniKu5lrxoVHUjITZkQAJkAAJZBCQvsPcZ0RJvQwB9/bbb6uf/exnau7cudpDtv/++6tPfvKTlfxBvGHSAoZQMaFh5cqVzmVEYBdEGrxuN954ozrkkEN0HMSDF++OO+6odLKDyVeOU0EO+CJFXM0V4EOjqBkJsyMBEiABEsggIH2Huc+IknoZy3f8+Mc/VieccILCsh72LFGZLVrmHrNQIcTggYNIMz1wtrG4Bg/hd77zHR0H9sEjhyFYLE1S1WQHk68c27Y16TdFXM214UOjqBkJsyMBEiABEsggIH2Huc+Iknr5scce0wvswvMGcQWRhGFOEXPmOXjR+v0TD99JJ52kHn/8cfWnP/0p8/02eOTwLh3ekZPJDrADkx1+8IMf6KHYsodWTb5ynApywBcp4mquAB8aRc1ImB0JkAAJkEAGAek7zH1GlNTL69atC4QR3j27+uqr1U9/+lM1c+ZMdcABB6gvfelL6v7771ePPvqo+s1vftP33yOPPKK/xgBP3OTJkxXek8P7eGkbhlbhkXvhhReCWasQmhByn//859WGDRvU66+/nikG0/Kwr5l85dgO06TfFHE114YPjaJmJMyOBEiABEggg4D0HeY+I0rqZQxTQgzB44YhSogqCCIs8zFt2jQ9keCKK65QzzzzjJ41CkHVz4aZp/CqIU1MakAe27dv12lnedMg5GAbJjt8+tOf1t7CqiY7mHzluJ9yVx2XIq5qwlb6PjQKy2T+JAESIAESGDAB6TvMfT8m3XzzzXoCg7ynBk8ZJjpAMEHIXXLJJWr8+PHaQwchh/P9bDJhAV61b3zjGzrtCy64QHv4sjxyyBdCD0Lu29/+duBBxNAvPHsbN24sbR05k68c91PuquNSxFVN2Erfh0ZhmcyfJEACJEACAyYgfYe578ckfNIKX0rA8CRmpV544YXqf/7nf/S7ahBV8JKNjo6qY489Vl111VVa2OE9tn43eOQg5L75zW/qtDF8i3fkkGeWtw9CEt48LAiMrznIZAcMrd5+++161mq/9pl85bjfNKuMTxFXJV1H2j40CofZPEUCJEACJDBAAtJ3mPt+zMHw6axZs/T7b1j6AzNU8dmrJ598Ugs5CLb/+7//08uPwCN3+eWX67Xk4BHLEltZdkGMYVHfG264Qa8dh3yffvrpXMO2yF+EnEx2wKSJr3zlK1qEZuWddd3kK8dZcQZ5nSKuZvo+NIqakTA7EiABEiCBDALSd5j7jCiplyHS/vd//1dNmjRJ7bfffnoNt7Fjx6pzzz1XL/gLzxjCPPXUU+riiy/WYuvSSy9Vzz//vBZbqYlnXIQIlGFbeOTgVTvjjDMKT3bAOnLyjtzBBx+sbr311oycsy+bfOU4O9bgQlDE1czeh0ZRMxJmRwIkQAIkkEFA+g5znxEl9TKEFIY2n3jiCXXaaadpTxyGVuHVOu+887R4g4iDmJPJDhBbV155pRZbiNuvR04mO3z961/Xkx2QL4Ql8s2a7IAwzz77rJ6Ugff6YDvel+t3M/nKcb9pVhmfIq5Kuo60fWgUDrN5igRIgARIYIAEpO8w9/2aIx4xvJN21lln6XfjIIgw8xOCCgIPYkmGP+GJwzdNMTGhzMkOL774orrmmmv0ZAe8m4clTZBv2obrmIyBiQ1i83e/+920KLmumXzlOFfEAQWiiKsZvA+NomYkzI4ESIAESCCDgPQd5j4jSq7LEHJvvfWWeuihh/SyH5jkAK/WuHHj9DtymOwAbxz+8L6cTHbAUiHw0GWJrTxGyGQHLCGCiRSY7LBt2zadtu3tw2/k+fDDD6sZM2Zo4Ql7MUnjrrvuypNdahiTrxynRhjwRYq4mivAh0ZRMxJmRwIkQAIkkEFA+g5znxGl0GV427Zu3arfTcM7cpj5KZMdMFMVwgl/v/3tb4PlRxYuXFj6ZIfFixdrbx+WH7HXqBMBhyFXXBc7sTjx7NmzdfhChXYENvnKsSNYY05RxNVcFT40ipqRMDsSIAESIIEMAtJ3mPuMKIUvY504CKSTTz45mOwAzxwW5sWEBnjj4DXDzFbMKMXsUAyxYskQnO9ng0CTYdtFixbpxYa//OUva2Em3j7s//CHP6ipU6dqDxxm1ULI4esSEJcSrh87TL5y3E96VceliKuasJW+D43CMpk/SYAESIAEBkxA+g5zX7ZJEFIQY3gXDgIKnjiZ7DB9+vTgCwsQcxBTOIdhTKwjl3eJkCybkT/ekcNkh8MOO0ydf/75emj1zTff1MO5yBOTL2AX7MOsVghPxIP9/W4mXznuN80q41PEVUnXkbYPjcJhNk+RAAmQAAkMkID0Hea+CnPEI4ZvptqTHfAOmjnZAUIOnjh45DDZAbNF4U3rd8PMVAi5a6+9Vk92gJDD+27nnHOOnnSBiQzwEJ599tla4CHPMgQc7Db5ynG/5akyPkVclXQdafvQKBxm8xQJkAAJkMAACUjfYe6rMgeCSCY7yNAlPF8HHnigHkaFwJPJDvCCyWQHeM+qmOyALzIcffTRwSQGCDh45PAOH4aAyxJw4GnyleOqOJeRLkVcGRQLpOFDoyhQHAYlARIgARKogYD0Hea+6mxlsgO+hoAhTEx2wDtoeB9O3kGDmMMxJhbgyw5VTHbA2nQQkXvvvbf2xE2ePFnPTi3D62czNPnKsR2mSb8p4mquDWkUmzZtUvwjA7YBtgG2AbaBPG1A+g5zX0f3BZGGz2+dcMIJwWQHvIuGoU1MaMB1vI+GoVTMGMXQKjxzZU52WL58uV4LDiIOX2bAUifIt4rN5CvHVeRTVpoUcWWRzJmONAruR5xua3IhF7YBtgG2gXxtIGe301cwDFVi1ifehcMkAnOyg3xhASIOogrvyOH9tYkTJ6qrr75a/e53vytlwgFEHAQc/uDtwySHModQTUCutmdeb9oxRVzNNYIFFPlHBmwDbANsA2wDRdrAIMUFBBOGLrHw71e/+lX9bpp8JQGizZzsgLXd4Ik75JBD9GQHCLt+hz1tEYf39araBsm5lzJRxPVCjXFIgARIgARIoEYCZYsLLAlyyy23qOuuu05/vkq+VQrBBk8XhJLp7cJx2mSHX//618FkB4i6efPmqWOOOUZdfvnlfU92oIhLbmgUcclseIUESIAESIAEGkGgbBG3Zs0a/f7a2LFj9XdSMSSKDV4zLBeCj8mLsDMB4Do+eXX66adHJjvgm6cYPsXQK4ZWn3rqKXXxxRfrry8sWLBACzmkZwpDM920Y4q4ZDoUcclseIUESIAESIAEGkGgbBF344036hmfmHH6r//6r3qpDhQUAgzvtJ166qn62FV4hMFkhy984Qv6HTkMrcpkh+eee07Hg9iTd+Qw2WH+/Pn6qw8iFl3pJp2jiEsioxRFXDIbXiEBEiABEiCBRhAoW8QtWbJEjRkzRs/6xDpsL730kvaSQaD927/9mzrxxBP1grsubxy8afC44SP1Z555ZjDZAcuP4B253/zmN3pCA9KCkIOXDuu89TrZYcWKFZGJDVgbrqqtbM5V2SnpUsQJCe5JgARIgARIoKEEyhYXK1euVBhKhRftqKOO0p41eM8gvKZMmaKFHMQYziVtEHiPPPJIbLIDlhqRT2EhPr61infksDwIhBwWBHaJw6R8IOJgp8xOpYgLSVHEhSx4RAIkQAIkQAKNJFC2iPvhD3+oDj30UL2A7+GHH64eeOAB7V2Dhw2THTAp4cc//nEwzOqCYk52wLpx+JICFuU96KCDtPftscce06IQwlAmO8DrhwWBi3zZgSLORb9zjiIumQ2vkAAJkAAJkEAjCJQt4n7605/qd+EguuAhW716tZ59infW7r33XnXkkUeqxYsXq9dffz2z/OKRO+2004LJDvjCAzxyWHJEJjtgRuzMmTMLT3agiEuuAoq4ZDa8QgIkQAIkQAKNIFC2iMNXD7B4L8QWPGiYePDKK6/o4VN8beHkk0/Ww6oYFs2zwduGyQ6nnHJKMNkB78jBQ4f34nDdnOzw2c9+NvDIZU12oIhLrgGKuGQ2vEICJEACJEACjSBQtoh79dVXtYg64IAD9PdI//3f/13hw/bwqmGdOCwxAm/chg0btADLWhpEJjtgCBULAsuXHSDk4JHDJAiINYg5iDp45DC0iuVMsr7sQBGX3AQp4pLZ8AoJkAAJkAAJNIJA2SIOkwM2btyoh1L32Wcf/YWF2267Tc9QhSD71a9+pSZMmKBmzZqlJyakTXAwAUEEIq4IOUxIgLcPM1TNyQ4YWpXJDhByzz//fOJkB4o4k3D0mCIuyoO/SIAESIAESKBxBMoWcRBl+Gg91ojDe3H4u/TSS/U5eMyw5AjeicMEB3zZ4Y033si1UK9Mdti6dasejoVHDmvRyWQHeOTgjcOfTHbA8iMYzsUac3h/zt4o4mwi4W+KuJAFj0iABEiABEigkQTKFnEoJATTokWLgnfYPve5z+lJDfi8Fq49/vjj+p22I444Qm3ZskXPVM0aVkW6CAOPHIZnJ02aFJvsgOFUmeyA5UfgpcOCwPiyA4QcBKaZD0VccpOkiEtmwyskQAIkQAIk0AgCVYg4iKXf/va3+gsNGFL9xCc+oaZOnaqX/8A1eOTuuusudfzxx+vFen/2s5/lej9OgMHbhskOEHLwyGFoVSY7YNYqriMfiDosEozJDvjWKn6bkx0g4rBGHNeJE7LhniIuZMEjEiABEiABEmgkgSpEHLxdmMSwbNkyhQkOGFKF2MLwKSY+4DqWGPn+97+vh13xKa477rgj+HyW6S1zQcN1CDV45LCAsD3ZAZMgzMkO+NYqhm/tyQ72Z7e42G9ImyIuZMEjEiABEiABEmgkgSpEnBQUs0MnT56sPXHwyB122GEKiwHDS4YNomndunV62RFZP2779u3BdUknaY+hVbwjlzXZ4amnntKTHQ455BD9ZYcXX3xRD8tSxCWR5bdTk8nwCgmQAAmQAAk0hECVIg7euE2bNqnjjjtOybDqCSecoO655x7tqYMIw8QGfNXhoosu0kuDfPnLX1b4/uqvf/1r7bXDe3TwqiGsvcEjh+vmrFWZ7IDlR/B5L3js8IfJDqOjo3qIF3u8I3fzzTdzONWG2v1NT1wCGJ4mARIgARIggaYQqFLEiUj7zne+oz796U/r2aRYFgQL/v7kJz/RnjiEgcjCu2xLly7V31vFZ7swu3XOnDnq1ltv1d42zHh97bXX9MQFU9BByOE3hlCxIDDSx/At3sPD+3BYYkQmOyAPnMNkB3yi69prr6WIS2iIFHEJYHiaBEiABEiABJpCoEoRhzJCZMHrhYkF48aN0x45iCx4526//fbgaw4YYsXwKmaV4l26s846Sx177LEK31/9l3/5Fx33qKOOUmvXrtXhbH4QapjsgE904UsR5mQHrB0HoSiTHeClGz9+vF7LjhMbbJKd3xRxbi48SwIkQAIkQAKNIVC1iENBIbDgBcMwJgSZDK1CoN144416ggKGVTFsCqGFYVh8yP7+++9Xq1at0h4zLOB7xRVX6KFXpGdvMtnhkUce0cuXQMjJhAosNYLhWZnsAK/e7NmztXeQIs4m2flNEefmwrMkQAIkQAIk0BgCdYg4FBZDnhBmWD9OhBy8ZRj2xLdWV69ereAxQzgIMvz1siH+Qw89FJnsgOVH8M6dfNkBYg5LoOAcRZybMkWcmwvPkgAJkAAJkEBjCNQl4iDKIJ4wtLpmzRr9zhsEHLxleI8N78Gdfvrp6oYbbtDvwOHLDvDOyTBoEVGHyQ7wyJ155pl6+RFMdjhXvaAOAAAHCUlEQVTwwAP1+3AQcrj+8ssv6y9HQMRBTGJBYuRV1VYX57Lsp4griyTTIQESIAESIIGKCNQtLuApw7tvDz74oMJMVKwjBzGHIVYZ/sTEgy996Uvqm9/8prrzzjv1cCuGQF955RUt7CAG0zYIPuSDT3F94QtfiEx2OPfcc/VMVcyI/eIXv6gF3JgxY/RSKBRxIVWKuJAFj0iABEiABEigkQTqFnGAAJGF99rgDVu5cqUWU5i9ChEHMQfPGYQVxB28dBgOxR/CTJ8+XYuwPDBlsgM8fDLZAekiTZnFCi/cwQcfrNeryxKHefJMCjMIzkm25DlPEZeHEsOQAAmQAAmQwAAJDFJcwFuGSQwY4sTCu5g1ik9x4aP2+AqDDLdC2EFsQYBBcN177725iEEswrv28MMPK3jgMKQKoYi0zPQuu+wyheFb2FPVNkjOvZSJIq4XaoxDAiRAAiRAAjUSaIq4gOCSGanwzuGj9Zjw8PnPf1574CDo4I3DJ7qwuG+RDTNe8YkuzG7F57cgBpHWSSedpL71rW/pCRXIv8qtKZzzlpEiLi8phiMBEiABEiCBARFokriAJwxDmph4gEV6se4blgbBp7V+8YtfqC1btuihVFwvuiFdpIn08D4e0sIXHfCeHURe1VuTOOcpK0VcHkoMQwIkQAIkQAIDJOCbuBggqr6y9o0zRVxf1c3IJEACJEACJFA9Ad/ERfVEqsnBN84UcdW0A6ZKAiRAAiRAAqUR8E1clFbwmhPyjTNFXM0NhNmRAAmQAAmQQFECvomLouVrSnjfOFPENaXl0A4SIAESIAESSCDgm7hIKEbjT/vGmSKu8U2KBpIACZAACQw7Ad/Eha/15RtnijhfWxrtJgESIAESGBoCvokLXyvGN84Ucb62NNpNAiRAAiQwNAR8Exe+VoxvnCnifG1ptJsESIAESGBoCPgmLnytGN84U8T52tJoNwmQAAmQwNAQcImLOXPmKP6Vy8DFucmNjCKuybVD20iABEiABEhAKeUSFzw3UguXJjdAirgm1w5tIwESIAESIAGKuFrEWpIobnIDpIhrcu3QNhIgARIgARKgiKOIS7gLKOISwPA0CZAACZAACTSFQJKXiOerH1JtShtw2UER56LCcyRAAiRAAiTQIAKcwFDuBIYiPBvUDGKmUMTFkPAECZAACZAACZAACTSfAEVc8+uIFpIACZAACZAACZBAjABFXAwJT5AACZAACZAACZBA8wlQxDW/jmghCZAACZAACZAACcQIUMTFkPAECZAACZAACZAACTSfAEVc8+uIFpIACZAACZAACZBAjABFXAwJT5AACZAACZAACZBA8wlQxDW/jmghCZAACZAACZAACcQIUMTFkPAECZAACZAACZBAEQLPLJ/Y/TTWqNpcJCLD9kWAIq4vfIxMAiRAAiRAAm0nsFmNjoSft5q4/JlYgSsRcfeNdoXhRLXsqViWPIFv6pICCZAACZAACZAACSQSCMRUV8gds0zZMo4iLpFepRco4irFy8RJgARIgARIwG8Cm+eGXrgR7ZGLe8YSRZwtAEdG1Oh9IY9IvKeWqYmS/g/ECxfN24wbpjK8RxRxw1v3LDkJkAAJkAAJZBAIh1InLl8WDqvOjb75FhFj3RRF/AXDr4FIC4VcGM8Ua12RGAjAuGjMMHpoLlPEDU1Vs6AkQAIkQAIkUIxAKLI6QkqE2chIdAJDGK57PhBspgB7Ri07pivWuiIwFs80jyLOpOE8pohzYuFJEiABEiABEhh2AnHRpQJhFXrTQCkmxoxwnSFY09M2okYo4kppXBRxpWBkIiRAAiRAAiTQMgKBN80SYDJT1RhSTRZxpicuzicWzwwSCMH0NMwow3ZMETdsNc7ykgAJkAAJkEAOAqHAioqocEg1PB+GtYdTox47O9tYPDMARZxJw3lMEefEwpMkQAIkQAIkMMwEwgkNMvQZ0AjE1YiSSQsuMRaKvej7czifFi/Ix/AEclZqQCVyQBEXwcEfJEACJEACJEACSe++dcgY78p114xziTgd1hB85rtxIsoS43WrILzeGdKVeKyhDgGKOLYEEiABEiABEiABEvCQAEWch5VGk0mABEiABEiABEiAIo5tgARIgARIgARIgAQ8JEAR52Gl0WQSIAESIAESIAESoIhjGyABEiABEiABEiABDwlQxHlYaTSZBEiABEiABEiABCji2AZIgARIgARIgARIwEMCFHEeVhpNJgESIAESIAESIAGKOLYBEiABEiABEiABEvCQAEWch5VGk0mABEiABEiABEiAIo5tgARIgARIgARIgAQ8JEAR52Gl0WQSIAESIAESIAESoIhjGyABEiABEiABEiABDwlQxHlYaTSZBEiABEiABEiABCji2AZIgARIgARIgARIwEMC/x8l5Y7N87H4WgAAAABJRU5ErkJggg=="/>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png;base64,iVBORw0KGgoAAAANSUhEUgAAAnEAAAFaCAYAAABxDgtQAAAgAElEQVR4Ae2de9AdRZn/X6pcsWqtdbf8/UGVtSxVlCX+oVCySBQhARc0XCQEYVlAQCKLEpCQEMIlISG8uYByEYiEFQ0SkmxiIjEkGmAxUKxBUIxEWITIkhURlPsd1Ni/+vY5z0xPT8/tnJk503O+Q73MnJm+PP3pnulvnp7uGVHcSIAESIAESIAESIAEvCMw4p3FNJgESIAESIAESIAESEBRxLERkAAJkAAJkAAJkICHBCjiPKw0mkwCJEACJEACJEACFHFsAyRAAiRAAiRAAiTgIQGKOA8rjSaTAAmQAAmQAAmQAEUc2wAJkAAJkAAJkAAJeEiAIs7DSqPJJEACJEACJEACJEARxzZAAiRAAiRAAiRAAh4SoIjzsNJoMgmQAAmQAAmQAAlQxLENkAAJkAAJkAAJkICHBCjiPKw0mkwCJEACJEACJEACFHFsAyRAAiRAAiRAAiTgIQGKOA8rjSaTAAmQAAmQAAmQAEUc2wAJkAAJkAAJkAAJeEiAIs7DSqPJJEACJEACJEACJEARxzZAAiRAAiRAAiRAAh4SoIjzsNJoMgmQAAmQAAmQAAlQxLENkAAJkAAJkAAJkICHBCjiKqq0Z599Vt11111q8eLF6sILL1SnnnqqmjBhgjr44IPVuHHj1EEHHaQOPfRQddxxx6mzzjpLLVy4UK1atUpt3bq1IouYbFsJoM2g7aANoS2hTaFtoY2hraHNoe2hDaItok2ibaKNchsuAq8p/tcrgeFqKSytLwQo4kqqqW3btqnrr79ed6C77babGhkZ6fnv3e9+t9pvv/3UjBkz1MaNG0uykMm0hQDaBNoG2gjaSj9tDW0Vog9tF22YW7sJ/Fz9XN2gblD/of5D73Hcpt9VlQvcuJFAEwlQxPVRK0888YSaN2+e2nvvvfvqSLM64fe+973qhBNOUGvXru3DWkb1mQDqHm0AbSGrvfRzHW0ZbRptm1v7CIiIE/HGfT4CFHHtuxfaUiKKuB5qcv369erII4+stDNN6oh33XVXNWfOHA6F9VBvvkXBcCfqGnWe1B6qPI82jrbOrT0EbBFXledKpFHd6VeVL0Vce+6BtpWEIq5AjeK9ozFjxgykQ7U765122klNmTJFPf300wVKwKA+EECdom5Rx3a9D+I32jzaPjf/CdgiTkQP9+kEKOL8b/ttLQFFXI6avfvuu/VL4kU70L322ksdf/zxatasWfpl8jVr1qg77rhDbdq0Sb9YDi/H0qVL1de+9jV15plnqkMOOUTtsssuhTrud73rXdpbk6MYDOIBAXjeUKdF2hraDNoO2hDaEtoU2hYmL6Ctoc2h7WFCA9oi2iTaZpE8EBYTJXAvcPOXgIi4uj1kdeVXVT4Ucf62+bZbThGXUsNvvvmmmjx5cu7Obt9991WzZ8/WHec777yTknL6JbyPdNNNN6kTTzxR/cM//EOu/PfYYw++M5eOtdFX8c4b6jCPsEKbQNtAG+nn3bW3335bt1W0WbTdPHkjDMQi7g1u/hEQEZfud+JVmwBFnH9tfVgspohLqOkNGzao3XffPbNj+9CHPqRGR0crndmHDv7YY4/NtEU62IQi8XRDCeT9hwLaQJWTWzA7FW0ZbTpL0OHewD3CzS8CtoirynMlIqju9KvKlyLOr3Y+TNZSxDlqG0NaWZ0Y1t9avXq1I3Z1p7Zv366XlnjPe96Tah9mGG7ZsqU6Q5hyKQRQR1kzm1HXWE4EdV/nhraNNp51H+Be4eYPAVvEiejhPp0ARZw/bXzYLKWIM2p8x44des2stI5rn332qdQbYpiTePjcc8+padOmpXawO++8M19GTyQ4+AuYKIA6SmtrqGPU9SA3eP7Q5tPsxDpzuHe4NZ+AiLi6PWR15VdVPhRxzW/bw2ohRVy35rGcw/7775/YWWFR1auuuqpR7eShhx5Shx12WKLN6HivueaaRtlMY5SukzRRhDpF3TZpQ9tPW1gY9w6/ANGkGnPbIiIu3e/EqzYBijh3e+LZwROgiFNKD1V99KMfTRRD48ePr/Sdt36bwbXXXptoO8TCggUL+s2C8UsigLpIE3Coy6ZueGcO90KS/biH6h72bSqrptpli7iqPFcigupOv6p8KeKa2qJp19CLOKzJ9ZGPfCSxY7r44ou9aCU///nPU5eNwHc1uQ2WAOogSQBhyQ/UoQ8b7omkcuBe4tqFza1FW8SJ6OE+nQBFXHPb9LBbNtQiDsskpC3eu2zZMq/aB8pz9NFHJ3aw+D4mt8EQAPsk4YM6823JDtwbSeXBPeVbeQbTKurPVURc1R6ym9RNCnm9ql7VhXxHvaOeVE+q29RtlXyrFfltVVuD/JDp8+p5dYe6o5RvxFLE1d9WmWM+AkMt4iZMmODsiN73vvfphVLzIWxeqNNPP91ZLnS669ata57BLbcIzJMED+rK1w2LCeNecZUN9xa35hEQEZfud+rv6hK1RAuopNJvUpsiwqq/3G5Qy9VyBZGYtD2mHus7P4q4JLo8P2gCQyvipk+f7ux8sJDq5s2bB10vfeePBVldnSvK9/jjj/edPhPIRwCskxZsRh35vuFeSSof7jFuzSJgi7gqPHJPq86nACGs7lZ3a5EFD9yv1K8CGLer20vzyMHjhg17SXeFWhHJr1+PHEVcUHU8aBiBoRRxK1ascAocfO7onnvuaVgV9W7OpEmTnOXE+l/c6iGQtNYa6gbb4/fcrzZ8falXfz+64hb140XLA4C4Z5I+FYZ7jVtzCNgirl8vmB0fIgobBBw8ZPZ1EXIQeva1Xn6b+cEDaKch+UHg2deK/KaIa04bpiVRAkMn4vDS9fvf/36nuKl78d5oVVTzK2kJkpkzZ1aTIVMNCICxyxuKOpENIm7yJxZ69ffVTy1Q354cXW4H946rrLjXONFBanvwexFxVXjgIIpE7NhDmJIfhJ1sEHLy3+/V74NjnMv7W965g1hD/pKPCDR45GRzXbfDJ/2Wckla3JNAUwgMnYjDwqSuzuayyy5rSp2UascLL7ygPvjBDzrLfO+995aaFxMLCYCtq52hLlAnsrVFxKE8uIdcZcY9x60ZBETEicgpey+er7R8qiCRJz+XZzBv+Sniqqg1plkGgaEScVglfxg7mU2bNjnLjQVauVVDIGnhaNSFubVJxKFcSf9Iwr3HbfAEbLGT5HkScVP0+oPqQV1IeNOQhh1/jVoTQIAtCI+9/Ff0Nzx22CQ/2268iyebXHPZZdtp/4Z93EigiQSGSsR9+MMfjomZXXbZZeCfNqqjYcydOzdWdgjaxYsX15H9UOUBpq5/LKAO7M0WcWftt1DN+uw8dcnho2puQ/5mHzpPnTtufjDk6xpOlXLhM2G4p+zy497jNngCECOmmCn72BwutWeh4p01iC1s/b6jBrtRFnNWqis/mfRgD+8WLTdF3ODbLi1wExgaEYfPBtkdC34vXbrUTaaFZ/fdd98Yg1133bWFJR1skcDUbmtg79psETd17AK17frz1Csrp6rXvjf4v1dXTVXPfPdcdcMpl+QScSgj7im7/PjdtM/Wueqj7edExNmepjJ/y5AqWEI8QVwhX3l/TRiboqtI/ohnpmUKOXjmkBfWjJPz5iSLIvlA6El4ijipNe6bRmBoRNwHPvCBWMdyxBFHNK0+KrXnzjvvjDFA53rFFVdUmu8wJQ6WLgED9q7NJeKe+s509ed156gd66cM/O8v66aol1dOVTdOmpNbxKGcuLdsDrgHuQ2WgIi4op6oIuFNb5xdWggqLPormynksvLA0Kh41hAfaUl8UzhK2ti/pl5Tq9Xqvr2PFHEmVR43icBQiLjrrrsu1qGgg3nggQeaVBe12HL88cfHWOy222615D0MmYClLV7APGlzibjfLZmudtw2RakNg/+DkIQ37tsFRRzuLZsDfuNe5DY4AraIE0+TCKgyfotIg1dsu9quCwvBtVltVviyAvKCh042EWI478ofIkyGYREHaaEcGJ41w0M84jzyh6jLSlfKnJSveZ0iTmqL+6YRGAoR5/o26kknndS0uqjFnl/+8pfOzvXmm2+uJf82ZwKGLuEC5klbW0Ucyot7zOaBe5Hb4AjYIs4UKmUcmxMJIKrkNwSdnb7pPTMFl4RDfFPsgRriuNaDkzhV7SniBtdmmXM6gdaLuI0bN8Y6EnQsvnxsPL36ervqmkF40EEH9ZYYYwUEwNAWLVnLa7RZxOEes3ngN+5JboMhICLO9GBB+JT1WzxmMpEgScRJfhBvsomQg0gzBR6uIz2IOhFpEt/+nXTeDlf0N0Wc1BL3TSPQehF38sknxzqS8ePH56qHl976q5pz99tqt6tfVSNzXq79b6/Fr6mrf/p2LluLBEpacuTRRx8tkgzDGgTAziVY7CVFjCj6MK+I++v6KepPPzhHvbGmM9kB+z+vm6Jwvsph116HU6WcuNdsLrgnuQ2GgIg4ETFl7kWwoWQiuOScyxMneZtCDmINw6WyIR7SkLCD2lPESY1w3zQCrRZxO3bsUH/7t38b60RWrlyZqx5mb3qrduHmEou3PvqnXPYWCfSxj30sxmV0dLRIEgxrEAA7W6yAcdaWR8T95bYpWrw9tug89cMZM9X3zp6l7px5kfr9Teeqt289p1Ih16+Iw71mc8E9iXuTW/0EbBFXpufK9sJBcNkiLik/eY9OiGACA+ImhTcnOEgc7HEe+SbFExFY9DpFnEmZx00i0GoRt3bt2lgHgo91593EA3fVfeV7w7JsgBfw5Fvf1CLyyBVvZAUvfP3yyy+Psfn4xz9eOB1G6BAAO1usgHHWlkfE/fGWaWrNObPUeQfNV1iCBH/Txi1QMz87T91zyYXqre9XJ+T6FXEoP+45mw3uTW71E7BFnIiafvci1uBFEy8c0pTzSZ44fPvUXC5EiMhwrNiFyQ3mu3ASzrWXOLCjjJmpSI8izkWa55pAoNUi7owzzoh1Hl/84hdzcxevWO4IJQfc9OSftYgbu+T1XCk/+dIOdcraN9W4m17XewjBpG3btm0xNuho+Z3LJGLJ58HMFin4DcZZW5qIw1DpO2vPURtmzFTn/8t8deYno99YxaK7CyZcqh7+xgw91FrFsGoZIg73nM0H9ya3+gmIiCvqicoKL54xO/0kEYfz4rkDBZlxKkOrd6u7gyFUOYcwIsqEnAg22CcbziGcDMvKu3Y4n1WOpOsUcUKX+6YRaLWIc32h4Xvf+17uOvBFxMm7e3+/8JXI8O/ZP3ortax77bVXrHNdtmxZahxejBMAM1ukgG2eLU3EYRj1D0vPVd/4t7nBGm2TPxEVcuceOF/d8pXZ6q1bz6nk3bgyRBzuOZsPv+CQp3WUH0ZEloifMvamyDK9ZUjbFnHwjplDpyLezHimJ0/SFhIIDy+dbKb9cs5+rw7nTSFnxsl7TBEndLlvGoHWirhnn3021nGgIzE/Pp5VGT6IuJt++Y4yxRuGYPEOHWzP8uBNnTo1xmjy5MlZWHjdIgBmtkgB2zxbmoj78w/OUU/ccJ5aOPHSRBE3Zf8FWuS9uaa5Ig73nM0Hv3GPcquXgC3ikjxPIm7yXJfhUKRthxcRB0+dKb5QavxeoVYEHjfkacY3BRzCirdPiGGI1gyP3+Zm52kKOTOena/rN0WcSZbHTSLQWhG3YcOGWMeR1zsiFdRkEYehVnlnTwQbzsmWx/Y1a9bEGI0ZM0aS4D4nATCzRQrY5tnSRNxfbjtHf/LqquPSPXE3nz5bvxfX1OFUcHB5fXGPcquXgC3iRKz1uhehBQ+Z6U2T9ETEmaWE2DK9bRLW3Eu6iCc2I30IM8RHumZ4OcYwKgQf/hN7cCybKeQkTp49RZwQ5L5pBFor4hYuXBjrWCdNmlSIfx4hVCjBgoFd78RteeYv+p03se2frnpVe97spOW6fd78vX379hgjzBzkVoyAawY02ObZ0kQc3ol7+9Zz1OqzZ6npB7rfiZt7+KjacsX5jX4nDhxw79lCF/cot94IbNmyRWUtX+NKWQRRUU9UUnjxwj2oHoyIKoT/ifpJ8F4abDHFV1J6IqjMLz1AmGWFl+uyl3Tw2xSSSFeuYe8K77pOEedqTTzXBAKtFXGnnnpqrNMo+gHuPEKoyko0RZxMWhCb3rfgFZU2a1bCZdnnmjmYV4BkpT0M111CuMgM6DQRJ561p5ecq5Z+ebbC0OlZn1yoJzictd9CPdlh44UzFYZSq1ovrox34tAOcO/ZIg73KLfeCfzTP/2TGjduXCExJyLOFCpFjtepddozhnRE2OD7pOL1Qlrwdom4k9JBwBXJR7xuiJ/k5YO4g1CEHdi7vHumgIMXz7SziD1SVikP9yTQFAKtFXGu1fPXr19fiHteIVQo0QKBRcThnTfzvTesX5c28xRZ5LXdtTTG3XffXcDK4Q4KVrY4KbJUSx4Rh0V+X/rPaeqhK89Xq8++WAu69efNVNu/NV299r2pCkJLBF+ePQQfvs2aR/iVJeJw79mc+JWQ/u6dJUuWBEzzijmIEVO85PVEQTDZwkysxzdRkSYEk/neGsSXfHlBRFze/JAeRJlsMnyK+BBi5hCphMF+q9qqbZF8YBs22G4KOLkuLLJ+U8SZlHncJAKtFXF77LFH8ICTzmPr1q2F2OcVQoUSLRBYRJzYgUkL8Mjl2SROVtijjz46xmnFihVZ0Ybu+tVXX63+8R//Ud1+++2RsoOVtC/Zg2neLY+IgzCD4IKYe331VP1B+jdWT1V/WVdsMsNfN0xRmCzxx6XnqvvmX6AeueY8nRYEnS3+ROSVJeJw7wkf2eMe5dYfAXjjhCf2WWLOFnEiYtL2EHAQZNiwhyDDf+Y513IhEE2Ii7AQc2l5yDURaJ232jrvssHTJ9exN4WipG2ew+xXCY/0xE4IPJQf/5mCTsKm7RGHGwk0kUBrRdz/+3//L/JwwwOu6Gy4vEKoqooVEYf33nBcZMtr+1e+8pUYp+uuu65IVkMR9v7771fvfve79RdA9tlnn0DMgZXZieIYTPNueUWcLbKK/hYR+Ox3z9VLkmDduUsOH1V3zb5IC0MsZ4Iw+PvzunPUyys7YrEsEeeaLY57lFt/BExvnNkOk8QcxAjESpbnybwuHjgIJhE/uA5PmSmeUBKZUGDGL5KfeM5MKjgn6cmEBwgz8c5J+lg4WDYcy3mXABPvoaSLsBJejs3frjQkL+5JYJAEWividt5551jn+tZb6eum2RWRVwjZ8cr6LSIua6kQV355bZ8xY0aM04IFC1xJDv25ww8/PGCFyQwQc653L8E071aXiIMH76GrzlfzjxzVX3w4a78FCosFn/fp+WrJaXP0J7ywsDDC/fLK89W1J8xV/3PNDD1U++qqqerbk+YEy5wg3rcnX5W3iDoc7j1TZOD4Xe96l5ozZw7/+mTw93//9zG2wtoWcyLiTKGSdgxPGjaIJhFwZnhzyFOEk3m96LGIJXjfcCxiS9IR0Wifl+syfGt745AW/kO62HAscfLsER4TSdhe+7tfNXz+r1QCrRVxO+20U+zB9te/Jn/BwEU1rxByxS3jXB0ibvbs2TFOePDzYRV/WJ122mnqb/7mbyK84J2TDlP2YJp3q1LEwauGZUowfPqjC2aq0c+N6skRk40vP2CCBBYMXnTiJeonoxeo26bPVKNHjqo5h43qd/DK8sTh3hM+3I/UzkLapC1esjxREEvY4IWD2HGFF2GVt827woldmOWalp/Ehbh02SMTGeA9NMWZ2I1yYHPNpnWFl3OwD89Ett3+2q7UH/flEaCIS2FJERcXMsMs7iDi4D0yH+RNFXF4p+3tW89RmNl6wymXqBmfnh940uyvPsjv6QfNV9PGLtCzXy/6zDztkataxA1zeyqr7GmeuLFjx0Zmr4pYEnGStZfhSxFxrvBlijjYhy0pP3lcm0Oppk0ypAqbzPNyLCKuKAeEpyeu9/5AnplSf9yXR6C1Iq5Nw6lY1Leqd+I4nJr/ZvJpOBUTH37x9fPV/AmXqnMO6AgzEWtJe3ybVf7KFnGu4VTco9z6I5D0Tpwt3iQXES/imRJxk/RbhlMR31zCQ8Kb180hTrmelb59XUQchm8xWcJ+x04+2WVPlJD85DriIW2ch41IC//JJIeiHMQu4ch9MQIUccV4FQndWhHXpokN4hHEx+3Lnp3KiQ35bhdfJjZgBismL6ydNkthIWC8vwZhliTcXOcRvmwRx4kN+dpZ0VD27NQk8SbpingR8ZRnL94reLdkGBPxcGx74SCUkrxkefISz5/Yi70IMsQXTxvOY204M01TaJk2wCZ7Qz5m3KxjM207Lf7OJkARl82o1xCtFXFtWmIEC/viT8TcnLvfLm2dOC4xku/WwWK1g1xiRGajYvLBKyunqheWT1M4luVB8P7bm98/R/1uybl6EsJ5B8W/8OASbK5zVYg4LjGSr50VCWV64bLEm6RrizjxYImIcf2GB048WEgH75vJjFX8hpCzRQ48Yoi3Rq3RHjDxnLnSl7yxx3V49JCeTFJAHuIFxHWIOtnEY2fah3iSD+LJBgEIcYf/5LrknfXbLp+kyX0+AhRx+Tj1Eqq1Iq5Ni/1idio8cFgnToQcFv+9+qdvJ9a5hEsM0L3AxX6zCKVfr2OxXxFwEGqPf/M89d1/n62u+te56ldXz9DvveE83n/bPP8CNe/IUYWZpy5xlvdcFSKOi/2mt6NersILl1e8Sfq2iBMRk7WHGBKPnKQle0kTYUyBheviBUt6xy0tX3Oo1vacIU9TuCEv/HaFwzWITtOLmJav6xpFnNR2b3uKuN645YnVWhHnWvrB589uSWXi26kQdSLS8L7crY/+SS4He7kenEg44Ge3EsDkPF3HZ7fgbcOXGe699EK1cOKl+juqUw5YoGeQrjt3pnryP6arlWddrC4ePy82+zSvcDPDVSHi+NmtnA0qZ7BBfTsVQk28WTL0CfG0Qq0Ihiddgg/eOnOJkizPFzx4ItIQ9yZ1U5A+RJbEF1uwN8+LEINdMuSL9JCuXHOFl3QljPymiMvZMBOCUcQlgCnhdGtFHD6uLQ1H9vgId5EtrxAqkmaRsGlLjOAaFgEWG8fd9Hpk8oOcT8vPJUCw/hm3YgTATNqY7PN+fzZtiRF42P609hy9htsPz5+pZn5mnjp7/9DLBrGFYVN436aOXaCwXIgpxno9rkLE4d4TNrLHPcqtXgLiNROR0u9evHPme2uSJoSVXEcpIaLs99gkrL2XeIhjij87XJ7fEJWymevH5YkrYSjihGBve7nne4vNWGkEWiviNmzYEOs09tprrzQWsWt5hFAsUokn0kScZLNkyzuR9+Um/Ocbau2v/6TFXdYiwWvWrIkxGjNmjCTNfU4CYCYPKdmDbZ4tTcThs1q/vXG6fsdt2rj5epLCV7FIb8V/EIqzxs/TiwOXtcQI7j1hI3vco9zqJWCLOPE0iVgp+htCTTaIJTu+eV3CYWhThj3t8PLbnMAA4QUhh+FQiDqJj3MSHvbjN0QiPG8yfIpzpidOhlTNeIib9ZsiTmqvt73c873FZqw0Aq0Vca7ZcGhIL7zwQhqPyDUfRBwMfumtv6rZm96KiDnYfvaP0r9QMXXq1FjHOnny5AgD/sgmAGbykJI92ObZkkQcBNzzy6ep1VMu1l9UwFpv159cz9/iUy5R3z19ttr+remlfLEB95xwMfdFP4OXhyfDpBOwRZyIt3724jVL8sbBIoTBhAWIMNmyZrKKaEN4CDEzrpwTuyHW7Ov47RJwEqfIniJOaq23vdz3vcVmrDQCrRVxKPSHP/zhWOfxve99L41H5JovIk6MlskP8MBBwEHcpW0u78iyZcvSovCagwCYyUNK9nm9vskirvOxesxEfek/p9X+h09t6dmv66eofj+7hXtOuMge9ya3+gmIiMvyPBW5bnrbbE+XXIOIg2iC2IINpuCCmDPfqcN1eQfOFHKgBVEmX5HAbxFikg/O4bqIN/xGXrZdEi9vOSniQLL3Te773lNgzCQCrRZxZ5xxRqzz+OIXv5jEInZe3jlLmwUai1TSCQgwrAsHIXnkijdKSjVMZtu2bTE2uNGefjq+plIYi0cuAmAmDylzD8ZZW5KIk6VDZGbqoPZlDKfinjO54Bj3Jrf6CYiIExFT1l5mpUKQmWmKuBIRJ9cg5iSOUMBvOQcRJmFFyOEc4uG8bOtU5z9z+BXXEQ7hTQEn6fWyp4gT4r3t5f7vLTZjpRFotYhbu3ZtrPPAbMy8G4YoxRs3yL1r9mneMiSFu/zyy2NssNwIt94IuJZqAeOsbRhEnGsGNO5NbvUTsEVcXk+UCJ+k8ObkAQg3CW+LODs+PHDylQWTBrxpSMMOL7/NsPaxGU9En8QTu4r+poizKRf7TRFXjFeR0K0WcTt27FCumYMrV67MxQjeMAxLikeubiG35/WvqavuS14LLlchEgJ97GMfi4m40dHRhNA8nUUA7ORBJXswztraLuJwrwkP2eOexL3JrX4CtogTUVPGXrxopjfOFnFJ+SCOucGDlmYrFvSFd8/+TxYVTsqn1/MUcWbtFD+We794TMbIItBqEYfCn3zyybFOZPz48VlcWn0dH3KWm8rcP/roo60ud5WFAzuTpRyDddrWdhGHe01YyB73JLfBEBBhVNQTlSe8yxuXJOLM9ET8gQjse029FsCRmahmeAixpN9J50W89XqdIi6okp4O5N7vKTIjpRJovYjbuHFjrBNBg/r5z3+eCqbNF4877rgYE3zhglt/BFxfCQHrtK3NIg73mDy8zT3uSW6DISAiTkRN2XsRO/JOW5KIk3xNASfLjuAajk0xh/SQlsSrey/lGkyt+Z+r3P/+l6R5JWi9iAPyj3zkI7HO5KSTTmpebdRg0S9/+csYC9xgN998cw25tzsLMJSHlbkH86TNFnFT9l+gfrrgAv15rd9cf54a9N+2689TW6+aoa4+bm6wkPBXP7VAfXvyVUlFCs7jHjM54Bj3IrfBEZaBHIEAACAASURBVLBFXK+eKRFRdnzMKpWZpxBitogzw7sEnHkd77M9qB4M0gM1DJ/KTFPYYIYXm1zn7XBFf1PE9ddm5TnQXyqM7SIwFCLuuuuui3UmaFQPPPCAi0mrzx1//PExFrvttlury1xn4cBSHliyB/OkzRZx+OrChYfM05/Qmn3oPNWEv1mfnaemjQu/FJFHxOHekvKbe9yL3AZHwBZxpvAp61gED4ZC5V03HEO0iQBzCbik/CHm8K6buSE+hm/NOBCNyA8iEp47Mz8zXC/HUibTBh7nJyDPgPwxGDIvgaEQcYDxgQ98INapHHHEEXk5tSLcnXfeGWOAm+uKK65oRfmaUAiwlAeWuQd712aLuF4/lVVnvDwiDveWWX4c4x7kNlgCIuKKeqKKhDffjbNLC4Elwg7XZAg1T/pI1xR/iL9VbdViDqItaZM8IN7y5GOKPAlPEZdEN995eRbkC81QRQgMjYhzfYAbDWvp0qVFeHkddt999411rLvuuqvXZWqi8WAqDy3Zg71ra6OIwz0l5Tb3uAe5DZaAiDhTqJR9LCJNZphiSBXruGEo1NxMcVXEBnjz7LSQrp2fuXRJv+/TUcSZNVf8WJ4DxWMyRhaBoRFxAOH6gsMuu+yinnvuuSxO3l+fO3eus2NdvHix92VrWgHAVB5a5h51YG//+5OfqYsOme/VH76r+p/T3YIM9xLuKbPcOOYXGuyaH8xvW8SJp0lEVL+/16jwm8EQW3Z629V2XXCZ+GBfL/Ibwsz0wMlQLcoi6cgwrOTXazkp4vprr/I86C8VxnYRGCoRt2rVqljngsaVNYPQBc6nc0lLiuy///4+FcMrW8FWHlzm3l5y5NUnHlE/u/wCr/4e/Nr56onl1zjrwzXzGeXHvcdt8ARsESeipqy9iB0Me7rSNIdaEbbf/8TrB6+bKz+8TyebLPzrCpd1TsolaXFfjIA8A4vFYug8BIZKxAFIUidz2WWX5eHlXRh8fPyDH/ygU1Dce++93pXHF4PBVh5c5h51gTqRbccfH1dv33qOV3/4puqf7o1PUMA9ZJZVjtv+jySpSx/2ECMQLOKpEvFS1m/xfGFWqaRt51cFJ8nPVQ7JD5471/UkO027KeKEYm97eRb0Fpux0ggMnYjDdy7f//73Ozub1atXp7Hy8tphhx3mLOvMmTO9LI9PRoOxPLzMPeok2J7fptTjP/LzLyiEUrh3zDLKMe41fo/XADXgQxFxpnAp81jETpJnrGxPnLwblyc/euIG1/jkeTA4C9qb89CJOFTlihUrnB3Ou971LnXPPfe0prYnTZrkLOe4ceNaU8amFwSs5QFm7lE3bdlwz+DeMcsnx7jXuDWHgC3ievVMifCz45vvxLk8XzLZQESXHb/ob3x7VTZz8oKkI/lB7InN2Mt1OZf1W8Sp5MV9MQLyPCgWi6HzEBhKEQcw06dPd3Y6+Fj35s2b87BrdJgzzzwzsXyPP/54o21vk3Fg7foAPB5qqCPfN9wrSeXDPcatWQRsEScipsy9CCeUHEuArFPr9FIi8v4aZpGakxD6zdtcdsSVH+wwBV4v+VHE9deOKeL645cWe2hFHKBMmDDBKXTe9773qbvuuiuNW6OvnX766c5y4UZat25do21vo3FgLg8xe4+68nXDPYJ7xS4TfuPe4tY8AiLisjxP/VzHsKUMc9oEIOCwtEg/6UOE2fFl1qudH36bS5nY8fL+pohzkc1/Tp4R+WMwZF4CQy3i3nzzTTVmzBhnJ4RGt2zZsrwcGxEO5Tn66KMTy3P99dc3ws5hNALs5UFm71FnqDufNtwbdjnkN+4p38rjE/t+bBUR14s3qmgciCd45SDo8B8mPfTzXlpW/vC2wStn5od38LLi5blOEddPq1PBs6K/VBjbRWCoRRyA4KVr17dVpUO6+OKLXdwadw4fG99rr72Cm0Xsl/3ChQsbZ/OwGYQ6kPqw96g71KEPG+4J2375jXuJExmaW4u2iMvriRKh0/TwVdlJEddfm5bnQ3+pMLaLwNCLOEDZvn27+uhHP5rYMY0fP15t27bNxa8R56699tpE23HzLFiwoBF20gil60IeaK496rKpG+4B3Asuu3EO9xDuJW7NJWCLOBE93KcToIjrr03LM6O/VBjbRYAirkvl2WefVUkLtKIBvvvd71ZN+2zQQw89pJKWEJGb5ppr3IuyuhoDz9VDAHUi9ePao05Rt03a0PZxD7jsxTncO7iHuDWbgIi4pnvUerWv13gi4ZLiU8T1167ludFfKoztIkARZ1DZsWNH4mLA0gj32WcftXbtWiNW/Yf4tNG0adMSO1TYuvPOO3OV/PqrJneO+IIB6kjalWuPOh70J+HQ1tHmXfbJOSzmi3uHW/MJiIgT0cJ9PgIUcf21bXlW9JcKY7sIUMQ5qMyZMye100KDxPpfdS8OjKGqGTNmqPe85z2p9u29995qy5YtjpLxVJMIoI5QV/KAc+1R16jzuocp0baT1rgz7cS9ws0fAraIS/I8ibTx7XpVdlPE9dfG5ZnRXyqM7SJAEeeiopTasGGD2n333VM7WDTMD33oQ2p0dLTSd+bgDTn22GMzbYE9kydPTigRTzeVQNKafvLgkz3aQJVeYLzzhraMNi15Ju1xb+Ae4eYXAVvEiejhPp0ARVx/7VyeI/2lwtguAhRxLirdc1gmIW8Hi0a67777qtmzZyt85Pztt99OSTn90hNPPKFuuukmdeKJJyYupCo3hez32GOPSjv4dIt5tV8CEGeoQ6nPtD0W10XbQBtBW+l1e+edd3RbRZtF203L07yGfyhwCZFeqQ82nog43zxsee3NG04kW97wFHH9tVt5fvSXCmO7CFDEuahY5+6++2510EEH5e7kpMFi2Yjjjz9ezZo1Sy1evFitWbNG3XHHHbrjxEKp69evV0uXLlVf+9rXtFg85JBD1C677FIoH3zuiENaVoV5/BN1mfQJK2lX9h5tBm0H/+BAW0KbQttCG8M/KNDm0PbQBtEW0SbTlqOx05ffuAdwL3Dzl4CIOBEx3OcjQBHXX5uXZ0h/qTC2iwBFnItKwjm8jJ62OLA01Dr2O+20k5oyZQrX5EqoK59PY5011C3quI62lJUH2jzaPjf/CdgiLq8nSqRO08NXZSdFXH9tX54x/aXC2C4CFHEuKhnn4OU48sgjB9LB7rrrrtrzxuUcMiqpBZdRx/DMoc7lIVjnHm0cbZ1bewjYIk5ED/fpBCji+rsH5LnVXyqM7SJAEeeikvMc3keaN29e5gxDacC97t/73veqE044ge+85ayXNgbDO3NoA2gLvbajPPEwWxZtup937drIvy1lEhHXdI9ar/b1Gk8kXFJ8irj+7gB59vSXCmO7CFDEuaj0cA4z+/B9TKyZtdtuu/XV0WJR1f32208vLbFx48YerGGUNhNAm8CyI2gjaQvwyoMzbY+2ijaLttvkr5K0uT7rLBvECL4nukwt474AB4q4/lqpPIP6S4WxXQQo4lxUSjiHoTC8WI6XyS+88EJ16qmnqgkTJqiDDz5Yr7+Fl8QPPfRQ3YGeddZZCt/VxHtHW7duLSF3JjFMBNBm0HbQhtCWIMrQttDGsNYb2hzaHtog2iLaJNomh+SHqZWwrCQwOAIUcdWxp4irji1TJgESIAESIIGhJ0ARV10ToIirji1TJgESIAESIIGhJ0ARV10ToIirji1TJgESIAESIIGhJ0ARV10ToIirji1TJgESIAESIIGhJ0ARV10ToIirji1TJgESIAESIIGhJ0ARV10ToIirji1TJgESIAESIIGhJ0ARV10ToIirji1TJgESIAESIIGhJ0ARV10ToIirji1TJgESIAESIIGhJ0ARV10ToIirji1TJgESIAESIIGhJ0ARV10TaLyIe2b5xO4nrCaqZU8lgXhGLTtmpBNu7uakQK07H7IZVcNT6tZVIwtEAiTQQAJ/XHue2n3PA9Tue56nVj3bQAM9MokirrrKGoCIMwTXSFx8hMKkI9rs324URpp1ibinlqmJI13hGNunCU53CXo5G7KJcwzTM9jE7BxRE5c/EwblUSaBzXOT6nxEjdTV9jKtrCBAA9p7BaXyNslfXAlx4fprquB4Qa2a3LV38nr1Rw/IU8SVV0kUceWxtFMagIhTKhQfttgxBMcxy1R+eWHEq6sjNTq1QQmhkGNOEVeIqd1U+BsEQhGXxryFrBrQ3ltItecihSJukfqFpPLsejVJhN2VD8vZhuz9E3ENAdcKMyjiqqvGgYg4pTar0a5XKCqA4ueThErYmVqeEVvE3TfaHY4Nw43eZwE1OihpbFG7rPD4acTJChuWQWywxatSKo+djjAde9MEhSFwE0WcEWbu5lBkG+EzyxDYhrKF9TgyImU1z42oWB04EDfxVNjukpinswzjS1vAPppWyHpUbTbaWRAuck74mrSirHUbyXFfBOmbScmxkWdyew/zRZigrEbewbnAK1x22cXgdu+dIg5F/sWiwEM3P1B3HRahZ0k8eA6vnRFfPH1mOmEai9SqYLgR6TnSilRBfhEX5uG2Myy7XMfeELMRDrDrYTW/K251WYIyRq+hvJPWvhBYHdoRph05Z4rmPQ9QJiedSJCPaafD1iDH9h5Iv9reEg6uZAMScYZHwxAKoZAJO6ZIh9blFHQEQdxoxyk4JVzQ6RgdUSAiIuIDMd1pSZrB3kgrSD+4KAdhWsn5hSyCdIy00+K52EjO4T60YSTgFV7tHBlhgs51REl44Si/TQEbty8UJaF9rnPRztu2qKm/AxaW8ArtTWcZhuscudKLcOvWWRgupV6QpLTnoK4Ne7piKkzfrAMIMPO3ZanRJoN2agUx/3EmD+1QQMbtCGwNhL7ppXeUE23T5hGUM2ZMq0+EQiYUGJ0Ch4Jl98AbFwqoQGgEAiMUX5JmIGQMkSLxQhETCp7wnG2LWQWhDbsnDqeGYSS/UJSGdpqp4ljsjgi5oHxRAaXTjVzr2hycC/NxlSs8d4CScoTnjPLnTM8uS1t/y/OgreUbZLkGJuJcD/CgozL+5R7rcIzOJBAQLuEVhAsFYVygOToW1IZ0hEbnEqukIH3To9I9lo4lSMfsHKPeilAQFbczxiZmJE4YZTQFmj6WPI0wBnudnFHOkHcoPKVTdTILyi/55GTrLEczTgZtNMZSvIspLF1FCPiGjFz1mu9cmLcptOy4QRmknbrsss8Fdqa090QPe1K9h/bK+4S2rTAj7znb5Db/dgoXXeBQCAWiJhAUhshQodjToi0QbKGIUcpIqysInYIliOvwRgWVYKSVJOLy2BmkZxwE+Ru2B2kZ5ySK61qQRlgGV1ld5+JC0yhrIKSVcsYVm1q+p4irroIHJ+JiD/xQ3JhiIfYAdwkDU6iICAnCOToddMA6XJin2emFwko6ZkcFGJ1aJK4RNLTdbYOO14edYfqmSDQM0IdGR5nYaRthhJ8kE9gXigxciuXtCpd6LoWt5N3AfSCAEr1WKSy75QnTiLYLafcxti7ekXNSN2F7lodmdN9pJ2H6Zv6SRgL0HO3d9MTZ90SYZ7StBiy6bdMVLv1cht0JxfH9dBERF4qHqFdKhku1iAuEjTuMePXCtFIEoROuIWwSRFyYttuGwEMY8b5Fw+by4AVlNQReqSLOEshdHmH5THZOWK07Kc+h1hWsAQUaoIgzhAAe4EGHH33Ixx7gQTjz4e3oOJ3hbOJhpxfpdIwOSzpWO6Yp9CJxjYAx241rwWEfduZK3xS4FHEB9l4PAtHRk4gL25t4nsx2JG3NVa/p5+ReCNNPapNS7jC9nELOuCeS007OP8wven8HPCnipGpy7ZNFXCgg0oWXlY1L2FhB8NMtRMI8TaEVjV5ExKWJnDAvKZ9yCLC4d8ywxlVWRxqusrrOxfMKbTR5OOMaZrX5kCKuutodqIgLO7BRNSpLN1ieoNjD3+hMpNOLDBlKfGc4G6RD/CFIHmFlpJ/YqRVMJyxPPjtjbOxo+rdRxl5EnFFO0z6783Uyc5U/ODeEnrig7CK6ohNkhK+rXtPPSXpGXct94GwT1smEOo6EMsIktveYd91IwVV28x8YXXvTyxkKwDCclN3IawgOE0VcIFDCYcG4yHAAcogYRyi3iMsVN1vE5bIzKF+6Fy01rZxpuESX61w8L6OsHE7VzYgiznU3lXNusCLOfIhH3tEKCxc+rOUB7uqoXOeM97YsrwkESNARxToXd1qhRd2jXJ2akVZEQHXOS6cdCKIUO+McDE+mFS9qa5INZigjjKPzD+yTMhhllzJQxAnPFJYObmG9hqI2PCdt3l3XYThDyATtOUxPW4bzuv6ibS+4pu+/MD8pTbA3bA/uneCiHCR74pz/0ApsDe0PyxTakn4ujCtWDMPeKeIMMWV6gCLvtkWGMjtiQ4YgnWl2hy4lPZeICeJF0rZrwRA2ieGSwhh2GmUUu0ObcgrXykWc22MZ2pnmabS5teM3RVx19ThgEWd2TuHMM7O4rge4+e6NNI5gb4uQoKMwh42sDs7ooCSd5I6qa50RJytsWAbTBqvzyWFnIKZiL9WHHZ7JrnNsiAoRYbFARhibXzdsvAxJ9hvngzK5zll1ELOpmSfCOkhins7S5jhx7miwaLQI4jBMmEf6OYOvxhaKKWnPeq/r1rDPbEeJbaNbD7nae5hv0j0R8pN7ISwjckovZxg2DGeXvZntpmyrAuEk68IF+2SBEIoI8z0yw6MFIwOBY4YJxZE7jXCmZnI5DYEW2BrmISIR8d15hHba1ydduShYH0+EXViOMF5gW1BG41qqOAyZhnmH55LyCsOG5ey8h2jEDYxq94E8h9pdysGUbuAibjDFZq4kQAIkQAJFCYTCZPiESFFWdviAXaIn0o7Rnt8UcdXVJUVcdWyZMgmQAAm0ikAgROzFdVtVyioK457sUEVOTUyTIq66WqGIq44tUyYBEiCBVhGgiMtZncbwrCzlgn0w3JszmbYEo4irriYp4qpjy5RJgARIgARIYOgJUMRV1wQo4qpjy5RJgARIgARIYOgJUMRV1wQo4qpjy5RJgARIgARIYOgJUMRV1wQo4ky2xjIK0uiwl6UfzKA8JgESIAESIAESyCYg/Wl2SIYoSoAirkssXHfKFG2ypla4PlVRwAxPAvURkPbqXnMxtMMIl7AuYBiWRyTQEAKu9d3ymNZrvDxpM0wuAhRxuTD1FIgiDtiCRWmNLzkEONHhiYgzOr/EhVKNMHM3G4uXjij5XqYpGDur6AeZ6YPIdZ1PdEHT8Pqo2hx4Dzth4oupYlFVsT+aD395QCCo37D9hFYbbc34GoN+YKYu3mvEo4gLcfKoIIHoAr72zMtwJmuexYBzZN2rGOs1Xg6TGCQfAYq4fJx6CUURp8zPc0XFUjZQozMMOk3j3IiIwnAlezTmzmr24blwdfswbjCEGwjM0LZQxMmq99iH1027Q1FHIWdy8ec4bBMxwW8IvLAN5SmZkSZFXB5gDOMkEBVxu0cWsU275kws+2SvYqzXeNkWMUROAhRxOUH1EIwiLvL91h6ETiCyJK6rg8x5LpYWajQu9kIRJ3mm1HzQ0btFXkpMXmoKgaBdWHUYO+9qZ51ChGLeFP5x717YtiSclWfk01jJYZqCjnZUScASanu6P2Ol10mLCDzXp7WMuGJywlpru5v56LDhQrrBmmzGh+eTPosl2XBfPQGKuOoYU8QVFnFGR2kOqQaeMON64OXIONf14sU7UOkkO3vxtoTh3CIuqcMOvHvVtSemXAmBuJBHNkE9u7zAQdvLGy5so0E7iYlER1rBPxLMd0krgcBEG0fAEHFXLlLz9zxAyTdQ9bddJy9S8yd3vxtqiLjgu69yzhBrwZCs65zLoybnJC1l2vRwh5iEiYm/xgFtrUEUcdVVLUWc2RlmvTtmdFgiqML36cRjEXaG8g6cMoVi0Lka4WIizi3OpBkki7iwsw/yNmwOOmdJiHtvCMQFW1jXYb0abUrambP+HeECwWa2vTAP3d6daTmEnTdUaWh/BKKCqSPc1qs/qo5nbNLah9UqW8S5xJlSyhZ29m9tZ0yMhfmLeES48F287vddY/H6KzVjFydAEVecWd4YFHEgFXRg8r5aFN/muZ2OzSmegrj9i7jQDkkraof8ctoRKYcRP6HjlbS494SA3c6C36boShNnRptw/KMibFNR7688fLWIC/I001LG5B3TFk+40sw+CIQiancMX3bF0vwrF6nOkKdxXTxlCYIqKryMeKnDoo5h1D27nj+9p4jro3JLjSrPkVITZWKaAEVctyEEno5gWBQXpFPsdk6OTiweT+KY7xtlnHMNhwXnQjvE4xJ2uFan6RBsYVgOd3Wr2tNd2IYgqIJ2Jx43XaowTOCJdbTZsF2HbTRsJ1abMmk506KIMxEN17EttgxRpUWbcb1iEWd64mJ1kCAcY+F4ojICFHGVoVUUcSZbQwRJo7NnfQadZ/d9uNG5o6oTVrwTjo40EINhpxnpSCOCzewUTa+IpG9ej3e4YWfcfY9u7qiaKLbeZxaWx74RCOp27qgaddapo+0ZbVr+ERBpeyICEwRahJEzLQ6nRhgN1Q9DpHU9ZjIM2hFVxnURcRUNp2pPYBJ7irgkMrWdl/60tgyHKCOKuCGqbBbVcwKGiNIPRUv8O8VZ1j8gRMSZ4SLpdoShCMDgHzESxrBJwnhOmebnJmCINHPYM4hvXBcR53j/TbmEnUt4pZ47QAWTIpA/wkqerniBjTyogwBFXHWUKeKqY8uUSaBkAoanLVhv0MzCuB6IM1wPJyjIwzTYR8KZXl63FxipBR7BYHZ26CU2reFx2wkYIq2AiAOV8B04eYctvsRIPExSWGMY13wnTmyiiBt4Q5TnzcANaaEBFHEtrFQWiQRIgARIgASaQoAirrqaoIirji1TJgESIAESIIGhJ0ARV10ToIirjm1rUt60aZNasmRJa8rDgpAACZAACdRHgCKuOtYUcdWxbU3KY8eOVbvttltrysOCkAAJkAAJ1EeAIq461hRx1bF1pgyvFv582WCr3ID0xvlSa7STBPwl4Nsz0l/S9VkufUh9OQ5PThRxNdc1vFrjxo2rOdfes4O9cgPSG9c7R8YkARLIR0CeN/lCM5QPBFin1dUSRVx1bGMpm14tH7xxpr1yE9IbF6tWniABEiiRgDxrSkySSQ2YAOu0ugqgiKuObSxl06vlgzfOtFduQnrjYtXKEyRAAiUSkGdNiUkyqQETYJ1WVwEUcdWxjaTs8mo12RvnslduRHrjIlXLHyRAAiUSkOdMiUkyqQETYJ1WVwEUcdWxjaTs8mo12RvnslduRHrjIlXLHyRAAiUSkOdMiUkyqQETYJ1WVwEUcdWxDVJO82o10RuXZq/cjPTGBdXLAxIggRIJyDOmxCSZ1IAJsE6rqwCKuOrYBimnebWa6I1Lsvfv/u7vOFM1qFUekAAJVEGAHX4VVAebJuu0Ov4UcdWx1Snn8Wo1yRtn2nvyySerJ598MhBuL730kpo9e7YSMUdvXMWNh8mTwBASYIffvkpnnVZXpxRx1bHVKSd5taRRY98kbxzsFfEmaMRW+S1ibs8995RT3JMACZBAKQTs500piTKRgRJgnVaHnyKuOrb6ywzSeEUYyW94uHBOfjfBGwdxBrvsTWy0zyM8/riRAAmQQFkEkp43ZaXPdOonwDqtjjlFXHVsVR6vlog5hG3qxhuwqTVDu0igfQT4vGGdto9AdSWiiKuIbVGvFsRcU71afKhW1EiYLAmQQIwAnzcxJN6fYJ1WV4UUcdWxdabsY2P20WYnfJ4kARJoPAE+bxpfRYUNZJ0WRpY7AkVcblTlBPSxMftoczm1xVRIgATqJsDnTd3Eq8+PdVodY4q46tg6U/axMftosxM+T5IACTSeAJ83ja+iwgayTgsjyx2BIi43qnIC+tiYfbS5nNpiKiRAAnUT4POmbuLV58c6rY4xRVx1bJ0p+9iYfbTZCZ8nSYAEGk+Az5vGV1FhA1mnhZHljkARlxtVOQF9bMw+2lxObTEVEiCBugnweVM38erzY51Wx5girjq2zpR9bMw+2uyEz5MkQAKNJ8DnTeOrqLCBrNPCyHJHoIjLjaqcgD42Zh9tLqe2mAoJkEDdBPi8qZt49fmxTqtjTBFXHVtnyj42Zh9tdsLnSRIggcYT4POm8VVU2EDWaWFkuSNQxOVGVU5AHxuzjzaXU1tMhQRIoG4CfN7UTbz6/Fin1TGmiKuOrTNlHxuzjzY74fMkCZBA4wnwedP4KipsIOu0MLLcESjicqMqJ6CPjdlHm8upLaZCAiRQNwE+b+omXn1+rNPqGFPEVcfWmbKPjdlHm53weZIESKDxBPi8aXwVFTaQdVoYWe4IFHG5UZUT0MfG7KPN5dQWUyEBEqibAJ83dROvPj/WaXWMKeKqY+tM2cfG7KPNTvg8SQIk0HgCfN40vooKG8g6LYwsdwSKuNyoygnoY2P20eZyaoupkAAJ1E2Az5u6iVefH+u0OsYUcdWxdabsY2P20WYnfJ4kARJoPAE+bxpfRYUNZJ0WRpY7AkVcblTlBPSxMftoczm1xVRIgATqJuD38+YZteyYETVx+TMp2PKESYneyEub1ejIiBq9z22c33XqLlNTzlLE1VwTPjZmH22uuVqZHQmQQEkEBvW82Tx3RI3M3RwtxX2jCvbY4sQM+8zyiWpkZFR1YuYRaHnCiBmdsC4bJET6vhvfLld6pB6uUsT1AK2UKBRxpWDMn8igHlD5LYyH9NHmeCl4hgRIwAcCg3reRMVYh5QWayO2Zy1NsOQRaHnCdGvqqWVq4shENfEYh8BsVGWmMVFaCKNeuZVPgFTLZ5qa4qAeUKlGZVz00eaMIvEyCZBAQwkM7HnTFUzLnhIwEFsT1bLlo2rkmGUqGCC1wmnxF1x3C7SOQBwJxAzKmD7k2rEhSFt7BCeq0DbXdUnfDGfbI2KrsxfW2hZdyn4YDgAAIABJREFULknD9j5Gw+t4Ee+epCvsonvJJ3qWv8ogQBFXBsUCafjYmH20uUCVMCgJkECDCAzuedMRIoG40qJmVG2WfZdRIKycv23RpFRHwMlwKyLFw7jxd8J1hnIt28y8R6JeOu09TBSVIsYMe7pDxuGQsFJKnzPCqM1qNEgTmdv2dH7bw85SrsHVqVjQ3j1FXM1162Nj9tHmmquV2ZEACZREYJDPG/NdNy1ktLfJFFNKIUwg9CDJ8E5cIHBsgeYSN3aYBHCWkIrm04njOhcVYHZeLnvynovaqfMOvHGuNMLwg6zT0Ip2HlHE1VyvPjZmH22uuVqZHQmQQEkEBvq8MYSTKdbC47hYiQopSzRZQ68dRFaYBG4RQYkwjrSieXcTMsoQ9/rF7RevWtSL5gin8w+HW3U9BeLVEd4o10Dr1LCjjYcUcTXXqo+N2Ueba65WZkcCJFASgYE+bwKhBKFlvFsGYQTBoq+bw4wZnjhH+LiwcoHriCJhEdkH3i877246FYg4LRatWbpRAUkR56rFOs5RxNVB2chDbkbjVOMPfbS58VBpIAmQgJPAYJ83XS/Z3FE1MVg2BGZCpIyqZZGh0475UTFjedkCUWgW1QpjXpLjiBCTk/H366J5d8NF4tp5ucRW9rnQE2nZQk9cCGRARxRxNYMf7AOqt8L6aHNvJWUsEiCBQRMY9PNGvE7RNeM6Ygi2me/DgVVUSNmiqfMOnZmWpG+nE3Lv5mV43IJrWhSGM0ejeXdDVSTiwvf+ZGh3xHgX0CUEA6uDWbnhGR6VRYAiriySOdMZ9AMqp5mRYD7aHCkAf5AACXhDYODPGy2CEsTaiDHE2iUaFVJxESfDp1Kuics3p3/VwRJq0YqLCrxo3t2QFYg4uwwQdJsjXkmKuGg91feLIq4+1jonuZFrzrav7Hy0ua8CMzIJkMDACPB5MzD0lWXMOq0MraKIq46tM2UfG7OPNjvh8yQJkEDjCfB50/gqKmwg67QwstwRKOJyoyonoI+N2Ueby6ktpkICJFA3AT5v6iZefX6s0+oYU8RVx9aZso+N2UebnfB5kgRIoPEE+LxpfBUVNpB1WhhZ7ggUcblRlRPQx8bso83l1BZTIQESqJsAnzd1E68+P9ZpdYwp4qpj60zZx8bso81O+DxJAiTQeAL+P29cM1Qbjz3VQOcs2NQY0Yv+12m0PE36RRFXc2342Jh9tLnmavU8u+6yBY41sKLfYQyLqR/q+PB28BdfeiEMzSMSyE9A2lT+GE0LWVzE9SuSXATKTLPftPyvUxfhZpyjiKu5HnxszD7aXHO1ep5dt9M5ZqIasdfBiqw5hWKK4It+eqgj9uJra3kOhuYPgID/zxuKOLvZ+F+ndoma85sirua68LEx+2hzzdXqeXbS6XQWITVXl4954rSoc3vdOt45S9x5Tobm10/Ax+dNp+2bnun4P2j0B+1dnuvu4sJSbuzNrzkkxutWTSxvfOmhzzRVd8Fh06bIFxsKNgtJp2A0Bs9BgCIuB6Qyg/jYmH20ucw6a39aIuKeUZ2HtyHSLE+c7lBcnwPSkNJXbW8/R5awDAK+PW/i/3gx7qcukNh9Y/1jSKcRfIc0pJgrXuQbr8+oZXOXqWdinwPLn6YIuNH7wjhJ9oUh0o98q9P00jTrKkVczfXhY2P20eaaq9Xz7KKdTqTjiIi4TriIpy5S8o6IM70Ikcv8QQI5CPj1vHH9wyV6P3VEke2hjoZxiiTtDUuL58o7BNxbmvFvvSJFZ1phVplHftVpZnEaFYAirubq8LEx+2hzzdXqeXbRDiXyL3GKOM/r1j/zvXreaKFleK41but+0vdQdKhVyij/4HGKpKx4TpEX1ndPaXbfeRW7JDVnWnIxx17KmyMogxQkQBFXEFi/wX1szD7a3G89DVd8q9NR3X+NY3gnIuLc/0oPWaV7BsJwPCKBZAJePW+cQsq6n6x7yFVyp0jKiufMO0y9pzS7Is4cSkWKzrTCrDKPvKrTzNI0KwBFXM314WNj9tHmmqvV8+ysTkeXpivI5o6qEfOdG92x2J6HTvH1g94M6zkVmj8YAl49b/J44pxhLLa4r+x34jLjZfyjqac0Xc8Cijirthr1kyKu5urw6gHVZeOjzTVXq+fZpTy49Ww6872cTtiIsEPptbgbUfa/4D0HQ/MHQMC3503kHVLxWkVmmLrvGfyjJ7hfnP84yo6n8478wymc2NC5J+1/cGWnGZuRrsXkSFxkFmgbvtVpgaINPChFXM1V4GNj9tHmmqvV8+w6D3b7PRilOv/Sjwk2o6OSthFbX85zIjR/cASkTQ3OgqI5izDqvPc2cXlnqR77fuoILvPdOPMfR91XFbpLkJhxi8TT7IzZ42bcIml2vOpdW49ZpjYvn0gRV7RZ1BSeIq4m0JKNfw8oFazKL2XgngRIgASqIuDjM7IqFm1Jl3VaXU1SxFXH1pmyj43ZR5ud8HmSBEig8QT4vGl8FRU2kHVaGFnuCBRxuVGVE9DHxuyjzeXUFlMhARKomwCfN3UTrz4/1ml1jCniqmPrTNnHxuyjzU74PEkCJNB4AnzeNL6KChvIOi2MLHcEirjcqMoJ6GNjFpu5N19K5jHbA9tAlW2gnCcuU2kCAWknTbClbTZQxNVcoz42ZrGZe3babANsA3W1gZofzcyuQgLSZirMYmiTpoiruerZmGsGzuxIgARIgAQGSoD9XnX4KeKqY+tMmY3ZiYUnSYAESIAEWkqA/V51FUsRVx1bZ8pszE4sPEkCJEACJNBSAuz3qqtYirjq2DpTZmN2YuFJEiABEiCBlhJgv1ddxVLEVcfWmTIbsxMLT5IACZAACbSUAPu96iqWIq46ts6U2ZidWHiSBEiABEigpQTY71VXsRRx1bF1pszG7MTCkyRAAiRAAi0lwH6vuoqliKuOrTNlNmYnFp4kARIgARJoKQH2e9VVLEVcdWydKbMxO7HwJAmQAAmQQEsJsN+rrmIp4qpj60yZjdmJhSdJgARIgARaSoD9XnUVSxFXHVtnymzMTiw8SQIkQAIk4DmBl156ST355JOxUiT1ewiLONx6J0AR1zu7nmImNeaeEmMkEiABEiABEmgQgbFjx6pTTjklIubsfg/iDWEQllt/BCji+uNXOLbdmAsnwAgkQAIkQAIk0FACmzZtUtLPiZiT3yLe5DfCcuuPAEVcf/wKx5bGWzgiI5AACZAACZCABwTgYZO+LmlPL1w5FUkRVw7H3KlIg84dgQFJgARIgARIwCMCpjdO+jx7Ty9cORVKEVcOx9ypSEPOHYEBSYAESIAESMAzAmneOHrhyqtMirjyWOZKiSIuFyYGIgESIAES8JhAmjeOXrjyKpYirjyWuVKiiMuFiYFIgARIgAQ8J+DyxtELV26lUsSVyzMzNYq4TEQMQAIkQAIk0AICLm8cvXDlVixFXLk8M1OjiMtExAAkQAIkQAItIWB64+iFK79SKeLKZ5qaIkVcKh5eJAESIAESaBEB0xtHL1z5FUsRVz7T1BQp4lLx8CIJkAAJkEDLCMADRy9cNZVKEVcN18RUKeIS0fACCZAACZBACwnAA0cvXDUVSxFXDdfEVCniEtHwAgmQAAmQAAmQQAECFHEFYJURlCKuDIpMgwRIgARIgARIgCKu5jZAEVczcGZHAiRAAi0gIH0H9yOZ32Utm1GTmw9FXM21I42r5myZHQmQAAmQgMcEpO/gniLObMYUcSaNGo7lBqwhK2ZBAiRAAiTQEgLSd3BPEWc2aYo4k0YNx3ID1pAVsyABEiABEmgJAek7uKeIM5s0RZxJo4ZjuQFryIpZkAAJkAAJtISA9B3cU8SZTZoizqRRw7HcgDVkxSxIgARIgARaQkD6DnPfkqI1qhgmXzlulIGWMRRxFpCqf/rQKKpmwPRJgARIgASKEZC+w9wXS4Gh8xAw+cpxnniDCkMRVzN5HxpFzUiYHQmQAAmQQAYB6TvMfUYUXu6BgMlXjntIprYoFHG1oe5k5EOjqBkJsyMBEiABEsggIH2Huc+Iwss9EDD5ynEPydQWhSKuNtSdjHxoFDUjYXYkQAIkQAIZBKTvMPcZUXi5BwImXznuIZnaolDE1Ya6k5EPjaJmJMyOBEiABEggg4D0HeY+Iwov90DA5CvHPSRTWxSKuNpQdzLyoVHUjITZkQAJkAAJZBCQvsPcZ0Th5R4ImHzluIdkaotCEVcb6k5GPjSKmpEwOxIgARIggQwC0neY+4wovNwDAZOvHPeQTG1RKOJqQ93JyIdGUTMSZkcCJEACJJBBQPoOc58RhZd7IGDyleMekqktCkVcbag7GfnQKGpGwuxIgARIgAQyCEjfYe4zojT68l//+lf12muvqQceeEBdeeWV6swzz1Rnn322WrRokdq6dat64403FMLUvZl85bhuG4rkRxFXhFYJYX1oFCUUk0mQAAmQAAmUSED6DnNfYvK1JvWXv/xFC7jbbrtNTZgwQe23335qn3320X+f+tSn1DHHHKP++7//W7355ptqx44dtdpm8pXjWg0omBlFXEFg/Qb3oVH0W0bGJwESIAESKJeA9B3mvtwc6klNPHBr1qxRhx12mPr4xz+u/vmf/1ntvffe+g9ibt9991VHHnmk+q//+i8t5Or0yJl85bgeMr3lQhHXG7eeY/nQKHouHCOSAAmQAAlUQkD6DnNfSUYVJgox9uKLL6pVq1ZpAfeJT3xCe9/gjZszZ4666KKL1OGHH67P4RqE3Pr169XLL79c29CqyVeOK0TSd9IUcX0jLJaAD42iWIkYmgRIgARIoGoC0neY+6rzLDN9DIviPbelS5eqQw89VHvg4IWDaINX7qWXXlJ//OMf1ZIlS9RnPvMZfR0euaOPPlqtXbtWvfXWW7UIOZOvHJfJoey0KOLKJpqRng+NIqMIvEwCJEACJFAzAek7zH3NJvScHTxwEGm33HKL+tznPqfGjBmjRdpRRx2lvv/972tP25///GeFv+eee07ddNNN6rOf/aweVoVHDu/IwSOHiRBVD62afOW454LXEJEirgbIZhY+NArTXh6TAAmQAAkMnoD0Hea+X6sgiN555x31yiuvaPH0hz/8QVXx9/vf/16tXr1aCzMIOHjY4I1bvny59rBhooNsOIbH7vrrr1cHHnigFnsQckcccYS655579LUqJzuYfOVYbGviniKu5lrxoVHUjITZkQAJkAAJZBCQvsPcZ0RJvQwB9/bbb6uf/exnau7cudpDtv/++6tPfvKTlfxBvGHSAoZQMaFh5cqVzmVEYBdEGrxuN954ozrkkEN0HMSDF++OO+6odLKDyVeOU0EO+CJFXM0V4EOjqBkJsyMBEiABEsggIH2Huc+IknoZy3f8+Mc/VieccILCsh72LFGZLVrmHrNQIcTggYNIMz1wtrG4Bg/hd77zHR0H9sEjhyFYLE1S1WQHk68c27Y16TdFXM214UOjqBkJsyMBEiABEsggIH2Huc+Iknr5scce0wvswvMGcQWRhGFOEXPmOXjR+v0TD99JJ52kHn/8cfWnP/0p8/02eOTwLh3ekZPJDrADkx1+8IMf6KHYsodWTb5ynApywBcp4mquAB8aRc1ImB0JkAAJkEAGAek7zH1GlNTL69atC4QR3j27+uqr1U9/+lM1c+ZMdcABB6gvfelL6v7771ePPvqo+s1vftP33yOPPKK/xgBP3OTJkxXek8P7eGkbhlbhkXvhhReCWasQmhByn//859WGDRvU66+/nikG0/Kwr5l85dgO06TfFHE114YPjaJmJMyOBEiABEggg4D0HeY+I0rqZQxTQgzB44YhSogqCCIs8zFt2jQ9keCKK65QzzzzjJ41CkHVz4aZp/CqIU1MakAe27dv12lnedMg5GAbJjt8+tOf1t7CqiY7mHzluJ9yVx2XIq5qwlb6PjQKy2T+JAESIAESGDAB6TvMfT8m3XzzzXoCg7ynBk8ZJjpAMEHIXXLJJWr8+PHaQwchh/P9bDJhAV61b3zjGzrtCy64QHv4sjxyyBdCD0Lu29/+duBBxNAvPHsbN24sbR05k68c91PuquNSxFVN2Erfh0ZhmcyfJEACJEACAyYgfYe578ckfNIKX0rA8CRmpV544YXqf/7nf/S7ahBV8JKNjo6qY489Vl111VVa2OE9tn43eOQg5L75zW/qtDF8i3fkkGeWtw9CEt48LAiMrznIZAcMrd5+++161mq/9pl85bjfNKuMTxFXJV1H2j40CofZPEUCJEACJDBAAtJ3mPt+zMHw6axZs/T7b1j6AzNU8dmrJ598Ugs5CLb/+7//08uPwCN3+eWX67Xk4BHLEltZdkGMYVHfG264Qa8dh3yffvrpXMO2yF+EnEx2wKSJr3zlK1qEZuWddd3kK8dZcQZ5nSKuZvo+NIqakTA7EiABEiCBDALSd5j7jCiplyHS/vd//1dNmjRJ7bfffnoNt7Fjx6pzzz1XL/gLzxjCPPXUU+riiy/WYuvSSy9Vzz//vBZbqYlnXIQIlGFbeOTgVTvjjDMKT3bAOnLyjtzBBx+sbr311oycsy+bfOU4O9bgQlDE1czeh0ZRMxJmRwIkQAIkkEFA+g5znxEl9TKEFIY2n3jiCXXaaadpTxyGVuHVOu+887R4g4iDmJPJDhBbV155pRZbiNuvR04mO3z961/Xkx2QL4Ql8s2a7IAwzz77rJ6Ugff6YDvel+t3M/nKcb9pVhmfIq5Kuo60fWgUDrN5igRIgARIYIAEpO8w9/2aIx4xvJN21lln6XfjIIgw8xOCCgIPYkmGP+GJwzdNMTGhzMkOL774orrmmmv0ZAe8m4clTZBv2obrmIyBiQ1i83e/+920KLmumXzlOFfEAQWiiKsZvA+NomYkzI4ESIAESCCDgPQd5j4jSq7LEHJvvfWWeuihh/SyH5jkAK/WuHHj9DtymOwAbxz+8L6cTHbAUiHw0GWJrTxGyGQHLCGCiRSY7LBt2zadtu3tw2/k+fDDD6sZM2Zo4Ql7MUnjrrvuypNdahiTrxynRhjwRYq4mivAh0ZRMxJmRwIkQAIkkEFA+g5znxGl0GV427Zu3arfTcM7cpj5KZMdMFMVwgl/v/3tb4PlRxYuXFj6ZIfFixdrbx+WH7HXqBMBhyFXXBc7sTjx7NmzdfhChXYENvnKsSNYY05RxNVcFT40ipqRMDsSIAESIIEMAtJ3mPuMKIUvY504CKSTTz45mOwAzxwW5sWEBnjj4DXDzFbMKMXsUAyxYskQnO9ng0CTYdtFixbpxYa//OUva2Em3j7s//CHP6ipU6dqDxxm1ULI4esSEJcSrh87TL5y3E96VceliKuasJW+D43CMpk/SYAESIAEBkxA+g5zX7ZJEFIQY3gXDgIKnjiZ7DB9+vTgCwsQcxBTOIdhTKwjl3eJkCybkT/ekcNkh8MOO0ydf/75emj1zTff1MO5yBOTL2AX7MOsVghPxIP9/W4mXznuN80q41PEVUnXkbYPjcJhNk+RAAmQAAkMkID0Hea+CnPEI4ZvptqTHfAOmjnZAUIOnjh45DDZAbNF4U3rd8PMVAi5a6+9Vk92gJDD+27nnHOOnnSBiQzwEJ599tla4CHPMgQc7Db5ynG/5akyPkVclXQdafvQKBxm8xQJkAAJkMAACUjfYe6rMgeCSCY7yNAlPF8HHnigHkaFwJPJDvCCyWQHeM+qmOyALzIcffTRwSQGCDh45PAOH4aAyxJw4GnyleOqOJeRLkVcGRQLpOFDoyhQHAYlARIgARKogYD0Hea+6mxlsgO+hoAhTEx2wDtoeB9O3kGDmMMxJhbgyw5VTHbA2nQQkXvvvbf2xE2ePFnPTi3D62czNPnKsR2mSb8p4mquDWkUmzZtUvwjA7YBtgG2AbaBPG1A+g5zX0f3BZGGz2+dcMIJwWQHvIuGoU1MaMB1vI+GoVTMGMXQKjxzZU52WL58uV4LDiIOX2bAUifIt4rN5CvHVeRTVpoUcWWRzJmONAruR5xua3IhF7YBtgG2gXxtIGe301cwDFVi1ifehcMkAnOyg3xhASIOogrvyOH9tYkTJ6qrr75a/e53vytlwgFEHAQc/uDtwySHModQTUCutmdeb9oxRVzNNYIFFPlHBmwDbANsA2wDRdrAIMUFBBOGLrHw71e/+lX9bpp8JQGizZzsgLXd4Ik75JBD9GQHCLt+hz1tEYf39araBsm5lzJRxPVCjXFIgARIgARIoEYCZYsLLAlyyy23qOuuu05/vkq+VQrBBk8XhJLp7cJx2mSHX//618FkB4i6efPmqWOOOUZdfvnlfU92oIhLbmgUcclseIUESIAESIAEGkGgbBG3Zs0a/f7a2LFj9XdSMSSKDV4zLBeCj8mLsDMB4Do+eXX66adHJjvgm6cYPsXQK4ZWn3rqKXXxxRfrry8sWLBACzmkZwpDM920Y4q4ZDoUcclseIUESIAESIAEGkGgbBF344036hmfmHH6r//6r3qpDhQUAgzvtJ166qn62FV4hMFkhy984Qv6HTkMrcpkh+eee07Hg9iTd+Qw2WH+/Pn6qw8iFl3pJp2jiEsioxRFXDIbXiEBEiABEiCBRhAoW8QtWbJEjRkzRs/6xDpsL730kvaSQaD927/9mzrxxBP1grsubxy8afC44SP1Z555ZjDZAcuP4B253/zmN3pCA9KCkIOXDuu89TrZYcWKFZGJDVgbrqqtbM5V2SnpUsQJCe5JgARIgARIoKEEyhYXK1euVBhKhRftqKOO0p41eM8gvKZMmaKFHMQYziVtEHiPPPJIbLIDlhqRT2EhPr61infksDwIhBwWBHaJw6R8IOJgp8xOpYgLSVHEhSx4RAIkQAIkQAKNJFC2iPvhD3+oDj30UL2A7+GHH64eeOAB7V2Dhw2THTAp4cc//nEwzOqCYk52wLpx+JICFuU96KCDtPftscce06IQwlAmO8DrhwWBi3zZgSLORb9zjiIumQ2vkAAJkAAJkEAjCJQt4n7605/qd+EguuAhW716tZ59infW7r33XnXkkUeqxYsXq9dffz2z/OKRO+2004LJDvjCAzxyWHJEJjtgRuzMmTMLT3agiEuuAoq4ZDa8QgIkQAIkQAKNIFC2iMNXD7B4L8QWPGiYePDKK6/o4VN8beHkk0/Ww6oYFs2zwduGyQ6nnHJKMNkB78jBQ4f34nDdnOzw2c9+NvDIZU12oIhLrgGKuGQ2vEICJEACJEACjSBQtoh79dVXtYg64IAD9PdI//3f/13hw/bwqmGdOCwxAm/chg0btADLWhpEJjtgCBULAsuXHSDk4JHDJAiINYg5iDp45DC0iuVMsr7sQBGX3AQp4pLZ8AoJkAAJkAAJNIJA2SIOkwM2btyoh1L32Wcf/YWF2267Tc9QhSD71a9+pSZMmKBmzZqlJyakTXAwAUEEIq4IOUxIgLcPM1TNyQ4YWpXJDhByzz//fOJkB4o4k3D0mCIuyoO/SIAESIAESKBxBMoWcRBl+Gg91ojDe3H4u/TSS/U5eMyw5AjeicMEB3zZ4Y033si1UK9Mdti6dasejoVHDmvRyWQHeOTgjcOfTHbA8iMYzsUac3h/zt4o4mwi4W+KuJAFj0iABEiABEigkQTKFnEoJATTokWLgnfYPve5z+lJDfi8Fq49/vjj+p22I444Qm3ZskXPVM0aVkW6CAOPHIZnJ02aFJvsgOFUmeyA5UfgpcOCwPiyA4QcBKaZD0VccpOkiEtmwyskQAIkQAIk0AgCVYg4iKXf/va3+gsNGFL9xCc+oaZOnaqX/8A1eOTuuusudfzxx+vFen/2s5/lej9OgMHbhskOEHLwyGFoVSY7YNYqriMfiDosEozJDvjWKn6bkx0g4rBGHNeJE7LhniIuZMEjEiABEiABEmgkgSpEHLxdmMSwbNkyhQkOGFKF2MLwKSY+4DqWGPn+97+vh13xKa477rgj+HyW6S1zQcN1CDV45LCAsD3ZAZMgzMkO+NYqhm/tyQ72Z7e42G9ImyIuZMEjEiABEiABEmgkgSpEnBQUs0MnT56sPXHwyB122GEKiwHDS4YNomndunV62RFZP2779u3BdUknaY+hVbwjlzXZ4amnntKTHQ455BD9ZYcXX3xRD8tSxCWR5bdTk8nwCgmQAAmQAAk0hECVIg7euE2bNqnjjjtOybDqCSecoO655x7tqYMIw8QGfNXhoosu0kuDfPnLX1b4/uqvf/1r7bXDe3TwqiGsvcEjh+vmrFWZ7IDlR/B5L3js8IfJDqOjo3qIF3u8I3fzzTdzONWG2v1NT1wCGJ4mARIgARIggaYQqFLEiUj7zne+oz796U/r2aRYFgQL/v7kJz/RnjiEgcjCu2xLly7V31vFZ7swu3XOnDnq1ltv1d42zHh97bXX9MQFU9BByOE3hlCxIDDSx/At3sPD+3BYYkQmOyAPnMNkB3yi69prr6WIS2iIFHEJYHiaBEiABEiABJpCoEoRhzJCZMHrhYkF48aN0x45iCx4526//fbgaw4YYsXwKmaV4l26s846Sx177LEK31/9l3/5Fx33qKOOUmvXrtXhbH4QapjsgE904UsR5mQHrB0HoSiTHeClGz9+vF7LjhMbbJKd3xRxbi48SwIkQAIkQAKNIVC1iENBIbDgBcMwJgSZDK1CoN144416ggKGVTFsCqGFYVh8yP7+++9Xq1at0h4zLOB7xRVX6KFXpGdvMtnhkUce0cuXQMjJhAosNYLhWZnsAK/e7NmztXeQIs4m2flNEefmwrMkQAIkQAIk0BgCdYg4FBZDnhBmWD9OhBy8ZRj2xLdWV69ereAxQzgIMvz1siH+Qw89FJnsgOVH8M6dfNkBYg5LoOAcRZybMkWcmwvPkgAJkAAJkEBjCNQl4iDKIJ4wtLpmzRr9zhsEHLxleI8N78Gdfvrp6oYbbtDvwOHLDvDOyTBoEVGHyQ7wyJ155pl6+RFMdjhXvaAOAAAHCUlEQVTwwAP1+3AQcrj+8ssv6y9HQMRBTGJBYuRV1VYX57Lsp4griyTTIQESIAESIIGKCNQtLuApw7tvDz74oMJMVKwjBzGHIVYZ/sTEgy996Uvqm9/8prrzzjv1cCuGQF955RUt7CAG0zYIPuSDT3F94QtfiEx2OPfcc/VMVcyI/eIXv6gF3JgxY/RSKBRxIVWKuJAFj0iABEiABEigkQTqFnGAAJGF99rgDVu5cqUWU5i9ChEHMQfPGYQVxB28dBgOxR/CTJ8+XYuwPDBlsgM8fDLZAekiTZnFCi/cwQcfrNeryxKHefJMCjMIzkm25DlPEZeHEsOQAAmQAAmQwAAJDFJcwFuGSQwY4sTCu5g1ik9x4aP2+AqDDLdC2EFsQYBBcN177725iEEswrv28MMPK3jgMKQKoYi0zPQuu+wyheFb2FPVNkjOvZSJIq4XaoxDAiRAAiRAAjUSaIq4gOCSGanwzuGj9Zjw8PnPf1574CDo4I3DJ7qwuG+RDTNe8YkuzG7F57cgBpHWSSedpL71rW/pCRXIv8qtKZzzlpEiLi8phiMBEiABEiCBARFokriAJwxDmph4gEV6se4blgbBp7V+8YtfqC1btuihVFwvuiFdpIn08D4e0sIXHfCeHURe1VuTOOcpK0VcHkoMQwIkQAIkQAIDJOCbuBggqr6y9o0zRVxf1c3IJEACJEACJFA9Ad/ERfVEqsnBN84UcdW0A6ZKAiRAAiRAAqUR8E1clFbwmhPyjTNFXM0NhNmRAAmQAAmQQFECvomLouVrSnjfOFPENaXl0A4SIAESIAESSCDgm7hIKEbjT/vGmSKu8U2KBpIACZAACQw7Ad/Eha/15RtnijhfWxrtJgESIAESGBoCvokLXyvGN84Ucb62NNpNAiRAAiQwNAR8Exe+VoxvnCnifG1ptJsESIAESGBoCPgmLnytGN84U8T52tJoNwmQAAmQwNAQcImLOXPmKP6Vy8DFucmNjCKuybVD20iABEiABEhAKeUSFzw3UguXJjdAirgm1w5tIwESIAESIAGKuFrEWpIobnIDpIhrcu3QNhIgARIgARKgiKOIS7gLKOISwPA0CZAACZAACTSFQJKXiOerH1JtShtw2UER56LCcyRAAiRAAiTQIAKcwFDuBIYiPBvUDGKmUMTFkPAECZAACZAACZAACTSfAEVc8+uIFpIACZAACZAACZBAjABFXAwJT5AACZAACZAACZBA8wlQxDW/jmghCZAACZAACZAACcQIUMTFkPAECZAACZAACZAACTSfAEVc8+uIFpIACZAACZAACZBAjABFXAwJT5AACZAACZAACZBA8wlQxDW/jmghCZAACZAACZAACcQIUMTFkPAECZAACZAACZBAEQLPLJ/Y/TTWqNpcJCLD9kWAIq4vfIxMAiRAAiRAAm0nsFmNjoSft5q4/JlYgSsRcfeNdoXhRLXsqViWPIFv6pICCZAACZAACZAACSQSCMRUV8gds0zZMo4iLpFepRco4irFy8RJgARIgARIwG8Cm+eGXrgR7ZGLe8YSRZwtAEdG1Oh9IY9IvKeWqYmS/g/ECxfN24wbpjK8RxRxw1v3LDkJkAAJkAAJZBAIh1InLl8WDqvOjb75FhFj3RRF/AXDr4FIC4VcGM8Ua12RGAjAuGjMMHpoLlPEDU1Vs6AkQAIkQAIkUIxAKLI6QkqE2chIdAJDGK57PhBspgB7Ri07pivWuiIwFs80jyLOpOE8pohzYuFJEiABEiABEhh2AnHRpQJhFXrTQCkmxoxwnSFY09M2okYo4kppXBRxpWBkIiRAAiRAAiTQMgKBN80SYDJT1RhSTRZxpicuzicWzwwSCMH0NMwow3ZMETdsNc7ykgAJkAAJkEAOAqHAioqocEg1PB+GtYdTox47O9tYPDMARZxJw3lMEefEwpMkQAIkQAIkMMwEwgkNMvQZ0AjE1YiSSQsuMRaKvej7czifFi/Ix/AEclZqQCVyQBEXwcEfJEACJEACJEACSe++dcgY78p114xziTgd1hB85rtxIsoS43WrILzeGdKVeKyhDgGKOLYEEiABEiABEiABEvCQAEWch5VGk0mABEiABEiABEiAIo5tgARIgARIgARIgAQ8JEAR52Gl0WQSIAESIAESIAESoIhjGyABEiABEiABEiABDwlQxHlYaTSZBEiABEiABEiABCji2AZIgARIgARIgARIwEMCFHEeVhpNJgESIAESIAESIAGKOLYBEiABEiABEiABEvCQAEWch5VGk0mABEiABEiABEiAIo5tgARIgARIgARIgAQ8JEAR52Gl0WQSIAESIAESIAESoIhjGyABEiABEiABEiABDwlQxHlYaTSZBEiABEiABEiABCji2AZIgARIgARIgARIwEMC/x8l5Y7N87H4WgAAAABJRU5ErkJggg=="/>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download.png"/>
          <p:cNvPicPr>
            <a:picLocks noChangeAspect="1"/>
          </p:cNvPicPr>
          <p:nvPr/>
        </p:nvPicPr>
        <p:blipFill>
          <a:blip r:embed="rId2"/>
          <a:stretch>
            <a:fillRect/>
          </a:stretch>
        </p:blipFill>
        <p:spPr>
          <a:xfrm>
            <a:off x="1357290" y="2214554"/>
            <a:ext cx="7056613" cy="3857652"/>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57224" y="1571612"/>
            <a:ext cx="1986121" cy="461665"/>
          </a:xfrm>
          <a:prstGeom prst="rect">
            <a:avLst/>
          </a:prstGeom>
          <a:noFill/>
        </p:spPr>
        <p:txBody>
          <a:bodyPr wrap="none" rtlCol="0">
            <a:spAutoFit/>
          </a:bodyPr>
          <a:lstStyle/>
          <a:p>
            <a:r>
              <a:rPr lang="en-ZW" sz="2400" b="1" dirty="0" smtClean="0"/>
              <a:t>Block diagram</a:t>
            </a:r>
            <a:endParaRPr 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785794"/>
            <a:ext cx="4697825" cy="523220"/>
          </a:xfrm>
          <a:prstGeom prst="rect">
            <a:avLst/>
          </a:prstGeom>
          <a:noFill/>
        </p:spPr>
        <p:txBody>
          <a:bodyPr wrap="none" rtlCol="0">
            <a:spAutoFit/>
          </a:bodyPr>
          <a:lstStyle/>
          <a:p>
            <a:r>
              <a:rPr lang="en-ZW" sz="2800" b="1" dirty="0" smtClean="0">
                <a:solidFill>
                  <a:srgbClr val="FF0000"/>
                </a:solidFill>
              </a:rPr>
              <a:t>Hardware /software designing</a:t>
            </a:r>
            <a:endParaRPr lang="en-US" sz="2800" b="1" dirty="0">
              <a:solidFill>
                <a:srgbClr val="FF0000"/>
              </a:solidFill>
            </a:endParaRPr>
          </a:p>
        </p:txBody>
      </p:sp>
      <p:sp>
        <p:nvSpPr>
          <p:cNvPr id="4" name="TextBox 3"/>
          <p:cNvSpPr txBox="1"/>
          <p:nvPr/>
        </p:nvSpPr>
        <p:spPr>
          <a:xfrm>
            <a:off x="1214414" y="1714488"/>
            <a:ext cx="5921493" cy="400110"/>
          </a:xfrm>
          <a:prstGeom prst="rect">
            <a:avLst/>
          </a:prstGeom>
          <a:noFill/>
        </p:spPr>
        <p:txBody>
          <a:bodyPr wrap="none" rtlCol="0">
            <a:spAutoFit/>
          </a:bodyPr>
          <a:lstStyle/>
          <a:p>
            <a:r>
              <a:rPr lang="en-US" sz="2000" dirty="0" smtClean="0"/>
              <a:t>This project involves the followings software packages  </a:t>
            </a:r>
            <a:endParaRPr lang="en-US" sz="2000" dirty="0"/>
          </a:p>
        </p:txBody>
      </p:sp>
      <p:sp>
        <p:nvSpPr>
          <p:cNvPr id="5" name="TextBox 4"/>
          <p:cNvSpPr txBox="1"/>
          <p:nvPr/>
        </p:nvSpPr>
        <p:spPr>
          <a:xfrm>
            <a:off x="1500166" y="2643182"/>
            <a:ext cx="5572164" cy="2585323"/>
          </a:xfrm>
          <a:prstGeom prst="rect">
            <a:avLst/>
          </a:prstGeom>
          <a:noFill/>
        </p:spPr>
        <p:txBody>
          <a:bodyPr wrap="square" rtlCol="0">
            <a:spAutoFit/>
          </a:bodyPr>
          <a:lstStyle/>
          <a:p>
            <a:pPr>
              <a:buFont typeface="Arial" pitchFamily="34" charset="0"/>
              <a:buChar char="•"/>
            </a:pPr>
            <a:r>
              <a:rPr lang="en-US" dirty="0" smtClean="0"/>
              <a:t> Anaconda</a:t>
            </a:r>
          </a:p>
          <a:p>
            <a:pPr>
              <a:buFont typeface="Arial" pitchFamily="34" charset="0"/>
              <a:buChar char="•"/>
            </a:pPr>
            <a:r>
              <a:rPr lang="en-US" dirty="0" smtClean="0"/>
              <a:t> VS code</a:t>
            </a:r>
          </a:p>
          <a:p>
            <a:pPr>
              <a:buFont typeface="Arial" pitchFamily="34" charset="0"/>
              <a:buChar char="•"/>
            </a:pPr>
            <a:r>
              <a:rPr lang="en-US" dirty="0" smtClean="0"/>
              <a:t> </a:t>
            </a:r>
            <a:r>
              <a:rPr lang="en-US" dirty="0" err="1" smtClean="0"/>
              <a:t>Jupyter</a:t>
            </a:r>
            <a:r>
              <a:rPr lang="en-US" dirty="0" smtClean="0"/>
              <a:t> IDE </a:t>
            </a:r>
          </a:p>
          <a:p>
            <a:pPr>
              <a:buFont typeface="Arial" pitchFamily="34" charset="0"/>
              <a:buChar char="•"/>
            </a:pPr>
            <a:r>
              <a:rPr lang="en-US" dirty="0" smtClean="0"/>
              <a:t> </a:t>
            </a:r>
            <a:r>
              <a:rPr lang="en-US" dirty="0" err="1" smtClean="0"/>
              <a:t>Tensorflow</a:t>
            </a:r>
            <a:endParaRPr lang="en-US" dirty="0" smtClean="0"/>
          </a:p>
          <a:p>
            <a:pPr>
              <a:buFont typeface="Arial" pitchFamily="34" charset="0"/>
              <a:buChar char="•"/>
            </a:pPr>
            <a:r>
              <a:rPr lang="en-US" dirty="0" smtClean="0"/>
              <a:t> </a:t>
            </a:r>
            <a:r>
              <a:rPr lang="en-US" dirty="0" err="1" smtClean="0"/>
              <a:t>Keras</a:t>
            </a:r>
            <a:endParaRPr lang="en-US" dirty="0" smtClean="0"/>
          </a:p>
          <a:p>
            <a:pPr>
              <a:buFont typeface="Arial" pitchFamily="34" charset="0"/>
              <a:buChar char="•"/>
            </a:pPr>
            <a:r>
              <a:rPr lang="en-US" dirty="0" smtClean="0"/>
              <a:t> </a:t>
            </a:r>
            <a:r>
              <a:rPr lang="en-US" dirty="0" err="1" smtClean="0"/>
              <a:t>Layersopen</a:t>
            </a:r>
            <a:r>
              <a:rPr lang="en-US" dirty="0" smtClean="0"/>
              <a:t> </a:t>
            </a:r>
            <a:r>
              <a:rPr lang="en-US" dirty="0" err="1" smtClean="0"/>
              <a:t>cv</a:t>
            </a:r>
            <a:r>
              <a:rPr lang="en-US" dirty="0" smtClean="0"/>
              <a:t> </a:t>
            </a:r>
          </a:p>
          <a:p>
            <a:pPr>
              <a:buFont typeface="Arial" pitchFamily="34" charset="0"/>
              <a:buChar char="•"/>
            </a:pPr>
            <a:r>
              <a:rPr lang="en-US" dirty="0" smtClean="0"/>
              <a:t> CNN </a:t>
            </a:r>
          </a:p>
          <a:p>
            <a:pPr>
              <a:buFont typeface="Arial" pitchFamily="34" charset="0"/>
              <a:buChar char="•"/>
            </a:pPr>
            <a:r>
              <a:rPr lang="en-US" dirty="0" smtClean="0"/>
              <a:t> </a:t>
            </a:r>
            <a:r>
              <a:rPr lang="en-US" dirty="0" err="1" smtClean="0"/>
              <a:t>Twilio</a:t>
            </a:r>
            <a:endParaRPr lang="en-US" dirty="0" smtClean="0"/>
          </a:p>
          <a:p>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85794"/>
            <a:ext cx="4156972" cy="523220"/>
          </a:xfrm>
          <a:prstGeom prst="rect">
            <a:avLst/>
          </a:prstGeom>
          <a:noFill/>
        </p:spPr>
        <p:txBody>
          <a:bodyPr wrap="none" rtlCol="0">
            <a:spAutoFit/>
          </a:bodyPr>
          <a:lstStyle/>
          <a:p>
            <a:r>
              <a:rPr lang="en-ZW" sz="2800" b="1" dirty="0" smtClean="0">
                <a:solidFill>
                  <a:srgbClr val="FF0000"/>
                </a:solidFill>
              </a:rPr>
              <a:t>Experimental Investigation</a:t>
            </a:r>
            <a:endParaRPr lang="en-US" sz="2800" b="1"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785786" y="1785926"/>
            <a:ext cx="7747012" cy="428628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14290"/>
            <a:ext cx="1753300" cy="523220"/>
          </a:xfrm>
          <a:prstGeom prst="rect">
            <a:avLst/>
          </a:prstGeom>
          <a:noFill/>
        </p:spPr>
        <p:txBody>
          <a:bodyPr wrap="none" rtlCol="0">
            <a:spAutoFit/>
          </a:bodyPr>
          <a:lstStyle/>
          <a:p>
            <a:r>
              <a:rPr lang="en-ZW" sz="2800" b="1" dirty="0" smtClean="0">
                <a:solidFill>
                  <a:srgbClr val="FF0066"/>
                </a:solidFill>
              </a:rPr>
              <a:t>Flow chart</a:t>
            </a:r>
            <a:endParaRPr lang="en-US" sz="2800" b="1" dirty="0">
              <a:solidFill>
                <a:srgbClr val="FF0066"/>
              </a:solidFill>
            </a:endParaRPr>
          </a:p>
        </p:txBody>
      </p:sp>
      <p:sp>
        <p:nvSpPr>
          <p:cNvPr id="4" name="Oval 3"/>
          <p:cNvSpPr/>
          <p:nvPr/>
        </p:nvSpPr>
        <p:spPr>
          <a:xfrm>
            <a:off x="3428992" y="571480"/>
            <a:ext cx="1928826"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smtClean="0"/>
              <a:t>Start </a:t>
            </a:r>
            <a:endParaRPr lang="en-US" dirty="0"/>
          </a:p>
        </p:txBody>
      </p:sp>
      <p:sp>
        <p:nvSpPr>
          <p:cNvPr id="5" name="Rectangle 4"/>
          <p:cNvSpPr/>
          <p:nvPr/>
        </p:nvSpPr>
        <p:spPr>
          <a:xfrm>
            <a:off x="3286116" y="1500174"/>
            <a:ext cx="221457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smtClean="0"/>
              <a:t>Dataset collection</a:t>
            </a:r>
            <a:endParaRPr lang="en-US" dirty="0"/>
          </a:p>
        </p:txBody>
      </p:sp>
      <p:cxnSp>
        <p:nvCxnSpPr>
          <p:cNvPr id="12" name="Straight Arrow Connector 11"/>
          <p:cNvCxnSpPr>
            <a:stCxn id="4" idx="4"/>
            <a:endCxn id="5" idx="0"/>
          </p:cNvCxnSpPr>
          <p:nvPr/>
        </p:nvCxnSpPr>
        <p:spPr>
          <a:xfrm rot="5400000">
            <a:off x="4214810" y="1321579"/>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286116" y="2357430"/>
            <a:ext cx="221457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smtClean="0"/>
              <a:t>Image pre processing</a:t>
            </a:r>
            <a:endParaRPr lang="en-US" dirty="0"/>
          </a:p>
        </p:txBody>
      </p:sp>
      <p:cxnSp>
        <p:nvCxnSpPr>
          <p:cNvPr id="21" name="Straight Arrow Connector 20"/>
          <p:cNvCxnSpPr>
            <a:stCxn id="5" idx="2"/>
            <a:endCxn id="19" idx="0"/>
          </p:cNvCxnSpPr>
          <p:nvPr/>
        </p:nvCxnSpPr>
        <p:spPr>
          <a:xfrm rot="5400000">
            <a:off x="4214810" y="2178835"/>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286116" y="3286124"/>
            <a:ext cx="221457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smtClean="0"/>
              <a:t>Model Building</a:t>
            </a:r>
            <a:endParaRPr lang="en-US" dirty="0"/>
          </a:p>
        </p:txBody>
      </p:sp>
      <p:cxnSp>
        <p:nvCxnSpPr>
          <p:cNvPr id="25" name="Straight Arrow Connector 24"/>
          <p:cNvCxnSpPr>
            <a:stCxn id="19" idx="2"/>
            <a:endCxn id="23" idx="0"/>
          </p:cNvCxnSpPr>
          <p:nvPr/>
        </p:nvCxnSpPr>
        <p:spPr>
          <a:xfrm rot="5400000">
            <a:off x="4214810" y="3107529"/>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286116" y="4143380"/>
            <a:ext cx="2214578"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smtClean="0"/>
              <a:t>Video Analysis</a:t>
            </a:r>
            <a:endParaRPr lang="en-US" dirty="0"/>
          </a:p>
        </p:txBody>
      </p:sp>
      <p:sp>
        <p:nvSpPr>
          <p:cNvPr id="28" name="Rectangle 27"/>
          <p:cNvSpPr/>
          <p:nvPr/>
        </p:nvSpPr>
        <p:spPr>
          <a:xfrm>
            <a:off x="3286116" y="4929198"/>
            <a:ext cx="2214578"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smtClean="0"/>
              <a:t>Train model on IBM</a:t>
            </a:r>
            <a:endParaRPr lang="en-US" dirty="0"/>
          </a:p>
        </p:txBody>
      </p:sp>
      <p:cxnSp>
        <p:nvCxnSpPr>
          <p:cNvPr id="38" name="Straight Arrow Connector 37"/>
          <p:cNvCxnSpPr>
            <a:stCxn id="23" idx="2"/>
            <a:endCxn id="27" idx="0"/>
          </p:cNvCxnSpPr>
          <p:nvPr/>
        </p:nvCxnSpPr>
        <p:spPr>
          <a:xfrm rot="5400000">
            <a:off x="4214810" y="3964785"/>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7" idx="2"/>
            <a:endCxn id="28" idx="0"/>
          </p:cNvCxnSpPr>
          <p:nvPr/>
        </p:nvCxnSpPr>
        <p:spPr>
          <a:xfrm rot="5400000">
            <a:off x="4214810" y="4750603"/>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428992" y="5715016"/>
            <a:ext cx="1928826"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smtClean="0"/>
              <a:t>End </a:t>
            </a:r>
            <a:endParaRPr lang="en-US" dirty="0"/>
          </a:p>
        </p:txBody>
      </p:sp>
      <p:cxnSp>
        <p:nvCxnSpPr>
          <p:cNvPr id="66" name="Straight Arrow Connector 65"/>
          <p:cNvCxnSpPr>
            <a:stCxn id="28" idx="2"/>
            <a:endCxn id="64" idx="0"/>
          </p:cNvCxnSpPr>
          <p:nvPr/>
        </p:nvCxnSpPr>
        <p:spPr>
          <a:xfrm rot="5400000">
            <a:off x="4214810" y="5536421"/>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378</TotalTime>
  <Words>1076</Words>
  <Application>Microsoft Office PowerPoint</Application>
  <PresentationFormat>On-screen Show (4:3)</PresentationFormat>
  <Paragraphs>79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ALERT SYSTEM FOR FOREST TRIBAL PEOPLE</dc:title>
  <dc:creator>nagi reddy</dc:creator>
  <cp:lastModifiedBy>nagi reddy</cp:lastModifiedBy>
  <cp:revision>44</cp:revision>
  <dcterms:created xsi:type="dcterms:W3CDTF">2021-10-29T15:37:20Z</dcterms:created>
  <dcterms:modified xsi:type="dcterms:W3CDTF">2021-10-31T16:49:02Z</dcterms:modified>
</cp:coreProperties>
</file>