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7"/>
  </p:notesMasterIdLst>
  <p:handoutMasterIdLst>
    <p:handoutMasterId r:id="rId18"/>
  </p:handoutMasterIdLst>
  <p:sldIdLst>
    <p:sldId id="256" r:id="rId5"/>
    <p:sldId id="257" r:id="rId6"/>
    <p:sldId id="282" r:id="rId7"/>
    <p:sldId id="283" r:id="rId8"/>
    <p:sldId id="265" r:id="rId9"/>
    <p:sldId id="261" r:id="rId10"/>
    <p:sldId id="285" r:id="rId11"/>
    <p:sldId id="286" r:id="rId12"/>
    <p:sldId id="287" r:id="rId13"/>
    <p:sldId id="288" r:id="rId14"/>
    <p:sldId id="289" r:id="rId15"/>
    <p:sldId id="28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090" autoAdjust="0"/>
  </p:normalViewPr>
  <p:slideViewPr>
    <p:cSldViewPr snapToGrid="0">
      <p:cViewPr>
        <p:scale>
          <a:sx n="71" d="100"/>
          <a:sy n="71" d="100"/>
        </p:scale>
        <p:origin x="696" y="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2424" y="3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11/20/2021</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EDBDA2-4480-4D82-8886-1B64A7ECBBAC}" type="datetimeFigureOut">
              <a:rPr lang="en-US" noProof="0" smtClean="0"/>
              <a:t>11/20/2021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DDBACE-0F8F-43FD-98F0-DEE13552DADA}" type="slidenum">
              <a:rPr lang="en-US" noProof="0" smtClean="0"/>
              <a:t>‹#›</a:t>
            </a:fld>
            <a:endParaRPr lang="en-US" noProof="0" dirty="0"/>
          </a:p>
        </p:txBody>
      </p:sp>
    </p:spTree>
    <p:extLst>
      <p:ext uri="{BB962C8B-B14F-4D97-AF65-F5344CB8AC3E}">
        <p14:creationId xmlns:p14="http://schemas.microsoft.com/office/powerpoint/2010/main" val="1455722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a:t>
            </a:fld>
            <a:endParaRPr lang="en-US" noProof="0" dirty="0"/>
          </a:p>
        </p:txBody>
      </p:sp>
    </p:spTree>
    <p:extLst>
      <p:ext uri="{BB962C8B-B14F-4D97-AF65-F5344CB8AC3E}">
        <p14:creationId xmlns:p14="http://schemas.microsoft.com/office/powerpoint/2010/main" val="3116031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2</a:t>
            </a:fld>
            <a:endParaRPr lang="en-US" noProof="0" dirty="0"/>
          </a:p>
        </p:txBody>
      </p:sp>
    </p:spTree>
    <p:extLst>
      <p:ext uri="{BB962C8B-B14F-4D97-AF65-F5344CB8AC3E}">
        <p14:creationId xmlns:p14="http://schemas.microsoft.com/office/powerpoint/2010/main" val="3856706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3</a:t>
            </a:fld>
            <a:endParaRPr lang="en-US" noProof="0" dirty="0"/>
          </a:p>
        </p:txBody>
      </p:sp>
    </p:spTree>
    <p:extLst>
      <p:ext uri="{BB962C8B-B14F-4D97-AF65-F5344CB8AC3E}">
        <p14:creationId xmlns:p14="http://schemas.microsoft.com/office/powerpoint/2010/main" val="1593058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4</a:t>
            </a:fld>
            <a:endParaRPr lang="en-US" noProof="0" dirty="0"/>
          </a:p>
        </p:txBody>
      </p:sp>
    </p:spTree>
    <p:extLst>
      <p:ext uri="{BB962C8B-B14F-4D97-AF65-F5344CB8AC3E}">
        <p14:creationId xmlns:p14="http://schemas.microsoft.com/office/powerpoint/2010/main" val="28761350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5</a:t>
            </a:fld>
            <a:endParaRPr lang="en-US" noProof="0" dirty="0"/>
          </a:p>
        </p:txBody>
      </p:sp>
    </p:spTree>
    <p:extLst>
      <p:ext uri="{BB962C8B-B14F-4D97-AF65-F5344CB8AC3E}">
        <p14:creationId xmlns:p14="http://schemas.microsoft.com/office/powerpoint/2010/main" val="3349418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6</a:t>
            </a:fld>
            <a:endParaRPr lang="en-US" noProof="0" dirty="0"/>
          </a:p>
        </p:txBody>
      </p:sp>
    </p:spTree>
    <p:extLst>
      <p:ext uri="{BB962C8B-B14F-4D97-AF65-F5344CB8AC3E}">
        <p14:creationId xmlns:p14="http://schemas.microsoft.com/office/powerpoint/2010/main" val="11725695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7</a:t>
            </a:fld>
            <a:endParaRPr lang="en-US" noProof="0" dirty="0"/>
          </a:p>
        </p:txBody>
      </p:sp>
    </p:spTree>
    <p:extLst>
      <p:ext uri="{BB962C8B-B14F-4D97-AF65-F5344CB8AC3E}">
        <p14:creationId xmlns:p14="http://schemas.microsoft.com/office/powerpoint/2010/main" val="1661908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DDBACE-0F8F-43FD-98F0-DEE13552DADA}" type="slidenum">
              <a:rPr lang="en-US" smtClean="0"/>
              <a:t>11</a:t>
            </a:fld>
            <a:endParaRPr lang="en-US"/>
          </a:p>
        </p:txBody>
      </p:sp>
    </p:spTree>
    <p:extLst>
      <p:ext uri="{BB962C8B-B14F-4D97-AF65-F5344CB8AC3E}">
        <p14:creationId xmlns:p14="http://schemas.microsoft.com/office/powerpoint/2010/main" val="11740993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DDBACE-0F8F-43FD-98F0-DEE13552DADA}" type="slidenum">
              <a:rPr lang="en-US" smtClean="0"/>
              <a:t>12</a:t>
            </a:fld>
            <a:endParaRPr lang="en-US"/>
          </a:p>
        </p:txBody>
      </p:sp>
    </p:spTree>
    <p:extLst>
      <p:ext uri="{BB962C8B-B14F-4D97-AF65-F5344CB8AC3E}">
        <p14:creationId xmlns:p14="http://schemas.microsoft.com/office/powerpoint/2010/main" val="2067622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96DB5B0F-1BA3-4AE0-9821-FC62BA98D422}"/>
              </a:ext>
            </a:extLst>
          </p:cNvPr>
          <p:cNvSpPr>
            <a:spLocks noGrp="1"/>
          </p:cNvSpPr>
          <p:nvPr>
            <p:ph type="pic" sz="quarter" idx="10" hasCustomPrompt="1"/>
          </p:nvPr>
        </p:nvSpPr>
        <p:spPr>
          <a:xfrm>
            <a:off x="136525" y="136525"/>
            <a:ext cx="11909425" cy="6584950"/>
          </a:xfrm>
          <a:solidFill>
            <a:schemeClr val="accent4">
              <a:lumMod val="50000"/>
            </a:schemeClr>
          </a:solidFill>
        </p:spPr>
        <p:txBody>
          <a:bodyPr lIns="1080000" t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24" name="Rectangle 23">
            <a:extLst>
              <a:ext uri="{FF2B5EF4-FFF2-40B4-BE49-F238E27FC236}">
                <a16:creationId xmlns:a16="http://schemas.microsoft.com/office/drawing/2014/main" id="{4EDCBE8D-BCDE-43F2-9C37-386C3705A5C2}"/>
              </a:ext>
            </a:extLst>
          </p:cNvPr>
          <p:cNvSpPr/>
          <p:nvPr userDrawn="1"/>
        </p:nvSpPr>
        <p:spPr>
          <a:xfrm>
            <a:off x="5277678" y="136800"/>
            <a:ext cx="5676382" cy="6584675"/>
          </a:xfrm>
          <a:prstGeom prst="rect">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8AC2952E-380C-48F5-9C93-B1EB0713EF3E}"/>
              </a:ext>
            </a:extLst>
          </p:cNvPr>
          <p:cNvSpPr/>
          <p:nvPr userDrawn="1"/>
        </p:nvSpPr>
        <p:spPr>
          <a:xfrm rot="5400000">
            <a:off x="-3360737" y="3360737"/>
            <a:ext cx="6858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C783424E-B9B3-4D58-988A-26DEDF734F4E}"/>
              </a:ext>
            </a:extLst>
          </p:cNvPr>
          <p:cNvSpPr/>
          <p:nvPr userDrawn="1"/>
        </p:nvSpPr>
        <p:spPr>
          <a:xfrm>
            <a:off x="0" y="0"/>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7332BBED-D126-4DCA-9557-B488A96E405F}"/>
              </a:ext>
            </a:extLst>
          </p:cNvPr>
          <p:cNvSpPr/>
          <p:nvPr userDrawn="1"/>
        </p:nvSpPr>
        <p:spPr>
          <a:xfrm>
            <a:off x="0" y="6721475"/>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Click to edit your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rge Numbers Option 1">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673AE6F-1F65-4C50-B8BB-3CE8E3C02F5E}"/>
              </a:ext>
            </a:extLst>
          </p:cNvPr>
          <p:cNvSpPr>
            <a:spLocks noGrp="1"/>
          </p:cNvSpPr>
          <p:nvPr>
            <p:ph type="title"/>
          </p:nvPr>
        </p:nvSpPr>
        <p:spPr>
          <a:xfrm>
            <a:off x="432000" y="432000"/>
            <a:ext cx="10143235" cy="432000"/>
          </a:xfrm>
        </p:spPr>
        <p:txBody>
          <a:bodyPr/>
          <a:lstStyle/>
          <a:p>
            <a:r>
              <a:rPr lang="en-US" noProof="0"/>
              <a:t>Click to edit Master title style</a:t>
            </a:r>
          </a:p>
        </p:txBody>
      </p:sp>
      <p:sp>
        <p:nvSpPr>
          <p:cNvPr id="14" name="Text Placeholder 4">
            <a:extLst>
              <a:ext uri="{FF2B5EF4-FFF2-40B4-BE49-F238E27FC236}">
                <a16:creationId xmlns:a16="http://schemas.microsoft.com/office/drawing/2014/main" id="{C0299E33-978D-4B8A-9AC7-FC3F151DAC3D}"/>
              </a:ext>
            </a:extLst>
          </p:cNvPr>
          <p:cNvSpPr>
            <a:spLocks noGrp="1"/>
          </p:cNvSpPr>
          <p:nvPr>
            <p:ph type="body" sz="quarter" idx="17"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Text Placeholder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1616210" y="2143124"/>
            <a:ext cx="3069500" cy="997168"/>
          </a:xfrm>
        </p:spPr>
        <p:txBody>
          <a:bodyPr anchor="t"/>
          <a:lstStyle>
            <a:lvl1pPr marL="0" indent="0">
              <a:lnSpc>
                <a:spcPts val="7200"/>
              </a:lnSpc>
              <a:buNone/>
              <a:defRPr sz="7200" b="1">
                <a:solidFill>
                  <a:schemeClr val="tx1">
                    <a:lumMod val="75000"/>
                    <a:lumOff val="25000"/>
                  </a:schemeClr>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1</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hasCustomPrompt="1"/>
          </p:nvPr>
        </p:nvSpPr>
        <p:spPr>
          <a:xfrm>
            <a:off x="1631968" y="3314505"/>
            <a:ext cx="3069500" cy="3051905"/>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11">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753360" y="2143124"/>
            <a:ext cx="3069500" cy="1008000"/>
          </a:xfrm>
        </p:spPr>
        <p:txBody>
          <a:bodyPr anchor="t"/>
          <a:lstStyle>
            <a:lvl1pPr marL="0" indent="0">
              <a:lnSpc>
                <a:spcPts val="7200"/>
              </a:lnSpc>
              <a:buNone/>
              <a:defRPr sz="7200" b="1">
                <a:solidFill>
                  <a:schemeClr val="tx1">
                    <a:lumMod val="75000"/>
                    <a:lumOff val="25000"/>
                  </a:schemeClr>
                </a:solidFill>
                <a:latin typeface="+mj-lt"/>
                <a:cs typeface="Arial" panose="020B0604020202020204" pitchFamily="34" charset="0"/>
              </a:defRPr>
            </a:lvl1pPr>
          </a:lstStyle>
          <a:p>
            <a:pPr lvl="0"/>
            <a:r>
              <a:rPr lang="en-US" noProof="0"/>
              <a:t>2</a:t>
            </a:r>
          </a:p>
        </p:txBody>
      </p:sp>
      <p:sp>
        <p:nvSpPr>
          <p:cNvPr id="8" name="Text Placeholder 7">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753360" y="3314701"/>
            <a:ext cx="3069500" cy="305119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15" name="Slide Number Placeholder 6">
            <a:extLst>
              <a:ext uri="{FF2B5EF4-FFF2-40B4-BE49-F238E27FC236}">
                <a16:creationId xmlns:a16="http://schemas.microsoft.com/office/drawing/2014/main" id="{03A8A6E9-DFE7-C84C-8C6D-E32D8A663AA6}"/>
              </a:ext>
            </a:extLst>
          </p:cNvPr>
          <p:cNvSpPr>
            <a:spLocks noGrp="1"/>
          </p:cNvSpPr>
          <p:nvPr>
            <p:ph type="sldNum" sz="quarter" idx="18"/>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472371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rge Numbers Option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6" name="Text Placeholder 3">
            <a:extLst>
              <a:ext uri="{FF2B5EF4-FFF2-40B4-BE49-F238E27FC236}">
                <a16:creationId xmlns:a16="http://schemas.microsoft.com/office/drawing/2014/main" id="{AD3903B4-7169-4D4B-A4EE-98E908F47924}"/>
              </a:ext>
            </a:extLst>
          </p:cNvPr>
          <p:cNvSpPr>
            <a:spLocks noGrp="1"/>
          </p:cNvSpPr>
          <p:nvPr>
            <p:ph type="body" sz="quarter" idx="27" hasCustomPrompt="1"/>
          </p:nvPr>
        </p:nvSpPr>
        <p:spPr>
          <a:xfrm>
            <a:off x="431800" y="1593150"/>
            <a:ext cx="4348065" cy="4348065"/>
          </a:xfrm>
          <a:prstGeom prst="ellipse">
            <a:avLst/>
          </a:prstGeom>
          <a:solidFill>
            <a:schemeClr val="accent1">
              <a:alpha val="10000"/>
            </a:schemeClr>
          </a:solidFill>
          <a:ln>
            <a:solidFill>
              <a:schemeClr val="accent1"/>
            </a:solidFill>
          </a:ln>
        </p:spPr>
        <p:txBody>
          <a:bodyPr anchor="ctr"/>
          <a:lstStyle>
            <a:lvl1pPr marL="0" indent="0" algn="ctr">
              <a:buNone/>
              <a:defRPr sz="1800">
                <a:solidFill>
                  <a:schemeClr val="tx1">
                    <a:lumMod val="75000"/>
                    <a:lumOff val="25000"/>
                  </a:schemeClr>
                </a:solidFill>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Section Header</a:t>
            </a:r>
          </a:p>
        </p:txBody>
      </p:sp>
      <p:sp>
        <p:nvSpPr>
          <p:cNvPr id="10" name="Text Placeholder 3">
            <a:extLst>
              <a:ext uri="{FF2B5EF4-FFF2-40B4-BE49-F238E27FC236}">
                <a16:creationId xmlns:a16="http://schemas.microsoft.com/office/drawing/2014/main" id="{96BEA54F-1538-4369-953E-48143E778A0C}"/>
              </a:ext>
            </a:extLst>
          </p:cNvPr>
          <p:cNvSpPr>
            <a:spLocks noGrp="1"/>
          </p:cNvSpPr>
          <p:nvPr>
            <p:ph type="body" sz="quarter" idx="30" hasCustomPrompt="1"/>
          </p:nvPr>
        </p:nvSpPr>
        <p:spPr>
          <a:xfrm>
            <a:off x="1200023" y="2205688"/>
            <a:ext cx="2811618" cy="1440000"/>
          </a:xfrm>
          <a:prstGeom prst="rect">
            <a:avLst/>
          </a:prstGeom>
          <a:noFill/>
        </p:spPr>
        <p:txBody>
          <a:bodyPr anchor="b"/>
          <a:lstStyle>
            <a:lvl1pPr marL="0" indent="0" algn="ctr">
              <a:spcBef>
                <a:spcPts val="0"/>
              </a:spcBef>
              <a:spcAft>
                <a:spcPts val="0"/>
              </a:spcAft>
              <a:buNone/>
              <a:defRPr sz="6600" b="1">
                <a:solidFill>
                  <a:schemeClr val="tx1">
                    <a:lumMod val="75000"/>
                    <a:lumOff val="25000"/>
                  </a:schemeClr>
                </a:solidFill>
                <a:latin typeface="+mj-lt"/>
                <a:cs typeface="Arial" panose="020B0604020202020204" pitchFamily="34" charset="0"/>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13" name="Content Placeholder 3">
            <a:extLst>
              <a:ext uri="{FF2B5EF4-FFF2-40B4-BE49-F238E27FC236}">
                <a16:creationId xmlns:a16="http://schemas.microsoft.com/office/drawing/2014/main" id="{A7461332-515F-423E-992A-19C7845D0A7E}"/>
              </a:ext>
            </a:extLst>
          </p:cNvPr>
          <p:cNvSpPr>
            <a:spLocks noGrp="1"/>
          </p:cNvSpPr>
          <p:nvPr>
            <p:ph sz="half" idx="2" hasCustomPrompt="1"/>
          </p:nvPr>
        </p:nvSpPr>
        <p:spPr>
          <a:xfrm>
            <a:off x="1615832"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8" name="Text Placeholder 9">
            <a:extLst>
              <a:ext uri="{FF2B5EF4-FFF2-40B4-BE49-F238E27FC236}">
                <a16:creationId xmlns:a16="http://schemas.microsoft.com/office/drawing/2014/main" id="{35BD4359-D385-4BCD-B33E-EF9B611693CD}"/>
              </a:ext>
            </a:extLst>
          </p:cNvPr>
          <p:cNvSpPr>
            <a:spLocks noGrp="1"/>
          </p:cNvSpPr>
          <p:nvPr>
            <p:ph type="body" sz="quarter" idx="28" hasCustomPrompt="1"/>
          </p:nvPr>
        </p:nvSpPr>
        <p:spPr>
          <a:xfrm>
            <a:off x="4123559" y="1864921"/>
            <a:ext cx="3804522" cy="3804522"/>
          </a:xfrm>
          <a:prstGeom prst="ellipse">
            <a:avLst/>
          </a:prstGeom>
          <a:solidFill>
            <a:schemeClr val="accent2">
              <a:alpha val="10000"/>
            </a:schemeClr>
          </a:solidFill>
          <a:ln>
            <a:solidFill>
              <a:schemeClr val="accent2"/>
            </a:solidFill>
          </a:ln>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US" noProof="0"/>
              <a:t>Section Header</a:t>
            </a:r>
          </a:p>
        </p:txBody>
      </p:sp>
      <p:sp>
        <p:nvSpPr>
          <p:cNvPr id="11" name="Text Placeholder 9">
            <a:extLst>
              <a:ext uri="{FF2B5EF4-FFF2-40B4-BE49-F238E27FC236}">
                <a16:creationId xmlns:a16="http://schemas.microsoft.com/office/drawing/2014/main" id="{75AB5322-7A21-47FE-92DA-8B0C974F8FB4}"/>
              </a:ext>
            </a:extLst>
          </p:cNvPr>
          <p:cNvSpPr>
            <a:spLocks noGrp="1"/>
          </p:cNvSpPr>
          <p:nvPr>
            <p:ph type="body" sz="quarter" idx="31" hasCustomPrompt="1"/>
          </p:nvPr>
        </p:nvSpPr>
        <p:spPr>
          <a:xfrm>
            <a:off x="4620011" y="22056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tx1">
                    <a:lumMod val="75000"/>
                    <a:lumOff val="25000"/>
                  </a:schemeClr>
                </a:solidFill>
                <a:latin typeface="+mj-lt"/>
                <a:cs typeface="Arial" panose="020B0604020202020204" pitchFamily="34" charset="0"/>
              </a:defRPr>
            </a:lvl1pPr>
          </a:lstStyle>
          <a:p>
            <a:pPr marL="266700" lvl="0" indent="-266700" algn="ctr"/>
            <a:r>
              <a:rPr lang="en-US" noProof="0"/>
              <a:t>2</a:t>
            </a:r>
          </a:p>
        </p:txBody>
      </p:sp>
      <p:sp>
        <p:nvSpPr>
          <p:cNvPr id="14" name="Text Placeholder 5">
            <a:extLst>
              <a:ext uri="{FF2B5EF4-FFF2-40B4-BE49-F238E27FC236}">
                <a16:creationId xmlns:a16="http://schemas.microsoft.com/office/drawing/2014/main" id="{C63BF992-768D-4119-8D4A-65B4E8FF04E5}"/>
              </a:ext>
            </a:extLst>
          </p:cNvPr>
          <p:cNvSpPr>
            <a:spLocks noGrp="1"/>
          </p:cNvSpPr>
          <p:nvPr>
            <p:ph type="body" sz="quarter" idx="33" hasCustomPrompt="1"/>
          </p:nvPr>
        </p:nvSpPr>
        <p:spPr>
          <a:xfrm>
            <a:off x="5035820"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9" name="Text Placeholder 9">
            <a:extLst>
              <a:ext uri="{FF2B5EF4-FFF2-40B4-BE49-F238E27FC236}">
                <a16:creationId xmlns:a16="http://schemas.microsoft.com/office/drawing/2014/main" id="{760B0B05-57EC-42F8-B1E3-6386C1E9C600}"/>
              </a:ext>
            </a:extLst>
          </p:cNvPr>
          <p:cNvSpPr>
            <a:spLocks noGrp="1"/>
          </p:cNvSpPr>
          <p:nvPr>
            <p:ph type="body" sz="quarter" idx="29" hasCustomPrompt="1"/>
          </p:nvPr>
        </p:nvSpPr>
        <p:spPr>
          <a:xfrm>
            <a:off x="7454997" y="2207063"/>
            <a:ext cx="3120238" cy="3120238"/>
          </a:xfrm>
          <a:prstGeom prst="ellipse">
            <a:avLst/>
          </a:prstGeom>
          <a:solidFill>
            <a:schemeClr val="accent3">
              <a:alpha val="10000"/>
            </a:schemeClr>
          </a:solidFill>
          <a:ln>
            <a:solidFill>
              <a:schemeClr val="accent3"/>
            </a:solidFill>
          </a:ln>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US" noProof="0"/>
              <a:t>Section Header</a:t>
            </a:r>
          </a:p>
        </p:txBody>
      </p:sp>
      <p:sp>
        <p:nvSpPr>
          <p:cNvPr id="12" name="Text Placeholder 9">
            <a:extLst>
              <a:ext uri="{FF2B5EF4-FFF2-40B4-BE49-F238E27FC236}">
                <a16:creationId xmlns:a16="http://schemas.microsoft.com/office/drawing/2014/main" id="{A68AE188-594C-409F-8B57-C0CFFAFC9AB8}"/>
              </a:ext>
            </a:extLst>
          </p:cNvPr>
          <p:cNvSpPr>
            <a:spLocks noGrp="1"/>
          </p:cNvSpPr>
          <p:nvPr>
            <p:ph type="body" sz="quarter" idx="32" hasCustomPrompt="1"/>
          </p:nvPr>
        </p:nvSpPr>
        <p:spPr>
          <a:xfrm>
            <a:off x="7763617" y="22056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tx1">
                    <a:lumMod val="75000"/>
                    <a:lumOff val="25000"/>
                  </a:schemeClr>
                </a:solidFill>
                <a:latin typeface="+mj-lt"/>
                <a:cs typeface="Arial" panose="020B0604020202020204" pitchFamily="34" charset="0"/>
              </a:defRPr>
            </a:lvl1pPr>
          </a:lstStyle>
          <a:p>
            <a:pPr marL="266700" lvl="0" indent="-266700" algn="ctr"/>
            <a:r>
              <a:rPr lang="en-US" noProof="0"/>
              <a:t>3</a:t>
            </a:r>
          </a:p>
        </p:txBody>
      </p:sp>
      <p:sp>
        <p:nvSpPr>
          <p:cNvPr id="15" name="Text Placeholder 9">
            <a:extLst>
              <a:ext uri="{FF2B5EF4-FFF2-40B4-BE49-F238E27FC236}">
                <a16:creationId xmlns:a16="http://schemas.microsoft.com/office/drawing/2014/main" id="{ED698B85-CFF0-4F09-8E8A-BCAEC5056233}"/>
              </a:ext>
            </a:extLst>
          </p:cNvPr>
          <p:cNvSpPr>
            <a:spLocks noGrp="1"/>
          </p:cNvSpPr>
          <p:nvPr>
            <p:ph type="body" sz="quarter" idx="34" hasCustomPrompt="1"/>
          </p:nvPr>
        </p:nvSpPr>
        <p:spPr>
          <a:xfrm>
            <a:off x="8025116"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16" name="Slide Number Placeholder 6">
            <a:extLst>
              <a:ext uri="{FF2B5EF4-FFF2-40B4-BE49-F238E27FC236}">
                <a16:creationId xmlns:a16="http://schemas.microsoft.com/office/drawing/2014/main" id="{40258D63-D809-EE49-BCDD-8D6306004AEE}"/>
              </a:ext>
            </a:extLst>
          </p:cNvPr>
          <p:cNvSpPr>
            <a:spLocks noGrp="1"/>
          </p:cNvSpPr>
          <p:nvPr>
            <p:ph type="sldNum" sz="quarter" idx="35"/>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38776495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arket Spac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cxnSp>
        <p:nvCxnSpPr>
          <p:cNvPr id="6" name="Straight Connector 5">
            <a:extLst>
              <a:ext uri="{FF2B5EF4-FFF2-40B4-BE49-F238E27FC236}">
                <a16:creationId xmlns:a16="http://schemas.microsoft.com/office/drawing/2014/main" id="{E09B4ACC-E72E-450B-88FA-710ECDE6548D}"/>
              </a:ext>
            </a:extLst>
          </p:cNvPr>
          <p:cNvCxnSpPr/>
          <p:nvPr userDrawn="1"/>
        </p:nvCxnSpPr>
        <p:spPr>
          <a:xfrm>
            <a:off x="5503617" y="1406251"/>
            <a:ext cx="0" cy="4493319"/>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1419610-8183-4044-A08A-8F6940C6AC9B}"/>
              </a:ext>
            </a:extLst>
          </p:cNvPr>
          <p:cNvCxnSpPr>
            <a:cxnSpLocks/>
          </p:cNvCxnSpPr>
          <p:nvPr userDrawn="1"/>
        </p:nvCxnSpPr>
        <p:spPr>
          <a:xfrm flipH="1">
            <a:off x="432000" y="3652910"/>
            <a:ext cx="10143235"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 Placeholder 5">
            <a:extLst>
              <a:ext uri="{FF2B5EF4-FFF2-40B4-BE49-F238E27FC236}">
                <a16:creationId xmlns:a16="http://schemas.microsoft.com/office/drawing/2014/main" id="{C28012CA-9AC6-43EF-965E-2A6886FA2CF8}"/>
              </a:ext>
            </a:extLst>
          </p:cNvPr>
          <p:cNvSpPr>
            <a:spLocks noGrp="1"/>
          </p:cNvSpPr>
          <p:nvPr>
            <p:ph type="body" sz="quarter" idx="14" hasCustomPrompt="1"/>
          </p:nvPr>
        </p:nvSpPr>
        <p:spPr>
          <a:xfrm>
            <a:off x="4513617" y="1069941"/>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0" name="Text Placeholder 5">
            <a:extLst>
              <a:ext uri="{FF2B5EF4-FFF2-40B4-BE49-F238E27FC236}">
                <a16:creationId xmlns:a16="http://schemas.microsoft.com/office/drawing/2014/main" id="{C5861664-5B54-4F47-BF93-4FC02E6A1BC2}"/>
              </a:ext>
            </a:extLst>
          </p:cNvPr>
          <p:cNvSpPr>
            <a:spLocks noGrp="1"/>
          </p:cNvSpPr>
          <p:nvPr>
            <p:ph type="body" sz="quarter" idx="15" hasCustomPrompt="1"/>
          </p:nvPr>
        </p:nvSpPr>
        <p:spPr>
          <a:xfrm>
            <a:off x="4513617" y="5983879"/>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1" name="Text Placeholder 5">
            <a:extLst>
              <a:ext uri="{FF2B5EF4-FFF2-40B4-BE49-F238E27FC236}">
                <a16:creationId xmlns:a16="http://schemas.microsoft.com/office/drawing/2014/main" id="{1C13C39D-FED7-4CC0-A4B2-3813B16FF308}"/>
              </a:ext>
            </a:extLst>
          </p:cNvPr>
          <p:cNvSpPr>
            <a:spLocks noGrp="1"/>
          </p:cNvSpPr>
          <p:nvPr>
            <p:ph type="body" sz="quarter" idx="16" hasCustomPrompt="1"/>
          </p:nvPr>
        </p:nvSpPr>
        <p:spPr>
          <a:xfrm>
            <a:off x="432000" y="3354600"/>
            <a:ext cx="1980000" cy="252000"/>
          </a:xfrm>
        </p:spPr>
        <p:txBody>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2" name="Text Placeholder 5">
            <a:extLst>
              <a:ext uri="{FF2B5EF4-FFF2-40B4-BE49-F238E27FC236}">
                <a16:creationId xmlns:a16="http://schemas.microsoft.com/office/drawing/2014/main" id="{056B4554-0DA9-4087-850E-209049BEFC4B}"/>
              </a:ext>
            </a:extLst>
          </p:cNvPr>
          <p:cNvSpPr>
            <a:spLocks noGrp="1"/>
          </p:cNvSpPr>
          <p:nvPr>
            <p:ph type="body" sz="quarter" idx="17" hasCustomPrompt="1"/>
          </p:nvPr>
        </p:nvSpPr>
        <p:spPr>
          <a:xfrm>
            <a:off x="8595235" y="3354600"/>
            <a:ext cx="1980000" cy="252000"/>
          </a:xfrm>
        </p:spPr>
        <p:txBody>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13" name="Slide Number Placeholder 6">
            <a:extLst>
              <a:ext uri="{FF2B5EF4-FFF2-40B4-BE49-F238E27FC236}">
                <a16:creationId xmlns:a16="http://schemas.microsoft.com/office/drawing/2014/main" id="{AA059022-81BB-3141-9DC1-6E855A13A2D0}"/>
              </a:ext>
            </a:extLst>
          </p:cNvPr>
          <p:cNvSpPr>
            <a:spLocks noGrp="1"/>
          </p:cNvSpPr>
          <p:nvPr>
            <p:ph type="sldNum" sz="quarter" idx="18"/>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2430366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 Box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10" name="Content Placeholder 2">
            <a:extLst>
              <a:ext uri="{FF2B5EF4-FFF2-40B4-BE49-F238E27FC236}">
                <a16:creationId xmlns:a16="http://schemas.microsoft.com/office/drawing/2014/main" id="{553B9F09-9E9C-4307-BB4B-33A20282D9A2}"/>
              </a:ext>
            </a:extLst>
          </p:cNvPr>
          <p:cNvSpPr>
            <a:spLocks noGrp="1"/>
          </p:cNvSpPr>
          <p:nvPr>
            <p:ph idx="1" hasCustomPrompt="1"/>
          </p:nvPr>
        </p:nvSpPr>
        <p:spPr>
          <a:xfrm>
            <a:off x="432000" y="1728000"/>
            <a:ext cx="2919633" cy="720000"/>
          </a:xfrm>
          <a:solidFill>
            <a:schemeClr val="tx1">
              <a:lumMod val="75000"/>
              <a:lumOff val="25000"/>
            </a:schemeClr>
          </a:solidFill>
          <a:ln w="28575">
            <a:solidFill>
              <a:schemeClr val="accent1"/>
            </a:solidFill>
          </a:ln>
        </p:spPr>
        <p:txBody>
          <a:bodyPr lIns="108000" tIns="36000" rIns="108000" bIns="36000" anchor="ctr"/>
          <a:lstStyle>
            <a:lvl1pPr marL="0" indent="0" algn="ctr">
              <a:buNone/>
              <a:defRPr>
                <a:solidFill>
                  <a:schemeClr val="bg1"/>
                </a:solidFill>
              </a:defRPr>
            </a:lvl1pPr>
          </a:lstStyle>
          <a:p>
            <a:pPr lvl="0"/>
            <a:r>
              <a:rPr lang="en-US" noProof="0"/>
              <a:t>Section 1 Title</a:t>
            </a:r>
          </a:p>
        </p:txBody>
      </p:sp>
      <p:sp>
        <p:nvSpPr>
          <p:cNvPr id="6" name="Content Placeholder 2">
            <a:extLst>
              <a:ext uri="{FF2B5EF4-FFF2-40B4-BE49-F238E27FC236}">
                <a16:creationId xmlns:a16="http://schemas.microsoft.com/office/drawing/2014/main" id="{D79DF38F-893A-4CE0-B168-9FAA1D01B8D7}"/>
              </a:ext>
            </a:extLst>
          </p:cNvPr>
          <p:cNvSpPr>
            <a:spLocks noGrp="1"/>
          </p:cNvSpPr>
          <p:nvPr>
            <p:ph idx="14" hasCustomPrompt="1"/>
          </p:nvPr>
        </p:nvSpPr>
        <p:spPr>
          <a:xfrm>
            <a:off x="432000" y="2448000"/>
            <a:ext cx="2919633"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Freeform: Shape 13" title="Arrow">
            <a:extLst>
              <a:ext uri="{FF2B5EF4-FFF2-40B4-BE49-F238E27FC236}">
                <a16:creationId xmlns:a16="http://schemas.microsoft.com/office/drawing/2014/main" id="{02DBE11B-8F8E-48E5-9449-E6E9E355DA0F}"/>
              </a:ext>
            </a:extLst>
          </p:cNvPr>
          <p:cNvSpPr/>
          <p:nvPr userDrawn="1"/>
        </p:nvSpPr>
        <p:spPr>
          <a:xfrm flipH="1">
            <a:off x="3570526" y="1945687"/>
            <a:ext cx="254382" cy="284625"/>
          </a:xfrm>
          <a:custGeom>
            <a:avLst/>
            <a:gdLst>
              <a:gd name="connsiteX0" fmla="*/ 971574 w 1172492"/>
              <a:gd name="connsiteY0" fmla="*/ 1363 h 1311889"/>
              <a:gd name="connsiteX1" fmla="*/ 1149708 w 1172492"/>
              <a:gd name="connsiteY1" fmla="*/ 90029 h 1311889"/>
              <a:gd name="connsiteX2" fmla="*/ 1172490 w 1172492"/>
              <a:gd name="connsiteY2" fmla="*/ 157779 h 1311889"/>
              <a:gd name="connsiteX3" fmla="*/ 1171406 w 1172492"/>
              <a:gd name="connsiteY3" fmla="*/ 173319 h 1311889"/>
              <a:gd name="connsiteX4" fmla="*/ 1172000 w 1172492"/>
              <a:gd name="connsiteY4" fmla="*/ 173319 h 1311889"/>
              <a:gd name="connsiteX5" fmla="*/ 1172000 w 1172492"/>
              <a:gd name="connsiteY5" fmla="*/ 1147057 h 1311889"/>
              <a:gd name="connsiteX6" fmla="*/ 1172492 w 1172492"/>
              <a:gd name="connsiteY6" fmla="*/ 1154110 h 1311889"/>
              <a:gd name="connsiteX7" fmla="*/ 1172000 w 1172492"/>
              <a:gd name="connsiteY7" fmla="*/ 1155572 h 1311889"/>
              <a:gd name="connsiteX8" fmla="*/ 1172000 w 1172492"/>
              <a:gd name="connsiteY8" fmla="*/ 1156775 h 1311889"/>
              <a:gd name="connsiteX9" fmla="*/ 1171596 w 1172492"/>
              <a:gd name="connsiteY9" fmla="*/ 1156775 h 1311889"/>
              <a:gd name="connsiteX10" fmla="*/ 1149710 w 1172492"/>
              <a:gd name="connsiteY10" fmla="*/ 1221860 h 1311889"/>
              <a:gd name="connsiteX11" fmla="*/ 903826 w 1172492"/>
              <a:gd name="connsiteY11" fmla="*/ 1287744 h 1311889"/>
              <a:gd name="connsiteX12" fmla="*/ 88669 w 1172492"/>
              <a:gd name="connsiteY12" fmla="*/ 817113 h 1311889"/>
              <a:gd name="connsiteX13" fmla="*/ 4802 w 1172492"/>
              <a:gd name="connsiteY13" fmla="*/ 707817 h 1311889"/>
              <a:gd name="connsiteX14" fmla="*/ 2987 w 1172492"/>
              <a:gd name="connsiteY14" fmla="*/ 681795 h 1311889"/>
              <a:gd name="connsiteX15" fmla="*/ 0 w 1172492"/>
              <a:gd name="connsiteY15" fmla="*/ 672910 h 1311889"/>
              <a:gd name="connsiteX16" fmla="*/ 1184 w 1172492"/>
              <a:gd name="connsiteY16" fmla="*/ 655930 h 1311889"/>
              <a:gd name="connsiteX17" fmla="*/ 2 w 1172492"/>
              <a:gd name="connsiteY17" fmla="*/ 638979 h 1311889"/>
              <a:gd name="connsiteX18" fmla="*/ 2984 w 1172492"/>
              <a:gd name="connsiteY18" fmla="*/ 630110 h 1311889"/>
              <a:gd name="connsiteX19" fmla="*/ 4800 w 1172492"/>
              <a:gd name="connsiteY19" fmla="*/ 604073 h 1311889"/>
              <a:gd name="connsiteX20" fmla="*/ 88667 w 1172492"/>
              <a:gd name="connsiteY20" fmla="*/ 494775 h 1311889"/>
              <a:gd name="connsiteX21" fmla="*/ 903824 w 1172492"/>
              <a:gd name="connsiteY21" fmla="*/ 24144 h 1311889"/>
              <a:gd name="connsiteX22" fmla="*/ 971574 w 1172492"/>
              <a:gd name="connsiteY22" fmla="*/ 1363 h 131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492" h="1311889">
                <a:moveTo>
                  <a:pt x="971574" y="1363"/>
                </a:moveTo>
                <a:cubicBezTo>
                  <a:pt x="1041186" y="-7275"/>
                  <a:pt x="1112429" y="25460"/>
                  <a:pt x="1149708" y="90029"/>
                </a:cubicBezTo>
                <a:cubicBezTo>
                  <a:pt x="1162135" y="111552"/>
                  <a:pt x="1169611" y="134575"/>
                  <a:pt x="1172490" y="157779"/>
                </a:cubicBezTo>
                <a:lnTo>
                  <a:pt x="1171406" y="173319"/>
                </a:lnTo>
                <a:lnTo>
                  <a:pt x="1172000" y="173319"/>
                </a:lnTo>
                <a:lnTo>
                  <a:pt x="1172000" y="1147057"/>
                </a:lnTo>
                <a:lnTo>
                  <a:pt x="1172492" y="1154110"/>
                </a:lnTo>
                <a:lnTo>
                  <a:pt x="1172000" y="1155572"/>
                </a:lnTo>
                <a:lnTo>
                  <a:pt x="1172000" y="1156775"/>
                </a:lnTo>
                <a:lnTo>
                  <a:pt x="1171596" y="1156775"/>
                </a:lnTo>
                <a:lnTo>
                  <a:pt x="1149710" y="1221860"/>
                </a:lnTo>
                <a:cubicBezTo>
                  <a:pt x="1100005" y="1307952"/>
                  <a:pt x="989918" y="1337450"/>
                  <a:pt x="903826" y="1287744"/>
                </a:cubicBezTo>
                <a:lnTo>
                  <a:pt x="88669" y="817113"/>
                </a:lnTo>
                <a:cubicBezTo>
                  <a:pt x="45622" y="792261"/>
                  <a:pt x="16725" y="752313"/>
                  <a:pt x="4802" y="707817"/>
                </a:cubicBezTo>
                <a:lnTo>
                  <a:pt x="2987" y="681795"/>
                </a:lnTo>
                <a:lnTo>
                  <a:pt x="0" y="672910"/>
                </a:lnTo>
                <a:lnTo>
                  <a:pt x="1184" y="655930"/>
                </a:lnTo>
                <a:lnTo>
                  <a:pt x="2" y="638979"/>
                </a:lnTo>
                <a:lnTo>
                  <a:pt x="2984" y="630110"/>
                </a:lnTo>
                <a:lnTo>
                  <a:pt x="4800" y="604073"/>
                </a:lnTo>
                <a:cubicBezTo>
                  <a:pt x="16723" y="559576"/>
                  <a:pt x="45621" y="519628"/>
                  <a:pt x="88667" y="494775"/>
                </a:cubicBezTo>
                <a:lnTo>
                  <a:pt x="903824" y="24144"/>
                </a:lnTo>
                <a:cubicBezTo>
                  <a:pt x="925347" y="11718"/>
                  <a:pt x="948370" y="4242"/>
                  <a:pt x="971574" y="1363"/>
                </a:cubicBezTo>
                <a:close/>
              </a:path>
            </a:pathLst>
          </a:custGeom>
          <a:noFill/>
          <a:ln w="25400" cap="rnd">
            <a:solidFill>
              <a:srgbClr val="4B4B4B"/>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Content Placeholder 2">
            <a:extLst>
              <a:ext uri="{FF2B5EF4-FFF2-40B4-BE49-F238E27FC236}">
                <a16:creationId xmlns:a16="http://schemas.microsoft.com/office/drawing/2014/main" id="{707C52DD-FDE4-4BF6-B79B-3095E2927247}"/>
              </a:ext>
            </a:extLst>
          </p:cNvPr>
          <p:cNvSpPr>
            <a:spLocks noGrp="1"/>
          </p:cNvSpPr>
          <p:nvPr>
            <p:ph idx="17" hasCustomPrompt="1"/>
          </p:nvPr>
        </p:nvSpPr>
        <p:spPr>
          <a:xfrm>
            <a:off x="4043801" y="1728000"/>
            <a:ext cx="2919633" cy="720000"/>
          </a:xfrm>
          <a:solidFill>
            <a:schemeClr val="tx1">
              <a:lumMod val="75000"/>
              <a:lumOff val="25000"/>
            </a:schemeClr>
          </a:solidFill>
          <a:ln w="28575">
            <a:solidFill>
              <a:schemeClr val="accent2"/>
            </a:solidFill>
          </a:ln>
        </p:spPr>
        <p:txBody>
          <a:bodyPr lIns="108000" tIns="36000" rIns="108000" bIns="36000" anchor="ctr"/>
          <a:lstStyle>
            <a:lvl1pPr marL="0" indent="0" algn="ctr">
              <a:buNone/>
              <a:defRPr>
                <a:solidFill>
                  <a:schemeClr val="bg1"/>
                </a:solidFill>
              </a:defRPr>
            </a:lvl1pPr>
          </a:lstStyle>
          <a:p>
            <a:pPr lvl="0"/>
            <a:r>
              <a:rPr lang="en-US" noProof="0"/>
              <a:t>Section 2 Title</a:t>
            </a:r>
          </a:p>
        </p:txBody>
      </p:sp>
      <p:sp>
        <p:nvSpPr>
          <p:cNvPr id="8" name="Content Placeholder 2">
            <a:extLst>
              <a:ext uri="{FF2B5EF4-FFF2-40B4-BE49-F238E27FC236}">
                <a16:creationId xmlns:a16="http://schemas.microsoft.com/office/drawing/2014/main" id="{22F46232-3721-4BC5-BEB7-E61D878D79FA}"/>
              </a:ext>
            </a:extLst>
          </p:cNvPr>
          <p:cNvSpPr>
            <a:spLocks noGrp="1"/>
          </p:cNvSpPr>
          <p:nvPr>
            <p:ph idx="15" hasCustomPrompt="1"/>
          </p:nvPr>
        </p:nvSpPr>
        <p:spPr>
          <a:xfrm>
            <a:off x="4043801" y="2448000"/>
            <a:ext cx="2919633"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Freeform: Shape 14" title="Arrow">
            <a:extLst>
              <a:ext uri="{FF2B5EF4-FFF2-40B4-BE49-F238E27FC236}">
                <a16:creationId xmlns:a16="http://schemas.microsoft.com/office/drawing/2014/main" id="{6EF06703-92AF-44B7-8CE1-044DD2093118}"/>
              </a:ext>
            </a:extLst>
          </p:cNvPr>
          <p:cNvSpPr/>
          <p:nvPr userDrawn="1"/>
        </p:nvSpPr>
        <p:spPr>
          <a:xfrm flipH="1">
            <a:off x="7182327" y="1945687"/>
            <a:ext cx="254382" cy="284625"/>
          </a:xfrm>
          <a:custGeom>
            <a:avLst/>
            <a:gdLst>
              <a:gd name="connsiteX0" fmla="*/ 971574 w 1172492"/>
              <a:gd name="connsiteY0" fmla="*/ 1363 h 1311889"/>
              <a:gd name="connsiteX1" fmla="*/ 1149708 w 1172492"/>
              <a:gd name="connsiteY1" fmla="*/ 90029 h 1311889"/>
              <a:gd name="connsiteX2" fmla="*/ 1172490 w 1172492"/>
              <a:gd name="connsiteY2" fmla="*/ 157779 h 1311889"/>
              <a:gd name="connsiteX3" fmla="*/ 1171406 w 1172492"/>
              <a:gd name="connsiteY3" fmla="*/ 173319 h 1311889"/>
              <a:gd name="connsiteX4" fmla="*/ 1172000 w 1172492"/>
              <a:gd name="connsiteY4" fmla="*/ 173319 h 1311889"/>
              <a:gd name="connsiteX5" fmla="*/ 1172000 w 1172492"/>
              <a:gd name="connsiteY5" fmla="*/ 1147057 h 1311889"/>
              <a:gd name="connsiteX6" fmla="*/ 1172492 w 1172492"/>
              <a:gd name="connsiteY6" fmla="*/ 1154110 h 1311889"/>
              <a:gd name="connsiteX7" fmla="*/ 1172000 w 1172492"/>
              <a:gd name="connsiteY7" fmla="*/ 1155572 h 1311889"/>
              <a:gd name="connsiteX8" fmla="*/ 1172000 w 1172492"/>
              <a:gd name="connsiteY8" fmla="*/ 1156775 h 1311889"/>
              <a:gd name="connsiteX9" fmla="*/ 1171596 w 1172492"/>
              <a:gd name="connsiteY9" fmla="*/ 1156775 h 1311889"/>
              <a:gd name="connsiteX10" fmla="*/ 1149710 w 1172492"/>
              <a:gd name="connsiteY10" fmla="*/ 1221860 h 1311889"/>
              <a:gd name="connsiteX11" fmla="*/ 903826 w 1172492"/>
              <a:gd name="connsiteY11" fmla="*/ 1287744 h 1311889"/>
              <a:gd name="connsiteX12" fmla="*/ 88669 w 1172492"/>
              <a:gd name="connsiteY12" fmla="*/ 817113 h 1311889"/>
              <a:gd name="connsiteX13" fmla="*/ 4802 w 1172492"/>
              <a:gd name="connsiteY13" fmla="*/ 707817 h 1311889"/>
              <a:gd name="connsiteX14" fmla="*/ 2987 w 1172492"/>
              <a:gd name="connsiteY14" fmla="*/ 681795 h 1311889"/>
              <a:gd name="connsiteX15" fmla="*/ 0 w 1172492"/>
              <a:gd name="connsiteY15" fmla="*/ 672910 h 1311889"/>
              <a:gd name="connsiteX16" fmla="*/ 1184 w 1172492"/>
              <a:gd name="connsiteY16" fmla="*/ 655930 h 1311889"/>
              <a:gd name="connsiteX17" fmla="*/ 2 w 1172492"/>
              <a:gd name="connsiteY17" fmla="*/ 638979 h 1311889"/>
              <a:gd name="connsiteX18" fmla="*/ 2984 w 1172492"/>
              <a:gd name="connsiteY18" fmla="*/ 630110 h 1311889"/>
              <a:gd name="connsiteX19" fmla="*/ 4800 w 1172492"/>
              <a:gd name="connsiteY19" fmla="*/ 604073 h 1311889"/>
              <a:gd name="connsiteX20" fmla="*/ 88667 w 1172492"/>
              <a:gd name="connsiteY20" fmla="*/ 494775 h 1311889"/>
              <a:gd name="connsiteX21" fmla="*/ 903824 w 1172492"/>
              <a:gd name="connsiteY21" fmla="*/ 24144 h 1311889"/>
              <a:gd name="connsiteX22" fmla="*/ 971574 w 1172492"/>
              <a:gd name="connsiteY22" fmla="*/ 1363 h 131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492" h="1311889">
                <a:moveTo>
                  <a:pt x="971574" y="1363"/>
                </a:moveTo>
                <a:cubicBezTo>
                  <a:pt x="1041186" y="-7275"/>
                  <a:pt x="1112429" y="25460"/>
                  <a:pt x="1149708" y="90029"/>
                </a:cubicBezTo>
                <a:cubicBezTo>
                  <a:pt x="1162135" y="111552"/>
                  <a:pt x="1169611" y="134575"/>
                  <a:pt x="1172490" y="157779"/>
                </a:cubicBezTo>
                <a:lnTo>
                  <a:pt x="1171406" y="173319"/>
                </a:lnTo>
                <a:lnTo>
                  <a:pt x="1172000" y="173319"/>
                </a:lnTo>
                <a:lnTo>
                  <a:pt x="1172000" y="1147057"/>
                </a:lnTo>
                <a:lnTo>
                  <a:pt x="1172492" y="1154110"/>
                </a:lnTo>
                <a:lnTo>
                  <a:pt x="1172000" y="1155572"/>
                </a:lnTo>
                <a:lnTo>
                  <a:pt x="1172000" y="1156775"/>
                </a:lnTo>
                <a:lnTo>
                  <a:pt x="1171596" y="1156775"/>
                </a:lnTo>
                <a:lnTo>
                  <a:pt x="1149710" y="1221860"/>
                </a:lnTo>
                <a:cubicBezTo>
                  <a:pt x="1100005" y="1307952"/>
                  <a:pt x="989918" y="1337450"/>
                  <a:pt x="903826" y="1287744"/>
                </a:cubicBezTo>
                <a:lnTo>
                  <a:pt x="88669" y="817113"/>
                </a:lnTo>
                <a:cubicBezTo>
                  <a:pt x="45622" y="792261"/>
                  <a:pt x="16725" y="752313"/>
                  <a:pt x="4802" y="707817"/>
                </a:cubicBezTo>
                <a:lnTo>
                  <a:pt x="2987" y="681795"/>
                </a:lnTo>
                <a:lnTo>
                  <a:pt x="0" y="672910"/>
                </a:lnTo>
                <a:lnTo>
                  <a:pt x="1184" y="655930"/>
                </a:lnTo>
                <a:lnTo>
                  <a:pt x="2" y="638979"/>
                </a:lnTo>
                <a:lnTo>
                  <a:pt x="2984" y="630110"/>
                </a:lnTo>
                <a:lnTo>
                  <a:pt x="4800" y="604073"/>
                </a:lnTo>
                <a:cubicBezTo>
                  <a:pt x="16723" y="559576"/>
                  <a:pt x="45621" y="519628"/>
                  <a:pt x="88667" y="494775"/>
                </a:cubicBezTo>
                <a:lnTo>
                  <a:pt x="903824" y="24144"/>
                </a:lnTo>
                <a:cubicBezTo>
                  <a:pt x="925347" y="11718"/>
                  <a:pt x="948370" y="4242"/>
                  <a:pt x="971574" y="1363"/>
                </a:cubicBezTo>
                <a:close/>
              </a:path>
            </a:pathLst>
          </a:custGeom>
          <a:noFill/>
          <a:ln w="25400" cap="rnd">
            <a:solidFill>
              <a:srgbClr val="4B4B4B"/>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Content Placeholder 2">
            <a:extLst>
              <a:ext uri="{FF2B5EF4-FFF2-40B4-BE49-F238E27FC236}">
                <a16:creationId xmlns:a16="http://schemas.microsoft.com/office/drawing/2014/main" id="{DA264641-CE4E-4168-9129-68B9B179A2A8}"/>
              </a:ext>
            </a:extLst>
          </p:cNvPr>
          <p:cNvSpPr>
            <a:spLocks noGrp="1"/>
          </p:cNvSpPr>
          <p:nvPr>
            <p:ph idx="18" hasCustomPrompt="1"/>
          </p:nvPr>
        </p:nvSpPr>
        <p:spPr>
          <a:xfrm>
            <a:off x="7655602" y="1728000"/>
            <a:ext cx="2919633" cy="720000"/>
          </a:xfrm>
          <a:solidFill>
            <a:schemeClr val="tx1">
              <a:lumMod val="75000"/>
              <a:lumOff val="25000"/>
            </a:schemeClr>
          </a:solidFill>
          <a:ln w="28575">
            <a:solidFill>
              <a:schemeClr val="accent3"/>
            </a:solidFill>
          </a:ln>
        </p:spPr>
        <p:txBody>
          <a:bodyPr lIns="108000" tIns="36000" rIns="108000" bIns="36000" anchor="ctr"/>
          <a:lstStyle>
            <a:lvl1pPr marL="0" indent="0" algn="ctr">
              <a:buNone/>
              <a:defRPr>
                <a:solidFill>
                  <a:schemeClr val="bg1"/>
                </a:solidFill>
              </a:defRPr>
            </a:lvl1pPr>
          </a:lstStyle>
          <a:p>
            <a:pPr lvl="0"/>
            <a:r>
              <a:rPr lang="en-US" noProof="0"/>
              <a:t>Section 3 Title</a:t>
            </a:r>
          </a:p>
        </p:txBody>
      </p:sp>
      <p:sp>
        <p:nvSpPr>
          <p:cNvPr id="9" name="Content Placeholder 2">
            <a:extLst>
              <a:ext uri="{FF2B5EF4-FFF2-40B4-BE49-F238E27FC236}">
                <a16:creationId xmlns:a16="http://schemas.microsoft.com/office/drawing/2014/main" id="{23CB58AD-849B-4714-8D57-C5C56343A24C}"/>
              </a:ext>
            </a:extLst>
          </p:cNvPr>
          <p:cNvSpPr>
            <a:spLocks noGrp="1"/>
          </p:cNvSpPr>
          <p:nvPr>
            <p:ph idx="16" hasCustomPrompt="1"/>
          </p:nvPr>
        </p:nvSpPr>
        <p:spPr>
          <a:xfrm>
            <a:off x="7655602" y="2448000"/>
            <a:ext cx="2919633"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13" name="Slide Number Placeholder 6">
            <a:extLst>
              <a:ext uri="{FF2B5EF4-FFF2-40B4-BE49-F238E27FC236}">
                <a16:creationId xmlns:a16="http://schemas.microsoft.com/office/drawing/2014/main" id="{B1CB22CF-1587-E74F-B211-A50F83802581}"/>
              </a:ext>
            </a:extLst>
          </p:cNvPr>
          <p:cNvSpPr>
            <a:spLocks noGrp="1"/>
          </p:cNvSpPr>
          <p:nvPr>
            <p:ph type="sldNum" sz="quarter" idx="19"/>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4704848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cxnSp>
        <p:nvCxnSpPr>
          <p:cNvPr id="13" name="Straight Arrow Connector 12">
            <a:extLst>
              <a:ext uri="{FF2B5EF4-FFF2-40B4-BE49-F238E27FC236}">
                <a16:creationId xmlns:a16="http://schemas.microsoft.com/office/drawing/2014/main" id="{B16E60CE-69EE-40F4-8E4C-791A1F450E6E}"/>
              </a:ext>
            </a:extLst>
          </p:cNvPr>
          <p:cNvCxnSpPr>
            <a:cxnSpLocks/>
          </p:cNvCxnSpPr>
          <p:nvPr userDrawn="1"/>
        </p:nvCxnSpPr>
        <p:spPr>
          <a:xfrm>
            <a:off x="431800" y="3866682"/>
            <a:ext cx="10290173"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 Placeholder 10">
            <a:extLst>
              <a:ext uri="{FF2B5EF4-FFF2-40B4-BE49-F238E27FC236}">
                <a16:creationId xmlns:a16="http://schemas.microsoft.com/office/drawing/2014/main" id="{506130DE-93C9-481E-A69F-9CF6AA9948FF}"/>
              </a:ext>
            </a:extLst>
          </p:cNvPr>
          <p:cNvSpPr>
            <a:spLocks noGrp="1"/>
          </p:cNvSpPr>
          <p:nvPr>
            <p:ph type="body" sz="quarter" idx="33" hasCustomPrompt="1"/>
          </p:nvPr>
        </p:nvSpPr>
        <p:spPr>
          <a:xfrm>
            <a:off x="2791884"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5" name="Text Placeholder 10">
            <a:extLst>
              <a:ext uri="{FF2B5EF4-FFF2-40B4-BE49-F238E27FC236}">
                <a16:creationId xmlns:a16="http://schemas.microsoft.com/office/drawing/2014/main" id="{31BCBEDF-E4C4-4EA5-B5EE-39C430D1471F}"/>
              </a:ext>
            </a:extLst>
          </p:cNvPr>
          <p:cNvSpPr>
            <a:spLocks noGrp="1"/>
          </p:cNvSpPr>
          <p:nvPr>
            <p:ph type="body" sz="quarter" idx="34" hasCustomPrompt="1"/>
          </p:nvPr>
        </p:nvSpPr>
        <p:spPr>
          <a:xfrm>
            <a:off x="4317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6" name="Text Placeholder 10">
            <a:extLst>
              <a:ext uri="{FF2B5EF4-FFF2-40B4-BE49-F238E27FC236}">
                <a16:creationId xmlns:a16="http://schemas.microsoft.com/office/drawing/2014/main" id="{BFE6B470-2415-4509-A40D-EBFFBC9F3847}"/>
              </a:ext>
            </a:extLst>
          </p:cNvPr>
          <p:cNvSpPr>
            <a:spLocks noGrp="1"/>
          </p:cNvSpPr>
          <p:nvPr>
            <p:ph type="body" sz="quarter" idx="35" hasCustomPrompt="1"/>
          </p:nvPr>
        </p:nvSpPr>
        <p:spPr>
          <a:xfrm>
            <a:off x="90381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7" name="Text Placeholder 10">
            <a:extLst>
              <a:ext uri="{FF2B5EF4-FFF2-40B4-BE49-F238E27FC236}">
                <a16:creationId xmlns:a16="http://schemas.microsoft.com/office/drawing/2014/main" id="{A0705EEE-728D-4722-B49E-4C9C62644EC3}"/>
              </a:ext>
            </a:extLst>
          </p:cNvPr>
          <p:cNvSpPr>
            <a:spLocks noGrp="1"/>
          </p:cNvSpPr>
          <p:nvPr>
            <p:ph type="body" sz="quarter" idx="36" hasCustomPrompt="1"/>
          </p:nvPr>
        </p:nvSpPr>
        <p:spPr>
          <a:xfrm>
            <a:off x="137583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8" name="Text Placeholder 10">
            <a:extLst>
              <a:ext uri="{FF2B5EF4-FFF2-40B4-BE49-F238E27FC236}">
                <a16:creationId xmlns:a16="http://schemas.microsoft.com/office/drawing/2014/main" id="{0781D02C-C5B9-410A-B620-AAA24A1B2AC7}"/>
              </a:ext>
            </a:extLst>
          </p:cNvPr>
          <p:cNvSpPr>
            <a:spLocks noGrp="1"/>
          </p:cNvSpPr>
          <p:nvPr>
            <p:ph type="body" sz="quarter" idx="37" hasCustomPrompt="1"/>
          </p:nvPr>
        </p:nvSpPr>
        <p:spPr>
          <a:xfrm>
            <a:off x="184785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9" name="Text Placeholder 10">
            <a:extLst>
              <a:ext uri="{FF2B5EF4-FFF2-40B4-BE49-F238E27FC236}">
                <a16:creationId xmlns:a16="http://schemas.microsoft.com/office/drawing/2014/main" id="{C203B9F4-A221-4AF4-8440-C9B1BB3F602A}"/>
              </a:ext>
            </a:extLst>
          </p:cNvPr>
          <p:cNvSpPr>
            <a:spLocks noGrp="1"/>
          </p:cNvSpPr>
          <p:nvPr>
            <p:ph type="body" sz="quarter" idx="38" hasCustomPrompt="1"/>
          </p:nvPr>
        </p:nvSpPr>
        <p:spPr>
          <a:xfrm>
            <a:off x="8456084"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20" name="Text Placeholder 10">
            <a:extLst>
              <a:ext uri="{FF2B5EF4-FFF2-40B4-BE49-F238E27FC236}">
                <a16:creationId xmlns:a16="http://schemas.microsoft.com/office/drawing/2014/main" id="{5CA11888-C540-49FD-BC96-7DF43B9144FE}"/>
              </a:ext>
            </a:extLst>
          </p:cNvPr>
          <p:cNvSpPr>
            <a:spLocks noGrp="1"/>
          </p:cNvSpPr>
          <p:nvPr>
            <p:ph type="body" sz="quarter" idx="39" hasCustomPrompt="1"/>
          </p:nvPr>
        </p:nvSpPr>
        <p:spPr>
          <a:xfrm>
            <a:off x="231986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1" name="Text Placeholder 10">
            <a:extLst>
              <a:ext uri="{FF2B5EF4-FFF2-40B4-BE49-F238E27FC236}">
                <a16:creationId xmlns:a16="http://schemas.microsoft.com/office/drawing/2014/main" id="{B90B995A-D6D8-4085-8C72-FDAF0B400A01}"/>
              </a:ext>
            </a:extLst>
          </p:cNvPr>
          <p:cNvSpPr>
            <a:spLocks noGrp="1"/>
          </p:cNvSpPr>
          <p:nvPr>
            <p:ph type="body" sz="quarter" idx="40" hasCustomPrompt="1"/>
          </p:nvPr>
        </p:nvSpPr>
        <p:spPr>
          <a:xfrm>
            <a:off x="279188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2" name="Text Placeholder 10">
            <a:extLst>
              <a:ext uri="{FF2B5EF4-FFF2-40B4-BE49-F238E27FC236}">
                <a16:creationId xmlns:a16="http://schemas.microsoft.com/office/drawing/2014/main" id="{765307A9-791B-47A4-A9C6-E607A9921675}"/>
              </a:ext>
            </a:extLst>
          </p:cNvPr>
          <p:cNvSpPr>
            <a:spLocks noGrp="1"/>
          </p:cNvSpPr>
          <p:nvPr>
            <p:ph type="body" sz="quarter" idx="41" hasCustomPrompt="1"/>
          </p:nvPr>
        </p:nvSpPr>
        <p:spPr>
          <a:xfrm>
            <a:off x="326390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3" name="Text Placeholder 10">
            <a:extLst>
              <a:ext uri="{FF2B5EF4-FFF2-40B4-BE49-F238E27FC236}">
                <a16:creationId xmlns:a16="http://schemas.microsoft.com/office/drawing/2014/main" id="{C75703B4-3B5A-4163-8DB7-E9009BF81C5C}"/>
              </a:ext>
            </a:extLst>
          </p:cNvPr>
          <p:cNvSpPr>
            <a:spLocks noGrp="1"/>
          </p:cNvSpPr>
          <p:nvPr>
            <p:ph type="body" sz="quarter" idx="42" hasCustomPrompt="1"/>
          </p:nvPr>
        </p:nvSpPr>
        <p:spPr>
          <a:xfrm>
            <a:off x="467995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4" name="Text Placeholder 10">
            <a:extLst>
              <a:ext uri="{FF2B5EF4-FFF2-40B4-BE49-F238E27FC236}">
                <a16:creationId xmlns:a16="http://schemas.microsoft.com/office/drawing/2014/main" id="{FF332F6F-6B3C-45E2-9EF6-8FB202384A68}"/>
              </a:ext>
            </a:extLst>
          </p:cNvPr>
          <p:cNvSpPr>
            <a:spLocks noGrp="1"/>
          </p:cNvSpPr>
          <p:nvPr>
            <p:ph type="body" sz="quarter" idx="43" hasCustomPrompt="1"/>
          </p:nvPr>
        </p:nvSpPr>
        <p:spPr>
          <a:xfrm>
            <a:off x="373591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5" name="Text Placeholder 10">
            <a:extLst>
              <a:ext uri="{FF2B5EF4-FFF2-40B4-BE49-F238E27FC236}">
                <a16:creationId xmlns:a16="http://schemas.microsoft.com/office/drawing/2014/main" id="{66BFBD2C-240C-4899-9562-75499D8C46E4}"/>
              </a:ext>
            </a:extLst>
          </p:cNvPr>
          <p:cNvSpPr>
            <a:spLocks noGrp="1"/>
          </p:cNvSpPr>
          <p:nvPr>
            <p:ph type="body" sz="quarter" idx="44" hasCustomPrompt="1"/>
          </p:nvPr>
        </p:nvSpPr>
        <p:spPr>
          <a:xfrm>
            <a:off x="420793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6" name="Text Placeholder 10">
            <a:extLst>
              <a:ext uri="{FF2B5EF4-FFF2-40B4-BE49-F238E27FC236}">
                <a16:creationId xmlns:a16="http://schemas.microsoft.com/office/drawing/2014/main" id="{777ECC7E-1DD1-475C-BA92-16BEA144C233}"/>
              </a:ext>
            </a:extLst>
          </p:cNvPr>
          <p:cNvSpPr>
            <a:spLocks noGrp="1"/>
          </p:cNvSpPr>
          <p:nvPr>
            <p:ph type="body" sz="quarter" idx="45" hasCustomPrompt="1"/>
          </p:nvPr>
        </p:nvSpPr>
        <p:spPr>
          <a:xfrm>
            <a:off x="515196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7" name="Text Placeholder 10">
            <a:extLst>
              <a:ext uri="{FF2B5EF4-FFF2-40B4-BE49-F238E27FC236}">
                <a16:creationId xmlns:a16="http://schemas.microsoft.com/office/drawing/2014/main" id="{9FD2184F-25B2-4976-9C55-9D79732D00D0}"/>
              </a:ext>
            </a:extLst>
          </p:cNvPr>
          <p:cNvSpPr>
            <a:spLocks noGrp="1"/>
          </p:cNvSpPr>
          <p:nvPr>
            <p:ph type="body" sz="quarter" idx="46" hasCustomPrompt="1"/>
          </p:nvPr>
        </p:nvSpPr>
        <p:spPr>
          <a:xfrm>
            <a:off x="562398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8" name="Text Placeholder 10">
            <a:extLst>
              <a:ext uri="{FF2B5EF4-FFF2-40B4-BE49-F238E27FC236}">
                <a16:creationId xmlns:a16="http://schemas.microsoft.com/office/drawing/2014/main" id="{2D433B78-8F48-492C-B8BA-C519A010F573}"/>
              </a:ext>
            </a:extLst>
          </p:cNvPr>
          <p:cNvSpPr>
            <a:spLocks noGrp="1"/>
          </p:cNvSpPr>
          <p:nvPr>
            <p:ph type="body" sz="quarter" idx="47" hasCustomPrompt="1"/>
          </p:nvPr>
        </p:nvSpPr>
        <p:spPr>
          <a:xfrm>
            <a:off x="60959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9" name="Text Placeholder 10">
            <a:extLst>
              <a:ext uri="{FF2B5EF4-FFF2-40B4-BE49-F238E27FC236}">
                <a16:creationId xmlns:a16="http://schemas.microsoft.com/office/drawing/2014/main" id="{65D53937-4C12-41A9-96A9-D197CE5CBC1B}"/>
              </a:ext>
            </a:extLst>
          </p:cNvPr>
          <p:cNvSpPr>
            <a:spLocks noGrp="1"/>
          </p:cNvSpPr>
          <p:nvPr>
            <p:ph type="body" sz="quarter" idx="48" hasCustomPrompt="1"/>
          </p:nvPr>
        </p:nvSpPr>
        <p:spPr>
          <a:xfrm>
            <a:off x="656801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0" name="Text Placeholder 10">
            <a:extLst>
              <a:ext uri="{FF2B5EF4-FFF2-40B4-BE49-F238E27FC236}">
                <a16:creationId xmlns:a16="http://schemas.microsoft.com/office/drawing/2014/main" id="{22259E25-16AB-42DF-83CC-F05BA57CFC25}"/>
              </a:ext>
            </a:extLst>
          </p:cNvPr>
          <p:cNvSpPr>
            <a:spLocks noGrp="1"/>
          </p:cNvSpPr>
          <p:nvPr>
            <p:ph type="body" sz="quarter" idx="49" hasCustomPrompt="1"/>
          </p:nvPr>
        </p:nvSpPr>
        <p:spPr>
          <a:xfrm>
            <a:off x="704002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1" name="Text Placeholder 10">
            <a:extLst>
              <a:ext uri="{FF2B5EF4-FFF2-40B4-BE49-F238E27FC236}">
                <a16:creationId xmlns:a16="http://schemas.microsoft.com/office/drawing/2014/main" id="{A5C84813-8A39-4A01-A745-700E1E5DF39E}"/>
              </a:ext>
            </a:extLst>
          </p:cNvPr>
          <p:cNvSpPr>
            <a:spLocks noGrp="1"/>
          </p:cNvSpPr>
          <p:nvPr>
            <p:ph type="body" sz="quarter" idx="50" hasCustomPrompt="1"/>
          </p:nvPr>
        </p:nvSpPr>
        <p:spPr>
          <a:xfrm>
            <a:off x="751204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2" name="Text Placeholder 10">
            <a:extLst>
              <a:ext uri="{FF2B5EF4-FFF2-40B4-BE49-F238E27FC236}">
                <a16:creationId xmlns:a16="http://schemas.microsoft.com/office/drawing/2014/main" id="{35B6B197-CBC9-474D-999F-6BF8B85ABC4B}"/>
              </a:ext>
            </a:extLst>
          </p:cNvPr>
          <p:cNvSpPr>
            <a:spLocks noGrp="1"/>
          </p:cNvSpPr>
          <p:nvPr>
            <p:ph type="body" sz="quarter" idx="51" hasCustomPrompt="1"/>
          </p:nvPr>
        </p:nvSpPr>
        <p:spPr>
          <a:xfrm>
            <a:off x="798406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3" name="Text Placeholder 10">
            <a:extLst>
              <a:ext uri="{FF2B5EF4-FFF2-40B4-BE49-F238E27FC236}">
                <a16:creationId xmlns:a16="http://schemas.microsoft.com/office/drawing/2014/main" id="{700D11F4-2B09-4504-9CF2-4E3A19B2F5F4}"/>
              </a:ext>
            </a:extLst>
          </p:cNvPr>
          <p:cNvSpPr>
            <a:spLocks noGrp="1"/>
          </p:cNvSpPr>
          <p:nvPr>
            <p:ph type="body" sz="quarter" idx="52" hasCustomPrompt="1"/>
          </p:nvPr>
        </p:nvSpPr>
        <p:spPr>
          <a:xfrm>
            <a:off x="845608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4" name="Text Placeholder 10">
            <a:extLst>
              <a:ext uri="{FF2B5EF4-FFF2-40B4-BE49-F238E27FC236}">
                <a16:creationId xmlns:a16="http://schemas.microsoft.com/office/drawing/2014/main" id="{DF28DDAA-9BDA-43BE-B173-D188212594C6}"/>
              </a:ext>
            </a:extLst>
          </p:cNvPr>
          <p:cNvSpPr>
            <a:spLocks noGrp="1"/>
          </p:cNvSpPr>
          <p:nvPr>
            <p:ph type="body" sz="quarter" idx="53" hasCustomPrompt="1"/>
          </p:nvPr>
        </p:nvSpPr>
        <p:spPr>
          <a:xfrm>
            <a:off x="892809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5" name="Text Placeholder 10">
            <a:extLst>
              <a:ext uri="{FF2B5EF4-FFF2-40B4-BE49-F238E27FC236}">
                <a16:creationId xmlns:a16="http://schemas.microsoft.com/office/drawing/2014/main" id="{A55FFBF8-4789-44A0-A9B2-841061C725FD}"/>
              </a:ext>
            </a:extLst>
          </p:cNvPr>
          <p:cNvSpPr>
            <a:spLocks noGrp="1"/>
          </p:cNvSpPr>
          <p:nvPr>
            <p:ph type="body" sz="quarter" idx="54" hasCustomPrompt="1"/>
          </p:nvPr>
        </p:nvSpPr>
        <p:spPr>
          <a:xfrm>
            <a:off x="1034414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6" name="Text Placeholder 10">
            <a:extLst>
              <a:ext uri="{FF2B5EF4-FFF2-40B4-BE49-F238E27FC236}">
                <a16:creationId xmlns:a16="http://schemas.microsoft.com/office/drawing/2014/main" id="{C33D9234-67AF-4493-9CED-B39D80A70A53}"/>
              </a:ext>
            </a:extLst>
          </p:cNvPr>
          <p:cNvSpPr>
            <a:spLocks noGrp="1"/>
          </p:cNvSpPr>
          <p:nvPr>
            <p:ph type="body" sz="quarter" idx="55" hasCustomPrompt="1"/>
          </p:nvPr>
        </p:nvSpPr>
        <p:spPr>
          <a:xfrm>
            <a:off x="940011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7" name="Text Placeholder 10">
            <a:extLst>
              <a:ext uri="{FF2B5EF4-FFF2-40B4-BE49-F238E27FC236}">
                <a16:creationId xmlns:a16="http://schemas.microsoft.com/office/drawing/2014/main" id="{98549725-B11A-4C4E-8DBF-F00E575D61D8}"/>
              </a:ext>
            </a:extLst>
          </p:cNvPr>
          <p:cNvSpPr>
            <a:spLocks noGrp="1"/>
          </p:cNvSpPr>
          <p:nvPr>
            <p:ph type="body" sz="quarter" idx="56" hasCustomPrompt="1"/>
          </p:nvPr>
        </p:nvSpPr>
        <p:spPr>
          <a:xfrm>
            <a:off x="987213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0" name="Text Placeholder 3">
            <a:extLst>
              <a:ext uri="{FF2B5EF4-FFF2-40B4-BE49-F238E27FC236}">
                <a16:creationId xmlns:a16="http://schemas.microsoft.com/office/drawing/2014/main" id="{204E7B1E-C17D-4443-B650-E72AD9AA463F}"/>
              </a:ext>
            </a:extLst>
          </p:cNvPr>
          <p:cNvSpPr>
            <a:spLocks noGrp="1"/>
          </p:cNvSpPr>
          <p:nvPr>
            <p:ph type="body" sz="quarter" idx="59" hasCustomPrompt="1"/>
          </p:nvPr>
        </p:nvSpPr>
        <p:spPr>
          <a:xfrm>
            <a:off x="4606680" y="2190750"/>
            <a:ext cx="1793875" cy="561975"/>
          </a:xfrm>
          <a:solidFill>
            <a:schemeClr val="bg1"/>
          </a:solidFill>
          <a:ln w="3175">
            <a:solidFill>
              <a:schemeClr val="accent1"/>
            </a:solidFill>
          </a:ln>
        </p:spPr>
        <p:txBody>
          <a:bodyPr tIns="36000" anchor="t"/>
          <a:lstStyle>
            <a:lvl1pPr marL="0" indent="0" algn="ctr">
              <a:buNone/>
              <a:defRPr sz="1600"/>
            </a:lvl1pPr>
          </a:lstStyle>
          <a:p>
            <a:pPr lvl="0"/>
            <a:r>
              <a:rPr lang="en-US" noProof="0"/>
              <a:t>Item Title</a:t>
            </a:r>
          </a:p>
        </p:txBody>
      </p:sp>
      <p:sp>
        <p:nvSpPr>
          <p:cNvPr id="41" name="Text Placeholder 36">
            <a:extLst>
              <a:ext uri="{FF2B5EF4-FFF2-40B4-BE49-F238E27FC236}">
                <a16:creationId xmlns:a16="http://schemas.microsoft.com/office/drawing/2014/main" id="{87DD778A-952C-41DC-A5F9-8023A7099828}"/>
              </a:ext>
            </a:extLst>
          </p:cNvPr>
          <p:cNvSpPr>
            <a:spLocks noGrp="1"/>
          </p:cNvSpPr>
          <p:nvPr>
            <p:ph type="body" sz="quarter" idx="60" hasCustomPrompt="1"/>
          </p:nvPr>
        </p:nvSpPr>
        <p:spPr>
          <a:xfrm>
            <a:off x="4658409" y="2505005"/>
            <a:ext cx="1690417" cy="224670"/>
          </a:xfrm>
        </p:spPr>
        <p:txBody>
          <a:bodyPr/>
          <a:lstStyle>
            <a:lvl1pPr marL="0" indent="0" algn="ctr">
              <a:buNone/>
              <a:defRPr sz="1200">
                <a:solidFill>
                  <a:schemeClr val="tx1">
                    <a:lumMod val="50000"/>
                    <a:lumOff val="50000"/>
                  </a:schemeClr>
                </a:solidFill>
              </a:defRPr>
            </a:lvl1pPr>
          </a:lstStyle>
          <a:p>
            <a:pPr lvl="0"/>
            <a:r>
              <a:rPr lang="en-US" noProof="0"/>
              <a:t>Month, Year</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38" name="Slide Number Placeholder 6">
            <a:extLst>
              <a:ext uri="{FF2B5EF4-FFF2-40B4-BE49-F238E27FC236}">
                <a16:creationId xmlns:a16="http://schemas.microsoft.com/office/drawing/2014/main" id="{C4B93A79-C848-FB4C-BF10-00BE7B66F061}"/>
              </a:ext>
            </a:extLst>
          </p:cNvPr>
          <p:cNvSpPr>
            <a:spLocks noGrp="1"/>
          </p:cNvSpPr>
          <p:nvPr>
            <p:ph type="sldNum" sz="quarter" idx="61"/>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9090058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am 3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8" name="Picture Placeholder 4">
            <a:extLst>
              <a:ext uri="{FF2B5EF4-FFF2-40B4-BE49-F238E27FC236}">
                <a16:creationId xmlns:a16="http://schemas.microsoft.com/office/drawing/2014/main" id="{EC13E70C-589A-40D0-83ED-C913136ACD7E}"/>
              </a:ext>
            </a:extLst>
          </p:cNvPr>
          <p:cNvSpPr>
            <a:spLocks noGrp="1"/>
          </p:cNvSpPr>
          <p:nvPr>
            <p:ph type="pic" sz="quarter" idx="14" hasCustomPrompt="1"/>
          </p:nvPr>
        </p:nvSpPr>
        <p:spPr>
          <a:xfrm>
            <a:off x="431800" y="1952049"/>
            <a:ext cx="1476951" cy="1476951"/>
          </a:xfrm>
          <a:solidFill>
            <a:schemeClr val="bg1">
              <a:lumMod val="95000"/>
              <a:alpha val="70000"/>
            </a:schemeClr>
          </a:solidFill>
          <a:ln w="12700" cap="flat">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39" name="Text Placeholder 8">
            <a:extLst>
              <a:ext uri="{FF2B5EF4-FFF2-40B4-BE49-F238E27FC236}">
                <a16:creationId xmlns:a16="http://schemas.microsoft.com/office/drawing/2014/main" id="{A975B89D-7E01-4CB2-ABC7-5CFAB076441A}"/>
              </a:ext>
            </a:extLst>
          </p:cNvPr>
          <p:cNvSpPr>
            <a:spLocks noGrp="1"/>
          </p:cNvSpPr>
          <p:nvPr>
            <p:ph type="body" sz="quarter" idx="15" hasCustomPrompt="1"/>
          </p:nvPr>
        </p:nvSpPr>
        <p:spPr>
          <a:xfrm>
            <a:off x="431800"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42" name="Text Placeholder 10">
            <a:extLst>
              <a:ext uri="{FF2B5EF4-FFF2-40B4-BE49-F238E27FC236}">
                <a16:creationId xmlns:a16="http://schemas.microsoft.com/office/drawing/2014/main" id="{A4230AA3-993A-4092-A471-053453DEF31B}"/>
              </a:ext>
            </a:extLst>
          </p:cNvPr>
          <p:cNvSpPr>
            <a:spLocks noGrp="1"/>
          </p:cNvSpPr>
          <p:nvPr>
            <p:ph type="body" sz="quarter" idx="16" hasCustomPrompt="1"/>
          </p:nvPr>
        </p:nvSpPr>
        <p:spPr>
          <a:xfrm>
            <a:off x="431800"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3" name="Text Placeholder 8">
            <a:extLst>
              <a:ext uri="{FF2B5EF4-FFF2-40B4-BE49-F238E27FC236}">
                <a16:creationId xmlns:a16="http://schemas.microsoft.com/office/drawing/2014/main" id="{91052B18-094B-44AE-B97A-C724CAB4A96B}"/>
              </a:ext>
            </a:extLst>
          </p:cNvPr>
          <p:cNvSpPr>
            <a:spLocks noGrp="1"/>
          </p:cNvSpPr>
          <p:nvPr>
            <p:ph type="body" sz="quarter" idx="33" hasCustomPrompt="1"/>
          </p:nvPr>
        </p:nvSpPr>
        <p:spPr>
          <a:xfrm>
            <a:off x="431800"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4" name="Picture Placeholder 4">
            <a:extLst>
              <a:ext uri="{FF2B5EF4-FFF2-40B4-BE49-F238E27FC236}">
                <a16:creationId xmlns:a16="http://schemas.microsoft.com/office/drawing/2014/main" id="{45BB7166-E008-49D6-8450-A5312FEF5DA3}"/>
              </a:ext>
            </a:extLst>
          </p:cNvPr>
          <p:cNvSpPr>
            <a:spLocks noGrp="1"/>
          </p:cNvSpPr>
          <p:nvPr>
            <p:ph type="pic" sz="quarter" idx="34" hasCustomPrompt="1"/>
          </p:nvPr>
        </p:nvSpPr>
        <p:spPr>
          <a:xfrm>
            <a:off x="4088297" y="1952049"/>
            <a:ext cx="1476951" cy="1476951"/>
          </a:xfrm>
          <a:solidFill>
            <a:schemeClr val="bg1">
              <a:lumMod val="95000"/>
              <a:alpha val="70000"/>
            </a:schemeClr>
          </a:solidFill>
          <a:ln w="12700" cap="flat">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45" name="Text Placeholder 8">
            <a:extLst>
              <a:ext uri="{FF2B5EF4-FFF2-40B4-BE49-F238E27FC236}">
                <a16:creationId xmlns:a16="http://schemas.microsoft.com/office/drawing/2014/main" id="{0AE9D0EE-057F-4334-8F2F-646129CE3052}"/>
              </a:ext>
            </a:extLst>
          </p:cNvPr>
          <p:cNvSpPr>
            <a:spLocks noGrp="1"/>
          </p:cNvSpPr>
          <p:nvPr>
            <p:ph type="body" sz="quarter" idx="35" hasCustomPrompt="1"/>
          </p:nvPr>
        </p:nvSpPr>
        <p:spPr>
          <a:xfrm>
            <a:off x="4088297"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46" name="Text Placeholder 10">
            <a:extLst>
              <a:ext uri="{FF2B5EF4-FFF2-40B4-BE49-F238E27FC236}">
                <a16:creationId xmlns:a16="http://schemas.microsoft.com/office/drawing/2014/main" id="{63EC5DB9-C6BA-4136-BE69-07558AC30E96}"/>
              </a:ext>
            </a:extLst>
          </p:cNvPr>
          <p:cNvSpPr>
            <a:spLocks noGrp="1"/>
          </p:cNvSpPr>
          <p:nvPr>
            <p:ph type="body" sz="quarter" idx="36" hasCustomPrompt="1"/>
          </p:nvPr>
        </p:nvSpPr>
        <p:spPr>
          <a:xfrm>
            <a:off x="4088297"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7" name="Text Placeholder 8">
            <a:extLst>
              <a:ext uri="{FF2B5EF4-FFF2-40B4-BE49-F238E27FC236}">
                <a16:creationId xmlns:a16="http://schemas.microsoft.com/office/drawing/2014/main" id="{99CC3712-4773-4EA8-B93D-6D6062E08631}"/>
              </a:ext>
            </a:extLst>
          </p:cNvPr>
          <p:cNvSpPr>
            <a:spLocks noGrp="1"/>
          </p:cNvSpPr>
          <p:nvPr>
            <p:ph type="body" sz="quarter" idx="37" hasCustomPrompt="1"/>
          </p:nvPr>
        </p:nvSpPr>
        <p:spPr>
          <a:xfrm>
            <a:off x="4088297"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8" name="Picture Placeholder 4">
            <a:extLst>
              <a:ext uri="{FF2B5EF4-FFF2-40B4-BE49-F238E27FC236}">
                <a16:creationId xmlns:a16="http://schemas.microsoft.com/office/drawing/2014/main" id="{B8CCF0D9-2E35-46E1-9212-1B3509896D23}"/>
              </a:ext>
            </a:extLst>
          </p:cNvPr>
          <p:cNvSpPr>
            <a:spLocks noGrp="1"/>
          </p:cNvSpPr>
          <p:nvPr>
            <p:ph type="pic" sz="quarter" idx="38" hasCustomPrompt="1"/>
          </p:nvPr>
        </p:nvSpPr>
        <p:spPr>
          <a:xfrm>
            <a:off x="7744794" y="1952049"/>
            <a:ext cx="1476951" cy="1476951"/>
          </a:xfrm>
          <a:solidFill>
            <a:schemeClr val="bg1">
              <a:lumMod val="95000"/>
              <a:alpha val="70000"/>
            </a:schemeClr>
          </a:solidFill>
          <a:ln w="12700" cap="flat">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49" name="Text Placeholder 8">
            <a:extLst>
              <a:ext uri="{FF2B5EF4-FFF2-40B4-BE49-F238E27FC236}">
                <a16:creationId xmlns:a16="http://schemas.microsoft.com/office/drawing/2014/main" id="{D919871E-8721-4C49-8AB2-C0D348DAFA5B}"/>
              </a:ext>
            </a:extLst>
          </p:cNvPr>
          <p:cNvSpPr>
            <a:spLocks noGrp="1"/>
          </p:cNvSpPr>
          <p:nvPr>
            <p:ph type="body" sz="quarter" idx="39" hasCustomPrompt="1"/>
          </p:nvPr>
        </p:nvSpPr>
        <p:spPr>
          <a:xfrm>
            <a:off x="7744794"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50" name="Text Placeholder 10">
            <a:extLst>
              <a:ext uri="{FF2B5EF4-FFF2-40B4-BE49-F238E27FC236}">
                <a16:creationId xmlns:a16="http://schemas.microsoft.com/office/drawing/2014/main" id="{7D780DEF-5C9E-4113-965F-1F5355E35E52}"/>
              </a:ext>
            </a:extLst>
          </p:cNvPr>
          <p:cNvSpPr>
            <a:spLocks noGrp="1"/>
          </p:cNvSpPr>
          <p:nvPr>
            <p:ph type="body" sz="quarter" idx="40" hasCustomPrompt="1"/>
          </p:nvPr>
        </p:nvSpPr>
        <p:spPr>
          <a:xfrm>
            <a:off x="7744794"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51" name="Text Placeholder 8">
            <a:extLst>
              <a:ext uri="{FF2B5EF4-FFF2-40B4-BE49-F238E27FC236}">
                <a16:creationId xmlns:a16="http://schemas.microsoft.com/office/drawing/2014/main" id="{3BC28981-C986-493A-8659-FAE5C4402348}"/>
              </a:ext>
            </a:extLst>
          </p:cNvPr>
          <p:cNvSpPr>
            <a:spLocks noGrp="1"/>
          </p:cNvSpPr>
          <p:nvPr>
            <p:ph type="body" sz="quarter" idx="41" hasCustomPrompt="1"/>
          </p:nvPr>
        </p:nvSpPr>
        <p:spPr>
          <a:xfrm>
            <a:off x="7744794"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18" name="Slide Number Placeholder 6">
            <a:extLst>
              <a:ext uri="{FF2B5EF4-FFF2-40B4-BE49-F238E27FC236}">
                <a16:creationId xmlns:a16="http://schemas.microsoft.com/office/drawing/2014/main" id="{AE8F62FC-AFDE-3E45-856E-4C504FC42FEC}"/>
              </a:ext>
            </a:extLst>
          </p:cNvPr>
          <p:cNvSpPr>
            <a:spLocks noGrp="1"/>
          </p:cNvSpPr>
          <p:nvPr>
            <p:ph type="sldNum" sz="quarter" idx="42"/>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32126431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am 6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8" name="Picture Placeholder 15">
            <a:extLst>
              <a:ext uri="{FF2B5EF4-FFF2-40B4-BE49-F238E27FC236}">
                <a16:creationId xmlns:a16="http://schemas.microsoft.com/office/drawing/2014/main" id="{12424001-B070-42CA-89F1-75B99FC8EDEF}"/>
              </a:ext>
            </a:extLst>
          </p:cNvPr>
          <p:cNvSpPr>
            <a:spLocks noGrp="1"/>
          </p:cNvSpPr>
          <p:nvPr>
            <p:ph type="pic" sz="quarter" idx="41"/>
          </p:nvPr>
        </p:nvSpPr>
        <p:spPr>
          <a:xfrm>
            <a:off x="492656" y="2256300"/>
            <a:ext cx="1217130" cy="1217130"/>
          </a:xfrm>
          <a:noFill/>
          <a:ln w="12700" cap="sq">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18" name="Text Placeholder 8">
            <a:extLst>
              <a:ext uri="{FF2B5EF4-FFF2-40B4-BE49-F238E27FC236}">
                <a16:creationId xmlns:a16="http://schemas.microsoft.com/office/drawing/2014/main" id="{CCB83A93-C7AE-47A8-B9E0-8263B17F95ED}"/>
              </a:ext>
            </a:extLst>
          </p:cNvPr>
          <p:cNvSpPr>
            <a:spLocks noGrp="1"/>
          </p:cNvSpPr>
          <p:nvPr>
            <p:ph type="body" sz="quarter" idx="17" hasCustomPrompt="1"/>
          </p:nvPr>
        </p:nvSpPr>
        <p:spPr>
          <a:xfrm>
            <a:off x="1867409"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19" name="Text Placeholder 10">
            <a:extLst>
              <a:ext uri="{FF2B5EF4-FFF2-40B4-BE49-F238E27FC236}">
                <a16:creationId xmlns:a16="http://schemas.microsoft.com/office/drawing/2014/main" id="{39B06680-6760-4677-A285-43552615E9EA}"/>
              </a:ext>
            </a:extLst>
          </p:cNvPr>
          <p:cNvSpPr>
            <a:spLocks noGrp="1"/>
          </p:cNvSpPr>
          <p:nvPr>
            <p:ph type="body" sz="quarter" idx="18" hasCustomPrompt="1"/>
          </p:nvPr>
        </p:nvSpPr>
        <p:spPr>
          <a:xfrm>
            <a:off x="1883223"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29" name="Picture Placeholder 15">
            <a:extLst>
              <a:ext uri="{FF2B5EF4-FFF2-40B4-BE49-F238E27FC236}">
                <a16:creationId xmlns:a16="http://schemas.microsoft.com/office/drawing/2014/main" id="{06D803D4-7F73-49F7-9CC0-E376C2AB01D5}"/>
              </a:ext>
            </a:extLst>
          </p:cNvPr>
          <p:cNvSpPr>
            <a:spLocks noGrp="1"/>
          </p:cNvSpPr>
          <p:nvPr>
            <p:ph type="pic" sz="quarter" idx="42"/>
          </p:nvPr>
        </p:nvSpPr>
        <p:spPr>
          <a:xfrm>
            <a:off x="4060200" y="2256300"/>
            <a:ext cx="1217130" cy="1217130"/>
          </a:xfrm>
          <a:noFill/>
          <a:ln w="12700" cap="sq">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36" name="Text Placeholder 8">
            <a:extLst>
              <a:ext uri="{FF2B5EF4-FFF2-40B4-BE49-F238E27FC236}">
                <a16:creationId xmlns:a16="http://schemas.microsoft.com/office/drawing/2014/main" id="{699E3971-F6B4-4373-8EB1-BC6983DD8270}"/>
              </a:ext>
            </a:extLst>
          </p:cNvPr>
          <p:cNvSpPr>
            <a:spLocks noGrp="1"/>
          </p:cNvSpPr>
          <p:nvPr>
            <p:ph type="body" sz="quarter" idx="49" hasCustomPrompt="1"/>
          </p:nvPr>
        </p:nvSpPr>
        <p:spPr>
          <a:xfrm>
            <a:off x="5434954"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37" name="Text Placeholder 10">
            <a:extLst>
              <a:ext uri="{FF2B5EF4-FFF2-40B4-BE49-F238E27FC236}">
                <a16:creationId xmlns:a16="http://schemas.microsoft.com/office/drawing/2014/main" id="{3DF8F758-B96D-49B8-83B7-07FA39EFE0AB}"/>
              </a:ext>
            </a:extLst>
          </p:cNvPr>
          <p:cNvSpPr>
            <a:spLocks noGrp="1"/>
          </p:cNvSpPr>
          <p:nvPr>
            <p:ph type="body" sz="quarter" idx="50" hasCustomPrompt="1"/>
          </p:nvPr>
        </p:nvSpPr>
        <p:spPr>
          <a:xfrm>
            <a:off x="5442861"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30" name="Picture Placeholder 15">
            <a:extLst>
              <a:ext uri="{FF2B5EF4-FFF2-40B4-BE49-F238E27FC236}">
                <a16:creationId xmlns:a16="http://schemas.microsoft.com/office/drawing/2014/main" id="{55A4F561-30F1-443F-9FFB-05E1EC71524E}"/>
              </a:ext>
            </a:extLst>
          </p:cNvPr>
          <p:cNvSpPr>
            <a:spLocks noGrp="1"/>
          </p:cNvSpPr>
          <p:nvPr>
            <p:ph type="pic" sz="quarter" idx="43"/>
          </p:nvPr>
        </p:nvSpPr>
        <p:spPr>
          <a:xfrm>
            <a:off x="7627744" y="2256300"/>
            <a:ext cx="1217130" cy="1217130"/>
          </a:xfrm>
          <a:noFill/>
          <a:ln w="12700" cap="sq">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40" name="Text Placeholder 8">
            <a:extLst>
              <a:ext uri="{FF2B5EF4-FFF2-40B4-BE49-F238E27FC236}">
                <a16:creationId xmlns:a16="http://schemas.microsoft.com/office/drawing/2014/main" id="{DE4E9879-1917-4C45-A8A2-C6A2856F5F24}"/>
              </a:ext>
            </a:extLst>
          </p:cNvPr>
          <p:cNvSpPr>
            <a:spLocks noGrp="1"/>
          </p:cNvSpPr>
          <p:nvPr>
            <p:ph type="body" sz="quarter" idx="51" hasCustomPrompt="1"/>
          </p:nvPr>
        </p:nvSpPr>
        <p:spPr>
          <a:xfrm>
            <a:off x="9002499"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41" name="Text Placeholder 10">
            <a:extLst>
              <a:ext uri="{FF2B5EF4-FFF2-40B4-BE49-F238E27FC236}">
                <a16:creationId xmlns:a16="http://schemas.microsoft.com/office/drawing/2014/main" id="{80B361D9-9110-42D7-8F62-08046E843CF1}"/>
              </a:ext>
            </a:extLst>
          </p:cNvPr>
          <p:cNvSpPr>
            <a:spLocks noGrp="1"/>
          </p:cNvSpPr>
          <p:nvPr>
            <p:ph type="body" sz="quarter" idx="52" hasCustomPrompt="1"/>
          </p:nvPr>
        </p:nvSpPr>
        <p:spPr>
          <a:xfrm>
            <a:off x="9002499"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4" name="Picture Placeholder 15">
            <a:extLst>
              <a:ext uri="{FF2B5EF4-FFF2-40B4-BE49-F238E27FC236}">
                <a16:creationId xmlns:a16="http://schemas.microsoft.com/office/drawing/2014/main" id="{E9836B2F-D2CC-4A47-A3FE-016E92B80252}"/>
              </a:ext>
            </a:extLst>
          </p:cNvPr>
          <p:cNvSpPr>
            <a:spLocks noGrp="1"/>
          </p:cNvSpPr>
          <p:nvPr>
            <p:ph type="pic" sz="quarter" idx="55"/>
          </p:nvPr>
        </p:nvSpPr>
        <p:spPr>
          <a:xfrm>
            <a:off x="492656" y="4023015"/>
            <a:ext cx="1217130" cy="1217130"/>
          </a:xfrm>
          <a:noFill/>
          <a:ln w="12700" cap="sq">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52" name="Text Placeholder 8">
            <a:extLst>
              <a:ext uri="{FF2B5EF4-FFF2-40B4-BE49-F238E27FC236}">
                <a16:creationId xmlns:a16="http://schemas.microsoft.com/office/drawing/2014/main" id="{DF76BDBD-A22E-4EFB-A3D1-749F2F3F7894}"/>
              </a:ext>
            </a:extLst>
          </p:cNvPr>
          <p:cNvSpPr>
            <a:spLocks noGrp="1"/>
          </p:cNvSpPr>
          <p:nvPr>
            <p:ph type="body" sz="quarter" idx="53" hasCustomPrompt="1"/>
          </p:nvPr>
        </p:nvSpPr>
        <p:spPr>
          <a:xfrm>
            <a:off x="1867409"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53" name="Text Placeholder 10">
            <a:extLst>
              <a:ext uri="{FF2B5EF4-FFF2-40B4-BE49-F238E27FC236}">
                <a16:creationId xmlns:a16="http://schemas.microsoft.com/office/drawing/2014/main" id="{24F46B22-F83C-498E-920C-FE194F8F2E56}"/>
              </a:ext>
            </a:extLst>
          </p:cNvPr>
          <p:cNvSpPr>
            <a:spLocks noGrp="1"/>
          </p:cNvSpPr>
          <p:nvPr>
            <p:ph type="body" sz="quarter" idx="54" hasCustomPrompt="1"/>
          </p:nvPr>
        </p:nvSpPr>
        <p:spPr>
          <a:xfrm>
            <a:off x="1883223"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5" name="Picture Placeholder 15">
            <a:extLst>
              <a:ext uri="{FF2B5EF4-FFF2-40B4-BE49-F238E27FC236}">
                <a16:creationId xmlns:a16="http://schemas.microsoft.com/office/drawing/2014/main" id="{02EC6DDF-472F-47FF-AB50-84DEB99BB340}"/>
              </a:ext>
            </a:extLst>
          </p:cNvPr>
          <p:cNvSpPr>
            <a:spLocks noGrp="1"/>
          </p:cNvSpPr>
          <p:nvPr>
            <p:ph type="pic" sz="quarter" idx="56"/>
          </p:nvPr>
        </p:nvSpPr>
        <p:spPr>
          <a:xfrm>
            <a:off x="4060200" y="4023015"/>
            <a:ext cx="1217130" cy="1217130"/>
          </a:xfrm>
          <a:noFill/>
          <a:ln w="12700" cap="sq">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57" name="Text Placeholder 8">
            <a:extLst>
              <a:ext uri="{FF2B5EF4-FFF2-40B4-BE49-F238E27FC236}">
                <a16:creationId xmlns:a16="http://schemas.microsoft.com/office/drawing/2014/main" id="{AF5761D3-6448-4A50-A12B-FA61DEC69082}"/>
              </a:ext>
            </a:extLst>
          </p:cNvPr>
          <p:cNvSpPr>
            <a:spLocks noGrp="1"/>
          </p:cNvSpPr>
          <p:nvPr>
            <p:ph type="body" sz="quarter" idx="58" hasCustomPrompt="1"/>
          </p:nvPr>
        </p:nvSpPr>
        <p:spPr>
          <a:xfrm>
            <a:off x="5434954"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58" name="Text Placeholder 10">
            <a:extLst>
              <a:ext uri="{FF2B5EF4-FFF2-40B4-BE49-F238E27FC236}">
                <a16:creationId xmlns:a16="http://schemas.microsoft.com/office/drawing/2014/main" id="{9614D939-F32E-421B-AA15-1AAE280558C2}"/>
              </a:ext>
            </a:extLst>
          </p:cNvPr>
          <p:cNvSpPr>
            <a:spLocks noGrp="1"/>
          </p:cNvSpPr>
          <p:nvPr>
            <p:ph type="body" sz="quarter" idx="59" hasCustomPrompt="1"/>
          </p:nvPr>
        </p:nvSpPr>
        <p:spPr>
          <a:xfrm>
            <a:off x="5442861"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6" name="Picture Placeholder 15">
            <a:extLst>
              <a:ext uri="{FF2B5EF4-FFF2-40B4-BE49-F238E27FC236}">
                <a16:creationId xmlns:a16="http://schemas.microsoft.com/office/drawing/2014/main" id="{B6BBF386-2A9D-4CE1-BEA4-F34ECCB54C5B}"/>
              </a:ext>
            </a:extLst>
          </p:cNvPr>
          <p:cNvSpPr>
            <a:spLocks noGrp="1"/>
          </p:cNvSpPr>
          <p:nvPr>
            <p:ph type="pic" sz="quarter" idx="57"/>
          </p:nvPr>
        </p:nvSpPr>
        <p:spPr>
          <a:xfrm>
            <a:off x="7627744" y="4023015"/>
            <a:ext cx="1217130" cy="1217130"/>
          </a:xfrm>
          <a:noFill/>
          <a:ln w="12700" cap="sq">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59" name="Text Placeholder 8">
            <a:extLst>
              <a:ext uri="{FF2B5EF4-FFF2-40B4-BE49-F238E27FC236}">
                <a16:creationId xmlns:a16="http://schemas.microsoft.com/office/drawing/2014/main" id="{B91087F7-10AB-48EF-BA8D-F8FA69431013}"/>
              </a:ext>
            </a:extLst>
          </p:cNvPr>
          <p:cNvSpPr>
            <a:spLocks noGrp="1"/>
          </p:cNvSpPr>
          <p:nvPr>
            <p:ph type="body" sz="quarter" idx="60" hasCustomPrompt="1"/>
          </p:nvPr>
        </p:nvSpPr>
        <p:spPr>
          <a:xfrm>
            <a:off x="9002499"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60" name="Text Placeholder 10">
            <a:extLst>
              <a:ext uri="{FF2B5EF4-FFF2-40B4-BE49-F238E27FC236}">
                <a16:creationId xmlns:a16="http://schemas.microsoft.com/office/drawing/2014/main" id="{66D5770C-6F0D-4847-9DCB-025E17E91441}"/>
              </a:ext>
            </a:extLst>
          </p:cNvPr>
          <p:cNvSpPr>
            <a:spLocks noGrp="1"/>
          </p:cNvSpPr>
          <p:nvPr>
            <p:ph type="body" sz="quarter" idx="61" hasCustomPrompt="1"/>
          </p:nvPr>
        </p:nvSpPr>
        <p:spPr>
          <a:xfrm>
            <a:off x="9002499"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24" name="Slide Number Placeholder 6">
            <a:extLst>
              <a:ext uri="{FF2B5EF4-FFF2-40B4-BE49-F238E27FC236}">
                <a16:creationId xmlns:a16="http://schemas.microsoft.com/office/drawing/2014/main" id="{694CD2E2-CA8B-354D-8563-5AC361B78B27}"/>
              </a:ext>
            </a:extLst>
          </p:cNvPr>
          <p:cNvSpPr>
            <a:spLocks noGrp="1"/>
          </p:cNvSpPr>
          <p:nvPr>
            <p:ph type="sldNum" sz="quarter" idx="62"/>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32128930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D93E3A8D-44B7-4CCB-AEEA-A0EF560F1504}"/>
              </a:ext>
            </a:extLst>
          </p:cNvPr>
          <p:cNvSpPr>
            <a:spLocks noGrp="1"/>
          </p:cNvSpPr>
          <p:nvPr>
            <p:ph type="sldNum" sz="quarter" idx="13"/>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17345016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Title 4">
            <a:extLst>
              <a:ext uri="{FF2B5EF4-FFF2-40B4-BE49-F238E27FC236}">
                <a16:creationId xmlns:a16="http://schemas.microsoft.com/office/drawing/2014/main" id="{05CD2AAA-246C-4A45-BE24-C1A9DB1D3C6B}"/>
              </a:ext>
            </a:extLst>
          </p:cNvPr>
          <p:cNvSpPr>
            <a:spLocks noGrp="1"/>
          </p:cNvSpPr>
          <p:nvPr>
            <p:ph type="title"/>
          </p:nvPr>
        </p:nvSpPr>
        <p:spPr>
          <a:xfrm>
            <a:off x="432000" y="432000"/>
            <a:ext cx="10143235" cy="432000"/>
          </a:xfrm>
        </p:spPr>
        <p:txBody>
          <a:bodyPr/>
          <a:lstStyle/>
          <a:p>
            <a:r>
              <a:rPr lang="en-US" noProof="0"/>
              <a:t>Click to edit Master title style</a:t>
            </a:r>
          </a:p>
        </p:txBody>
      </p:sp>
      <p:sp>
        <p:nvSpPr>
          <p:cNvPr id="7" name="Slide Number Placeholder 6">
            <a:extLst>
              <a:ext uri="{FF2B5EF4-FFF2-40B4-BE49-F238E27FC236}">
                <a16:creationId xmlns:a16="http://schemas.microsoft.com/office/drawing/2014/main" id="{005A0092-7256-3C4E-857B-D93B1A8D2CC7}"/>
              </a:ext>
            </a:extLst>
          </p:cNvPr>
          <p:cNvSpPr>
            <a:spLocks noGrp="1"/>
          </p:cNvSpPr>
          <p:nvPr>
            <p:ph type="sldNum" sz="quarter" idx="14"/>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
        <p:nvSpPr>
          <p:cNvPr id="8" name="Content Placeholder 2">
            <a:extLst>
              <a:ext uri="{FF2B5EF4-FFF2-40B4-BE49-F238E27FC236}">
                <a16:creationId xmlns:a16="http://schemas.microsoft.com/office/drawing/2014/main" id="{109829B2-67B8-42AF-A8F6-0483C504E33A}"/>
              </a:ext>
            </a:extLst>
          </p:cNvPr>
          <p:cNvSpPr>
            <a:spLocks noGrp="1"/>
          </p:cNvSpPr>
          <p:nvPr>
            <p:ph sz="half" idx="1" hasCustomPrompt="1"/>
          </p:nvPr>
        </p:nvSpPr>
        <p:spPr>
          <a:xfrm>
            <a:off x="432000" y="1197204"/>
            <a:ext cx="4865864" cy="497975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Content Placeholder 3">
            <a:extLst>
              <a:ext uri="{FF2B5EF4-FFF2-40B4-BE49-F238E27FC236}">
                <a16:creationId xmlns:a16="http://schemas.microsoft.com/office/drawing/2014/main" id="{D0953015-A379-403E-8191-D885E217C757}"/>
              </a:ext>
            </a:extLst>
          </p:cNvPr>
          <p:cNvSpPr>
            <a:spLocks noGrp="1"/>
          </p:cNvSpPr>
          <p:nvPr>
            <p:ph sz="half" idx="2" hasCustomPrompt="1"/>
          </p:nvPr>
        </p:nvSpPr>
        <p:spPr>
          <a:xfrm>
            <a:off x="5709372" y="1197204"/>
            <a:ext cx="4865864" cy="497975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915521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152000"/>
            <a:ext cx="3240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hasCustomPrompt="1"/>
          </p:nvPr>
        </p:nvSpPr>
        <p:spPr>
          <a:xfrm>
            <a:off x="3883617" y="1152000"/>
            <a:ext cx="3240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10">
            <a:extLst>
              <a:ext uri="{FF2B5EF4-FFF2-40B4-BE49-F238E27FC236}">
                <a16:creationId xmlns:a16="http://schemas.microsoft.com/office/drawing/2014/main" id="{5B4A252E-78C9-4F76-98A4-A4B580AD072A}"/>
              </a:ext>
            </a:extLst>
          </p:cNvPr>
          <p:cNvSpPr>
            <a:spLocks noGrp="1"/>
          </p:cNvSpPr>
          <p:nvPr>
            <p:ph type="body" sz="quarter" idx="13" hasCustomPrompt="1"/>
          </p:nvPr>
        </p:nvSpPr>
        <p:spPr>
          <a:xfrm>
            <a:off x="7335235" y="1152000"/>
            <a:ext cx="3240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Title 5">
            <a:extLst>
              <a:ext uri="{FF2B5EF4-FFF2-40B4-BE49-F238E27FC236}">
                <a16:creationId xmlns:a16="http://schemas.microsoft.com/office/drawing/2014/main" id="{BC3A1E70-888C-457D-AFFC-B6844C5A7A9B}"/>
              </a:ext>
            </a:extLst>
          </p:cNvPr>
          <p:cNvSpPr>
            <a:spLocks noGrp="1"/>
          </p:cNvSpPr>
          <p:nvPr>
            <p:ph type="title"/>
          </p:nvPr>
        </p:nvSpPr>
        <p:spPr>
          <a:xfrm>
            <a:off x="432000" y="432000"/>
            <a:ext cx="10143235" cy="432000"/>
          </a:xfrm>
        </p:spPr>
        <p:txBody>
          <a:bodyPr/>
          <a:lstStyle/>
          <a:p>
            <a:r>
              <a:rPr lang="en-US" noProof="0"/>
              <a:t>Click to edit Master title style</a:t>
            </a:r>
          </a:p>
        </p:txBody>
      </p:sp>
      <p:sp>
        <p:nvSpPr>
          <p:cNvPr id="9" name="Slide Number Placeholder 6">
            <a:extLst>
              <a:ext uri="{FF2B5EF4-FFF2-40B4-BE49-F238E27FC236}">
                <a16:creationId xmlns:a16="http://schemas.microsoft.com/office/drawing/2014/main" id="{DB8ADDC7-03DF-504A-BCB2-CD59459CCF54}"/>
              </a:ext>
            </a:extLst>
          </p:cNvPr>
          <p:cNvSpPr>
            <a:spLocks noGrp="1"/>
          </p:cNvSpPr>
          <p:nvPr>
            <p:ph type="sldNum" sz="quarter" idx="15"/>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2654388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ith Image 2">
    <p:bg>
      <p:bgPr>
        <a:solidFill>
          <a:schemeClr val="accent4"/>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EC9DDC4F-A427-4A89-A8C8-29E5B3636915}"/>
              </a:ext>
            </a:extLst>
          </p:cNvPr>
          <p:cNvGrpSpPr/>
          <p:nvPr userDrawn="1"/>
        </p:nvGrpSpPr>
        <p:grpSpPr>
          <a:xfrm>
            <a:off x="5277678" y="0"/>
            <a:ext cx="5676382" cy="6858000"/>
            <a:chOff x="0" y="0"/>
            <a:chExt cx="12192000" cy="6858000"/>
          </a:xfrm>
          <a:solidFill>
            <a:schemeClr val="accent1"/>
          </a:solidFill>
        </p:grpSpPr>
        <p:sp>
          <p:nvSpPr>
            <p:cNvPr id="16" name="Rectangle 15">
              <a:extLst>
                <a:ext uri="{FF2B5EF4-FFF2-40B4-BE49-F238E27FC236}">
                  <a16:creationId xmlns:a16="http://schemas.microsoft.com/office/drawing/2014/main" id="{2116DDCD-23BC-4768-B673-35E1C415BFCE}"/>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290EB2DE-F6E9-449A-BC72-D4F6DBBB6343}"/>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Picture Placeholder 22">
            <a:extLst>
              <a:ext uri="{FF2B5EF4-FFF2-40B4-BE49-F238E27FC236}">
                <a16:creationId xmlns:a16="http://schemas.microsoft.com/office/drawing/2014/main" id="{96DB5B0F-1BA3-4AE0-9821-FC62BA98D422}"/>
              </a:ext>
            </a:extLst>
          </p:cNvPr>
          <p:cNvSpPr>
            <a:spLocks noGrp="1"/>
          </p:cNvSpPr>
          <p:nvPr>
            <p:ph type="pic" sz="quarter" idx="10" hasCustomPrompt="1"/>
          </p:nvPr>
        </p:nvSpPr>
        <p:spPr>
          <a:xfrm>
            <a:off x="136525" y="136525"/>
            <a:ext cx="10817535" cy="6584950"/>
          </a:xfrm>
        </p:spPr>
        <p:txBody>
          <a:bodyPr lIns="1080000" tIns="0" r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ooter Placeholder 5">
            <a:extLst>
              <a:ext uri="{FF2B5EF4-FFF2-40B4-BE49-F238E27FC236}">
                <a16:creationId xmlns:a16="http://schemas.microsoft.com/office/drawing/2014/main" id="{8183FF27-EC9A-4B3B-8FC8-8C0B22BAF41E}"/>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66BEA673-E77B-454E-A2E7-937820AAEFF4}"/>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Click to edit your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24519703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152000"/>
            <a:ext cx="1908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490809" y="1152525"/>
            <a:ext cx="1908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4549618" y="1152525"/>
            <a:ext cx="1908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4">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6608427" y="1148060"/>
            <a:ext cx="1908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16">
            <a:extLst>
              <a:ext uri="{FF2B5EF4-FFF2-40B4-BE49-F238E27FC236}">
                <a16:creationId xmlns:a16="http://schemas.microsoft.com/office/drawing/2014/main" id="{77D6BBBA-F4A3-45D4-91BC-A405FFDC7C3D}"/>
              </a:ext>
            </a:extLst>
          </p:cNvPr>
          <p:cNvSpPr>
            <a:spLocks noGrp="1"/>
          </p:cNvSpPr>
          <p:nvPr>
            <p:ph type="body" sz="quarter" idx="15" hasCustomPrompt="1"/>
          </p:nvPr>
        </p:nvSpPr>
        <p:spPr>
          <a:xfrm>
            <a:off x="8667235" y="1152525"/>
            <a:ext cx="1908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Title 5">
            <a:extLst>
              <a:ext uri="{FF2B5EF4-FFF2-40B4-BE49-F238E27FC236}">
                <a16:creationId xmlns:a16="http://schemas.microsoft.com/office/drawing/2014/main" id="{0219BBF2-DEB7-4E8E-8C83-D3D10FA6E37E}"/>
              </a:ext>
            </a:extLst>
          </p:cNvPr>
          <p:cNvSpPr>
            <a:spLocks noGrp="1"/>
          </p:cNvSpPr>
          <p:nvPr>
            <p:ph type="title"/>
          </p:nvPr>
        </p:nvSpPr>
        <p:spPr>
          <a:xfrm>
            <a:off x="432000" y="432000"/>
            <a:ext cx="10143235" cy="432000"/>
          </a:xfrm>
        </p:spPr>
        <p:txBody>
          <a:bodyPr/>
          <a:lstStyle/>
          <a:p>
            <a:r>
              <a:rPr lang="en-US" noProof="0"/>
              <a:t>Click to edit Master title style</a:t>
            </a:r>
          </a:p>
        </p:txBody>
      </p:sp>
      <p:sp>
        <p:nvSpPr>
          <p:cNvPr id="10" name="Slide Number Placeholder 6">
            <a:extLst>
              <a:ext uri="{FF2B5EF4-FFF2-40B4-BE49-F238E27FC236}">
                <a16:creationId xmlns:a16="http://schemas.microsoft.com/office/drawing/2014/main" id="{08BEF633-490C-6441-95CA-B2301D2D96DC}"/>
              </a:ext>
            </a:extLst>
          </p:cNvPr>
          <p:cNvSpPr>
            <a:spLocks noGrp="1"/>
          </p:cNvSpPr>
          <p:nvPr>
            <p:ph type="sldNum" sz="quarter" idx="17"/>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432000" y="1152000"/>
            <a:ext cx="4860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hasCustomPrompt="1"/>
          </p:nvPr>
        </p:nvSpPr>
        <p:spPr>
          <a:xfrm>
            <a:off x="432000" y="1584000"/>
            <a:ext cx="4860000" cy="4608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Title 5">
            <a:extLst>
              <a:ext uri="{FF2B5EF4-FFF2-40B4-BE49-F238E27FC236}">
                <a16:creationId xmlns:a16="http://schemas.microsoft.com/office/drawing/2014/main" id="{3673AE6F-1F65-4C50-B8BB-3CE8E3C02F5E}"/>
              </a:ext>
            </a:extLst>
          </p:cNvPr>
          <p:cNvSpPr>
            <a:spLocks noGrp="1"/>
          </p:cNvSpPr>
          <p:nvPr>
            <p:ph type="title"/>
          </p:nvPr>
        </p:nvSpPr>
        <p:spPr>
          <a:xfrm>
            <a:off x="432000" y="432000"/>
            <a:ext cx="10143235" cy="432000"/>
          </a:xfrm>
        </p:spPr>
        <p:txBody>
          <a:bodyPr/>
          <a:lstStyle/>
          <a:p>
            <a:r>
              <a:rPr lang="en-US" noProof="0"/>
              <a:t>Click to edit Master title style</a:t>
            </a:r>
          </a:p>
        </p:txBody>
      </p:sp>
      <p:sp>
        <p:nvSpPr>
          <p:cNvPr id="9" name="Slide Number Placeholder 6">
            <a:extLst>
              <a:ext uri="{FF2B5EF4-FFF2-40B4-BE49-F238E27FC236}">
                <a16:creationId xmlns:a16="http://schemas.microsoft.com/office/drawing/2014/main" id="{EFE5FCFC-5862-8346-B282-9ACAE5AA2B95}"/>
              </a:ext>
            </a:extLst>
          </p:cNvPr>
          <p:cNvSpPr>
            <a:spLocks noGrp="1"/>
          </p:cNvSpPr>
          <p:nvPr>
            <p:ph type="sldNum" sz="quarter" idx="15"/>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
        <p:nvSpPr>
          <p:cNvPr id="10" name="Content Placeholder 5">
            <a:extLst>
              <a:ext uri="{FF2B5EF4-FFF2-40B4-BE49-F238E27FC236}">
                <a16:creationId xmlns:a16="http://schemas.microsoft.com/office/drawing/2014/main" id="{484CD98A-64EE-42B1-9A8B-F495FEF2E9FE}"/>
              </a:ext>
            </a:extLst>
          </p:cNvPr>
          <p:cNvSpPr>
            <a:spLocks noGrp="1"/>
          </p:cNvSpPr>
          <p:nvPr>
            <p:ph sz="quarter" idx="4" hasCustomPrompt="1"/>
          </p:nvPr>
        </p:nvSpPr>
        <p:spPr>
          <a:xfrm>
            <a:off x="5715235" y="1581663"/>
            <a:ext cx="4786225" cy="4608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4">
            <a:extLst>
              <a:ext uri="{FF2B5EF4-FFF2-40B4-BE49-F238E27FC236}">
                <a16:creationId xmlns:a16="http://schemas.microsoft.com/office/drawing/2014/main" id="{99F7B39C-4DE9-4650-869E-0410A8E29AAA}"/>
              </a:ext>
            </a:extLst>
          </p:cNvPr>
          <p:cNvSpPr>
            <a:spLocks noGrp="1"/>
          </p:cNvSpPr>
          <p:nvPr>
            <p:ph type="body" sz="quarter" idx="3" hasCustomPrompt="1"/>
          </p:nvPr>
        </p:nvSpPr>
        <p:spPr>
          <a:xfrm>
            <a:off x="5715235" y="1151999"/>
            <a:ext cx="4860000" cy="359999"/>
          </a:xfrm>
        </p:spPr>
        <p:txBody>
          <a:bodyPr vert="horz" lIns="0" tIns="0" rIns="0" bIns="0" rtlCol="0" anchor="t">
            <a:noAutofit/>
          </a:bodyPr>
          <a:lstStyle>
            <a:lvl1pPr marL="0" indent="0">
              <a:buNone/>
              <a:defRPr lang="en-US" sz="2400" b="1"/>
            </a:lvl1pPr>
          </a:lstStyle>
          <a:p>
            <a:pPr marL="266700" lvl="0" indent="-266700"/>
            <a:r>
              <a:rPr lang="en-US" noProof="0"/>
              <a:t>Edit Master text styles</a:t>
            </a:r>
          </a:p>
        </p:txBody>
      </p:sp>
    </p:spTree>
    <p:extLst>
      <p:ext uri="{BB962C8B-B14F-4D97-AF65-F5344CB8AC3E}">
        <p14:creationId xmlns:p14="http://schemas.microsoft.com/office/powerpoint/2010/main" val="21390986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4" name="Slide Number Placeholder 6">
            <a:extLst>
              <a:ext uri="{FF2B5EF4-FFF2-40B4-BE49-F238E27FC236}">
                <a16:creationId xmlns:a16="http://schemas.microsoft.com/office/drawing/2014/main" id="{B5454C20-CBD2-8F4B-8A28-F61813EE96D8}"/>
              </a:ext>
            </a:extLst>
          </p:cNvPr>
          <p:cNvSpPr>
            <a:spLocks noGrp="1"/>
          </p:cNvSpPr>
          <p:nvPr>
            <p:ph type="sldNum" sz="quarter" idx="13"/>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
        <p:nvSpPr>
          <p:cNvPr id="5" name="Title 1">
            <a:extLst>
              <a:ext uri="{FF2B5EF4-FFF2-40B4-BE49-F238E27FC236}">
                <a16:creationId xmlns:a16="http://schemas.microsoft.com/office/drawing/2014/main" id="{5FFE2F7D-AF1E-41D2-8D7B-FE0BB1B572EA}"/>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6" name="Text Placeholder 3">
            <a:extLst>
              <a:ext uri="{FF2B5EF4-FFF2-40B4-BE49-F238E27FC236}">
                <a16:creationId xmlns:a16="http://schemas.microsoft.com/office/drawing/2014/main" id="{E7336E73-8189-49DD-8813-80CD92FB5701}"/>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7" name="Content Placeholder 2">
            <a:extLst>
              <a:ext uri="{FF2B5EF4-FFF2-40B4-BE49-F238E27FC236}">
                <a16:creationId xmlns:a16="http://schemas.microsoft.com/office/drawing/2014/main" id="{6F8D5478-FA4F-48AE-8588-59081070B7D7}"/>
              </a:ext>
            </a:extLst>
          </p:cNvPr>
          <p:cNvSpPr>
            <a:spLocks noGrp="1"/>
          </p:cNvSpPr>
          <p:nvPr>
            <p:ph idx="1" hasCustomPrompt="1"/>
          </p:nvPr>
        </p:nvSpPr>
        <p:spPr>
          <a:xfrm>
            <a:off x="5183188" y="457201"/>
            <a:ext cx="5082602" cy="5403850"/>
          </a:xfr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217804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4" name="Slide Number Placeholder 6">
            <a:extLst>
              <a:ext uri="{FF2B5EF4-FFF2-40B4-BE49-F238E27FC236}">
                <a16:creationId xmlns:a16="http://schemas.microsoft.com/office/drawing/2014/main" id="{B5454C20-CBD2-8F4B-8A28-F61813EE96D8}"/>
              </a:ext>
            </a:extLst>
          </p:cNvPr>
          <p:cNvSpPr>
            <a:spLocks noGrp="1"/>
          </p:cNvSpPr>
          <p:nvPr>
            <p:ph type="sldNum" sz="quarter" idx="13"/>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
        <p:nvSpPr>
          <p:cNvPr id="5" name="Title 1">
            <a:extLst>
              <a:ext uri="{FF2B5EF4-FFF2-40B4-BE49-F238E27FC236}">
                <a16:creationId xmlns:a16="http://schemas.microsoft.com/office/drawing/2014/main" id="{5FFE2F7D-AF1E-41D2-8D7B-FE0BB1B572EA}"/>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6" name="Text Placeholder 3">
            <a:extLst>
              <a:ext uri="{FF2B5EF4-FFF2-40B4-BE49-F238E27FC236}">
                <a16:creationId xmlns:a16="http://schemas.microsoft.com/office/drawing/2014/main" id="{E7336E73-8189-49DD-8813-80CD92FB5701}"/>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9" name="Picture Placeholder 2">
            <a:extLst>
              <a:ext uri="{FF2B5EF4-FFF2-40B4-BE49-F238E27FC236}">
                <a16:creationId xmlns:a16="http://schemas.microsoft.com/office/drawing/2014/main" id="{050FC2D7-C428-4985-A707-D3D2DA6165E1}"/>
              </a:ext>
            </a:extLst>
          </p:cNvPr>
          <p:cNvSpPr>
            <a:spLocks noGrp="1"/>
          </p:cNvSpPr>
          <p:nvPr>
            <p:ph type="pic" idx="1"/>
          </p:nvPr>
        </p:nvSpPr>
        <p:spPr>
          <a:xfrm>
            <a:off x="5183188" y="457201"/>
            <a:ext cx="5063748"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5039245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6" name="Slide Number Placeholder 6">
            <a:extLst>
              <a:ext uri="{FF2B5EF4-FFF2-40B4-BE49-F238E27FC236}">
                <a16:creationId xmlns:a16="http://schemas.microsoft.com/office/drawing/2014/main" id="{28DDE606-CFBE-5C4D-91D3-266C9C6E730C}"/>
              </a:ext>
            </a:extLst>
          </p:cNvPr>
          <p:cNvSpPr>
            <a:spLocks noGrp="1"/>
          </p:cNvSpPr>
          <p:nvPr>
            <p:ph type="sldNum" sz="quarter" idx="14"/>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15058552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4" name="Slide Number Placeholder 6">
            <a:extLst>
              <a:ext uri="{FF2B5EF4-FFF2-40B4-BE49-F238E27FC236}">
                <a16:creationId xmlns:a16="http://schemas.microsoft.com/office/drawing/2014/main" id="{B5454C20-CBD2-8F4B-8A28-F61813EE96D8}"/>
              </a:ext>
            </a:extLst>
          </p:cNvPr>
          <p:cNvSpPr>
            <a:spLocks noGrp="1"/>
          </p:cNvSpPr>
          <p:nvPr>
            <p:ph type="sldNum" sz="quarter" idx="13"/>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11397670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96DB5B0F-1BA3-4AE0-9821-FC62BA98D422}"/>
              </a:ext>
            </a:extLst>
          </p:cNvPr>
          <p:cNvSpPr>
            <a:spLocks noGrp="1"/>
          </p:cNvSpPr>
          <p:nvPr>
            <p:ph type="pic" sz="quarter" idx="10" hasCustomPrompt="1"/>
          </p:nvPr>
        </p:nvSpPr>
        <p:spPr>
          <a:xfrm>
            <a:off x="136525" y="136525"/>
            <a:ext cx="10817535" cy="6584950"/>
          </a:xfrm>
        </p:spPr>
        <p:txBody>
          <a:bodyPr lIns="1080000" tIns="0" r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8AC2952E-380C-48F5-9C93-B1EB0713EF3E}"/>
              </a:ext>
            </a:extLst>
          </p:cNvPr>
          <p:cNvSpPr/>
          <p:nvPr userDrawn="1"/>
        </p:nvSpPr>
        <p:spPr>
          <a:xfrm rot="5400000">
            <a:off x="-3360737" y="3360737"/>
            <a:ext cx="6858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 name="Group 3">
            <a:extLst>
              <a:ext uri="{FF2B5EF4-FFF2-40B4-BE49-F238E27FC236}">
                <a16:creationId xmlns:a16="http://schemas.microsoft.com/office/drawing/2014/main" id="{A4A26770-290B-4E8A-B12A-36F7DDB7F2B1}"/>
              </a:ext>
            </a:extLst>
          </p:cNvPr>
          <p:cNvGrpSpPr/>
          <p:nvPr userDrawn="1"/>
        </p:nvGrpSpPr>
        <p:grpSpPr>
          <a:xfrm>
            <a:off x="0" y="0"/>
            <a:ext cx="5277678" cy="6858000"/>
            <a:chOff x="0" y="0"/>
            <a:chExt cx="10954058" cy="6858000"/>
          </a:xfrm>
        </p:grpSpPr>
        <p:sp>
          <p:nvSpPr>
            <p:cNvPr id="13" name="Rectangle 12">
              <a:extLst>
                <a:ext uri="{FF2B5EF4-FFF2-40B4-BE49-F238E27FC236}">
                  <a16:creationId xmlns:a16="http://schemas.microsoft.com/office/drawing/2014/main" id="{C783424E-B9B3-4D58-988A-26DEDF734F4E}"/>
                </a:ext>
              </a:extLst>
            </p:cNvPr>
            <p:cNvSpPr/>
            <p:nvPr userDrawn="1"/>
          </p:nvSpPr>
          <p:spPr>
            <a:xfrm>
              <a:off x="0" y="0"/>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7332BBED-D126-4DCA-9557-B488A96E405F}"/>
                </a:ext>
              </a:extLst>
            </p:cNvPr>
            <p:cNvSpPr/>
            <p:nvPr userDrawn="1"/>
          </p:nvSpPr>
          <p:spPr>
            <a:xfrm>
              <a:off x="0" y="6721475"/>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2894682"/>
            <a:ext cx="5085650" cy="1870007"/>
          </a:xfrm>
        </p:spPr>
        <p:txBody>
          <a:bodyPr anchor="b"/>
          <a:lstStyle>
            <a:lvl1pPr algn="r">
              <a:defRPr sz="6600">
                <a:solidFill>
                  <a:schemeClr val="bg1"/>
                </a:solidFill>
              </a:defRPr>
            </a:lvl1pPr>
          </a:lstStyle>
          <a:p>
            <a:r>
              <a:rPr lang="en-US" noProof="0"/>
              <a:t>Thank You</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hasCustomPrompt="1"/>
          </p:nvPr>
        </p:nvSpPr>
        <p:spPr>
          <a:xfrm>
            <a:off x="5573044" y="5025053"/>
            <a:ext cx="4681330" cy="271807"/>
          </a:xfrm>
        </p:spPr>
        <p:txBody>
          <a:bodyPr/>
          <a:lstStyle>
            <a:lvl1pPr marL="0" indent="0" algn="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Full Name</a:t>
            </a:r>
          </a:p>
        </p:txBody>
      </p:sp>
      <p:sp>
        <p:nvSpPr>
          <p:cNvPr id="19" name="Text Placeholder 4">
            <a:extLst>
              <a:ext uri="{FF2B5EF4-FFF2-40B4-BE49-F238E27FC236}">
                <a16:creationId xmlns:a16="http://schemas.microsoft.com/office/drawing/2014/main" id="{77D147AD-3B0C-4B21-AE3D-178E0B7E360D}"/>
              </a:ext>
            </a:extLst>
          </p:cNvPr>
          <p:cNvSpPr>
            <a:spLocks noGrp="1"/>
          </p:cNvSpPr>
          <p:nvPr>
            <p:ph type="body" sz="quarter" idx="15" hasCustomPrompt="1"/>
          </p:nvPr>
        </p:nvSpPr>
        <p:spPr>
          <a:xfrm>
            <a:off x="5573044" y="5431223"/>
            <a:ext cx="4681330" cy="252000"/>
          </a:xfrm>
        </p:spPr>
        <p:txBody>
          <a:bodyPr/>
          <a:lstStyle>
            <a:lvl1pPr marL="0" indent="0" algn="r">
              <a:buNone/>
              <a:defRPr sz="16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a:t>
            </a:r>
          </a:p>
        </p:txBody>
      </p:sp>
      <p:sp>
        <p:nvSpPr>
          <p:cNvPr id="20" name="Text Placeholder 10">
            <a:extLst>
              <a:ext uri="{FF2B5EF4-FFF2-40B4-BE49-F238E27FC236}">
                <a16:creationId xmlns:a16="http://schemas.microsoft.com/office/drawing/2014/main" id="{6EB09218-D127-4641-A366-94360A951A0D}"/>
              </a:ext>
            </a:extLst>
          </p:cNvPr>
          <p:cNvSpPr>
            <a:spLocks noGrp="1"/>
          </p:cNvSpPr>
          <p:nvPr>
            <p:ph type="body" sz="quarter" idx="16" hasCustomPrompt="1"/>
          </p:nvPr>
        </p:nvSpPr>
        <p:spPr>
          <a:xfrm>
            <a:off x="5573044" y="5817586"/>
            <a:ext cx="4681330" cy="252000"/>
          </a:xfrm>
        </p:spPr>
        <p:txBody>
          <a:bodyPr/>
          <a:lstStyle>
            <a:lvl1pPr marL="0" indent="0" algn="r">
              <a:buNone/>
              <a:defRPr sz="1600">
                <a:solidFill>
                  <a:schemeClr val="bg1"/>
                </a:solidFill>
              </a:defRPr>
            </a:lvl1pPr>
          </a:lstStyle>
          <a:p>
            <a:pPr lvl="0"/>
            <a:r>
              <a:rPr lang="en-US" noProof="0"/>
              <a:t>Email</a:t>
            </a:r>
          </a:p>
        </p:txBody>
      </p:sp>
      <p:sp>
        <p:nvSpPr>
          <p:cNvPr id="21" name="Text Placeholder 15">
            <a:extLst>
              <a:ext uri="{FF2B5EF4-FFF2-40B4-BE49-F238E27FC236}">
                <a16:creationId xmlns:a16="http://schemas.microsoft.com/office/drawing/2014/main" id="{B9C42B1D-23D7-46D7-A8E3-6667AC7EFB66}"/>
              </a:ext>
            </a:extLst>
          </p:cNvPr>
          <p:cNvSpPr>
            <a:spLocks noGrp="1"/>
          </p:cNvSpPr>
          <p:nvPr>
            <p:ph type="body" sz="quarter" idx="17" hasCustomPrompt="1"/>
          </p:nvPr>
        </p:nvSpPr>
        <p:spPr>
          <a:xfrm>
            <a:off x="5573044" y="6203950"/>
            <a:ext cx="4683095" cy="252413"/>
          </a:xfrm>
        </p:spPr>
        <p:txBody>
          <a:bodyPr/>
          <a:lstStyle>
            <a:lvl1pPr marL="0" indent="0" algn="r">
              <a:buNone/>
              <a:defRPr sz="1600">
                <a:solidFill>
                  <a:schemeClr val="bg1"/>
                </a:solidFill>
              </a:defRPr>
            </a:lvl1pPr>
          </a:lstStyle>
          <a:p>
            <a:pPr lvl="0"/>
            <a:r>
              <a:rPr lang="en-US" noProof="0"/>
              <a:t>Website</a:t>
            </a:r>
          </a:p>
        </p:txBody>
      </p:sp>
    </p:spTree>
    <p:extLst>
      <p:ext uri="{BB962C8B-B14F-4D97-AF65-F5344CB8AC3E}">
        <p14:creationId xmlns:p14="http://schemas.microsoft.com/office/powerpoint/2010/main" val="29303866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C88D655-4406-4239-85EC-50C2308745AA}"/>
              </a:ext>
            </a:extLst>
          </p:cNvPr>
          <p:cNvSpPr/>
          <p:nvPr userDrawn="1"/>
        </p:nvSpPr>
        <p:spPr>
          <a:xfrm>
            <a:off x="145004" y="135743"/>
            <a:ext cx="11909425" cy="6584950"/>
          </a:xfrm>
          <a:prstGeom prst="rect">
            <a:avLst/>
          </a:prstGeom>
          <a:solidFill>
            <a:schemeClr val="accent4">
              <a:lumMod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5" name="Group 4">
            <a:extLst>
              <a:ext uri="{FF2B5EF4-FFF2-40B4-BE49-F238E27FC236}">
                <a16:creationId xmlns:a16="http://schemas.microsoft.com/office/drawing/2014/main" id="{EC9DDC4F-A427-4A89-A8C8-29E5B3636915}"/>
              </a:ext>
            </a:extLst>
          </p:cNvPr>
          <p:cNvGrpSpPr/>
          <p:nvPr userDrawn="1"/>
        </p:nvGrpSpPr>
        <p:grpSpPr>
          <a:xfrm>
            <a:off x="5277678" y="0"/>
            <a:ext cx="5676382" cy="6858000"/>
            <a:chOff x="0" y="0"/>
            <a:chExt cx="12192000" cy="6858000"/>
          </a:xfrm>
          <a:solidFill>
            <a:schemeClr val="accent1"/>
          </a:solidFill>
        </p:grpSpPr>
        <p:sp>
          <p:nvSpPr>
            <p:cNvPr id="16" name="Rectangle 15">
              <a:extLst>
                <a:ext uri="{FF2B5EF4-FFF2-40B4-BE49-F238E27FC236}">
                  <a16:creationId xmlns:a16="http://schemas.microsoft.com/office/drawing/2014/main" id="{2116DDCD-23BC-4768-B673-35E1C415BFCE}"/>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290EB2DE-F6E9-449A-BC72-D4F6DBBB6343}"/>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Click to edit your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17571908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401478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with Imag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96DB5B0F-1BA3-4AE0-9821-FC62BA98D422}"/>
              </a:ext>
            </a:extLst>
          </p:cNvPr>
          <p:cNvSpPr>
            <a:spLocks noGrp="1"/>
          </p:cNvSpPr>
          <p:nvPr>
            <p:ph type="pic" sz="quarter" idx="10" hasCustomPrompt="1"/>
          </p:nvPr>
        </p:nvSpPr>
        <p:spPr>
          <a:xfrm>
            <a:off x="136525" y="136525"/>
            <a:ext cx="10817535" cy="6584950"/>
          </a:xfrm>
        </p:spPr>
        <p:txBody>
          <a:bodyPr lIns="1080000" tIns="0" r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2860636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rge Intro Copy">
    <p:bg>
      <p:bgPr>
        <a:solidFill>
          <a:schemeClr val="bg1">
            <a:lumMod val="95000"/>
          </a:schemeClr>
        </a:solidFill>
        <a:effectLst/>
      </p:bgPr>
    </p:bg>
    <p:spTree>
      <p:nvGrpSpPr>
        <p:cNvPr id="1" name=""/>
        <p:cNvGrpSpPr/>
        <p:nvPr/>
      </p:nvGrpSpPr>
      <p:grpSpPr>
        <a:xfrm>
          <a:off x="0" y="0"/>
          <a:ext cx="0" cy="0"/>
          <a:chOff x="0" y="0"/>
          <a:chExt cx="0" cy="0"/>
        </a:xfrm>
      </p:grpSpPr>
      <p:sp>
        <p:nvSpPr>
          <p:cNvPr id="10" name="Picture Placeholder 22">
            <a:extLst>
              <a:ext uri="{FF2B5EF4-FFF2-40B4-BE49-F238E27FC236}">
                <a16:creationId xmlns:a16="http://schemas.microsoft.com/office/drawing/2014/main" id="{785590BE-5BE1-4AF5-B0F8-7D999658F3F8}"/>
              </a:ext>
            </a:extLst>
          </p:cNvPr>
          <p:cNvSpPr>
            <a:spLocks noGrp="1"/>
          </p:cNvSpPr>
          <p:nvPr>
            <p:ph type="pic" sz="quarter" idx="10" hasCustomPrompt="1"/>
          </p:nvPr>
        </p:nvSpPr>
        <p:spPr>
          <a:xfrm>
            <a:off x="5277678" y="136525"/>
            <a:ext cx="5676382"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2" name="Content Placeholder 2">
            <a:extLst>
              <a:ext uri="{FF2B5EF4-FFF2-40B4-BE49-F238E27FC236}">
                <a16:creationId xmlns:a16="http://schemas.microsoft.com/office/drawing/2014/main" id="{70C5F94B-D0C9-41CA-8885-CBEA4C917545}"/>
              </a:ext>
            </a:extLst>
          </p:cNvPr>
          <p:cNvSpPr>
            <a:spLocks noGrp="1"/>
          </p:cNvSpPr>
          <p:nvPr>
            <p:ph idx="13" hasCustomPrompt="1"/>
          </p:nvPr>
        </p:nvSpPr>
        <p:spPr>
          <a:xfrm>
            <a:off x="432001" y="3674372"/>
            <a:ext cx="4444800" cy="272884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8" name="Group 7">
            <a:extLst>
              <a:ext uri="{FF2B5EF4-FFF2-40B4-BE49-F238E27FC236}">
                <a16:creationId xmlns:a16="http://schemas.microsoft.com/office/drawing/2014/main" id="{83D56AE9-6D9F-474C-A5AA-1064B66023B2}"/>
              </a:ext>
            </a:extLst>
          </p:cNvPr>
          <p:cNvGrpSpPr/>
          <p:nvPr userDrawn="1"/>
        </p:nvGrpSpPr>
        <p:grpSpPr>
          <a:xfrm>
            <a:off x="5277678" y="0"/>
            <a:ext cx="5676381" cy="6858000"/>
            <a:chOff x="0" y="0"/>
            <a:chExt cx="12192000" cy="6858000"/>
          </a:xfrm>
          <a:solidFill>
            <a:schemeClr val="accent1"/>
          </a:solidFill>
        </p:grpSpPr>
        <p:sp>
          <p:nvSpPr>
            <p:cNvPr id="9" name="Rectangle 8">
              <a:extLst>
                <a:ext uri="{FF2B5EF4-FFF2-40B4-BE49-F238E27FC236}">
                  <a16:creationId xmlns:a16="http://schemas.microsoft.com/office/drawing/2014/main" id="{25FC2C23-C626-4C00-83A4-E40C9C7E8F5A}"/>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06E2D5A7-6879-488F-81C7-1B8BA84D430F}"/>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3"/>
            <a:ext cx="5085650" cy="720000"/>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4608000"/>
            <a:ext cx="5085650"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518559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4" name="Rectangle 3">
            <a:extLst>
              <a:ext uri="{FF2B5EF4-FFF2-40B4-BE49-F238E27FC236}">
                <a16:creationId xmlns:a16="http://schemas.microsoft.com/office/drawing/2014/main" id="{9CA47B37-80B0-5A4F-BDC3-DE42D5B2D34F}"/>
              </a:ext>
            </a:extLst>
          </p:cNvPr>
          <p:cNvSpPr/>
          <p:nvPr userDrawn="1"/>
        </p:nvSpPr>
        <p:spPr>
          <a:xfrm>
            <a:off x="634213"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icture Placeholder 15">
            <a:extLst>
              <a:ext uri="{FF2B5EF4-FFF2-40B4-BE49-F238E27FC236}">
                <a16:creationId xmlns:a16="http://schemas.microsoft.com/office/drawing/2014/main" id="{9BEFB849-10AA-4702-9225-F101A3158C66}"/>
              </a:ext>
            </a:extLst>
          </p:cNvPr>
          <p:cNvSpPr>
            <a:spLocks noGrp="1"/>
          </p:cNvSpPr>
          <p:nvPr>
            <p:ph type="pic" sz="quarter" idx="41" hasCustomPrompt="1"/>
          </p:nvPr>
        </p:nvSpPr>
        <p:spPr>
          <a:xfrm>
            <a:off x="931393"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6" name="Text Placeholder 8">
            <a:extLst>
              <a:ext uri="{FF2B5EF4-FFF2-40B4-BE49-F238E27FC236}">
                <a16:creationId xmlns:a16="http://schemas.microsoft.com/office/drawing/2014/main" id="{F1427EE8-A6A1-4664-99FB-B4F84FEE6037}"/>
              </a:ext>
            </a:extLst>
          </p:cNvPr>
          <p:cNvSpPr>
            <a:spLocks noGrp="1"/>
          </p:cNvSpPr>
          <p:nvPr>
            <p:ph type="body" sz="quarter" idx="17" hasCustomPrompt="1"/>
          </p:nvPr>
        </p:nvSpPr>
        <p:spPr>
          <a:xfrm>
            <a:off x="431800"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8" name="Text Placeholder 10">
            <a:extLst>
              <a:ext uri="{FF2B5EF4-FFF2-40B4-BE49-F238E27FC236}">
                <a16:creationId xmlns:a16="http://schemas.microsoft.com/office/drawing/2014/main" id="{A9EE837D-7E70-4B33-89AA-1B0A10FAEEFD}"/>
              </a:ext>
            </a:extLst>
          </p:cNvPr>
          <p:cNvSpPr>
            <a:spLocks noGrp="1"/>
          </p:cNvSpPr>
          <p:nvPr>
            <p:ph type="body" sz="quarter" idx="18" hasCustomPrompt="1"/>
          </p:nvPr>
        </p:nvSpPr>
        <p:spPr>
          <a:xfrm>
            <a:off x="431800"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3" name="Rectangle 22">
            <a:extLst>
              <a:ext uri="{FF2B5EF4-FFF2-40B4-BE49-F238E27FC236}">
                <a16:creationId xmlns:a16="http://schemas.microsoft.com/office/drawing/2014/main" id="{1A6AC2DF-47CD-A743-A120-FBE75B801CF3}"/>
              </a:ext>
            </a:extLst>
          </p:cNvPr>
          <p:cNvSpPr/>
          <p:nvPr userDrawn="1"/>
        </p:nvSpPr>
        <p:spPr>
          <a:xfrm>
            <a:off x="2765072"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Picture Placeholder 15">
            <a:extLst>
              <a:ext uri="{FF2B5EF4-FFF2-40B4-BE49-F238E27FC236}">
                <a16:creationId xmlns:a16="http://schemas.microsoft.com/office/drawing/2014/main" id="{950FDCA0-F98B-4045-84D2-96B0C07C3261}"/>
              </a:ext>
            </a:extLst>
          </p:cNvPr>
          <p:cNvSpPr>
            <a:spLocks noGrp="1"/>
          </p:cNvSpPr>
          <p:nvPr>
            <p:ph type="pic" sz="quarter" idx="47" hasCustomPrompt="1"/>
          </p:nvPr>
        </p:nvSpPr>
        <p:spPr>
          <a:xfrm>
            <a:off x="3062252"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9" name="Text Placeholder 8">
            <a:extLst>
              <a:ext uri="{FF2B5EF4-FFF2-40B4-BE49-F238E27FC236}">
                <a16:creationId xmlns:a16="http://schemas.microsoft.com/office/drawing/2014/main" id="{FAC72777-DABE-4857-9555-EC68421F02A3}"/>
              </a:ext>
            </a:extLst>
          </p:cNvPr>
          <p:cNvSpPr>
            <a:spLocks noGrp="1"/>
          </p:cNvSpPr>
          <p:nvPr>
            <p:ph type="body" sz="quarter" idx="33" hasCustomPrompt="1"/>
          </p:nvPr>
        </p:nvSpPr>
        <p:spPr>
          <a:xfrm>
            <a:off x="2562659"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0" name="Text Placeholder 10">
            <a:extLst>
              <a:ext uri="{FF2B5EF4-FFF2-40B4-BE49-F238E27FC236}">
                <a16:creationId xmlns:a16="http://schemas.microsoft.com/office/drawing/2014/main" id="{F5D4A1CD-8452-4E28-8B2B-1A89277B89BF}"/>
              </a:ext>
            </a:extLst>
          </p:cNvPr>
          <p:cNvSpPr>
            <a:spLocks noGrp="1"/>
          </p:cNvSpPr>
          <p:nvPr>
            <p:ph type="body" sz="quarter" idx="34" hasCustomPrompt="1"/>
          </p:nvPr>
        </p:nvSpPr>
        <p:spPr>
          <a:xfrm>
            <a:off x="2562659"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4" name="Rectangle 23">
            <a:extLst>
              <a:ext uri="{FF2B5EF4-FFF2-40B4-BE49-F238E27FC236}">
                <a16:creationId xmlns:a16="http://schemas.microsoft.com/office/drawing/2014/main" id="{17E0F6BC-FBF2-3048-B833-61609739028C}"/>
              </a:ext>
            </a:extLst>
          </p:cNvPr>
          <p:cNvSpPr/>
          <p:nvPr userDrawn="1"/>
        </p:nvSpPr>
        <p:spPr>
          <a:xfrm>
            <a:off x="4895931"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5">
            <a:extLst>
              <a:ext uri="{FF2B5EF4-FFF2-40B4-BE49-F238E27FC236}">
                <a16:creationId xmlns:a16="http://schemas.microsoft.com/office/drawing/2014/main" id="{6C44DD27-06F8-5E4B-A3C6-697621E92BE8}"/>
              </a:ext>
            </a:extLst>
          </p:cNvPr>
          <p:cNvSpPr>
            <a:spLocks noGrp="1"/>
          </p:cNvSpPr>
          <p:nvPr>
            <p:ph type="pic" sz="quarter" idx="48" hasCustomPrompt="1"/>
          </p:nvPr>
        </p:nvSpPr>
        <p:spPr>
          <a:xfrm>
            <a:off x="5193111"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1" name="Text Placeholder 8">
            <a:extLst>
              <a:ext uri="{FF2B5EF4-FFF2-40B4-BE49-F238E27FC236}">
                <a16:creationId xmlns:a16="http://schemas.microsoft.com/office/drawing/2014/main" id="{86592013-2150-45F9-9877-1E4E3C1AFC32}"/>
              </a:ext>
            </a:extLst>
          </p:cNvPr>
          <p:cNvSpPr>
            <a:spLocks noGrp="1"/>
          </p:cNvSpPr>
          <p:nvPr>
            <p:ph type="body" sz="quarter" idx="35" hasCustomPrompt="1"/>
          </p:nvPr>
        </p:nvSpPr>
        <p:spPr>
          <a:xfrm>
            <a:off x="4693518"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2" name="Text Placeholder 10">
            <a:extLst>
              <a:ext uri="{FF2B5EF4-FFF2-40B4-BE49-F238E27FC236}">
                <a16:creationId xmlns:a16="http://schemas.microsoft.com/office/drawing/2014/main" id="{3A7F7E8E-86F4-45B9-8D2D-E2C1A4FF3612}"/>
              </a:ext>
            </a:extLst>
          </p:cNvPr>
          <p:cNvSpPr>
            <a:spLocks noGrp="1"/>
          </p:cNvSpPr>
          <p:nvPr>
            <p:ph type="body" sz="quarter" idx="36" hasCustomPrompt="1"/>
          </p:nvPr>
        </p:nvSpPr>
        <p:spPr>
          <a:xfrm>
            <a:off x="4693518"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5" name="Rectangle 24">
            <a:extLst>
              <a:ext uri="{FF2B5EF4-FFF2-40B4-BE49-F238E27FC236}">
                <a16:creationId xmlns:a16="http://schemas.microsoft.com/office/drawing/2014/main" id="{D0B0310F-833E-864C-9FB7-B2B2A6714808}"/>
              </a:ext>
            </a:extLst>
          </p:cNvPr>
          <p:cNvSpPr/>
          <p:nvPr userDrawn="1"/>
        </p:nvSpPr>
        <p:spPr>
          <a:xfrm>
            <a:off x="7026790"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Picture Placeholder 15">
            <a:extLst>
              <a:ext uri="{FF2B5EF4-FFF2-40B4-BE49-F238E27FC236}">
                <a16:creationId xmlns:a16="http://schemas.microsoft.com/office/drawing/2014/main" id="{B5386843-2347-C744-B933-1DD36A7C8E7D}"/>
              </a:ext>
            </a:extLst>
          </p:cNvPr>
          <p:cNvSpPr>
            <a:spLocks noGrp="1"/>
          </p:cNvSpPr>
          <p:nvPr>
            <p:ph type="pic" sz="quarter" idx="49" hasCustomPrompt="1"/>
          </p:nvPr>
        </p:nvSpPr>
        <p:spPr>
          <a:xfrm>
            <a:off x="7323970"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3" name="Text Placeholder 8">
            <a:extLst>
              <a:ext uri="{FF2B5EF4-FFF2-40B4-BE49-F238E27FC236}">
                <a16:creationId xmlns:a16="http://schemas.microsoft.com/office/drawing/2014/main" id="{B788C19C-2FDB-4A6C-969F-32022D374E97}"/>
              </a:ext>
            </a:extLst>
          </p:cNvPr>
          <p:cNvSpPr>
            <a:spLocks noGrp="1"/>
          </p:cNvSpPr>
          <p:nvPr>
            <p:ph type="body" sz="quarter" idx="37" hasCustomPrompt="1"/>
          </p:nvPr>
        </p:nvSpPr>
        <p:spPr>
          <a:xfrm>
            <a:off x="6824377"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4" name="Text Placeholder 10">
            <a:extLst>
              <a:ext uri="{FF2B5EF4-FFF2-40B4-BE49-F238E27FC236}">
                <a16:creationId xmlns:a16="http://schemas.microsoft.com/office/drawing/2014/main" id="{CCD08E75-AE8E-4E97-AD27-167DA938152E}"/>
              </a:ext>
            </a:extLst>
          </p:cNvPr>
          <p:cNvSpPr>
            <a:spLocks noGrp="1"/>
          </p:cNvSpPr>
          <p:nvPr>
            <p:ph type="body" sz="quarter" idx="38" hasCustomPrompt="1"/>
          </p:nvPr>
        </p:nvSpPr>
        <p:spPr>
          <a:xfrm>
            <a:off x="6824377"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6" name="Rectangle 25">
            <a:extLst>
              <a:ext uri="{FF2B5EF4-FFF2-40B4-BE49-F238E27FC236}">
                <a16:creationId xmlns:a16="http://schemas.microsoft.com/office/drawing/2014/main" id="{F906D597-BA39-4C4D-833F-CC0EE989B51C}"/>
              </a:ext>
            </a:extLst>
          </p:cNvPr>
          <p:cNvSpPr/>
          <p:nvPr userDrawn="1"/>
        </p:nvSpPr>
        <p:spPr>
          <a:xfrm>
            <a:off x="9157648"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Picture Placeholder 15">
            <a:extLst>
              <a:ext uri="{FF2B5EF4-FFF2-40B4-BE49-F238E27FC236}">
                <a16:creationId xmlns:a16="http://schemas.microsoft.com/office/drawing/2014/main" id="{A768E49A-CED3-8F42-97CF-C7E360393704}"/>
              </a:ext>
            </a:extLst>
          </p:cNvPr>
          <p:cNvSpPr>
            <a:spLocks noGrp="1"/>
          </p:cNvSpPr>
          <p:nvPr>
            <p:ph type="pic" sz="quarter" idx="50" hasCustomPrompt="1"/>
          </p:nvPr>
        </p:nvSpPr>
        <p:spPr>
          <a:xfrm>
            <a:off x="9454828"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5" name="Text Placeholder 8">
            <a:extLst>
              <a:ext uri="{FF2B5EF4-FFF2-40B4-BE49-F238E27FC236}">
                <a16:creationId xmlns:a16="http://schemas.microsoft.com/office/drawing/2014/main" id="{3A12930B-8731-45E4-B3E3-DC1419155EC3}"/>
              </a:ext>
            </a:extLst>
          </p:cNvPr>
          <p:cNvSpPr>
            <a:spLocks noGrp="1"/>
          </p:cNvSpPr>
          <p:nvPr>
            <p:ph type="body" sz="quarter" idx="39" hasCustomPrompt="1"/>
          </p:nvPr>
        </p:nvSpPr>
        <p:spPr>
          <a:xfrm>
            <a:off x="8955235"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6" name="Text Placeholder 10">
            <a:extLst>
              <a:ext uri="{FF2B5EF4-FFF2-40B4-BE49-F238E27FC236}">
                <a16:creationId xmlns:a16="http://schemas.microsoft.com/office/drawing/2014/main" id="{5E102C08-A9A7-47C6-82C1-58FFBD85289D}"/>
              </a:ext>
            </a:extLst>
          </p:cNvPr>
          <p:cNvSpPr>
            <a:spLocks noGrp="1"/>
          </p:cNvSpPr>
          <p:nvPr>
            <p:ph type="body" sz="quarter" idx="40" hasCustomPrompt="1"/>
          </p:nvPr>
        </p:nvSpPr>
        <p:spPr>
          <a:xfrm>
            <a:off x="8955235"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22" name="Slide Number Placeholder 6">
            <a:extLst>
              <a:ext uri="{FF2B5EF4-FFF2-40B4-BE49-F238E27FC236}">
                <a16:creationId xmlns:a16="http://schemas.microsoft.com/office/drawing/2014/main" id="{40C2B055-E680-DE47-949A-41B3A5A9204A}"/>
              </a:ext>
            </a:extLst>
          </p:cNvPr>
          <p:cNvSpPr>
            <a:spLocks noGrp="1"/>
          </p:cNvSpPr>
          <p:nvPr>
            <p:ph type="sldNum" sz="quarter" idx="46"/>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3421750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Bullets 3X">
    <p:bg>
      <p:bgPr>
        <a:solidFill>
          <a:schemeClr val="bg1">
            <a:lumMod val="95000"/>
          </a:schemeClr>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E3B0AD5-3645-8443-891F-C0E1D9763D7A}"/>
              </a:ext>
            </a:extLst>
          </p:cNvPr>
          <p:cNvSpPr/>
          <p:nvPr userDrawn="1"/>
        </p:nvSpPr>
        <p:spPr>
          <a:xfrm>
            <a:off x="634213"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Picture Placeholder 15">
            <a:extLst>
              <a:ext uri="{FF2B5EF4-FFF2-40B4-BE49-F238E27FC236}">
                <a16:creationId xmlns:a16="http://schemas.microsoft.com/office/drawing/2014/main" id="{58E0D31A-DD56-EF4B-A0DC-8130892CA19D}"/>
              </a:ext>
            </a:extLst>
          </p:cNvPr>
          <p:cNvSpPr>
            <a:spLocks noGrp="1"/>
          </p:cNvSpPr>
          <p:nvPr>
            <p:ph type="pic" sz="quarter" idx="45" hasCustomPrompt="1"/>
          </p:nvPr>
        </p:nvSpPr>
        <p:spPr>
          <a:xfrm>
            <a:off x="931393"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6" name="Text Placeholder 8">
            <a:extLst>
              <a:ext uri="{FF2B5EF4-FFF2-40B4-BE49-F238E27FC236}">
                <a16:creationId xmlns:a16="http://schemas.microsoft.com/office/drawing/2014/main" id="{DB2281E6-0C7F-4B74-AABC-FC737C5B9605}"/>
              </a:ext>
            </a:extLst>
          </p:cNvPr>
          <p:cNvSpPr>
            <a:spLocks noGrp="1"/>
          </p:cNvSpPr>
          <p:nvPr>
            <p:ph type="body" sz="quarter" idx="17" hasCustomPrompt="1"/>
          </p:nvPr>
        </p:nvSpPr>
        <p:spPr>
          <a:xfrm>
            <a:off x="431800"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7" name="Text Placeholder 10">
            <a:extLst>
              <a:ext uri="{FF2B5EF4-FFF2-40B4-BE49-F238E27FC236}">
                <a16:creationId xmlns:a16="http://schemas.microsoft.com/office/drawing/2014/main" id="{0A536C56-F4CA-43D8-98A9-E597F5B81368}"/>
              </a:ext>
            </a:extLst>
          </p:cNvPr>
          <p:cNvSpPr>
            <a:spLocks noGrp="1"/>
          </p:cNvSpPr>
          <p:nvPr>
            <p:ph type="body" sz="quarter" idx="18" hasCustomPrompt="1"/>
          </p:nvPr>
        </p:nvSpPr>
        <p:spPr>
          <a:xfrm>
            <a:off x="431800"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2" name="Rectangle 31">
            <a:extLst>
              <a:ext uri="{FF2B5EF4-FFF2-40B4-BE49-F238E27FC236}">
                <a16:creationId xmlns:a16="http://schemas.microsoft.com/office/drawing/2014/main" id="{BE9B724A-B58C-CD4D-8980-C0DFE08B79B5}"/>
              </a:ext>
            </a:extLst>
          </p:cNvPr>
          <p:cNvSpPr/>
          <p:nvPr userDrawn="1"/>
        </p:nvSpPr>
        <p:spPr>
          <a:xfrm>
            <a:off x="2765072"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Picture Placeholder 15">
            <a:extLst>
              <a:ext uri="{FF2B5EF4-FFF2-40B4-BE49-F238E27FC236}">
                <a16:creationId xmlns:a16="http://schemas.microsoft.com/office/drawing/2014/main" id="{49A7B2CE-81BA-D944-BE88-232214C60554}"/>
              </a:ext>
            </a:extLst>
          </p:cNvPr>
          <p:cNvSpPr>
            <a:spLocks noGrp="1"/>
          </p:cNvSpPr>
          <p:nvPr>
            <p:ph type="pic" sz="quarter" idx="47" hasCustomPrompt="1"/>
          </p:nvPr>
        </p:nvSpPr>
        <p:spPr>
          <a:xfrm>
            <a:off x="3062252"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8" name="Text Placeholder 8">
            <a:extLst>
              <a:ext uri="{FF2B5EF4-FFF2-40B4-BE49-F238E27FC236}">
                <a16:creationId xmlns:a16="http://schemas.microsoft.com/office/drawing/2014/main" id="{CC4D12C2-93C1-4E0C-B8E5-7ABB260F3F80}"/>
              </a:ext>
            </a:extLst>
          </p:cNvPr>
          <p:cNvSpPr>
            <a:spLocks noGrp="1"/>
          </p:cNvSpPr>
          <p:nvPr>
            <p:ph type="body" sz="quarter" idx="33" hasCustomPrompt="1"/>
          </p:nvPr>
        </p:nvSpPr>
        <p:spPr>
          <a:xfrm>
            <a:off x="2562659"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9" name="Text Placeholder 10">
            <a:extLst>
              <a:ext uri="{FF2B5EF4-FFF2-40B4-BE49-F238E27FC236}">
                <a16:creationId xmlns:a16="http://schemas.microsoft.com/office/drawing/2014/main" id="{11327781-DAAF-4F83-B459-FCB50CCFE896}"/>
              </a:ext>
            </a:extLst>
          </p:cNvPr>
          <p:cNvSpPr>
            <a:spLocks noGrp="1"/>
          </p:cNvSpPr>
          <p:nvPr>
            <p:ph type="body" sz="quarter" idx="34" hasCustomPrompt="1"/>
          </p:nvPr>
        </p:nvSpPr>
        <p:spPr>
          <a:xfrm>
            <a:off x="2562659"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3" name="Rectangle 32">
            <a:extLst>
              <a:ext uri="{FF2B5EF4-FFF2-40B4-BE49-F238E27FC236}">
                <a16:creationId xmlns:a16="http://schemas.microsoft.com/office/drawing/2014/main" id="{28894D68-6E31-8646-BFD7-2C0D8C4CD961}"/>
              </a:ext>
            </a:extLst>
          </p:cNvPr>
          <p:cNvSpPr/>
          <p:nvPr userDrawn="1"/>
        </p:nvSpPr>
        <p:spPr>
          <a:xfrm>
            <a:off x="4895931"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Picture Placeholder 15">
            <a:extLst>
              <a:ext uri="{FF2B5EF4-FFF2-40B4-BE49-F238E27FC236}">
                <a16:creationId xmlns:a16="http://schemas.microsoft.com/office/drawing/2014/main" id="{7228B3AA-7CEF-C740-B9D8-656B168288C0}"/>
              </a:ext>
            </a:extLst>
          </p:cNvPr>
          <p:cNvSpPr>
            <a:spLocks noGrp="1"/>
          </p:cNvSpPr>
          <p:nvPr>
            <p:ph type="pic" sz="quarter" idx="48" hasCustomPrompt="1"/>
          </p:nvPr>
        </p:nvSpPr>
        <p:spPr>
          <a:xfrm>
            <a:off x="5193111"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20" name="Text Placeholder 8">
            <a:extLst>
              <a:ext uri="{FF2B5EF4-FFF2-40B4-BE49-F238E27FC236}">
                <a16:creationId xmlns:a16="http://schemas.microsoft.com/office/drawing/2014/main" id="{1BE88C8C-9E13-4109-9608-6DC4B7B0DF14}"/>
              </a:ext>
            </a:extLst>
          </p:cNvPr>
          <p:cNvSpPr>
            <a:spLocks noGrp="1"/>
          </p:cNvSpPr>
          <p:nvPr>
            <p:ph type="body" sz="quarter" idx="35" hasCustomPrompt="1"/>
          </p:nvPr>
        </p:nvSpPr>
        <p:spPr>
          <a:xfrm>
            <a:off x="4693518"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21" name="Text Placeholder 10">
            <a:extLst>
              <a:ext uri="{FF2B5EF4-FFF2-40B4-BE49-F238E27FC236}">
                <a16:creationId xmlns:a16="http://schemas.microsoft.com/office/drawing/2014/main" id="{903C64D8-B655-49E0-A776-8C6594DF12C9}"/>
              </a:ext>
            </a:extLst>
          </p:cNvPr>
          <p:cNvSpPr>
            <a:spLocks noGrp="1"/>
          </p:cNvSpPr>
          <p:nvPr>
            <p:ph type="body" sz="quarter" idx="36" hasCustomPrompt="1"/>
          </p:nvPr>
        </p:nvSpPr>
        <p:spPr>
          <a:xfrm>
            <a:off x="4693518"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0" name="Picture Placeholder 22">
            <a:extLst>
              <a:ext uri="{FF2B5EF4-FFF2-40B4-BE49-F238E27FC236}">
                <a16:creationId xmlns:a16="http://schemas.microsoft.com/office/drawing/2014/main" id="{785590BE-5BE1-4AF5-B0F8-7D999658F3F8}"/>
              </a:ext>
            </a:extLst>
          </p:cNvPr>
          <p:cNvSpPr>
            <a:spLocks noGrp="1"/>
          </p:cNvSpPr>
          <p:nvPr>
            <p:ph type="pic" sz="quarter" idx="10" hasCustomPrompt="1"/>
          </p:nvPr>
        </p:nvSpPr>
        <p:spPr>
          <a:xfrm>
            <a:off x="6641052" y="136525"/>
            <a:ext cx="4313008"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7151842" y="2919257"/>
            <a:ext cx="3292475"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5" name="Group 24">
            <a:extLst>
              <a:ext uri="{FF2B5EF4-FFF2-40B4-BE49-F238E27FC236}">
                <a16:creationId xmlns:a16="http://schemas.microsoft.com/office/drawing/2014/main" id="{F886979D-82A3-4A80-B7D8-1411156740B3}"/>
              </a:ext>
            </a:extLst>
          </p:cNvPr>
          <p:cNvGrpSpPr/>
          <p:nvPr userDrawn="1"/>
        </p:nvGrpSpPr>
        <p:grpSpPr>
          <a:xfrm>
            <a:off x="6641050" y="0"/>
            <a:ext cx="4313009" cy="6858000"/>
            <a:chOff x="0" y="0"/>
            <a:chExt cx="12192000" cy="6858000"/>
          </a:xfrm>
          <a:solidFill>
            <a:schemeClr val="accent1"/>
          </a:solidFill>
        </p:grpSpPr>
        <p:sp>
          <p:nvSpPr>
            <p:cNvPr id="26" name="Rectangle 25">
              <a:extLst>
                <a:ext uri="{FF2B5EF4-FFF2-40B4-BE49-F238E27FC236}">
                  <a16:creationId xmlns:a16="http://schemas.microsoft.com/office/drawing/2014/main" id="{25A4C3AA-BB58-4285-A38D-608FB501AC1D}"/>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Rectangle 26">
              <a:extLst>
                <a:ext uri="{FF2B5EF4-FFF2-40B4-BE49-F238E27FC236}">
                  <a16:creationId xmlns:a16="http://schemas.microsoft.com/office/drawing/2014/main" id="{BBB9E9C3-2013-4B62-89A6-8A4B0F2A884F}"/>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8" name="Rectangle 27">
            <a:extLst>
              <a:ext uri="{FF2B5EF4-FFF2-40B4-BE49-F238E27FC236}">
                <a16:creationId xmlns:a16="http://schemas.microsoft.com/office/drawing/2014/main" id="{E4564187-7B7F-4203-BE0E-B2085E4F1869}"/>
              </a:ext>
            </a:extLst>
          </p:cNvPr>
          <p:cNvSpPr/>
          <p:nvPr userDrawn="1"/>
        </p:nvSpPr>
        <p:spPr>
          <a:xfrm rot="5400000">
            <a:off x="7151842" y="-373218"/>
            <a:ext cx="3292475" cy="4311960"/>
          </a:xfrm>
          <a:prstGeom prst="rect">
            <a:avLst/>
          </a:prstGeom>
          <a:solidFill>
            <a:schemeClr val="accent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Footer Placeholder 4">
            <a:extLst>
              <a:ext uri="{FF2B5EF4-FFF2-40B4-BE49-F238E27FC236}">
                <a16:creationId xmlns:a16="http://schemas.microsoft.com/office/drawing/2014/main" id="{98468ABB-DAA1-4A8F-A65A-A0EADB7120F3}"/>
              </a:ext>
            </a:extLst>
          </p:cNvPr>
          <p:cNvSpPr>
            <a:spLocks noGrp="1"/>
          </p:cNvSpPr>
          <p:nvPr>
            <p:ph type="ftr" sz="quarter" idx="4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866469" y="3674372"/>
            <a:ext cx="3863221" cy="720000"/>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866469" y="4608000"/>
            <a:ext cx="3863221"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23498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Bullets 4X">
    <p:bg>
      <p:bgPr>
        <a:solidFill>
          <a:schemeClr val="bg1">
            <a:lumMod val="95000"/>
          </a:schemeClr>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F5735D3-1D9F-7543-95B4-59FA78EE1633}"/>
              </a:ext>
            </a:extLst>
          </p:cNvPr>
          <p:cNvSpPr/>
          <p:nvPr userDrawn="1"/>
        </p:nvSpPr>
        <p:spPr>
          <a:xfrm>
            <a:off x="1729232" y="773488"/>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15">
            <a:extLst>
              <a:ext uri="{FF2B5EF4-FFF2-40B4-BE49-F238E27FC236}">
                <a16:creationId xmlns:a16="http://schemas.microsoft.com/office/drawing/2014/main" id="{DC68C0D1-0629-E546-99ED-3DA6B7EE0EE8}"/>
              </a:ext>
            </a:extLst>
          </p:cNvPr>
          <p:cNvSpPr>
            <a:spLocks noGrp="1"/>
          </p:cNvSpPr>
          <p:nvPr>
            <p:ph type="pic" sz="quarter" idx="51" hasCustomPrompt="1"/>
          </p:nvPr>
        </p:nvSpPr>
        <p:spPr>
          <a:xfrm>
            <a:off x="2026412" y="1070668"/>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6" name="Text Placeholder 8">
            <a:extLst>
              <a:ext uri="{FF2B5EF4-FFF2-40B4-BE49-F238E27FC236}">
                <a16:creationId xmlns:a16="http://schemas.microsoft.com/office/drawing/2014/main" id="{DB2281E6-0C7F-4B74-AABC-FC737C5B9605}"/>
              </a:ext>
            </a:extLst>
          </p:cNvPr>
          <p:cNvSpPr>
            <a:spLocks noGrp="1"/>
          </p:cNvSpPr>
          <p:nvPr>
            <p:ph type="body" sz="quarter" idx="17" hasCustomPrompt="1"/>
          </p:nvPr>
        </p:nvSpPr>
        <p:spPr>
          <a:xfrm>
            <a:off x="1526819" y="2310044"/>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7" name="Text Placeholder 10">
            <a:extLst>
              <a:ext uri="{FF2B5EF4-FFF2-40B4-BE49-F238E27FC236}">
                <a16:creationId xmlns:a16="http://schemas.microsoft.com/office/drawing/2014/main" id="{0A536C56-F4CA-43D8-98A9-E597F5B81368}"/>
              </a:ext>
            </a:extLst>
          </p:cNvPr>
          <p:cNvSpPr>
            <a:spLocks noGrp="1"/>
          </p:cNvSpPr>
          <p:nvPr>
            <p:ph type="body" sz="quarter" idx="18" hasCustomPrompt="1"/>
          </p:nvPr>
        </p:nvSpPr>
        <p:spPr>
          <a:xfrm>
            <a:off x="1526819" y="2702598"/>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2" name="Rectangle 31">
            <a:extLst>
              <a:ext uri="{FF2B5EF4-FFF2-40B4-BE49-F238E27FC236}">
                <a16:creationId xmlns:a16="http://schemas.microsoft.com/office/drawing/2014/main" id="{4AD89EB4-58FE-9C45-AF3E-821DBB1186EC}"/>
              </a:ext>
            </a:extLst>
          </p:cNvPr>
          <p:cNvSpPr/>
          <p:nvPr userDrawn="1"/>
        </p:nvSpPr>
        <p:spPr>
          <a:xfrm>
            <a:off x="3860091" y="773488"/>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Picture Placeholder 15">
            <a:extLst>
              <a:ext uri="{FF2B5EF4-FFF2-40B4-BE49-F238E27FC236}">
                <a16:creationId xmlns:a16="http://schemas.microsoft.com/office/drawing/2014/main" id="{905D3761-5A7C-8546-BADF-20524AE7D5DB}"/>
              </a:ext>
            </a:extLst>
          </p:cNvPr>
          <p:cNvSpPr>
            <a:spLocks noGrp="1"/>
          </p:cNvSpPr>
          <p:nvPr>
            <p:ph type="pic" sz="quarter" idx="52" hasCustomPrompt="1"/>
          </p:nvPr>
        </p:nvSpPr>
        <p:spPr>
          <a:xfrm>
            <a:off x="4157271" y="1070668"/>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8" name="Text Placeholder 8">
            <a:extLst>
              <a:ext uri="{FF2B5EF4-FFF2-40B4-BE49-F238E27FC236}">
                <a16:creationId xmlns:a16="http://schemas.microsoft.com/office/drawing/2014/main" id="{CC4D12C2-93C1-4E0C-B8E5-7ABB260F3F80}"/>
              </a:ext>
            </a:extLst>
          </p:cNvPr>
          <p:cNvSpPr>
            <a:spLocks noGrp="1"/>
          </p:cNvSpPr>
          <p:nvPr>
            <p:ph type="body" sz="quarter" idx="33" hasCustomPrompt="1"/>
          </p:nvPr>
        </p:nvSpPr>
        <p:spPr>
          <a:xfrm>
            <a:off x="3657678" y="2310044"/>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2</a:t>
            </a:r>
          </a:p>
        </p:txBody>
      </p:sp>
      <p:sp>
        <p:nvSpPr>
          <p:cNvPr id="19" name="Text Placeholder 10">
            <a:extLst>
              <a:ext uri="{FF2B5EF4-FFF2-40B4-BE49-F238E27FC236}">
                <a16:creationId xmlns:a16="http://schemas.microsoft.com/office/drawing/2014/main" id="{11327781-DAAF-4F83-B459-FCB50CCFE896}"/>
              </a:ext>
            </a:extLst>
          </p:cNvPr>
          <p:cNvSpPr>
            <a:spLocks noGrp="1"/>
          </p:cNvSpPr>
          <p:nvPr>
            <p:ph type="body" sz="quarter" idx="34" hasCustomPrompt="1"/>
          </p:nvPr>
        </p:nvSpPr>
        <p:spPr>
          <a:xfrm>
            <a:off x="3657678" y="2702598"/>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5" name="Rectangle 34">
            <a:extLst>
              <a:ext uri="{FF2B5EF4-FFF2-40B4-BE49-F238E27FC236}">
                <a16:creationId xmlns:a16="http://schemas.microsoft.com/office/drawing/2014/main" id="{832E783B-B6C5-C74B-8CB2-1421AF723973}"/>
              </a:ext>
            </a:extLst>
          </p:cNvPr>
          <p:cNvSpPr/>
          <p:nvPr userDrawn="1"/>
        </p:nvSpPr>
        <p:spPr>
          <a:xfrm>
            <a:off x="1728254" y="3771131"/>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7" name="Picture Placeholder 15">
            <a:extLst>
              <a:ext uri="{FF2B5EF4-FFF2-40B4-BE49-F238E27FC236}">
                <a16:creationId xmlns:a16="http://schemas.microsoft.com/office/drawing/2014/main" id="{8B15AB9B-691E-DD4D-9136-3E88324FBF9C}"/>
              </a:ext>
            </a:extLst>
          </p:cNvPr>
          <p:cNvSpPr>
            <a:spLocks noGrp="1"/>
          </p:cNvSpPr>
          <p:nvPr>
            <p:ph type="pic" sz="quarter" idx="53" hasCustomPrompt="1"/>
          </p:nvPr>
        </p:nvSpPr>
        <p:spPr>
          <a:xfrm>
            <a:off x="2025434" y="4068311"/>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25" name="Text Placeholder 8">
            <a:extLst>
              <a:ext uri="{FF2B5EF4-FFF2-40B4-BE49-F238E27FC236}">
                <a16:creationId xmlns:a16="http://schemas.microsoft.com/office/drawing/2014/main" id="{61982B6C-C1EE-465B-8438-A6066081C644}"/>
              </a:ext>
            </a:extLst>
          </p:cNvPr>
          <p:cNvSpPr>
            <a:spLocks noGrp="1"/>
          </p:cNvSpPr>
          <p:nvPr>
            <p:ph type="body" sz="quarter" idx="45" hasCustomPrompt="1"/>
          </p:nvPr>
        </p:nvSpPr>
        <p:spPr>
          <a:xfrm>
            <a:off x="1526819" y="5329272"/>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3</a:t>
            </a:r>
          </a:p>
        </p:txBody>
      </p:sp>
      <p:sp>
        <p:nvSpPr>
          <p:cNvPr id="26" name="Text Placeholder 10">
            <a:extLst>
              <a:ext uri="{FF2B5EF4-FFF2-40B4-BE49-F238E27FC236}">
                <a16:creationId xmlns:a16="http://schemas.microsoft.com/office/drawing/2014/main" id="{0FE75CF1-5F4E-4BF8-8C99-C76C621F5012}"/>
              </a:ext>
            </a:extLst>
          </p:cNvPr>
          <p:cNvSpPr>
            <a:spLocks noGrp="1"/>
          </p:cNvSpPr>
          <p:nvPr>
            <p:ph type="body" sz="quarter" idx="46" hasCustomPrompt="1"/>
          </p:nvPr>
        </p:nvSpPr>
        <p:spPr>
          <a:xfrm>
            <a:off x="1526819" y="5721826"/>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6" name="Rectangle 35">
            <a:extLst>
              <a:ext uri="{FF2B5EF4-FFF2-40B4-BE49-F238E27FC236}">
                <a16:creationId xmlns:a16="http://schemas.microsoft.com/office/drawing/2014/main" id="{4E4FB0C7-5FAE-064C-B022-6C6F1429F789}"/>
              </a:ext>
            </a:extLst>
          </p:cNvPr>
          <p:cNvSpPr/>
          <p:nvPr userDrawn="1"/>
        </p:nvSpPr>
        <p:spPr>
          <a:xfrm>
            <a:off x="3859113" y="3771131"/>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8" name="Picture Placeholder 15">
            <a:extLst>
              <a:ext uri="{FF2B5EF4-FFF2-40B4-BE49-F238E27FC236}">
                <a16:creationId xmlns:a16="http://schemas.microsoft.com/office/drawing/2014/main" id="{3B3DF983-963A-B942-97F9-7781C383B6B3}"/>
              </a:ext>
            </a:extLst>
          </p:cNvPr>
          <p:cNvSpPr>
            <a:spLocks noGrp="1"/>
          </p:cNvSpPr>
          <p:nvPr>
            <p:ph type="pic" sz="quarter" idx="54" hasCustomPrompt="1"/>
          </p:nvPr>
        </p:nvSpPr>
        <p:spPr>
          <a:xfrm>
            <a:off x="4156293" y="4068311"/>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27" name="Text Placeholder 8">
            <a:extLst>
              <a:ext uri="{FF2B5EF4-FFF2-40B4-BE49-F238E27FC236}">
                <a16:creationId xmlns:a16="http://schemas.microsoft.com/office/drawing/2014/main" id="{C1BDC87D-8B88-4BFD-8A1A-C600A5899DF3}"/>
              </a:ext>
            </a:extLst>
          </p:cNvPr>
          <p:cNvSpPr>
            <a:spLocks noGrp="1"/>
          </p:cNvSpPr>
          <p:nvPr>
            <p:ph type="body" sz="quarter" idx="47" hasCustomPrompt="1"/>
          </p:nvPr>
        </p:nvSpPr>
        <p:spPr>
          <a:xfrm>
            <a:off x="3657678" y="5329272"/>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4</a:t>
            </a:r>
          </a:p>
        </p:txBody>
      </p:sp>
      <p:sp>
        <p:nvSpPr>
          <p:cNvPr id="28" name="Text Placeholder 10">
            <a:extLst>
              <a:ext uri="{FF2B5EF4-FFF2-40B4-BE49-F238E27FC236}">
                <a16:creationId xmlns:a16="http://schemas.microsoft.com/office/drawing/2014/main" id="{563D2EC4-BEF1-4AC6-872F-27FEBA2EBDE3}"/>
              </a:ext>
            </a:extLst>
          </p:cNvPr>
          <p:cNvSpPr>
            <a:spLocks noGrp="1"/>
          </p:cNvSpPr>
          <p:nvPr>
            <p:ph type="body" sz="quarter" idx="48" hasCustomPrompt="1"/>
          </p:nvPr>
        </p:nvSpPr>
        <p:spPr>
          <a:xfrm>
            <a:off x="3657678" y="5721826"/>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0" name="Picture Placeholder 22">
            <a:extLst>
              <a:ext uri="{FF2B5EF4-FFF2-40B4-BE49-F238E27FC236}">
                <a16:creationId xmlns:a16="http://schemas.microsoft.com/office/drawing/2014/main" id="{785590BE-5BE1-4AF5-B0F8-7D999658F3F8}"/>
              </a:ext>
            </a:extLst>
          </p:cNvPr>
          <p:cNvSpPr>
            <a:spLocks noGrp="1"/>
          </p:cNvSpPr>
          <p:nvPr>
            <p:ph type="pic" sz="quarter" idx="10" hasCustomPrompt="1"/>
          </p:nvPr>
        </p:nvSpPr>
        <p:spPr>
          <a:xfrm>
            <a:off x="6641052" y="136525"/>
            <a:ext cx="4313008"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5505605" y="1273020"/>
            <a:ext cx="6584950"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0" name="Group 19">
            <a:extLst>
              <a:ext uri="{FF2B5EF4-FFF2-40B4-BE49-F238E27FC236}">
                <a16:creationId xmlns:a16="http://schemas.microsoft.com/office/drawing/2014/main" id="{58BDD832-2CD9-45D2-AC4D-DD00EFA5A223}"/>
              </a:ext>
            </a:extLst>
          </p:cNvPr>
          <p:cNvGrpSpPr/>
          <p:nvPr userDrawn="1"/>
        </p:nvGrpSpPr>
        <p:grpSpPr>
          <a:xfrm>
            <a:off x="6641050" y="0"/>
            <a:ext cx="4313009" cy="6858000"/>
            <a:chOff x="0" y="0"/>
            <a:chExt cx="12192000" cy="6858000"/>
          </a:xfrm>
          <a:solidFill>
            <a:schemeClr val="accent1"/>
          </a:solidFill>
        </p:grpSpPr>
        <p:sp>
          <p:nvSpPr>
            <p:cNvPr id="21" name="Rectangle 20">
              <a:extLst>
                <a:ext uri="{FF2B5EF4-FFF2-40B4-BE49-F238E27FC236}">
                  <a16:creationId xmlns:a16="http://schemas.microsoft.com/office/drawing/2014/main" id="{AB47021E-0309-4638-9D02-AE2A45E2C5D1}"/>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Rectangle 23">
              <a:extLst>
                <a:ext uri="{FF2B5EF4-FFF2-40B4-BE49-F238E27FC236}">
                  <a16:creationId xmlns:a16="http://schemas.microsoft.com/office/drawing/2014/main" id="{2B8E8D6F-D64D-4B85-AA51-BDA9EF959E3F}"/>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5" name="Footer Placeholder 4">
            <a:extLst>
              <a:ext uri="{FF2B5EF4-FFF2-40B4-BE49-F238E27FC236}">
                <a16:creationId xmlns:a16="http://schemas.microsoft.com/office/drawing/2014/main" id="{98468ABB-DAA1-4A8F-A65A-A0EADB7120F3}"/>
              </a:ext>
            </a:extLst>
          </p:cNvPr>
          <p:cNvSpPr>
            <a:spLocks noGrp="1"/>
          </p:cNvSpPr>
          <p:nvPr>
            <p:ph type="ftr" sz="quarter" idx="4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866470" y="3674372"/>
            <a:ext cx="3863221" cy="720000"/>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866470" y="4608000"/>
            <a:ext cx="3863221"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2623822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gital Product">
    <p:bg>
      <p:bgPr>
        <a:solidFill>
          <a:schemeClr val="bg1">
            <a:lumMod val="95000"/>
          </a:schemeClr>
        </a:solidFill>
        <a:effectLst/>
      </p:bgPr>
    </p:bg>
    <p:spTree>
      <p:nvGrpSpPr>
        <p:cNvPr id="1" name=""/>
        <p:cNvGrpSpPr/>
        <p:nvPr/>
      </p:nvGrpSpPr>
      <p:grpSpPr>
        <a:xfrm>
          <a:off x="0" y="0"/>
          <a:ext cx="0" cy="0"/>
          <a:chOff x="0" y="0"/>
          <a:chExt cx="0" cy="0"/>
        </a:xfrm>
      </p:grpSpPr>
      <p:sp>
        <p:nvSpPr>
          <p:cNvPr id="32" name="Picture Placeholder 10">
            <a:extLst>
              <a:ext uri="{FF2B5EF4-FFF2-40B4-BE49-F238E27FC236}">
                <a16:creationId xmlns:a16="http://schemas.microsoft.com/office/drawing/2014/main" id="{C556A4B9-7599-4B11-B687-2C429C7968EA}"/>
              </a:ext>
            </a:extLst>
          </p:cNvPr>
          <p:cNvSpPr>
            <a:spLocks noGrp="1"/>
          </p:cNvSpPr>
          <p:nvPr>
            <p:ph type="pic" sz="quarter" idx="13" hasCustomPrompt="1"/>
          </p:nvPr>
        </p:nvSpPr>
        <p:spPr>
          <a:xfrm>
            <a:off x="-1" y="947452"/>
            <a:ext cx="5703889" cy="4320000"/>
          </a:xfrm>
          <a:solidFill>
            <a:schemeClr val="bg1">
              <a:lumMod val="85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your Screen Design here</a:t>
            </a:r>
          </a:p>
        </p:txBody>
      </p:sp>
      <p:pic>
        <p:nvPicPr>
          <p:cNvPr id="31" name="Picture 30">
            <a:extLst>
              <a:ext uri="{FF2B5EF4-FFF2-40B4-BE49-F238E27FC236}">
                <a16:creationId xmlns:a16="http://schemas.microsoft.com/office/drawing/2014/main" id="{78C72E08-7056-40F8-B0FE-C8DD826BF55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1" y="457201"/>
            <a:ext cx="10705833" cy="6195852"/>
          </a:xfrm>
          <a:prstGeom prst="rect">
            <a:avLst/>
          </a:prstGeom>
        </p:spPr>
      </p:pic>
      <p:sp>
        <p:nvSpPr>
          <p:cNvPr id="10" name="Picture Placeholder 22">
            <a:extLst>
              <a:ext uri="{FF2B5EF4-FFF2-40B4-BE49-F238E27FC236}">
                <a16:creationId xmlns:a16="http://schemas.microsoft.com/office/drawing/2014/main" id="{785590BE-5BE1-4AF5-B0F8-7D999658F3F8}"/>
              </a:ext>
            </a:extLst>
          </p:cNvPr>
          <p:cNvSpPr>
            <a:spLocks noGrp="1"/>
          </p:cNvSpPr>
          <p:nvPr>
            <p:ph type="pic" sz="quarter" idx="10" hasCustomPrompt="1"/>
          </p:nvPr>
        </p:nvSpPr>
        <p:spPr>
          <a:xfrm>
            <a:off x="6641052" y="136525"/>
            <a:ext cx="4313008"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5505605" y="1273020"/>
            <a:ext cx="6584950"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4FA88889-2E09-4B26-90FB-497460180E61}"/>
              </a:ext>
            </a:extLst>
          </p:cNvPr>
          <p:cNvGrpSpPr/>
          <p:nvPr userDrawn="1"/>
        </p:nvGrpSpPr>
        <p:grpSpPr>
          <a:xfrm>
            <a:off x="6641050" y="0"/>
            <a:ext cx="4313009" cy="6858000"/>
            <a:chOff x="0" y="0"/>
            <a:chExt cx="12192000" cy="6858000"/>
          </a:xfrm>
          <a:solidFill>
            <a:schemeClr val="accent1"/>
          </a:solidFill>
        </p:grpSpPr>
        <p:sp>
          <p:nvSpPr>
            <p:cNvPr id="13" name="Rectangle 12">
              <a:extLst>
                <a:ext uri="{FF2B5EF4-FFF2-40B4-BE49-F238E27FC236}">
                  <a16:creationId xmlns:a16="http://schemas.microsoft.com/office/drawing/2014/main" id="{EB70E5C8-5074-4D5F-9EBD-E5E49462D138}"/>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57144162-C52D-4D13-B080-38B1B0F6CBC6}"/>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5" name="Footer Placeholder 4">
            <a:extLst>
              <a:ext uri="{FF2B5EF4-FFF2-40B4-BE49-F238E27FC236}">
                <a16:creationId xmlns:a16="http://schemas.microsoft.com/office/drawing/2014/main" id="{98468ABB-DAA1-4A8F-A65A-A0EADB7120F3}"/>
              </a:ext>
            </a:extLst>
          </p:cNvPr>
          <p:cNvSpPr>
            <a:spLocks noGrp="1"/>
          </p:cNvSpPr>
          <p:nvPr>
            <p:ph type="ftr" sz="quarter" idx="4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866470" y="1767593"/>
            <a:ext cx="3863221" cy="2595353"/>
          </a:xfrm>
        </p:spPr>
        <p:txBody>
          <a:bodyPr anchor="b"/>
          <a:lstStyle>
            <a:lvl1pPr algn="l">
              <a:defRPr sz="4500">
                <a:solidFill>
                  <a:schemeClr val="bg1"/>
                </a:solidFill>
              </a:defRPr>
            </a:lvl1pPr>
          </a:lstStyle>
          <a:p>
            <a:r>
              <a:rPr lang="en-US" noProof="0"/>
              <a:t>Emphasized Text</a:t>
            </a:r>
          </a:p>
        </p:txBody>
      </p:sp>
      <p:sp>
        <p:nvSpPr>
          <p:cNvPr id="24" name="Content Placeholder 2">
            <a:extLst>
              <a:ext uri="{FF2B5EF4-FFF2-40B4-BE49-F238E27FC236}">
                <a16:creationId xmlns:a16="http://schemas.microsoft.com/office/drawing/2014/main" id="{5C5C3D10-5CD7-421D-B7BB-581518EF00DD}"/>
              </a:ext>
            </a:extLst>
          </p:cNvPr>
          <p:cNvSpPr>
            <a:spLocks noGrp="1"/>
          </p:cNvSpPr>
          <p:nvPr>
            <p:ph idx="1" hasCustomPrompt="1"/>
          </p:nvPr>
        </p:nvSpPr>
        <p:spPr>
          <a:xfrm>
            <a:off x="6866470" y="4608000"/>
            <a:ext cx="3863221" cy="1800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7873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Se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17" name="Rectangle 16">
            <a:extLst>
              <a:ext uri="{FF2B5EF4-FFF2-40B4-BE49-F238E27FC236}">
                <a16:creationId xmlns:a16="http://schemas.microsoft.com/office/drawing/2014/main" id="{4790D010-2852-DE49-BD36-340D6725D1D5}"/>
              </a:ext>
            </a:extLst>
          </p:cNvPr>
          <p:cNvSpPr/>
          <p:nvPr userDrawn="1"/>
        </p:nvSpPr>
        <p:spPr>
          <a:xfrm>
            <a:off x="2765072"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Picture Placeholder 15">
            <a:extLst>
              <a:ext uri="{FF2B5EF4-FFF2-40B4-BE49-F238E27FC236}">
                <a16:creationId xmlns:a16="http://schemas.microsoft.com/office/drawing/2014/main" id="{24F79A85-3789-254D-AF3D-5265B6140421}"/>
              </a:ext>
            </a:extLst>
          </p:cNvPr>
          <p:cNvSpPr>
            <a:spLocks noGrp="1"/>
          </p:cNvSpPr>
          <p:nvPr>
            <p:ph type="pic" sz="quarter" idx="47" hasCustomPrompt="1"/>
          </p:nvPr>
        </p:nvSpPr>
        <p:spPr>
          <a:xfrm>
            <a:off x="3062252"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6" name="Text Placeholder 8">
            <a:extLst>
              <a:ext uri="{FF2B5EF4-FFF2-40B4-BE49-F238E27FC236}">
                <a16:creationId xmlns:a16="http://schemas.microsoft.com/office/drawing/2014/main" id="{9FBB7671-0660-45EB-8712-824ACCFDD4C4}"/>
              </a:ext>
            </a:extLst>
          </p:cNvPr>
          <p:cNvSpPr>
            <a:spLocks noGrp="1"/>
          </p:cNvSpPr>
          <p:nvPr>
            <p:ph type="body" sz="quarter" idx="17" hasCustomPrompt="1"/>
          </p:nvPr>
        </p:nvSpPr>
        <p:spPr>
          <a:xfrm>
            <a:off x="2565400"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8" name="Text Placeholder 10">
            <a:extLst>
              <a:ext uri="{FF2B5EF4-FFF2-40B4-BE49-F238E27FC236}">
                <a16:creationId xmlns:a16="http://schemas.microsoft.com/office/drawing/2014/main" id="{1014D08D-BF9C-44A1-8635-70B551FEFA4C}"/>
              </a:ext>
            </a:extLst>
          </p:cNvPr>
          <p:cNvSpPr>
            <a:spLocks noGrp="1"/>
          </p:cNvSpPr>
          <p:nvPr>
            <p:ph type="body" sz="quarter" idx="18" hasCustomPrompt="1"/>
          </p:nvPr>
        </p:nvSpPr>
        <p:spPr>
          <a:xfrm>
            <a:off x="2565400"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8" name="Rectangle 17">
            <a:extLst>
              <a:ext uri="{FF2B5EF4-FFF2-40B4-BE49-F238E27FC236}">
                <a16:creationId xmlns:a16="http://schemas.microsoft.com/office/drawing/2014/main" id="{C5D02C68-EB7D-E044-99A9-658364A3B2F0}"/>
              </a:ext>
            </a:extLst>
          </p:cNvPr>
          <p:cNvSpPr/>
          <p:nvPr userDrawn="1"/>
        </p:nvSpPr>
        <p:spPr>
          <a:xfrm>
            <a:off x="4895931"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15">
            <a:extLst>
              <a:ext uri="{FF2B5EF4-FFF2-40B4-BE49-F238E27FC236}">
                <a16:creationId xmlns:a16="http://schemas.microsoft.com/office/drawing/2014/main" id="{3826F102-F281-614F-8445-F1FD4CA62E4A}"/>
              </a:ext>
            </a:extLst>
          </p:cNvPr>
          <p:cNvSpPr>
            <a:spLocks noGrp="1"/>
          </p:cNvSpPr>
          <p:nvPr>
            <p:ph type="pic" sz="quarter" idx="48" hasCustomPrompt="1"/>
          </p:nvPr>
        </p:nvSpPr>
        <p:spPr>
          <a:xfrm>
            <a:off x="5193111"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9" name="Text Placeholder 8">
            <a:extLst>
              <a:ext uri="{FF2B5EF4-FFF2-40B4-BE49-F238E27FC236}">
                <a16:creationId xmlns:a16="http://schemas.microsoft.com/office/drawing/2014/main" id="{4339CB16-5C66-4617-AF19-7700AD97524A}"/>
              </a:ext>
            </a:extLst>
          </p:cNvPr>
          <p:cNvSpPr>
            <a:spLocks noGrp="1"/>
          </p:cNvSpPr>
          <p:nvPr>
            <p:ph type="body" sz="quarter" idx="33" hasCustomPrompt="1"/>
          </p:nvPr>
        </p:nvSpPr>
        <p:spPr>
          <a:xfrm>
            <a:off x="4696259"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0" name="Text Placeholder 10">
            <a:extLst>
              <a:ext uri="{FF2B5EF4-FFF2-40B4-BE49-F238E27FC236}">
                <a16:creationId xmlns:a16="http://schemas.microsoft.com/office/drawing/2014/main" id="{8DFFD868-459F-47BA-BA47-B6CC7A09E8E9}"/>
              </a:ext>
            </a:extLst>
          </p:cNvPr>
          <p:cNvSpPr>
            <a:spLocks noGrp="1"/>
          </p:cNvSpPr>
          <p:nvPr>
            <p:ph type="body" sz="quarter" idx="34" hasCustomPrompt="1"/>
          </p:nvPr>
        </p:nvSpPr>
        <p:spPr>
          <a:xfrm>
            <a:off x="4696259"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9" name="Rectangle 18">
            <a:extLst>
              <a:ext uri="{FF2B5EF4-FFF2-40B4-BE49-F238E27FC236}">
                <a16:creationId xmlns:a16="http://schemas.microsoft.com/office/drawing/2014/main" id="{45962E1D-1D13-2B48-9F3B-CE31039DD236}"/>
              </a:ext>
            </a:extLst>
          </p:cNvPr>
          <p:cNvSpPr/>
          <p:nvPr userDrawn="1"/>
        </p:nvSpPr>
        <p:spPr>
          <a:xfrm>
            <a:off x="7026790"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15">
            <a:extLst>
              <a:ext uri="{FF2B5EF4-FFF2-40B4-BE49-F238E27FC236}">
                <a16:creationId xmlns:a16="http://schemas.microsoft.com/office/drawing/2014/main" id="{CD06C66D-CFA0-9B4B-8F90-2B01B8C524BE}"/>
              </a:ext>
            </a:extLst>
          </p:cNvPr>
          <p:cNvSpPr>
            <a:spLocks noGrp="1"/>
          </p:cNvSpPr>
          <p:nvPr>
            <p:ph type="pic" sz="quarter" idx="49" hasCustomPrompt="1"/>
          </p:nvPr>
        </p:nvSpPr>
        <p:spPr>
          <a:xfrm>
            <a:off x="7323970"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1" name="Text Placeholder 8">
            <a:extLst>
              <a:ext uri="{FF2B5EF4-FFF2-40B4-BE49-F238E27FC236}">
                <a16:creationId xmlns:a16="http://schemas.microsoft.com/office/drawing/2014/main" id="{2C2CF09F-AE9E-47DD-899E-02CEAEFE3CC1}"/>
              </a:ext>
            </a:extLst>
          </p:cNvPr>
          <p:cNvSpPr>
            <a:spLocks noGrp="1"/>
          </p:cNvSpPr>
          <p:nvPr>
            <p:ph type="body" sz="quarter" idx="35" hasCustomPrompt="1"/>
          </p:nvPr>
        </p:nvSpPr>
        <p:spPr>
          <a:xfrm>
            <a:off x="6827118"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2" name="Text Placeholder 10">
            <a:extLst>
              <a:ext uri="{FF2B5EF4-FFF2-40B4-BE49-F238E27FC236}">
                <a16:creationId xmlns:a16="http://schemas.microsoft.com/office/drawing/2014/main" id="{7AA959D8-F91C-4891-A16D-51CF31166B71}"/>
              </a:ext>
            </a:extLst>
          </p:cNvPr>
          <p:cNvSpPr>
            <a:spLocks noGrp="1"/>
          </p:cNvSpPr>
          <p:nvPr>
            <p:ph type="body" sz="quarter" idx="36" hasCustomPrompt="1"/>
          </p:nvPr>
        </p:nvSpPr>
        <p:spPr>
          <a:xfrm>
            <a:off x="6827118"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16" name="Slide Number Placeholder 6">
            <a:extLst>
              <a:ext uri="{FF2B5EF4-FFF2-40B4-BE49-F238E27FC236}">
                <a16:creationId xmlns:a16="http://schemas.microsoft.com/office/drawing/2014/main" id="{10C57817-9ECE-F147-BBDB-760FAF41C8E8}"/>
              </a:ext>
            </a:extLst>
          </p:cNvPr>
          <p:cNvSpPr>
            <a:spLocks noGrp="1"/>
          </p:cNvSpPr>
          <p:nvPr>
            <p:ph type="sldNum" sz="quarter" idx="44"/>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9311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6BF466B-33BA-42AC-AFB2-51FC72C2FA45}"/>
              </a:ext>
            </a:extLst>
          </p:cNvPr>
          <p:cNvSpPr/>
          <p:nvPr userDrawn="1"/>
        </p:nvSpPr>
        <p:spPr>
          <a:xfrm>
            <a:off x="0" y="0"/>
            <a:ext cx="12192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C4A5CDF3-277F-457A-90F6-C20C9F0EF716}"/>
              </a:ext>
            </a:extLst>
          </p:cNvPr>
          <p:cNvSpPr/>
          <p:nvPr userDrawn="1"/>
        </p:nvSpPr>
        <p:spPr>
          <a:xfrm rot="5400000">
            <a:off x="-3360737" y="3360737"/>
            <a:ext cx="6858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01509F7B-15BA-44E2-85A9-A5A242FAF0E0}"/>
              </a:ext>
            </a:extLst>
          </p:cNvPr>
          <p:cNvSpPr/>
          <p:nvPr userDrawn="1"/>
        </p:nvSpPr>
        <p:spPr>
          <a:xfrm rot="5400000">
            <a:off x="8144030" y="2810031"/>
            <a:ext cx="6858000" cy="12379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2D8A2F97-6D60-46FC-A9F8-936208153882}"/>
              </a:ext>
            </a:extLst>
          </p:cNvPr>
          <p:cNvSpPr/>
          <p:nvPr userDrawn="1"/>
        </p:nvSpPr>
        <p:spPr>
          <a:xfrm>
            <a:off x="0" y="6721475"/>
            <a:ext cx="12192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0143235" cy="432000"/>
          </a:xfrm>
          <a:prstGeom prst="rect">
            <a:avLst/>
          </a:prstGeom>
        </p:spPr>
        <p:txBody>
          <a:bodyPr vert="horz" lIns="0" tIns="0" rIns="0" bIns="0" rtlCol="0" anchor="ctr">
            <a:noAutofit/>
          </a:bodyPr>
          <a:lstStyle/>
          <a:p>
            <a:r>
              <a:rPr lang="en-US" noProof="0"/>
              <a:t>Click to edit Master title style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152000"/>
            <a:ext cx="10143235" cy="5039250"/>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260974" y="6365893"/>
            <a:ext cx="4114800" cy="226714"/>
          </a:xfrm>
          <a:prstGeom prst="rect">
            <a:avLst/>
          </a:prstGeom>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091633" y="6456363"/>
            <a:ext cx="962795" cy="264330"/>
          </a:xfrm>
          <a:prstGeom prst="rect">
            <a:avLst/>
          </a:prstGeom>
          <a:ln w="3175">
            <a:solidFill>
              <a:schemeClr val="bg1">
                <a:lumMod val="95000"/>
              </a:schemeClr>
            </a:solidFill>
          </a:ln>
        </p:spPr>
        <p:txBody>
          <a:bodyPr vert="horz" lIns="0" tIns="0" rIns="0" bIns="0" rtlCol="0" anchor="ctr"/>
          <a:lstStyle>
            <a:lvl1pPr algn="ctr">
              <a:defRPr sz="1400">
                <a:solidFill>
                  <a:schemeClr val="tx1">
                    <a:lumMod val="75000"/>
                    <a:lumOff val="25000"/>
                  </a:schemeClr>
                </a:solidFill>
              </a:defRPr>
            </a:lvl1pPr>
          </a:lstStyle>
          <a:p>
            <a:r>
              <a:rPr lang="en-US" noProof="0" dirty="0"/>
              <a:t>page </a:t>
            </a:r>
            <a:fld id="{19B51A1E-902D-48AF-9020-955120F399B6}" type="slidenum">
              <a:rPr lang="en-US" b="1" i="1" noProof="0" smtClean="0"/>
              <a:pPr/>
              <a:t>‹#›</a:t>
            </a:fld>
            <a:endParaRPr lang="en-US" b="1" i="1" noProof="0" dirty="0"/>
          </a:p>
        </p:txBody>
      </p:sp>
      <p:sp>
        <p:nvSpPr>
          <p:cNvPr id="11" name="TextBox 10">
            <a:extLst>
              <a:ext uri="{FF2B5EF4-FFF2-40B4-BE49-F238E27FC236}">
                <a16:creationId xmlns:a16="http://schemas.microsoft.com/office/drawing/2014/main" id="{FF5B127E-AB96-49E0-8307-05174D7A6231}"/>
              </a:ext>
            </a:extLst>
          </p:cNvPr>
          <p:cNvSpPr txBox="1"/>
          <p:nvPr userDrawn="1"/>
        </p:nvSpPr>
        <p:spPr>
          <a:xfrm>
            <a:off x="11034141" y="5994000"/>
            <a:ext cx="1077777" cy="359073"/>
          </a:xfrm>
          <a:prstGeom prst="rect">
            <a:avLst/>
          </a:prstGeom>
          <a:noFill/>
        </p:spPr>
        <p:txBody>
          <a:bodyPr wrap="square" lIns="0" tIns="0" rIns="0" bIns="0" rtlCol="0">
            <a:spAutoFit/>
          </a:bodyPr>
          <a:lstStyle/>
          <a:p>
            <a:pPr algn="ctr">
              <a:lnSpc>
                <a:spcPts val="1400"/>
              </a:lnSpc>
            </a:pPr>
            <a:r>
              <a:rPr lang="en-US" sz="2400" b="1" spc="-150" baseline="0" noProof="0" dirty="0">
                <a:solidFill>
                  <a:schemeClr val="accent1"/>
                </a:solidFill>
              </a:rPr>
              <a:t>Contoso</a:t>
            </a:r>
            <a:br>
              <a:rPr lang="en-US" sz="2400" b="1" spc="-150" baseline="0" noProof="0" dirty="0">
                <a:solidFill>
                  <a:schemeClr val="tx1">
                    <a:lumMod val="50000"/>
                    <a:lumOff val="50000"/>
                  </a:schemeClr>
                </a:solidFill>
              </a:rPr>
            </a:br>
            <a:r>
              <a:rPr lang="en-US" sz="1000" b="0" spc="0" baseline="0" noProof="0" dirty="0">
                <a:solidFill>
                  <a:schemeClr val="tx1">
                    <a:lumMod val="50000"/>
                    <a:lumOff val="50000"/>
                  </a:schemeClr>
                </a:solidFill>
              </a:rPr>
              <a:t>Pharmaceuticals</a:t>
            </a: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9"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50" r:id="rId17"/>
    <p:sldLayoutId id="2147483652" r:id="rId18"/>
    <p:sldLayoutId id="2147483656" r:id="rId19"/>
    <p:sldLayoutId id="2147483657" r:id="rId20"/>
    <p:sldLayoutId id="2147483653" r:id="rId21"/>
    <p:sldLayoutId id="2147483677" r:id="rId22"/>
    <p:sldLayoutId id="2147483678" r:id="rId23"/>
    <p:sldLayoutId id="2147483654" r:id="rId24"/>
    <p:sldLayoutId id="2147483655" r:id="rId25"/>
    <p:sldLayoutId id="2147483660" r:id="rId26"/>
    <p:sldLayoutId id="2147483675" r:id="rId27"/>
    <p:sldLayoutId id="2147483676" r:id="rId28"/>
  </p:sldLayoutIdLst>
  <p:hf hdr="0" ftr="0" dt="0"/>
  <p:txStyles>
    <p:title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3.jpeg"/><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e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3.jpe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Stethescope and arms showing a medical professional taking a patient's blood pressure.  Picture includes blood pressure machine and clipboard.">
            <a:extLst>
              <a:ext uri="{FF2B5EF4-FFF2-40B4-BE49-F238E27FC236}">
                <a16:creationId xmlns:a16="http://schemas.microsoft.com/office/drawing/2014/main" id="{4414D423-B276-4148-A337-5693724BB04E}"/>
              </a:ext>
            </a:extLst>
          </p:cNvPr>
          <p:cNvPicPr>
            <a:picLocks noGrp="1" noChangeAspect="1"/>
          </p:cNvPicPr>
          <p:nvPr>
            <p:ph type="pic" sz="quarter" idx="4294967295"/>
          </p:nvPr>
        </p:nvPicPr>
        <p:blipFill rotWithShape="1">
          <a:blip r:embed="rId3" cstate="screen">
            <a:extLst>
              <a:ext uri="{28A0092B-C50C-407E-A947-70E740481C1C}">
                <a14:useLocalDpi xmlns:a14="http://schemas.microsoft.com/office/drawing/2010/main"/>
              </a:ext>
            </a:extLst>
          </a:blip>
          <a:srcRect/>
          <a:stretch/>
        </p:blipFill>
        <p:spPr>
          <a:xfrm>
            <a:off x="136525" y="136525"/>
            <a:ext cx="11909425" cy="6584950"/>
          </a:xfrm>
        </p:spPr>
      </p:pic>
      <p:sp>
        <p:nvSpPr>
          <p:cNvPr id="26" name="Rectangle 25">
            <a:extLst>
              <a:ext uri="{FF2B5EF4-FFF2-40B4-BE49-F238E27FC236}">
                <a16:creationId xmlns:a16="http://schemas.microsoft.com/office/drawing/2014/main" id="{817B6E89-6474-4AB4-90D5-2C2FB4120F12}"/>
              </a:ext>
              <a:ext uri="{C183D7F6-B498-43B3-948B-1728B52AA6E4}">
                <adec:decorative xmlns:adec="http://schemas.microsoft.com/office/drawing/2017/decorative" val="1"/>
              </a:ext>
            </a:extLst>
          </p:cNvPr>
          <p:cNvSpPr/>
          <p:nvPr/>
        </p:nvSpPr>
        <p:spPr bwMode="ltGray">
          <a:xfrm>
            <a:off x="5277678" y="136800"/>
            <a:ext cx="5676382" cy="6584675"/>
          </a:xfrm>
          <a:prstGeom prst="rect">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2BFEB6-F40E-4219-9AA6-8A27C2E8899B}"/>
              </a:ext>
            </a:extLst>
          </p:cNvPr>
          <p:cNvSpPr>
            <a:spLocks noGrp="1"/>
          </p:cNvSpPr>
          <p:nvPr>
            <p:ph type="ctrTitle"/>
          </p:nvPr>
        </p:nvSpPr>
        <p:spPr bwMode="black">
          <a:xfrm>
            <a:off x="5573044" y="4499059"/>
            <a:ext cx="5085650" cy="1870007"/>
          </a:xfrm>
        </p:spPr>
        <p:txBody>
          <a:bodyPr/>
          <a:lstStyle/>
          <a:p>
            <a:pPr algn="ctr"/>
            <a:r>
              <a:rPr lang="en-US" sz="3600" dirty="0"/>
              <a:t>Deep Learning Techniques for Breast Cancer Prediction Using IBM Cloud</a:t>
            </a:r>
          </a:p>
        </p:txBody>
      </p:sp>
      <p:pic>
        <p:nvPicPr>
          <p:cNvPr id="8" name="Picture 7">
            <a:extLst>
              <a:ext uri="{FF2B5EF4-FFF2-40B4-BE49-F238E27FC236}">
                <a16:creationId xmlns:a16="http://schemas.microsoft.com/office/drawing/2014/main" id="{85A78C87-89B6-4E1A-8F0B-3D12864328FA}"/>
              </a:ext>
            </a:extLst>
          </p:cNvPr>
          <p:cNvPicPr>
            <a:picLocks noChangeAspect="1"/>
          </p:cNvPicPr>
          <p:nvPr/>
        </p:nvPicPr>
        <p:blipFill>
          <a:blip r:embed="rId4"/>
          <a:stretch>
            <a:fillRect/>
          </a:stretch>
        </p:blipFill>
        <p:spPr>
          <a:xfrm>
            <a:off x="6938807" y="488934"/>
            <a:ext cx="2354123" cy="2738360"/>
          </a:xfrm>
          <a:prstGeom prst="rect">
            <a:avLst/>
          </a:prstGeom>
        </p:spPr>
      </p:pic>
    </p:spTree>
    <p:extLst>
      <p:ext uri="{BB962C8B-B14F-4D97-AF65-F5344CB8AC3E}">
        <p14:creationId xmlns:p14="http://schemas.microsoft.com/office/powerpoint/2010/main" val="1485234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09C99BF-FEB4-47A0-8056-2199814AB66B}"/>
              </a:ext>
            </a:extLst>
          </p:cNvPr>
          <p:cNvSpPr>
            <a:spLocks noGrp="1"/>
          </p:cNvSpPr>
          <p:nvPr>
            <p:ph type="sldNum" sz="quarter" idx="13"/>
          </p:nvPr>
        </p:nvSpPr>
        <p:spPr>
          <a:xfrm>
            <a:off x="11091633" y="5782235"/>
            <a:ext cx="962795" cy="548493"/>
          </a:xfrm>
          <a:solidFill>
            <a:schemeClr val="bg1"/>
          </a:solidFill>
        </p:spPr>
        <p:txBody>
          <a:bodyPr/>
          <a:lstStyle/>
          <a:p>
            <a:r>
              <a:rPr lang="en-US" noProof="0" dirty="0"/>
              <a:t>page </a:t>
            </a:r>
            <a:fld id="{19B51A1E-902D-48AF-9020-955120F399B6}" type="slidenum">
              <a:rPr lang="en-US" b="1" i="1" noProof="0" smtClean="0"/>
              <a:pPr/>
              <a:t>10</a:t>
            </a:fld>
            <a:endParaRPr lang="en-US" b="1" i="1" noProof="0" dirty="0"/>
          </a:p>
        </p:txBody>
      </p:sp>
      <p:pic>
        <p:nvPicPr>
          <p:cNvPr id="4098" name="Picture 2" descr="Covid-19 lockdown: Centre orders smooth movement of medicines, medical  equipment">
            <a:extLst>
              <a:ext uri="{FF2B5EF4-FFF2-40B4-BE49-F238E27FC236}">
                <a16:creationId xmlns:a16="http://schemas.microsoft.com/office/drawing/2014/main" id="{65C02016-F409-44E0-8A6E-2F804DEE79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3" y="0"/>
            <a:ext cx="12169775"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EBA5C40-6783-471B-9985-589219B7F3C1}"/>
              </a:ext>
            </a:extLst>
          </p:cNvPr>
          <p:cNvSpPr txBox="1"/>
          <p:nvPr/>
        </p:nvSpPr>
        <p:spPr>
          <a:xfrm>
            <a:off x="4247029" y="309282"/>
            <a:ext cx="3697941" cy="461665"/>
          </a:xfrm>
          <a:prstGeom prst="rect">
            <a:avLst/>
          </a:prstGeom>
          <a:noFill/>
        </p:spPr>
        <p:txBody>
          <a:bodyPr wrap="square" rtlCol="0">
            <a:spAutoFit/>
          </a:bodyPr>
          <a:lstStyle/>
          <a:p>
            <a:pPr algn="ctr"/>
            <a:r>
              <a:rPr lang="en-US" sz="2400" dirty="0">
                <a:solidFill>
                  <a:schemeClr val="bg1"/>
                </a:solidFill>
              </a:rPr>
              <a:t>BENIGN PREDICTION</a:t>
            </a:r>
            <a:endParaRPr lang="en-IN" sz="2400" dirty="0">
              <a:solidFill>
                <a:schemeClr val="bg1"/>
              </a:solidFill>
            </a:endParaRPr>
          </a:p>
        </p:txBody>
      </p:sp>
      <p:pic>
        <p:nvPicPr>
          <p:cNvPr id="6" name="image6.jpeg">
            <a:extLst>
              <a:ext uri="{FF2B5EF4-FFF2-40B4-BE49-F238E27FC236}">
                <a16:creationId xmlns:a16="http://schemas.microsoft.com/office/drawing/2014/main" id="{2F48671C-3F2B-457E-A1E3-57F9662ACE39}"/>
              </a:ext>
            </a:extLst>
          </p:cNvPr>
          <p:cNvPicPr/>
          <p:nvPr/>
        </p:nvPicPr>
        <p:blipFill>
          <a:blip r:embed="rId3" cstate="print"/>
          <a:stretch>
            <a:fillRect/>
          </a:stretch>
        </p:blipFill>
        <p:spPr>
          <a:xfrm>
            <a:off x="564776" y="1080229"/>
            <a:ext cx="11026589" cy="5250499"/>
          </a:xfrm>
          <a:prstGeom prst="rect">
            <a:avLst/>
          </a:prstGeom>
        </p:spPr>
      </p:pic>
    </p:spTree>
    <p:extLst>
      <p:ext uri="{BB962C8B-B14F-4D97-AF65-F5344CB8AC3E}">
        <p14:creationId xmlns:p14="http://schemas.microsoft.com/office/powerpoint/2010/main" val="749437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16" descr="Image containing medical tweezers of various sizes, some pills, and a hand holding a pen writing on a piece of paper attached to a clipboard">
            <a:extLst>
              <a:ext uri="{FF2B5EF4-FFF2-40B4-BE49-F238E27FC236}">
                <a16:creationId xmlns:a16="http://schemas.microsoft.com/office/drawing/2014/main" id="{D29AD2ED-F2E1-42BA-A4F8-29194C963478}"/>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l="62" r="62"/>
          <a:stretch>
            <a:fillRect/>
          </a:stretch>
        </p:blipFill>
        <p:spPr/>
      </p:pic>
      <p:sp>
        <p:nvSpPr>
          <p:cNvPr id="11" name="Rectangle 10">
            <a:extLst>
              <a:ext uri="{FF2B5EF4-FFF2-40B4-BE49-F238E27FC236}">
                <a16:creationId xmlns:a16="http://schemas.microsoft.com/office/drawing/2014/main" id="{5396BE43-2D46-4002-A946-60FC5900EC15}"/>
              </a:ext>
              <a:ext uri="{C183D7F6-B498-43B3-948B-1728B52AA6E4}">
                <adec:decorative xmlns:adec="http://schemas.microsoft.com/office/drawing/2017/decorative" val="1"/>
              </a:ext>
            </a:extLst>
          </p:cNvPr>
          <p:cNvSpPr/>
          <p:nvPr/>
        </p:nvSpPr>
        <p:spPr bwMode="invGray">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46DC15D2-04EB-42D6-9037-26AFBEACA027}"/>
              </a:ext>
            </a:extLst>
          </p:cNvPr>
          <p:cNvSpPr>
            <a:spLocks noGrp="1"/>
          </p:cNvSpPr>
          <p:nvPr>
            <p:ph type="sldNum" sz="quarter" idx="12"/>
          </p:nvPr>
        </p:nvSpPr>
        <p:spPr>
          <a:xfrm>
            <a:off x="11092680" y="5922966"/>
            <a:ext cx="962795" cy="525769"/>
          </a:xfrm>
          <a:solidFill>
            <a:schemeClr val="bg1"/>
          </a:solidFill>
        </p:spPr>
        <p:txBody>
          <a:bodyPr/>
          <a:lstStyle/>
          <a:p>
            <a:r>
              <a:rPr lang="en-US" dirty="0"/>
              <a:t>page </a:t>
            </a:r>
            <a:fld id="{19B51A1E-902D-48AF-9020-955120F399B6}" type="slidenum">
              <a:rPr lang="en-US" smtClean="0"/>
              <a:pPr/>
              <a:t>11</a:t>
            </a:fld>
            <a:endParaRPr lang="en-US" dirty="0"/>
          </a:p>
        </p:txBody>
      </p:sp>
      <p:sp>
        <p:nvSpPr>
          <p:cNvPr id="24" name="Title 2">
            <a:extLst>
              <a:ext uri="{FF2B5EF4-FFF2-40B4-BE49-F238E27FC236}">
                <a16:creationId xmlns:a16="http://schemas.microsoft.com/office/drawing/2014/main" id="{6402A147-8DD0-44A6-9E2F-044EED4402D6}"/>
              </a:ext>
            </a:extLst>
          </p:cNvPr>
          <p:cNvSpPr>
            <a:spLocks noGrp="1"/>
          </p:cNvSpPr>
          <p:nvPr>
            <p:ph type="ctrTitle"/>
          </p:nvPr>
        </p:nvSpPr>
        <p:spPr bwMode="black">
          <a:xfrm>
            <a:off x="5573044" y="450000"/>
            <a:ext cx="5085650" cy="720000"/>
          </a:xfrm>
        </p:spPr>
        <p:txBody>
          <a:bodyPr/>
          <a:lstStyle/>
          <a:p>
            <a:pPr algn="ctr"/>
            <a:r>
              <a:rPr lang="en-US" sz="5400" dirty="0"/>
              <a:t>Summary</a:t>
            </a:r>
          </a:p>
        </p:txBody>
      </p:sp>
      <p:sp>
        <p:nvSpPr>
          <p:cNvPr id="25" name="Subtitle 6">
            <a:extLst>
              <a:ext uri="{FF2B5EF4-FFF2-40B4-BE49-F238E27FC236}">
                <a16:creationId xmlns:a16="http://schemas.microsoft.com/office/drawing/2014/main" id="{F9342BA0-B628-4364-A4B6-F78CF074B881}"/>
              </a:ext>
            </a:extLst>
          </p:cNvPr>
          <p:cNvSpPr>
            <a:spLocks noGrp="1"/>
          </p:cNvSpPr>
          <p:nvPr>
            <p:ph type="subTitle" idx="1"/>
          </p:nvPr>
        </p:nvSpPr>
        <p:spPr>
          <a:xfrm>
            <a:off x="5573044" y="1640541"/>
            <a:ext cx="5085650" cy="4572000"/>
          </a:xfrm>
        </p:spPr>
        <p:txBody>
          <a:bodyPr/>
          <a:lstStyle/>
          <a:p>
            <a:pPr algn="just"/>
            <a:r>
              <a:rPr lang="en-US" sz="2400" dirty="0"/>
              <a:t>Our Problem statement is to predict the risk of Breast Cancer using Deep Learning Techniques. First we have collected the histopathological images of breast cancer of type benign and malignant. Next we have trained and tested the images using Convolutional Neural Network which made to classify the type of Breast Cancer i.e., Malignant and Benign. Further by using Flask the python model is deployed and the prediction of Cancer is further rendered with html pages to display the type of breast cancer in a webpage.</a:t>
            </a:r>
          </a:p>
        </p:txBody>
      </p:sp>
    </p:spTree>
    <p:extLst>
      <p:ext uri="{BB962C8B-B14F-4D97-AF65-F5344CB8AC3E}">
        <p14:creationId xmlns:p14="http://schemas.microsoft.com/office/powerpoint/2010/main" val="2674344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16" descr="Image containing medical tweezers of various sizes, some pills, and a hand holding a pen writing on a piece of paper attached to a clipboard">
            <a:extLst>
              <a:ext uri="{FF2B5EF4-FFF2-40B4-BE49-F238E27FC236}">
                <a16:creationId xmlns:a16="http://schemas.microsoft.com/office/drawing/2014/main" id="{D29AD2ED-F2E1-42BA-A4F8-29194C963478}"/>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l="62" r="62"/>
          <a:stretch>
            <a:fillRect/>
          </a:stretch>
        </p:blipFill>
        <p:spPr/>
      </p:pic>
      <p:sp>
        <p:nvSpPr>
          <p:cNvPr id="11" name="Rectangle 10">
            <a:extLst>
              <a:ext uri="{FF2B5EF4-FFF2-40B4-BE49-F238E27FC236}">
                <a16:creationId xmlns:a16="http://schemas.microsoft.com/office/drawing/2014/main" id="{5396BE43-2D46-4002-A946-60FC5900EC15}"/>
              </a:ext>
              <a:ext uri="{C183D7F6-B498-43B3-948B-1728B52AA6E4}">
                <adec:decorative xmlns:adec="http://schemas.microsoft.com/office/drawing/2017/decorative" val="1"/>
              </a:ext>
            </a:extLst>
          </p:cNvPr>
          <p:cNvSpPr/>
          <p:nvPr/>
        </p:nvSpPr>
        <p:spPr bwMode="invGray">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D2DDABB1-5E6B-4365-AD9E-DDCE7E972742}"/>
              </a:ext>
            </a:extLst>
          </p:cNvPr>
          <p:cNvSpPr>
            <a:spLocks noGrp="1"/>
          </p:cNvSpPr>
          <p:nvPr>
            <p:ph type="ctrTitle"/>
          </p:nvPr>
        </p:nvSpPr>
        <p:spPr/>
        <p:txBody>
          <a:bodyPr/>
          <a:lstStyle/>
          <a:p>
            <a:pPr algn="ctr"/>
            <a:r>
              <a:rPr lang="en-US" dirty="0"/>
              <a:t>Thank You</a:t>
            </a:r>
          </a:p>
        </p:txBody>
      </p:sp>
      <p:sp>
        <p:nvSpPr>
          <p:cNvPr id="5" name="Slide Number Placeholder 4">
            <a:extLst>
              <a:ext uri="{FF2B5EF4-FFF2-40B4-BE49-F238E27FC236}">
                <a16:creationId xmlns:a16="http://schemas.microsoft.com/office/drawing/2014/main" id="{46DC15D2-04EB-42D6-9037-26AFBEACA027}"/>
              </a:ext>
            </a:extLst>
          </p:cNvPr>
          <p:cNvSpPr>
            <a:spLocks noGrp="1"/>
          </p:cNvSpPr>
          <p:nvPr>
            <p:ph type="sldNum" sz="quarter" idx="12"/>
          </p:nvPr>
        </p:nvSpPr>
        <p:spPr>
          <a:xfrm>
            <a:off x="11092680" y="5922966"/>
            <a:ext cx="962795" cy="525769"/>
          </a:xfrm>
          <a:solidFill>
            <a:schemeClr val="bg1"/>
          </a:solidFill>
        </p:spPr>
        <p:txBody>
          <a:bodyPr/>
          <a:lstStyle/>
          <a:p>
            <a:r>
              <a:rPr lang="en-US" dirty="0"/>
              <a:t>page </a:t>
            </a:r>
            <a:fld id="{19B51A1E-902D-48AF-9020-955120F399B6}" type="slidenum">
              <a:rPr lang="en-US" smtClean="0"/>
              <a:pPr/>
              <a:t>12</a:t>
            </a:fld>
            <a:endParaRPr lang="en-US" dirty="0"/>
          </a:p>
        </p:txBody>
      </p:sp>
    </p:spTree>
    <p:extLst>
      <p:ext uri="{BB962C8B-B14F-4D97-AF65-F5344CB8AC3E}">
        <p14:creationId xmlns:p14="http://schemas.microsoft.com/office/powerpoint/2010/main" val="3113318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rial image of table with medical instruments, medicine, a clipboard, and other medical equipment">
            <a:extLst>
              <a:ext uri="{FF2B5EF4-FFF2-40B4-BE49-F238E27FC236}">
                <a16:creationId xmlns:a16="http://schemas.microsoft.com/office/drawing/2014/main" id="{0A756A3F-0F08-4577-8E72-1E643EFB097C}"/>
              </a:ext>
            </a:extLst>
          </p:cNvPr>
          <p:cNvPicPr>
            <a:picLocks noGrp="1" noChangeAspect="1"/>
          </p:cNvPicPr>
          <p:nvPr>
            <p:ph type="pic" sz="quarter" idx="4294967295"/>
          </p:nvPr>
        </p:nvPicPr>
        <p:blipFill>
          <a:blip r:embed="rId3" cstate="screen">
            <a:extLst>
              <a:ext uri="{28A0092B-C50C-407E-A947-70E740481C1C}">
                <a14:useLocalDpi xmlns:a14="http://schemas.microsoft.com/office/drawing/2010/main"/>
              </a:ext>
            </a:extLst>
          </a:blip>
          <a:srcRect/>
          <a:stretch>
            <a:fillRect/>
          </a:stretch>
        </p:blipFill>
        <p:spPr/>
      </p:pic>
      <p:sp>
        <p:nvSpPr>
          <p:cNvPr id="18" name="Rectangle 17">
            <a:extLst>
              <a:ext uri="{FF2B5EF4-FFF2-40B4-BE49-F238E27FC236}">
                <a16:creationId xmlns:a16="http://schemas.microsoft.com/office/drawing/2014/main" id="{75F2B1C5-78F6-4A28-8883-7C500ADCB7D4}"/>
              </a:ext>
              <a:ext uri="{C183D7F6-B498-43B3-948B-1728B52AA6E4}">
                <adec:decorative xmlns:adec="http://schemas.microsoft.com/office/drawing/2017/decorative" val="1"/>
              </a:ext>
            </a:extLst>
          </p:cNvPr>
          <p:cNvSpPr/>
          <p:nvPr/>
        </p:nvSpPr>
        <p:spPr bwMode="invGray">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35ED38B-2505-420A-A14A-D41E71EDBA33}"/>
              </a:ext>
            </a:extLst>
          </p:cNvPr>
          <p:cNvSpPr>
            <a:spLocks noGrp="1"/>
          </p:cNvSpPr>
          <p:nvPr>
            <p:ph type="ctrTitle"/>
          </p:nvPr>
        </p:nvSpPr>
        <p:spPr bwMode="black">
          <a:xfrm>
            <a:off x="5558372" y="621776"/>
            <a:ext cx="5085650" cy="691666"/>
          </a:xfrm>
        </p:spPr>
        <p:txBody>
          <a:bodyPr/>
          <a:lstStyle/>
          <a:p>
            <a:pPr algn="ctr"/>
            <a:r>
              <a:rPr lang="en-US" b="1" dirty="0"/>
              <a:t>Team Members </a:t>
            </a:r>
          </a:p>
        </p:txBody>
      </p:sp>
      <p:sp>
        <p:nvSpPr>
          <p:cNvPr id="3" name="Subtitle 2">
            <a:extLst>
              <a:ext uri="{FF2B5EF4-FFF2-40B4-BE49-F238E27FC236}">
                <a16:creationId xmlns:a16="http://schemas.microsoft.com/office/drawing/2014/main" id="{71F217F2-8C36-4584-BD5D-0B00606DF9A2}"/>
              </a:ext>
            </a:extLst>
          </p:cNvPr>
          <p:cNvSpPr>
            <a:spLocks noGrp="1"/>
          </p:cNvSpPr>
          <p:nvPr>
            <p:ph type="subTitle" idx="1"/>
          </p:nvPr>
        </p:nvSpPr>
        <p:spPr bwMode="black">
          <a:xfrm>
            <a:off x="5573044" y="1843666"/>
            <a:ext cx="5085650" cy="4559550"/>
          </a:xfrm>
        </p:spPr>
        <p:txBody>
          <a:bodyPr/>
          <a:lstStyle/>
          <a:p>
            <a:pPr marL="342900" indent="-342900" algn="l">
              <a:buFont typeface="Arial" panose="020B0604020202020204" pitchFamily="34" charset="0"/>
              <a:buChar char="•"/>
            </a:pPr>
            <a:r>
              <a:rPr lang="en-US" b="1" dirty="0"/>
              <a:t>Yannam Sri Harshitha (</a:t>
            </a:r>
            <a:r>
              <a:rPr lang="en-US" sz="1800" b="1" dirty="0">
                <a:latin typeface="Times New Roman" panose="02020603050405020304" pitchFamily="18" charset="0"/>
                <a:cs typeface="Times New Roman" panose="02020603050405020304" pitchFamily="18" charset="0"/>
              </a:rPr>
              <a:t>18UK1A05M7</a:t>
            </a:r>
            <a:r>
              <a:rPr lang="en-US" b="1" dirty="0"/>
              <a:t>)</a:t>
            </a:r>
          </a:p>
          <a:p>
            <a:pPr marL="342900" indent="-342900" algn="l">
              <a:buFont typeface="Arial" panose="020B0604020202020204" pitchFamily="34" charset="0"/>
              <a:buChar char="•"/>
            </a:pPr>
            <a:r>
              <a:rPr lang="en-US" b="1" dirty="0"/>
              <a:t>Thouti Reddy Sudeepa </a:t>
            </a:r>
            <a:r>
              <a:rPr lang="en-US" b="1" dirty="0">
                <a:latin typeface="Times New Roman" panose="02020603050405020304" pitchFamily="18" charset="0"/>
                <a:cs typeface="Times New Roman" panose="02020603050405020304" pitchFamily="18" charset="0"/>
              </a:rPr>
              <a:t>(</a:t>
            </a:r>
            <a:r>
              <a:rPr lang="en-US" sz="1800" b="1" dirty="0">
                <a:latin typeface="Times New Roman" panose="02020603050405020304" pitchFamily="18" charset="0"/>
                <a:cs typeface="Times New Roman" panose="02020603050405020304" pitchFamily="18" charset="0"/>
              </a:rPr>
              <a:t>18UK1A05M4</a:t>
            </a:r>
            <a:r>
              <a:rPr lang="en-US" b="1" dirty="0">
                <a:latin typeface="Times New Roman" panose="02020603050405020304" pitchFamily="18" charset="0"/>
                <a:cs typeface="Times New Roman" panose="02020603050405020304" pitchFamily="18" charset="0"/>
              </a:rPr>
              <a:t>)</a:t>
            </a:r>
          </a:p>
          <a:p>
            <a:pPr marL="342900" indent="-342900" algn="l">
              <a:buFont typeface="Arial" panose="020B0604020202020204" pitchFamily="34" charset="0"/>
              <a:buChar char="•"/>
            </a:pPr>
            <a:r>
              <a:rPr lang="en-US" b="1" dirty="0"/>
              <a:t>Poshala Sai Deepak (</a:t>
            </a:r>
            <a:r>
              <a:rPr lang="en-US" sz="1800" b="1" dirty="0">
                <a:latin typeface="Times New Roman" panose="02020603050405020304" pitchFamily="18" charset="0"/>
                <a:cs typeface="Times New Roman" panose="02020603050405020304" pitchFamily="18" charset="0"/>
              </a:rPr>
              <a:t>18UK1A05L6</a:t>
            </a:r>
            <a:r>
              <a:rPr lang="en-US" b="1" dirty="0"/>
              <a:t>)</a:t>
            </a:r>
          </a:p>
          <a:p>
            <a:pPr marL="342900" indent="-342900" algn="l">
              <a:buFont typeface="Arial" panose="020B0604020202020204" pitchFamily="34" charset="0"/>
              <a:buChar char="•"/>
            </a:pPr>
            <a:r>
              <a:rPr lang="en-US" b="1" dirty="0"/>
              <a:t>Vuppula Divya (</a:t>
            </a:r>
            <a:r>
              <a:rPr lang="en-US" sz="1800" b="1" dirty="0">
                <a:latin typeface="Times New Roman" panose="02020603050405020304" pitchFamily="18" charset="0"/>
                <a:cs typeface="Times New Roman" panose="02020603050405020304" pitchFamily="18" charset="0"/>
              </a:rPr>
              <a:t>18UK1A05J0</a:t>
            </a:r>
            <a:r>
              <a:rPr lang="en-US" b="1" dirty="0"/>
              <a:t>)</a:t>
            </a:r>
          </a:p>
        </p:txBody>
      </p:sp>
      <p:sp>
        <p:nvSpPr>
          <p:cNvPr id="23" name="Slide Number Placeholder 22">
            <a:extLst>
              <a:ext uri="{FF2B5EF4-FFF2-40B4-BE49-F238E27FC236}">
                <a16:creationId xmlns:a16="http://schemas.microsoft.com/office/drawing/2014/main" id="{4D5E33D6-D847-4F4C-BA8B-75CB853FAB76}"/>
              </a:ext>
            </a:extLst>
          </p:cNvPr>
          <p:cNvSpPr>
            <a:spLocks noGrp="1"/>
          </p:cNvSpPr>
          <p:nvPr>
            <p:ph type="sldNum" sz="quarter" idx="12"/>
          </p:nvPr>
        </p:nvSpPr>
        <p:spPr>
          <a:xfrm>
            <a:off x="11105080" y="5822576"/>
            <a:ext cx="962795" cy="500839"/>
          </a:xfrm>
          <a:solidFill>
            <a:schemeClr val="bg1"/>
          </a:solidFill>
        </p:spPr>
        <p:txBody>
          <a:bodyPr/>
          <a:lstStyle/>
          <a:p>
            <a:r>
              <a:rPr lang="en-US" dirty="0"/>
              <a:t>page </a:t>
            </a:r>
            <a:fld id="{19B51A1E-902D-48AF-9020-955120F399B6}" type="slidenum">
              <a:rPr lang="en-US" smtClean="0"/>
              <a:pPr/>
              <a:t>2</a:t>
            </a:fld>
            <a:endParaRPr lang="en-US" dirty="0"/>
          </a:p>
        </p:txBody>
      </p:sp>
    </p:spTree>
    <p:extLst>
      <p:ext uri="{BB962C8B-B14F-4D97-AF65-F5344CB8AC3E}">
        <p14:creationId xmlns:p14="http://schemas.microsoft.com/office/powerpoint/2010/main" val="909226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rial image of table with medical instruments, medicine, a clipboard, and other medical equipment">
            <a:extLst>
              <a:ext uri="{FF2B5EF4-FFF2-40B4-BE49-F238E27FC236}">
                <a16:creationId xmlns:a16="http://schemas.microsoft.com/office/drawing/2014/main" id="{0A756A3F-0F08-4577-8E72-1E643EFB097C}"/>
              </a:ext>
            </a:extLst>
          </p:cNvPr>
          <p:cNvPicPr>
            <a:picLocks noGrp="1" noChangeAspect="1"/>
          </p:cNvPicPr>
          <p:nvPr>
            <p:ph type="pic" sz="quarter" idx="4294967295"/>
          </p:nvPr>
        </p:nvPicPr>
        <p:blipFill>
          <a:blip r:embed="rId3" cstate="screen">
            <a:extLst>
              <a:ext uri="{28A0092B-C50C-407E-A947-70E740481C1C}">
                <a14:useLocalDpi xmlns:a14="http://schemas.microsoft.com/office/drawing/2010/main"/>
              </a:ext>
            </a:extLst>
          </a:blip>
          <a:srcRect/>
          <a:stretch>
            <a:fillRect/>
          </a:stretch>
        </p:blipFill>
        <p:spPr/>
      </p:pic>
      <p:sp>
        <p:nvSpPr>
          <p:cNvPr id="18" name="Rectangle 17">
            <a:extLst>
              <a:ext uri="{FF2B5EF4-FFF2-40B4-BE49-F238E27FC236}">
                <a16:creationId xmlns:a16="http://schemas.microsoft.com/office/drawing/2014/main" id="{75F2B1C5-78F6-4A28-8883-7C500ADCB7D4}"/>
              </a:ext>
              <a:ext uri="{C183D7F6-B498-43B3-948B-1728B52AA6E4}">
                <adec:decorative xmlns:adec="http://schemas.microsoft.com/office/drawing/2017/decorative" val="1"/>
              </a:ext>
            </a:extLst>
          </p:cNvPr>
          <p:cNvSpPr/>
          <p:nvPr/>
        </p:nvSpPr>
        <p:spPr bwMode="invGray">
          <a:xfrm rot="5400000">
            <a:off x="4808722"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35ED38B-2505-420A-A14A-D41E71EDBA33}"/>
              </a:ext>
            </a:extLst>
          </p:cNvPr>
          <p:cNvSpPr>
            <a:spLocks noGrp="1"/>
          </p:cNvSpPr>
          <p:nvPr>
            <p:ph type="ctrTitle"/>
          </p:nvPr>
        </p:nvSpPr>
        <p:spPr bwMode="black">
          <a:xfrm>
            <a:off x="5558372" y="621776"/>
            <a:ext cx="5085650" cy="691666"/>
          </a:xfrm>
        </p:spPr>
        <p:txBody>
          <a:bodyPr/>
          <a:lstStyle/>
          <a:p>
            <a:pPr algn="ctr"/>
            <a:r>
              <a:rPr lang="en-US" sz="4800" dirty="0"/>
              <a:t>Table of Contents</a:t>
            </a:r>
            <a:endParaRPr lang="en-US" b="1" dirty="0"/>
          </a:p>
        </p:txBody>
      </p:sp>
      <p:sp>
        <p:nvSpPr>
          <p:cNvPr id="3" name="Subtitle 2">
            <a:extLst>
              <a:ext uri="{FF2B5EF4-FFF2-40B4-BE49-F238E27FC236}">
                <a16:creationId xmlns:a16="http://schemas.microsoft.com/office/drawing/2014/main" id="{71F217F2-8C36-4584-BD5D-0B00606DF9A2}"/>
              </a:ext>
            </a:extLst>
          </p:cNvPr>
          <p:cNvSpPr>
            <a:spLocks noGrp="1"/>
          </p:cNvSpPr>
          <p:nvPr>
            <p:ph type="subTitle" idx="1"/>
          </p:nvPr>
        </p:nvSpPr>
        <p:spPr bwMode="black">
          <a:xfrm>
            <a:off x="5573044" y="1843666"/>
            <a:ext cx="5085650" cy="4559550"/>
          </a:xfrm>
        </p:spPr>
        <p:txBody>
          <a:bodyPr/>
          <a:lstStyle/>
          <a:p>
            <a:pPr marL="342900" indent="-342900" algn="l">
              <a:buFont typeface="Arial" panose="020B0604020202020204" pitchFamily="34" charset="0"/>
              <a:buChar char="•"/>
            </a:pPr>
            <a:r>
              <a:rPr lang="en-US" dirty="0"/>
              <a:t>Problem Statement</a:t>
            </a:r>
          </a:p>
          <a:p>
            <a:pPr marL="342900" indent="-342900" algn="l">
              <a:buFont typeface="Arial" panose="020B0604020202020204" pitchFamily="34" charset="0"/>
              <a:buChar char="•"/>
            </a:pPr>
            <a:r>
              <a:rPr lang="en-US" dirty="0"/>
              <a:t>Introduction</a:t>
            </a:r>
          </a:p>
          <a:p>
            <a:pPr marL="342900" indent="-342900" algn="l">
              <a:buFont typeface="Arial" panose="020B0604020202020204" pitchFamily="34" charset="0"/>
              <a:buChar char="•"/>
            </a:pPr>
            <a:r>
              <a:rPr lang="en-US" dirty="0"/>
              <a:t>Procedure</a:t>
            </a:r>
          </a:p>
          <a:p>
            <a:pPr marL="342900" indent="-342900" algn="l">
              <a:buFont typeface="Arial" panose="020B0604020202020204" pitchFamily="34" charset="0"/>
              <a:buChar char="•"/>
            </a:pPr>
            <a:r>
              <a:rPr lang="en-US" dirty="0"/>
              <a:t>Solution</a:t>
            </a:r>
          </a:p>
          <a:p>
            <a:pPr marL="342900" indent="-342900" algn="l">
              <a:buFont typeface="Arial" panose="020B0604020202020204" pitchFamily="34" charset="0"/>
              <a:buChar char="•"/>
            </a:pPr>
            <a:r>
              <a:rPr lang="en-US" dirty="0"/>
              <a:t>Output </a:t>
            </a:r>
          </a:p>
          <a:p>
            <a:pPr marL="342900" indent="-342900" algn="l">
              <a:buFont typeface="Arial" panose="020B0604020202020204" pitchFamily="34" charset="0"/>
              <a:buChar char="•"/>
            </a:pPr>
            <a:r>
              <a:rPr lang="en-US" dirty="0"/>
              <a:t>Summary</a:t>
            </a:r>
          </a:p>
        </p:txBody>
      </p:sp>
      <p:sp>
        <p:nvSpPr>
          <p:cNvPr id="23" name="Slide Number Placeholder 22">
            <a:extLst>
              <a:ext uri="{FF2B5EF4-FFF2-40B4-BE49-F238E27FC236}">
                <a16:creationId xmlns:a16="http://schemas.microsoft.com/office/drawing/2014/main" id="{4D5E33D6-D847-4F4C-BA8B-75CB853FAB76}"/>
              </a:ext>
            </a:extLst>
          </p:cNvPr>
          <p:cNvSpPr>
            <a:spLocks noGrp="1"/>
          </p:cNvSpPr>
          <p:nvPr>
            <p:ph type="sldNum" sz="quarter" idx="12"/>
          </p:nvPr>
        </p:nvSpPr>
        <p:spPr>
          <a:xfrm>
            <a:off x="11105080" y="5822576"/>
            <a:ext cx="962795" cy="500839"/>
          </a:xfrm>
          <a:solidFill>
            <a:schemeClr val="bg1"/>
          </a:solidFill>
        </p:spPr>
        <p:txBody>
          <a:bodyPr/>
          <a:lstStyle/>
          <a:p>
            <a:r>
              <a:rPr lang="en-US" dirty="0"/>
              <a:t>page </a:t>
            </a:r>
            <a:fld id="{19B51A1E-902D-48AF-9020-955120F399B6}" type="slidenum">
              <a:rPr lang="en-US" smtClean="0"/>
              <a:pPr/>
              <a:t>3</a:t>
            </a:fld>
            <a:endParaRPr lang="en-US" dirty="0"/>
          </a:p>
        </p:txBody>
      </p:sp>
    </p:spTree>
    <p:extLst>
      <p:ext uri="{BB962C8B-B14F-4D97-AF65-F5344CB8AC3E}">
        <p14:creationId xmlns:p14="http://schemas.microsoft.com/office/powerpoint/2010/main" val="2120719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Image containing medical tweezers of various sizes, some pills, and a hand holding a pen writing on a piece of paper attached to a clipboard">
            <a:extLst>
              <a:ext uri="{FF2B5EF4-FFF2-40B4-BE49-F238E27FC236}">
                <a16:creationId xmlns:a16="http://schemas.microsoft.com/office/drawing/2014/main" id="{58E8F1D1-2E7D-42A1-89B1-02F0157F588D}"/>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a:xfrm>
            <a:off x="136525" y="135743"/>
            <a:ext cx="10817535" cy="6584950"/>
          </a:xfrm>
        </p:spPr>
      </p:pic>
      <p:sp>
        <p:nvSpPr>
          <p:cNvPr id="12" name="Rectangle 11">
            <a:extLst>
              <a:ext uri="{FF2B5EF4-FFF2-40B4-BE49-F238E27FC236}">
                <a16:creationId xmlns:a16="http://schemas.microsoft.com/office/drawing/2014/main" id="{1D3F6556-8AF2-4DC2-86FE-E38011E946E6}"/>
              </a:ext>
              <a:ext uri="{C183D7F6-B498-43B3-948B-1728B52AA6E4}">
                <adec:decorative xmlns:adec="http://schemas.microsoft.com/office/drawing/2017/decorative" val="1"/>
              </a:ext>
            </a:extLst>
          </p:cNvPr>
          <p:cNvSpPr/>
          <p:nvPr/>
        </p:nvSpPr>
        <p:spPr bwMode="invGray">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697DC055-29AA-4AE9-8621-A0765113CDFB}"/>
              </a:ext>
            </a:extLst>
          </p:cNvPr>
          <p:cNvSpPr>
            <a:spLocks noGrp="1"/>
          </p:cNvSpPr>
          <p:nvPr>
            <p:ph type="ctrTitle"/>
          </p:nvPr>
        </p:nvSpPr>
        <p:spPr bwMode="black">
          <a:xfrm>
            <a:off x="192028" y="2913652"/>
            <a:ext cx="5085650" cy="811184"/>
          </a:xfrm>
        </p:spPr>
        <p:txBody>
          <a:bodyPr/>
          <a:lstStyle/>
          <a:p>
            <a:pPr algn="ctr"/>
            <a:r>
              <a:rPr lang="en-US" b="1" dirty="0">
                <a:solidFill>
                  <a:schemeClr val="tx1"/>
                </a:solidFill>
              </a:rPr>
              <a:t>Problem Statement</a:t>
            </a:r>
          </a:p>
        </p:txBody>
      </p:sp>
      <p:sp>
        <p:nvSpPr>
          <p:cNvPr id="4" name="Subtitle 3">
            <a:extLst>
              <a:ext uri="{FF2B5EF4-FFF2-40B4-BE49-F238E27FC236}">
                <a16:creationId xmlns:a16="http://schemas.microsoft.com/office/drawing/2014/main" id="{4CAFB058-F34E-4FAC-AA90-D1CB170C9984}"/>
              </a:ext>
            </a:extLst>
          </p:cNvPr>
          <p:cNvSpPr>
            <a:spLocks noGrp="1"/>
          </p:cNvSpPr>
          <p:nvPr>
            <p:ph type="subTitle" idx="1"/>
          </p:nvPr>
        </p:nvSpPr>
        <p:spPr bwMode="black">
          <a:xfrm>
            <a:off x="5416298" y="739589"/>
            <a:ext cx="5314456" cy="5284693"/>
          </a:xfrm>
        </p:spPr>
        <p:txBody>
          <a:bodyPr/>
          <a:lstStyle/>
          <a:p>
            <a:pPr algn="just"/>
            <a:r>
              <a:rPr lang="en-US" dirty="0"/>
              <a:t>Breast cancer is one of the main causes of cancer death worldwide. Computer-aided diagnosis systems showed the potential for improving diagnostic accuracy. But early detection and prevention can significantly reduce the chances of death. It is important to detect breast cancer as early as possible. The goal is to classify images into two classifications of </a:t>
            </a:r>
            <a:r>
              <a:rPr lang="en-US" b="1" dirty="0"/>
              <a:t>“Malignant” </a:t>
            </a:r>
            <a:r>
              <a:rPr lang="en-US" dirty="0"/>
              <a:t>and </a:t>
            </a:r>
            <a:r>
              <a:rPr lang="en-US" b="1" dirty="0"/>
              <a:t>“benign”</a:t>
            </a:r>
            <a:r>
              <a:rPr lang="en-US" dirty="0"/>
              <a:t>. As early diagnostics significantly increases the chances of correct treatment and survival. In this application, we are helping the doctors and patients to classify the Type of tumor for the specific image given with the help of Neural Networks.</a:t>
            </a:r>
          </a:p>
        </p:txBody>
      </p:sp>
      <p:sp>
        <p:nvSpPr>
          <p:cNvPr id="5" name="Slide Number Placeholder 4">
            <a:extLst>
              <a:ext uri="{FF2B5EF4-FFF2-40B4-BE49-F238E27FC236}">
                <a16:creationId xmlns:a16="http://schemas.microsoft.com/office/drawing/2014/main" id="{631703FA-65E2-4E60-B9CE-387169A2F4AE}"/>
              </a:ext>
            </a:extLst>
          </p:cNvPr>
          <p:cNvSpPr>
            <a:spLocks noGrp="1"/>
          </p:cNvSpPr>
          <p:nvPr>
            <p:ph type="sldNum" sz="quarter" idx="12"/>
          </p:nvPr>
        </p:nvSpPr>
        <p:spPr>
          <a:xfrm>
            <a:off x="11092680" y="5918480"/>
            <a:ext cx="962795" cy="537881"/>
          </a:xfrm>
          <a:solidFill>
            <a:schemeClr val="bg1"/>
          </a:solidFill>
        </p:spPr>
        <p:txBody>
          <a:bodyPr/>
          <a:lstStyle/>
          <a:p>
            <a:r>
              <a:rPr lang="en-US" dirty="0"/>
              <a:t>page </a:t>
            </a:r>
            <a:fld id="{19B51A1E-902D-48AF-9020-955120F399B6}" type="slidenum">
              <a:rPr lang="en-US" b="1" i="1" smtClean="0"/>
              <a:pPr/>
              <a:t>4</a:t>
            </a:fld>
            <a:endParaRPr lang="en-US" b="1" i="1" dirty="0"/>
          </a:p>
        </p:txBody>
      </p:sp>
    </p:spTree>
    <p:extLst>
      <p:ext uri="{BB962C8B-B14F-4D97-AF65-F5344CB8AC3E}">
        <p14:creationId xmlns:p14="http://schemas.microsoft.com/office/powerpoint/2010/main" val="3179603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Image containing medical tweezers of various sizes, some pills, and a hand holding a pen writing on a piece of paper attached to a clipboard">
            <a:extLst>
              <a:ext uri="{FF2B5EF4-FFF2-40B4-BE49-F238E27FC236}">
                <a16:creationId xmlns:a16="http://schemas.microsoft.com/office/drawing/2014/main" id="{58E8F1D1-2E7D-42A1-89B1-02F0157F588D}"/>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a:xfrm>
            <a:off x="136525" y="135743"/>
            <a:ext cx="10817535" cy="6584950"/>
          </a:xfrm>
        </p:spPr>
      </p:pic>
      <p:sp>
        <p:nvSpPr>
          <p:cNvPr id="12" name="Rectangle 11">
            <a:extLst>
              <a:ext uri="{FF2B5EF4-FFF2-40B4-BE49-F238E27FC236}">
                <a16:creationId xmlns:a16="http://schemas.microsoft.com/office/drawing/2014/main" id="{1D3F6556-8AF2-4DC2-86FE-E38011E946E6}"/>
              </a:ext>
              <a:ext uri="{C183D7F6-B498-43B3-948B-1728B52AA6E4}">
                <adec:decorative xmlns:adec="http://schemas.microsoft.com/office/drawing/2017/decorative" val="1"/>
              </a:ext>
            </a:extLst>
          </p:cNvPr>
          <p:cNvSpPr/>
          <p:nvPr/>
        </p:nvSpPr>
        <p:spPr bwMode="invGray">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697DC055-29AA-4AE9-8621-A0765113CDFB}"/>
              </a:ext>
            </a:extLst>
          </p:cNvPr>
          <p:cNvSpPr>
            <a:spLocks noGrp="1"/>
          </p:cNvSpPr>
          <p:nvPr>
            <p:ph type="ctrTitle"/>
          </p:nvPr>
        </p:nvSpPr>
        <p:spPr bwMode="black">
          <a:xfrm>
            <a:off x="192028" y="2913652"/>
            <a:ext cx="5085650" cy="811184"/>
          </a:xfrm>
        </p:spPr>
        <p:txBody>
          <a:bodyPr/>
          <a:lstStyle/>
          <a:p>
            <a:pPr algn="ctr"/>
            <a:r>
              <a:rPr lang="en-US" b="1" dirty="0">
                <a:solidFill>
                  <a:schemeClr val="tx1"/>
                </a:solidFill>
              </a:rPr>
              <a:t>Introduction</a:t>
            </a:r>
          </a:p>
        </p:txBody>
      </p:sp>
      <p:sp>
        <p:nvSpPr>
          <p:cNvPr id="4" name="Subtitle 3">
            <a:extLst>
              <a:ext uri="{FF2B5EF4-FFF2-40B4-BE49-F238E27FC236}">
                <a16:creationId xmlns:a16="http://schemas.microsoft.com/office/drawing/2014/main" id="{4CAFB058-F34E-4FAC-AA90-D1CB170C9984}"/>
              </a:ext>
            </a:extLst>
          </p:cNvPr>
          <p:cNvSpPr>
            <a:spLocks noGrp="1"/>
          </p:cNvSpPr>
          <p:nvPr>
            <p:ph type="subTitle" idx="1"/>
          </p:nvPr>
        </p:nvSpPr>
        <p:spPr bwMode="black">
          <a:xfrm>
            <a:off x="5416298" y="349624"/>
            <a:ext cx="5247220" cy="6106737"/>
          </a:xfrm>
        </p:spPr>
        <p:txBody>
          <a:bodyPr/>
          <a:lstStyle/>
          <a:p>
            <a:pPr algn="just"/>
            <a:r>
              <a:rPr lang="en-US" sz="2300" dirty="0"/>
              <a:t>Breast Cancer is a type of cancer that starts in the breast. Breast cancer occurs almost entirely in women, but men can get breast cancer, too. Breast cancer cells usually form a tumor that can often be seen on an x-ray or felt as a lump. Non-Cancerous breast tumors are abnormal growths, but they do not spread outside of the breast. They are not life threating, but some types of benign breast lumps can increase a woman’s risk of getting breast cancer. Any breast lump or change needs to be checked by a health care professional to determine if it is benign or malignant(cancer) and if it might affect your future cancer risk. For this type of future risk prediction we use this kind of Breast Cancer Prediction using Histopathological Images with Deep Learning Techniques.</a:t>
            </a:r>
          </a:p>
        </p:txBody>
      </p:sp>
      <p:sp>
        <p:nvSpPr>
          <p:cNvPr id="5" name="Slide Number Placeholder 4">
            <a:extLst>
              <a:ext uri="{FF2B5EF4-FFF2-40B4-BE49-F238E27FC236}">
                <a16:creationId xmlns:a16="http://schemas.microsoft.com/office/drawing/2014/main" id="{631703FA-65E2-4E60-B9CE-387169A2F4AE}"/>
              </a:ext>
            </a:extLst>
          </p:cNvPr>
          <p:cNvSpPr>
            <a:spLocks noGrp="1"/>
          </p:cNvSpPr>
          <p:nvPr>
            <p:ph type="sldNum" sz="quarter" idx="12"/>
          </p:nvPr>
        </p:nvSpPr>
        <p:spPr>
          <a:xfrm>
            <a:off x="11092680" y="5918480"/>
            <a:ext cx="962795" cy="537881"/>
          </a:xfrm>
          <a:solidFill>
            <a:schemeClr val="bg1"/>
          </a:solidFill>
        </p:spPr>
        <p:txBody>
          <a:bodyPr/>
          <a:lstStyle/>
          <a:p>
            <a:r>
              <a:rPr lang="en-US" dirty="0"/>
              <a:t>page </a:t>
            </a:r>
            <a:fld id="{19B51A1E-902D-48AF-9020-955120F399B6}" type="slidenum">
              <a:rPr lang="en-US" b="1" i="1" smtClean="0"/>
              <a:pPr/>
              <a:t>5</a:t>
            </a:fld>
            <a:endParaRPr lang="en-US" b="1" i="1" dirty="0"/>
          </a:p>
        </p:txBody>
      </p:sp>
    </p:spTree>
    <p:extLst>
      <p:ext uri="{BB962C8B-B14F-4D97-AF65-F5344CB8AC3E}">
        <p14:creationId xmlns:p14="http://schemas.microsoft.com/office/powerpoint/2010/main" val="833142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ED61FF-98D7-468C-A710-A0E65FFCFDD7}"/>
              </a:ext>
            </a:extLst>
          </p:cNvPr>
          <p:cNvSpPr>
            <a:spLocks noGrp="1"/>
          </p:cNvSpPr>
          <p:nvPr>
            <p:ph type="title"/>
          </p:nvPr>
        </p:nvSpPr>
        <p:spPr>
          <a:xfrm>
            <a:off x="432000" y="432000"/>
            <a:ext cx="10143235" cy="432000"/>
          </a:xfrm>
        </p:spPr>
        <p:txBody>
          <a:bodyPr/>
          <a:lstStyle/>
          <a:p>
            <a:r>
              <a:rPr lang="en-US" dirty="0"/>
              <a:t>Procedure</a:t>
            </a:r>
          </a:p>
        </p:txBody>
      </p:sp>
      <p:sp>
        <p:nvSpPr>
          <p:cNvPr id="5" name="Text Placeholder 4">
            <a:extLst>
              <a:ext uri="{FF2B5EF4-FFF2-40B4-BE49-F238E27FC236}">
                <a16:creationId xmlns:a16="http://schemas.microsoft.com/office/drawing/2014/main" id="{DB6638D4-E453-4BC4-A3A0-F3C51852BCF8}"/>
              </a:ext>
            </a:extLst>
          </p:cNvPr>
          <p:cNvSpPr>
            <a:spLocks noGrp="1"/>
          </p:cNvSpPr>
          <p:nvPr>
            <p:ph type="body" sz="quarter" idx="17"/>
          </p:nvPr>
        </p:nvSpPr>
        <p:spPr>
          <a:xfrm>
            <a:off x="431800" y="3971431"/>
            <a:ext cx="1620000" cy="1057768"/>
          </a:xfrm>
        </p:spPr>
        <p:txBody>
          <a:bodyPr/>
          <a:lstStyle/>
          <a:p>
            <a:r>
              <a:rPr lang="en-US" dirty="0"/>
              <a:t>Collect the dataset (Histopathology Images)</a:t>
            </a:r>
          </a:p>
        </p:txBody>
      </p:sp>
      <p:sp>
        <p:nvSpPr>
          <p:cNvPr id="9" name="Text Placeholder 8">
            <a:extLst>
              <a:ext uri="{FF2B5EF4-FFF2-40B4-BE49-F238E27FC236}">
                <a16:creationId xmlns:a16="http://schemas.microsoft.com/office/drawing/2014/main" id="{CEFFF724-CE30-4C63-A086-DF05C2777EC1}"/>
              </a:ext>
            </a:extLst>
          </p:cNvPr>
          <p:cNvSpPr>
            <a:spLocks noGrp="1"/>
          </p:cNvSpPr>
          <p:nvPr>
            <p:ph type="body" sz="quarter" idx="33"/>
          </p:nvPr>
        </p:nvSpPr>
        <p:spPr>
          <a:xfrm>
            <a:off x="2562659" y="3971432"/>
            <a:ext cx="1620000" cy="1057768"/>
          </a:xfrm>
        </p:spPr>
        <p:txBody>
          <a:bodyPr/>
          <a:lstStyle/>
          <a:p>
            <a:r>
              <a:rPr lang="en-US" dirty="0"/>
              <a:t>Build the model by Training and Testing using CNN</a:t>
            </a:r>
          </a:p>
        </p:txBody>
      </p:sp>
      <p:sp>
        <p:nvSpPr>
          <p:cNvPr id="12" name="Text Placeholder 11">
            <a:extLst>
              <a:ext uri="{FF2B5EF4-FFF2-40B4-BE49-F238E27FC236}">
                <a16:creationId xmlns:a16="http://schemas.microsoft.com/office/drawing/2014/main" id="{F2739695-B49F-491F-9573-F501246A7F48}"/>
              </a:ext>
            </a:extLst>
          </p:cNvPr>
          <p:cNvSpPr>
            <a:spLocks noGrp="1"/>
          </p:cNvSpPr>
          <p:nvPr>
            <p:ph type="body" sz="quarter" idx="35"/>
          </p:nvPr>
        </p:nvSpPr>
        <p:spPr>
          <a:xfrm>
            <a:off x="4693518" y="3971431"/>
            <a:ext cx="1620000" cy="963639"/>
          </a:xfrm>
        </p:spPr>
        <p:txBody>
          <a:bodyPr/>
          <a:lstStyle/>
          <a:p>
            <a:r>
              <a:rPr lang="en-US" dirty="0"/>
              <a:t>Integrate the model built with flask in python file</a:t>
            </a:r>
          </a:p>
          <a:p>
            <a:endParaRPr lang="en-US" dirty="0"/>
          </a:p>
        </p:txBody>
      </p:sp>
      <p:sp>
        <p:nvSpPr>
          <p:cNvPr id="15" name="Text Placeholder 14">
            <a:extLst>
              <a:ext uri="{FF2B5EF4-FFF2-40B4-BE49-F238E27FC236}">
                <a16:creationId xmlns:a16="http://schemas.microsoft.com/office/drawing/2014/main" id="{4C4406D0-E93A-4D4A-882C-3D100622979A}"/>
              </a:ext>
            </a:extLst>
          </p:cNvPr>
          <p:cNvSpPr>
            <a:spLocks noGrp="1"/>
          </p:cNvSpPr>
          <p:nvPr>
            <p:ph type="body" sz="quarter" idx="37"/>
          </p:nvPr>
        </p:nvSpPr>
        <p:spPr>
          <a:xfrm>
            <a:off x="6824377" y="3971432"/>
            <a:ext cx="1620000" cy="1057768"/>
          </a:xfrm>
        </p:spPr>
        <p:txBody>
          <a:bodyPr/>
          <a:lstStyle/>
          <a:p>
            <a:r>
              <a:rPr lang="en-US" dirty="0"/>
              <a:t>Create the HTML and CSS for developing the webpage.</a:t>
            </a:r>
          </a:p>
          <a:p>
            <a:endParaRPr lang="en-US" dirty="0"/>
          </a:p>
        </p:txBody>
      </p:sp>
      <p:sp>
        <p:nvSpPr>
          <p:cNvPr id="18" name="Text Placeholder 17">
            <a:extLst>
              <a:ext uri="{FF2B5EF4-FFF2-40B4-BE49-F238E27FC236}">
                <a16:creationId xmlns:a16="http://schemas.microsoft.com/office/drawing/2014/main" id="{448350F0-9CCA-4F7C-98E8-BC7969FD399D}"/>
              </a:ext>
            </a:extLst>
          </p:cNvPr>
          <p:cNvSpPr>
            <a:spLocks noGrp="1"/>
          </p:cNvSpPr>
          <p:nvPr>
            <p:ph type="body" sz="quarter" idx="39"/>
          </p:nvPr>
        </p:nvSpPr>
        <p:spPr>
          <a:xfrm>
            <a:off x="8955235" y="3971432"/>
            <a:ext cx="1620000" cy="1514968"/>
          </a:xfrm>
        </p:spPr>
        <p:txBody>
          <a:bodyPr/>
          <a:lstStyle/>
          <a:p>
            <a:r>
              <a:rPr lang="en-US" dirty="0"/>
              <a:t>Display the output by selecting the Histopathology Image &amp; predicting it.</a:t>
            </a:r>
          </a:p>
        </p:txBody>
      </p:sp>
      <p:sp>
        <p:nvSpPr>
          <p:cNvPr id="2" name="Slide Number Placeholder 1">
            <a:extLst>
              <a:ext uri="{FF2B5EF4-FFF2-40B4-BE49-F238E27FC236}">
                <a16:creationId xmlns:a16="http://schemas.microsoft.com/office/drawing/2014/main" id="{4279E495-0BD4-426B-909E-18FDE27BDE66}"/>
              </a:ext>
            </a:extLst>
          </p:cNvPr>
          <p:cNvSpPr>
            <a:spLocks noGrp="1"/>
          </p:cNvSpPr>
          <p:nvPr>
            <p:ph type="sldNum" sz="quarter" idx="46"/>
          </p:nvPr>
        </p:nvSpPr>
        <p:spPr>
          <a:xfrm>
            <a:off x="11091633" y="5918481"/>
            <a:ext cx="962795" cy="415084"/>
          </a:xfrm>
          <a:solidFill>
            <a:schemeClr val="bg1"/>
          </a:solidFill>
        </p:spPr>
        <p:txBody>
          <a:bodyPr/>
          <a:lstStyle/>
          <a:p>
            <a:r>
              <a:rPr lang="en-US" dirty="0"/>
              <a:t>page </a:t>
            </a:r>
            <a:fld id="{19B51A1E-902D-48AF-9020-955120F399B6}" type="slidenum">
              <a:rPr lang="en-US" smtClean="0"/>
              <a:pPr/>
              <a:t>6</a:t>
            </a:fld>
            <a:endParaRPr lang="en-US" dirty="0"/>
          </a:p>
        </p:txBody>
      </p:sp>
      <p:pic>
        <p:nvPicPr>
          <p:cNvPr id="1028" name="Picture 4" descr="Download Database Free PNG photo images and clipart | FreePNGImg">
            <a:extLst>
              <a:ext uri="{FF2B5EF4-FFF2-40B4-BE49-F238E27FC236}">
                <a16:creationId xmlns:a16="http://schemas.microsoft.com/office/drawing/2014/main" id="{68B39F0C-CA1D-4BFD-970A-E67D5A9D1C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808" y="2594010"/>
            <a:ext cx="969370" cy="96937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Machine Learning in R">
            <a:extLst>
              <a:ext uri="{FF2B5EF4-FFF2-40B4-BE49-F238E27FC236}">
                <a16:creationId xmlns:a16="http://schemas.microsoft.com/office/drawing/2014/main" id="{080719FB-78E1-402F-847D-F8B3B1037A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3541" y="2393576"/>
            <a:ext cx="1180471" cy="1233533"/>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Python Logo Clipart Drawing - Flask Python, HD Png Download -  800x600(#1044449) - PngFind">
            <a:extLst>
              <a:ext uri="{FF2B5EF4-FFF2-40B4-BE49-F238E27FC236}">
                <a16:creationId xmlns:a16="http://schemas.microsoft.com/office/drawing/2014/main" id="{BCB06EB7-5ABC-40C5-8194-97278B18D2C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17204" y="2620863"/>
            <a:ext cx="973720" cy="789409"/>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Responsive web design HTML element Web page Meta element, world wide web,  blue, text, rectangle png | PNGWing">
            <a:extLst>
              <a:ext uri="{FF2B5EF4-FFF2-40B4-BE49-F238E27FC236}">
                <a16:creationId xmlns:a16="http://schemas.microsoft.com/office/drawing/2014/main" id="{C3B01AF3-AC54-41BB-9A80-1F66161BA80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89183" y="2546419"/>
            <a:ext cx="1117281" cy="947937"/>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Predict Breast">
            <a:extLst>
              <a:ext uri="{FF2B5EF4-FFF2-40B4-BE49-F238E27FC236}">
                <a16:creationId xmlns:a16="http://schemas.microsoft.com/office/drawing/2014/main" id="{C6867206-684B-4426-AFC4-A05C8D87BA9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57060" y="2689959"/>
            <a:ext cx="1318199" cy="693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26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D3F6556-8AF2-4DC2-86FE-E38011E946E6}"/>
              </a:ext>
              <a:ext uri="{C183D7F6-B498-43B3-948B-1728B52AA6E4}">
                <adec:decorative xmlns:adec="http://schemas.microsoft.com/office/drawing/2017/decorative" val="1"/>
              </a:ext>
            </a:extLst>
          </p:cNvPr>
          <p:cNvSpPr/>
          <p:nvPr/>
        </p:nvSpPr>
        <p:spPr bwMode="invGray">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Placeholder 13">
            <a:extLst>
              <a:ext uri="{FF2B5EF4-FFF2-40B4-BE49-F238E27FC236}">
                <a16:creationId xmlns:a16="http://schemas.microsoft.com/office/drawing/2014/main" id="{84A8D92B-A8C3-4271-A8A3-AE8D0079B66D}"/>
              </a:ext>
            </a:extLst>
          </p:cNvPr>
          <p:cNvPicPr>
            <a:picLocks noGrp="1" noChangeAspect="1"/>
          </p:cNvPicPr>
          <p:nvPr>
            <p:ph type="pic" sz="quarter" idx="10"/>
          </p:nvPr>
        </p:nvPicPr>
        <p:blipFill>
          <a:blip r:embed="rId3"/>
          <a:srcRect l="6879" r="6879"/>
          <a:stretch>
            <a:fillRect/>
          </a:stretch>
        </p:blipFill>
        <p:spPr>
          <a:xfrm>
            <a:off x="136522" y="136524"/>
            <a:ext cx="10817535" cy="6584950"/>
          </a:xfrm>
        </p:spPr>
      </p:pic>
      <p:sp>
        <p:nvSpPr>
          <p:cNvPr id="5" name="Slide Number Placeholder 4">
            <a:extLst>
              <a:ext uri="{FF2B5EF4-FFF2-40B4-BE49-F238E27FC236}">
                <a16:creationId xmlns:a16="http://schemas.microsoft.com/office/drawing/2014/main" id="{631703FA-65E2-4E60-B9CE-387169A2F4AE}"/>
              </a:ext>
            </a:extLst>
          </p:cNvPr>
          <p:cNvSpPr>
            <a:spLocks noGrp="1"/>
          </p:cNvSpPr>
          <p:nvPr>
            <p:ph type="sldNum" sz="quarter" idx="12"/>
          </p:nvPr>
        </p:nvSpPr>
        <p:spPr>
          <a:xfrm>
            <a:off x="11092679" y="5837799"/>
            <a:ext cx="962795" cy="495766"/>
          </a:xfrm>
          <a:solidFill>
            <a:schemeClr val="bg1"/>
          </a:solidFill>
        </p:spPr>
        <p:txBody>
          <a:bodyPr/>
          <a:lstStyle/>
          <a:p>
            <a:r>
              <a:rPr lang="en-US" dirty="0"/>
              <a:t>page </a:t>
            </a:r>
            <a:fld id="{19B51A1E-902D-48AF-9020-955120F399B6}" type="slidenum">
              <a:rPr lang="en-US" b="1" i="1" smtClean="0"/>
              <a:pPr/>
              <a:t>7</a:t>
            </a:fld>
            <a:endParaRPr lang="en-US" b="1" i="1" dirty="0"/>
          </a:p>
        </p:txBody>
      </p:sp>
      <p:sp>
        <p:nvSpPr>
          <p:cNvPr id="27" name="Rectangle 26">
            <a:extLst>
              <a:ext uri="{FF2B5EF4-FFF2-40B4-BE49-F238E27FC236}">
                <a16:creationId xmlns:a16="http://schemas.microsoft.com/office/drawing/2014/main" id="{CDDDBC2A-6E66-44E8-9BD3-6F8A5D519732}"/>
              </a:ext>
              <a:ext uri="{C183D7F6-B498-43B3-948B-1728B52AA6E4}">
                <adec:decorative xmlns:adec="http://schemas.microsoft.com/office/drawing/2017/decorative" val="1"/>
              </a:ext>
            </a:extLst>
          </p:cNvPr>
          <p:cNvSpPr/>
          <p:nvPr/>
        </p:nvSpPr>
        <p:spPr bwMode="invGray">
          <a:xfrm>
            <a:off x="322729" y="887507"/>
            <a:ext cx="10475259" cy="405773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just"/>
            <a:r>
              <a:rPr lang="en-US" dirty="0">
                <a:solidFill>
                  <a:schemeClr val="bg1">
                    <a:lumMod val="65000"/>
                  </a:schemeClr>
                </a:solidFill>
              </a:rPr>
              <a:t>Breast cancer starts when cells in the breast begin to grow out of control. These cells usually form a tumor that can often be seen on an x-ray or felt as a lump. The tumor is malignant (cancer) if the cells can grow into (invade) surrounding tissues or spread (metastasize) to distant areas of the body. A convolution neural network (CNN) method is proposed in this study to boost the automatic identification of breast cancer by analyzing the Histopathological images. CNNs are applied to explore patterns in an image. CNNs are very effective at detecting objects in images. The proposed system uses CNNs to detect breast cancer from breast tissue images. The architecture of a CNN has 3 main layers, the convolutional layer, pooling layer, and fully connected layer. The first layer calculates the output of neurons which are linked with local regions. Each one is calculated by a dot product of weights and the region. For image inputs, typical filters are small in area such as 3 × 3. Pooling layer uses multiple filters to detect specific patterns which are in common. Pooling layer reduces number of parameters and dimensionality. Flatten layer is the process of converting all resultant 2 dimensional arrays from pooled featured map to a single long continuous linear vector. Further this flattened matrix from flatten layer is fed as input to fully connected layer to classify the image. After Classifying the image the further prediction is done in webpage by uploading an histopathology image which is trained previously in Convolutional Neural Network.</a:t>
            </a:r>
          </a:p>
        </p:txBody>
      </p:sp>
      <p:sp>
        <p:nvSpPr>
          <p:cNvPr id="30" name="Title 2">
            <a:extLst>
              <a:ext uri="{FF2B5EF4-FFF2-40B4-BE49-F238E27FC236}">
                <a16:creationId xmlns:a16="http://schemas.microsoft.com/office/drawing/2014/main" id="{C18A0BE8-3F17-41D4-BD61-8AF04652583C}"/>
              </a:ext>
            </a:extLst>
          </p:cNvPr>
          <p:cNvSpPr>
            <a:spLocks noGrp="1"/>
          </p:cNvSpPr>
          <p:nvPr>
            <p:ph type="ctrTitle"/>
          </p:nvPr>
        </p:nvSpPr>
        <p:spPr bwMode="black">
          <a:xfrm>
            <a:off x="3173763" y="136523"/>
            <a:ext cx="4743043" cy="622925"/>
          </a:xfrm>
        </p:spPr>
        <p:txBody>
          <a:bodyPr/>
          <a:lstStyle/>
          <a:p>
            <a:pPr algn="ctr"/>
            <a:r>
              <a:rPr lang="en-US" sz="4000" b="1" dirty="0">
                <a:solidFill>
                  <a:schemeClr val="tx1"/>
                </a:solidFill>
              </a:rPr>
              <a:t>Solution</a:t>
            </a:r>
          </a:p>
        </p:txBody>
      </p:sp>
      <p:pic>
        <p:nvPicPr>
          <p:cNvPr id="32" name="Picture 31">
            <a:extLst>
              <a:ext uri="{FF2B5EF4-FFF2-40B4-BE49-F238E27FC236}">
                <a16:creationId xmlns:a16="http://schemas.microsoft.com/office/drawing/2014/main" id="{B922315C-385B-4F89-8B92-0DED10D216CD}"/>
              </a:ext>
            </a:extLst>
          </p:cNvPr>
          <p:cNvPicPr>
            <a:picLocks noChangeAspect="1"/>
          </p:cNvPicPr>
          <p:nvPr/>
        </p:nvPicPr>
        <p:blipFill>
          <a:blip r:embed="rId4"/>
          <a:stretch>
            <a:fillRect/>
          </a:stretch>
        </p:blipFill>
        <p:spPr>
          <a:xfrm>
            <a:off x="136517" y="5073295"/>
            <a:ext cx="10817536" cy="1577661"/>
          </a:xfrm>
          <a:prstGeom prst="rect">
            <a:avLst/>
          </a:prstGeom>
        </p:spPr>
      </p:pic>
    </p:spTree>
    <p:extLst>
      <p:ext uri="{BB962C8B-B14F-4D97-AF65-F5344CB8AC3E}">
        <p14:creationId xmlns:p14="http://schemas.microsoft.com/office/powerpoint/2010/main" val="945241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09C99BF-FEB4-47A0-8056-2199814AB66B}"/>
              </a:ext>
            </a:extLst>
          </p:cNvPr>
          <p:cNvSpPr>
            <a:spLocks noGrp="1"/>
          </p:cNvSpPr>
          <p:nvPr>
            <p:ph type="sldNum" sz="quarter" idx="13"/>
          </p:nvPr>
        </p:nvSpPr>
        <p:spPr>
          <a:xfrm>
            <a:off x="11091633" y="5782235"/>
            <a:ext cx="962795" cy="548493"/>
          </a:xfrm>
          <a:solidFill>
            <a:schemeClr val="bg1"/>
          </a:solidFill>
        </p:spPr>
        <p:txBody>
          <a:bodyPr/>
          <a:lstStyle/>
          <a:p>
            <a:r>
              <a:rPr lang="en-US" noProof="0" dirty="0"/>
              <a:t>page </a:t>
            </a:r>
            <a:fld id="{19B51A1E-902D-48AF-9020-955120F399B6}" type="slidenum">
              <a:rPr lang="en-US" b="1" i="1" noProof="0" smtClean="0"/>
              <a:pPr/>
              <a:t>8</a:t>
            </a:fld>
            <a:endParaRPr lang="en-US" b="1" i="1" noProof="0" dirty="0"/>
          </a:p>
        </p:txBody>
      </p:sp>
      <p:pic>
        <p:nvPicPr>
          <p:cNvPr id="3074" name="Picture 2" descr="Covid-19 lockdown: Centre orders smooth movement of medicines, medical  equipment">
            <a:extLst>
              <a:ext uri="{FF2B5EF4-FFF2-40B4-BE49-F238E27FC236}">
                <a16:creationId xmlns:a16="http://schemas.microsoft.com/office/drawing/2014/main" id="{826A0BE0-2A7A-4C07-B2EE-B596DA363C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3" y="0"/>
            <a:ext cx="12169775"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5682B0F-3397-415A-981C-05E463498FD8}"/>
              </a:ext>
            </a:extLst>
          </p:cNvPr>
          <p:cNvSpPr txBox="1"/>
          <p:nvPr/>
        </p:nvSpPr>
        <p:spPr>
          <a:xfrm>
            <a:off x="3803276" y="107577"/>
            <a:ext cx="4585447" cy="707886"/>
          </a:xfrm>
          <a:prstGeom prst="rect">
            <a:avLst/>
          </a:prstGeom>
          <a:noFill/>
        </p:spPr>
        <p:txBody>
          <a:bodyPr wrap="square" rtlCol="0">
            <a:spAutoFit/>
          </a:bodyPr>
          <a:lstStyle/>
          <a:p>
            <a:pPr algn="ctr"/>
            <a:r>
              <a:rPr lang="en-US" sz="4000" dirty="0">
                <a:solidFill>
                  <a:schemeClr val="bg1"/>
                </a:solidFill>
              </a:rPr>
              <a:t>OUTPUT</a:t>
            </a:r>
            <a:endParaRPr lang="en-IN" sz="4000" dirty="0">
              <a:solidFill>
                <a:schemeClr val="bg1"/>
              </a:solidFill>
            </a:endParaRPr>
          </a:p>
        </p:txBody>
      </p:sp>
      <p:pic>
        <p:nvPicPr>
          <p:cNvPr id="10" name="Picture 9">
            <a:extLst>
              <a:ext uri="{FF2B5EF4-FFF2-40B4-BE49-F238E27FC236}">
                <a16:creationId xmlns:a16="http://schemas.microsoft.com/office/drawing/2014/main" id="{69F6A15F-4D60-4E38-B67C-132D878A525A}"/>
              </a:ext>
            </a:extLst>
          </p:cNvPr>
          <p:cNvPicPr>
            <a:picLocks noChangeAspect="1"/>
          </p:cNvPicPr>
          <p:nvPr/>
        </p:nvPicPr>
        <p:blipFill>
          <a:blip r:embed="rId3"/>
          <a:stretch>
            <a:fillRect/>
          </a:stretch>
        </p:blipFill>
        <p:spPr>
          <a:xfrm>
            <a:off x="941293" y="1075764"/>
            <a:ext cx="10421471" cy="5531811"/>
          </a:xfrm>
          <a:prstGeom prst="rect">
            <a:avLst/>
          </a:prstGeom>
        </p:spPr>
      </p:pic>
    </p:spTree>
    <p:extLst>
      <p:ext uri="{BB962C8B-B14F-4D97-AF65-F5344CB8AC3E}">
        <p14:creationId xmlns:p14="http://schemas.microsoft.com/office/powerpoint/2010/main" val="16852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09C99BF-FEB4-47A0-8056-2199814AB66B}"/>
              </a:ext>
            </a:extLst>
          </p:cNvPr>
          <p:cNvSpPr>
            <a:spLocks noGrp="1"/>
          </p:cNvSpPr>
          <p:nvPr>
            <p:ph type="sldNum" sz="quarter" idx="13"/>
          </p:nvPr>
        </p:nvSpPr>
        <p:spPr>
          <a:xfrm>
            <a:off x="11091633" y="5782235"/>
            <a:ext cx="962795" cy="548493"/>
          </a:xfrm>
          <a:solidFill>
            <a:schemeClr val="bg1"/>
          </a:solidFill>
        </p:spPr>
        <p:txBody>
          <a:bodyPr/>
          <a:lstStyle/>
          <a:p>
            <a:r>
              <a:rPr lang="en-US" noProof="0" dirty="0"/>
              <a:t>page </a:t>
            </a:r>
            <a:fld id="{19B51A1E-902D-48AF-9020-955120F399B6}" type="slidenum">
              <a:rPr lang="en-US" b="1" i="1" noProof="0" smtClean="0"/>
              <a:pPr/>
              <a:t>9</a:t>
            </a:fld>
            <a:endParaRPr lang="en-US" b="1" i="1" noProof="0" dirty="0"/>
          </a:p>
        </p:txBody>
      </p:sp>
      <p:pic>
        <p:nvPicPr>
          <p:cNvPr id="4098" name="Picture 2" descr="Covid-19 lockdown: Centre orders smooth movement of medicines, medical  equipment">
            <a:extLst>
              <a:ext uri="{FF2B5EF4-FFF2-40B4-BE49-F238E27FC236}">
                <a16:creationId xmlns:a16="http://schemas.microsoft.com/office/drawing/2014/main" id="{65C02016-F409-44E0-8A6E-2F804DEE79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3" y="0"/>
            <a:ext cx="12169775"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EBA5C40-6783-471B-9985-589219B7F3C1}"/>
              </a:ext>
            </a:extLst>
          </p:cNvPr>
          <p:cNvSpPr txBox="1"/>
          <p:nvPr/>
        </p:nvSpPr>
        <p:spPr>
          <a:xfrm>
            <a:off x="4247029" y="309282"/>
            <a:ext cx="3697941" cy="461665"/>
          </a:xfrm>
          <a:prstGeom prst="rect">
            <a:avLst/>
          </a:prstGeom>
          <a:noFill/>
        </p:spPr>
        <p:txBody>
          <a:bodyPr wrap="square" rtlCol="0">
            <a:spAutoFit/>
          </a:bodyPr>
          <a:lstStyle/>
          <a:p>
            <a:pPr algn="ctr"/>
            <a:r>
              <a:rPr lang="en-US" sz="2400" dirty="0">
                <a:solidFill>
                  <a:schemeClr val="bg1"/>
                </a:solidFill>
              </a:rPr>
              <a:t>MALIGNANT PREDICTION</a:t>
            </a:r>
            <a:endParaRPr lang="en-IN" sz="2400" dirty="0">
              <a:solidFill>
                <a:schemeClr val="bg1"/>
              </a:solidFill>
            </a:endParaRPr>
          </a:p>
        </p:txBody>
      </p:sp>
      <p:pic>
        <p:nvPicPr>
          <p:cNvPr id="5" name="image4.jpeg">
            <a:extLst>
              <a:ext uri="{FF2B5EF4-FFF2-40B4-BE49-F238E27FC236}">
                <a16:creationId xmlns:a16="http://schemas.microsoft.com/office/drawing/2014/main" id="{647D51DD-BF9E-48FD-937A-6B4E5DCE3BD8}"/>
              </a:ext>
            </a:extLst>
          </p:cNvPr>
          <p:cNvPicPr/>
          <p:nvPr/>
        </p:nvPicPr>
        <p:blipFill>
          <a:blip r:embed="rId3" cstate="print"/>
          <a:stretch>
            <a:fillRect/>
          </a:stretch>
        </p:blipFill>
        <p:spPr>
          <a:xfrm>
            <a:off x="675304" y="1080228"/>
            <a:ext cx="10862272" cy="5250499"/>
          </a:xfrm>
          <a:prstGeom prst="rect">
            <a:avLst/>
          </a:prstGeom>
        </p:spPr>
      </p:pic>
    </p:spTree>
    <p:extLst>
      <p:ext uri="{BB962C8B-B14F-4D97-AF65-F5344CB8AC3E}">
        <p14:creationId xmlns:p14="http://schemas.microsoft.com/office/powerpoint/2010/main" val="1148167577"/>
      </p:ext>
    </p:extLst>
  </p:cSld>
  <p:clrMapOvr>
    <a:masterClrMapping/>
  </p:clrMapOvr>
</p:sld>
</file>

<file path=ppt/theme/theme1.xml><?xml version="1.0" encoding="utf-8"?>
<a:theme xmlns:a="http://schemas.openxmlformats.org/drawingml/2006/main" name="Office Theme">
  <a:themeElements>
    <a:clrScheme name="Custom 128">
      <a:dk1>
        <a:sysClr val="windowText" lastClr="000000"/>
      </a:dk1>
      <a:lt1>
        <a:srgbClr val="FFFFFF"/>
      </a:lt1>
      <a:dk2>
        <a:srgbClr val="3F3F3F"/>
      </a:dk2>
      <a:lt2>
        <a:srgbClr val="F2F2F2"/>
      </a:lt2>
      <a:accent1>
        <a:srgbClr val="31B0C1"/>
      </a:accent1>
      <a:accent2>
        <a:srgbClr val="CB488B"/>
      </a:accent2>
      <a:accent3>
        <a:srgbClr val="BC9230"/>
      </a:accent3>
      <a:accent4>
        <a:srgbClr val="126974"/>
      </a:accent4>
      <a:accent5>
        <a:srgbClr val="C13131"/>
      </a:accent5>
      <a:accent6>
        <a:srgbClr val="8E8016"/>
      </a:accent6>
      <a:hlink>
        <a:srgbClr val="31B0C1"/>
      </a:hlink>
      <a:folHlink>
        <a:srgbClr val="31B0C1"/>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solidFill>
            <a:schemeClr val="accent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89652269_Healthcare pitch deck_RVA_v5" id="{131D69DF-5A4C-4D7D-9CA6-F5F98F0CBF64}" vid="{02C95288-9555-411A-9D92-BD9F03F3A2C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FFFEA1C-4D28-422A-816B-51B2F61D85DA}">
  <ds:schemaRefs>
    <ds:schemaRef ds:uri="http://schemas.microsoft.com/sharepoint/v3/contenttype/forms"/>
  </ds:schemaRefs>
</ds:datastoreItem>
</file>

<file path=customXml/itemProps2.xml><?xml version="1.0" encoding="utf-8"?>
<ds:datastoreItem xmlns:ds="http://schemas.openxmlformats.org/officeDocument/2006/customXml" ds:itemID="{172D1CBC-A6D2-4C27-A0DD-244AE04E36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70A2AAC-D70B-4233-9389-268D6896774D}">
  <ds:schemaRef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71af3243-3dd4-4a8d-8c0d-dd76da1f02a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Healthcare pitch deck</Template>
  <TotalTime>0</TotalTime>
  <Words>770</Words>
  <Application>Microsoft Office PowerPoint</Application>
  <PresentationFormat>Widescreen</PresentationFormat>
  <Paragraphs>51</Paragraphs>
  <Slides>12</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Corbel</vt:lpstr>
      <vt:lpstr>Times New Roman</vt:lpstr>
      <vt:lpstr>Office Theme</vt:lpstr>
      <vt:lpstr>Deep Learning Techniques for Breast Cancer Prediction Using IBM Cloud</vt:lpstr>
      <vt:lpstr>Team Members </vt:lpstr>
      <vt:lpstr>Table of Contents</vt:lpstr>
      <vt:lpstr>Problem Statement</vt:lpstr>
      <vt:lpstr>Introduction</vt:lpstr>
      <vt:lpstr>Procedure</vt:lpstr>
      <vt:lpstr>Solution</vt:lpstr>
      <vt:lpstr>PowerPoint Presentation</vt:lpstr>
      <vt:lpstr>PowerPoint Presentation</vt:lpstr>
      <vt:lpstr>PowerPoint Presentation</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2021-11-20T11:38:21Z</dcterms:created>
  <dcterms:modified xsi:type="dcterms:W3CDTF">2021-11-20T14:07:49Z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