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4"/>
  </p:sldMasterIdLst>
  <p:notesMasterIdLst>
    <p:notesMasterId r:id="rId24"/>
  </p:notesMasterIdLst>
  <p:sldIdLst>
    <p:sldId id="256" r:id="rId5"/>
    <p:sldId id="257" r:id="rId6"/>
    <p:sldId id="258" r:id="rId7"/>
    <p:sldId id="301" r:id="rId8"/>
    <p:sldId id="302" r:id="rId9"/>
    <p:sldId id="303" r:id="rId10"/>
    <p:sldId id="304" r:id="rId11"/>
    <p:sldId id="305" r:id="rId12"/>
    <p:sldId id="306" r:id="rId13"/>
    <p:sldId id="307" r:id="rId14"/>
    <p:sldId id="309" r:id="rId15"/>
    <p:sldId id="315" r:id="rId16"/>
    <p:sldId id="316" r:id="rId17"/>
    <p:sldId id="317" r:id="rId18"/>
    <p:sldId id="312" r:id="rId19"/>
    <p:sldId id="318" r:id="rId20"/>
    <p:sldId id="319" r:id="rId21"/>
    <p:sldId id="320" r:id="rId22"/>
    <p:sldId id="26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AMMISHETY SOUMYA" initials="TS" lastIdx="1" clrIdx="0">
    <p:extLst>
      <p:ext uri="{19B8F6BF-5375-455C-9EA6-DF929625EA0E}">
        <p15:presenceInfo xmlns="" xmlns:p15="http://schemas.microsoft.com/office/powerpoint/2012/main" userId="cac3927df32ad4e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68598D"/>
    <a:srgbClr val="646C92"/>
    <a:srgbClr val="5A6B76"/>
    <a:srgbClr val="5A6E6E"/>
  </p:clrMru>
  <p:extLst>
    <p:ext uri="{E76CE94A-603C-4142-B9EB-6D1370010A27}">
      <p14:discardImageEditData xmlns="" xmlns:p14="http://schemas.microsoft.com/office/powerpoint/2010/main" val="0"/>
    </p:ext>
    <p:ext uri="{D31A062A-798A-4329-ABDD-BBA856620510}">
      <p14:defaultImageDpi xmlns="" xmlns:p14="http://schemas.microsoft.com/office/powerpoint/2010/main" val="15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6029" autoAdjust="0"/>
    <p:restoredTop sz="95934"/>
  </p:normalViewPr>
  <p:slideViewPr>
    <p:cSldViewPr snapToGrid="0">
      <p:cViewPr varScale="1">
        <p:scale>
          <a:sx n="63" d="100"/>
          <a:sy n="63" d="100"/>
        </p:scale>
        <p:origin x="-114" y="-324"/>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63451-F71A-45EA-8B10-04A09C28CC19}" type="datetimeFigureOut">
              <a:rPr lang="en-US" smtClean="0"/>
              <a:pPr/>
              <a:t>11/20/2021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B270D-091D-4ED2-8C85-0898DD7D9F21}" type="slidenum">
              <a:rPr lang="en-US" smtClean="0"/>
              <a:pPr/>
              <a:t>‹#›</a:t>
            </a:fld>
            <a:endParaRPr lang="en-US" dirty="0"/>
          </a:p>
        </p:txBody>
      </p:sp>
    </p:spTree>
    <p:extLst>
      <p:ext uri="{BB962C8B-B14F-4D97-AF65-F5344CB8AC3E}">
        <p14:creationId xmlns="" xmlns:p14="http://schemas.microsoft.com/office/powerpoint/2010/main" val="2253118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33B6B0-54DE-4F2D-84DD-D06CD3B117B4}"/>
              </a:ext>
            </a:extLst>
          </p:cNvPr>
          <p:cNvSpPr>
            <a:spLocks noGrp="1"/>
          </p:cNvSpPr>
          <p:nvPr>
            <p:ph type="title"/>
          </p:nvPr>
        </p:nvSpPr>
        <p:spPr>
          <a:xfrm>
            <a:off x="984522" y="874663"/>
            <a:ext cx="4650901" cy="2334637"/>
          </a:xfrm>
        </p:spPr>
        <p:txBody>
          <a:bodyPr>
            <a:normAutofit/>
          </a:bodyPr>
          <a:lstStyle>
            <a:lvl1pPr algn="ctr">
              <a:defRPr sz="4800"/>
            </a:lvl1pPr>
          </a:lstStyle>
          <a:p>
            <a:r>
              <a:rPr lang="en-US"/>
              <a:t>Click to edit Master title style</a:t>
            </a:r>
            <a:endParaRPr lang="en-US" dirty="0"/>
          </a:p>
        </p:txBody>
      </p:sp>
      <p:grpSp>
        <p:nvGrpSpPr>
          <p:cNvPr id="6" name="Group 5">
            <a:extLst>
              <a:ext uri="{FF2B5EF4-FFF2-40B4-BE49-F238E27FC236}">
                <a16:creationId xmlns="" xmlns:a16="http://schemas.microsoft.com/office/drawing/2014/main" id="{F44A4473-D4D4-4E24-B542-C5D63C28DA75}"/>
              </a:ext>
              <a:ext uri="{C183D7F6-B498-43B3-948B-1728B52AA6E4}">
                <adec:decorative xmlns="" xmlns:adec="http://schemas.microsoft.com/office/drawing/2017/decorative" val="1"/>
              </a:ext>
            </a:extLst>
          </p:cNvPr>
          <p:cNvGrpSpPr>
            <a:grpSpLocks noGrp="1" noUngrp="1" noRot="1" noChangeAspect="1" noMove="1" noResize="1"/>
          </p:cNvGrpSpPr>
          <p:nvPr userDrawn="1">
            <p:extLst>
              <p:ext uri="{386F3935-93C4-4BCD-93E2-E3B085C9AB24}">
                <p16:designElem xmlns=""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 xmlns:a16="http://schemas.microsoft.com/office/drawing/2014/main" id="{14CA4A32-A016-460F-8B99-22A5D265B4B8}"/>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 xmlns:a16="http://schemas.microsoft.com/office/drawing/2014/main" id="{84DB1BC2-B158-4DA5-9164-843E6B566CE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 xmlns:a16="http://schemas.microsoft.com/office/drawing/2014/main" id="{751FDE2E-D749-401E-B3BA-66B2F523182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 xmlns:a16="http://schemas.microsoft.com/office/drawing/2014/main" id="{49546377-E2EE-4854-AA84-5575789BAF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 xmlns:a16="http://schemas.microsoft.com/office/drawing/2014/main" id="{04FCC465-42B8-456F-951F-8C51A42F97E4}"/>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 xmlns:a16="http://schemas.microsoft.com/office/drawing/2014/main" id="{3D7F8A9A-8A53-4FD3-855C-C49B035CE87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 xmlns:a16="http://schemas.microsoft.com/office/drawing/2014/main" id="{AC347F99-AC7C-4DB2-8AAF-9E2A7AE629C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 xmlns:a16="http://schemas.microsoft.com/office/drawing/2014/main" id="{89B06C37-E219-479D-B324-0DC7D056517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 xmlns:a16="http://schemas.microsoft.com/office/drawing/2014/main" id="{29A1D878-CEA2-41DC-8638-A8523167266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 xmlns:a16="http://schemas.microsoft.com/office/drawing/2014/main" id="{99394209-57ED-4126-A8DC-0862D1FA11E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 xmlns:a16="http://schemas.microsoft.com/office/drawing/2014/main" id="{A48B0004-4618-4D71-88D1-A2FEE4F0ADE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 xmlns:a16="http://schemas.microsoft.com/office/drawing/2014/main" id="{4D1C172B-2446-428A-A518-FE1B5FCE0D3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 xmlns:a16="http://schemas.microsoft.com/office/drawing/2014/main" id="{E359C795-FCC1-401F-B0B6-F722AE632AA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 xmlns:a16="http://schemas.microsoft.com/office/drawing/2014/main" id="{8260D102-71BB-497E-A5CF-743FB59874D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 xmlns:a16="http://schemas.microsoft.com/office/drawing/2014/main" id="{811E3D98-A5FB-4BDE-A07D-A03EB898C6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 xmlns:a16="http://schemas.microsoft.com/office/drawing/2014/main" id="{9E48CE7F-B4EF-4629-8706-6838C171EF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 xmlns:a16="http://schemas.microsoft.com/office/drawing/2014/main" id="{C8EBC77A-0887-4128-A73B-2C0165C6F94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 xmlns:a16="http://schemas.microsoft.com/office/drawing/2014/main" id="{7AF3D400-AAAA-47BD-922E-AA3A2AFA302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 xmlns:a16="http://schemas.microsoft.com/office/drawing/2014/main" id="{B0A3E6A0-609D-427D-9D34-E7CF184B45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 xmlns:a16="http://schemas.microsoft.com/office/drawing/2014/main" id="{DDE08965-A3F4-426A-924B-102A6F6FE27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 xmlns:a16="http://schemas.microsoft.com/office/drawing/2014/main" id="{13FA8E6E-7F53-47E9-9BF8-1CD3130F42B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 xmlns:a16="http://schemas.microsoft.com/office/drawing/2014/main" id="{7A8A9991-EF8F-4128-9DB7-A2FA8CF2F68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 xmlns:a16="http://schemas.microsoft.com/office/drawing/2014/main" id="{41E966B6-186E-4D17-B570-969B6951AC0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 xmlns:a16="http://schemas.microsoft.com/office/drawing/2014/main" id="{918B08AD-5F3C-4FC5-8998-8524763C750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 xmlns:a16="http://schemas.microsoft.com/office/drawing/2014/main" id="{EDF72260-B0A1-47A1-9459-FDF4600ACA6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 xmlns:a16="http://schemas.microsoft.com/office/drawing/2014/main" id="{C6A7FA58-53F7-4C2F-96D5-E97BB3CC679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 xmlns:a16="http://schemas.microsoft.com/office/drawing/2014/main" id="{1B986617-481E-450F-8FAD-CA3086A3E04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 xmlns:a16="http://schemas.microsoft.com/office/drawing/2014/main" id="{4D24CAEB-B2FE-4796-8E6E-DB5148C380F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 xmlns:a16="http://schemas.microsoft.com/office/drawing/2014/main" id="{3D577B03-E6D9-4FFA-A799-E504CBF8D71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 xmlns:a16="http://schemas.microsoft.com/office/drawing/2014/main" id="{43509C13-FDEE-45B0-B954-D80D6F38F000}"/>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 xmlns:a16="http://schemas.microsoft.com/office/drawing/2014/main" id="{21FF647D-8D8A-43E8-A2E2-46D1117839F4}"/>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 xmlns:a16="http://schemas.microsoft.com/office/drawing/2014/main" id="{87B8728B-0A45-4551-99F0-CF33B850DA57}"/>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 xmlns:a16="http://schemas.microsoft.com/office/drawing/2014/main" id="{CCFAA15D-9EFC-4A70-AC98-CB3EF00C3A4C}"/>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 xmlns:a16="http://schemas.microsoft.com/office/drawing/2014/main" id="{AD80CCBD-3F02-48A0-A24E-5971D229517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 xmlns:a16="http://schemas.microsoft.com/office/drawing/2014/main" id="{AB5B7D34-5A4E-48DE-8893-0F022E4CC95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 xmlns:a16="http://schemas.microsoft.com/office/drawing/2014/main" id="{2341ADC6-0CC2-46C0-BA6F-9D9913669805}"/>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 xmlns:a16="http://schemas.microsoft.com/office/drawing/2014/main" id="{A93316DB-546B-41BA-AD1B-94D5C467023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 xmlns:a16="http://schemas.microsoft.com/office/drawing/2014/main" id="{35105C82-44C4-41C2-96AE-ADE6DD1D712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 xmlns:a16="http://schemas.microsoft.com/office/drawing/2014/main" id="{A7A634F2-054C-4614-9ECB-96BE809893D6}"/>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 xmlns:a16="http://schemas.microsoft.com/office/drawing/2014/main" id="{1764AB7F-1912-4909-A04A-C8D125467E14}"/>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 xmlns:a16="http://schemas.microsoft.com/office/drawing/2014/main" id="{6B93639B-DE1C-4A46-A4B5-B88FD6FC201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 xmlns:a16="http://schemas.microsoft.com/office/drawing/2014/main" id="{A6C5D17F-13E7-4861-A839-3C56ABD56C4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 xmlns:a16="http://schemas.microsoft.com/office/drawing/2014/main" id="{1C343C91-0F9E-4530-939D-2D9F15DF4A7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 xmlns:a16="http://schemas.microsoft.com/office/drawing/2014/main" id="{92109E9F-E572-4202-B7A6-630155DD5BB6}"/>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 xmlns:a16="http://schemas.microsoft.com/office/drawing/2014/main" id="{B4FF54B2-44F5-42F7-8353-111D80A8D22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 xmlns:a16="http://schemas.microsoft.com/office/drawing/2014/main" id="{19A2BBF4-4F54-4179-B672-AD4C8D58A30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 xmlns:a16="http://schemas.microsoft.com/office/drawing/2014/main" id="{2F2D95CF-DAE2-4601-B9A6-233F4F2F307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 xmlns:a16="http://schemas.microsoft.com/office/drawing/2014/main" id="{3CD52B72-C30B-4570-A8AB-78CB884F8D0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 xmlns:a16="http://schemas.microsoft.com/office/drawing/2014/main" id="{696A9FBF-C89D-4CF9-A1DC-C0275A3B32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 xmlns:a16="http://schemas.microsoft.com/office/drawing/2014/main" id="{C50B0ACE-17B4-4F11-BA43-0159796B839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 xmlns:a16="http://schemas.microsoft.com/office/drawing/2014/main" id="{F0346B01-7019-48B2-9BE7-3E90F590FD6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 xmlns:a16="http://schemas.microsoft.com/office/drawing/2014/main" id="{5C186E4B-7559-4E95-9BDD-7DA75E0873B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 xmlns:a16="http://schemas.microsoft.com/office/drawing/2014/main" id="{4FFE117A-211E-4BD5-AB76-05026DEC6B5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 xmlns:a16="http://schemas.microsoft.com/office/drawing/2014/main" id="{5CC0C412-2859-4E97-924F-291318E6ADF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 xmlns:a16="http://schemas.microsoft.com/office/drawing/2014/main" id="{AECE441C-0FBF-4F02-9781-35F2487E3C0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 xmlns:a16="http://schemas.microsoft.com/office/drawing/2014/main" id="{951A4317-3E34-41B4-BCD9-E6E0627C188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 xmlns:a16="http://schemas.microsoft.com/office/drawing/2014/main" id="{CE2D40E4-274B-4D43-801B-7B3BAF03E45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 xmlns:a16="http://schemas.microsoft.com/office/drawing/2014/main" id="{2D939FC8-6395-4DCB-B28C-2342BFB72F2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 xmlns:a16="http://schemas.microsoft.com/office/drawing/2014/main" id="{620FEEF2-AE91-48CA-8FE7-B50F83E1CF2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 xmlns:a16="http://schemas.microsoft.com/office/drawing/2014/main" id="{27050D75-D26B-4BD3-A4A5-68DF13E9C13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 xmlns:a16="http://schemas.microsoft.com/office/drawing/2014/main" id="{37668160-F5BE-4756-B84F-C68992BC7A5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 xmlns:a16="http://schemas.microsoft.com/office/drawing/2014/main" id="{E7F90261-4A5A-4C39-B4B3-FEBED04E345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 xmlns:a16="http://schemas.microsoft.com/office/drawing/2014/main" id="{71681E7C-A7E8-4F01-9001-3FD1105E1B4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 xmlns:a16="http://schemas.microsoft.com/office/drawing/2014/main" id="{901B0597-C838-4481-A49D-E8D85B631C7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 xmlns:a16="http://schemas.microsoft.com/office/drawing/2014/main" id="{23C2B0BF-A329-4A97-B3D5-545BC6813E2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 xmlns:a16="http://schemas.microsoft.com/office/drawing/2014/main" id="{DBCCCA80-4FEE-4C79-8AF3-66B97054C84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 xmlns:a16="http://schemas.microsoft.com/office/drawing/2014/main" id="{4B9AD13F-808D-4464-989B-F40B3E77B74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 xmlns:a16="http://schemas.microsoft.com/office/drawing/2014/main" id="{076473B5-E30F-4635-8789-51368A971BD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 xmlns:a16="http://schemas.microsoft.com/office/drawing/2014/main" id="{EF568995-35CF-4C80-A63C-82B47F1BA1DD}"/>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 xmlns:a16="http://schemas.microsoft.com/office/drawing/2014/main" id="{99432608-19E2-4A3E-A68B-45C8E5DD471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 xmlns:a16="http://schemas.microsoft.com/office/drawing/2014/main" id="{127A2810-84DE-450A-986B-DE8AF8AE6F14}"/>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 xmlns:a16="http://schemas.microsoft.com/office/drawing/2014/main" id="{1A56ED6A-BBD4-4005-A99D-65BCF8047CCA}"/>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 xmlns:a16="http://schemas.microsoft.com/office/drawing/2014/main" id="{CFC0629C-AFCE-4D39-87D5-36EF1FE5CF8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 xmlns:a16="http://schemas.microsoft.com/office/drawing/2014/main" id="{81F3517A-93AD-4DF3-BEC7-E607A73E5E2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 xmlns:a16="http://schemas.microsoft.com/office/drawing/2014/main" id="{4CBBC251-E8DD-438C-8733-7D65F461A44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 xmlns:a16="http://schemas.microsoft.com/office/drawing/2014/main" id="{6A94A4D4-EFFA-4AE2-B533-75F01F0F006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 xmlns:a16="http://schemas.microsoft.com/office/drawing/2014/main" id="{1F4B0E1D-2F9C-444A-ADBA-BDE9F01D8DD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 xmlns:a16="http://schemas.microsoft.com/office/drawing/2014/main" id="{5F5ACA0E-A5DF-4015-8FD4-FA7A53E9D1A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 xmlns:a16="http://schemas.microsoft.com/office/drawing/2014/main" id="{5A4DCFFD-FD3C-42EA-862E-5B792D9020A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 xmlns:a16="http://schemas.microsoft.com/office/drawing/2014/main" id="{0089A8F3-7530-4C17-848C-580015C3EDC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 xmlns:a16="http://schemas.microsoft.com/office/drawing/2014/main" id="{61D8EA0C-1521-4C6D-8C09-DD6D8F1F221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 xmlns:a16="http://schemas.microsoft.com/office/drawing/2014/main" id="{517033B6-6B8A-4BD6-9A52-BF9E9EFBD48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173" name="Straight Connector 172">
            <a:extLst>
              <a:ext uri="{FF2B5EF4-FFF2-40B4-BE49-F238E27FC236}">
                <a16:creationId xmlns="" xmlns:a16="http://schemas.microsoft.com/office/drawing/2014/main" id="{88D7A558-4107-4032-8E5F-99B445369147}"/>
              </a:ext>
              <a:ext uri="{C183D7F6-B498-43B3-948B-1728B52AA6E4}">
                <adec:decorative xmlns="" xmlns:adec="http://schemas.microsoft.com/office/drawing/2017/decorative" val="1"/>
              </a:ext>
            </a:extLst>
          </p:cNvPr>
          <p:cNvCxnSpPr>
            <a:cxnSpLocks/>
          </p:cNvCxnSpPr>
          <p:nvPr userDrawn="1">
            <p:extLst>
              <p:ext uri="{386F3935-93C4-4BCD-93E2-E3B085C9AB24}">
                <p16:designElem xmlns="" xmlns:p16="http://schemas.microsoft.com/office/powerpoint/2015/main" val="1"/>
              </p:ext>
            </p:extLst>
          </p:nvPr>
        </p:nvCxnSpPr>
        <p:spPr>
          <a:xfrm>
            <a:off x="3038400"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5" name="Subtitle 2">
            <a:extLst>
              <a:ext uri="{FF2B5EF4-FFF2-40B4-BE49-F238E27FC236}">
                <a16:creationId xmlns="" xmlns:a16="http://schemas.microsoft.com/office/drawing/2014/main" id="{6B5BCC80-B184-4F6C-B3E3-CFC7F4C41C95}"/>
              </a:ext>
            </a:extLst>
          </p:cNvPr>
          <p:cNvSpPr>
            <a:spLocks noGrp="1"/>
          </p:cNvSpPr>
          <p:nvPr>
            <p:ph type="subTitle" idx="1"/>
          </p:nvPr>
        </p:nvSpPr>
        <p:spPr>
          <a:xfrm>
            <a:off x="990000" y="4113213"/>
            <a:ext cx="4636800" cy="1655762"/>
          </a:xfrm>
        </p:spPr>
        <p:txBody>
          <a:bodyPr>
            <a:normAutofit/>
          </a:bodyPr>
          <a:lstStyle>
            <a:lvl1pPr marL="0" indent="0" algn="ctr">
              <a:buNone/>
              <a:defRPr/>
            </a:lvl1pPr>
          </a:lstStyle>
          <a:p>
            <a:r>
              <a:rPr lang="en-US">
                <a:cs typeface="Calibri"/>
              </a:rPr>
              <a:t>Click to edit Master subtitle style</a:t>
            </a:r>
            <a:endParaRPr lang="en-US" dirty="0"/>
          </a:p>
        </p:txBody>
      </p:sp>
    </p:spTree>
    <p:extLst>
      <p:ext uri="{BB962C8B-B14F-4D97-AF65-F5344CB8AC3E}">
        <p14:creationId xmlns="" xmlns:p14="http://schemas.microsoft.com/office/powerpoint/2010/main" val="4229122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 xmlns:a16="http://schemas.microsoft.com/office/drawing/2014/main" id="{21D8EF53-AF86-47E8-83DC-8C419847A639}"/>
              </a:ext>
            </a:extLst>
          </p:cNvPr>
          <p:cNvSpPr>
            <a:spLocks noGrp="1"/>
          </p:cNvSpPr>
          <p:nvPr>
            <p:ph type="dt" sz="half" idx="10"/>
          </p:nvPr>
        </p:nvSpPr>
        <p:spPr/>
        <p:txBody>
          <a:bodyPr/>
          <a:lstStyle>
            <a:lvl1pPr>
              <a:defRPr/>
            </a:lvl1pPr>
          </a:lstStyle>
          <a:p>
            <a:r>
              <a:rPr lang="en-US" dirty="0"/>
              <a:t>20XX</a:t>
            </a:r>
          </a:p>
        </p:txBody>
      </p:sp>
      <p:sp>
        <p:nvSpPr>
          <p:cNvPr id="8" name="Footer Placeholder 7">
            <a:extLst>
              <a:ext uri="{FF2B5EF4-FFF2-40B4-BE49-F238E27FC236}">
                <a16:creationId xmlns="" xmlns:a16="http://schemas.microsoft.com/office/drawing/2014/main" id="{5C01D653-ED9A-46D3-A97F-B5FA1DAE6CA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 xmlns:p14="http://schemas.microsoft.com/office/powerpoint/2010/main" val="4185498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61C74D5E-AC0B-46BF-8840-61CC89C3B6BE}"/>
              </a:ext>
            </a:extLst>
          </p:cNvPr>
          <p:cNvSpPr>
            <a:spLocks noGrp="1"/>
          </p:cNvSpPr>
          <p:nvPr>
            <p:ph type="body" idx="1"/>
          </p:nvPr>
        </p:nvSpPr>
        <p:spPr>
          <a:xfrm>
            <a:off x="989399" y="1736732"/>
            <a:ext cx="2971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901A0738-7A90-4A35-AB98-9656D6187286}"/>
              </a:ext>
            </a:extLst>
          </p:cNvPr>
          <p:cNvSpPr>
            <a:spLocks noGrp="1"/>
          </p:cNvSpPr>
          <p:nvPr>
            <p:ph sz="half" idx="2"/>
          </p:nvPr>
        </p:nvSpPr>
        <p:spPr>
          <a:xfrm>
            <a:off x="989400" y="2431256"/>
            <a:ext cx="2971400" cy="3632750"/>
          </a:xfrm>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 xmlns:a16="http://schemas.microsoft.com/office/drawing/2014/main" id="{5DADFE01-1BA7-4288-9355-8B2B508BE582}"/>
              </a:ext>
            </a:extLst>
          </p:cNvPr>
          <p:cNvSpPr>
            <a:spLocks noGrp="1"/>
          </p:cNvSpPr>
          <p:nvPr>
            <p:ph type="body" sz="quarter" idx="3"/>
          </p:nvPr>
        </p:nvSpPr>
        <p:spPr>
          <a:xfrm>
            <a:off x="4610300" y="1756025"/>
            <a:ext cx="2971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F7D49F77-6C55-47AC-B1AE-5D9906DBD7F6}"/>
              </a:ext>
            </a:extLst>
          </p:cNvPr>
          <p:cNvSpPr>
            <a:spLocks noGrp="1"/>
          </p:cNvSpPr>
          <p:nvPr>
            <p:ph sz="quarter" idx="4"/>
          </p:nvPr>
        </p:nvSpPr>
        <p:spPr>
          <a:xfrm>
            <a:off x="4610300" y="2450550"/>
            <a:ext cx="2971400" cy="3632750"/>
          </a:xfrm>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 xmlns:a16="http://schemas.microsoft.com/office/drawing/2014/main" id="{65563541-7DAA-4F84-BBAB-31C12F6AE981}"/>
              </a:ext>
            </a:extLst>
          </p:cNvPr>
          <p:cNvSpPr>
            <a:spLocks noGrp="1"/>
          </p:cNvSpPr>
          <p:nvPr>
            <p:ph type="body" sz="quarter" idx="13"/>
          </p:nvPr>
        </p:nvSpPr>
        <p:spPr>
          <a:xfrm>
            <a:off x="8231200" y="1756025"/>
            <a:ext cx="2971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 xmlns:a16="http://schemas.microsoft.com/office/drawing/2014/main" id="{AE3321C3-E759-4DD7-BFA1-2E724B8DDBF0}"/>
              </a:ext>
            </a:extLst>
          </p:cNvPr>
          <p:cNvSpPr>
            <a:spLocks noGrp="1"/>
          </p:cNvSpPr>
          <p:nvPr>
            <p:ph sz="quarter" idx="14"/>
          </p:nvPr>
        </p:nvSpPr>
        <p:spPr>
          <a:xfrm>
            <a:off x="8231200" y="2450550"/>
            <a:ext cx="2971400" cy="3632750"/>
          </a:xfrm>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 xmlns:a16="http://schemas.microsoft.com/office/drawing/2014/main" id="{21D8EF53-AF86-47E8-83DC-8C419847A639}"/>
              </a:ext>
            </a:extLst>
          </p:cNvPr>
          <p:cNvSpPr>
            <a:spLocks noGrp="1"/>
          </p:cNvSpPr>
          <p:nvPr>
            <p:ph type="dt" sz="half" idx="10"/>
          </p:nvPr>
        </p:nvSpPr>
        <p:spPr/>
        <p:txBody>
          <a:bodyPr/>
          <a:lstStyle>
            <a:lvl1pPr>
              <a:defRPr/>
            </a:lvl1pPr>
          </a:lstStyle>
          <a:p>
            <a:r>
              <a:rPr lang="en-US" dirty="0"/>
              <a:t>20XX</a:t>
            </a:r>
          </a:p>
        </p:txBody>
      </p:sp>
      <p:sp>
        <p:nvSpPr>
          <p:cNvPr id="8" name="Footer Placeholder 7">
            <a:extLst>
              <a:ext uri="{FF2B5EF4-FFF2-40B4-BE49-F238E27FC236}">
                <a16:creationId xmlns="" xmlns:a16="http://schemas.microsoft.com/office/drawing/2014/main" id="{5C01D653-ED9A-46D3-A97F-B5FA1DAE6CA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 xmlns:p14="http://schemas.microsoft.com/office/powerpoint/2010/main" val="1936496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B4910FDC-FCA3-4F39-AC3F-821172639127}"/>
              </a:ext>
              <a:ext uri="{C183D7F6-B498-43B3-948B-1728B52AA6E4}">
                <adec:decorative xmlns="" xmlns:adec="http://schemas.microsoft.com/office/drawing/2017/decorative" val="1"/>
              </a:ext>
            </a:extLst>
          </p:cNvPr>
          <p:cNvSpPr/>
          <p:nvPr userDrawn="1">
            <p:extLst>
              <p:ext uri="{386F3935-93C4-4BCD-93E2-E3B085C9AB24}">
                <p16:designElem xmlns="" xmlns:p16="http://schemas.microsoft.com/office/powerpoint/2015/main" val="1"/>
              </p:ext>
            </p:extLst>
          </p:nvPr>
        </p:nvSpPr>
        <p:spPr>
          <a:xfrm>
            <a:off x="2937" y="0"/>
            <a:ext cx="386715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 xmlns:a16="http://schemas.microsoft.com/office/drawing/2014/main" id="{D033B6B0-54DE-4F2D-84DD-D06CD3B117B4}"/>
              </a:ext>
            </a:extLst>
          </p:cNvPr>
          <p:cNvSpPr>
            <a:spLocks noGrp="1"/>
          </p:cNvSpPr>
          <p:nvPr>
            <p:ph type="title"/>
          </p:nvPr>
        </p:nvSpPr>
        <p:spPr>
          <a:xfrm>
            <a:off x="4318001" y="536573"/>
            <a:ext cx="7424950" cy="1453003"/>
          </a:xfrm>
        </p:spPr>
        <p:txBody>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 xmlns:a16="http://schemas.microsoft.com/office/drawing/2014/main" id="{6F0F278F-99B1-49C2-968B-C983DF8121A9}"/>
              </a:ext>
            </a:extLst>
          </p:cNvPr>
          <p:cNvSpPr>
            <a:spLocks noGrp="1"/>
          </p:cNvSpPr>
          <p:nvPr>
            <p:ph type="pic" sz="quarter" idx="14"/>
          </p:nvPr>
        </p:nvSpPr>
        <p:spPr>
          <a:xfrm>
            <a:off x="627063" y="536575"/>
            <a:ext cx="2616200" cy="1743075"/>
          </a:xfrm>
        </p:spPr>
        <p:txBody>
          <a:bodyPr/>
          <a:lstStyle/>
          <a:p>
            <a:r>
              <a:rPr lang="en-US"/>
              <a:t>Click icon to add picture</a:t>
            </a:r>
            <a:endParaRPr lang="en-US" dirty="0"/>
          </a:p>
        </p:txBody>
      </p:sp>
      <p:sp>
        <p:nvSpPr>
          <p:cNvPr id="207" name="Picture Placeholder 10">
            <a:extLst>
              <a:ext uri="{FF2B5EF4-FFF2-40B4-BE49-F238E27FC236}">
                <a16:creationId xmlns="" xmlns:a16="http://schemas.microsoft.com/office/drawing/2014/main" id="{524BD50E-995A-4DB3-8E0A-E7F1FC636936}"/>
              </a:ext>
            </a:extLst>
          </p:cNvPr>
          <p:cNvSpPr>
            <a:spLocks noGrp="1"/>
          </p:cNvSpPr>
          <p:nvPr>
            <p:ph type="pic" sz="quarter" idx="15"/>
          </p:nvPr>
        </p:nvSpPr>
        <p:spPr>
          <a:xfrm>
            <a:off x="616853" y="2557090"/>
            <a:ext cx="2616200" cy="1743075"/>
          </a:xfrm>
        </p:spPr>
        <p:txBody>
          <a:bodyPr/>
          <a:lstStyle/>
          <a:p>
            <a:r>
              <a:rPr lang="en-US"/>
              <a:t>Click icon to add picture</a:t>
            </a:r>
            <a:endParaRPr lang="en-US" dirty="0"/>
          </a:p>
        </p:txBody>
      </p:sp>
      <p:sp>
        <p:nvSpPr>
          <p:cNvPr id="208" name="Picture Placeholder 10">
            <a:extLst>
              <a:ext uri="{FF2B5EF4-FFF2-40B4-BE49-F238E27FC236}">
                <a16:creationId xmlns="" xmlns:a16="http://schemas.microsoft.com/office/drawing/2014/main" id="{ABAB6489-3F37-4A20-8777-093046E5C82D}"/>
              </a:ext>
            </a:extLst>
          </p:cNvPr>
          <p:cNvSpPr>
            <a:spLocks noGrp="1"/>
          </p:cNvSpPr>
          <p:nvPr>
            <p:ph type="pic" sz="quarter" idx="16"/>
          </p:nvPr>
        </p:nvSpPr>
        <p:spPr>
          <a:xfrm>
            <a:off x="627063" y="4576347"/>
            <a:ext cx="2616200" cy="1743075"/>
          </a:xfrm>
        </p:spPr>
        <p:txBody>
          <a:bodyPr/>
          <a:lstStyle/>
          <a:p>
            <a:r>
              <a:rPr lang="en-US"/>
              <a:t>Click icon to add picture</a:t>
            </a:r>
            <a:endParaRPr lang="en-US" dirty="0"/>
          </a:p>
        </p:txBody>
      </p:sp>
      <p:sp>
        <p:nvSpPr>
          <p:cNvPr id="7" name="Text Placeholder 6">
            <a:extLst>
              <a:ext uri="{FF2B5EF4-FFF2-40B4-BE49-F238E27FC236}">
                <a16:creationId xmlns="" xmlns:a16="http://schemas.microsoft.com/office/drawing/2014/main" id="{92523157-52E2-4F89-B3C9-EA9FE7914BAB}"/>
              </a:ext>
            </a:extLst>
          </p:cNvPr>
          <p:cNvSpPr>
            <a:spLocks noGrp="1"/>
          </p:cNvSpPr>
          <p:nvPr>
            <p:ph type="body" sz="quarter" idx="17" hasCustomPrompt="1"/>
          </p:nvPr>
        </p:nvSpPr>
        <p:spPr>
          <a:xfrm>
            <a:off x="4864100" y="2876550"/>
            <a:ext cx="6332538" cy="3219450"/>
          </a:xfrm>
        </p:spPr>
        <p:txBody>
          <a:bodyPr>
            <a:normAutofit/>
          </a:bodyPr>
          <a:lstStyle>
            <a:lvl1pPr marL="0" indent="0" algn="ctr">
              <a:buNone/>
              <a:defRPr sz="1900"/>
            </a:lvl1pPr>
            <a:lvl2pPr marL="360000" indent="0" algn="ctr">
              <a:buFont typeface="Arial" panose="020B0604020202020204" pitchFamily="34" charset="0"/>
              <a:buNone/>
              <a:defRPr/>
            </a:lvl2pPr>
            <a:lvl3pPr marL="720000" indent="0" algn="ctr">
              <a:buNone/>
              <a:defRPr/>
            </a:lvl3pPr>
            <a:lvl4pPr marL="1080000" indent="0" algn="ctr">
              <a:buFont typeface="Arial" panose="020B0604020202020204" pitchFamily="34" charset="0"/>
              <a:buNone/>
              <a:defRPr/>
            </a:lvl4pPr>
            <a:lvl5pPr marL="1440000" indent="0" algn="ctr">
              <a:buNone/>
              <a:defRPr/>
            </a:lvl5pPr>
          </a:lstStyle>
          <a:p>
            <a:pPr lvl="0"/>
            <a:r>
              <a:rPr lang="en-US" dirty="0"/>
              <a:t>Click to edit text</a:t>
            </a:r>
          </a:p>
        </p:txBody>
      </p:sp>
      <p:sp>
        <p:nvSpPr>
          <p:cNvPr id="3" name="Date Placeholder 2">
            <a:extLst>
              <a:ext uri="{FF2B5EF4-FFF2-40B4-BE49-F238E27FC236}">
                <a16:creationId xmlns="" xmlns:a16="http://schemas.microsoft.com/office/drawing/2014/main" id="{AEFFE053-BB16-4940-B248-2D496BB29975}"/>
              </a:ext>
            </a:extLst>
          </p:cNvPr>
          <p:cNvSpPr>
            <a:spLocks noGrp="1"/>
          </p:cNvSpPr>
          <p:nvPr>
            <p:ph type="dt" sz="half" idx="10"/>
          </p:nvPr>
        </p:nvSpPr>
        <p:spPr>
          <a:xfrm>
            <a:off x="4318000" y="6357167"/>
            <a:ext cx="1760150" cy="461665"/>
          </a:xfrm>
        </p:spPr>
        <p:txBody>
          <a:bodyPr/>
          <a:lstStyle>
            <a:lvl1pPr>
              <a:defRPr/>
            </a:lvl1pPr>
          </a:lstStyle>
          <a:p>
            <a:r>
              <a:rPr lang="en-US" dirty="0"/>
              <a:t>20XX</a:t>
            </a:r>
          </a:p>
        </p:txBody>
      </p:sp>
      <p:sp>
        <p:nvSpPr>
          <p:cNvPr id="4" name="Footer Placeholder 3">
            <a:extLst>
              <a:ext uri="{FF2B5EF4-FFF2-40B4-BE49-F238E27FC236}">
                <a16:creationId xmlns="" xmlns:a16="http://schemas.microsoft.com/office/drawing/2014/main" id="{31FBD80C-6CA1-42DB-B732-4807A27DA8C7}"/>
              </a:ext>
            </a:extLst>
          </p:cNvPr>
          <p:cNvSpPr>
            <a:spLocks noGrp="1"/>
          </p:cNvSpPr>
          <p:nvPr>
            <p:ph type="ftr" sz="quarter" idx="11"/>
          </p:nvPr>
        </p:nvSpPr>
        <p:spPr>
          <a:xfrm>
            <a:off x="6356725" y="6357600"/>
            <a:ext cx="3347285" cy="460800"/>
          </a:xfrm>
        </p:spPr>
        <p:txBody>
          <a:bodyPr/>
          <a:lstStyle/>
          <a:p>
            <a:endParaRPr lang="en-US" dirty="0"/>
          </a:p>
        </p:txBody>
      </p:sp>
      <p:sp>
        <p:nvSpPr>
          <p:cNvPr id="5" name="Slide Number Placeholder 4">
            <a:extLst>
              <a:ext uri="{FF2B5EF4-FFF2-40B4-BE49-F238E27FC236}">
                <a16:creationId xmlns=""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91" name="Straight Connector 90">
            <a:extLst>
              <a:ext uri="{FF2B5EF4-FFF2-40B4-BE49-F238E27FC236}">
                <a16:creationId xmlns="" xmlns:a16="http://schemas.microsoft.com/office/drawing/2014/main" id="{A3805DED-0C97-4EF7-B1E1-0E016E053719}"/>
              </a:ext>
              <a:ext uri="{C183D7F6-B498-43B3-948B-1728B52AA6E4}">
                <adec:decorative xmlns="" xmlns:adec="http://schemas.microsoft.com/office/drawing/2017/decorative" val="1"/>
              </a:ext>
            </a:extLst>
          </p:cNvPr>
          <p:cNvCxnSpPr>
            <a:cxnSpLocks/>
          </p:cNvCxnSpPr>
          <p:nvPr userDrawn="1">
            <p:extLst>
              <p:ext uri="{386F3935-93C4-4BCD-93E2-E3B085C9AB24}">
                <p16:designElem xmlns="" xmlns:p16="http://schemas.microsoft.com/office/powerpoint/2015/main" val="1"/>
              </p:ext>
            </p:extLst>
          </p:nvPr>
        </p:nvCxnSpPr>
        <p:spPr>
          <a:xfrm>
            <a:off x="77417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9621678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33B6B0-54DE-4F2D-84DD-D06CD3B117B4}"/>
              </a:ext>
            </a:extLst>
          </p:cNvPr>
          <p:cNvSpPr>
            <a:spLocks noGrp="1"/>
          </p:cNvSpPr>
          <p:nvPr>
            <p:ph type="title"/>
          </p:nvPr>
        </p:nvSpPr>
        <p:spPr>
          <a:xfrm>
            <a:off x="7794707" y="536573"/>
            <a:ext cx="3856679" cy="1453003"/>
          </a:xfrm>
        </p:spPr>
        <p:txBody>
          <a:bodyPr/>
          <a:lstStyle>
            <a:lvl1pPr algn="ctr">
              <a:defRPr/>
            </a:lvl1pPr>
          </a:lstStyle>
          <a:p>
            <a:r>
              <a:rPr lang="en-US"/>
              <a:t>Click to edit Master title style</a:t>
            </a:r>
            <a:endParaRPr lang="en-US" dirty="0"/>
          </a:p>
        </p:txBody>
      </p:sp>
      <p:sp>
        <p:nvSpPr>
          <p:cNvPr id="3" name="Date Placeholder 2">
            <a:extLst>
              <a:ext uri="{FF2B5EF4-FFF2-40B4-BE49-F238E27FC236}">
                <a16:creationId xmlns="" xmlns:a16="http://schemas.microsoft.com/office/drawing/2014/main" id="{AEFFE053-BB16-4940-B248-2D496BB29975}"/>
              </a:ext>
            </a:extLst>
          </p:cNvPr>
          <p:cNvSpPr>
            <a:spLocks noGrp="1"/>
          </p:cNvSpPr>
          <p:nvPr>
            <p:ph type="dt" sz="half" idx="10"/>
          </p:nvPr>
        </p:nvSpPr>
        <p:spPr/>
        <p:txBody>
          <a:bodyPr/>
          <a:lstStyle>
            <a:lvl1pPr>
              <a:defRPr/>
            </a:lvl1pPr>
          </a:lstStyle>
          <a:p>
            <a:r>
              <a:rPr lang="en-US" dirty="0"/>
              <a:t>20XX</a:t>
            </a:r>
          </a:p>
        </p:txBody>
      </p:sp>
      <p:sp>
        <p:nvSpPr>
          <p:cNvPr id="4" name="Footer Placeholder 3">
            <a:extLst>
              <a:ext uri="{FF2B5EF4-FFF2-40B4-BE49-F238E27FC236}">
                <a16:creationId xmlns="" xmlns:a16="http://schemas.microsoft.com/office/drawing/2014/main" id="{31FBD80C-6CA1-42DB-B732-4807A27DA8C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91" name="Straight Connector 90">
            <a:extLst>
              <a:ext uri="{FF2B5EF4-FFF2-40B4-BE49-F238E27FC236}">
                <a16:creationId xmlns="" xmlns:a16="http://schemas.microsoft.com/office/drawing/2014/main" id="{A3805DED-0C97-4EF7-B1E1-0E016E053719}"/>
              </a:ext>
              <a:ext uri="{C183D7F6-B498-43B3-948B-1728B52AA6E4}">
                <adec:decorative xmlns="" xmlns:adec="http://schemas.microsoft.com/office/drawing/2017/decorative" val="1"/>
              </a:ext>
            </a:extLst>
          </p:cNvPr>
          <p:cNvCxnSpPr>
            <a:cxnSpLocks/>
          </p:cNvCxnSpPr>
          <p:nvPr userDrawn="1">
            <p:extLst>
              <p:ext uri="{386F3935-93C4-4BCD-93E2-E3B085C9AB24}">
                <p16:designElem xmlns="" xmlns:p16="http://schemas.microsoft.com/office/powerpoint/2015/main" val="1"/>
              </p:ext>
            </p:extLst>
          </p:nvPr>
        </p:nvCxnSpPr>
        <p:spPr>
          <a:xfrm>
            <a:off x="94435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 xmlns:a16="http://schemas.microsoft.com/office/drawing/2014/main" id="{6CA9855B-4072-4D45-821E-549FDF548137}"/>
              </a:ext>
              <a:ext uri="{C183D7F6-B498-43B3-948B-1728B52AA6E4}">
                <adec:decorative xmlns="" xmlns:adec="http://schemas.microsoft.com/office/drawing/2017/decorative" val="1"/>
              </a:ext>
            </a:extLst>
          </p:cNvPr>
          <p:cNvGrpSpPr>
            <a:grpSpLocks/>
          </p:cNvGrpSpPr>
          <p:nvPr userDrawn="1">
            <p:extLst>
              <p:ext uri="{386F3935-93C4-4BCD-93E2-E3B085C9AB24}">
                <p16:designElem xmlns="" xmlns:p16="http://schemas.microsoft.com/office/powerpoint/2015/main" val="1"/>
              </p:ext>
            </p:extLst>
          </p:nvPr>
        </p:nvGrpSpPr>
        <p:grpSpPr>
          <a:xfrm>
            <a:off x="28958" y="457964"/>
            <a:ext cx="7681842" cy="5937065"/>
            <a:chOff x="28958" y="457964"/>
            <a:chExt cx="7681842" cy="5937065"/>
          </a:xfrm>
        </p:grpSpPr>
        <p:grpSp>
          <p:nvGrpSpPr>
            <p:cNvPr id="94" name="Group 93">
              <a:extLst>
                <a:ext uri="{FF2B5EF4-FFF2-40B4-BE49-F238E27FC236}">
                  <a16:creationId xmlns="" xmlns:a16="http://schemas.microsoft.com/office/drawing/2014/main" id="{CD707C0C-4086-4F35-A8FC-A45D727AA61B}"/>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rot="18900000" flipH="1">
              <a:off x="3417239" y="1865958"/>
              <a:ext cx="1270000" cy="3384002"/>
              <a:chOff x="7920038" y="61913"/>
              <a:chExt cx="1270000" cy="3384002"/>
            </a:xfrm>
          </p:grpSpPr>
          <p:sp>
            <p:nvSpPr>
              <p:cNvPr id="195" name="Freeform 76">
                <a:extLst>
                  <a:ext uri="{FF2B5EF4-FFF2-40B4-BE49-F238E27FC236}">
                    <a16:creationId xmlns="" xmlns:a16="http://schemas.microsoft.com/office/drawing/2014/main" id="{3D21528F-9013-4CD7-9F7C-D3F362488163}"/>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7920038" y="61913"/>
                <a:ext cx="638175" cy="2843213"/>
              </a:xfrm>
              <a:custGeom>
                <a:avLst/>
                <a:gdLst>
                  <a:gd name="T0" fmla="*/ 0 w 134"/>
                  <a:gd name="T1" fmla="*/ 298 h 597"/>
                  <a:gd name="T2" fmla="*/ 134 w 134"/>
                  <a:gd name="T3" fmla="*/ 597 h 597"/>
                  <a:gd name="T4" fmla="*/ 134 w 134"/>
                  <a:gd name="T5" fmla="*/ 0 h 597"/>
                  <a:gd name="T6" fmla="*/ 0 w 134"/>
                  <a:gd name="T7" fmla="*/ 298 h 597"/>
                </a:gdLst>
                <a:ahLst/>
                <a:cxnLst>
                  <a:cxn ang="0">
                    <a:pos x="T0" y="T1"/>
                  </a:cxn>
                  <a:cxn ang="0">
                    <a:pos x="T2" y="T3"/>
                  </a:cxn>
                  <a:cxn ang="0">
                    <a:pos x="T4" y="T5"/>
                  </a:cxn>
                  <a:cxn ang="0">
                    <a:pos x="T6" y="T7"/>
                  </a:cxn>
                </a:cxnLst>
                <a:rect l="0" t="0" r="r" b="b"/>
                <a:pathLst>
                  <a:path w="134" h="597">
                    <a:moveTo>
                      <a:pt x="0" y="298"/>
                    </a:moveTo>
                    <a:cubicBezTo>
                      <a:pt x="0" y="417"/>
                      <a:pt x="52" y="523"/>
                      <a:pt x="134" y="597"/>
                    </a:cubicBezTo>
                    <a:cubicBezTo>
                      <a:pt x="134" y="0"/>
                      <a:pt x="134" y="0"/>
                      <a:pt x="134" y="0"/>
                    </a:cubicBezTo>
                    <a:cubicBezTo>
                      <a:pt x="52" y="74"/>
                      <a:pt x="0" y="180"/>
                      <a:pt x="0" y="298"/>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6" name="Freeform 77">
                <a:extLst>
                  <a:ext uri="{FF2B5EF4-FFF2-40B4-BE49-F238E27FC236}">
                    <a16:creationId xmlns="" xmlns:a16="http://schemas.microsoft.com/office/drawing/2014/main" id="{06A8F5A2-62EC-4CDC-945A-E6C50C86CA25}"/>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8558213" y="61913"/>
                <a:ext cx="631825" cy="2843213"/>
              </a:xfrm>
              <a:custGeom>
                <a:avLst/>
                <a:gdLst>
                  <a:gd name="T0" fmla="*/ 0 w 133"/>
                  <a:gd name="T1" fmla="*/ 0 h 597"/>
                  <a:gd name="T2" fmla="*/ 0 w 133"/>
                  <a:gd name="T3" fmla="*/ 597 h 597"/>
                  <a:gd name="T4" fmla="*/ 133 w 133"/>
                  <a:gd name="T5" fmla="*/ 298 h 597"/>
                  <a:gd name="T6" fmla="*/ 0 w 133"/>
                  <a:gd name="T7" fmla="*/ 0 h 597"/>
                </a:gdLst>
                <a:ahLst/>
                <a:cxnLst>
                  <a:cxn ang="0">
                    <a:pos x="T0" y="T1"/>
                  </a:cxn>
                  <a:cxn ang="0">
                    <a:pos x="T2" y="T3"/>
                  </a:cxn>
                  <a:cxn ang="0">
                    <a:pos x="T4" y="T5"/>
                  </a:cxn>
                  <a:cxn ang="0">
                    <a:pos x="T6" y="T7"/>
                  </a:cxn>
                </a:cxnLst>
                <a:rect l="0" t="0" r="r" b="b"/>
                <a:pathLst>
                  <a:path w="133" h="597">
                    <a:moveTo>
                      <a:pt x="0" y="0"/>
                    </a:moveTo>
                    <a:cubicBezTo>
                      <a:pt x="0" y="597"/>
                      <a:pt x="0" y="597"/>
                      <a:pt x="0" y="597"/>
                    </a:cubicBezTo>
                    <a:cubicBezTo>
                      <a:pt x="82" y="523"/>
                      <a:pt x="133" y="417"/>
                      <a:pt x="133" y="298"/>
                    </a:cubicBezTo>
                    <a:cubicBezTo>
                      <a:pt x="133" y="180"/>
                      <a:pt x="82" y="74"/>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97" name="Group 196">
                <a:extLst>
                  <a:ext uri="{FF2B5EF4-FFF2-40B4-BE49-F238E27FC236}">
                    <a16:creationId xmlns="" xmlns:a16="http://schemas.microsoft.com/office/drawing/2014/main" id="{9625C8AA-1597-4CED-8301-18D382EF0DF5}"/>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a:off x="7934326" y="61915"/>
                <a:ext cx="1241425" cy="3384000"/>
                <a:chOff x="7934326" y="61915"/>
                <a:chExt cx="1241425" cy="3384000"/>
              </a:xfrm>
            </p:grpSpPr>
            <p:sp>
              <p:nvSpPr>
                <p:cNvPr id="198" name="Line 90">
                  <a:extLst>
                    <a:ext uri="{FF2B5EF4-FFF2-40B4-BE49-F238E27FC236}">
                      <a16:creationId xmlns="" xmlns:a16="http://schemas.microsoft.com/office/drawing/2014/main" id="{5DF95B35-23E9-4724-A4F8-8ED718B5DE7D}"/>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flipV="1">
                  <a:off x="8558213" y="61915"/>
                  <a:ext cx="0" cy="3384000"/>
                </a:xfrm>
                <a:prstGeom prst="line">
                  <a:avLst/>
                </a:prstGeom>
                <a:noFill/>
                <a:ln w="12700" cap="flat">
                  <a:solidFill>
                    <a:srgbClr val="FFFFF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9" name="Freeform 91">
                  <a:extLst>
                    <a:ext uri="{FF2B5EF4-FFF2-40B4-BE49-F238E27FC236}">
                      <a16:creationId xmlns="" xmlns:a16="http://schemas.microsoft.com/office/drawing/2014/main" id="{26C6754B-5776-451D-95ED-62AA4D0BAEF7}"/>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8181976" y="523875"/>
                  <a:ext cx="747713" cy="376238"/>
                </a:xfrm>
                <a:custGeom>
                  <a:avLst/>
                  <a:gdLst>
                    <a:gd name="T0" fmla="*/ 471 w 471"/>
                    <a:gd name="T1" fmla="*/ 0 h 237"/>
                    <a:gd name="T2" fmla="*/ 237 w 471"/>
                    <a:gd name="T3" fmla="*/ 237 h 237"/>
                    <a:gd name="T4" fmla="*/ 0 w 471"/>
                    <a:gd name="T5" fmla="*/ 0 h 237"/>
                  </a:gdLst>
                  <a:ahLst/>
                  <a:cxnLst>
                    <a:cxn ang="0">
                      <a:pos x="T0" y="T1"/>
                    </a:cxn>
                    <a:cxn ang="0">
                      <a:pos x="T2" y="T3"/>
                    </a:cxn>
                    <a:cxn ang="0">
                      <a:pos x="T4" y="T5"/>
                    </a:cxn>
                  </a:cxnLst>
                  <a:rect l="0" t="0" r="r" b="b"/>
                  <a:pathLst>
                    <a:path w="471" h="237">
                      <a:moveTo>
                        <a:pt x="471" y="0"/>
                      </a:moveTo>
                      <a:lnTo>
                        <a:pt x="237" y="237"/>
                      </a:lnTo>
                      <a:lnTo>
                        <a:pt x="0" y="0"/>
                      </a:lnTo>
                    </a:path>
                  </a:pathLst>
                </a:custGeom>
                <a:noFill/>
                <a:ln w="12700" cap="flat">
                  <a:solidFill>
                    <a:srgbClr val="FFFFF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0" name="Freeform 92">
                  <a:extLst>
                    <a:ext uri="{FF2B5EF4-FFF2-40B4-BE49-F238E27FC236}">
                      <a16:creationId xmlns="" xmlns:a16="http://schemas.microsoft.com/office/drawing/2014/main" id="{A345A289-8D6C-4886-B54C-3E0D26D176E6}"/>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7977188" y="1028700"/>
                  <a:ext cx="1157288" cy="581025"/>
                </a:xfrm>
                <a:custGeom>
                  <a:avLst/>
                  <a:gdLst>
                    <a:gd name="T0" fmla="*/ 729 w 729"/>
                    <a:gd name="T1" fmla="*/ 0 h 366"/>
                    <a:gd name="T2" fmla="*/ 366 w 729"/>
                    <a:gd name="T3" fmla="*/ 366 h 366"/>
                    <a:gd name="T4" fmla="*/ 0 w 729"/>
                    <a:gd name="T5" fmla="*/ 0 h 366"/>
                  </a:gdLst>
                  <a:ahLst/>
                  <a:cxnLst>
                    <a:cxn ang="0">
                      <a:pos x="T0" y="T1"/>
                    </a:cxn>
                    <a:cxn ang="0">
                      <a:pos x="T2" y="T3"/>
                    </a:cxn>
                    <a:cxn ang="0">
                      <a:pos x="T4" y="T5"/>
                    </a:cxn>
                  </a:cxnLst>
                  <a:rect l="0" t="0" r="r" b="b"/>
                  <a:pathLst>
                    <a:path w="729" h="366">
                      <a:moveTo>
                        <a:pt x="729" y="0"/>
                      </a:moveTo>
                      <a:lnTo>
                        <a:pt x="366" y="366"/>
                      </a:lnTo>
                      <a:lnTo>
                        <a:pt x="0" y="0"/>
                      </a:lnTo>
                    </a:path>
                  </a:pathLst>
                </a:custGeom>
                <a:noFill/>
                <a:ln w="12700" cap="flat">
                  <a:solidFill>
                    <a:srgbClr val="FFFFF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93">
                  <a:extLst>
                    <a:ext uri="{FF2B5EF4-FFF2-40B4-BE49-F238E27FC236}">
                      <a16:creationId xmlns="" xmlns:a16="http://schemas.microsoft.com/office/drawing/2014/main" id="{5690D981-545B-4A73-A22E-6E701024ACF2}"/>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7934326" y="1700213"/>
                  <a:ext cx="1241425" cy="619125"/>
                </a:xfrm>
                <a:custGeom>
                  <a:avLst/>
                  <a:gdLst>
                    <a:gd name="T0" fmla="*/ 782 w 782"/>
                    <a:gd name="T1" fmla="*/ 0 h 390"/>
                    <a:gd name="T2" fmla="*/ 393 w 782"/>
                    <a:gd name="T3" fmla="*/ 390 h 390"/>
                    <a:gd name="T4" fmla="*/ 0 w 782"/>
                    <a:gd name="T5" fmla="*/ 0 h 390"/>
                  </a:gdLst>
                  <a:ahLst/>
                  <a:cxnLst>
                    <a:cxn ang="0">
                      <a:pos x="T0" y="T1"/>
                    </a:cxn>
                    <a:cxn ang="0">
                      <a:pos x="T2" y="T3"/>
                    </a:cxn>
                    <a:cxn ang="0">
                      <a:pos x="T4" y="T5"/>
                    </a:cxn>
                  </a:cxnLst>
                  <a:rect l="0" t="0" r="r" b="b"/>
                  <a:pathLst>
                    <a:path w="782" h="390">
                      <a:moveTo>
                        <a:pt x="782" y="0"/>
                      </a:moveTo>
                      <a:lnTo>
                        <a:pt x="393" y="390"/>
                      </a:lnTo>
                      <a:lnTo>
                        <a:pt x="0" y="0"/>
                      </a:lnTo>
                    </a:path>
                  </a:pathLst>
                </a:custGeom>
                <a:noFill/>
                <a:ln w="12700" cap="flat">
                  <a:solidFill>
                    <a:srgbClr val="FFFFF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5" name="Group 94">
              <a:extLst>
                <a:ext uri="{FF2B5EF4-FFF2-40B4-BE49-F238E27FC236}">
                  <a16:creationId xmlns="" xmlns:a16="http://schemas.microsoft.com/office/drawing/2014/main" id="{FCB89D53-605D-4497-A82E-C5CB7B9AB105}"/>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flipH="1">
              <a:off x="28958" y="457964"/>
              <a:ext cx="5539609" cy="5682348"/>
              <a:chOff x="6623433" y="457964"/>
              <a:chExt cx="5539609" cy="5682348"/>
            </a:xfrm>
          </p:grpSpPr>
          <p:grpSp>
            <p:nvGrpSpPr>
              <p:cNvPr id="146" name="Group 145">
                <a:extLst>
                  <a:ext uri="{FF2B5EF4-FFF2-40B4-BE49-F238E27FC236}">
                    <a16:creationId xmlns="" xmlns:a16="http://schemas.microsoft.com/office/drawing/2014/main" id="{4200751B-2483-40F5-8C14-EF64034D4531}"/>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rot="2700000">
                <a:off x="9015028" y="2840007"/>
                <a:ext cx="2457452" cy="3838576"/>
                <a:chOff x="587375" y="280987"/>
                <a:chExt cx="2457452" cy="3838576"/>
              </a:xfrm>
            </p:grpSpPr>
            <p:sp>
              <p:nvSpPr>
                <p:cNvPr id="173" name="Freeform 64">
                  <a:extLst>
                    <a:ext uri="{FF2B5EF4-FFF2-40B4-BE49-F238E27FC236}">
                      <a16:creationId xmlns="" xmlns:a16="http://schemas.microsoft.com/office/drawing/2014/main" id="{A9677C6B-C435-43E3-BF18-DC35709C9722}"/>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4" name="Freeform 81">
                  <a:extLst>
                    <a:ext uri="{FF2B5EF4-FFF2-40B4-BE49-F238E27FC236}">
                      <a16:creationId xmlns="" xmlns:a16="http://schemas.microsoft.com/office/drawing/2014/main" id="{56E374F1-3376-4D82-B66C-A0588A30F02F}"/>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5" name="Freeform 61">
                  <a:extLst>
                    <a:ext uri="{FF2B5EF4-FFF2-40B4-BE49-F238E27FC236}">
                      <a16:creationId xmlns="" xmlns:a16="http://schemas.microsoft.com/office/drawing/2014/main" id="{979B4E97-34CE-4034-8523-F1584A034488}"/>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6" name="Freeform 78">
                  <a:extLst>
                    <a:ext uri="{FF2B5EF4-FFF2-40B4-BE49-F238E27FC236}">
                      <a16:creationId xmlns="" xmlns:a16="http://schemas.microsoft.com/office/drawing/2014/main" id="{F4C4EFFF-E30B-4F0B-9ED4-FF63047DCBD6}"/>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7" name="Freeform 84">
                  <a:extLst>
                    <a:ext uri="{FF2B5EF4-FFF2-40B4-BE49-F238E27FC236}">
                      <a16:creationId xmlns="" xmlns:a16="http://schemas.microsoft.com/office/drawing/2014/main" id="{173FDB7E-F5CA-497D-95CF-7A00D6789CF8}"/>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8" name="Freeform 87">
                  <a:extLst>
                    <a:ext uri="{FF2B5EF4-FFF2-40B4-BE49-F238E27FC236}">
                      <a16:creationId xmlns="" xmlns:a16="http://schemas.microsoft.com/office/drawing/2014/main" id="{42266BB1-5605-4F64-B071-80A97BAD9C32}"/>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9" name="Freeform 60">
                  <a:extLst>
                    <a:ext uri="{FF2B5EF4-FFF2-40B4-BE49-F238E27FC236}">
                      <a16:creationId xmlns="" xmlns:a16="http://schemas.microsoft.com/office/drawing/2014/main" id="{90D15A2A-0F2D-4AB8-8252-303BA5DB3B07}"/>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0" name="Freeform 59">
                  <a:extLst>
                    <a:ext uri="{FF2B5EF4-FFF2-40B4-BE49-F238E27FC236}">
                      <a16:creationId xmlns="" xmlns:a16="http://schemas.microsoft.com/office/drawing/2014/main" id="{E676282C-5FCF-4E29-AE15-2545F1A685E9}"/>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1" name="Freeform 62">
                  <a:extLst>
                    <a:ext uri="{FF2B5EF4-FFF2-40B4-BE49-F238E27FC236}">
                      <a16:creationId xmlns="" xmlns:a16="http://schemas.microsoft.com/office/drawing/2014/main" id="{AF7EC2A1-EAFC-4851-A4E3-47811C4456BD}"/>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2" name="Freeform 65">
                  <a:extLst>
                    <a:ext uri="{FF2B5EF4-FFF2-40B4-BE49-F238E27FC236}">
                      <a16:creationId xmlns="" xmlns:a16="http://schemas.microsoft.com/office/drawing/2014/main" id="{6F9BD94B-F299-45D3-B66E-F20FBC9246D4}"/>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3" name="Freeform 79">
                  <a:extLst>
                    <a:ext uri="{FF2B5EF4-FFF2-40B4-BE49-F238E27FC236}">
                      <a16:creationId xmlns="" xmlns:a16="http://schemas.microsoft.com/office/drawing/2014/main" id="{50E616C9-EAB1-4990-B569-17C6CB088914}"/>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4" name="Freeform 82">
                  <a:extLst>
                    <a:ext uri="{FF2B5EF4-FFF2-40B4-BE49-F238E27FC236}">
                      <a16:creationId xmlns="" xmlns:a16="http://schemas.microsoft.com/office/drawing/2014/main" id="{2F983FB0-2CC2-4D5F-A331-4130F138E913}"/>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5" name="Freeform 85">
                  <a:extLst>
                    <a:ext uri="{FF2B5EF4-FFF2-40B4-BE49-F238E27FC236}">
                      <a16:creationId xmlns="" xmlns:a16="http://schemas.microsoft.com/office/drawing/2014/main" id="{B1ABC269-0802-4C4A-9E57-6F876F122C8B}"/>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6" name="Freeform 88">
                  <a:extLst>
                    <a:ext uri="{FF2B5EF4-FFF2-40B4-BE49-F238E27FC236}">
                      <a16:creationId xmlns="" xmlns:a16="http://schemas.microsoft.com/office/drawing/2014/main" id="{233153AF-C5CF-40DD-9E5E-9B84272F4678}"/>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87" name="Group 186">
                  <a:extLst>
                    <a:ext uri="{FF2B5EF4-FFF2-40B4-BE49-F238E27FC236}">
                      <a16:creationId xmlns="" xmlns:a16="http://schemas.microsoft.com/office/drawing/2014/main" id="{95E220B7-17F2-4748-A337-3B8D58860387}"/>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a:off x="587376" y="280988"/>
                  <a:ext cx="2457450" cy="3838575"/>
                  <a:chOff x="587376" y="280988"/>
                  <a:chExt cx="2457450" cy="3838575"/>
                </a:xfrm>
              </p:grpSpPr>
              <p:sp>
                <p:nvSpPr>
                  <p:cNvPr id="188" name="Line 63">
                    <a:extLst>
                      <a:ext uri="{FF2B5EF4-FFF2-40B4-BE49-F238E27FC236}">
                        <a16:creationId xmlns="" xmlns:a16="http://schemas.microsoft.com/office/drawing/2014/main" id="{63DC02CB-E162-45FD-AF68-0A1DB537F408}"/>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9" name="Line 66">
                    <a:extLst>
                      <a:ext uri="{FF2B5EF4-FFF2-40B4-BE49-F238E27FC236}">
                        <a16:creationId xmlns="" xmlns:a16="http://schemas.microsoft.com/office/drawing/2014/main" id="{4D9CBADA-7016-4987-B723-F7AE8E2E5742}"/>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0" name="Line 67">
                    <a:extLst>
                      <a:ext uri="{FF2B5EF4-FFF2-40B4-BE49-F238E27FC236}">
                        <a16:creationId xmlns="" xmlns:a16="http://schemas.microsoft.com/office/drawing/2014/main" id="{1DCEDCA0-F979-4B3C-A0CA-F98F2DEE8920}"/>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1" name="Line 80">
                    <a:extLst>
                      <a:ext uri="{FF2B5EF4-FFF2-40B4-BE49-F238E27FC236}">
                        <a16:creationId xmlns="" xmlns:a16="http://schemas.microsoft.com/office/drawing/2014/main" id="{1B701ADB-B6EB-4BED-8D15-F358A67EC9FC}"/>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2" name="Line 83">
                    <a:extLst>
                      <a:ext uri="{FF2B5EF4-FFF2-40B4-BE49-F238E27FC236}">
                        <a16:creationId xmlns="" xmlns:a16="http://schemas.microsoft.com/office/drawing/2014/main" id="{239EB39D-EF7A-4284-83B8-904957045D81}"/>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3" name="Line 86">
                    <a:extLst>
                      <a:ext uri="{FF2B5EF4-FFF2-40B4-BE49-F238E27FC236}">
                        <a16:creationId xmlns="" xmlns:a16="http://schemas.microsoft.com/office/drawing/2014/main" id="{59413AC3-6F9D-431E-8136-F15C0FCA62A4}"/>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4" name="Line 89">
                    <a:extLst>
                      <a:ext uri="{FF2B5EF4-FFF2-40B4-BE49-F238E27FC236}">
                        <a16:creationId xmlns="" xmlns:a16="http://schemas.microsoft.com/office/drawing/2014/main" id="{987DF8D6-E53D-4C41-B339-1E5094638FAC}"/>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47" name="Group 146">
                <a:extLst>
                  <a:ext uri="{FF2B5EF4-FFF2-40B4-BE49-F238E27FC236}">
                    <a16:creationId xmlns="" xmlns:a16="http://schemas.microsoft.com/office/drawing/2014/main" id="{66036562-1199-405F-B95A-C3A543B5DB4C}"/>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rot="2700000">
                <a:off x="9940728" y="245341"/>
                <a:ext cx="1785984" cy="2211229"/>
                <a:chOff x="3125006" y="3171595"/>
                <a:chExt cx="1785984" cy="2211229"/>
              </a:xfrm>
            </p:grpSpPr>
            <p:grpSp>
              <p:nvGrpSpPr>
                <p:cNvPr id="165" name="Group 164">
                  <a:extLst>
                    <a:ext uri="{FF2B5EF4-FFF2-40B4-BE49-F238E27FC236}">
                      <a16:creationId xmlns="" xmlns:a16="http://schemas.microsoft.com/office/drawing/2014/main" id="{C4C4997E-6944-4940-8B33-92DB90BCE3AD}"/>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a:off x="3136819" y="3174345"/>
                  <a:ext cx="1760933" cy="2208479"/>
                  <a:chOff x="4749017" y="2998646"/>
                  <a:chExt cx="1760933" cy="2208479"/>
                </a:xfrm>
              </p:grpSpPr>
              <p:cxnSp>
                <p:nvCxnSpPr>
                  <p:cNvPr id="169" name="Straight Connector 168">
                    <a:extLst>
                      <a:ext uri="{FF2B5EF4-FFF2-40B4-BE49-F238E27FC236}">
                        <a16:creationId xmlns="" xmlns:a16="http://schemas.microsoft.com/office/drawing/2014/main" id="{0A44DA53-5DA1-44E2-8EB4-F53CC84C9F2A}"/>
                      </a:ext>
                      <a:ext uri="{C183D7F6-B498-43B3-948B-1728B52AA6E4}">
                        <adec:decorative xmlns="" xmlns:adec="http://schemas.microsoft.com/office/drawing/2017/decorative" val="1"/>
                      </a:ext>
                    </a:extLst>
                  </p:cNvPr>
                  <p:cNvCxnSpPr>
                    <a:cxnSpLocks/>
                  </p:cNvCxnSpPr>
                  <p:nvPr>
                    <p:extLst>
                      <p:ext uri="{386F3935-93C4-4BCD-93E2-E3B085C9AB24}">
                        <p16:designElem xmlns=""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 xmlns:a16="http://schemas.microsoft.com/office/drawing/2014/main" id="{F072B3FF-FEA5-46BC-8627-9B46C5F3967D}"/>
                      </a:ext>
                      <a:ext uri="{C183D7F6-B498-43B3-948B-1728B52AA6E4}">
                        <adec:decorative xmlns="" xmlns:adec="http://schemas.microsoft.com/office/drawing/2017/decorative" val="1"/>
                      </a:ext>
                    </a:extLst>
                  </p:cNvPr>
                  <p:cNvCxnSpPr>
                    <a:cxnSpLocks/>
                  </p:cNvCxnSpPr>
                  <p:nvPr>
                    <p:extLst>
                      <p:ext uri="{386F3935-93C4-4BCD-93E2-E3B085C9AB24}">
                        <p16:designElem xmlns=""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1" name="Rectangle 30">
                    <a:extLst>
                      <a:ext uri="{FF2B5EF4-FFF2-40B4-BE49-F238E27FC236}">
                        <a16:creationId xmlns="" xmlns:a16="http://schemas.microsoft.com/office/drawing/2014/main" id="{FB18587D-1BDA-4D28-9B48-3C37C764B661}"/>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Rectangle 30">
                    <a:extLst>
                      <a:ext uri="{FF2B5EF4-FFF2-40B4-BE49-F238E27FC236}">
                        <a16:creationId xmlns="" xmlns:a16="http://schemas.microsoft.com/office/drawing/2014/main" id="{8CFE033B-F34F-4836-B6F3-93E6C7D9C5C1}"/>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6" name="Group 165">
                  <a:extLst>
                    <a:ext uri="{FF2B5EF4-FFF2-40B4-BE49-F238E27FC236}">
                      <a16:creationId xmlns="" xmlns:a16="http://schemas.microsoft.com/office/drawing/2014/main" id="{07F79761-CFAA-4330-8067-31EC1DC3E16B}"/>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a:off x="3125006" y="3171595"/>
                  <a:ext cx="1785984" cy="1799739"/>
                  <a:chOff x="6879836" y="3516901"/>
                  <a:chExt cx="1785984" cy="1799739"/>
                </a:xfrm>
              </p:grpSpPr>
              <p:sp>
                <p:nvSpPr>
                  <p:cNvPr id="167" name="Freeform: Shape 166">
                    <a:extLst>
                      <a:ext uri="{FF2B5EF4-FFF2-40B4-BE49-F238E27FC236}">
                        <a16:creationId xmlns="" xmlns:a16="http://schemas.microsoft.com/office/drawing/2014/main" id="{8A0BC496-427B-4836-B989-97B0673D8F5B}"/>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68" name="Freeform: Shape 167">
                    <a:extLst>
                      <a:ext uri="{FF2B5EF4-FFF2-40B4-BE49-F238E27FC236}">
                        <a16:creationId xmlns="" xmlns:a16="http://schemas.microsoft.com/office/drawing/2014/main" id="{A0D554E1-33ED-415C-BF15-FC38D2E33C77}"/>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48" name="Group 147">
                <a:extLst>
                  <a:ext uri="{FF2B5EF4-FFF2-40B4-BE49-F238E27FC236}">
                    <a16:creationId xmlns="" xmlns:a16="http://schemas.microsoft.com/office/drawing/2014/main" id="{D1F1EE7D-C5FF-46EA-AB9C-94E1F2D9B730}"/>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rot="5400000">
                <a:off x="10400268" y="1917602"/>
                <a:ext cx="633413" cy="1862138"/>
                <a:chOff x="5959192" y="333389"/>
                <a:chExt cx="633413" cy="1862138"/>
              </a:xfrm>
            </p:grpSpPr>
            <p:grpSp>
              <p:nvGrpSpPr>
                <p:cNvPr id="161" name="Group 160">
                  <a:extLst>
                    <a:ext uri="{FF2B5EF4-FFF2-40B4-BE49-F238E27FC236}">
                      <a16:creationId xmlns="" xmlns:a16="http://schemas.microsoft.com/office/drawing/2014/main" id="{2AC2FE37-AED7-4C81-A52E-FD105C1BDA8D}"/>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a:off x="5959192" y="333389"/>
                  <a:ext cx="633413" cy="1419225"/>
                  <a:chOff x="5959192" y="333389"/>
                  <a:chExt cx="633413" cy="1419225"/>
                </a:xfrm>
              </p:grpSpPr>
              <p:sp>
                <p:nvSpPr>
                  <p:cNvPr id="163" name="Freeform 68">
                    <a:extLst>
                      <a:ext uri="{FF2B5EF4-FFF2-40B4-BE49-F238E27FC236}">
                        <a16:creationId xmlns="" xmlns:a16="http://schemas.microsoft.com/office/drawing/2014/main" id="{AB34FC05-3259-4BE2-8DA9-91435FAFCE7C}"/>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4" name="Freeform 69">
                    <a:extLst>
                      <a:ext uri="{FF2B5EF4-FFF2-40B4-BE49-F238E27FC236}">
                        <a16:creationId xmlns="" xmlns:a16="http://schemas.microsoft.com/office/drawing/2014/main" id="{AC11598E-3FD2-47F3-8E57-D5D6130DBC3D}"/>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62" name="Line 70">
                  <a:extLst>
                    <a:ext uri="{FF2B5EF4-FFF2-40B4-BE49-F238E27FC236}">
                      <a16:creationId xmlns="" xmlns:a16="http://schemas.microsoft.com/office/drawing/2014/main" id="{37D098FA-73CF-44E6-B612-7DE664E5DE06}"/>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9" name="Group 148">
                <a:extLst>
                  <a:ext uri="{FF2B5EF4-FFF2-40B4-BE49-F238E27FC236}">
                    <a16:creationId xmlns="" xmlns:a16="http://schemas.microsoft.com/office/drawing/2014/main" id="{66672930-1A30-4508-A9D2-FA4271C6B1E1}"/>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rot="2700000">
                <a:off x="11158635" y="5515533"/>
                <a:ext cx="317159" cy="932400"/>
                <a:chOff x="6376988" y="280988"/>
                <a:chExt cx="633413" cy="1862138"/>
              </a:xfrm>
            </p:grpSpPr>
            <p:sp>
              <p:nvSpPr>
                <p:cNvPr id="158" name="Freeform 68">
                  <a:extLst>
                    <a:ext uri="{FF2B5EF4-FFF2-40B4-BE49-F238E27FC236}">
                      <a16:creationId xmlns="" xmlns:a16="http://schemas.microsoft.com/office/drawing/2014/main" id="{174F3D5B-9943-4A8B-8699-ABB2B7991B84}"/>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9" name="Freeform 69">
                  <a:extLst>
                    <a:ext uri="{FF2B5EF4-FFF2-40B4-BE49-F238E27FC236}">
                      <a16:creationId xmlns="" xmlns:a16="http://schemas.microsoft.com/office/drawing/2014/main" id="{6834DCA2-951C-4A9B-8490-5C7BD0FFBB93}"/>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0" name="Line 70">
                  <a:extLst>
                    <a:ext uri="{FF2B5EF4-FFF2-40B4-BE49-F238E27FC236}">
                      <a16:creationId xmlns="" xmlns:a16="http://schemas.microsoft.com/office/drawing/2014/main" id="{316B6CF4-BCF3-4765-B744-A1EB5A76D33A}"/>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0" name="Group 149">
                <a:extLst>
                  <a:ext uri="{FF2B5EF4-FFF2-40B4-BE49-F238E27FC236}">
                    <a16:creationId xmlns="" xmlns:a16="http://schemas.microsoft.com/office/drawing/2014/main" id="{BAD99054-FC47-4391-9369-B309A0AA2582}"/>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rot="2700000">
                <a:off x="7251633" y="4274501"/>
                <a:ext cx="903599" cy="2160000"/>
                <a:chOff x="9057947" y="3423463"/>
                <a:chExt cx="903599" cy="2160000"/>
              </a:xfrm>
            </p:grpSpPr>
            <p:grpSp>
              <p:nvGrpSpPr>
                <p:cNvPr id="151" name="Group 150">
                  <a:extLst>
                    <a:ext uri="{FF2B5EF4-FFF2-40B4-BE49-F238E27FC236}">
                      <a16:creationId xmlns="" xmlns:a16="http://schemas.microsoft.com/office/drawing/2014/main" id="{1A1CDB94-FE6F-4AAC-94D9-DDCEC703B126}"/>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a:off x="9057947" y="3432856"/>
                  <a:ext cx="903599" cy="1872461"/>
                  <a:chOff x="10538626" y="3165838"/>
                  <a:chExt cx="936000" cy="1939601"/>
                </a:xfrm>
              </p:grpSpPr>
              <p:sp>
                <p:nvSpPr>
                  <p:cNvPr id="156" name="Freeform: Shape 155">
                    <a:extLst>
                      <a:ext uri="{FF2B5EF4-FFF2-40B4-BE49-F238E27FC236}">
                        <a16:creationId xmlns="" xmlns:a16="http://schemas.microsoft.com/office/drawing/2014/main" id="{99B22DCB-54E6-4769-9DD7-3736B4041B2B}"/>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57" name="Freeform: Shape 156">
                    <a:extLst>
                      <a:ext uri="{FF2B5EF4-FFF2-40B4-BE49-F238E27FC236}">
                        <a16:creationId xmlns="" xmlns:a16="http://schemas.microsoft.com/office/drawing/2014/main" id="{67DA3C33-5733-4571-AD7C-F9D7447D1848}"/>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52" name="Group 151">
                  <a:extLst>
                    <a:ext uri="{FF2B5EF4-FFF2-40B4-BE49-F238E27FC236}">
                      <a16:creationId xmlns="" xmlns:a16="http://schemas.microsoft.com/office/drawing/2014/main" id="{DEACDE3F-3571-479B-8545-A0EB157DFB7D}"/>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a:off x="9210264" y="3423463"/>
                  <a:ext cx="597126" cy="2160000"/>
                  <a:chOff x="9210264" y="3423463"/>
                  <a:chExt cx="597126" cy="2160000"/>
                </a:xfrm>
              </p:grpSpPr>
              <p:cxnSp>
                <p:nvCxnSpPr>
                  <p:cNvPr id="153" name="Straight Connector 152">
                    <a:extLst>
                      <a:ext uri="{FF2B5EF4-FFF2-40B4-BE49-F238E27FC236}">
                        <a16:creationId xmlns="" xmlns:a16="http://schemas.microsoft.com/office/drawing/2014/main" id="{0EBC688C-242B-4AF8-9A28-74C5D3A7DD76}"/>
                      </a:ext>
                      <a:ext uri="{C183D7F6-B498-43B3-948B-1728B52AA6E4}">
                        <adec:decorative xmlns="" xmlns:adec="http://schemas.microsoft.com/office/drawing/2017/decorative" val="1"/>
                      </a:ext>
                    </a:extLst>
                  </p:cNvPr>
                  <p:cNvCxnSpPr>
                    <a:cxnSpLocks/>
                  </p:cNvCxnSpPr>
                  <p:nvPr>
                    <p:extLst>
                      <p:ext uri="{386F3935-93C4-4BCD-93E2-E3B085C9AB24}">
                        <p16:designElem xmlns=""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54" name="Rectangle 5">
                    <a:extLst>
                      <a:ext uri="{FF2B5EF4-FFF2-40B4-BE49-F238E27FC236}">
                        <a16:creationId xmlns="" xmlns:a16="http://schemas.microsoft.com/office/drawing/2014/main" id="{C4C8C45C-CEB8-4DEA-A7C9-8028747D4C2A}"/>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Rectangle 5">
                    <a:extLst>
                      <a:ext uri="{FF2B5EF4-FFF2-40B4-BE49-F238E27FC236}">
                        <a16:creationId xmlns="" xmlns:a16="http://schemas.microsoft.com/office/drawing/2014/main" id="{7FC624AF-D992-41C1-A403-A0A4731BE068}"/>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96" name="Group 95">
              <a:extLst>
                <a:ext uri="{FF2B5EF4-FFF2-40B4-BE49-F238E27FC236}">
                  <a16:creationId xmlns="" xmlns:a16="http://schemas.microsoft.com/office/drawing/2014/main" id="{F63171A4-E846-4A64-8292-3ED3583B6DE9}"/>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rot="10800000" flipH="1">
              <a:off x="2171191" y="712681"/>
              <a:ext cx="5539609" cy="5682348"/>
              <a:chOff x="6623433" y="457964"/>
              <a:chExt cx="5539609" cy="5682348"/>
            </a:xfrm>
          </p:grpSpPr>
          <p:grpSp>
            <p:nvGrpSpPr>
              <p:cNvPr id="97" name="Group 96">
                <a:extLst>
                  <a:ext uri="{FF2B5EF4-FFF2-40B4-BE49-F238E27FC236}">
                    <a16:creationId xmlns="" xmlns:a16="http://schemas.microsoft.com/office/drawing/2014/main" id="{E59C66F3-BAB8-46AB-849B-0BC14A74B8AB}"/>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rot="2700000">
                <a:off x="9015028" y="2840007"/>
                <a:ext cx="2457452" cy="3838576"/>
                <a:chOff x="587375" y="280987"/>
                <a:chExt cx="2457452" cy="3838576"/>
              </a:xfrm>
            </p:grpSpPr>
            <p:sp>
              <p:nvSpPr>
                <p:cNvPr id="124" name="Freeform 64">
                  <a:extLst>
                    <a:ext uri="{FF2B5EF4-FFF2-40B4-BE49-F238E27FC236}">
                      <a16:creationId xmlns="" xmlns:a16="http://schemas.microsoft.com/office/drawing/2014/main" id="{68CD087B-52FF-4F11-A251-6F6A6B9093A1}"/>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5" name="Freeform 81">
                  <a:extLst>
                    <a:ext uri="{FF2B5EF4-FFF2-40B4-BE49-F238E27FC236}">
                      <a16:creationId xmlns="" xmlns:a16="http://schemas.microsoft.com/office/drawing/2014/main" id="{7FD7CD23-A1FC-41E8-A563-0B0A87A8FC80}"/>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6" name="Freeform 61">
                  <a:extLst>
                    <a:ext uri="{FF2B5EF4-FFF2-40B4-BE49-F238E27FC236}">
                      <a16:creationId xmlns="" xmlns:a16="http://schemas.microsoft.com/office/drawing/2014/main" id="{A3A34481-695D-470B-9A01-A047EAA615BA}"/>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7" name="Freeform 78">
                  <a:extLst>
                    <a:ext uri="{FF2B5EF4-FFF2-40B4-BE49-F238E27FC236}">
                      <a16:creationId xmlns="" xmlns:a16="http://schemas.microsoft.com/office/drawing/2014/main" id="{5B26EEFA-6CAA-4BF6-B4BD-7C083D59BF30}"/>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8" name="Freeform 84">
                  <a:extLst>
                    <a:ext uri="{FF2B5EF4-FFF2-40B4-BE49-F238E27FC236}">
                      <a16:creationId xmlns="" xmlns:a16="http://schemas.microsoft.com/office/drawing/2014/main" id="{61976329-310A-4F70-B22C-F032D4BF7E3E}"/>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9" name="Freeform 87">
                  <a:extLst>
                    <a:ext uri="{FF2B5EF4-FFF2-40B4-BE49-F238E27FC236}">
                      <a16:creationId xmlns="" xmlns:a16="http://schemas.microsoft.com/office/drawing/2014/main" id="{0A0DA1ED-70C5-4D8F-B61F-F6E9E07D595D}"/>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0" name="Freeform 60">
                  <a:extLst>
                    <a:ext uri="{FF2B5EF4-FFF2-40B4-BE49-F238E27FC236}">
                      <a16:creationId xmlns="" xmlns:a16="http://schemas.microsoft.com/office/drawing/2014/main" id="{EDF58541-8ECC-487F-96C7-3267D0F9C8CB}"/>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1" name="Freeform 59">
                  <a:extLst>
                    <a:ext uri="{FF2B5EF4-FFF2-40B4-BE49-F238E27FC236}">
                      <a16:creationId xmlns="" xmlns:a16="http://schemas.microsoft.com/office/drawing/2014/main" id="{D1DAAA62-5552-4436-97D9-353F629E8AB8}"/>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2" name="Freeform 62">
                  <a:extLst>
                    <a:ext uri="{FF2B5EF4-FFF2-40B4-BE49-F238E27FC236}">
                      <a16:creationId xmlns="" xmlns:a16="http://schemas.microsoft.com/office/drawing/2014/main" id="{EBA1BB6B-72EF-4525-89A1-FC5BE70D71B1}"/>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3" name="Freeform 65">
                  <a:extLst>
                    <a:ext uri="{FF2B5EF4-FFF2-40B4-BE49-F238E27FC236}">
                      <a16:creationId xmlns="" xmlns:a16="http://schemas.microsoft.com/office/drawing/2014/main" id="{D3BD4012-93F7-424A-9146-8E7E831D9E77}"/>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4" name="Freeform 79">
                  <a:extLst>
                    <a:ext uri="{FF2B5EF4-FFF2-40B4-BE49-F238E27FC236}">
                      <a16:creationId xmlns="" xmlns:a16="http://schemas.microsoft.com/office/drawing/2014/main" id="{A2E36983-6A8E-4C78-AA27-363C0D676C84}"/>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5" name="Freeform 82">
                  <a:extLst>
                    <a:ext uri="{FF2B5EF4-FFF2-40B4-BE49-F238E27FC236}">
                      <a16:creationId xmlns="" xmlns:a16="http://schemas.microsoft.com/office/drawing/2014/main" id="{AB2380FC-F201-44F0-A531-1402201E4EBD}"/>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6" name="Freeform 85">
                  <a:extLst>
                    <a:ext uri="{FF2B5EF4-FFF2-40B4-BE49-F238E27FC236}">
                      <a16:creationId xmlns="" xmlns:a16="http://schemas.microsoft.com/office/drawing/2014/main" id="{737C3A27-BD47-4E93-A1E3-33B902DD0682}"/>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7" name="Freeform 88">
                  <a:extLst>
                    <a:ext uri="{FF2B5EF4-FFF2-40B4-BE49-F238E27FC236}">
                      <a16:creationId xmlns="" xmlns:a16="http://schemas.microsoft.com/office/drawing/2014/main" id="{C257BCC6-B88D-4C3B-BEFD-25D320F39CF2}"/>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38" name="Group 137">
                  <a:extLst>
                    <a:ext uri="{FF2B5EF4-FFF2-40B4-BE49-F238E27FC236}">
                      <a16:creationId xmlns="" xmlns:a16="http://schemas.microsoft.com/office/drawing/2014/main" id="{0519964D-597A-4E0C-B66C-89D30B8582BC}"/>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a:off x="587376" y="280988"/>
                  <a:ext cx="2457450" cy="3838575"/>
                  <a:chOff x="587376" y="280988"/>
                  <a:chExt cx="2457450" cy="3838575"/>
                </a:xfrm>
              </p:grpSpPr>
              <p:sp>
                <p:nvSpPr>
                  <p:cNvPr id="139" name="Line 63">
                    <a:extLst>
                      <a:ext uri="{FF2B5EF4-FFF2-40B4-BE49-F238E27FC236}">
                        <a16:creationId xmlns="" xmlns:a16="http://schemas.microsoft.com/office/drawing/2014/main" id="{A31BADE6-3732-4787-8841-96E8F05C0A9C}"/>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0" name="Line 66">
                    <a:extLst>
                      <a:ext uri="{FF2B5EF4-FFF2-40B4-BE49-F238E27FC236}">
                        <a16:creationId xmlns="" xmlns:a16="http://schemas.microsoft.com/office/drawing/2014/main" id="{447ED593-61E3-4BD7-8984-7FE5621549D7}"/>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1" name="Line 67">
                    <a:extLst>
                      <a:ext uri="{FF2B5EF4-FFF2-40B4-BE49-F238E27FC236}">
                        <a16:creationId xmlns="" xmlns:a16="http://schemas.microsoft.com/office/drawing/2014/main" id="{6AD98272-0FC0-49AC-9877-8D2BAA5148BA}"/>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2" name="Line 80">
                    <a:extLst>
                      <a:ext uri="{FF2B5EF4-FFF2-40B4-BE49-F238E27FC236}">
                        <a16:creationId xmlns="" xmlns:a16="http://schemas.microsoft.com/office/drawing/2014/main" id="{D54770D9-48C7-4C76-9F40-65C9B9C05CE4}"/>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3" name="Line 83">
                    <a:extLst>
                      <a:ext uri="{FF2B5EF4-FFF2-40B4-BE49-F238E27FC236}">
                        <a16:creationId xmlns="" xmlns:a16="http://schemas.microsoft.com/office/drawing/2014/main" id="{4B9C1A3A-3DED-4CC1-820C-16B358DF9EC2}"/>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4" name="Line 86">
                    <a:extLst>
                      <a:ext uri="{FF2B5EF4-FFF2-40B4-BE49-F238E27FC236}">
                        <a16:creationId xmlns="" xmlns:a16="http://schemas.microsoft.com/office/drawing/2014/main" id="{2404A56E-8A81-48CB-9AC4-2CB6EA55DD7A}"/>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5" name="Line 89">
                    <a:extLst>
                      <a:ext uri="{FF2B5EF4-FFF2-40B4-BE49-F238E27FC236}">
                        <a16:creationId xmlns="" xmlns:a16="http://schemas.microsoft.com/office/drawing/2014/main" id="{6D6A743B-85A5-41A8-9664-D654620D25D3}"/>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 xmlns:a16="http://schemas.microsoft.com/office/drawing/2014/main" id="{23DAD9FD-AF99-4D89-9BC8-E6739BD17ACA}"/>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rot="2700000">
                <a:off x="9940728" y="245341"/>
                <a:ext cx="1785984" cy="2211229"/>
                <a:chOff x="3125006" y="3171595"/>
                <a:chExt cx="1785984" cy="2211229"/>
              </a:xfrm>
            </p:grpSpPr>
            <p:grpSp>
              <p:nvGrpSpPr>
                <p:cNvPr id="116" name="Group 115">
                  <a:extLst>
                    <a:ext uri="{FF2B5EF4-FFF2-40B4-BE49-F238E27FC236}">
                      <a16:creationId xmlns="" xmlns:a16="http://schemas.microsoft.com/office/drawing/2014/main" id="{D7170781-0173-4FAB-8358-42C469FC51A3}"/>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a:off x="3136819" y="3174345"/>
                  <a:ext cx="1760933" cy="2208479"/>
                  <a:chOff x="4749017" y="2998646"/>
                  <a:chExt cx="1760933" cy="2208479"/>
                </a:xfrm>
              </p:grpSpPr>
              <p:cxnSp>
                <p:nvCxnSpPr>
                  <p:cNvPr id="120" name="Straight Connector 119">
                    <a:extLst>
                      <a:ext uri="{FF2B5EF4-FFF2-40B4-BE49-F238E27FC236}">
                        <a16:creationId xmlns="" xmlns:a16="http://schemas.microsoft.com/office/drawing/2014/main" id="{03C55E22-B879-4AE0-BC46-BA8A4E950C50}"/>
                      </a:ext>
                      <a:ext uri="{C183D7F6-B498-43B3-948B-1728B52AA6E4}">
                        <adec:decorative xmlns="" xmlns:adec="http://schemas.microsoft.com/office/drawing/2017/decorative" val="1"/>
                      </a:ext>
                    </a:extLst>
                  </p:cNvPr>
                  <p:cNvCxnSpPr>
                    <a:cxnSpLocks/>
                  </p:cNvCxnSpPr>
                  <p:nvPr>
                    <p:extLst>
                      <p:ext uri="{386F3935-93C4-4BCD-93E2-E3B085C9AB24}">
                        <p16:designElem xmlns=""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 xmlns:a16="http://schemas.microsoft.com/office/drawing/2014/main" id="{AA07E073-1978-4DCC-9E5C-FF89EF524BFA}"/>
                      </a:ext>
                      <a:ext uri="{C183D7F6-B498-43B3-948B-1728B52AA6E4}">
                        <adec:decorative xmlns="" xmlns:adec="http://schemas.microsoft.com/office/drawing/2017/decorative" val="1"/>
                      </a:ext>
                    </a:extLst>
                  </p:cNvPr>
                  <p:cNvCxnSpPr>
                    <a:cxnSpLocks/>
                  </p:cNvCxnSpPr>
                  <p:nvPr>
                    <p:extLst>
                      <p:ext uri="{386F3935-93C4-4BCD-93E2-E3B085C9AB24}">
                        <p16:designElem xmlns=""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2" name="Rectangle 30">
                    <a:extLst>
                      <a:ext uri="{FF2B5EF4-FFF2-40B4-BE49-F238E27FC236}">
                        <a16:creationId xmlns="" xmlns:a16="http://schemas.microsoft.com/office/drawing/2014/main" id="{5691F80E-D2E0-4E78-AA76-8D827AE4101B}"/>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30">
                    <a:extLst>
                      <a:ext uri="{FF2B5EF4-FFF2-40B4-BE49-F238E27FC236}">
                        <a16:creationId xmlns="" xmlns:a16="http://schemas.microsoft.com/office/drawing/2014/main" id="{E34C55D1-5C55-44D3-9C26-E1951DA39371}"/>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7" name="Group 116">
                  <a:extLst>
                    <a:ext uri="{FF2B5EF4-FFF2-40B4-BE49-F238E27FC236}">
                      <a16:creationId xmlns="" xmlns:a16="http://schemas.microsoft.com/office/drawing/2014/main" id="{4C9CB0E6-07EF-4140-926D-D380C1A88EB0}"/>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a:off x="3125006" y="3171595"/>
                  <a:ext cx="1785984" cy="1799739"/>
                  <a:chOff x="6879836" y="3516901"/>
                  <a:chExt cx="1785984" cy="1799739"/>
                </a:xfrm>
              </p:grpSpPr>
              <p:sp>
                <p:nvSpPr>
                  <p:cNvPr id="118" name="Freeform: Shape 117">
                    <a:extLst>
                      <a:ext uri="{FF2B5EF4-FFF2-40B4-BE49-F238E27FC236}">
                        <a16:creationId xmlns="" xmlns:a16="http://schemas.microsoft.com/office/drawing/2014/main" id="{263BBD78-504D-435B-8933-2C460DC38E75}"/>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9" name="Freeform: Shape 118">
                    <a:extLst>
                      <a:ext uri="{FF2B5EF4-FFF2-40B4-BE49-F238E27FC236}">
                        <a16:creationId xmlns="" xmlns:a16="http://schemas.microsoft.com/office/drawing/2014/main" id="{1AD78D29-1FCF-4E88-A958-924F701D5E4C}"/>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9" name="Group 98">
                <a:extLst>
                  <a:ext uri="{FF2B5EF4-FFF2-40B4-BE49-F238E27FC236}">
                    <a16:creationId xmlns="" xmlns:a16="http://schemas.microsoft.com/office/drawing/2014/main" id="{EA551A3F-69EF-45CC-87F7-867808A3FAD2}"/>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rot="5400000">
                <a:off x="10400268" y="1917602"/>
                <a:ext cx="633413" cy="1862138"/>
                <a:chOff x="5959192" y="333389"/>
                <a:chExt cx="633413" cy="1862138"/>
              </a:xfrm>
            </p:grpSpPr>
            <p:grpSp>
              <p:nvGrpSpPr>
                <p:cNvPr id="112" name="Group 111">
                  <a:extLst>
                    <a:ext uri="{FF2B5EF4-FFF2-40B4-BE49-F238E27FC236}">
                      <a16:creationId xmlns="" xmlns:a16="http://schemas.microsoft.com/office/drawing/2014/main" id="{12724B09-E74E-49FA-BB5D-583BB89B798C}"/>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a:off x="5959192" y="333389"/>
                  <a:ext cx="633413" cy="1419225"/>
                  <a:chOff x="5959192" y="333389"/>
                  <a:chExt cx="633413" cy="1419225"/>
                </a:xfrm>
              </p:grpSpPr>
              <p:sp>
                <p:nvSpPr>
                  <p:cNvPr id="114" name="Freeform 68">
                    <a:extLst>
                      <a:ext uri="{FF2B5EF4-FFF2-40B4-BE49-F238E27FC236}">
                        <a16:creationId xmlns="" xmlns:a16="http://schemas.microsoft.com/office/drawing/2014/main" id="{DA2788BF-64AD-4328-8CB9-8C2C98CF54EC}"/>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5" name="Freeform 69">
                    <a:extLst>
                      <a:ext uri="{FF2B5EF4-FFF2-40B4-BE49-F238E27FC236}">
                        <a16:creationId xmlns="" xmlns:a16="http://schemas.microsoft.com/office/drawing/2014/main" id="{D9591CB5-16C9-44FC-B125-529D33F91BF0}"/>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3" name="Line 70">
                  <a:extLst>
                    <a:ext uri="{FF2B5EF4-FFF2-40B4-BE49-F238E27FC236}">
                      <a16:creationId xmlns="" xmlns:a16="http://schemas.microsoft.com/office/drawing/2014/main" id="{4F82A945-38F0-45AF-A28A-C6A0E6A2E7F5}"/>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0" name="Group 99">
                <a:extLst>
                  <a:ext uri="{FF2B5EF4-FFF2-40B4-BE49-F238E27FC236}">
                    <a16:creationId xmlns="" xmlns:a16="http://schemas.microsoft.com/office/drawing/2014/main" id="{80FA6744-F48F-4652-86E5-BA3ABEF32274}"/>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rot="2700000">
                <a:off x="11158635" y="5515533"/>
                <a:ext cx="317159" cy="932400"/>
                <a:chOff x="6376988" y="280988"/>
                <a:chExt cx="633413" cy="1862138"/>
              </a:xfrm>
            </p:grpSpPr>
            <p:sp>
              <p:nvSpPr>
                <p:cNvPr id="109" name="Freeform 68">
                  <a:extLst>
                    <a:ext uri="{FF2B5EF4-FFF2-40B4-BE49-F238E27FC236}">
                      <a16:creationId xmlns="" xmlns:a16="http://schemas.microsoft.com/office/drawing/2014/main" id="{FAC3DEAD-5797-4CA1-A8F2-3F487AAC6B10}"/>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69">
                  <a:extLst>
                    <a:ext uri="{FF2B5EF4-FFF2-40B4-BE49-F238E27FC236}">
                      <a16:creationId xmlns="" xmlns:a16="http://schemas.microsoft.com/office/drawing/2014/main" id="{F9AF9D64-C9FB-4D32-993D-3423A2E55EEC}"/>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Line 70">
                  <a:extLst>
                    <a:ext uri="{FF2B5EF4-FFF2-40B4-BE49-F238E27FC236}">
                      <a16:creationId xmlns="" xmlns:a16="http://schemas.microsoft.com/office/drawing/2014/main" id="{9097AC72-422F-4CE0-A772-A63E2294ACD1}"/>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a:extLst>
                  <a:ext uri="{FF2B5EF4-FFF2-40B4-BE49-F238E27FC236}">
                    <a16:creationId xmlns="" xmlns:a16="http://schemas.microsoft.com/office/drawing/2014/main" id="{1A6B3F4D-48A0-4FC2-8720-2606D6AA04C0}"/>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rot="2700000">
                <a:off x="7251633" y="4274501"/>
                <a:ext cx="903599" cy="2160000"/>
                <a:chOff x="9057947" y="3423463"/>
                <a:chExt cx="903599" cy="2160000"/>
              </a:xfrm>
            </p:grpSpPr>
            <p:grpSp>
              <p:nvGrpSpPr>
                <p:cNvPr id="102" name="Group 101">
                  <a:extLst>
                    <a:ext uri="{FF2B5EF4-FFF2-40B4-BE49-F238E27FC236}">
                      <a16:creationId xmlns="" xmlns:a16="http://schemas.microsoft.com/office/drawing/2014/main" id="{67E4FA26-563D-4D19-BAEB-A370818E51A5}"/>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a:off x="9057947" y="3432856"/>
                  <a:ext cx="903599" cy="1872461"/>
                  <a:chOff x="10538626" y="3165838"/>
                  <a:chExt cx="936000" cy="1939601"/>
                </a:xfrm>
              </p:grpSpPr>
              <p:sp>
                <p:nvSpPr>
                  <p:cNvPr id="107" name="Freeform: Shape 106">
                    <a:extLst>
                      <a:ext uri="{FF2B5EF4-FFF2-40B4-BE49-F238E27FC236}">
                        <a16:creationId xmlns="" xmlns:a16="http://schemas.microsoft.com/office/drawing/2014/main" id="{03B51AAC-6B1D-43D1-8885-402653BA90F8}"/>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8" name="Freeform: Shape 107">
                    <a:extLst>
                      <a:ext uri="{FF2B5EF4-FFF2-40B4-BE49-F238E27FC236}">
                        <a16:creationId xmlns="" xmlns:a16="http://schemas.microsoft.com/office/drawing/2014/main" id="{CF4180FB-7FBD-421F-A284-4C2CC61B3845}"/>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03" name="Group 102">
                  <a:extLst>
                    <a:ext uri="{FF2B5EF4-FFF2-40B4-BE49-F238E27FC236}">
                      <a16:creationId xmlns="" xmlns:a16="http://schemas.microsoft.com/office/drawing/2014/main" id="{28E615C5-6A2E-4BF3-A3A8-9061C5B1B845}"/>
                    </a:ext>
                    <a:ext uri="{C183D7F6-B498-43B3-948B-1728B52AA6E4}">
                      <adec:decorative xmlns="" xmlns:adec="http://schemas.microsoft.com/office/drawing/2017/decorative" val="1"/>
                    </a:ext>
                  </a:extLst>
                </p:cNvPr>
                <p:cNvGrpSpPr>
                  <a:grpSpLocks/>
                </p:cNvGrpSpPr>
                <p:nvPr>
                  <p:extLst>
                    <p:ext uri="{386F3935-93C4-4BCD-93E2-E3B085C9AB24}">
                      <p16:designElem xmlns="" xmlns:p16="http://schemas.microsoft.com/office/powerpoint/2015/main" val="1"/>
                    </p:ext>
                  </p:extLst>
                </p:nvPr>
              </p:nvGrpSpPr>
              <p:grpSpPr>
                <a:xfrm>
                  <a:off x="9210264" y="3423463"/>
                  <a:ext cx="597126" cy="2160000"/>
                  <a:chOff x="9210264" y="3423463"/>
                  <a:chExt cx="597126" cy="2160000"/>
                </a:xfrm>
              </p:grpSpPr>
              <p:cxnSp>
                <p:nvCxnSpPr>
                  <p:cNvPr id="104" name="Straight Connector 103">
                    <a:extLst>
                      <a:ext uri="{FF2B5EF4-FFF2-40B4-BE49-F238E27FC236}">
                        <a16:creationId xmlns="" xmlns:a16="http://schemas.microsoft.com/office/drawing/2014/main" id="{B15A4CEB-6B8D-48C3-8484-3EC282A34A1F}"/>
                      </a:ext>
                      <a:ext uri="{C183D7F6-B498-43B3-948B-1728B52AA6E4}">
                        <adec:decorative xmlns="" xmlns:adec="http://schemas.microsoft.com/office/drawing/2017/decorative" val="1"/>
                      </a:ext>
                    </a:extLst>
                  </p:cNvPr>
                  <p:cNvCxnSpPr>
                    <a:cxnSpLocks/>
                  </p:cNvCxnSpPr>
                  <p:nvPr>
                    <p:extLst>
                      <p:ext uri="{386F3935-93C4-4BCD-93E2-E3B085C9AB24}">
                        <p16:designElem xmlns=""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5" name="Rectangle 5">
                    <a:extLst>
                      <a:ext uri="{FF2B5EF4-FFF2-40B4-BE49-F238E27FC236}">
                        <a16:creationId xmlns="" xmlns:a16="http://schemas.microsoft.com/office/drawing/2014/main" id="{38F7FD7D-E582-4214-B1B3-D289130553F7}"/>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5">
                    <a:extLst>
                      <a:ext uri="{FF2B5EF4-FFF2-40B4-BE49-F238E27FC236}">
                        <a16:creationId xmlns="" xmlns:a16="http://schemas.microsoft.com/office/drawing/2014/main" id="{B74D1DAC-C0D4-447E-8665-EAFF34F4E325}"/>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sp>
        <p:nvSpPr>
          <p:cNvPr id="7" name="Text Placeholder 6">
            <a:extLst>
              <a:ext uri="{FF2B5EF4-FFF2-40B4-BE49-F238E27FC236}">
                <a16:creationId xmlns="" xmlns:a16="http://schemas.microsoft.com/office/drawing/2014/main" id="{9CF2D931-86F8-40B1-B2C0-BE477572ECCA}"/>
              </a:ext>
            </a:extLst>
          </p:cNvPr>
          <p:cNvSpPr>
            <a:spLocks noGrp="1"/>
          </p:cNvSpPr>
          <p:nvPr>
            <p:ph type="body" sz="quarter" idx="14"/>
          </p:nvPr>
        </p:nvSpPr>
        <p:spPr>
          <a:xfrm>
            <a:off x="8181686" y="2876550"/>
            <a:ext cx="3059113" cy="2983947"/>
          </a:xfrm>
        </p:spPr>
        <p:txBody>
          <a:bodyPr/>
          <a:lstStyle>
            <a:lvl1pPr marL="0" indent="0" algn="ctr">
              <a:buNone/>
              <a:defRPr/>
            </a:lvl1pPr>
            <a:lvl2pPr marL="360000" indent="0">
              <a:buFont typeface="Arial" panose="020B0604020202020204" pitchFamily="34" charset="0"/>
              <a:buNone/>
              <a:defRPr/>
            </a:lvl2pPr>
            <a:lvl3pPr marL="720000" indent="0">
              <a:buNone/>
              <a:defRPr/>
            </a:lvl3pPr>
            <a:lvl4pPr marL="1080000" indent="0">
              <a:buFont typeface="Arial" panose="020B0604020202020204" pitchFamily="34" charset="0"/>
              <a:buNone/>
              <a:defRPr/>
            </a:lvl4pPr>
            <a:lvl5pPr marL="1440000" indent="0">
              <a:buNone/>
              <a:defRPr/>
            </a:lvl5pPr>
          </a:lstStyle>
          <a:p>
            <a:pPr lvl="0"/>
            <a:r>
              <a:rPr lang="en-US"/>
              <a:t>Click to edit Master text styles</a:t>
            </a:r>
          </a:p>
        </p:txBody>
      </p:sp>
    </p:spTree>
    <p:extLst>
      <p:ext uri="{BB962C8B-B14F-4D97-AF65-F5344CB8AC3E}">
        <p14:creationId xmlns="" xmlns:p14="http://schemas.microsoft.com/office/powerpoint/2010/main" val="1868871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33B6B0-54DE-4F2D-84DD-D06CD3B117B4}"/>
              </a:ext>
            </a:extLst>
          </p:cNvPr>
          <p:cNvSpPr>
            <a:spLocks noGrp="1"/>
          </p:cNvSpPr>
          <p:nvPr>
            <p:ph type="title"/>
          </p:nvPr>
        </p:nvSpPr>
        <p:spPr>
          <a:xfrm>
            <a:off x="530307" y="536573"/>
            <a:ext cx="3856679" cy="1453003"/>
          </a:xfrm>
        </p:spPr>
        <p:txBody>
          <a:bodyPr/>
          <a:lstStyle>
            <a:lvl1pPr algn="ctr">
              <a:defRPr/>
            </a:lvl1pPr>
          </a:lstStyle>
          <a:p>
            <a:r>
              <a:rPr lang="en-US"/>
              <a:t>Click to edit Master title style</a:t>
            </a:r>
            <a:endParaRPr lang="en-US" dirty="0"/>
          </a:p>
        </p:txBody>
      </p:sp>
      <p:cxnSp>
        <p:nvCxnSpPr>
          <p:cNvPr id="91" name="Straight Connector 90">
            <a:extLst>
              <a:ext uri="{FF2B5EF4-FFF2-40B4-BE49-F238E27FC236}">
                <a16:creationId xmlns="" xmlns:a16="http://schemas.microsoft.com/office/drawing/2014/main" id="{A3805DED-0C97-4EF7-B1E1-0E016E053719}"/>
              </a:ext>
              <a:ext uri="{C183D7F6-B498-43B3-948B-1728B52AA6E4}">
                <adec:decorative xmlns="" xmlns:adec="http://schemas.microsoft.com/office/drawing/2017/decorative" val="1"/>
              </a:ext>
            </a:extLst>
          </p:cNvPr>
          <p:cNvCxnSpPr>
            <a:cxnSpLocks/>
          </p:cNvCxnSpPr>
          <p:nvPr userDrawn="1">
            <p:extLst>
              <p:ext uri="{386F3935-93C4-4BCD-93E2-E3B085C9AB24}">
                <p16:designElem xmlns="" xmlns:p16="http://schemas.microsoft.com/office/powerpoint/2015/main" val="1"/>
              </p:ext>
            </p:extLst>
          </p:nvPr>
        </p:nvCxnSpPr>
        <p:spPr>
          <a:xfrm>
            <a:off x="21791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03" name="Content Placeholder 2">
            <a:extLst>
              <a:ext uri="{FF2B5EF4-FFF2-40B4-BE49-F238E27FC236}">
                <a16:creationId xmlns="" xmlns:a16="http://schemas.microsoft.com/office/drawing/2014/main" id="{E4838519-F7BD-42C9-BDE6-B4D6DF7E1175}"/>
              </a:ext>
            </a:extLst>
          </p:cNvPr>
          <p:cNvSpPr>
            <a:spLocks noGrp="1"/>
          </p:cNvSpPr>
          <p:nvPr>
            <p:ph idx="13" hasCustomPrompt="1"/>
          </p:nvPr>
        </p:nvSpPr>
        <p:spPr>
          <a:xfrm>
            <a:off x="907606" y="2877018"/>
            <a:ext cx="3060000" cy="2938561"/>
          </a:xfrm>
        </p:spPr>
        <p:txBody>
          <a:bodyPr>
            <a:normAutofit/>
          </a:bodyPr>
          <a:lstStyle>
            <a:lvl1pPr algn="ctr">
              <a:defRPr/>
            </a:lvl1pPr>
          </a:lstStyle>
          <a:p>
            <a:pPr marL="0" indent="0" algn="ctr">
              <a:buNone/>
            </a:pPr>
            <a:r>
              <a:rPr lang="en-US" dirty="0"/>
              <a:t>Click to edit master text style</a:t>
            </a:r>
          </a:p>
        </p:txBody>
      </p:sp>
      <p:sp>
        <p:nvSpPr>
          <p:cNvPr id="3" name="Date Placeholder 2">
            <a:extLst>
              <a:ext uri="{FF2B5EF4-FFF2-40B4-BE49-F238E27FC236}">
                <a16:creationId xmlns="" xmlns:a16="http://schemas.microsoft.com/office/drawing/2014/main" id="{AEFFE053-BB16-4940-B248-2D496BB29975}"/>
              </a:ext>
            </a:extLst>
          </p:cNvPr>
          <p:cNvSpPr>
            <a:spLocks noGrp="1"/>
          </p:cNvSpPr>
          <p:nvPr>
            <p:ph type="dt" sz="half" idx="10"/>
          </p:nvPr>
        </p:nvSpPr>
        <p:spPr>
          <a:xfrm>
            <a:off x="450000" y="6357168"/>
            <a:ext cx="1480400" cy="461665"/>
          </a:xfrm>
        </p:spPr>
        <p:txBody>
          <a:bodyPr/>
          <a:lstStyle>
            <a:lvl1pPr>
              <a:defRPr/>
            </a:lvl1pPr>
          </a:lstStyle>
          <a:p>
            <a:r>
              <a:rPr lang="en-US" dirty="0"/>
              <a:t>20XX</a:t>
            </a:r>
          </a:p>
        </p:txBody>
      </p:sp>
      <p:sp>
        <p:nvSpPr>
          <p:cNvPr id="4" name="Footer Placeholder 3">
            <a:extLst>
              <a:ext uri="{FF2B5EF4-FFF2-40B4-BE49-F238E27FC236}">
                <a16:creationId xmlns="" xmlns:a16="http://schemas.microsoft.com/office/drawing/2014/main" id="{31FBD80C-6CA1-42DB-B732-4807A27DA8C7}"/>
              </a:ext>
            </a:extLst>
          </p:cNvPr>
          <p:cNvSpPr>
            <a:spLocks noGrp="1"/>
          </p:cNvSpPr>
          <p:nvPr>
            <p:ph type="ftr" sz="quarter" idx="11"/>
          </p:nvPr>
        </p:nvSpPr>
        <p:spPr>
          <a:xfrm>
            <a:off x="1996947" y="6357600"/>
            <a:ext cx="6683376" cy="460800"/>
          </a:xfrm>
        </p:spPr>
        <p:txBody>
          <a:bodyPr/>
          <a:lstStyle>
            <a:lvl1pPr algn="l">
              <a:defRPr/>
            </a:lvl1pPr>
          </a:lstStyle>
          <a:p>
            <a:endParaRPr lang="en-US" dirty="0"/>
          </a:p>
        </p:txBody>
      </p:sp>
      <p:sp>
        <p:nvSpPr>
          <p:cNvPr id="9" name="Picture Placeholder 8">
            <a:extLst>
              <a:ext uri="{FF2B5EF4-FFF2-40B4-BE49-F238E27FC236}">
                <a16:creationId xmlns="" xmlns:a16="http://schemas.microsoft.com/office/drawing/2014/main" id="{EF1A84F6-2D30-446A-9D91-44FBCB825679}"/>
              </a:ext>
            </a:extLst>
          </p:cNvPr>
          <p:cNvSpPr>
            <a:spLocks noGrp="1"/>
          </p:cNvSpPr>
          <p:nvPr>
            <p:ph type="pic" sz="quarter" idx="14"/>
          </p:nvPr>
        </p:nvSpPr>
        <p:spPr>
          <a:xfrm>
            <a:off x="4979987" y="0"/>
            <a:ext cx="7212013" cy="6858000"/>
          </a:xfrm>
        </p:spPr>
        <p:txBody>
          <a:bodyPr/>
          <a:lstStyle/>
          <a:p>
            <a:r>
              <a:rPr lang="en-US"/>
              <a:t>Click icon to add picture</a:t>
            </a:r>
            <a:endParaRPr lang="en-US" dirty="0"/>
          </a:p>
        </p:txBody>
      </p:sp>
      <p:sp>
        <p:nvSpPr>
          <p:cNvPr id="5" name="Slide Number Placeholder 4">
            <a:extLst>
              <a:ext uri="{FF2B5EF4-FFF2-40B4-BE49-F238E27FC236}">
                <a16:creationId xmlns=""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 xmlns:p14="http://schemas.microsoft.com/office/powerpoint/2010/main" val="446465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33B6B0-54DE-4F2D-84DD-D06CD3B117B4}"/>
              </a:ext>
            </a:extLst>
          </p:cNvPr>
          <p:cNvSpPr>
            <a:spLocks noGrp="1"/>
          </p:cNvSpPr>
          <p:nvPr>
            <p:ph type="title"/>
          </p:nvPr>
        </p:nvSpPr>
        <p:spPr>
          <a:xfrm>
            <a:off x="4056600" y="536573"/>
            <a:ext cx="4078800" cy="1453003"/>
          </a:xfrm>
        </p:spPr>
        <p:txBody>
          <a:bodyPr/>
          <a:lstStyle>
            <a:lvl1pPr algn="ctr">
              <a:defRPr/>
            </a:lvl1pPr>
          </a:lstStyle>
          <a:p>
            <a:r>
              <a:rPr lang="en-US"/>
              <a:t>Click to edit Master title style</a:t>
            </a:r>
            <a:endParaRPr lang="en-US" dirty="0"/>
          </a:p>
        </p:txBody>
      </p:sp>
      <p:sp>
        <p:nvSpPr>
          <p:cNvPr id="95" name="Text Placeholder 94">
            <a:extLst>
              <a:ext uri="{FF2B5EF4-FFF2-40B4-BE49-F238E27FC236}">
                <a16:creationId xmlns="" xmlns:a16="http://schemas.microsoft.com/office/drawing/2014/main" id="{376C93AE-577A-4E39-B37B-F54DD619E8E9}"/>
              </a:ext>
            </a:extLst>
          </p:cNvPr>
          <p:cNvSpPr>
            <a:spLocks noGrp="1"/>
          </p:cNvSpPr>
          <p:nvPr>
            <p:ph type="body" sz="quarter" idx="13" hasCustomPrompt="1"/>
          </p:nvPr>
        </p:nvSpPr>
        <p:spPr>
          <a:xfrm>
            <a:off x="3686175" y="2876550"/>
            <a:ext cx="4819650" cy="2875321"/>
          </a:xfrm>
        </p:spPr>
        <p:txBody>
          <a:bodyPr>
            <a:normAutofit/>
          </a:bodyPr>
          <a:lstStyle>
            <a:lvl1pPr marL="0" indent="0" algn="ctr">
              <a:buNone/>
              <a:defRPr sz="1600" baseline="0"/>
            </a:lvl1pPr>
            <a:lvl2pPr marL="360000" indent="0" algn="ctr">
              <a:buFont typeface="Arial" panose="020B0604020202020204" pitchFamily="34" charset="0"/>
              <a:buNone/>
              <a:defRPr/>
            </a:lvl2pPr>
            <a:lvl3pPr marL="720000" indent="0" algn="ctr">
              <a:buNone/>
              <a:defRPr/>
            </a:lvl3pPr>
            <a:lvl4pPr marL="1080000" indent="0" algn="ctr">
              <a:buFont typeface="Arial" panose="020B0604020202020204" pitchFamily="34" charset="0"/>
              <a:buNone/>
              <a:defRPr/>
            </a:lvl4pPr>
            <a:lvl5pPr marL="1440000" indent="0" algn="ctr">
              <a:buNone/>
              <a:defRPr/>
            </a:lvl5pPr>
          </a:lstStyle>
          <a:p>
            <a:pPr lvl="0"/>
            <a:r>
              <a:rPr lang="en-US" dirty="0"/>
              <a:t>Click to add text</a:t>
            </a:r>
          </a:p>
        </p:txBody>
      </p:sp>
      <p:sp>
        <p:nvSpPr>
          <p:cNvPr id="3" name="Date Placeholder 2">
            <a:extLst>
              <a:ext uri="{FF2B5EF4-FFF2-40B4-BE49-F238E27FC236}">
                <a16:creationId xmlns="" xmlns:a16="http://schemas.microsoft.com/office/drawing/2014/main" id="{AEFFE053-BB16-4940-B248-2D496BB29975}"/>
              </a:ext>
            </a:extLst>
          </p:cNvPr>
          <p:cNvSpPr>
            <a:spLocks noGrp="1"/>
          </p:cNvSpPr>
          <p:nvPr>
            <p:ph type="dt" sz="half" idx="10"/>
          </p:nvPr>
        </p:nvSpPr>
        <p:spPr/>
        <p:txBody>
          <a:bodyPr/>
          <a:lstStyle>
            <a:lvl1pPr>
              <a:defRPr/>
            </a:lvl1pPr>
          </a:lstStyle>
          <a:p>
            <a:r>
              <a:rPr lang="en-US" dirty="0"/>
              <a:t>20XX</a:t>
            </a:r>
          </a:p>
        </p:txBody>
      </p:sp>
      <p:sp>
        <p:nvSpPr>
          <p:cNvPr id="4" name="Footer Placeholder 3">
            <a:extLst>
              <a:ext uri="{FF2B5EF4-FFF2-40B4-BE49-F238E27FC236}">
                <a16:creationId xmlns="" xmlns:a16="http://schemas.microsoft.com/office/drawing/2014/main" id="{31FBD80C-6CA1-42DB-B732-4807A27DA8C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pPr/>
              <a:t>‹#›</a:t>
            </a:fld>
            <a:endParaRPr lang="en-US" dirty="0"/>
          </a:p>
        </p:txBody>
      </p:sp>
      <p:grpSp>
        <p:nvGrpSpPr>
          <p:cNvPr id="6" name="Group 5">
            <a:extLst>
              <a:ext uri="{FF2B5EF4-FFF2-40B4-BE49-F238E27FC236}">
                <a16:creationId xmlns="" xmlns:a16="http://schemas.microsoft.com/office/drawing/2014/main" id="{4DF41F26-BFC3-471C-AEBF-8D613043F8A1}"/>
              </a:ext>
              <a:ext uri="{C183D7F6-B498-43B3-948B-1728B52AA6E4}">
                <adec:decorative xmlns="" xmlns:adec="http://schemas.microsoft.com/office/drawing/2017/decorative" val="1"/>
              </a:ext>
            </a:extLst>
          </p:cNvPr>
          <p:cNvGrpSpPr>
            <a:grpSpLocks noGrp="1" noUngrp="1" noRot="1" noChangeAspect="1" noMove="1" noResize="1"/>
          </p:cNvGrpSpPr>
          <p:nvPr userDrawn="1">
            <p:extLst>
              <p:ext uri="{386F3935-93C4-4BCD-93E2-E3B085C9AB24}">
                <p16:designElem xmlns="" xmlns:p16="http://schemas.microsoft.com/office/powerpoint/2015/main" val="1"/>
              </p:ext>
            </p:extLst>
          </p:nvPr>
        </p:nvGrpSpPr>
        <p:grpSpPr>
          <a:xfrm>
            <a:off x="199766" y="716800"/>
            <a:ext cx="3838575" cy="5583025"/>
            <a:chOff x="199766" y="716800"/>
            <a:chExt cx="3838575" cy="5583025"/>
          </a:xfrm>
        </p:grpSpPr>
        <p:grpSp>
          <p:nvGrpSpPr>
            <p:cNvPr id="7" name="Group 6">
              <a:extLst>
                <a:ext uri="{FF2B5EF4-FFF2-40B4-BE49-F238E27FC236}">
                  <a16:creationId xmlns="" xmlns:a16="http://schemas.microsoft.com/office/drawing/2014/main" id="{CD3F709F-F0BC-4149-B83C-D6E0B13F9CAE}"/>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rot="2700000">
              <a:off x="890329" y="26237"/>
              <a:ext cx="2457450" cy="3838575"/>
              <a:chOff x="587376" y="280988"/>
              <a:chExt cx="2457450" cy="3838575"/>
            </a:xfrm>
          </p:grpSpPr>
          <p:sp>
            <p:nvSpPr>
              <p:cNvPr id="26" name="Freeform 64">
                <a:extLst>
                  <a:ext uri="{FF2B5EF4-FFF2-40B4-BE49-F238E27FC236}">
                    <a16:creationId xmlns="" xmlns:a16="http://schemas.microsoft.com/office/drawing/2014/main" id="{5C5EF830-776D-4D9D-B2AD-E2EF27FE2B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 xmlns:a16="http://schemas.microsoft.com/office/drawing/2014/main" id="{24555386-DD07-47B5-8731-6188F044090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 xmlns:a16="http://schemas.microsoft.com/office/drawing/2014/main" id="{98AACD5A-587D-4523-8687-E39554A9EE4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 xmlns:a16="http://schemas.microsoft.com/office/drawing/2014/main" id="{056E6FE3-AE0B-4665-BDC4-C43B088EA34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 xmlns:a16="http://schemas.microsoft.com/office/drawing/2014/main" id="{3341E111-158B-46EB-85CF-76ACE2E63E3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 xmlns:a16="http://schemas.microsoft.com/office/drawing/2014/main" id="{B6BAC346-F465-42C1-B326-511CDAAFCDA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 xmlns:a16="http://schemas.microsoft.com/office/drawing/2014/main" id="{41EFAE7C-FB00-406B-B543-258ECBA85C9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 xmlns:a16="http://schemas.microsoft.com/office/drawing/2014/main" id="{7B8E44F7-B4B5-407F-8CBF-2EF396585AD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 xmlns:a16="http://schemas.microsoft.com/office/drawing/2014/main" id="{E5CB4BB7-46DD-4D14-AF85-0E13EFBA67A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 xmlns:a16="http://schemas.microsoft.com/office/drawing/2014/main" id="{F7F8EDDC-B124-4CF0-9C0B-036D7E9203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 xmlns:a16="http://schemas.microsoft.com/office/drawing/2014/main" id="{F9979D20-23CA-44BF-94E4-277FAA877C4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 xmlns:a16="http://schemas.microsoft.com/office/drawing/2014/main" id="{64DA53E4-1E27-44B2-9EA5-375E3D20A76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 xmlns:a16="http://schemas.microsoft.com/office/drawing/2014/main" id="{AF41DBD5-F7CA-43C7-B477-6E93D8DC06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 xmlns:a16="http://schemas.microsoft.com/office/drawing/2014/main" id="{8DE355CC-A733-4109-AC9E-4E5E96E355E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 xmlns:a16="http://schemas.microsoft.com/office/drawing/2014/main" id="{C60E99C1-AC1B-4267-A404-07CA28EA1AA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 xmlns:a16="http://schemas.microsoft.com/office/drawing/2014/main" id="{46BA754B-AF8C-4E32-B5D4-BD2CA1341E9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 xmlns:a16="http://schemas.microsoft.com/office/drawing/2014/main" id="{AA7154F4-DAA9-42B8-9C79-E7D89EB9268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 xmlns:a16="http://schemas.microsoft.com/office/drawing/2014/main" id="{CFCCE002-4181-4663-B8B4-5B5CC711B82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 xmlns:a16="http://schemas.microsoft.com/office/drawing/2014/main" id="{B3C1286A-A92F-45A8-A144-C4EBF3B8BC1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 xmlns:a16="http://schemas.microsoft.com/office/drawing/2014/main" id="{31993490-8FCD-4048-A2E8-0A217FF6561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 xmlns:a16="http://schemas.microsoft.com/office/drawing/2014/main" id="{33AF3440-700A-44B0-A0D1-1E6301F187D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 xmlns:a16="http://schemas.microsoft.com/office/drawing/2014/main" id="{F17E7CAB-5E29-47AC-91E8-B488D357FBD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8" name="Group 7">
              <a:extLst>
                <a:ext uri="{FF2B5EF4-FFF2-40B4-BE49-F238E27FC236}">
                  <a16:creationId xmlns="" xmlns:a16="http://schemas.microsoft.com/office/drawing/2014/main" id="{D713AE0B-3A03-4CCB-B15E-CAF75D85583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rot="13500000">
              <a:off x="480743" y="3311698"/>
              <a:ext cx="1785984" cy="2211229"/>
              <a:chOff x="3125006" y="3171595"/>
              <a:chExt cx="1785984" cy="2211229"/>
            </a:xfrm>
          </p:grpSpPr>
          <p:grpSp>
            <p:nvGrpSpPr>
              <p:cNvPr id="18" name="Group 17">
                <a:extLst>
                  <a:ext uri="{FF2B5EF4-FFF2-40B4-BE49-F238E27FC236}">
                    <a16:creationId xmlns="" xmlns:a16="http://schemas.microsoft.com/office/drawing/2014/main" id="{94CC0330-760F-4B4E-BE37-D345B5B2E8E4}"/>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 xmlns:a16="http://schemas.microsoft.com/office/drawing/2014/main" id="{8B6C8306-3715-4107-BA99-68EB308CA198}"/>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 xmlns:a16="http://schemas.microsoft.com/office/drawing/2014/main" id="{5A4B3797-F2A4-43E3-B8F8-8BC4B0FBDE97}"/>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 xmlns:a16="http://schemas.microsoft.com/office/drawing/2014/main" id="{BB27766D-84D5-4D02-AE36-3149427B229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 xmlns:a16="http://schemas.microsoft.com/office/drawing/2014/main" id="{8F1C8A62-8495-422A-9A73-9C59C603F62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 xmlns:a16="http://schemas.microsoft.com/office/drawing/2014/main" id="{B1CEBFBC-BC6E-4C5F-BEC4-DD2079D8E27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 xmlns:a16="http://schemas.microsoft.com/office/drawing/2014/main" id="{969A298F-AA6C-4139-992B-E27C0854615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 xmlns:a16="http://schemas.microsoft.com/office/drawing/2014/main" id="{972AA363-33A2-4979-9DE5-9FA8ACADE00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 name="Group 8">
              <a:extLst>
                <a:ext uri="{FF2B5EF4-FFF2-40B4-BE49-F238E27FC236}">
                  <a16:creationId xmlns="" xmlns:a16="http://schemas.microsoft.com/office/drawing/2014/main" id="{A3822750-6B8C-4F83-9CAD-F924EF493786}"/>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rot="10800000">
              <a:off x="555957" y="5230097"/>
              <a:ext cx="641183" cy="1069728"/>
              <a:chOff x="6484112" y="2967038"/>
              <a:chExt cx="641183" cy="1069728"/>
            </a:xfrm>
          </p:grpSpPr>
          <p:grpSp>
            <p:nvGrpSpPr>
              <p:cNvPr id="10" name="Group 9">
                <a:extLst>
                  <a:ext uri="{FF2B5EF4-FFF2-40B4-BE49-F238E27FC236}">
                    <a16:creationId xmlns="" xmlns:a16="http://schemas.microsoft.com/office/drawing/2014/main" id="{58523E1A-71CD-4B09-A4F4-07F86003B4AE}"/>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808136" y="2967038"/>
                <a:ext cx="317159" cy="932400"/>
                <a:chOff x="6808136" y="2967038"/>
                <a:chExt cx="317159" cy="932400"/>
              </a:xfrm>
            </p:grpSpPr>
            <p:sp>
              <p:nvSpPr>
                <p:cNvPr id="15" name="Freeform 68">
                  <a:extLst>
                    <a:ext uri="{FF2B5EF4-FFF2-40B4-BE49-F238E27FC236}">
                      <a16:creationId xmlns="" xmlns:a16="http://schemas.microsoft.com/office/drawing/2014/main" id="{169972B1-6443-4F74-80F9-BB4943CD302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69">
                  <a:extLst>
                    <a:ext uri="{FF2B5EF4-FFF2-40B4-BE49-F238E27FC236}">
                      <a16:creationId xmlns="" xmlns:a16="http://schemas.microsoft.com/office/drawing/2014/main" id="{EB69F32F-40CA-458E-B833-E909ADFDD93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Line 70">
                  <a:extLst>
                    <a:ext uri="{FF2B5EF4-FFF2-40B4-BE49-F238E27FC236}">
                      <a16:creationId xmlns="" xmlns:a16="http://schemas.microsoft.com/office/drawing/2014/main" id="{5B2FEC36-803B-49C9-8313-D558457B25A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 name="Group 10">
                <a:extLst>
                  <a:ext uri="{FF2B5EF4-FFF2-40B4-BE49-F238E27FC236}">
                    <a16:creationId xmlns="" xmlns:a16="http://schemas.microsoft.com/office/drawing/2014/main" id="{5178F1E3-F49B-4E7A-BA5C-B2BFD9A636EA}"/>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rot="18900000" flipH="1">
                <a:off x="6484112" y="3104366"/>
                <a:ext cx="317159" cy="932400"/>
                <a:chOff x="6808136" y="2967038"/>
                <a:chExt cx="317159" cy="932400"/>
              </a:xfrm>
            </p:grpSpPr>
            <p:sp>
              <p:nvSpPr>
                <p:cNvPr id="12" name="Freeform 68">
                  <a:extLst>
                    <a:ext uri="{FF2B5EF4-FFF2-40B4-BE49-F238E27FC236}">
                      <a16:creationId xmlns="" xmlns:a16="http://schemas.microsoft.com/office/drawing/2014/main" id="{9F18055A-6D8B-4373-A010-59AE8C81384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Freeform 69">
                  <a:extLst>
                    <a:ext uri="{FF2B5EF4-FFF2-40B4-BE49-F238E27FC236}">
                      <a16:creationId xmlns="" xmlns:a16="http://schemas.microsoft.com/office/drawing/2014/main" id="{2612E838-0F14-4DE7-AD23-6A830785116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Line 70">
                  <a:extLst>
                    <a:ext uri="{FF2B5EF4-FFF2-40B4-BE49-F238E27FC236}">
                      <a16:creationId xmlns="" xmlns:a16="http://schemas.microsoft.com/office/drawing/2014/main" id="{AF3F8EED-B567-43E0-8B31-5A5E7AFB2DA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48" name="Group 47">
            <a:extLst>
              <a:ext uri="{FF2B5EF4-FFF2-40B4-BE49-F238E27FC236}">
                <a16:creationId xmlns="" xmlns:a16="http://schemas.microsoft.com/office/drawing/2014/main" id="{952B8C31-9649-4E69-B31C-D77394EE2339}"/>
              </a:ext>
              <a:ext uri="{C183D7F6-B498-43B3-948B-1728B52AA6E4}">
                <adec:decorative xmlns="" xmlns:adec="http://schemas.microsoft.com/office/drawing/2017/decorative" val="1"/>
              </a:ext>
            </a:extLst>
          </p:cNvPr>
          <p:cNvGrpSpPr>
            <a:grpSpLocks noGrp="1" noUngrp="1" noRot="1" noChangeAspect="1" noMove="1" noResize="1"/>
          </p:cNvGrpSpPr>
          <p:nvPr userDrawn="1">
            <p:extLst>
              <p:ext uri="{386F3935-93C4-4BCD-93E2-E3B085C9AB24}">
                <p16:designElem xmlns="" xmlns:p16="http://schemas.microsoft.com/office/powerpoint/2015/main" val="1"/>
              </p:ext>
            </p:extLst>
          </p:nvPr>
        </p:nvGrpSpPr>
        <p:grpSpPr>
          <a:xfrm flipH="1">
            <a:off x="8153659" y="716800"/>
            <a:ext cx="3838575" cy="5583025"/>
            <a:chOff x="199766" y="716800"/>
            <a:chExt cx="3838575" cy="5583025"/>
          </a:xfrm>
        </p:grpSpPr>
        <p:grpSp>
          <p:nvGrpSpPr>
            <p:cNvPr id="49" name="Group 48">
              <a:extLst>
                <a:ext uri="{FF2B5EF4-FFF2-40B4-BE49-F238E27FC236}">
                  <a16:creationId xmlns="" xmlns:a16="http://schemas.microsoft.com/office/drawing/2014/main" id="{269D1249-EDCC-41AC-BA08-E670FB4E338A}"/>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rot="2700000">
              <a:off x="890329" y="26237"/>
              <a:ext cx="2457450" cy="3838575"/>
              <a:chOff x="587376" y="280988"/>
              <a:chExt cx="2457450" cy="3838575"/>
            </a:xfrm>
          </p:grpSpPr>
          <p:sp>
            <p:nvSpPr>
              <p:cNvPr id="68" name="Freeform 64">
                <a:extLst>
                  <a:ext uri="{FF2B5EF4-FFF2-40B4-BE49-F238E27FC236}">
                    <a16:creationId xmlns="" xmlns:a16="http://schemas.microsoft.com/office/drawing/2014/main" id="{EA5EA6EB-846A-4897-AE83-5BDD96A4F21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1">
                <a:extLst>
                  <a:ext uri="{FF2B5EF4-FFF2-40B4-BE49-F238E27FC236}">
                    <a16:creationId xmlns="" xmlns:a16="http://schemas.microsoft.com/office/drawing/2014/main" id="{185EF0DB-BE87-4CDD-823B-E6651137974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1">
                <a:extLst>
                  <a:ext uri="{FF2B5EF4-FFF2-40B4-BE49-F238E27FC236}">
                    <a16:creationId xmlns="" xmlns:a16="http://schemas.microsoft.com/office/drawing/2014/main" id="{9AC9E234-4400-46EB-92D7-9B53A68B91A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78">
                <a:extLst>
                  <a:ext uri="{FF2B5EF4-FFF2-40B4-BE49-F238E27FC236}">
                    <a16:creationId xmlns="" xmlns:a16="http://schemas.microsoft.com/office/drawing/2014/main" id="{A0C06F74-3085-4BB3-9758-D9741597592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84">
                <a:extLst>
                  <a:ext uri="{FF2B5EF4-FFF2-40B4-BE49-F238E27FC236}">
                    <a16:creationId xmlns="" xmlns:a16="http://schemas.microsoft.com/office/drawing/2014/main" id="{9EA54D9F-32B0-4B48-B93A-B5A9E3DC6B8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87">
                <a:extLst>
                  <a:ext uri="{FF2B5EF4-FFF2-40B4-BE49-F238E27FC236}">
                    <a16:creationId xmlns="" xmlns:a16="http://schemas.microsoft.com/office/drawing/2014/main" id="{3858A715-B583-4779-A1D2-86822F2CB8F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60">
                <a:extLst>
                  <a:ext uri="{FF2B5EF4-FFF2-40B4-BE49-F238E27FC236}">
                    <a16:creationId xmlns="" xmlns:a16="http://schemas.microsoft.com/office/drawing/2014/main" id="{ECAE61B9-0396-4F89-85E9-EB174D639AF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59">
                <a:extLst>
                  <a:ext uri="{FF2B5EF4-FFF2-40B4-BE49-F238E27FC236}">
                    <a16:creationId xmlns="" xmlns:a16="http://schemas.microsoft.com/office/drawing/2014/main" id="{46E4F030-726A-40ED-810F-C9F23791830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62">
                <a:extLst>
                  <a:ext uri="{FF2B5EF4-FFF2-40B4-BE49-F238E27FC236}">
                    <a16:creationId xmlns="" xmlns:a16="http://schemas.microsoft.com/office/drawing/2014/main" id="{B3148C64-AE70-4F9D-B6CE-5C92B9922B9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65">
                <a:extLst>
                  <a:ext uri="{FF2B5EF4-FFF2-40B4-BE49-F238E27FC236}">
                    <a16:creationId xmlns="" xmlns:a16="http://schemas.microsoft.com/office/drawing/2014/main" id="{78C97992-BC56-40D7-A639-3D314871C83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8" name="Freeform 79">
                <a:extLst>
                  <a:ext uri="{FF2B5EF4-FFF2-40B4-BE49-F238E27FC236}">
                    <a16:creationId xmlns="" xmlns:a16="http://schemas.microsoft.com/office/drawing/2014/main" id="{469CAD99-0EFE-4B8E-922B-0C2BCFFD5D9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9" name="Freeform 82">
                <a:extLst>
                  <a:ext uri="{FF2B5EF4-FFF2-40B4-BE49-F238E27FC236}">
                    <a16:creationId xmlns="" xmlns:a16="http://schemas.microsoft.com/office/drawing/2014/main" id="{1D00B441-E5A3-4411-9B05-8E09BFF62D3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0" name="Freeform 85">
                <a:extLst>
                  <a:ext uri="{FF2B5EF4-FFF2-40B4-BE49-F238E27FC236}">
                    <a16:creationId xmlns="" xmlns:a16="http://schemas.microsoft.com/office/drawing/2014/main" id="{3FFE4E0B-A703-4655-B55F-44B3A3902F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8">
                <a:extLst>
                  <a:ext uri="{FF2B5EF4-FFF2-40B4-BE49-F238E27FC236}">
                    <a16:creationId xmlns="" xmlns:a16="http://schemas.microsoft.com/office/drawing/2014/main" id="{F19632C2-B953-4CD1-9EAA-5C1FEA3EFD8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82" name="Group 81">
                <a:extLst>
                  <a:ext uri="{FF2B5EF4-FFF2-40B4-BE49-F238E27FC236}">
                    <a16:creationId xmlns="" xmlns:a16="http://schemas.microsoft.com/office/drawing/2014/main" id="{DBDC3951-9E4C-4062-9B43-3038D9058A66}"/>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587376" y="280988"/>
                <a:ext cx="2457450" cy="3838575"/>
                <a:chOff x="587376" y="280988"/>
                <a:chExt cx="2457450" cy="3838575"/>
              </a:xfrm>
            </p:grpSpPr>
            <p:sp>
              <p:nvSpPr>
                <p:cNvPr id="83" name="Line 63">
                  <a:extLst>
                    <a:ext uri="{FF2B5EF4-FFF2-40B4-BE49-F238E27FC236}">
                      <a16:creationId xmlns="" xmlns:a16="http://schemas.microsoft.com/office/drawing/2014/main" id="{2764EF0E-A104-46C9-B242-778009E49ED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66">
                  <a:extLst>
                    <a:ext uri="{FF2B5EF4-FFF2-40B4-BE49-F238E27FC236}">
                      <a16:creationId xmlns="" xmlns:a16="http://schemas.microsoft.com/office/drawing/2014/main" id="{D0A8B652-41E0-456C-9C9F-1F0EC008914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67">
                  <a:extLst>
                    <a:ext uri="{FF2B5EF4-FFF2-40B4-BE49-F238E27FC236}">
                      <a16:creationId xmlns="" xmlns:a16="http://schemas.microsoft.com/office/drawing/2014/main" id="{802E547A-C876-460C-B6A4-BCE8D39DA0A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6" name="Line 80">
                  <a:extLst>
                    <a:ext uri="{FF2B5EF4-FFF2-40B4-BE49-F238E27FC236}">
                      <a16:creationId xmlns="" xmlns:a16="http://schemas.microsoft.com/office/drawing/2014/main" id="{00363E6C-7B8D-4E1D-A93E-E73306E130D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7" name="Line 83">
                  <a:extLst>
                    <a:ext uri="{FF2B5EF4-FFF2-40B4-BE49-F238E27FC236}">
                      <a16:creationId xmlns="" xmlns:a16="http://schemas.microsoft.com/office/drawing/2014/main" id="{206E174F-B8D0-4FFD-A1B5-56BFC5CCE94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8" name="Line 86">
                  <a:extLst>
                    <a:ext uri="{FF2B5EF4-FFF2-40B4-BE49-F238E27FC236}">
                      <a16:creationId xmlns="" xmlns:a16="http://schemas.microsoft.com/office/drawing/2014/main" id="{3A10191E-76B5-4841-B32D-0DF6EAB639B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9" name="Line 89">
                  <a:extLst>
                    <a:ext uri="{FF2B5EF4-FFF2-40B4-BE49-F238E27FC236}">
                      <a16:creationId xmlns="" xmlns:a16="http://schemas.microsoft.com/office/drawing/2014/main" id="{CF67EF0B-5FE7-4D99-8B38-95B1706F07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 xmlns:a16="http://schemas.microsoft.com/office/drawing/2014/main" id="{0B39CF0F-2997-4D96-8F17-211C97D87DB2}"/>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rot="13500000">
              <a:off x="480743" y="3311698"/>
              <a:ext cx="1785984" cy="2211229"/>
              <a:chOff x="3125006" y="3171595"/>
              <a:chExt cx="1785984" cy="2211229"/>
            </a:xfrm>
          </p:grpSpPr>
          <p:grpSp>
            <p:nvGrpSpPr>
              <p:cNvPr id="60" name="Group 59">
                <a:extLst>
                  <a:ext uri="{FF2B5EF4-FFF2-40B4-BE49-F238E27FC236}">
                    <a16:creationId xmlns="" xmlns:a16="http://schemas.microsoft.com/office/drawing/2014/main" id="{6408937D-7FFE-4D6C-AF79-1F60035CC7CE}"/>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3136819" y="3174345"/>
                <a:ext cx="1760933" cy="2208479"/>
                <a:chOff x="4749017" y="2998646"/>
                <a:chExt cx="1760933" cy="2208479"/>
              </a:xfrm>
            </p:grpSpPr>
            <p:cxnSp>
              <p:nvCxnSpPr>
                <p:cNvPr id="64" name="Straight Connector 63">
                  <a:extLst>
                    <a:ext uri="{FF2B5EF4-FFF2-40B4-BE49-F238E27FC236}">
                      <a16:creationId xmlns="" xmlns:a16="http://schemas.microsoft.com/office/drawing/2014/main" id="{749AA60A-BD5D-4647-AE8A-DF411C654BDF}"/>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 xmlns:a16="http://schemas.microsoft.com/office/drawing/2014/main" id="{3F335D2B-768D-4700-A35C-F54A7BD3525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6" name="Rectangle 30">
                  <a:extLst>
                    <a:ext uri="{FF2B5EF4-FFF2-40B4-BE49-F238E27FC236}">
                      <a16:creationId xmlns="" xmlns:a16="http://schemas.microsoft.com/office/drawing/2014/main" id="{B6F1EDEE-EDB1-4759-9339-8F60B631A31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30">
                  <a:extLst>
                    <a:ext uri="{FF2B5EF4-FFF2-40B4-BE49-F238E27FC236}">
                      <a16:creationId xmlns="" xmlns:a16="http://schemas.microsoft.com/office/drawing/2014/main" id="{305D4D3B-BD5E-44BE-BE6A-4C918459301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 name="Group 60">
                <a:extLst>
                  <a:ext uri="{FF2B5EF4-FFF2-40B4-BE49-F238E27FC236}">
                    <a16:creationId xmlns="" xmlns:a16="http://schemas.microsoft.com/office/drawing/2014/main" id="{30748E9E-1F8D-4FB9-89D6-F5B35B5049F8}"/>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3125006" y="3171595"/>
                <a:ext cx="1785984" cy="1799739"/>
                <a:chOff x="6879836" y="3516901"/>
                <a:chExt cx="1785984" cy="1799739"/>
              </a:xfrm>
            </p:grpSpPr>
            <p:sp>
              <p:nvSpPr>
                <p:cNvPr id="62" name="Freeform: Shape 61">
                  <a:extLst>
                    <a:ext uri="{FF2B5EF4-FFF2-40B4-BE49-F238E27FC236}">
                      <a16:creationId xmlns="" xmlns:a16="http://schemas.microsoft.com/office/drawing/2014/main" id="{B56CFFBA-D942-451F-B4E0-133DEA264B0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63" name="Freeform: Shape 62">
                  <a:extLst>
                    <a:ext uri="{FF2B5EF4-FFF2-40B4-BE49-F238E27FC236}">
                      <a16:creationId xmlns="" xmlns:a16="http://schemas.microsoft.com/office/drawing/2014/main" id="{1B25F38B-03B2-435D-82ED-142D2AB4D19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 xmlns:a16="http://schemas.microsoft.com/office/drawing/2014/main" id="{E1A0A593-F414-4B02-A355-AC7A50A7E08E}"/>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rot="10800000">
              <a:off x="555957" y="5230097"/>
              <a:ext cx="641183" cy="1069728"/>
              <a:chOff x="6484112" y="2967038"/>
              <a:chExt cx="641183" cy="1069728"/>
            </a:xfrm>
          </p:grpSpPr>
          <p:grpSp>
            <p:nvGrpSpPr>
              <p:cNvPr id="52" name="Group 51">
                <a:extLst>
                  <a:ext uri="{FF2B5EF4-FFF2-40B4-BE49-F238E27FC236}">
                    <a16:creationId xmlns="" xmlns:a16="http://schemas.microsoft.com/office/drawing/2014/main" id="{1BA06E81-194E-43F2-B418-BF8101EAAE2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808136" y="2967038"/>
                <a:ext cx="317159" cy="932400"/>
                <a:chOff x="6808136" y="2967038"/>
                <a:chExt cx="317159" cy="932400"/>
              </a:xfrm>
            </p:grpSpPr>
            <p:sp>
              <p:nvSpPr>
                <p:cNvPr id="57" name="Freeform 68">
                  <a:extLst>
                    <a:ext uri="{FF2B5EF4-FFF2-40B4-BE49-F238E27FC236}">
                      <a16:creationId xmlns="" xmlns:a16="http://schemas.microsoft.com/office/drawing/2014/main" id="{ABE6BF78-8FF2-4595-9072-48ACEBE2079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8" name="Freeform 69">
                  <a:extLst>
                    <a:ext uri="{FF2B5EF4-FFF2-40B4-BE49-F238E27FC236}">
                      <a16:creationId xmlns="" xmlns:a16="http://schemas.microsoft.com/office/drawing/2014/main" id="{E182745B-1C12-49AC-97AD-501D806E9F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9" name="Line 70">
                  <a:extLst>
                    <a:ext uri="{FF2B5EF4-FFF2-40B4-BE49-F238E27FC236}">
                      <a16:creationId xmlns="" xmlns:a16="http://schemas.microsoft.com/office/drawing/2014/main" id="{56B38515-A1C4-46D9-AEC6-E55E1CB7330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3" name="Group 52">
                <a:extLst>
                  <a:ext uri="{FF2B5EF4-FFF2-40B4-BE49-F238E27FC236}">
                    <a16:creationId xmlns="" xmlns:a16="http://schemas.microsoft.com/office/drawing/2014/main" id="{C9A4424F-2DA0-4E5A-9291-0A5FCE55751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rot="18900000" flipH="1">
                <a:off x="6484112" y="3104366"/>
                <a:ext cx="317159" cy="932400"/>
                <a:chOff x="6808136" y="2967038"/>
                <a:chExt cx="317159" cy="932400"/>
              </a:xfrm>
            </p:grpSpPr>
            <p:sp>
              <p:nvSpPr>
                <p:cNvPr id="54" name="Freeform 68">
                  <a:extLst>
                    <a:ext uri="{FF2B5EF4-FFF2-40B4-BE49-F238E27FC236}">
                      <a16:creationId xmlns="" xmlns:a16="http://schemas.microsoft.com/office/drawing/2014/main" id="{8609BA22-8E70-41AA-BACA-C9F8A789B23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 xmlns:a16="http://schemas.microsoft.com/office/drawing/2014/main" id="{C2F49FC5-EFC3-4A02-9782-EC06564A94A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6" name="Line 70">
                  <a:extLst>
                    <a:ext uri="{FF2B5EF4-FFF2-40B4-BE49-F238E27FC236}">
                      <a16:creationId xmlns="" xmlns:a16="http://schemas.microsoft.com/office/drawing/2014/main" id="{782187F0-090B-4C65-B604-5DD33B4FF23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91" name="Straight Connector 90">
            <a:extLst>
              <a:ext uri="{FF2B5EF4-FFF2-40B4-BE49-F238E27FC236}">
                <a16:creationId xmlns="" xmlns:a16="http://schemas.microsoft.com/office/drawing/2014/main" id="{A3805DED-0C97-4EF7-B1E1-0E016E053719}"/>
              </a:ext>
              <a:ext uri="{C183D7F6-B498-43B3-948B-1728B52AA6E4}">
                <adec:decorative xmlns="" xmlns:adec="http://schemas.microsoft.com/office/drawing/2017/decorative" val="1"/>
              </a:ext>
            </a:extLst>
          </p:cNvPr>
          <p:cNvCxnSpPr>
            <a:cxnSpLocks/>
          </p:cNvCxnSpPr>
          <p:nvPr userDrawn="1">
            <p:extLst>
              <p:ext uri="{386F3935-93C4-4BCD-93E2-E3B085C9AB24}">
                <p16:designElem xmlns="" xmlns:p16="http://schemas.microsoft.com/office/powerpoint/2015/main" val="1"/>
              </p:ext>
            </p:extLst>
          </p:nvPr>
        </p:nvCxnSpPr>
        <p:spPr>
          <a:xfrm>
            <a:off x="582600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209438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8" name="Rectangle 17">
            <a:extLst>
              <a:ext uri="{FF2B5EF4-FFF2-40B4-BE49-F238E27FC236}">
                <a16:creationId xmlns="" xmlns:a16="http://schemas.microsoft.com/office/drawing/2014/main" id="{07C0FA93-7C0D-4CC0-BB42-DF569688ED82}"/>
              </a:ext>
              <a:ext uri="{C183D7F6-B498-43B3-948B-1728B52AA6E4}">
                <adec:decorative xmlns="" xmlns:adec="http://schemas.microsoft.com/office/drawing/2017/decorative" val="1"/>
              </a:ext>
            </a:extLst>
          </p:cNvPr>
          <p:cNvSpPr/>
          <p:nvPr userDrawn="1">
            <p:extLst>
              <p:ext uri="{386F3935-93C4-4BCD-93E2-E3B085C9AB24}">
                <p16:designElem xmlns=""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 xmlns:a16="http://schemas.microsoft.com/office/drawing/2014/main" id="{D033B6B0-54DE-4F2D-84DD-D06CD3B117B4}"/>
              </a:ext>
            </a:extLst>
          </p:cNvPr>
          <p:cNvSpPr>
            <a:spLocks noGrp="1"/>
          </p:cNvSpPr>
          <p:nvPr>
            <p:ph type="title"/>
          </p:nvPr>
        </p:nvSpPr>
        <p:spPr>
          <a:xfrm>
            <a:off x="989400" y="563402"/>
            <a:ext cx="4075200" cy="2058573"/>
          </a:xfrm>
        </p:spPr>
        <p:txBody>
          <a:bodyPr>
            <a:noAutofit/>
          </a:bodyPr>
          <a:lstStyle>
            <a:lvl1pPr algn="ctr">
              <a:defRPr sz="3200"/>
            </a:lvl1pPr>
          </a:lstStyle>
          <a:p>
            <a:r>
              <a:rPr lang="en-US"/>
              <a:t>Click to edit Master title style</a:t>
            </a:r>
            <a:endParaRPr lang="en-US" dirty="0"/>
          </a:p>
        </p:txBody>
      </p:sp>
      <p:sp>
        <p:nvSpPr>
          <p:cNvPr id="20" name="Subtitle 7">
            <a:extLst>
              <a:ext uri="{FF2B5EF4-FFF2-40B4-BE49-F238E27FC236}">
                <a16:creationId xmlns="" xmlns:a16="http://schemas.microsoft.com/office/drawing/2014/main" id="{C2777538-58E6-494C-A27B-B70346B0F395}"/>
              </a:ext>
            </a:extLst>
          </p:cNvPr>
          <p:cNvSpPr>
            <a:spLocks noGrp="1"/>
          </p:cNvSpPr>
          <p:nvPr>
            <p:ph type="subTitle" idx="1"/>
          </p:nvPr>
        </p:nvSpPr>
        <p:spPr>
          <a:xfrm>
            <a:off x="990000" y="4248000"/>
            <a:ext cx="4075200" cy="1520975"/>
          </a:xfrm>
        </p:spPr>
        <p:txBody>
          <a:bodyPr>
            <a:normAutofit/>
          </a:bodyPr>
          <a:lstStyle>
            <a:lvl1pPr marL="0" indent="0" algn="ctr">
              <a:buNone/>
              <a:defRPr/>
            </a:lvl1pPr>
          </a:lstStyle>
          <a:p>
            <a:r>
              <a:rPr lang="en-US"/>
              <a:t>Click to edit Master subtitle style</a:t>
            </a:r>
            <a:endParaRPr lang="en-US" dirty="0"/>
          </a:p>
        </p:txBody>
      </p:sp>
      <p:sp>
        <p:nvSpPr>
          <p:cNvPr id="24" name="Picture Placeholder 23">
            <a:extLst>
              <a:ext uri="{FF2B5EF4-FFF2-40B4-BE49-F238E27FC236}">
                <a16:creationId xmlns="" xmlns:a16="http://schemas.microsoft.com/office/drawing/2014/main" id="{C9D32952-2D0C-4A3E-9354-E014C717894E}"/>
              </a:ext>
            </a:extLst>
          </p:cNvPr>
          <p:cNvSpPr>
            <a:spLocks noGrp="1"/>
          </p:cNvSpPr>
          <p:nvPr>
            <p:ph type="pic" sz="quarter" idx="13"/>
          </p:nvPr>
        </p:nvSpPr>
        <p:spPr>
          <a:xfrm>
            <a:off x="6654800" y="563563"/>
            <a:ext cx="4995863" cy="2706687"/>
          </a:xfrm>
        </p:spPr>
        <p:txBody>
          <a:bodyPr/>
          <a:lstStyle/>
          <a:p>
            <a:r>
              <a:rPr lang="en-US"/>
              <a:t>Click icon to add picture</a:t>
            </a:r>
            <a:endParaRPr lang="en-US" dirty="0"/>
          </a:p>
        </p:txBody>
      </p:sp>
      <p:sp>
        <p:nvSpPr>
          <p:cNvPr id="26" name="Picture Placeholder 25">
            <a:extLst>
              <a:ext uri="{FF2B5EF4-FFF2-40B4-BE49-F238E27FC236}">
                <a16:creationId xmlns="" xmlns:a16="http://schemas.microsoft.com/office/drawing/2014/main" id="{92FA415D-7F98-4C81-A18F-A114BF021CC5}"/>
              </a:ext>
            </a:extLst>
          </p:cNvPr>
          <p:cNvSpPr>
            <a:spLocks noGrp="1"/>
          </p:cNvSpPr>
          <p:nvPr>
            <p:ph type="pic" sz="quarter" idx="14"/>
          </p:nvPr>
        </p:nvSpPr>
        <p:spPr>
          <a:xfrm>
            <a:off x="6654800" y="3587750"/>
            <a:ext cx="4995863" cy="2698750"/>
          </a:xfrm>
        </p:spPr>
        <p:txBody>
          <a:bodyPr/>
          <a:lstStyle/>
          <a:p>
            <a:r>
              <a:rPr lang="en-US"/>
              <a:t>Click icon to add picture</a:t>
            </a:r>
            <a:endParaRPr lang="en-US" dirty="0"/>
          </a:p>
        </p:txBody>
      </p:sp>
      <p:grpSp>
        <p:nvGrpSpPr>
          <p:cNvPr id="6" name="Group 5">
            <a:extLst>
              <a:ext uri="{FF2B5EF4-FFF2-40B4-BE49-F238E27FC236}">
                <a16:creationId xmlns="" xmlns:a16="http://schemas.microsoft.com/office/drawing/2014/main" id="{36D3DA45-FD99-405B-8BF9-260DD97C0D4F}"/>
              </a:ext>
              <a:ext uri="{C183D7F6-B498-43B3-948B-1728B52AA6E4}">
                <adec:decorative xmlns="" xmlns:adec="http://schemas.microsoft.com/office/drawing/2017/decorative" val="1"/>
              </a:ext>
            </a:extLst>
          </p:cNvPr>
          <p:cNvGrpSpPr/>
          <p:nvPr userDrawn="1">
            <p:extLst>
              <p:ext uri="{386F3935-93C4-4BCD-93E2-E3B085C9AB24}">
                <p16:designElem xmlns="" xmlns:p16="http://schemas.microsoft.com/office/powerpoint/2015/main" val="1"/>
              </p:ext>
            </p:extLst>
          </p:nvPr>
        </p:nvGrpSpPr>
        <p:grpSpPr>
          <a:xfrm>
            <a:off x="1919525" y="2840038"/>
            <a:ext cx="2216150" cy="1177924"/>
            <a:chOff x="4987925" y="2840038"/>
            <a:chExt cx="2216150" cy="1177924"/>
          </a:xfrm>
        </p:grpSpPr>
        <p:sp>
          <p:nvSpPr>
            <p:cNvPr id="7" name="Rectangle 6">
              <a:extLst>
                <a:ext uri="{FF2B5EF4-FFF2-40B4-BE49-F238E27FC236}">
                  <a16:creationId xmlns="" xmlns:a16="http://schemas.microsoft.com/office/drawing/2014/main" id="{C5C2A03C-F372-4C6D-929D-FD97AD43969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 xmlns:a16="http://schemas.microsoft.com/office/drawing/2014/main" id="{E8FEDBB3-0BD6-41BC-BB57-9FEC2E96C0F3}"/>
                </a:ext>
                <a:ext uri="{C183D7F6-B498-43B3-948B-1728B52AA6E4}">
                  <adec:decorative xmlns="" xmlns:adec="http://schemas.microsoft.com/office/drawing/2017/decorative" val="1"/>
                </a:ext>
              </a:extLst>
            </p:cNvPr>
            <p:cNvGrpSpPr/>
            <p:nvPr>
              <p:extLst>
                <p:ext uri="{386F3935-93C4-4BCD-93E2-E3B085C9AB24}">
                  <p16:designElem xmlns="" xmlns:p16="http://schemas.microsoft.com/office/powerpoint/2015/main" val="1"/>
                </p:ext>
              </p:extLst>
            </p:nvPr>
          </p:nvGrpSpPr>
          <p:grpSpPr>
            <a:xfrm>
              <a:off x="5720702" y="2912637"/>
              <a:ext cx="1080000" cy="1080000"/>
              <a:chOff x="6879023" y="2912637"/>
              <a:chExt cx="1080000" cy="1080000"/>
            </a:xfrm>
          </p:grpSpPr>
          <p:grpSp>
            <p:nvGrpSpPr>
              <p:cNvPr id="9" name="Group 8">
                <a:extLst>
                  <a:ext uri="{FF2B5EF4-FFF2-40B4-BE49-F238E27FC236}">
                    <a16:creationId xmlns="" xmlns:a16="http://schemas.microsoft.com/office/drawing/2014/main" id="{7D12B81D-3F14-4DA1-BECA-669824832A04}"/>
                  </a:ext>
                  <a:ext uri="{C183D7F6-B498-43B3-948B-1728B52AA6E4}">
                    <adec:decorative xmlns="" xmlns:adec="http://schemas.microsoft.com/office/drawing/2017/decorative" val="1"/>
                  </a:ext>
                </a:extLst>
              </p:cNvPr>
              <p:cNvGrpSpPr/>
              <p:nvPr>
                <p:extLst>
                  <p:ext uri="{386F3935-93C4-4BCD-93E2-E3B085C9AB24}">
                    <p16:designElem xmlns="" xmlns:p16="http://schemas.microsoft.com/office/powerpoint/2015/main" val="1"/>
                  </p:ext>
                </p:extLst>
              </p:nvPr>
            </p:nvGrpSpPr>
            <p:grpSpPr>
              <a:xfrm rot="2700000">
                <a:off x="7260443" y="2912637"/>
                <a:ext cx="317159" cy="1080000"/>
                <a:chOff x="4799744" y="2905614"/>
                <a:chExt cx="317159" cy="1080000"/>
              </a:xfrm>
            </p:grpSpPr>
            <p:sp>
              <p:nvSpPr>
                <p:cNvPr id="14" name="Freeform 68">
                  <a:extLst>
                    <a:ext uri="{FF2B5EF4-FFF2-40B4-BE49-F238E27FC236}">
                      <a16:creationId xmlns="" xmlns:a16="http://schemas.microsoft.com/office/drawing/2014/main" id="{EA11E57D-88DD-4899-907A-2A5772002FEA}"/>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69">
                  <a:extLst>
                    <a:ext uri="{FF2B5EF4-FFF2-40B4-BE49-F238E27FC236}">
                      <a16:creationId xmlns="" xmlns:a16="http://schemas.microsoft.com/office/drawing/2014/main" id="{7A5AEE18-30A4-4777-975F-02D107A171B2}"/>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Line 70">
                  <a:extLst>
                    <a:ext uri="{FF2B5EF4-FFF2-40B4-BE49-F238E27FC236}">
                      <a16:creationId xmlns="" xmlns:a16="http://schemas.microsoft.com/office/drawing/2014/main" id="{39EA21FB-AE36-478E-9770-CB8428143903}"/>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 name="Group 9">
                <a:extLst>
                  <a:ext uri="{FF2B5EF4-FFF2-40B4-BE49-F238E27FC236}">
                    <a16:creationId xmlns="" xmlns:a16="http://schemas.microsoft.com/office/drawing/2014/main" id="{BC45D5C4-2D3A-4F84-BED1-D9B75234B075}"/>
                  </a:ext>
                  <a:ext uri="{C183D7F6-B498-43B3-948B-1728B52AA6E4}">
                    <adec:decorative xmlns="" xmlns:adec="http://schemas.microsoft.com/office/drawing/2017/decorative" val="1"/>
                  </a:ext>
                </a:extLst>
              </p:cNvPr>
              <p:cNvGrpSpPr/>
              <p:nvPr>
                <p:extLst>
                  <p:ext uri="{386F3935-93C4-4BCD-93E2-E3B085C9AB24}">
                    <p16:designElem xmlns="" xmlns:p16="http://schemas.microsoft.com/office/powerpoint/2015/main" val="1"/>
                  </p:ext>
                </p:extLst>
              </p:nvPr>
            </p:nvGrpSpPr>
            <p:grpSpPr>
              <a:xfrm rot="18900000" flipH="1">
                <a:off x="6916369" y="2912637"/>
                <a:ext cx="317159" cy="1080000"/>
                <a:chOff x="4799744" y="2905614"/>
                <a:chExt cx="317159" cy="1080000"/>
              </a:xfrm>
            </p:grpSpPr>
            <p:sp>
              <p:nvSpPr>
                <p:cNvPr id="11" name="Freeform 68">
                  <a:extLst>
                    <a:ext uri="{FF2B5EF4-FFF2-40B4-BE49-F238E27FC236}">
                      <a16:creationId xmlns="" xmlns:a16="http://schemas.microsoft.com/office/drawing/2014/main" id="{259762E8-7432-4501-9FE5-92B04D37C76D}"/>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69">
                  <a:extLst>
                    <a:ext uri="{FF2B5EF4-FFF2-40B4-BE49-F238E27FC236}">
                      <a16:creationId xmlns="" xmlns:a16="http://schemas.microsoft.com/office/drawing/2014/main" id="{FF91FD3E-0148-4B50-8906-7D9CD382A35B}"/>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Line 70">
                  <a:extLst>
                    <a:ext uri="{FF2B5EF4-FFF2-40B4-BE49-F238E27FC236}">
                      <a16:creationId xmlns="" xmlns:a16="http://schemas.microsoft.com/office/drawing/2014/main" id="{506FA1AD-488A-4FD4-A79F-4343698EA734}"/>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 xmlns:p14="http://schemas.microsoft.com/office/powerpoint/2010/main" val="1938724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E977110C-4AA3-4101-B3BD-140B90AF99C9}"/>
              </a:ext>
            </a:extLst>
          </p:cNvPr>
          <p:cNvSpPr>
            <a:spLocks noGrp="1"/>
          </p:cNvSpPr>
          <p:nvPr>
            <p:ph type="dt" sz="half" idx="10"/>
          </p:nvPr>
        </p:nvSpPr>
        <p:spPr/>
        <p:txBody>
          <a:bodyPr/>
          <a:lstStyle>
            <a:lvl1pPr>
              <a:defRPr/>
            </a:lvl1pPr>
          </a:lstStyle>
          <a:p>
            <a:r>
              <a:rPr lang="en-US" dirty="0"/>
              <a:t>20XX</a:t>
            </a:r>
          </a:p>
        </p:txBody>
      </p:sp>
      <p:sp>
        <p:nvSpPr>
          <p:cNvPr id="5" name="Footer Placeholder 4">
            <a:extLst>
              <a:ext uri="{FF2B5EF4-FFF2-40B4-BE49-F238E27FC236}">
                <a16:creationId xmlns="" xmlns:a16="http://schemas.microsoft.com/office/drawing/2014/main" id="{4C50F189-4D8E-4DE6-8295-CF92FA8BFDE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pPr/>
              <a:t>‹#›</a:t>
            </a:fld>
            <a:endParaRPr lang="en-US" dirty="0"/>
          </a:p>
        </p:txBody>
      </p:sp>
    </p:spTree>
    <p:extLst>
      <p:ext uri="{BB962C8B-B14F-4D97-AF65-F5344CB8AC3E}">
        <p14:creationId xmlns="" xmlns:p14="http://schemas.microsoft.com/office/powerpoint/2010/main" val="1372053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Timelin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70E3BC1D-912E-4012-84AC-A509C9EF4F4E}"/>
              </a:ext>
            </a:extLst>
          </p:cNvPr>
          <p:cNvSpPr>
            <a:spLocks noGrp="1"/>
          </p:cNvSpPr>
          <p:nvPr>
            <p:ph idx="1"/>
          </p:nvPr>
        </p:nvSpPr>
        <p:spPr>
          <a:xfrm>
            <a:off x="838200" y="1839595"/>
            <a:ext cx="10515600" cy="41544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E977110C-4AA3-4101-B3BD-140B90AF99C9}"/>
              </a:ext>
            </a:extLst>
          </p:cNvPr>
          <p:cNvSpPr>
            <a:spLocks noGrp="1"/>
          </p:cNvSpPr>
          <p:nvPr>
            <p:ph type="dt" sz="half" idx="10"/>
          </p:nvPr>
        </p:nvSpPr>
        <p:spPr/>
        <p:txBody>
          <a:bodyPr/>
          <a:lstStyle>
            <a:lvl1pPr>
              <a:defRPr/>
            </a:lvl1pPr>
          </a:lstStyle>
          <a:p>
            <a:r>
              <a:rPr lang="en-US" dirty="0"/>
              <a:t>20XX</a:t>
            </a:r>
          </a:p>
        </p:txBody>
      </p:sp>
      <p:sp>
        <p:nvSpPr>
          <p:cNvPr id="5" name="Footer Placeholder 4">
            <a:extLst>
              <a:ext uri="{FF2B5EF4-FFF2-40B4-BE49-F238E27FC236}">
                <a16:creationId xmlns="" xmlns:a16="http://schemas.microsoft.com/office/drawing/2014/main" id="{4C50F189-4D8E-4DE6-8295-CF92FA8BFDE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pPr/>
              <a:t>‹#›</a:t>
            </a:fld>
            <a:endParaRPr lang="en-US" dirty="0"/>
          </a:p>
        </p:txBody>
      </p:sp>
    </p:spTree>
    <p:extLst>
      <p:ext uri="{BB962C8B-B14F-4D97-AF65-F5344CB8AC3E}">
        <p14:creationId xmlns="" xmlns:p14="http://schemas.microsoft.com/office/powerpoint/2010/main" val="637256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CBA1826-1B3E-4E2E-8D6C-93BCEAA3D6C6}"/>
              </a:ext>
            </a:extLst>
          </p:cNvPr>
          <p:cNvSpPr>
            <a:spLocks noGrp="1"/>
          </p:cNvSpPr>
          <p:nvPr>
            <p:ph type="ctrTitle"/>
          </p:nvPr>
        </p:nvSpPr>
        <p:spPr>
          <a:xfrm>
            <a:off x="7324726" y="4217899"/>
            <a:ext cx="4079874" cy="1132373"/>
          </a:xfrm>
        </p:spPr>
        <p:txBody>
          <a:bodyPr anchor="t">
            <a:noAutofit/>
          </a:bodyPr>
          <a:lstStyle>
            <a:lvl1pPr algn="ctr">
              <a:defRPr sz="3200"/>
            </a:lvl1pPr>
          </a:lstStyle>
          <a:p>
            <a:r>
              <a:rPr lang="en-US"/>
              <a:t>Click to edit Master title style</a:t>
            </a:r>
            <a:endParaRPr lang="en-US" dirty="0"/>
          </a:p>
        </p:txBody>
      </p:sp>
      <p:sp>
        <p:nvSpPr>
          <p:cNvPr id="3" name="Subtitle 2">
            <a:extLst>
              <a:ext uri="{FF2B5EF4-FFF2-40B4-BE49-F238E27FC236}">
                <a16:creationId xmlns="" xmlns:a16="http://schemas.microsoft.com/office/drawing/2014/main" id="{AAB5F0CE-1714-4650-9690-5676C06349A0}"/>
              </a:ext>
            </a:extLst>
          </p:cNvPr>
          <p:cNvSpPr>
            <a:spLocks noGrp="1"/>
          </p:cNvSpPr>
          <p:nvPr>
            <p:ph type="subTitle" idx="1"/>
          </p:nvPr>
        </p:nvSpPr>
        <p:spPr>
          <a:xfrm>
            <a:off x="7324726" y="1541995"/>
            <a:ext cx="4079874" cy="2457819"/>
          </a:xfrm>
        </p:spPr>
        <p:txBody>
          <a:bodyPr anchor="b">
            <a:normAutofit/>
          </a:bodyPr>
          <a:lstStyle>
            <a:lvl1pPr marL="0" indent="0" algn="ctr">
              <a:lnSpc>
                <a:spcPct val="125000"/>
              </a:lnSpc>
              <a:buNone/>
              <a:defRPr sz="32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3" name="Picture Placeholder 42">
            <a:extLst>
              <a:ext uri="{FF2B5EF4-FFF2-40B4-BE49-F238E27FC236}">
                <a16:creationId xmlns="" xmlns:a16="http://schemas.microsoft.com/office/drawing/2014/main" id="{E0B6C055-B48A-412B-88B0-737289AC0BDB}"/>
              </a:ext>
            </a:extLst>
          </p:cNvPr>
          <p:cNvSpPr>
            <a:spLocks noGrp="1"/>
          </p:cNvSpPr>
          <p:nvPr>
            <p:ph type="pic" sz="quarter" idx="10"/>
          </p:nvPr>
        </p:nvSpPr>
        <p:spPr>
          <a:xfrm>
            <a:off x="539750" y="536575"/>
            <a:ext cx="2366963" cy="2760663"/>
          </a:xfrm>
        </p:spPr>
        <p:txBody>
          <a:bodyPr/>
          <a:lstStyle/>
          <a:p>
            <a:r>
              <a:rPr lang="en-US"/>
              <a:t>Click icon to add picture</a:t>
            </a:r>
            <a:endParaRPr lang="en-US" dirty="0"/>
          </a:p>
        </p:txBody>
      </p:sp>
      <p:sp>
        <p:nvSpPr>
          <p:cNvPr id="44" name="Picture Placeholder 42">
            <a:extLst>
              <a:ext uri="{FF2B5EF4-FFF2-40B4-BE49-F238E27FC236}">
                <a16:creationId xmlns="" xmlns:a16="http://schemas.microsoft.com/office/drawing/2014/main" id="{AE13F241-D0A7-491D-81D3-CB6450291490}"/>
              </a:ext>
            </a:extLst>
          </p:cNvPr>
          <p:cNvSpPr>
            <a:spLocks noGrp="1"/>
          </p:cNvSpPr>
          <p:nvPr>
            <p:ph type="pic" sz="quarter" idx="11"/>
          </p:nvPr>
        </p:nvSpPr>
        <p:spPr>
          <a:xfrm>
            <a:off x="3174887" y="543842"/>
            <a:ext cx="2366963" cy="2760663"/>
          </a:xfrm>
        </p:spPr>
        <p:txBody>
          <a:bodyPr/>
          <a:lstStyle/>
          <a:p>
            <a:r>
              <a:rPr lang="en-US"/>
              <a:t>Click icon to add picture</a:t>
            </a:r>
            <a:endParaRPr lang="en-US" dirty="0"/>
          </a:p>
        </p:txBody>
      </p:sp>
      <p:sp>
        <p:nvSpPr>
          <p:cNvPr id="46" name="Picture Placeholder 42">
            <a:extLst>
              <a:ext uri="{FF2B5EF4-FFF2-40B4-BE49-F238E27FC236}">
                <a16:creationId xmlns="" xmlns:a16="http://schemas.microsoft.com/office/drawing/2014/main" id="{DC189B8E-5A5B-400F-8F5F-63F61759E081}"/>
              </a:ext>
            </a:extLst>
          </p:cNvPr>
          <p:cNvSpPr>
            <a:spLocks noGrp="1"/>
          </p:cNvSpPr>
          <p:nvPr>
            <p:ph type="pic" sz="quarter" idx="12"/>
          </p:nvPr>
        </p:nvSpPr>
        <p:spPr>
          <a:xfrm>
            <a:off x="539642" y="3563566"/>
            <a:ext cx="2366963" cy="2760663"/>
          </a:xfrm>
        </p:spPr>
        <p:txBody>
          <a:bodyPr/>
          <a:lstStyle/>
          <a:p>
            <a:r>
              <a:rPr lang="en-US"/>
              <a:t>Click icon to add picture</a:t>
            </a:r>
            <a:endParaRPr lang="en-US" dirty="0"/>
          </a:p>
        </p:txBody>
      </p:sp>
      <p:sp>
        <p:nvSpPr>
          <p:cNvPr id="47" name="Picture Placeholder 42">
            <a:extLst>
              <a:ext uri="{FF2B5EF4-FFF2-40B4-BE49-F238E27FC236}">
                <a16:creationId xmlns="" xmlns:a16="http://schemas.microsoft.com/office/drawing/2014/main" id="{07055732-D9B3-42AF-9ADA-0D1F8DC2D5FB}"/>
              </a:ext>
            </a:extLst>
          </p:cNvPr>
          <p:cNvSpPr>
            <a:spLocks noGrp="1"/>
          </p:cNvSpPr>
          <p:nvPr>
            <p:ph type="pic" sz="quarter" idx="13"/>
          </p:nvPr>
        </p:nvSpPr>
        <p:spPr>
          <a:xfrm>
            <a:off x="3174779" y="3570833"/>
            <a:ext cx="2366963" cy="2760663"/>
          </a:xfrm>
        </p:spPr>
        <p:txBody>
          <a:bodyPr/>
          <a:lstStyle/>
          <a:p>
            <a:r>
              <a:rPr lang="en-US"/>
              <a:t>Click icon to add picture</a:t>
            </a:r>
            <a:endParaRPr lang="en-US" dirty="0"/>
          </a:p>
        </p:txBody>
      </p:sp>
      <p:sp>
        <p:nvSpPr>
          <p:cNvPr id="28" name="Date Placeholder 47">
            <a:extLst>
              <a:ext uri="{FF2B5EF4-FFF2-40B4-BE49-F238E27FC236}">
                <a16:creationId xmlns="" xmlns:a16="http://schemas.microsoft.com/office/drawing/2014/main" id="{5B51C357-082C-45A5-80C8-69FD4B94D329}"/>
              </a:ext>
            </a:extLst>
          </p:cNvPr>
          <p:cNvSpPr txBox="1">
            <a:spLocks/>
          </p:cNvSpPr>
          <p:nvPr userDrawn="1"/>
        </p:nvSpPr>
        <p:spPr>
          <a:xfrm>
            <a:off x="450000" y="6357168"/>
            <a:ext cx="1760150" cy="46166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000" kern="1200" cap="all" spc="2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20XX</a:t>
            </a:r>
          </a:p>
        </p:txBody>
      </p:sp>
      <p:cxnSp>
        <p:nvCxnSpPr>
          <p:cNvPr id="18" name="Straight Connector 17">
            <a:extLst>
              <a:ext uri="{FF2B5EF4-FFF2-40B4-BE49-F238E27FC236}">
                <a16:creationId xmlns="" xmlns:a16="http://schemas.microsoft.com/office/drawing/2014/main" id="{D7ED9792-4CB9-419E-9961-050A9E00E2FA}"/>
              </a:ext>
              <a:ext uri="{C183D7F6-B498-43B3-948B-1728B52AA6E4}">
                <adec:decorative xmlns="" xmlns:adec="http://schemas.microsoft.com/office/drawing/2017/decorative" val="1"/>
              </a:ext>
            </a:extLst>
          </p:cNvPr>
          <p:cNvCxnSpPr>
            <a:cxnSpLocks/>
          </p:cNvCxnSpPr>
          <p:nvPr userDrawn="1"/>
        </p:nvCxnSpPr>
        <p:spPr>
          <a:xfrm>
            <a:off x="6096000" y="540000"/>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 xmlns:a16="http://schemas.microsoft.com/office/drawing/2014/main" id="{E1EC9E08-1228-4409-88CC-9D1927E83943}"/>
              </a:ext>
              <a:ext uri="{C183D7F6-B498-43B3-948B-1728B52AA6E4}">
                <adec:decorative xmlns="" xmlns:adec="http://schemas.microsoft.com/office/drawing/2017/decorative" val="1"/>
              </a:ext>
            </a:extLst>
          </p:cNvPr>
          <p:cNvGrpSpPr/>
          <p:nvPr userDrawn="1"/>
        </p:nvGrpSpPr>
        <p:grpSpPr>
          <a:xfrm rot="8100000" flipH="1">
            <a:off x="6674373" y="402322"/>
            <a:ext cx="641184" cy="1069728"/>
            <a:chOff x="6484111" y="2967038"/>
            <a:chExt cx="641184" cy="1069728"/>
          </a:xfrm>
        </p:grpSpPr>
        <p:grpSp>
          <p:nvGrpSpPr>
            <p:cNvPr id="20" name="Group 19">
              <a:extLst>
                <a:ext uri="{FF2B5EF4-FFF2-40B4-BE49-F238E27FC236}">
                  <a16:creationId xmlns="" xmlns:a16="http://schemas.microsoft.com/office/drawing/2014/main" id="{0A892AB7-AE89-4F73-AE0D-3503473E251A}"/>
                </a:ext>
              </a:extLst>
            </p:cNvPr>
            <p:cNvGrpSpPr/>
            <p:nvPr/>
          </p:nvGrpSpPr>
          <p:grpSpPr>
            <a:xfrm>
              <a:off x="6808136" y="2967038"/>
              <a:ext cx="317159" cy="932400"/>
              <a:chOff x="6808136" y="2967038"/>
              <a:chExt cx="317159" cy="932400"/>
            </a:xfrm>
          </p:grpSpPr>
          <p:sp>
            <p:nvSpPr>
              <p:cNvPr id="25" name="Freeform 68">
                <a:extLst>
                  <a:ext uri="{FF2B5EF4-FFF2-40B4-BE49-F238E27FC236}">
                    <a16:creationId xmlns="" xmlns:a16="http://schemas.microsoft.com/office/drawing/2014/main" id="{734AFAA3-AA68-425A-834B-00F9D3690BA0}"/>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6" name="Freeform 69">
                <a:extLst>
                  <a:ext uri="{FF2B5EF4-FFF2-40B4-BE49-F238E27FC236}">
                    <a16:creationId xmlns="" xmlns:a16="http://schemas.microsoft.com/office/drawing/2014/main" id="{36ED0F24-8619-4AED-A07A-D075DF2AF24B}"/>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Line 70">
                <a:extLst>
                  <a:ext uri="{FF2B5EF4-FFF2-40B4-BE49-F238E27FC236}">
                    <a16:creationId xmlns="" xmlns:a16="http://schemas.microsoft.com/office/drawing/2014/main" id="{21E04150-0D06-4DFB-A73B-66DED0A5CFCB}"/>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a:extLst>
                <a:ext uri="{FF2B5EF4-FFF2-40B4-BE49-F238E27FC236}">
                  <a16:creationId xmlns="" xmlns:a16="http://schemas.microsoft.com/office/drawing/2014/main" id="{EA3C053E-6843-4D44-A64D-A37FD38410B0}"/>
                </a:ext>
              </a:extLst>
            </p:cNvPr>
            <p:cNvGrpSpPr/>
            <p:nvPr/>
          </p:nvGrpSpPr>
          <p:grpSpPr>
            <a:xfrm rot="18900000" flipH="1">
              <a:off x="6484111" y="3104366"/>
              <a:ext cx="317159" cy="932400"/>
              <a:chOff x="6808136" y="2967038"/>
              <a:chExt cx="317159" cy="932400"/>
            </a:xfrm>
          </p:grpSpPr>
          <p:sp>
            <p:nvSpPr>
              <p:cNvPr id="22" name="Freeform 68">
                <a:extLst>
                  <a:ext uri="{FF2B5EF4-FFF2-40B4-BE49-F238E27FC236}">
                    <a16:creationId xmlns="" xmlns:a16="http://schemas.microsoft.com/office/drawing/2014/main" id="{A84DD506-3B91-4CE4-AE62-8E2FCA17D931}"/>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9">
                <a:extLst>
                  <a:ext uri="{FF2B5EF4-FFF2-40B4-BE49-F238E27FC236}">
                    <a16:creationId xmlns="" xmlns:a16="http://schemas.microsoft.com/office/drawing/2014/main" id="{18C6659C-7CBF-419E-B2AB-53A6FBB4FFEA}"/>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4" name="Line 70">
                <a:extLst>
                  <a:ext uri="{FF2B5EF4-FFF2-40B4-BE49-F238E27FC236}">
                    <a16:creationId xmlns="" xmlns:a16="http://schemas.microsoft.com/office/drawing/2014/main" id="{C7B1B371-3EFF-4F0E-8B44-1A397B69DDFB}"/>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29" name="Footer Placeholder 48">
            <a:extLst>
              <a:ext uri="{FF2B5EF4-FFF2-40B4-BE49-F238E27FC236}">
                <a16:creationId xmlns="" xmlns:a16="http://schemas.microsoft.com/office/drawing/2014/main" id="{B217CCF8-D1B0-4B96-AF9D-78BFAEE6D77D}"/>
              </a:ext>
            </a:extLst>
          </p:cNvPr>
          <p:cNvSpPr txBox="1">
            <a:spLocks/>
          </p:cNvSpPr>
          <p:nvPr userDrawn="1"/>
        </p:nvSpPr>
        <p:spPr>
          <a:xfrm>
            <a:off x="2754312" y="6357600"/>
            <a:ext cx="6683376" cy="460800"/>
          </a:xfrm>
          <a:prstGeom prst="rect">
            <a:avLst/>
          </a:prstGeom>
        </p:spPr>
        <p:txBody>
          <a:bodyPr vert="horz" lIns="91440" tIns="45720" rIns="91440" bIns="45720" rtlCol="0" anchor="ctr"/>
          <a:lstStyle>
            <a:defPPr>
              <a:defRPr lang="en-US"/>
            </a:defPPr>
            <a:lvl1pPr marL="0" algn="ctr" defTabSz="914400" rtl="0" eaLnBrk="1" latinLnBrk="0" hangingPunct="1">
              <a:defRPr sz="1000" kern="1200" cap="all" spc="3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Sample Footer Text</a:t>
            </a:r>
          </a:p>
        </p:txBody>
      </p:sp>
      <p:grpSp>
        <p:nvGrpSpPr>
          <p:cNvPr id="30" name="Group 29">
            <a:extLst>
              <a:ext uri="{FF2B5EF4-FFF2-40B4-BE49-F238E27FC236}">
                <a16:creationId xmlns="" xmlns:a16="http://schemas.microsoft.com/office/drawing/2014/main" id="{615108B9-F897-467F-809F-6A4A2AE7EA20}"/>
              </a:ext>
              <a:ext uri="{C183D7F6-B498-43B3-948B-1728B52AA6E4}">
                <adec:decorative xmlns="" xmlns:adec="http://schemas.microsoft.com/office/drawing/2017/decorative" val="1"/>
              </a:ext>
            </a:extLst>
          </p:cNvPr>
          <p:cNvGrpSpPr/>
          <p:nvPr userDrawn="1"/>
        </p:nvGrpSpPr>
        <p:grpSpPr>
          <a:xfrm rot="18900000" flipH="1">
            <a:off x="11020475" y="5368081"/>
            <a:ext cx="641184" cy="1069728"/>
            <a:chOff x="6484111" y="2967038"/>
            <a:chExt cx="641184" cy="1069728"/>
          </a:xfrm>
        </p:grpSpPr>
        <p:grpSp>
          <p:nvGrpSpPr>
            <p:cNvPr id="31" name="Group 30">
              <a:extLst>
                <a:ext uri="{FF2B5EF4-FFF2-40B4-BE49-F238E27FC236}">
                  <a16:creationId xmlns="" xmlns:a16="http://schemas.microsoft.com/office/drawing/2014/main" id="{86413051-FD79-4060-A702-60F38BF4A35C}"/>
                </a:ext>
              </a:extLst>
            </p:cNvPr>
            <p:cNvGrpSpPr/>
            <p:nvPr/>
          </p:nvGrpSpPr>
          <p:grpSpPr>
            <a:xfrm>
              <a:off x="6808136" y="2967038"/>
              <a:ext cx="317159" cy="932400"/>
              <a:chOff x="6808136" y="2967038"/>
              <a:chExt cx="317159" cy="932400"/>
            </a:xfrm>
          </p:grpSpPr>
          <p:sp>
            <p:nvSpPr>
              <p:cNvPr id="36" name="Freeform 68">
                <a:extLst>
                  <a:ext uri="{FF2B5EF4-FFF2-40B4-BE49-F238E27FC236}">
                    <a16:creationId xmlns="" xmlns:a16="http://schemas.microsoft.com/office/drawing/2014/main" id="{B764F2D9-1B19-42EA-9AF0-6050DDABAA0D}"/>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69">
                <a:extLst>
                  <a:ext uri="{FF2B5EF4-FFF2-40B4-BE49-F238E27FC236}">
                    <a16:creationId xmlns="" xmlns:a16="http://schemas.microsoft.com/office/drawing/2014/main" id="{557F4B3F-3926-4C1D-ABBF-B2380987179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Line 70">
                <a:extLst>
                  <a:ext uri="{FF2B5EF4-FFF2-40B4-BE49-F238E27FC236}">
                    <a16:creationId xmlns="" xmlns:a16="http://schemas.microsoft.com/office/drawing/2014/main" id="{81E74331-4EEB-49F8-912F-1DF74636E772}"/>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2" name="Group 31">
              <a:extLst>
                <a:ext uri="{FF2B5EF4-FFF2-40B4-BE49-F238E27FC236}">
                  <a16:creationId xmlns="" xmlns:a16="http://schemas.microsoft.com/office/drawing/2014/main" id="{E88BEEF7-57D3-43D4-9EBA-6948ED40B433}"/>
                </a:ext>
              </a:extLst>
            </p:cNvPr>
            <p:cNvGrpSpPr/>
            <p:nvPr/>
          </p:nvGrpSpPr>
          <p:grpSpPr>
            <a:xfrm rot="18900000" flipH="1">
              <a:off x="6484111" y="3104366"/>
              <a:ext cx="317159" cy="932400"/>
              <a:chOff x="6808136" y="2967038"/>
              <a:chExt cx="317159" cy="932400"/>
            </a:xfrm>
          </p:grpSpPr>
          <p:sp>
            <p:nvSpPr>
              <p:cNvPr id="33" name="Freeform 68">
                <a:extLst>
                  <a:ext uri="{FF2B5EF4-FFF2-40B4-BE49-F238E27FC236}">
                    <a16:creationId xmlns="" xmlns:a16="http://schemas.microsoft.com/office/drawing/2014/main" id="{0CD7B047-B489-4D5B-9C32-1BA667136A12}"/>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9">
                <a:extLst>
                  <a:ext uri="{FF2B5EF4-FFF2-40B4-BE49-F238E27FC236}">
                    <a16:creationId xmlns="" xmlns:a16="http://schemas.microsoft.com/office/drawing/2014/main" id="{2B703141-C1B3-4AFF-991F-D77B298AE8B4}"/>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Line 70">
                <a:extLst>
                  <a:ext uri="{FF2B5EF4-FFF2-40B4-BE49-F238E27FC236}">
                    <a16:creationId xmlns="" xmlns:a16="http://schemas.microsoft.com/office/drawing/2014/main" id="{FEEBB32D-FA5C-432C-B55F-1F74A4D13F17}"/>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39" name="Slide Number Placeholder 49">
            <a:extLst>
              <a:ext uri="{FF2B5EF4-FFF2-40B4-BE49-F238E27FC236}">
                <a16:creationId xmlns="" xmlns:a16="http://schemas.microsoft.com/office/drawing/2014/main" id="{FAE9A1BE-DDB9-4362-A4F6-BE1A07DBF6F1}"/>
              </a:ext>
            </a:extLst>
          </p:cNvPr>
          <p:cNvSpPr txBox="1">
            <a:spLocks/>
          </p:cNvSpPr>
          <p:nvPr userDrawn="1"/>
        </p:nvSpPr>
        <p:spPr>
          <a:xfrm>
            <a:off x="9982800" y="6357600"/>
            <a:ext cx="1760150" cy="460800"/>
          </a:xfrm>
          <a:prstGeom prst="rect">
            <a:avLst/>
          </a:prstGeom>
        </p:spPr>
        <p:txBody>
          <a:bodyPr vert="horz" lIns="91440" tIns="45720" rIns="91440" bIns="45720" rtlCol="0" anchor="ctr"/>
          <a:lstStyle>
            <a:defPPr>
              <a:defRPr lang="en-US"/>
            </a:defPPr>
            <a:lvl1pPr marL="0" algn="r" defTabSz="914400" rtl="0" eaLnBrk="1" latinLnBrk="0" hangingPunct="1">
              <a:defRPr sz="1000" kern="1200" cap="all" spc="2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39607A7-8386-47DB-8578-DDEDD194E5D4}" type="slidenum">
              <a:rPr lang="en-US" smtClean="0"/>
              <a:pPr/>
              <a:t>‹#›</a:t>
            </a:fld>
            <a:endParaRPr lang="en-US" dirty="0"/>
          </a:p>
        </p:txBody>
      </p:sp>
    </p:spTree>
    <p:extLst>
      <p:ext uri="{BB962C8B-B14F-4D97-AF65-F5344CB8AC3E}">
        <p14:creationId xmlns="" xmlns:p14="http://schemas.microsoft.com/office/powerpoint/2010/main" val="1283764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33B6B0-54DE-4F2D-84DD-D06CD3B117B4}"/>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14" name="Picture Placeholder 13">
            <a:extLst>
              <a:ext uri="{FF2B5EF4-FFF2-40B4-BE49-F238E27FC236}">
                <a16:creationId xmlns="" xmlns:a16="http://schemas.microsoft.com/office/drawing/2014/main" id="{BC50FC60-9736-40BD-8EF0-51BD04771675}"/>
              </a:ext>
            </a:extLst>
          </p:cNvPr>
          <p:cNvSpPr>
            <a:spLocks noGrp="1"/>
          </p:cNvSpPr>
          <p:nvPr>
            <p:ph type="pic" sz="quarter" idx="13"/>
          </p:nvPr>
        </p:nvSpPr>
        <p:spPr>
          <a:xfrm>
            <a:off x="1166813" y="2479675"/>
            <a:ext cx="1587500" cy="2330450"/>
          </a:xfrm>
        </p:spPr>
        <p:txBody>
          <a:bodyPr/>
          <a:lstStyle/>
          <a:p>
            <a:r>
              <a:rPr lang="en-US"/>
              <a:t>Click icon to add picture</a:t>
            </a:r>
            <a:endParaRPr lang="en-US" dirty="0"/>
          </a:p>
        </p:txBody>
      </p:sp>
      <p:sp>
        <p:nvSpPr>
          <p:cNvPr id="15" name="Picture Placeholder 13">
            <a:extLst>
              <a:ext uri="{FF2B5EF4-FFF2-40B4-BE49-F238E27FC236}">
                <a16:creationId xmlns="" xmlns:a16="http://schemas.microsoft.com/office/drawing/2014/main" id="{7D564077-E600-44C8-B691-00C1C3ECC1C6}"/>
              </a:ext>
            </a:extLst>
          </p:cNvPr>
          <p:cNvSpPr>
            <a:spLocks noGrp="1"/>
          </p:cNvSpPr>
          <p:nvPr>
            <p:ph type="pic" sz="quarter" idx="14"/>
          </p:nvPr>
        </p:nvSpPr>
        <p:spPr>
          <a:xfrm>
            <a:off x="3228885" y="2479675"/>
            <a:ext cx="1587500" cy="2330450"/>
          </a:xfrm>
        </p:spPr>
        <p:txBody>
          <a:bodyPr/>
          <a:lstStyle/>
          <a:p>
            <a:r>
              <a:rPr lang="en-US"/>
              <a:t>Click icon to add picture</a:t>
            </a:r>
            <a:endParaRPr lang="en-US" dirty="0"/>
          </a:p>
        </p:txBody>
      </p:sp>
      <p:sp>
        <p:nvSpPr>
          <p:cNvPr id="16" name="Picture Placeholder 13">
            <a:extLst>
              <a:ext uri="{FF2B5EF4-FFF2-40B4-BE49-F238E27FC236}">
                <a16:creationId xmlns="" xmlns:a16="http://schemas.microsoft.com/office/drawing/2014/main" id="{5EF6670B-24A6-4EC1-AB19-83414A6BFC81}"/>
              </a:ext>
            </a:extLst>
          </p:cNvPr>
          <p:cNvSpPr>
            <a:spLocks noGrp="1"/>
          </p:cNvSpPr>
          <p:nvPr>
            <p:ph type="pic" sz="quarter" idx="15"/>
          </p:nvPr>
        </p:nvSpPr>
        <p:spPr>
          <a:xfrm>
            <a:off x="5302249" y="2479675"/>
            <a:ext cx="1587500" cy="2330450"/>
          </a:xfrm>
        </p:spPr>
        <p:txBody>
          <a:bodyPr/>
          <a:lstStyle/>
          <a:p>
            <a:r>
              <a:rPr lang="en-US"/>
              <a:t>Click icon to add picture</a:t>
            </a:r>
            <a:endParaRPr lang="en-US" dirty="0"/>
          </a:p>
        </p:txBody>
      </p:sp>
      <p:sp>
        <p:nvSpPr>
          <p:cNvPr id="17" name="Picture Placeholder 13">
            <a:extLst>
              <a:ext uri="{FF2B5EF4-FFF2-40B4-BE49-F238E27FC236}">
                <a16:creationId xmlns="" xmlns:a16="http://schemas.microsoft.com/office/drawing/2014/main" id="{DCE770BA-A562-4780-AEC9-94BC0C7C53FA}"/>
              </a:ext>
            </a:extLst>
          </p:cNvPr>
          <p:cNvSpPr>
            <a:spLocks noGrp="1"/>
          </p:cNvSpPr>
          <p:nvPr>
            <p:ph type="pic" sz="quarter" idx="16"/>
          </p:nvPr>
        </p:nvSpPr>
        <p:spPr>
          <a:xfrm>
            <a:off x="7364764" y="2479675"/>
            <a:ext cx="1587500" cy="2330450"/>
          </a:xfrm>
        </p:spPr>
        <p:txBody>
          <a:bodyPr/>
          <a:lstStyle/>
          <a:p>
            <a:r>
              <a:rPr lang="en-US"/>
              <a:t>Click icon to add picture</a:t>
            </a:r>
            <a:endParaRPr lang="en-US" dirty="0"/>
          </a:p>
        </p:txBody>
      </p:sp>
      <p:sp>
        <p:nvSpPr>
          <p:cNvPr id="18" name="Picture Placeholder 13">
            <a:extLst>
              <a:ext uri="{FF2B5EF4-FFF2-40B4-BE49-F238E27FC236}">
                <a16:creationId xmlns="" xmlns:a16="http://schemas.microsoft.com/office/drawing/2014/main" id="{C627DB31-AE80-40F1-A5C7-E1FBE1521BD4}"/>
              </a:ext>
            </a:extLst>
          </p:cNvPr>
          <p:cNvSpPr>
            <a:spLocks noGrp="1"/>
          </p:cNvSpPr>
          <p:nvPr>
            <p:ph type="pic" sz="quarter" idx="17"/>
          </p:nvPr>
        </p:nvSpPr>
        <p:spPr>
          <a:xfrm>
            <a:off x="9437688" y="2479675"/>
            <a:ext cx="1587500" cy="2330450"/>
          </a:xfrm>
        </p:spPr>
        <p:txBody>
          <a:bodyPr/>
          <a:lstStyle/>
          <a:p>
            <a:r>
              <a:rPr lang="en-US"/>
              <a:t>Click icon to add picture</a:t>
            </a:r>
            <a:endParaRPr lang="en-US" dirty="0"/>
          </a:p>
        </p:txBody>
      </p:sp>
      <p:cxnSp>
        <p:nvCxnSpPr>
          <p:cNvPr id="11" name="Straight Connector 10">
            <a:extLst>
              <a:ext uri="{FF2B5EF4-FFF2-40B4-BE49-F238E27FC236}">
                <a16:creationId xmlns="" xmlns:a16="http://schemas.microsoft.com/office/drawing/2014/main" id="{CDA79604-04BA-44C3-8188-694F8E9C2360}"/>
              </a:ext>
              <a:ext uri="{C183D7F6-B498-43B3-948B-1728B52AA6E4}">
                <adec:decorative xmlns="" xmlns:adec="http://schemas.microsoft.com/office/drawing/2017/decorative" val="1"/>
              </a:ext>
            </a:extLst>
          </p:cNvPr>
          <p:cNvCxnSpPr>
            <a:cxnSpLocks/>
          </p:cNvCxnSpPr>
          <p:nvPr userDrawn="1"/>
        </p:nvCxnSpPr>
        <p:spPr>
          <a:xfrm>
            <a:off x="5826000" y="191159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9" name="Text Placeholder 27">
            <a:extLst>
              <a:ext uri="{FF2B5EF4-FFF2-40B4-BE49-F238E27FC236}">
                <a16:creationId xmlns="" xmlns:a16="http://schemas.microsoft.com/office/drawing/2014/main" id="{325542BB-A1DE-421A-898F-007CCBCC1040}"/>
              </a:ext>
            </a:extLst>
          </p:cNvPr>
          <p:cNvSpPr>
            <a:spLocks noGrp="1"/>
          </p:cNvSpPr>
          <p:nvPr>
            <p:ph type="body" sz="quarter" idx="18"/>
          </p:nvPr>
        </p:nvSpPr>
        <p:spPr>
          <a:xfrm>
            <a:off x="1166813"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0" name="Text Placeholder 27">
            <a:extLst>
              <a:ext uri="{FF2B5EF4-FFF2-40B4-BE49-F238E27FC236}">
                <a16:creationId xmlns="" xmlns:a16="http://schemas.microsoft.com/office/drawing/2014/main" id="{95E87339-255E-4557-9768-A292ED25DBA8}"/>
              </a:ext>
            </a:extLst>
          </p:cNvPr>
          <p:cNvSpPr>
            <a:spLocks noGrp="1"/>
          </p:cNvSpPr>
          <p:nvPr>
            <p:ph type="body" sz="quarter" idx="19"/>
          </p:nvPr>
        </p:nvSpPr>
        <p:spPr>
          <a:xfrm>
            <a:off x="1166813"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1" name="Text Placeholder 27">
            <a:extLst>
              <a:ext uri="{FF2B5EF4-FFF2-40B4-BE49-F238E27FC236}">
                <a16:creationId xmlns="" xmlns:a16="http://schemas.microsoft.com/office/drawing/2014/main" id="{969EC781-370F-41FC-AD76-0728B465E512}"/>
              </a:ext>
            </a:extLst>
          </p:cNvPr>
          <p:cNvSpPr>
            <a:spLocks noGrp="1"/>
          </p:cNvSpPr>
          <p:nvPr>
            <p:ph type="body" sz="quarter" idx="20"/>
          </p:nvPr>
        </p:nvSpPr>
        <p:spPr>
          <a:xfrm>
            <a:off x="3228885"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2" name="Text Placeholder 27">
            <a:extLst>
              <a:ext uri="{FF2B5EF4-FFF2-40B4-BE49-F238E27FC236}">
                <a16:creationId xmlns="" xmlns:a16="http://schemas.microsoft.com/office/drawing/2014/main" id="{50C960BB-D9A3-417D-87D9-E93363FB5850}"/>
              </a:ext>
            </a:extLst>
          </p:cNvPr>
          <p:cNvSpPr>
            <a:spLocks noGrp="1"/>
          </p:cNvSpPr>
          <p:nvPr>
            <p:ph type="body" sz="quarter" idx="21"/>
          </p:nvPr>
        </p:nvSpPr>
        <p:spPr>
          <a:xfrm>
            <a:off x="3228885"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3" name="Text Placeholder 27">
            <a:extLst>
              <a:ext uri="{FF2B5EF4-FFF2-40B4-BE49-F238E27FC236}">
                <a16:creationId xmlns="" xmlns:a16="http://schemas.microsoft.com/office/drawing/2014/main" id="{714B566C-453D-4E47-8BE0-2EF7145AD3AF}"/>
              </a:ext>
            </a:extLst>
          </p:cNvPr>
          <p:cNvSpPr>
            <a:spLocks noGrp="1"/>
          </p:cNvSpPr>
          <p:nvPr>
            <p:ph type="body" sz="quarter" idx="22"/>
          </p:nvPr>
        </p:nvSpPr>
        <p:spPr>
          <a:xfrm>
            <a:off x="5302249"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4" name="Text Placeholder 27">
            <a:extLst>
              <a:ext uri="{FF2B5EF4-FFF2-40B4-BE49-F238E27FC236}">
                <a16:creationId xmlns="" xmlns:a16="http://schemas.microsoft.com/office/drawing/2014/main" id="{8C9D423F-AE1B-476A-AC7E-F34CE6ABFA31}"/>
              </a:ext>
            </a:extLst>
          </p:cNvPr>
          <p:cNvSpPr>
            <a:spLocks noGrp="1"/>
          </p:cNvSpPr>
          <p:nvPr>
            <p:ph type="body" sz="quarter" idx="23"/>
          </p:nvPr>
        </p:nvSpPr>
        <p:spPr>
          <a:xfrm>
            <a:off x="5302249"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5" name="Text Placeholder 27">
            <a:extLst>
              <a:ext uri="{FF2B5EF4-FFF2-40B4-BE49-F238E27FC236}">
                <a16:creationId xmlns="" xmlns:a16="http://schemas.microsoft.com/office/drawing/2014/main" id="{F25DCDC4-ECAE-47AB-8ED3-07D8D33BF181}"/>
              </a:ext>
            </a:extLst>
          </p:cNvPr>
          <p:cNvSpPr>
            <a:spLocks noGrp="1"/>
          </p:cNvSpPr>
          <p:nvPr>
            <p:ph type="body" sz="quarter" idx="24"/>
          </p:nvPr>
        </p:nvSpPr>
        <p:spPr>
          <a:xfrm>
            <a:off x="7364765"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6" name="Text Placeholder 27">
            <a:extLst>
              <a:ext uri="{FF2B5EF4-FFF2-40B4-BE49-F238E27FC236}">
                <a16:creationId xmlns="" xmlns:a16="http://schemas.microsoft.com/office/drawing/2014/main" id="{1A7D8398-681A-475F-9624-02EFB0099D50}"/>
              </a:ext>
            </a:extLst>
          </p:cNvPr>
          <p:cNvSpPr>
            <a:spLocks noGrp="1"/>
          </p:cNvSpPr>
          <p:nvPr>
            <p:ph type="body" sz="quarter" idx="25"/>
          </p:nvPr>
        </p:nvSpPr>
        <p:spPr>
          <a:xfrm>
            <a:off x="7364765"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7" name="Text Placeholder 27">
            <a:extLst>
              <a:ext uri="{FF2B5EF4-FFF2-40B4-BE49-F238E27FC236}">
                <a16:creationId xmlns="" xmlns:a16="http://schemas.microsoft.com/office/drawing/2014/main" id="{9692C358-06E1-468E-90F8-9F5F3918233E}"/>
              </a:ext>
            </a:extLst>
          </p:cNvPr>
          <p:cNvSpPr>
            <a:spLocks noGrp="1"/>
          </p:cNvSpPr>
          <p:nvPr>
            <p:ph type="body" sz="quarter" idx="26"/>
          </p:nvPr>
        </p:nvSpPr>
        <p:spPr>
          <a:xfrm>
            <a:off x="9437688"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8" name="Text Placeholder 27">
            <a:extLst>
              <a:ext uri="{FF2B5EF4-FFF2-40B4-BE49-F238E27FC236}">
                <a16:creationId xmlns="" xmlns:a16="http://schemas.microsoft.com/office/drawing/2014/main" id="{2167CC03-B865-47EB-83C3-CA5CDC584C0F}"/>
              </a:ext>
            </a:extLst>
          </p:cNvPr>
          <p:cNvSpPr>
            <a:spLocks noGrp="1"/>
          </p:cNvSpPr>
          <p:nvPr>
            <p:ph type="body" sz="quarter" idx="27"/>
          </p:nvPr>
        </p:nvSpPr>
        <p:spPr>
          <a:xfrm>
            <a:off x="9437688"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 name="Date Placeholder 2">
            <a:extLst>
              <a:ext uri="{FF2B5EF4-FFF2-40B4-BE49-F238E27FC236}">
                <a16:creationId xmlns="" xmlns:a16="http://schemas.microsoft.com/office/drawing/2014/main" id="{AEFFE053-BB16-4940-B248-2D496BB29975}"/>
              </a:ext>
            </a:extLst>
          </p:cNvPr>
          <p:cNvSpPr>
            <a:spLocks noGrp="1"/>
          </p:cNvSpPr>
          <p:nvPr>
            <p:ph type="dt" sz="half" idx="10"/>
          </p:nvPr>
        </p:nvSpPr>
        <p:spPr/>
        <p:txBody>
          <a:bodyPr/>
          <a:lstStyle>
            <a:lvl1pPr>
              <a:defRPr/>
            </a:lvl1pPr>
          </a:lstStyle>
          <a:p>
            <a:r>
              <a:rPr lang="en-US" dirty="0"/>
              <a:t>20XX</a:t>
            </a:r>
          </a:p>
        </p:txBody>
      </p:sp>
      <p:sp>
        <p:nvSpPr>
          <p:cNvPr id="4" name="Footer Placeholder 3">
            <a:extLst>
              <a:ext uri="{FF2B5EF4-FFF2-40B4-BE49-F238E27FC236}">
                <a16:creationId xmlns="" xmlns:a16="http://schemas.microsoft.com/office/drawing/2014/main" id="{31FBD80C-6CA1-42DB-B732-4807A27DA8C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 xmlns:p14="http://schemas.microsoft.com/office/powerpoint/2010/main" val="188530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 xmlns:a16="http://schemas.microsoft.com/office/drawing/2014/main" id="{1CA242E8-AEEF-4BBD-94E9-86F89D69522C}"/>
              </a:ext>
            </a:extLst>
          </p:cNvPr>
          <p:cNvSpPr>
            <a:spLocks noGrp="1"/>
          </p:cNvSpPr>
          <p:nvPr>
            <p:ph type="dt" sz="half" idx="10"/>
          </p:nvPr>
        </p:nvSpPr>
        <p:spPr/>
        <p:txBody>
          <a:bodyPr/>
          <a:lstStyle>
            <a:lvl1pPr>
              <a:defRPr/>
            </a:lvl1pPr>
          </a:lstStyle>
          <a:p>
            <a:r>
              <a:rPr lang="en-US" dirty="0"/>
              <a:t>20XX</a:t>
            </a:r>
          </a:p>
        </p:txBody>
      </p:sp>
      <p:sp>
        <p:nvSpPr>
          <p:cNvPr id="6" name="Footer Placeholder 5">
            <a:extLst>
              <a:ext uri="{FF2B5EF4-FFF2-40B4-BE49-F238E27FC236}">
                <a16:creationId xmlns="" xmlns:a16="http://schemas.microsoft.com/office/drawing/2014/main" id="{BD58D2CA-06C9-412D-A5D6-F97DDBBB03D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021A80D9-E04B-47BF-80DA-01E68346A51C}"/>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 xmlns:p14="http://schemas.microsoft.com/office/powerpoint/2010/main" val="273054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r>
              <a:rPr lang="en-US" dirty="0"/>
              <a:t>20XX</a:t>
            </a:r>
          </a:p>
        </p:txBody>
      </p:sp>
      <p:sp>
        <p:nvSpPr>
          <p:cNvPr id="5" name="Footer Placeholder 4">
            <a:extLst>
              <a:ext uri="{FF2B5EF4-FFF2-40B4-BE49-F238E27FC236}">
                <a16:creationId xmlns=""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294A09A9-5501-47C1-A89A-A340965A2BE2}" type="slidenum">
              <a:rPr lang="en-US" smtClean="0"/>
              <a:pPr/>
              <a:t>‹#›</a:t>
            </a:fld>
            <a:endParaRPr lang="en-US" dirty="0"/>
          </a:p>
        </p:txBody>
      </p:sp>
    </p:spTree>
    <p:extLst>
      <p:ext uri="{BB962C8B-B14F-4D97-AF65-F5344CB8AC3E}">
        <p14:creationId xmlns="" xmlns:p14="http://schemas.microsoft.com/office/powerpoint/2010/main" val="3911974659"/>
      </p:ext>
    </p:extLst>
  </p:cSld>
  <p:clrMap bg1="lt1" tx1="dk1" bg2="lt2" tx2="dk2" accent1="accent1" accent2="accent2" accent3="accent3" accent4="accent4" accent5="accent5" accent6="accent6" hlink="hlink" folHlink="folHlink"/>
  <p:sldLayoutIdLst>
    <p:sldLayoutId id="2147483672" r:id="rId1"/>
    <p:sldLayoutId id="2147483675" r:id="rId2"/>
    <p:sldLayoutId id="2147483673" r:id="rId3"/>
    <p:sldLayoutId id="2147483678" r:id="rId4"/>
    <p:sldLayoutId id="2147483660" r:id="rId5"/>
    <p:sldLayoutId id="2147483680" r:id="rId6"/>
    <p:sldLayoutId id="2147483679" r:id="rId7"/>
    <p:sldLayoutId id="2147483677" r:id="rId8"/>
    <p:sldLayoutId id="2147483662" r:id="rId9"/>
    <p:sldLayoutId id="2147483663" r:id="rId10"/>
    <p:sldLayoutId id="2147483671" r:id="rId11"/>
    <p:sldLayoutId id="2147483676" r:id="rId12"/>
    <p:sldLayoutId id="2147483674" r:id="rId13"/>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pos="3137">
          <p15:clr>
            <a:srgbClr val="F26B43"/>
          </p15:clr>
        </p15:guide>
        <p15:guide id="3" pos="680">
          <p15:clr>
            <a:srgbClr val="F26B43"/>
          </p15:clr>
        </p15:guide>
        <p15:guide id="4" pos="7000">
          <p15:clr>
            <a:srgbClr val="F26B43"/>
          </p15:clr>
        </p15:guide>
        <p15:guide id="5" orient="horz" pos="679">
          <p15:clr>
            <a:srgbClr val="F26B43"/>
          </p15:clr>
        </p15:guide>
        <p15:guide id="6" orient="horz" pos="3640">
          <p15:clr>
            <a:srgbClr val="F26B43"/>
          </p15:clr>
        </p15:guide>
        <p15:guide id="7" pos="6644">
          <p15:clr>
            <a:srgbClr val="F26B43"/>
          </p15:clr>
        </p15:guide>
        <p15:guide id="8" pos="6289">
          <p15:clr>
            <a:srgbClr val="F26B43"/>
          </p15:clr>
        </p15:guide>
        <p15:guide id="9" pos="5945">
          <p15:clr>
            <a:srgbClr val="F26B43"/>
          </p15:clr>
        </p15:guide>
        <p15:guide id="10" pos="1391">
          <p15:clr>
            <a:srgbClr val="F26B43"/>
          </p15:clr>
        </p15:guide>
        <p15:guide id="11" pos="1032">
          <p15:clr>
            <a:srgbClr val="F26B43"/>
          </p15:clr>
        </p15:guide>
        <p15:guide id="12" pos="1732">
          <p15:clr>
            <a:srgbClr val="F26B43"/>
          </p15:clr>
        </p15:guide>
        <p15:guide id="13" pos="2084">
          <p15:clr>
            <a:srgbClr val="F26B43"/>
          </p15:clr>
        </p15:guide>
        <p15:guide id="14" pos="5596">
          <p15:clr>
            <a:srgbClr val="F26B43"/>
          </p15:clr>
        </p15:guide>
        <p15:guide id="15" pos="2436">
          <p15:clr>
            <a:srgbClr val="F26B43"/>
          </p15:clr>
        </p15:guide>
        <p15:guide id="16" pos="5244">
          <p15:clr>
            <a:srgbClr val="F26B43"/>
          </p15:clr>
        </p15:guide>
        <p15:guide id="17" pos="2792">
          <p15:clr>
            <a:srgbClr val="F26B43"/>
          </p15:clr>
        </p15:guide>
        <p15:guide id="18" pos="4892">
          <p15:clr>
            <a:srgbClr val="F26B43"/>
          </p15:clr>
        </p15:guide>
        <p15:guide id="19" pos="4543">
          <p15:clr>
            <a:srgbClr val="F26B43"/>
          </p15:clr>
        </p15:guide>
        <p15:guide id="20" pos="3488">
          <p15:clr>
            <a:srgbClr val="F26B43"/>
          </p15:clr>
        </p15:guide>
        <p15:guide id="21" pos="4192">
          <p15:clr>
            <a:srgbClr val="F26B43"/>
          </p15:clr>
        </p15:guide>
        <p15:guide id="23" pos="340">
          <p15:clr>
            <a:srgbClr val="A4A3A4"/>
          </p15:clr>
        </p15:guide>
        <p15:guide id="24" pos="7340">
          <p15:clr>
            <a:srgbClr val="A4A3A4"/>
          </p15:clr>
        </p15:guide>
        <p15:guide id="25" orient="horz" pos="1062">
          <p15:clr>
            <a:srgbClr val="5ACBF0"/>
          </p15:clr>
        </p15:guide>
        <p15:guide id="26" orient="horz" pos="3982">
          <p15:clr>
            <a:srgbClr val="A4A3A4"/>
          </p15:clr>
        </p15:guide>
        <p15:guide id="27" orient="horz" pos="338">
          <p15:clr>
            <a:srgbClr val="A4A3A4"/>
          </p15:clr>
        </p15:guide>
        <p15:guide id="28" orient="horz" pos="950">
          <p15:clr>
            <a:srgbClr val="5ACBF0"/>
          </p15:clr>
        </p15:guide>
        <p15:guide id="29" orient="horz" pos="249">
          <p15:clr>
            <a:srgbClr val="5ACBF0"/>
          </p15:clr>
        </p15:guide>
        <p15:guide id="30" orient="horz" pos="2160" userDrawn="1">
          <p15:clr>
            <a:srgbClr val="A4A3A4"/>
          </p15:clr>
        </p15:guide>
        <p15:guide id="31" pos="3840" userDrawn="1">
          <p15:clr>
            <a:srgbClr val="A4A3A4"/>
          </p15:clr>
        </p15:guide>
        <p15:guide id="32" pos="240" userDrawn="1">
          <p15:clr>
            <a:srgbClr val="547EBF"/>
          </p15:clr>
        </p15:guide>
        <p15:guide id="33" orient="horz" pos="240" userDrawn="1">
          <p15:clr>
            <a:srgbClr val="547EBF"/>
          </p15:clr>
        </p15:guide>
        <p15:guide id="34" pos="7440" userDrawn="1">
          <p15:clr>
            <a:srgbClr val="547EBF"/>
          </p15:clr>
        </p15:guide>
        <p15:guide id="35" orient="horz" pos="4080" userDrawn="1">
          <p15:clr>
            <a:srgbClr val="547EBF"/>
          </p15:clr>
        </p15:guide>
        <p15:guide id="36" pos="3960" userDrawn="1">
          <p15:clr>
            <a:srgbClr val="547EBF"/>
          </p15:clr>
        </p15:guide>
        <p15:guide id="37" pos="3720" userDrawn="1">
          <p15:clr>
            <a:srgbClr val="547EBF"/>
          </p15:clr>
        </p15:guide>
        <p15:guide id="38" pos="2112" userDrawn="1">
          <p15:clr>
            <a:srgbClr val="547EBF"/>
          </p15:clr>
        </p15:guide>
        <p15:guide id="39" pos="1848" userDrawn="1">
          <p15:clr>
            <a:srgbClr val="547EBF"/>
          </p15:clr>
        </p15:guide>
        <p15:guide id="40" pos="5568" userDrawn="1">
          <p15:clr>
            <a:srgbClr val="547EBF"/>
          </p15:clr>
        </p15:guide>
        <p15:guide id="41" pos="5832" userDrawn="1">
          <p15:clr>
            <a:srgbClr val="547EBF"/>
          </p15:clr>
        </p15:guide>
        <p15:guide id="42" pos="4968" userDrawn="1">
          <p15:clr>
            <a:srgbClr val="9FCC3B"/>
          </p15:clr>
        </p15:guide>
        <p15:guide id="43" pos="5208" userDrawn="1">
          <p15:clr>
            <a:srgbClr val="9FCC3B"/>
          </p15:clr>
        </p15:guide>
        <p15:guide id="44" pos="2712" userDrawn="1">
          <p15:clr>
            <a:srgbClr val="9FCC3B"/>
          </p15:clr>
        </p15:guide>
        <p15:guide id="45"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Special:BookSources/0805839739" TargetMode="External"/><Relationship Id="rId2" Type="http://schemas.openxmlformats.org/officeDocument/2006/relationships/hyperlink" Target="https://en.wikipedia.org/wiki/ISBN_(identifier)" TargetMode="External"/><Relationship Id="rId1" Type="http://schemas.openxmlformats.org/officeDocument/2006/relationships/slideLayout" Target="../slideLayouts/slideLayout3.xml"/><Relationship Id="rId5" Type="http://schemas.openxmlformats.org/officeDocument/2006/relationships/hyperlink" Target="https://github.com/siyuanzhao/automated-essay-grading" TargetMode="External"/><Relationship Id="rId4" Type="http://schemas.openxmlformats.org/officeDocument/2006/relationships/hyperlink" Target="https://lib.dr.iastate.edu/cgi/viewcontent.cgi?article=15520&amp;context=rtd"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DF3D98-3C30-4CFC-8643-C81E829C8C25}"/>
              </a:ext>
            </a:extLst>
          </p:cNvPr>
          <p:cNvSpPr>
            <a:spLocks noGrp="1"/>
          </p:cNvSpPr>
          <p:nvPr>
            <p:ph type="title"/>
          </p:nvPr>
        </p:nvSpPr>
        <p:spPr>
          <a:xfrm>
            <a:off x="1553192" y="190176"/>
            <a:ext cx="11638297" cy="2404744"/>
          </a:xfrm>
        </p:spPr>
        <p:txBody>
          <a:bodyPr>
            <a:normAutofit/>
          </a:bodyPr>
          <a:lstStyle/>
          <a:p>
            <a:r>
              <a:rPr lang="en-IN" sz="2800" b="1" dirty="0"/>
              <a:t>IBM WATSON FOR BUILDING AN AUTOMATED ESSAY</a:t>
            </a:r>
            <a:br>
              <a:rPr lang="en-IN" sz="2800" b="1" dirty="0"/>
            </a:br>
            <a:r>
              <a:rPr lang="en-IN" sz="2800" b="1" dirty="0"/>
              <a:t> GRADING SYSTEM </a:t>
            </a:r>
            <a:br>
              <a:rPr lang="en-IN" sz="2800" b="1" dirty="0"/>
            </a:br>
            <a:r>
              <a:rPr lang="en-IN" sz="2800" b="1" dirty="0"/>
              <a:t/>
            </a:r>
            <a:br>
              <a:rPr lang="en-IN" sz="2800" b="1" dirty="0"/>
            </a:br>
            <a:r>
              <a:rPr lang="en-IN" sz="2600" u="sng" dirty="0">
                <a:latin typeface="Bell MT" panose="02020503060305020303" pitchFamily="18" charset="0"/>
              </a:rPr>
              <a:t>MINI PROJECT</a:t>
            </a:r>
            <a:r>
              <a:rPr lang="en-IN" sz="2800" dirty="0"/>
              <a:t/>
            </a:r>
            <a:br>
              <a:rPr lang="en-IN" sz="2800" dirty="0"/>
            </a:br>
            <a:endParaRPr lang="en-US" sz="2800" dirty="0"/>
          </a:p>
        </p:txBody>
      </p:sp>
      <p:sp>
        <p:nvSpPr>
          <p:cNvPr id="3" name="Subtitle 2">
            <a:extLst>
              <a:ext uri="{FF2B5EF4-FFF2-40B4-BE49-F238E27FC236}">
                <a16:creationId xmlns="" xmlns:a16="http://schemas.microsoft.com/office/drawing/2014/main" id="{A068D447-28D3-4F5F-B2DC-FD67E9015868}"/>
              </a:ext>
            </a:extLst>
          </p:cNvPr>
          <p:cNvSpPr>
            <a:spLocks noGrp="1"/>
          </p:cNvSpPr>
          <p:nvPr>
            <p:ph type="subTitle" idx="1"/>
          </p:nvPr>
        </p:nvSpPr>
        <p:spPr>
          <a:xfrm>
            <a:off x="132165" y="2858178"/>
            <a:ext cx="12224591" cy="3830594"/>
          </a:xfrm>
        </p:spPr>
        <p:txBody>
          <a:bodyPr>
            <a:normAutofit/>
          </a:bodyPr>
          <a:lstStyle/>
          <a:p>
            <a:pPr algn="l">
              <a:lnSpc>
                <a:spcPct val="115000"/>
              </a:lnSpc>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Presented By: </a:t>
            </a:r>
          </a:p>
          <a:p>
            <a:pPr algn="l">
              <a:lnSpc>
                <a:spcPct val="115000"/>
              </a:lnSpc>
              <a:spcAft>
                <a:spcPts val="1000"/>
              </a:spcAft>
            </a:pPr>
            <a:r>
              <a:rPr lang="en-US" sz="1800" dirty="0">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18UK1A05D5 - Gundavaram Rahul</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l">
              <a:lnSpc>
                <a:spcPct val="115000"/>
              </a:lnSpc>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18UK1A05B3-Thammishetty Soumya</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l">
              <a:lnSpc>
                <a:spcPct val="115000"/>
              </a:lnSpc>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18UK1A05D7-Jakkula Pausha</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l">
              <a:lnSpc>
                <a:spcPct val="115000"/>
              </a:lnSpc>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18UK1A05A3-Gunda Rohith</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l"/>
            <a:r>
              <a:rPr lang="en-US" sz="1800" dirty="0"/>
              <a:t>                                                                                                                                              </a:t>
            </a:r>
            <a:r>
              <a:rPr lang="en-US" dirty="0"/>
              <a:t>                                                                                                                               </a:t>
            </a:r>
          </a:p>
        </p:txBody>
      </p:sp>
      <p:pic>
        <p:nvPicPr>
          <p:cNvPr id="8" name="Picture 7">
            <a:extLst>
              <a:ext uri="{FF2B5EF4-FFF2-40B4-BE49-F238E27FC236}">
                <a16:creationId xmlns="" xmlns:a16="http://schemas.microsoft.com/office/drawing/2014/main" id="{5AC2884E-3D85-4AF8-883F-A56D7CE4A942}"/>
              </a:ext>
            </a:extLst>
          </p:cNvPr>
          <p:cNvPicPr>
            <a:picLocks noChangeAspect="1"/>
          </p:cNvPicPr>
          <p:nvPr/>
        </p:nvPicPr>
        <p:blipFill>
          <a:blip r:embed="rId2"/>
          <a:stretch>
            <a:fillRect/>
          </a:stretch>
        </p:blipFill>
        <p:spPr>
          <a:xfrm>
            <a:off x="132165" y="169228"/>
            <a:ext cx="2349918" cy="1962150"/>
          </a:xfrm>
          <a:prstGeom prst="rect">
            <a:avLst/>
          </a:prstGeom>
        </p:spPr>
      </p:pic>
    </p:spTree>
    <p:extLst>
      <p:ext uri="{BB962C8B-B14F-4D97-AF65-F5344CB8AC3E}">
        <p14:creationId xmlns=""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C0D8DA5-5607-4AB1-B0D4-E0DD57CAAFB8}"/>
              </a:ext>
            </a:extLst>
          </p:cNvPr>
          <p:cNvSpPr>
            <a:spLocks noGrp="1"/>
          </p:cNvSpPr>
          <p:nvPr>
            <p:ph type="title"/>
          </p:nvPr>
        </p:nvSpPr>
        <p:spPr>
          <a:xfrm>
            <a:off x="4056600" y="379628"/>
            <a:ext cx="4078800" cy="871656"/>
          </a:xfrm>
        </p:spPr>
        <p:txBody>
          <a:bodyPr/>
          <a:lstStyle/>
          <a:p>
            <a:r>
              <a:rPr lang="en-IN" dirty="0"/>
              <a:t>FLOW CHART</a:t>
            </a:r>
          </a:p>
        </p:txBody>
      </p:sp>
      <p:sp>
        <p:nvSpPr>
          <p:cNvPr id="3" name="Text Placeholder 2">
            <a:extLst>
              <a:ext uri="{FF2B5EF4-FFF2-40B4-BE49-F238E27FC236}">
                <a16:creationId xmlns="" xmlns:a16="http://schemas.microsoft.com/office/drawing/2014/main" id="{34DD5B3E-D099-449A-B3E9-E11E63758F52}"/>
              </a:ext>
            </a:extLst>
          </p:cNvPr>
          <p:cNvSpPr>
            <a:spLocks noGrp="1"/>
          </p:cNvSpPr>
          <p:nvPr>
            <p:ph type="body" sz="quarter" idx="13"/>
          </p:nvPr>
        </p:nvSpPr>
        <p:spPr/>
        <p:txBody>
          <a:bodyPr/>
          <a:lstStyle/>
          <a:p>
            <a:endParaRPr lang="en-IN" dirty="0"/>
          </a:p>
        </p:txBody>
      </p:sp>
      <p:pic>
        <p:nvPicPr>
          <p:cNvPr id="5" name="Picture 4">
            <a:extLst>
              <a:ext uri="{FF2B5EF4-FFF2-40B4-BE49-F238E27FC236}">
                <a16:creationId xmlns="" xmlns:a16="http://schemas.microsoft.com/office/drawing/2014/main" id="{04F521AE-6DEB-4943-BA2D-C8F5DE7E2082}"/>
              </a:ext>
            </a:extLst>
          </p:cNvPr>
          <p:cNvPicPr>
            <a:picLocks noChangeAspect="1"/>
          </p:cNvPicPr>
          <p:nvPr/>
        </p:nvPicPr>
        <p:blipFill>
          <a:blip r:embed="rId2"/>
          <a:stretch>
            <a:fillRect/>
          </a:stretch>
        </p:blipFill>
        <p:spPr>
          <a:xfrm>
            <a:off x="1937084" y="1768642"/>
            <a:ext cx="8301790" cy="4709729"/>
          </a:xfrm>
          <a:prstGeom prst="rect">
            <a:avLst/>
          </a:prstGeom>
        </p:spPr>
      </p:pic>
    </p:spTree>
    <p:extLst>
      <p:ext uri="{BB962C8B-B14F-4D97-AF65-F5344CB8AC3E}">
        <p14:creationId xmlns="" xmlns:p14="http://schemas.microsoft.com/office/powerpoint/2010/main" val="326268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5FBC01-F9D1-438C-A894-63F1BB2EF64E}"/>
              </a:ext>
            </a:extLst>
          </p:cNvPr>
          <p:cNvSpPr>
            <a:spLocks noGrp="1"/>
          </p:cNvSpPr>
          <p:nvPr>
            <p:ph type="title"/>
          </p:nvPr>
        </p:nvSpPr>
        <p:spPr/>
        <p:txBody>
          <a:bodyPr/>
          <a:lstStyle/>
          <a:p>
            <a:endParaRPr lang="en-IN"/>
          </a:p>
        </p:txBody>
      </p:sp>
      <p:sp>
        <p:nvSpPr>
          <p:cNvPr id="3" name="Text Placeholder 2">
            <a:extLst>
              <a:ext uri="{FF2B5EF4-FFF2-40B4-BE49-F238E27FC236}">
                <a16:creationId xmlns="" xmlns:a16="http://schemas.microsoft.com/office/drawing/2014/main" id="{5415D46D-A6BB-47C0-873C-9E0D78FDC1FF}"/>
              </a:ext>
            </a:extLst>
          </p:cNvPr>
          <p:cNvSpPr>
            <a:spLocks noGrp="1"/>
          </p:cNvSpPr>
          <p:nvPr>
            <p:ph type="body" sz="quarter" idx="13"/>
          </p:nvPr>
        </p:nvSpPr>
        <p:spPr/>
        <p:txBody>
          <a:bodyPr/>
          <a:lstStyle/>
          <a:p>
            <a:endParaRPr lang="en-IN"/>
          </a:p>
        </p:txBody>
      </p:sp>
      <p:pic>
        <p:nvPicPr>
          <p:cNvPr id="5" name="Picture 4">
            <a:extLst>
              <a:ext uri="{FF2B5EF4-FFF2-40B4-BE49-F238E27FC236}">
                <a16:creationId xmlns="" xmlns:a16="http://schemas.microsoft.com/office/drawing/2014/main" id="{565911D7-D7E8-49A2-9C4B-DC5B0632347D}"/>
              </a:ext>
            </a:extLst>
          </p:cNvPr>
          <p:cNvPicPr>
            <a:picLocks noChangeAspect="1"/>
          </p:cNvPicPr>
          <p:nvPr/>
        </p:nvPicPr>
        <p:blipFill>
          <a:blip r:embed="rId2"/>
          <a:stretch>
            <a:fillRect/>
          </a:stretch>
        </p:blipFill>
        <p:spPr>
          <a:xfrm>
            <a:off x="337625" y="309489"/>
            <a:ext cx="11549575" cy="6302326"/>
          </a:xfrm>
          <a:prstGeom prst="rect">
            <a:avLst/>
          </a:prstGeom>
        </p:spPr>
      </p:pic>
    </p:spTree>
    <p:extLst>
      <p:ext uri="{BB962C8B-B14F-4D97-AF65-F5344CB8AC3E}">
        <p14:creationId xmlns="" xmlns:p14="http://schemas.microsoft.com/office/powerpoint/2010/main" val="3856113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E7160A-567C-44E6-AD5A-A98917196340}"/>
              </a:ext>
            </a:extLst>
          </p:cNvPr>
          <p:cNvSpPr>
            <a:spLocks noGrp="1"/>
          </p:cNvSpPr>
          <p:nvPr>
            <p:ph type="title"/>
          </p:nvPr>
        </p:nvSpPr>
        <p:spPr/>
        <p:txBody>
          <a:bodyPr/>
          <a:lstStyle/>
          <a:p>
            <a:endParaRPr lang="en-IN"/>
          </a:p>
        </p:txBody>
      </p:sp>
      <p:sp>
        <p:nvSpPr>
          <p:cNvPr id="3" name="Text Placeholder 2">
            <a:extLst>
              <a:ext uri="{FF2B5EF4-FFF2-40B4-BE49-F238E27FC236}">
                <a16:creationId xmlns="" xmlns:a16="http://schemas.microsoft.com/office/drawing/2014/main" id="{4E667497-8A27-48FA-B9A4-A83AD39EDA02}"/>
              </a:ext>
            </a:extLst>
          </p:cNvPr>
          <p:cNvSpPr>
            <a:spLocks noGrp="1"/>
          </p:cNvSpPr>
          <p:nvPr>
            <p:ph type="body" sz="quarter" idx="13"/>
          </p:nvPr>
        </p:nvSpPr>
        <p:spPr/>
        <p:txBody>
          <a:bodyPr/>
          <a:lstStyle/>
          <a:p>
            <a:endParaRPr lang="en-IN"/>
          </a:p>
        </p:txBody>
      </p:sp>
      <p:pic>
        <p:nvPicPr>
          <p:cNvPr id="5" name="Picture 4">
            <a:extLst>
              <a:ext uri="{FF2B5EF4-FFF2-40B4-BE49-F238E27FC236}">
                <a16:creationId xmlns="" xmlns:a16="http://schemas.microsoft.com/office/drawing/2014/main" id="{7C4B57E6-9D77-4F86-A928-0D746209AF07}"/>
              </a:ext>
            </a:extLst>
          </p:cNvPr>
          <p:cNvPicPr>
            <a:picLocks noChangeAspect="1"/>
          </p:cNvPicPr>
          <p:nvPr/>
        </p:nvPicPr>
        <p:blipFill>
          <a:blip r:embed="rId2"/>
          <a:stretch>
            <a:fillRect/>
          </a:stretch>
        </p:blipFill>
        <p:spPr>
          <a:xfrm>
            <a:off x="323557" y="309489"/>
            <a:ext cx="11549575" cy="6302326"/>
          </a:xfrm>
          <a:prstGeom prst="rect">
            <a:avLst/>
          </a:prstGeom>
        </p:spPr>
      </p:pic>
    </p:spTree>
    <p:extLst>
      <p:ext uri="{BB962C8B-B14F-4D97-AF65-F5344CB8AC3E}">
        <p14:creationId xmlns="" xmlns:p14="http://schemas.microsoft.com/office/powerpoint/2010/main" val="1364488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5B22C08-CF10-43F9-A9E0-C75CB5E84131}"/>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 xmlns:a16="http://schemas.microsoft.com/office/drawing/2014/main" id="{998F4DFE-86B8-4BFA-B689-87949FB1AEE8}"/>
              </a:ext>
            </a:extLst>
          </p:cNvPr>
          <p:cNvSpPr>
            <a:spLocks noGrp="1"/>
          </p:cNvSpPr>
          <p:nvPr>
            <p:ph type="body" sz="quarter" idx="13"/>
          </p:nvPr>
        </p:nvSpPr>
        <p:spPr/>
        <p:txBody>
          <a:bodyPr/>
          <a:lstStyle/>
          <a:p>
            <a:endParaRPr lang="en-IN"/>
          </a:p>
        </p:txBody>
      </p:sp>
      <p:pic>
        <p:nvPicPr>
          <p:cNvPr id="5" name="Picture 4">
            <a:extLst>
              <a:ext uri="{FF2B5EF4-FFF2-40B4-BE49-F238E27FC236}">
                <a16:creationId xmlns="" xmlns:a16="http://schemas.microsoft.com/office/drawing/2014/main" id="{B21F8FA7-5640-4FAA-BAAD-35BB0C0B0523}"/>
              </a:ext>
            </a:extLst>
          </p:cNvPr>
          <p:cNvPicPr>
            <a:picLocks noChangeAspect="1"/>
          </p:cNvPicPr>
          <p:nvPr/>
        </p:nvPicPr>
        <p:blipFill>
          <a:blip r:embed="rId2"/>
          <a:stretch>
            <a:fillRect/>
          </a:stretch>
        </p:blipFill>
        <p:spPr>
          <a:xfrm>
            <a:off x="365760" y="239151"/>
            <a:ext cx="11535508" cy="6358597"/>
          </a:xfrm>
          <a:prstGeom prst="rect">
            <a:avLst/>
          </a:prstGeom>
        </p:spPr>
      </p:pic>
    </p:spTree>
    <p:extLst>
      <p:ext uri="{BB962C8B-B14F-4D97-AF65-F5344CB8AC3E}">
        <p14:creationId xmlns="" xmlns:p14="http://schemas.microsoft.com/office/powerpoint/2010/main" val="2550525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3C78C3-E16F-48CE-B8D7-60D2B942AF83}"/>
              </a:ext>
            </a:extLst>
          </p:cNvPr>
          <p:cNvSpPr>
            <a:spLocks noGrp="1"/>
          </p:cNvSpPr>
          <p:nvPr>
            <p:ph type="title"/>
          </p:nvPr>
        </p:nvSpPr>
        <p:spPr/>
        <p:txBody>
          <a:bodyPr/>
          <a:lstStyle/>
          <a:p>
            <a:endParaRPr lang="en-IN"/>
          </a:p>
        </p:txBody>
      </p:sp>
      <p:sp>
        <p:nvSpPr>
          <p:cNvPr id="3" name="Text Placeholder 2">
            <a:extLst>
              <a:ext uri="{FF2B5EF4-FFF2-40B4-BE49-F238E27FC236}">
                <a16:creationId xmlns="" xmlns:a16="http://schemas.microsoft.com/office/drawing/2014/main" id="{243B43F3-1FB5-4D54-881D-98B6EE6B3F07}"/>
              </a:ext>
            </a:extLst>
          </p:cNvPr>
          <p:cNvSpPr>
            <a:spLocks noGrp="1"/>
          </p:cNvSpPr>
          <p:nvPr>
            <p:ph type="body" sz="quarter" idx="13"/>
          </p:nvPr>
        </p:nvSpPr>
        <p:spPr/>
        <p:txBody>
          <a:bodyPr/>
          <a:lstStyle/>
          <a:p>
            <a:endParaRPr lang="en-IN"/>
          </a:p>
        </p:txBody>
      </p:sp>
      <p:pic>
        <p:nvPicPr>
          <p:cNvPr id="5" name="Picture 4">
            <a:extLst>
              <a:ext uri="{FF2B5EF4-FFF2-40B4-BE49-F238E27FC236}">
                <a16:creationId xmlns="" xmlns:a16="http://schemas.microsoft.com/office/drawing/2014/main" id="{372E6583-0920-46D7-9B22-C0AA276C26A7}"/>
              </a:ext>
            </a:extLst>
          </p:cNvPr>
          <p:cNvPicPr>
            <a:picLocks noChangeAspect="1"/>
          </p:cNvPicPr>
          <p:nvPr/>
        </p:nvPicPr>
        <p:blipFill>
          <a:blip r:embed="rId2"/>
          <a:stretch>
            <a:fillRect/>
          </a:stretch>
        </p:blipFill>
        <p:spPr>
          <a:xfrm>
            <a:off x="187569" y="203983"/>
            <a:ext cx="11816861" cy="6478171"/>
          </a:xfrm>
          <a:prstGeom prst="rect">
            <a:avLst/>
          </a:prstGeom>
        </p:spPr>
      </p:pic>
    </p:spTree>
    <p:extLst>
      <p:ext uri="{BB962C8B-B14F-4D97-AF65-F5344CB8AC3E}">
        <p14:creationId xmlns="" xmlns:p14="http://schemas.microsoft.com/office/powerpoint/2010/main" val="671120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A956B35-4F05-4B95-A013-6BFE747B1BAD}"/>
              </a:ext>
            </a:extLst>
          </p:cNvPr>
          <p:cNvSpPr>
            <a:spLocks noGrp="1"/>
          </p:cNvSpPr>
          <p:nvPr>
            <p:ph type="title"/>
          </p:nvPr>
        </p:nvSpPr>
        <p:spPr>
          <a:xfrm>
            <a:off x="4056600" y="267288"/>
            <a:ext cx="4078800" cy="1055076"/>
          </a:xfrm>
        </p:spPr>
        <p:txBody>
          <a:bodyPr/>
          <a:lstStyle/>
          <a:p>
            <a:r>
              <a:rPr lang="en-IN" dirty="0"/>
              <a:t>CONCLUSION</a:t>
            </a:r>
          </a:p>
        </p:txBody>
      </p:sp>
      <p:sp>
        <p:nvSpPr>
          <p:cNvPr id="3" name="Text Placeholder 2">
            <a:extLst>
              <a:ext uri="{FF2B5EF4-FFF2-40B4-BE49-F238E27FC236}">
                <a16:creationId xmlns="" xmlns:a16="http://schemas.microsoft.com/office/drawing/2014/main" id="{A89E85E9-0C23-45B8-AC78-81C63BF969F2}"/>
              </a:ext>
            </a:extLst>
          </p:cNvPr>
          <p:cNvSpPr>
            <a:spLocks noGrp="1"/>
          </p:cNvSpPr>
          <p:nvPr>
            <p:ph type="body" sz="quarter" idx="13"/>
          </p:nvPr>
        </p:nvSpPr>
        <p:spPr>
          <a:xfrm>
            <a:off x="2574388" y="1885071"/>
            <a:ext cx="7160455" cy="4436355"/>
          </a:xfrm>
        </p:spPr>
        <p:txBody>
          <a:bodyPr/>
          <a:lstStyle/>
          <a:p>
            <a:pPr algn="just"/>
            <a:r>
              <a:rPr lang="en-IN" sz="1800" dirty="0">
                <a:solidFill>
                  <a:schemeClr val="tx1">
                    <a:lumMod val="65000"/>
                    <a:lumOff val="35000"/>
                  </a:schemeClr>
                </a:solidFill>
                <a:effectLst/>
                <a:latin typeface="Bookman Old Style" panose="02050604050505020204" pitchFamily="18" charset="0"/>
                <a:ea typeface="Calibri" panose="020F0502020204030204" pitchFamily="34" charset="0"/>
              </a:rPr>
              <a:t>Our model gives out good predictions on the basis of the features considered such as word count, sentence count, prevalence, parts of speech count. The performance on context and sentiment rich essays can be made better by better training our model with larger and more complex datasets and advanced NLP features. The average weighted kappa we have achieved by using this process is above 0.5 which is normally ideal. </a:t>
            </a:r>
          </a:p>
          <a:p>
            <a:endParaRPr lang="en-IN" dirty="0"/>
          </a:p>
        </p:txBody>
      </p:sp>
    </p:spTree>
    <p:extLst>
      <p:ext uri="{BB962C8B-B14F-4D97-AF65-F5344CB8AC3E}">
        <p14:creationId xmlns="" xmlns:p14="http://schemas.microsoft.com/office/powerpoint/2010/main" val="3337662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1F4FB02-24B9-4006-AD16-B3833F51BB00}"/>
              </a:ext>
            </a:extLst>
          </p:cNvPr>
          <p:cNvSpPr>
            <a:spLocks noGrp="1"/>
          </p:cNvSpPr>
          <p:nvPr>
            <p:ph type="title"/>
          </p:nvPr>
        </p:nvSpPr>
        <p:spPr>
          <a:xfrm>
            <a:off x="4056600" y="536574"/>
            <a:ext cx="4078800" cy="1067144"/>
          </a:xfrm>
        </p:spPr>
        <p:txBody>
          <a:bodyPr/>
          <a:lstStyle/>
          <a:p>
            <a:r>
              <a:rPr lang="en-IN" dirty="0"/>
              <a:t>FUTURE SCOPE</a:t>
            </a:r>
          </a:p>
        </p:txBody>
      </p:sp>
      <p:sp>
        <p:nvSpPr>
          <p:cNvPr id="3" name="Text Placeholder 2">
            <a:extLst>
              <a:ext uri="{FF2B5EF4-FFF2-40B4-BE49-F238E27FC236}">
                <a16:creationId xmlns="" xmlns:a16="http://schemas.microsoft.com/office/drawing/2014/main" id="{FA0F1A07-7316-4296-B176-C2EA3472C239}"/>
              </a:ext>
            </a:extLst>
          </p:cNvPr>
          <p:cNvSpPr>
            <a:spLocks noGrp="1"/>
          </p:cNvSpPr>
          <p:nvPr>
            <p:ph type="body" sz="quarter" idx="13"/>
          </p:nvPr>
        </p:nvSpPr>
        <p:spPr>
          <a:xfrm>
            <a:off x="2715064" y="1955410"/>
            <a:ext cx="6724357" cy="3796462"/>
          </a:xfrm>
        </p:spPr>
        <p:txBody>
          <a:bodyPr>
            <a:normAutofit/>
          </a:bodyPr>
          <a:lstStyle/>
          <a:p>
            <a:pPr algn="just"/>
            <a:r>
              <a:rPr lang="en-US" sz="1800" dirty="0">
                <a:latin typeface="Bookman Old Style" panose="02050604050505020204" pitchFamily="18" charset="0"/>
              </a:rPr>
              <a:t>The future scope of the given problem can extend in various dimensions. One such area is to search and model good semantic and syntactic features. For this, various semantic parsers etc. can be used. Other area of focus can be to come up with a better tool than linear regression with polynomial basis functions like neural networks etc.</a:t>
            </a:r>
            <a:endParaRPr lang="en-IN" sz="1800" dirty="0">
              <a:latin typeface="Bookman Old Style" panose="02050604050505020204" pitchFamily="18" charset="0"/>
            </a:endParaRPr>
          </a:p>
          <a:p>
            <a:endParaRPr lang="en-IN" dirty="0"/>
          </a:p>
        </p:txBody>
      </p:sp>
    </p:spTree>
    <p:extLst>
      <p:ext uri="{BB962C8B-B14F-4D97-AF65-F5344CB8AC3E}">
        <p14:creationId xmlns="" xmlns:p14="http://schemas.microsoft.com/office/powerpoint/2010/main" val="2373285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42CAA0B-19A1-4619-BC09-F2F683367184}"/>
              </a:ext>
            </a:extLst>
          </p:cNvPr>
          <p:cNvSpPr>
            <a:spLocks noGrp="1"/>
          </p:cNvSpPr>
          <p:nvPr>
            <p:ph type="title"/>
          </p:nvPr>
        </p:nvSpPr>
        <p:spPr>
          <a:xfrm>
            <a:off x="4056600" y="215153"/>
            <a:ext cx="4078800" cy="981635"/>
          </a:xfrm>
        </p:spPr>
        <p:txBody>
          <a:bodyPr/>
          <a:lstStyle/>
          <a:p>
            <a:r>
              <a:rPr lang="en-IN" dirty="0"/>
              <a:t>REFERENCES</a:t>
            </a:r>
          </a:p>
        </p:txBody>
      </p:sp>
      <p:sp>
        <p:nvSpPr>
          <p:cNvPr id="3" name="Text Placeholder 2">
            <a:extLst>
              <a:ext uri="{FF2B5EF4-FFF2-40B4-BE49-F238E27FC236}">
                <a16:creationId xmlns="" xmlns:a16="http://schemas.microsoft.com/office/drawing/2014/main" id="{0E9DCFE8-CC74-4D65-BD5B-84B60DE9595B}"/>
              </a:ext>
            </a:extLst>
          </p:cNvPr>
          <p:cNvSpPr>
            <a:spLocks noGrp="1"/>
          </p:cNvSpPr>
          <p:nvPr>
            <p:ph type="body" sz="quarter" idx="13"/>
          </p:nvPr>
        </p:nvSpPr>
        <p:spPr>
          <a:xfrm>
            <a:off x="1371600" y="1532966"/>
            <a:ext cx="9453282" cy="5109882"/>
          </a:xfrm>
        </p:spPr>
        <p:txBody>
          <a:bodyPr/>
          <a:lstStyle/>
          <a:p>
            <a:pPr marL="285750" indent="-285750" algn="just">
              <a:buFont typeface="Arial" panose="020B0604020202020204" pitchFamily="34" charset="0"/>
              <a:buChar char="•"/>
            </a:pPr>
            <a:r>
              <a:rPr lang="en-IN" b="0" i="0" dirty="0">
                <a:solidFill>
                  <a:srgbClr val="202122"/>
                </a:solidFill>
                <a:effectLst/>
                <a:latin typeface="Bookman Old Style" panose="02050604050505020204" pitchFamily="18" charset="0"/>
              </a:rPr>
              <a:t>Page, E.B. (2003). "Project Essay Grade: PEG", p. 43. In Sherm's, Mark D., and Jill Burstein, eds., </a:t>
            </a:r>
            <a:r>
              <a:rPr lang="en-IN" b="0" i="1" dirty="0">
                <a:solidFill>
                  <a:srgbClr val="202122"/>
                </a:solidFill>
                <a:effectLst/>
                <a:latin typeface="Bookman Old Style" panose="02050604050505020204" pitchFamily="18" charset="0"/>
              </a:rPr>
              <a:t>Automated Essay Scoring: A Cross-Disciplinary Perspective</a:t>
            </a:r>
            <a:r>
              <a:rPr lang="en-IN" b="0" i="0" dirty="0">
                <a:solidFill>
                  <a:srgbClr val="202122"/>
                </a:solidFill>
                <a:effectLst/>
                <a:latin typeface="Bookman Old Style" panose="02050604050505020204" pitchFamily="18" charset="0"/>
              </a:rPr>
              <a:t>. Lawrence Erlbaum Associates, Mahwah, New Jersey, </a:t>
            </a:r>
            <a:r>
              <a:rPr lang="en-IN" b="0" i="0" u="none" strike="noStrike" dirty="0">
                <a:solidFill>
                  <a:srgbClr val="0645AD"/>
                </a:solidFill>
                <a:effectLst/>
                <a:latin typeface="Bookman Old Style" panose="02050604050505020204" pitchFamily="18" charset="0"/>
                <a:hlinkClick r:id="rId2" tooltip="ISBN (identifier)"/>
              </a:rPr>
              <a:t>ISBN</a:t>
            </a:r>
            <a:r>
              <a:rPr lang="en-IN" b="0" i="0" dirty="0">
                <a:solidFill>
                  <a:srgbClr val="202122"/>
                </a:solidFill>
                <a:effectLst/>
                <a:latin typeface="Bookman Old Style" panose="02050604050505020204" pitchFamily="18" charset="0"/>
              </a:rPr>
              <a:t> </a:t>
            </a:r>
            <a:r>
              <a:rPr lang="en-IN" b="0" i="0" u="none" strike="noStrike" dirty="0">
                <a:solidFill>
                  <a:srgbClr val="0645AD"/>
                </a:solidFill>
                <a:effectLst/>
                <a:latin typeface="Bookman Old Style" panose="02050604050505020204" pitchFamily="18" charset="0"/>
                <a:hlinkClick r:id="rId3" tooltip="Special:BookSources/0805839739"/>
              </a:rPr>
              <a:t>0805839739</a:t>
            </a:r>
            <a:endParaRPr lang="en-IN" b="0" i="0" u="none" strike="noStrike" dirty="0">
              <a:solidFill>
                <a:srgbClr val="0645AD"/>
              </a:solidFill>
              <a:effectLst/>
              <a:latin typeface="Bookman Old Style" panose="02050604050505020204" pitchFamily="18" charset="0"/>
            </a:endParaRPr>
          </a:p>
          <a:p>
            <a:pPr marL="285750" indent="-285750" algn="just">
              <a:buFont typeface="Arial" panose="020B0604020202020204" pitchFamily="34" charset="0"/>
              <a:buChar char="•"/>
            </a:pPr>
            <a:r>
              <a:rPr lang="en-US" b="0" i="0" dirty="0">
                <a:solidFill>
                  <a:srgbClr val="373D3F"/>
                </a:solidFill>
                <a:effectLst/>
                <a:latin typeface="Bookman Old Style" panose="02050604050505020204" pitchFamily="18" charset="0"/>
              </a:rPr>
              <a:t>Greenwald, A. R. (2007). </a:t>
            </a:r>
            <a:r>
              <a:rPr lang="en-US" b="0" i="1" dirty="0">
                <a:solidFill>
                  <a:srgbClr val="373D3F"/>
                </a:solidFill>
                <a:effectLst/>
                <a:latin typeface="Bookman Old Style" panose="02050604050505020204" pitchFamily="18" charset="0"/>
              </a:rPr>
              <a:t>Learning how to argue: experiences teaching the Toulmin model to composition students</a:t>
            </a:r>
            <a:r>
              <a:rPr lang="en-US" b="0" i="0" dirty="0">
                <a:solidFill>
                  <a:srgbClr val="373D3F"/>
                </a:solidFill>
                <a:effectLst/>
                <a:latin typeface="Bookman Old Style" panose="02050604050505020204" pitchFamily="18" charset="0"/>
              </a:rPr>
              <a:t> [Retrospective Theses and Dissertations 14521, Iowa State University]. </a:t>
            </a:r>
            <a:r>
              <a:rPr lang="en-US" b="0" i="0" u="sng" dirty="0">
                <a:effectLst/>
                <a:latin typeface="Bookman Old Style" panose="02050604050505020204" pitchFamily="18" charset="0"/>
                <a:hlinkClick r:id="rId4"/>
              </a:rPr>
              <a:t>https://lib.dr.iastate.edu/cgi/viewcontent.cgi?article=15520&amp;context=rtd</a:t>
            </a:r>
            <a:endParaRPr lang="en-US" b="0" i="0" u="sng" dirty="0">
              <a:effectLst/>
              <a:latin typeface="Bookman Old Style" panose="02050604050505020204" pitchFamily="18" charset="0"/>
            </a:endParaRPr>
          </a:p>
          <a:p>
            <a:pPr marL="285750" indent="-285750" algn="just">
              <a:buFont typeface="Arial" panose="020B0604020202020204" pitchFamily="34" charset="0"/>
              <a:buChar char="•"/>
            </a:pPr>
            <a:r>
              <a:rPr lang="en-IN" b="0" i="0" dirty="0">
                <a:solidFill>
                  <a:srgbClr val="3B3835"/>
                </a:solidFill>
                <a:effectLst/>
                <a:latin typeface="Bookman Old Style" panose="02050604050505020204" pitchFamily="18" charset="0"/>
              </a:rPr>
              <a:t>Automatic Essay Grading By Space Explorers Sahil Chelaramani – 20162051 Pranav Dhakras – 20162303 Josyula Gopalkrishan – 20162137</a:t>
            </a:r>
          </a:p>
          <a:p>
            <a:pPr marL="285750" indent="-285750" algn="just">
              <a:buFont typeface="Arial" panose="020B0604020202020204" pitchFamily="34" charset="0"/>
              <a:buChar char="•"/>
            </a:pPr>
            <a:r>
              <a:rPr lang="en-IN" dirty="0">
                <a:solidFill>
                  <a:schemeClr val="tx1"/>
                </a:solidFill>
                <a:latin typeface="Bookman Old Style" panose="02050604050505020204" pitchFamily="18" charset="0"/>
              </a:rPr>
              <a:t>A</a:t>
            </a:r>
            <a:r>
              <a:rPr lang="en-IN" b="0" i="0" strike="noStrike" dirty="0">
                <a:solidFill>
                  <a:schemeClr val="tx1"/>
                </a:solidFill>
                <a:effectLst/>
                <a:latin typeface="Bookman Old Style" panose="02050604050505020204" pitchFamily="18" charset="0"/>
              </a:rPr>
              <a:t>utomated essay grading by  </a:t>
            </a:r>
            <a:r>
              <a:rPr lang="en-IN" dirty="0">
                <a:solidFill>
                  <a:schemeClr val="tx1"/>
                </a:solidFill>
                <a:latin typeface="Bookman Old Style" panose="02050604050505020204" pitchFamily="18" charset="0"/>
              </a:rPr>
              <a:t>S</a:t>
            </a:r>
            <a:r>
              <a:rPr lang="en-IN" b="0" i="0" strike="noStrike" dirty="0">
                <a:solidFill>
                  <a:schemeClr val="tx1"/>
                </a:solidFill>
                <a:effectLst/>
                <a:latin typeface="Bookman Old Style" panose="02050604050505020204" pitchFamily="18" charset="0"/>
              </a:rPr>
              <a:t>iyuan Zhao - </a:t>
            </a:r>
            <a:r>
              <a:rPr lang="en-IN" b="0" i="0" u="none" strike="noStrike" dirty="0">
                <a:solidFill>
                  <a:srgbClr val="996209"/>
                </a:solidFill>
                <a:effectLst/>
                <a:latin typeface="Bookman Old Style" panose="02050604050505020204" pitchFamily="18" charset="0"/>
                <a:hlinkClick r:id="rId5">
                  <a:extLst>
                    <a:ext uri="{A12FA001-AC4F-418D-AE19-62706E023703}">
                      <ahyp:hlinkClr xmlns="" xmlns:ahyp="http://schemas.microsoft.com/office/drawing/2018/hyperlinkcolor" val="tx"/>
                    </a:ext>
                  </a:extLst>
                </a:hlinkClick>
              </a:rPr>
              <a:t>https://github.com/siyuanzhao/automated-essay-grading</a:t>
            </a:r>
            <a:endParaRPr lang="en-IN" dirty="0">
              <a:latin typeface="Bookman Old Style" panose="02050604050505020204" pitchFamily="18" charset="0"/>
            </a:endParaRPr>
          </a:p>
        </p:txBody>
      </p:sp>
    </p:spTree>
    <p:extLst>
      <p:ext uri="{BB962C8B-B14F-4D97-AF65-F5344CB8AC3E}">
        <p14:creationId xmlns="" xmlns:p14="http://schemas.microsoft.com/office/powerpoint/2010/main" val="604476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74663"/>
            <a:ext cx="12192000" cy="1106537"/>
          </a:xfrm>
        </p:spPr>
        <p:txBody>
          <a:bodyPr>
            <a:normAutofit/>
          </a:bodyPr>
          <a:lstStyle/>
          <a:p>
            <a:r>
              <a:rPr lang="en-US" sz="3200" dirty="0" smtClean="0"/>
              <a:t>SOURCE CODE</a:t>
            </a:r>
            <a:endParaRPr lang="en-US" sz="3200" dirty="0"/>
          </a:p>
        </p:txBody>
      </p:sp>
      <p:sp>
        <p:nvSpPr>
          <p:cNvPr id="3" name="Subtitle 2"/>
          <p:cNvSpPr>
            <a:spLocks noGrp="1"/>
          </p:cNvSpPr>
          <p:nvPr>
            <p:ph type="subTitle" idx="1"/>
          </p:nvPr>
        </p:nvSpPr>
        <p:spPr>
          <a:xfrm>
            <a:off x="0" y="2834640"/>
            <a:ext cx="11948160" cy="1791335"/>
          </a:xfrm>
        </p:spPr>
        <p:txBody>
          <a:bodyPr>
            <a:normAutofit/>
          </a:bodyPr>
          <a:lstStyle/>
          <a:p>
            <a:r>
              <a:rPr lang="en-US" sz="1800" dirty="0" smtClean="0">
                <a:latin typeface="Bookman N"/>
              </a:rPr>
              <a:t>https://github.com/smartinternz02/SI-GuidedProject-5807-1634107621</a:t>
            </a:r>
            <a:endParaRPr lang="en-US" sz="1800" dirty="0">
              <a:latin typeface="Bookman 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FAE308-3076-43DB-B834-DA0B0AE19AF9}"/>
              </a:ext>
            </a:extLst>
          </p:cNvPr>
          <p:cNvSpPr>
            <a:spLocks noGrp="1"/>
          </p:cNvSpPr>
          <p:nvPr>
            <p:ph type="title"/>
          </p:nvPr>
        </p:nvSpPr>
        <p:spPr>
          <a:xfrm>
            <a:off x="-716280" y="463427"/>
            <a:ext cx="13304520" cy="1746373"/>
          </a:xfrm>
        </p:spPr>
        <p:txBody>
          <a:bodyPr wrap="square" anchor="b">
            <a:normAutofit/>
          </a:bodyPr>
          <a:lstStyle/>
          <a:p>
            <a:r>
              <a:rPr lang="en-US" sz="6600" dirty="0"/>
              <a:t>Thank you</a:t>
            </a:r>
          </a:p>
        </p:txBody>
      </p:sp>
      <p:sp>
        <p:nvSpPr>
          <p:cNvPr id="124" name="Date Placeholder 47">
            <a:extLst>
              <a:ext uri="{FF2B5EF4-FFF2-40B4-BE49-F238E27FC236}">
                <a16:creationId xmlns="" xmlns:a16="http://schemas.microsoft.com/office/drawing/2014/main" id="{95576E3A-3789-4FEF-96AE-C43B93B7AE6F}"/>
              </a:ext>
            </a:extLst>
          </p:cNvPr>
          <p:cNvSpPr>
            <a:spLocks noGrp="1"/>
          </p:cNvSpPr>
          <p:nvPr>
            <p:ph type="dt" sz="half" idx="10"/>
          </p:nvPr>
        </p:nvSpPr>
        <p:spPr>
          <a:xfrm>
            <a:off x="450000" y="6357168"/>
            <a:ext cx="1760150" cy="461665"/>
          </a:xfrm>
        </p:spPr>
        <p:txBody>
          <a:bodyPr/>
          <a:lstStyle/>
          <a:p>
            <a:pPr algn="ctr"/>
            <a:r>
              <a:rPr lang="en-US" dirty="0"/>
              <a:t>20XX</a:t>
            </a:r>
          </a:p>
        </p:txBody>
      </p:sp>
      <p:sp>
        <p:nvSpPr>
          <p:cNvPr id="125" name="Footer Placeholder 48">
            <a:extLst>
              <a:ext uri="{FF2B5EF4-FFF2-40B4-BE49-F238E27FC236}">
                <a16:creationId xmlns="" xmlns:a16="http://schemas.microsoft.com/office/drawing/2014/main" id="{A59037B4-369C-4D32-9743-29072587DE0B}"/>
              </a:ext>
            </a:extLst>
          </p:cNvPr>
          <p:cNvSpPr>
            <a:spLocks noGrp="1"/>
          </p:cNvSpPr>
          <p:nvPr>
            <p:ph type="ftr" sz="quarter" idx="11"/>
          </p:nvPr>
        </p:nvSpPr>
        <p:spPr>
          <a:xfrm>
            <a:off x="2754312" y="6357600"/>
            <a:ext cx="6683376" cy="460800"/>
          </a:xfrm>
        </p:spPr>
        <p:txBody>
          <a:bodyPr/>
          <a:lstStyle/>
          <a:p>
            <a:r>
              <a:rPr lang="en-US" dirty="0"/>
              <a:t>Sample Footer Text</a:t>
            </a:r>
          </a:p>
        </p:txBody>
      </p:sp>
      <p:sp>
        <p:nvSpPr>
          <p:cNvPr id="126" name="Slide Number Placeholder 49">
            <a:extLst>
              <a:ext uri="{FF2B5EF4-FFF2-40B4-BE49-F238E27FC236}">
                <a16:creationId xmlns="" xmlns:a16="http://schemas.microsoft.com/office/drawing/2014/main" id="{64086F3C-129F-4A29-A09C-7700661E06BF}"/>
              </a:ext>
            </a:extLst>
          </p:cNvPr>
          <p:cNvSpPr>
            <a:spLocks noGrp="1"/>
          </p:cNvSpPr>
          <p:nvPr>
            <p:ph type="sldNum" sz="quarter" idx="12"/>
          </p:nvPr>
        </p:nvSpPr>
        <p:spPr>
          <a:xfrm>
            <a:off x="9982800" y="6357600"/>
            <a:ext cx="1760150" cy="460800"/>
          </a:xfrm>
        </p:spPr>
        <p:txBody>
          <a:bodyPr/>
          <a:lstStyle/>
          <a:p>
            <a:pPr algn="ctr"/>
            <a:fld id="{D39607A7-8386-47DB-8578-DDEDD194E5D4}" type="slidenum">
              <a:rPr lang="en-US" smtClean="0"/>
              <a:pPr algn="ctr"/>
              <a:t>19</a:t>
            </a:fld>
            <a:endParaRPr lang="en-US" dirty="0"/>
          </a:p>
        </p:txBody>
      </p:sp>
      <p:sp>
        <p:nvSpPr>
          <p:cNvPr id="3" name="Content Placeholder 2">
            <a:extLst>
              <a:ext uri="{FF2B5EF4-FFF2-40B4-BE49-F238E27FC236}">
                <a16:creationId xmlns="" xmlns:a16="http://schemas.microsoft.com/office/drawing/2014/main" id="{BABC2CE0-8806-4B2A-A10A-32984D317434}"/>
              </a:ext>
            </a:extLst>
          </p:cNvPr>
          <p:cNvSpPr>
            <a:spLocks noGrp="1"/>
          </p:cNvSpPr>
          <p:nvPr>
            <p:ph type="body" sz="quarter" idx="14"/>
          </p:nvPr>
        </p:nvSpPr>
        <p:spPr>
          <a:xfrm>
            <a:off x="4234526" y="2773680"/>
            <a:ext cx="3111154" cy="2964897"/>
          </a:xfrm>
        </p:spPr>
        <p:txBody>
          <a:bodyPr>
            <a:normAutofit/>
          </a:bodyPr>
          <a:lstStyle/>
          <a:p>
            <a:endParaRPr lang="en-US" dirty="0"/>
          </a:p>
        </p:txBody>
      </p:sp>
      <p:pic>
        <p:nvPicPr>
          <p:cNvPr id="5" name="Picture 4">
            <a:extLst>
              <a:ext uri="{FF2B5EF4-FFF2-40B4-BE49-F238E27FC236}">
                <a16:creationId xmlns="" xmlns:a16="http://schemas.microsoft.com/office/drawing/2014/main" id="{6A3AE865-8849-4F38-A5B4-1BC80A361EE1}"/>
              </a:ext>
            </a:extLst>
          </p:cNvPr>
          <p:cNvPicPr>
            <a:picLocks noChangeAspect="1"/>
          </p:cNvPicPr>
          <p:nvPr/>
        </p:nvPicPr>
        <p:blipFill>
          <a:blip r:embed="rId2"/>
          <a:stretch>
            <a:fillRect/>
          </a:stretch>
        </p:blipFill>
        <p:spPr>
          <a:xfrm>
            <a:off x="3739662" y="2495550"/>
            <a:ext cx="3980921" cy="3480617"/>
          </a:xfrm>
          <a:prstGeom prst="rect">
            <a:avLst/>
          </a:prstGeom>
        </p:spPr>
      </p:pic>
    </p:spTree>
    <p:extLst>
      <p:ext uri="{BB962C8B-B14F-4D97-AF65-F5344CB8AC3E}">
        <p14:creationId xmlns="" xmlns:p14="http://schemas.microsoft.com/office/powerpoint/2010/main" val="3103683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2DF434-28DB-4621-A497-D62C41CE0419}"/>
              </a:ext>
            </a:extLst>
          </p:cNvPr>
          <p:cNvSpPr>
            <a:spLocks noGrp="1"/>
          </p:cNvSpPr>
          <p:nvPr>
            <p:ph type="title"/>
          </p:nvPr>
        </p:nvSpPr>
        <p:spPr>
          <a:xfrm>
            <a:off x="450000" y="126115"/>
            <a:ext cx="3856679" cy="627647"/>
          </a:xfrm>
        </p:spPr>
        <p:txBody>
          <a:bodyPr wrap="square" anchor="b">
            <a:noAutofit/>
          </a:bodyPr>
          <a:lstStyle/>
          <a:p>
            <a:r>
              <a:rPr lang="en-US" sz="3600" dirty="0">
                <a:latin typeface="Bell MT" panose="02020503060305020303" pitchFamily="18" charset="0"/>
              </a:rPr>
              <a:t>AGENDA</a:t>
            </a:r>
          </a:p>
        </p:txBody>
      </p:sp>
      <p:sp>
        <p:nvSpPr>
          <p:cNvPr id="3" name="Content Placeholder 2">
            <a:extLst>
              <a:ext uri="{FF2B5EF4-FFF2-40B4-BE49-F238E27FC236}">
                <a16:creationId xmlns="" xmlns:a16="http://schemas.microsoft.com/office/drawing/2014/main" id="{22788C46-D0BC-4307-AE55-7601A139E7CB}"/>
              </a:ext>
            </a:extLst>
          </p:cNvPr>
          <p:cNvSpPr>
            <a:spLocks noGrp="1"/>
          </p:cNvSpPr>
          <p:nvPr>
            <p:ph idx="13"/>
          </p:nvPr>
        </p:nvSpPr>
        <p:spPr>
          <a:xfrm>
            <a:off x="450000" y="590843"/>
            <a:ext cx="5184680" cy="6141041"/>
          </a:xfrm>
        </p:spPr>
        <p:txBody>
          <a:bodyPr>
            <a:normAutofit fontScale="85000" lnSpcReduction="20000"/>
          </a:bodyPr>
          <a:lstStyle/>
          <a:p>
            <a:endParaRPr lang="en-US" dirty="0"/>
          </a:p>
          <a:p>
            <a:pPr algn="l">
              <a:buFont typeface="Wingdings" panose="05000000000000000000" pitchFamily="2" charset="2"/>
              <a:buChar char="Ø"/>
            </a:pPr>
            <a:r>
              <a:rPr lang="en-US" sz="2200" dirty="0"/>
              <a:t>Introduction</a:t>
            </a:r>
          </a:p>
          <a:p>
            <a:pPr algn="l">
              <a:buFont typeface="Wingdings" panose="05000000000000000000" pitchFamily="2" charset="2"/>
              <a:buChar char="Ø"/>
            </a:pPr>
            <a:r>
              <a:rPr lang="en-US" sz="2200" dirty="0"/>
              <a:t>Purpose</a:t>
            </a:r>
          </a:p>
          <a:p>
            <a:pPr algn="l">
              <a:buFont typeface="Wingdings" panose="05000000000000000000" pitchFamily="2" charset="2"/>
              <a:buChar char="Ø"/>
            </a:pPr>
            <a:r>
              <a:rPr lang="en-US" sz="2200" dirty="0"/>
              <a:t>Existing problem </a:t>
            </a:r>
          </a:p>
          <a:p>
            <a:pPr algn="l">
              <a:buFont typeface="Wingdings" panose="05000000000000000000" pitchFamily="2" charset="2"/>
              <a:buChar char="Ø"/>
            </a:pPr>
            <a:r>
              <a:rPr lang="en-US" sz="2200" dirty="0"/>
              <a:t>Proposed Solution</a:t>
            </a:r>
          </a:p>
          <a:p>
            <a:pPr algn="l">
              <a:buFont typeface="Wingdings" panose="05000000000000000000" pitchFamily="2" charset="2"/>
              <a:buChar char="Ø"/>
            </a:pPr>
            <a:r>
              <a:rPr lang="en-US" sz="2200" dirty="0"/>
              <a:t>Block Diagram</a:t>
            </a:r>
          </a:p>
          <a:p>
            <a:pPr algn="l">
              <a:buFont typeface="Wingdings" panose="05000000000000000000" pitchFamily="2" charset="2"/>
              <a:buChar char="Ø"/>
            </a:pPr>
            <a:r>
              <a:rPr lang="en-US" sz="2200" dirty="0"/>
              <a:t>Software Requirements</a:t>
            </a:r>
          </a:p>
          <a:p>
            <a:pPr algn="l">
              <a:buFont typeface="Wingdings" panose="05000000000000000000" pitchFamily="2" charset="2"/>
              <a:buChar char="Ø"/>
            </a:pPr>
            <a:r>
              <a:rPr lang="en-US" sz="2200" dirty="0"/>
              <a:t>Flowchart </a:t>
            </a:r>
          </a:p>
          <a:p>
            <a:pPr algn="l">
              <a:buFont typeface="Wingdings" panose="05000000000000000000" pitchFamily="2" charset="2"/>
              <a:buChar char="Ø"/>
            </a:pPr>
            <a:r>
              <a:rPr lang="en-US" sz="2200" dirty="0"/>
              <a:t> Result</a:t>
            </a:r>
          </a:p>
          <a:p>
            <a:pPr algn="l">
              <a:buFont typeface="Wingdings" panose="05000000000000000000" pitchFamily="2" charset="2"/>
              <a:buChar char="Ø"/>
            </a:pPr>
            <a:r>
              <a:rPr lang="en-US" sz="2200" dirty="0"/>
              <a:t>Conclusion</a:t>
            </a:r>
          </a:p>
          <a:p>
            <a:pPr algn="l">
              <a:buFont typeface="Wingdings" panose="05000000000000000000" pitchFamily="2" charset="2"/>
              <a:buChar char="Ø"/>
            </a:pPr>
            <a:r>
              <a:rPr lang="en-US" sz="2200" dirty="0"/>
              <a:t>Future scope</a:t>
            </a:r>
          </a:p>
          <a:p>
            <a:pPr algn="l">
              <a:buFont typeface="Wingdings" panose="05000000000000000000" pitchFamily="2" charset="2"/>
              <a:buChar char="Ø"/>
            </a:pPr>
            <a:r>
              <a:rPr lang="en-US" sz="2200" dirty="0"/>
              <a:t>References</a:t>
            </a:r>
          </a:p>
          <a:p>
            <a:pPr marL="0" indent="0">
              <a:buNone/>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endParaRPr lang="en-US" dirty="0"/>
          </a:p>
        </p:txBody>
      </p:sp>
      <p:sp>
        <p:nvSpPr>
          <p:cNvPr id="22" name="Date Placeholder 3">
            <a:extLst>
              <a:ext uri="{FF2B5EF4-FFF2-40B4-BE49-F238E27FC236}">
                <a16:creationId xmlns="" xmlns:a16="http://schemas.microsoft.com/office/drawing/2014/main" id="{4580A8E0-7E68-4241-BB9B-E1FC9341E9CD}"/>
              </a:ext>
            </a:extLst>
          </p:cNvPr>
          <p:cNvSpPr>
            <a:spLocks noGrp="1"/>
          </p:cNvSpPr>
          <p:nvPr>
            <p:ph type="dt" sz="half" idx="10"/>
          </p:nvPr>
        </p:nvSpPr>
        <p:spPr>
          <a:xfrm>
            <a:off x="450000" y="6357168"/>
            <a:ext cx="1480400" cy="461665"/>
          </a:xfrm>
        </p:spPr>
        <p:txBody>
          <a:bodyPr>
            <a:normAutofit/>
          </a:bodyPr>
          <a:lstStyle/>
          <a:p>
            <a:r>
              <a:rPr lang="en-US" dirty="0">
                <a:solidFill>
                  <a:schemeClr val="bg1">
                    <a:lumMod val="85000"/>
                    <a:alpha val="60000"/>
                  </a:schemeClr>
                </a:solidFill>
              </a:rPr>
              <a:t>…..</a:t>
            </a:r>
          </a:p>
        </p:txBody>
      </p:sp>
      <p:sp>
        <p:nvSpPr>
          <p:cNvPr id="23" name="Footer Placeholder 4">
            <a:extLst>
              <a:ext uri="{FF2B5EF4-FFF2-40B4-BE49-F238E27FC236}">
                <a16:creationId xmlns="" xmlns:a16="http://schemas.microsoft.com/office/drawing/2014/main" id="{255CA119-3AE4-4D6A-AB16-C0625CAA473C}"/>
              </a:ext>
            </a:extLst>
          </p:cNvPr>
          <p:cNvSpPr>
            <a:spLocks noGrp="1"/>
          </p:cNvSpPr>
          <p:nvPr>
            <p:ph type="ftr" sz="quarter" idx="11"/>
          </p:nvPr>
        </p:nvSpPr>
        <p:spPr>
          <a:xfrm>
            <a:off x="1996947" y="6357600"/>
            <a:ext cx="6683376" cy="460800"/>
          </a:xfrm>
        </p:spPr>
        <p:txBody>
          <a:bodyPr>
            <a:normAutofit/>
          </a:bodyPr>
          <a:lstStyle/>
          <a:p>
            <a:r>
              <a:rPr lang="en-US" dirty="0">
                <a:solidFill>
                  <a:schemeClr val="bg1">
                    <a:lumMod val="85000"/>
                    <a:alpha val="60000"/>
                  </a:schemeClr>
                </a:solidFill>
              </a:rPr>
              <a:t>….fj</a:t>
            </a:r>
          </a:p>
          <a:p>
            <a:endParaRPr lang="en-US" dirty="0">
              <a:solidFill>
                <a:schemeClr val="bg1">
                  <a:lumMod val="85000"/>
                  <a:alpha val="60000"/>
                </a:schemeClr>
              </a:solidFill>
            </a:endParaRPr>
          </a:p>
        </p:txBody>
      </p:sp>
      <p:sp>
        <p:nvSpPr>
          <p:cNvPr id="24" name="Slide Number Placeholder 5">
            <a:extLst>
              <a:ext uri="{FF2B5EF4-FFF2-40B4-BE49-F238E27FC236}">
                <a16:creationId xmlns="" xmlns:a16="http://schemas.microsoft.com/office/drawing/2014/main" id="{09567CC5-9835-41E1-8AE6-6875430887AD}"/>
              </a:ext>
            </a:extLst>
          </p:cNvPr>
          <p:cNvSpPr>
            <a:spLocks noGrp="1"/>
          </p:cNvSpPr>
          <p:nvPr>
            <p:ph type="sldNum" sz="quarter" idx="12"/>
          </p:nvPr>
        </p:nvSpPr>
        <p:spPr>
          <a:xfrm>
            <a:off x="9982800" y="6357600"/>
            <a:ext cx="1760150" cy="460800"/>
          </a:xfrm>
        </p:spPr>
        <p:txBody>
          <a:bodyPr>
            <a:normAutofit/>
          </a:bodyPr>
          <a:lstStyle/>
          <a:p>
            <a:fld id="{D39607A7-8386-47DB-8578-DDEDD194E5D4}" type="slidenum">
              <a:rPr lang="en-US" smtClean="0"/>
              <a:pPr/>
              <a:t>2</a:t>
            </a:fld>
            <a:endParaRPr lang="en-US" dirty="0"/>
          </a:p>
        </p:txBody>
      </p:sp>
      <p:pic>
        <p:nvPicPr>
          <p:cNvPr id="27" name="Picture Placeholder 26">
            <a:extLst>
              <a:ext uri="{FF2B5EF4-FFF2-40B4-BE49-F238E27FC236}">
                <a16:creationId xmlns="" xmlns:a16="http://schemas.microsoft.com/office/drawing/2014/main" id="{D338A18A-6553-4677-89EC-B5DDB90D885F}"/>
              </a:ext>
            </a:extLst>
          </p:cNvPr>
          <p:cNvPicPr>
            <a:picLocks noGrp="1" noChangeAspect="1"/>
          </p:cNvPicPr>
          <p:nvPr>
            <p:ph type="pic" sz="quarter" idx="14"/>
          </p:nvPr>
        </p:nvPicPr>
        <p:blipFill>
          <a:blip r:embed="rId2"/>
          <a:srcRect l="3486" r="3486"/>
          <a:stretch>
            <a:fillRect/>
          </a:stretch>
        </p:blipFill>
        <p:spPr>
          <a:xfrm>
            <a:off x="5634680" y="39600"/>
            <a:ext cx="6557319" cy="6954324"/>
          </a:xfrm>
        </p:spPr>
      </p:pic>
    </p:spTree>
    <p:extLst>
      <p:ext uri="{BB962C8B-B14F-4D97-AF65-F5344CB8AC3E}">
        <p14:creationId xmlns=""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543F67-9C70-4748-8C0C-3A7863422F99}"/>
              </a:ext>
            </a:extLst>
          </p:cNvPr>
          <p:cNvSpPr>
            <a:spLocks noGrp="1"/>
          </p:cNvSpPr>
          <p:nvPr>
            <p:ph type="title"/>
          </p:nvPr>
        </p:nvSpPr>
        <p:spPr>
          <a:xfrm>
            <a:off x="4056600" y="191660"/>
            <a:ext cx="4078800" cy="1019302"/>
          </a:xfrm>
        </p:spPr>
        <p:txBody>
          <a:bodyPr wrap="square" anchor="b">
            <a:normAutofit/>
          </a:bodyPr>
          <a:lstStyle/>
          <a:p>
            <a:r>
              <a:rPr lang="en-US" dirty="0"/>
              <a:t>Introduction</a:t>
            </a:r>
          </a:p>
        </p:txBody>
      </p:sp>
      <p:sp>
        <p:nvSpPr>
          <p:cNvPr id="3" name="Content Placeholder 2">
            <a:extLst>
              <a:ext uri="{FF2B5EF4-FFF2-40B4-BE49-F238E27FC236}">
                <a16:creationId xmlns="" xmlns:a16="http://schemas.microsoft.com/office/drawing/2014/main" id="{95B371F2-DBA5-415A-82C8-651F587B857A}"/>
              </a:ext>
            </a:extLst>
          </p:cNvPr>
          <p:cNvSpPr>
            <a:spLocks noGrp="1"/>
          </p:cNvSpPr>
          <p:nvPr>
            <p:ph type="body" sz="quarter" idx="13"/>
          </p:nvPr>
        </p:nvSpPr>
        <p:spPr>
          <a:xfrm>
            <a:off x="2191252" y="1349068"/>
            <a:ext cx="8958648" cy="4429698"/>
          </a:xfrm>
        </p:spPr>
        <p:txBody>
          <a:bodyPr>
            <a:noAutofit/>
          </a:bodyPr>
          <a:lstStyle/>
          <a:p>
            <a:pPr algn="just"/>
            <a:r>
              <a:rPr lang="en-US" dirty="0">
                <a:latin typeface="Bookman Old Style" panose="02050604050505020204" pitchFamily="18" charset="0"/>
              </a:rPr>
              <a:t>Essays are considered as one of the main evaluation criteria used by teachers to evaluate student’s performance. Essay evaluation is a time consuming process, a teacher denotes a huge amount of time in evaluation of essays because of its subjectivity. Also because of subjective nature of the essay variation in grades usually occurs. Solution to such problem is automatic essay evaluation. Evaluating essays through computer will help reducing teachers load as well as reduce the variation in grades as a result of human factors. Many system were developed/ proposed to check the writing quality of the essays some of the mentions are Project Essay Grade (PEG), Intelligent Essay Assessor (IEA), Educational Testing service I, Electronic Essay Rater (E-Rater), C-Rater, BETSY, Intelligent Essay Marking System, SEAR, Paperless School free text Marking Engine and Auto mark etc. Most of them are either commercially available or under development</a:t>
            </a:r>
            <a:r>
              <a:rPr lang="en-US" b="1" dirty="0">
                <a:latin typeface="Bookman Old Style" panose="02050604050505020204" pitchFamily="18" charset="0"/>
              </a:rPr>
              <a:t>. </a:t>
            </a:r>
            <a:endParaRPr lang="en-IN" b="1" dirty="0">
              <a:latin typeface="Bookman Old Style" panose="02050604050505020204" pitchFamily="18" charset="0"/>
            </a:endParaRPr>
          </a:p>
          <a:p>
            <a:endParaRPr lang="en-US" dirty="0"/>
          </a:p>
        </p:txBody>
      </p:sp>
      <p:sp>
        <p:nvSpPr>
          <p:cNvPr id="102" name="Date Placeholder 47">
            <a:extLst>
              <a:ext uri="{FF2B5EF4-FFF2-40B4-BE49-F238E27FC236}">
                <a16:creationId xmlns="" xmlns:a16="http://schemas.microsoft.com/office/drawing/2014/main" id="{F956151C-A474-42C6-9D67-B6779EF6B765}"/>
              </a:ext>
            </a:extLst>
          </p:cNvPr>
          <p:cNvSpPr>
            <a:spLocks noGrp="1"/>
          </p:cNvSpPr>
          <p:nvPr>
            <p:ph type="dt" sz="half" idx="10"/>
          </p:nvPr>
        </p:nvSpPr>
        <p:spPr>
          <a:xfrm>
            <a:off x="450000" y="6357168"/>
            <a:ext cx="1760150" cy="461665"/>
          </a:xfrm>
        </p:spPr>
        <p:txBody>
          <a:bodyPr/>
          <a:lstStyle/>
          <a:p>
            <a:r>
              <a:rPr lang="en-US" dirty="0">
                <a:solidFill>
                  <a:schemeClr val="bg1">
                    <a:lumMod val="75000"/>
                    <a:alpha val="60000"/>
                  </a:schemeClr>
                </a:solidFill>
              </a:rPr>
              <a:t>….</a:t>
            </a:r>
          </a:p>
        </p:txBody>
      </p:sp>
      <p:sp>
        <p:nvSpPr>
          <p:cNvPr id="103" name="Footer Placeholder 48">
            <a:extLst>
              <a:ext uri="{FF2B5EF4-FFF2-40B4-BE49-F238E27FC236}">
                <a16:creationId xmlns="" xmlns:a16="http://schemas.microsoft.com/office/drawing/2014/main" id="{EE131F31-1D34-4CC9-8C56-BACFA6C86A48}"/>
              </a:ext>
            </a:extLst>
          </p:cNvPr>
          <p:cNvSpPr>
            <a:spLocks noGrp="1"/>
          </p:cNvSpPr>
          <p:nvPr>
            <p:ph type="ftr" sz="quarter" idx="11"/>
          </p:nvPr>
        </p:nvSpPr>
        <p:spPr>
          <a:xfrm>
            <a:off x="2754312" y="6357600"/>
            <a:ext cx="6683376" cy="460800"/>
          </a:xfrm>
        </p:spPr>
        <p:txBody>
          <a:bodyPr/>
          <a:lstStyle/>
          <a:p>
            <a:r>
              <a:rPr lang="en-US" dirty="0">
                <a:solidFill>
                  <a:schemeClr val="bg1">
                    <a:lumMod val="75000"/>
                    <a:alpha val="60000"/>
                  </a:schemeClr>
                </a:solidFill>
              </a:rPr>
              <a:t>….</a:t>
            </a:r>
          </a:p>
        </p:txBody>
      </p:sp>
      <p:sp>
        <p:nvSpPr>
          <p:cNvPr id="104" name="Slide Number Placeholder 49">
            <a:extLst>
              <a:ext uri="{FF2B5EF4-FFF2-40B4-BE49-F238E27FC236}">
                <a16:creationId xmlns="" xmlns:a16="http://schemas.microsoft.com/office/drawing/2014/main" id="{BC4462F5-98AF-457A-94DC-C44EA835679D}"/>
              </a:ext>
            </a:extLst>
          </p:cNvPr>
          <p:cNvSpPr>
            <a:spLocks noGrp="1"/>
          </p:cNvSpPr>
          <p:nvPr>
            <p:ph type="sldNum" sz="quarter" idx="12"/>
          </p:nvPr>
        </p:nvSpPr>
        <p:spPr>
          <a:xfrm>
            <a:off x="9982800" y="6357600"/>
            <a:ext cx="1760150" cy="460800"/>
          </a:xfrm>
        </p:spPr>
        <p:txBody>
          <a:bodyPr/>
          <a:lstStyle/>
          <a:p>
            <a:r>
              <a:rPr lang="en-US" dirty="0">
                <a:solidFill>
                  <a:schemeClr val="bg1">
                    <a:lumMod val="95000"/>
                    <a:alpha val="60000"/>
                  </a:schemeClr>
                </a:solidFill>
              </a:rPr>
              <a:t>..</a:t>
            </a:r>
          </a:p>
        </p:txBody>
      </p:sp>
    </p:spTree>
    <p:extLst>
      <p:ext uri="{BB962C8B-B14F-4D97-AF65-F5344CB8AC3E}">
        <p14:creationId xmlns=""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A4CE0D-C8E8-4EBC-A46E-F920F9F75433}"/>
              </a:ext>
            </a:extLst>
          </p:cNvPr>
          <p:cNvSpPr>
            <a:spLocks noGrp="1"/>
          </p:cNvSpPr>
          <p:nvPr>
            <p:ph type="title"/>
          </p:nvPr>
        </p:nvSpPr>
        <p:spPr>
          <a:xfrm>
            <a:off x="4056600" y="234779"/>
            <a:ext cx="4078800" cy="1037967"/>
          </a:xfrm>
        </p:spPr>
        <p:txBody>
          <a:bodyPr/>
          <a:lstStyle/>
          <a:p>
            <a:r>
              <a:rPr lang="en-IN" b="1" dirty="0">
                <a:latin typeface="Bell MT" panose="02020503060305020303" pitchFamily="18" charset="0"/>
              </a:rPr>
              <a:t>PURPOSE</a:t>
            </a:r>
            <a:endParaRPr lang="en-IN" dirty="0"/>
          </a:p>
        </p:txBody>
      </p:sp>
      <p:sp>
        <p:nvSpPr>
          <p:cNvPr id="3" name="Text Placeholder 2">
            <a:extLst>
              <a:ext uri="{FF2B5EF4-FFF2-40B4-BE49-F238E27FC236}">
                <a16:creationId xmlns="" xmlns:a16="http://schemas.microsoft.com/office/drawing/2014/main" id="{9DA3728C-B1E4-4FBC-85F0-26411E37C27B}"/>
              </a:ext>
            </a:extLst>
          </p:cNvPr>
          <p:cNvSpPr>
            <a:spLocks noGrp="1"/>
          </p:cNvSpPr>
          <p:nvPr>
            <p:ph type="body" sz="quarter" idx="13"/>
          </p:nvPr>
        </p:nvSpPr>
        <p:spPr>
          <a:xfrm>
            <a:off x="1668162" y="1767017"/>
            <a:ext cx="9106930" cy="4194920"/>
          </a:xfrm>
        </p:spPr>
        <p:txBody>
          <a:bodyPr/>
          <a:lstStyle/>
          <a:p>
            <a:pPr algn="just"/>
            <a:r>
              <a:rPr lang="en-US" sz="1600" dirty="0">
                <a:solidFill>
                  <a:schemeClr val="tx1">
                    <a:lumMod val="95000"/>
                    <a:lumOff val="5000"/>
                    <a:alpha val="60000"/>
                  </a:schemeClr>
                </a:solidFill>
                <a:latin typeface="Bookman Old Style" panose="02050604050505020204" pitchFamily="18" charset="0"/>
                <a:cs typeface="Calibri" panose="020F0502020204030204" pitchFamily="34" charset="0"/>
              </a:rPr>
              <a:t>Essays are one of the most important method for assessing learning and </a:t>
            </a:r>
            <a:r>
              <a:rPr lang="en-US" sz="1600" dirty="0">
                <a:latin typeface="Bookman Old Style" panose="02050604050505020204" pitchFamily="18" charset="0"/>
                <a:cs typeface="Calibri" panose="020F0502020204030204" pitchFamily="34" charset="0"/>
              </a:rPr>
              <a:t>intelligence of a student. </a:t>
            </a:r>
            <a:r>
              <a:rPr lang="en-IN" sz="1600" dirty="0">
                <a:solidFill>
                  <a:schemeClr val="tx1">
                    <a:lumMod val="65000"/>
                    <a:lumOff val="35000"/>
                  </a:schemeClr>
                </a:solidFill>
                <a:effectLst/>
                <a:latin typeface="Bookman Old Style" panose="02050604050505020204" pitchFamily="18" charset="0"/>
                <a:ea typeface="Calibri" panose="020F0502020204030204" pitchFamily="34" charset="0"/>
              </a:rPr>
              <a:t>The automated grading system will not only reduce the time of evaluation but comparing it with human scores will also make the score more realistic. The project aim is to develop a system which grades an essay or a paper without any manual involvement. When an essay is loaded into the proposed grading system, the system accepts the essay given as the input and grades it using deep learning techniques and its layers such as LSTM and dense layers. This proposed system is useful while grading papers in smart schools and educational institutions.</a:t>
            </a:r>
          </a:p>
          <a:p>
            <a:endParaRPr lang="en-IN" dirty="0"/>
          </a:p>
        </p:txBody>
      </p:sp>
    </p:spTree>
    <p:extLst>
      <p:ext uri="{BB962C8B-B14F-4D97-AF65-F5344CB8AC3E}">
        <p14:creationId xmlns="" xmlns:p14="http://schemas.microsoft.com/office/powerpoint/2010/main" val="285038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5437324-1CA5-4C88-96A5-CF3C79D5C2E0}"/>
              </a:ext>
            </a:extLst>
          </p:cNvPr>
          <p:cNvSpPr>
            <a:spLocks noGrp="1"/>
          </p:cNvSpPr>
          <p:nvPr>
            <p:ph type="title"/>
          </p:nvPr>
        </p:nvSpPr>
        <p:spPr>
          <a:xfrm>
            <a:off x="3686175" y="148281"/>
            <a:ext cx="4449225" cy="1099751"/>
          </a:xfrm>
        </p:spPr>
        <p:txBody>
          <a:bodyPr/>
          <a:lstStyle/>
          <a:p>
            <a:r>
              <a:rPr lang="en-IN" sz="3200" b="1" dirty="0">
                <a:latin typeface="Bell MT" panose="02020503060305020303" pitchFamily="18" charset="0"/>
              </a:rPr>
              <a:t>EXISTING PROBLEM</a:t>
            </a:r>
            <a:endParaRPr lang="en-IN" dirty="0"/>
          </a:p>
        </p:txBody>
      </p:sp>
      <p:sp>
        <p:nvSpPr>
          <p:cNvPr id="3" name="Text Placeholder 2">
            <a:extLst>
              <a:ext uri="{FF2B5EF4-FFF2-40B4-BE49-F238E27FC236}">
                <a16:creationId xmlns="" xmlns:a16="http://schemas.microsoft.com/office/drawing/2014/main" id="{03AED5E7-9FF9-40BC-BE09-1FF5B3554326}"/>
              </a:ext>
            </a:extLst>
          </p:cNvPr>
          <p:cNvSpPr>
            <a:spLocks noGrp="1"/>
          </p:cNvSpPr>
          <p:nvPr>
            <p:ph type="body" sz="quarter" idx="13"/>
          </p:nvPr>
        </p:nvSpPr>
        <p:spPr>
          <a:xfrm>
            <a:off x="2298357" y="1705233"/>
            <a:ext cx="7673546" cy="4917990"/>
          </a:xfrm>
        </p:spPr>
        <p:txBody>
          <a:bodyPr/>
          <a:lstStyle/>
          <a:p>
            <a:pPr algn="just"/>
            <a:r>
              <a:rPr lang="en-US" sz="1600" dirty="0">
                <a:effectLst/>
                <a:latin typeface="Bookman Old Style" panose="02050604050505020204" pitchFamily="18" charset="0"/>
                <a:ea typeface="Times New Roman" panose="02020603050405020304" pitchFamily="18" charset="0"/>
                <a:cs typeface="Calibri" panose="020F0502020204030204" pitchFamily="34" charset="0"/>
              </a:rPr>
              <a:t>Data collection was not a problem. A minor problem occurred during cleaning the data like for our model two steps cleaning is required one for converting essay into list of words and second for converting essay into list of sentences. In first case punctuations(like ., ?, !) were not needed in second case punctuations(like ., ?, !) were required to break into sentences. Feature extraction is complicated and lengthy, but no problem occurred. So to  grade the essay there will be a lot of complication like to check spellings, punctuations, sentence formations, and the essay in correct  format and relevant to the question.  So, this is the existing problem and for this we have proposed a particular solution.</a:t>
            </a:r>
            <a:endParaRPr lang="en-IN" sz="1600" dirty="0">
              <a:effectLst/>
              <a:latin typeface="Bookman Old Style" panose="020506040505050202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 xmlns:p14="http://schemas.microsoft.com/office/powerpoint/2010/main" val="3465172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771A35-EF98-4435-A43E-A8A3AED04713}"/>
              </a:ext>
            </a:extLst>
          </p:cNvPr>
          <p:cNvSpPr>
            <a:spLocks noGrp="1"/>
          </p:cNvSpPr>
          <p:nvPr>
            <p:ph type="title"/>
          </p:nvPr>
        </p:nvSpPr>
        <p:spPr>
          <a:xfrm>
            <a:off x="3453063" y="536574"/>
            <a:ext cx="5233737" cy="798932"/>
          </a:xfrm>
        </p:spPr>
        <p:txBody>
          <a:bodyPr/>
          <a:lstStyle/>
          <a:p>
            <a:r>
              <a:rPr lang="en-IN" sz="3200" b="1" dirty="0">
                <a:latin typeface="Bell MT" panose="02020503060305020303" pitchFamily="18" charset="0"/>
              </a:rPr>
              <a:t>PROPOSED SOLUTION</a:t>
            </a:r>
            <a:endParaRPr lang="en-IN" dirty="0"/>
          </a:p>
        </p:txBody>
      </p:sp>
      <p:sp>
        <p:nvSpPr>
          <p:cNvPr id="3" name="Text Placeholder 2">
            <a:extLst>
              <a:ext uri="{FF2B5EF4-FFF2-40B4-BE49-F238E27FC236}">
                <a16:creationId xmlns="" xmlns:a16="http://schemas.microsoft.com/office/drawing/2014/main" id="{DFFEB964-952F-4E82-B464-5A5A99770145}"/>
              </a:ext>
            </a:extLst>
          </p:cNvPr>
          <p:cNvSpPr>
            <a:spLocks noGrp="1"/>
          </p:cNvSpPr>
          <p:nvPr>
            <p:ph type="body" sz="quarter" idx="13"/>
          </p:nvPr>
        </p:nvSpPr>
        <p:spPr>
          <a:xfrm>
            <a:off x="2559897" y="1864895"/>
            <a:ext cx="7291136" cy="3128210"/>
          </a:xfrm>
        </p:spPr>
        <p:txBody>
          <a:bodyPr/>
          <a:lstStyle/>
          <a:p>
            <a:pPr algn="just"/>
            <a:r>
              <a:rPr lang="en-US" sz="1600" dirty="0">
                <a:solidFill>
                  <a:schemeClr val="tx1">
                    <a:lumMod val="65000"/>
                    <a:lumOff val="35000"/>
                  </a:schemeClr>
                </a:solidFill>
                <a:effectLst/>
                <a:latin typeface="Bookman Old Style" panose="02050604050505020204" pitchFamily="18" charset="0"/>
                <a:ea typeface="Times New Roman" panose="02020603050405020304" pitchFamily="18" charset="0"/>
                <a:cs typeface="Calibri" panose="020F0502020204030204" pitchFamily="34" charset="0"/>
              </a:rPr>
              <a:t>We used tensor flow to build our model. We used the baseline model to predict scores for the given essays rather than giving feedback .we then feed these embeddings to the multi layered LSTM .Then we feed the output of the LSTM layer to the fully connected layer. An automated grading system is built with the magical powers of neural networks. Using automation reduces time and effort in evaluation. NLTK libraries for feature extraction and LSTM are used for the learning process</a:t>
            </a: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 xmlns:p14="http://schemas.microsoft.com/office/powerpoint/2010/main" val="2316901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C2294DB-B331-4A7A-8245-32E82D1D968D}"/>
              </a:ext>
            </a:extLst>
          </p:cNvPr>
          <p:cNvSpPr>
            <a:spLocks noGrp="1"/>
          </p:cNvSpPr>
          <p:nvPr>
            <p:ph type="title"/>
          </p:nvPr>
        </p:nvSpPr>
        <p:spPr>
          <a:xfrm>
            <a:off x="3686175" y="385011"/>
            <a:ext cx="4511842" cy="878306"/>
          </a:xfrm>
        </p:spPr>
        <p:txBody>
          <a:bodyPr/>
          <a:lstStyle/>
          <a:p>
            <a:r>
              <a:rPr lang="en-IN" dirty="0"/>
              <a:t>BLOCK DIAGRAM</a:t>
            </a:r>
          </a:p>
        </p:txBody>
      </p:sp>
      <p:sp>
        <p:nvSpPr>
          <p:cNvPr id="3" name="Text Placeholder 2">
            <a:extLst>
              <a:ext uri="{FF2B5EF4-FFF2-40B4-BE49-F238E27FC236}">
                <a16:creationId xmlns="" xmlns:a16="http://schemas.microsoft.com/office/drawing/2014/main" id="{3EB237BA-01A7-4B9C-B489-94A43D0CF6BE}"/>
              </a:ext>
            </a:extLst>
          </p:cNvPr>
          <p:cNvSpPr>
            <a:spLocks noGrp="1"/>
          </p:cNvSpPr>
          <p:nvPr>
            <p:ph type="body" sz="quarter" idx="13"/>
          </p:nvPr>
        </p:nvSpPr>
        <p:spPr>
          <a:xfrm>
            <a:off x="2743200" y="2021305"/>
            <a:ext cx="6653463" cy="3730566"/>
          </a:xfrm>
        </p:spPr>
        <p:txBody>
          <a:bodyPr/>
          <a:lstStyle/>
          <a:p>
            <a:endParaRPr lang="en-IN" dirty="0"/>
          </a:p>
        </p:txBody>
      </p:sp>
      <p:pic>
        <p:nvPicPr>
          <p:cNvPr id="7" name="Picture 6">
            <a:extLst>
              <a:ext uri="{FF2B5EF4-FFF2-40B4-BE49-F238E27FC236}">
                <a16:creationId xmlns="" xmlns:a16="http://schemas.microsoft.com/office/drawing/2014/main" id="{88123B02-940F-4C92-9F46-221AEA9323D0}"/>
              </a:ext>
            </a:extLst>
          </p:cNvPr>
          <p:cNvPicPr>
            <a:picLocks noChangeAspect="1"/>
          </p:cNvPicPr>
          <p:nvPr/>
        </p:nvPicPr>
        <p:blipFill>
          <a:blip r:embed="rId2"/>
          <a:stretch>
            <a:fillRect/>
          </a:stretch>
        </p:blipFill>
        <p:spPr>
          <a:xfrm>
            <a:off x="1792705" y="1638550"/>
            <a:ext cx="8590548" cy="4973265"/>
          </a:xfrm>
          <a:prstGeom prst="rect">
            <a:avLst/>
          </a:prstGeom>
        </p:spPr>
      </p:pic>
    </p:spTree>
    <p:extLst>
      <p:ext uri="{BB962C8B-B14F-4D97-AF65-F5344CB8AC3E}">
        <p14:creationId xmlns="" xmlns:p14="http://schemas.microsoft.com/office/powerpoint/2010/main" val="1804344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28E64E2-4C93-4BD3-974E-9AC53ED07EC0}"/>
              </a:ext>
            </a:extLst>
          </p:cNvPr>
          <p:cNvSpPr>
            <a:spLocks noGrp="1"/>
          </p:cNvSpPr>
          <p:nvPr>
            <p:ph type="title"/>
          </p:nvPr>
        </p:nvSpPr>
        <p:spPr>
          <a:xfrm>
            <a:off x="3202405" y="553453"/>
            <a:ext cx="5787190" cy="926431"/>
          </a:xfrm>
        </p:spPr>
        <p:txBody>
          <a:bodyPr/>
          <a:lstStyle/>
          <a:p>
            <a:r>
              <a:rPr lang="en-IN" dirty="0"/>
              <a:t>SOFTWARE REQUIREMENTS</a:t>
            </a:r>
          </a:p>
        </p:txBody>
      </p:sp>
      <p:sp>
        <p:nvSpPr>
          <p:cNvPr id="3" name="Text Placeholder 2">
            <a:extLst>
              <a:ext uri="{FF2B5EF4-FFF2-40B4-BE49-F238E27FC236}">
                <a16:creationId xmlns="" xmlns:a16="http://schemas.microsoft.com/office/drawing/2014/main" id="{701F80DE-783A-4371-B6E1-4C4F8624FD21}"/>
              </a:ext>
            </a:extLst>
          </p:cNvPr>
          <p:cNvSpPr>
            <a:spLocks noGrp="1"/>
          </p:cNvSpPr>
          <p:nvPr>
            <p:ph type="body" sz="quarter" idx="13"/>
          </p:nvPr>
        </p:nvSpPr>
        <p:spPr>
          <a:xfrm>
            <a:off x="3686174" y="1896036"/>
            <a:ext cx="7111813" cy="4961964"/>
          </a:xfrm>
        </p:spPr>
        <p:txBody>
          <a:bodyPr>
            <a:normAutofit/>
          </a:bodyPr>
          <a:lstStyle/>
          <a:p>
            <a:pPr marL="285750" indent="-285750" algn="just">
              <a:buFont typeface="Wingdings" panose="05000000000000000000" pitchFamily="2" charset="2"/>
              <a:buChar char="q"/>
            </a:pPr>
            <a:r>
              <a:rPr lang="en-IN" sz="1700" dirty="0"/>
              <a:t>Anaconda Navigator</a:t>
            </a:r>
          </a:p>
          <a:p>
            <a:pPr marL="285750" indent="-285750" algn="just">
              <a:buFont typeface="Wingdings" panose="05000000000000000000" pitchFamily="2" charset="2"/>
              <a:buChar char="q"/>
            </a:pPr>
            <a:r>
              <a:rPr lang="en-IN" sz="1700" dirty="0"/>
              <a:t>Jupyter Notebook</a:t>
            </a:r>
          </a:p>
          <a:p>
            <a:pPr marL="285750" indent="-285750" algn="just">
              <a:buFont typeface="Wingdings" panose="05000000000000000000" pitchFamily="2" charset="2"/>
              <a:buChar char="q"/>
            </a:pPr>
            <a:r>
              <a:rPr lang="en-IN" sz="1700" dirty="0"/>
              <a:t>IBM Watson studio</a:t>
            </a:r>
          </a:p>
          <a:p>
            <a:pPr marL="285750" indent="-285750" algn="just">
              <a:buFont typeface="Wingdings" panose="05000000000000000000" pitchFamily="2" charset="2"/>
              <a:buChar char="q"/>
            </a:pPr>
            <a:r>
              <a:rPr lang="en-IN" sz="1700" dirty="0"/>
              <a:t>NLTK</a:t>
            </a:r>
          </a:p>
          <a:p>
            <a:pPr marL="285750" indent="-285750" algn="just">
              <a:buFont typeface="Wingdings" panose="05000000000000000000" pitchFamily="2" charset="2"/>
              <a:buChar char="q"/>
            </a:pPr>
            <a:r>
              <a:rPr lang="en-IN" sz="1700" dirty="0"/>
              <a:t>Machine Learning Tools like</a:t>
            </a:r>
          </a:p>
          <a:p>
            <a:pPr marL="3257550" lvl="6" indent="-285750" algn="just">
              <a:buFont typeface="Wingdings" panose="05000000000000000000" pitchFamily="2" charset="2"/>
              <a:buChar char="Ø"/>
            </a:pPr>
            <a:r>
              <a:rPr lang="en-IN" sz="1900" dirty="0">
                <a:solidFill>
                  <a:schemeClr val="tx1">
                    <a:lumMod val="50000"/>
                    <a:lumOff val="50000"/>
                  </a:schemeClr>
                </a:solidFill>
              </a:rPr>
              <a:t>Scikit Learn</a:t>
            </a:r>
          </a:p>
          <a:p>
            <a:pPr marL="3257550" lvl="6" indent="-285750" algn="just">
              <a:buFont typeface="Wingdings" panose="05000000000000000000" pitchFamily="2" charset="2"/>
              <a:buChar char="Ø"/>
            </a:pPr>
            <a:r>
              <a:rPr lang="en-IN" sz="1900" dirty="0">
                <a:solidFill>
                  <a:schemeClr val="tx1">
                    <a:lumMod val="50000"/>
                    <a:lumOff val="50000"/>
                  </a:schemeClr>
                </a:solidFill>
              </a:rPr>
              <a:t>Vader</a:t>
            </a:r>
          </a:p>
          <a:p>
            <a:pPr marL="3257550" lvl="6" indent="-285750" algn="just">
              <a:buFont typeface="Wingdings" panose="05000000000000000000" pitchFamily="2" charset="2"/>
              <a:buChar char="Ø"/>
            </a:pPr>
            <a:r>
              <a:rPr lang="en-IN" sz="1900" dirty="0">
                <a:solidFill>
                  <a:schemeClr val="tx1">
                    <a:lumMod val="50000"/>
                    <a:lumOff val="50000"/>
                  </a:schemeClr>
                </a:solidFill>
              </a:rPr>
              <a:t>Tensor Flow</a:t>
            </a:r>
          </a:p>
          <a:p>
            <a:pPr marL="3257550" lvl="6" indent="-285750" algn="just">
              <a:buFont typeface="Wingdings" panose="05000000000000000000" pitchFamily="2" charset="2"/>
              <a:buChar char="Ø"/>
            </a:pPr>
            <a:r>
              <a:rPr lang="en-IN" sz="1900" dirty="0">
                <a:solidFill>
                  <a:schemeClr val="tx1">
                    <a:lumMod val="50000"/>
                    <a:lumOff val="50000"/>
                  </a:schemeClr>
                </a:solidFill>
              </a:rPr>
              <a:t>PyEnchant</a:t>
            </a:r>
          </a:p>
          <a:p>
            <a:pPr marL="3257550" lvl="6" indent="-285750" algn="just">
              <a:buFont typeface="Wingdings" panose="05000000000000000000" pitchFamily="2" charset="2"/>
              <a:buChar char="Ø"/>
            </a:pPr>
            <a:r>
              <a:rPr lang="en-IN" sz="1900" dirty="0">
                <a:solidFill>
                  <a:schemeClr val="tx1">
                    <a:lumMod val="50000"/>
                    <a:lumOff val="50000"/>
                  </a:schemeClr>
                </a:solidFill>
              </a:rPr>
              <a:t>Pandas</a:t>
            </a:r>
          </a:p>
          <a:p>
            <a:pPr marL="3257550" lvl="6" indent="-285750" algn="just">
              <a:buFont typeface="Wingdings" panose="05000000000000000000" pitchFamily="2" charset="2"/>
              <a:buChar char="Ø"/>
            </a:pPr>
            <a:r>
              <a:rPr lang="en-IN" sz="1900" dirty="0">
                <a:solidFill>
                  <a:schemeClr val="tx1">
                    <a:lumMod val="50000"/>
                    <a:lumOff val="50000"/>
                  </a:schemeClr>
                </a:solidFill>
              </a:rPr>
              <a:t>Numpy</a:t>
            </a:r>
          </a:p>
        </p:txBody>
      </p:sp>
    </p:spTree>
    <p:extLst>
      <p:ext uri="{BB962C8B-B14F-4D97-AF65-F5344CB8AC3E}">
        <p14:creationId xmlns="" xmlns:p14="http://schemas.microsoft.com/office/powerpoint/2010/main" val="3438108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544276A-60D2-498D-A74D-68A3FCF13896}"/>
              </a:ext>
            </a:extLst>
          </p:cNvPr>
          <p:cNvSpPr>
            <a:spLocks noGrp="1"/>
          </p:cNvSpPr>
          <p:nvPr>
            <p:ph type="title"/>
          </p:nvPr>
        </p:nvSpPr>
        <p:spPr>
          <a:xfrm>
            <a:off x="3686175" y="252663"/>
            <a:ext cx="4819650" cy="1395663"/>
          </a:xfrm>
        </p:spPr>
        <p:txBody>
          <a:bodyPr/>
          <a:lstStyle/>
          <a:p>
            <a:r>
              <a:rPr lang="en-IN" dirty="0"/>
              <a:t>TECHNIQUES</a:t>
            </a:r>
          </a:p>
        </p:txBody>
      </p:sp>
      <p:sp>
        <p:nvSpPr>
          <p:cNvPr id="3" name="Text Placeholder 2">
            <a:extLst>
              <a:ext uri="{FF2B5EF4-FFF2-40B4-BE49-F238E27FC236}">
                <a16:creationId xmlns="" xmlns:a16="http://schemas.microsoft.com/office/drawing/2014/main" id="{A5B49196-DE74-45C9-A981-A3B25A81F302}"/>
              </a:ext>
            </a:extLst>
          </p:cNvPr>
          <p:cNvSpPr>
            <a:spLocks noGrp="1"/>
          </p:cNvSpPr>
          <p:nvPr>
            <p:ph type="body" sz="quarter" idx="13"/>
          </p:nvPr>
        </p:nvSpPr>
        <p:spPr>
          <a:xfrm>
            <a:off x="3200400" y="2346158"/>
            <a:ext cx="6015789" cy="3670408"/>
          </a:xfrm>
        </p:spPr>
        <p:txBody>
          <a:bodyPr/>
          <a:lstStyle/>
          <a:p>
            <a:pPr marL="285750" indent="-285750" algn="l">
              <a:buFont typeface="Courier New" panose="02070309020205020404" pitchFamily="49" charset="0"/>
              <a:buChar char="o"/>
            </a:pPr>
            <a:r>
              <a:rPr lang="en-IN" sz="1700" dirty="0"/>
              <a:t>Recursive feature elimination with cross-validation</a:t>
            </a:r>
          </a:p>
          <a:p>
            <a:pPr marL="285750" indent="-285750" algn="l">
              <a:buFont typeface="Courier New" panose="02070309020205020404" pitchFamily="49" charset="0"/>
              <a:buChar char="o"/>
            </a:pPr>
            <a:r>
              <a:rPr lang="en-IN" sz="1700" dirty="0"/>
              <a:t>Random forest for regression</a:t>
            </a:r>
          </a:p>
          <a:p>
            <a:pPr marL="285750" indent="-285750" algn="l">
              <a:buFont typeface="Courier New" panose="02070309020205020404" pitchFamily="49" charset="0"/>
              <a:buChar char="o"/>
            </a:pPr>
            <a:r>
              <a:rPr lang="en-IN" sz="1700" dirty="0"/>
              <a:t>SVR from Scikit Learn </a:t>
            </a:r>
          </a:p>
          <a:p>
            <a:pPr marL="285750" indent="-285750" algn="l">
              <a:buFont typeface="Courier New" panose="02070309020205020404" pitchFamily="49" charset="0"/>
              <a:buChar char="o"/>
            </a:pPr>
            <a:r>
              <a:rPr lang="en-IN" sz="1700" dirty="0"/>
              <a:t>LSTM from Tensor Flow</a:t>
            </a:r>
          </a:p>
          <a:p>
            <a:pPr marL="285750" indent="-285750" algn="l">
              <a:buFont typeface="Courier New" panose="02070309020205020404" pitchFamily="49" charset="0"/>
              <a:buChar char="o"/>
            </a:pPr>
            <a:r>
              <a:rPr lang="en-IN" sz="1700" dirty="0"/>
              <a:t>AdaBoost from Scikit Learn</a:t>
            </a:r>
          </a:p>
          <a:p>
            <a:pPr marL="285750" indent="-285750">
              <a:buFont typeface="Courier New" panose="02070309020205020404" pitchFamily="49" charset="0"/>
              <a:buChar char="o"/>
            </a:pPr>
            <a:endParaRPr lang="en-IN" dirty="0"/>
          </a:p>
        </p:txBody>
      </p:sp>
    </p:spTree>
    <p:extLst>
      <p:ext uri="{BB962C8B-B14F-4D97-AF65-F5344CB8AC3E}">
        <p14:creationId xmlns="" xmlns:p14="http://schemas.microsoft.com/office/powerpoint/2010/main" val="2948557554"/>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FrostyVTI" id="{DD283BC3-E0B6-4E4B-91CF-F0F54D51BB21}" vid="{3EE220F7-F497-4893-BE1F-7BB1D60742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CF82A0-F4E3-45B7-AF6D-1D89198889C4}">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2579673F-CE33-48F3-A011-3563BBD946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1309999-888E-44BA-A188-888AF21B1F1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Frosted design</Template>
  <TotalTime>248</TotalTime>
  <Words>788</Words>
  <Application>Microsoft Office PowerPoint</Application>
  <PresentationFormat>Custom</PresentationFormat>
  <Paragraphs>73</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FrostyVTI</vt:lpstr>
      <vt:lpstr>IBM WATSON FOR BUILDING AN AUTOMATED ESSAY  GRADING SYSTEM   MINI PROJECT </vt:lpstr>
      <vt:lpstr>AGENDA</vt:lpstr>
      <vt:lpstr>Introduction</vt:lpstr>
      <vt:lpstr>PURPOSE</vt:lpstr>
      <vt:lpstr>EXISTING PROBLEM</vt:lpstr>
      <vt:lpstr>PROPOSED SOLUTION</vt:lpstr>
      <vt:lpstr>BLOCK DIAGRAM</vt:lpstr>
      <vt:lpstr>SOFTWARE REQUIREMENTS</vt:lpstr>
      <vt:lpstr>TECHNIQUES</vt:lpstr>
      <vt:lpstr>FLOW CHART</vt:lpstr>
      <vt:lpstr>Slide 11</vt:lpstr>
      <vt:lpstr>Slide 12</vt:lpstr>
      <vt:lpstr>Slide 13</vt:lpstr>
      <vt:lpstr>Slide 14</vt:lpstr>
      <vt:lpstr>CONCLUSION</vt:lpstr>
      <vt:lpstr>FUTURE SCOPE</vt:lpstr>
      <vt:lpstr>REFERENCES</vt:lpstr>
      <vt:lpstr>SOURCE CODE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THAMMISHETY SOUMYA</dc:creator>
  <cp:lastModifiedBy>Gunda Rohith</cp:lastModifiedBy>
  <cp:revision>8</cp:revision>
  <dcterms:created xsi:type="dcterms:W3CDTF">2021-11-19T05:59:29Z</dcterms:created>
  <dcterms:modified xsi:type="dcterms:W3CDTF">2021-11-20T08:09:32Z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