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927100"/>
            <a:ext cx="9135533" cy="50038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1346200"/>
            <a:ext cx="9135533" cy="41656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1380067"/>
            <a:ext cx="9135533" cy="409786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100" y="1278466"/>
            <a:ext cx="9067800" cy="430106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1346200"/>
            <a:ext cx="9135533" cy="41656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1291167"/>
            <a:ext cx="9135533" cy="427566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3" y="1367366"/>
            <a:ext cx="9135533" cy="412326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M2004J19C</dc:creator>
  <dcterms:created xsi:type="dcterms:W3CDTF">2015-05-11T22:30:45Z</dcterms:created>
  <dcterms:modified xsi:type="dcterms:W3CDTF">2021-11-13T13:41:51Z</dcterms:modified>
</cp:coreProperties>
</file>