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247BB6B-3E1C-4D44-B4D1-6C114008BBC5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00CCFF"/>
    <a:srgbClr val="FF0066"/>
    <a:srgbClr val="A7E8FF"/>
    <a:srgbClr val="7DDDFF"/>
    <a:srgbClr val="A9CBE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702" autoAdjust="0"/>
  </p:normalViewPr>
  <p:slideViewPr>
    <p:cSldViewPr snapToGrid="0">
      <p:cViewPr varScale="1">
        <p:scale>
          <a:sx n="82" d="100"/>
          <a:sy n="82" d="100"/>
        </p:scale>
        <p:origin x="84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95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7C195-A306-4D3B-B99C-3F78ADD17B4E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C7FE1-4B29-4F9A-96EB-4396B4820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74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C7FE1-4B29-4F9A-96EB-4396B4820E9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58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FB09-E10F-FE26-8D75-E6D2FBE13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3E37B-5E36-3A2B-DC12-CB1C625D5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CAA7-40B7-9CAA-76B3-BDCDB9F5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E2F6-936B-4482-8F6D-95EA9069F0A9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203FD-A963-4355-5D3B-1E65518C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9DAFA-D026-6FA1-3D3B-0CFAE767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CE02-E8B0-4989-B0E7-725AEB2D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143F-33A5-4637-3439-767F5EF4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7761C-45D7-6695-6024-12AC4408D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E1E3F-B39A-D15C-32C8-6DF577B7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E2F6-936B-4482-8F6D-95EA9069F0A9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04BFD-1D7B-97C4-66B2-4C4FDDD9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1B1C2-8F0B-A5D2-6FDC-F350EDE0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CE02-E8B0-4989-B0E7-725AEB2D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47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AC5C-3D9E-8722-BFDF-F3F779EDD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5682A-752E-C47E-87CB-94105E24B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C166A-5A07-1BD1-4D7C-15C77216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E2F6-936B-4482-8F6D-95EA9069F0A9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4856-B59A-EDAE-995F-B11FC031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F6A23-4E82-C63D-F527-07BC84F7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CE02-E8B0-4989-B0E7-725AEB2D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84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92D7-125F-CCE5-821A-E479D2CE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A487-CE53-16AD-D1ED-FF14D1D06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214D0-4F39-22DC-9040-EDEADCB3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E2F6-936B-4482-8F6D-95EA9069F0A9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993E1-1EDF-B30B-9FA0-13BC9A5C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D0A06-8862-63A9-0EB0-85D29A8F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CE02-E8B0-4989-B0E7-725AEB2D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90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660C-8633-A398-3344-1DA173CF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E6080-667F-BB53-CFDB-D382A442A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E2DB5-B358-AAD0-4F28-A122294F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E2F6-936B-4482-8F6D-95EA9069F0A9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2597-44C8-2B02-792A-13487018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EB4D2-351B-7D4F-D326-693BF4C6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CE02-E8B0-4989-B0E7-725AEB2D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2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2901-D9BA-7B69-3D7A-4E8A77B0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89ED-84A6-1893-B31A-80C33C120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F96AB-3E2A-2B7A-55E4-F5C8A7EAB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80F96-0B20-86F9-0C67-87F6DF8C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E2F6-936B-4482-8F6D-95EA9069F0A9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F2E19-15EE-8AC9-1166-58A1EBA4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D65DA-6880-9690-AEFB-AD5969C5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CE02-E8B0-4989-B0E7-725AEB2D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8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027D-D9FB-AB9C-7F7F-8B1C0CEF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4D10A-B922-83F5-2EA6-2EE1A1841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D5EC3-FF59-B6F6-BA28-6AE533444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48572-FA3B-6D7C-E286-0DFCCE936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427D6-330A-6BBD-B89B-FB90AA709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5706B-F095-891A-3D6A-01F91CF0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E2F6-936B-4482-8F6D-95EA9069F0A9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B7372-A6DE-0AFA-3D32-8F816D93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05E60-0174-852C-8406-D0C4BADF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CE02-E8B0-4989-B0E7-725AEB2D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7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19AD-EF31-29EE-1F2D-F6EAC583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86DCA-B8D9-3AD9-CBEF-044040FC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E2F6-936B-4482-8F6D-95EA9069F0A9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D4E66-C84A-3415-6B51-9513660E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B83BA-2F4D-7AF9-9346-98104DDE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CE02-E8B0-4989-B0E7-725AEB2D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5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1B7EA-DCFA-7B23-71E6-E1F91F74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E2F6-936B-4482-8F6D-95EA9069F0A9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5B4F5-A783-9813-47CF-EE5B9A90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F4FA6-E9F4-E1FF-6AB6-FF1F28CE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CE02-E8B0-4989-B0E7-725AEB2D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85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7AF3-9030-1697-BE5F-08E73A22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3CBA-E263-D698-AF4E-DC37D930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78BE-78E4-1654-2063-9F5E063D9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BE178-5BA4-CB1A-F16F-4F507F6C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E2F6-936B-4482-8F6D-95EA9069F0A9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8C8ED-F01B-22C8-63A7-A61247D2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F6FA5-7C3A-1F54-32CB-1ED4E628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CE02-E8B0-4989-B0E7-725AEB2D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0371-D7C6-8D92-99D2-228493A7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06F77-2598-1D9C-48A2-96DE9B67C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E8141-83FC-2145-8287-553F8F808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7420B-2B7B-541F-7C52-972D8E3B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E2F6-936B-4482-8F6D-95EA9069F0A9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9114F-A4A4-3CC6-F9A5-3F50FD5B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EE7E1-3AF0-0916-5836-3794BF65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CE02-E8B0-4989-B0E7-725AEB2D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5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35D05-2D2B-C84B-667D-2904D480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DB44E-3A64-1A4D-7C01-64A60DE67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098A-4C6B-310A-A27E-D552C4B38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7E2F6-936B-4482-8F6D-95EA9069F0A9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B0641-F43A-A6B3-F318-72B8B8B9F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C99CE-601F-6751-52D5-45CD58296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CE02-E8B0-4989-B0E7-725AEB2D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29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kenscourses.com/tc101fall2016/syndicated/week-4-plan/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omoyan.net/android/kotlin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r ">
            <a:extLst>
              <a:ext uri="{FF2B5EF4-FFF2-40B4-BE49-F238E27FC236}">
                <a16:creationId xmlns:a16="http://schemas.microsoft.com/office/drawing/2014/main" id="{884464EA-B702-0417-2898-E3895DB5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02" y="3429000"/>
            <a:ext cx="559836" cy="55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gn ">
            <a:extLst>
              <a:ext uri="{FF2B5EF4-FFF2-40B4-BE49-F238E27FC236}">
                <a16:creationId xmlns:a16="http://schemas.microsoft.com/office/drawing/2014/main" id="{C85D7789-542B-86C7-6EE7-0E37CB8D7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289" y="2688771"/>
            <a:ext cx="650032" cy="65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0EA987-D83E-8CD9-A879-590097FBE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266930" y="3405334"/>
            <a:ext cx="611189" cy="607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89248A-F106-7AF6-FF00-C718B6FA53F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0647" t="13199" r="28578" b="32456"/>
          <a:stretch/>
        </p:blipFill>
        <p:spPr>
          <a:xfrm>
            <a:off x="1984585" y="2611016"/>
            <a:ext cx="805543" cy="805543"/>
          </a:xfrm>
          <a:prstGeom prst="rect">
            <a:avLst/>
          </a:prstGeom>
        </p:spPr>
      </p:pic>
      <p:pic>
        <p:nvPicPr>
          <p:cNvPr id="1040" name="Picture 16" descr="Mobile app ">
            <a:extLst>
              <a:ext uri="{FF2B5EF4-FFF2-40B4-BE49-F238E27FC236}">
                <a16:creationId xmlns:a16="http://schemas.microsoft.com/office/drawing/2014/main" id="{09B6A314-57A8-2A78-E791-BD3710B9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85" y="4038600"/>
            <a:ext cx="735563" cy="73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854C1D-8285-D608-81BF-BC9452467259}"/>
              </a:ext>
            </a:extLst>
          </p:cNvPr>
          <p:cNvCxnSpPr>
            <a:stCxn id="1026" idx="3"/>
            <a:endCxn id="11" idx="1"/>
          </p:cNvCxnSpPr>
          <p:nvPr/>
        </p:nvCxnSpPr>
        <p:spPr>
          <a:xfrm flipV="1">
            <a:off x="1200538" y="3013788"/>
            <a:ext cx="784047" cy="695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BD95EB1-DAE5-B553-CF6E-A0F09AB7212E}"/>
              </a:ext>
            </a:extLst>
          </p:cNvPr>
          <p:cNvCxnSpPr>
            <a:stCxn id="1026" idx="3"/>
            <a:endCxn id="1040" idx="1"/>
          </p:cNvCxnSpPr>
          <p:nvPr/>
        </p:nvCxnSpPr>
        <p:spPr>
          <a:xfrm>
            <a:off x="1200538" y="3708918"/>
            <a:ext cx="867747" cy="697464"/>
          </a:xfrm>
          <a:prstGeom prst="bentConnector3">
            <a:avLst>
              <a:gd name="adj1" fmla="val 45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46B095-B0CB-ABE7-4838-00B358D044B0}"/>
              </a:ext>
            </a:extLst>
          </p:cNvPr>
          <p:cNvCxnSpPr>
            <a:stCxn id="11" idx="3"/>
            <a:endCxn id="1030" idx="1"/>
          </p:cNvCxnSpPr>
          <p:nvPr/>
        </p:nvCxnSpPr>
        <p:spPr>
          <a:xfrm flipV="1">
            <a:off x="2790128" y="3013787"/>
            <a:ext cx="10661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18D46C1-1F1D-9F6C-C767-D9E35CB6982D}"/>
              </a:ext>
            </a:extLst>
          </p:cNvPr>
          <p:cNvCxnSpPr>
            <a:stCxn id="1040" idx="3"/>
            <a:endCxn id="8" idx="1"/>
          </p:cNvCxnSpPr>
          <p:nvPr/>
        </p:nvCxnSpPr>
        <p:spPr>
          <a:xfrm flipV="1">
            <a:off x="2803848" y="3708918"/>
            <a:ext cx="2463082" cy="697464"/>
          </a:xfrm>
          <a:prstGeom prst="bentConnector3">
            <a:avLst>
              <a:gd name="adj1" fmla="val 84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59C4F9B-B4D8-4F94-C272-63140509519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06320" y="3013787"/>
            <a:ext cx="760610" cy="6951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B6C4892-232D-AB3D-5CF8-3E24CF908B09}"/>
              </a:ext>
            </a:extLst>
          </p:cNvPr>
          <p:cNvSpPr/>
          <p:nvPr/>
        </p:nvSpPr>
        <p:spPr>
          <a:xfrm>
            <a:off x="1335404" y="3364231"/>
            <a:ext cx="216231" cy="197342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4E582E-69F8-A6EB-7359-D2916CD54A37}"/>
              </a:ext>
            </a:extLst>
          </p:cNvPr>
          <p:cNvSpPr/>
          <p:nvPr/>
        </p:nvSpPr>
        <p:spPr>
          <a:xfrm>
            <a:off x="1332722" y="4064881"/>
            <a:ext cx="216231" cy="197342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2E2662-8D34-9616-AA80-5AA23DC076DD}"/>
              </a:ext>
            </a:extLst>
          </p:cNvPr>
          <p:cNvSpPr txBox="1"/>
          <p:nvPr/>
        </p:nvSpPr>
        <p:spPr>
          <a:xfrm>
            <a:off x="2660031" y="2813732"/>
            <a:ext cx="11962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/>
              <a:t>Register using a new email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5B7EA5-5412-B2BE-CFFC-715F0D5C4F5D}"/>
              </a:ext>
            </a:extLst>
          </p:cNvPr>
          <p:cNvSpPr txBox="1"/>
          <p:nvPr/>
        </p:nvSpPr>
        <p:spPr>
          <a:xfrm>
            <a:off x="2655751" y="3013787"/>
            <a:ext cx="12631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/>
              <a:t>Use an existing email to login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C1037B-C578-5D49-EDFC-C1739DAC2B99}"/>
              </a:ext>
            </a:extLst>
          </p:cNvPr>
          <p:cNvSpPr txBox="1"/>
          <p:nvPr/>
        </p:nvSpPr>
        <p:spPr>
          <a:xfrm>
            <a:off x="2777971" y="4230931"/>
            <a:ext cx="17845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/>
              <a:t>Check authentication status of the token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0CDDB5-8634-92E6-5BC1-F16277DECE8E}"/>
              </a:ext>
            </a:extLst>
          </p:cNvPr>
          <p:cNvSpPr txBox="1"/>
          <p:nvPr/>
        </p:nvSpPr>
        <p:spPr>
          <a:xfrm>
            <a:off x="2777971" y="4367365"/>
            <a:ext cx="17845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/>
              <a:t>Login if the token is still valid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81B3C1-A24A-A705-77EC-007BB0C7498D}"/>
              </a:ext>
            </a:extLst>
          </p:cNvPr>
          <p:cNvSpPr txBox="1"/>
          <p:nvPr/>
        </p:nvSpPr>
        <p:spPr>
          <a:xfrm>
            <a:off x="4960772" y="4029354"/>
            <a:ext cx="12235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/>
              <a:t>Main App</a:t>
            </a:r>
          </a:p>
          <a:p>
            <a:pPr algn="ctr"/>
            <a:r>
              <a:rPr lang="en-IN" sz="900" dirty="0"/>
              <a:t>Launch the homepage of our app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0B1DD94-D5EA-7B37-6C62-768794FFC37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92" t="15220" r="16624"/>
          <a:stretch/>
        </p:blipFill>
        <p:spPr>
          <a:xfrm>
            <a:off x="6925072" y="3355878"/>
            <a:ext cx="668882" cy="697464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894DD0-4B81-2A9F-F802-E8B945F958C9}"/>
              </a:ext>
            </a:extLst>
          </p:cNvPr>
          <p:cNvCxnSpPr>
            <a:stCxn id="8" idx="3"/>
            <a:endCxn id="45" idx="1"/>
          </p:cNvCxnSpPr>
          <p:nvPr/>
        </p:nvCxnSpPr>
        <p:spPr>
          <a:xfrm flipV="1">
            <a:off x="5878119" y="3704610"/>
            <a:ext cx="1046953" cy="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796FE-3650-7049-9C84-8A146FFDAFAB}"/>
              </a:ext>
            </a:extLst>
          </p:cNvPr>
          <p:cNvSpPr txBox="1"/>
          <p:nvPr/>
        </p:nvSpPr>
        <p:spPr>
          <a:xfrm>
            <a:off x="6786416" y="3012917"/>
            <a:ext cx="94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User interacts with frontend</a:t>
            </a:r>
          </a:p>
        </p:txBody>
      </p:sp>
      <p:pic>
        <p:nvPicPr>
          <p:cNvPr id="1048" name="Picture 24" descr="Android ">
            <a:extLst>
              <a:ext uri="{FF2B5EF4-FFF2-40B4-BE49-F238E27FC236}">
                <a16:creationId xmlns:a16="http://schemas.microsoft.com/office/drawing/2014/main" id="{505C1629-D2B1-1CCD-C7AC-616EC5079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364" y="3338803"/>
            <a:ext cx="697464" cy="69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FA086B-F2DE-9996-0AC8-2142A9525DAB}"/>
              </a:ext>
            </a:extLst>
          </p:cNvPr>
          <p:cNvCxnSpPr>
            <a:stCxn id="45" idx="3"/>
            <a:endCxn id="1048" idx="1"/>
          </p:cNvCxnSpPr>
          <p:nvPr/>
        </p:nvCxnSpPr>
        <p:spPr>
          <a:xfrm flipV="1">
            <a:off x="7593954" y="3687535"/>
            <a:ext cx="1309410" cy="1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1CBF50B-1D1B-667E-C8BD-339157097C9C}"/>
              </a:ext>
            </a:extLst>
          </p:cNvPr>
          <p:cNvSpPr txBox="1"/>
          <p:nvPr/>
        </p:nvSpPr>
        <p:spPr>
          <a:xfrm>
            <a:off x="5821958" y="3681232"/>
            <a:ext cx="1126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rendering the UI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D14340-525A-93EF-3316-F39FDCD25420}"/>
              </a:ext>
            </a:extLst>
          </p:cNvPr>
          <p:cNvSpPr txBox="1"/>
          <p:nvPr/>
        </p:nvSpPr>
        <p:spPr>
          <a:xfrm>
            <a:off x="8673637" y="4029354"/>
            <a:ext cx="11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Utilise multiple android libraries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044696-BEE6-7B65-6AB6-36D14B56ADA6}"/>
              </a:ext>
            </a:extLst>
          </p:cNvPr>
          <p:cNvSpPr txBox="1"/>
          <p:nvPr/>
        </p:nvSpPr>
        <p:spPr>
          <a:xfrm>
            <a:off x="7593954" y="3729865"/>
            <a:ext cx="1361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calls the Android system API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29169C-A1C8-9041-E796-6C559A901883}"/>
              </a:ext>
            </a:extLst>
          </p:cNvPr>
          <p:cNvCxnSpPr>
            <a:cxnSpLocks/>
            <a:stCxn id="1048" idx="3"/>
            <a:endCxn id="54" idx="1"/>
          </p:cNvCxnSpPr>
          <p:nvPr/>
        </p:nvCxnSpPr>
        <p:spPr>
          <a:xfrm>
            <a:off x="9600828" y="3687535"/>
            <a:ext cx="914696" cy="65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65E9E0-4DD1-C795-961C-CEC5F8FC5084}"/>
              </a:ext>
            </a:extLst>
          </p:cNvPr>
          <p:cNvCxnSpPr>
            <a:cxnSpLocks/>
          </p:cNvCxnSpPr>
          <p:nvPr/>
        </p:nvCxnSpPr>
        <p:spPr>
          <a:xfrm flipH="1">
            <a:off x="7589313" y="3736638"/>
            <a:ext cx="1309410" cy="1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F246FC3E-AB5E-4B61-AC58-16E2DA77662B}"/>
              </a:ext>
            </a:extLst>
          </p:cNvPr>
          <p:cNvGrpSpPr/>
          <p:nvPr/>
        </p:nvGrpSpPr>
        <p:grpSpPr>
          <a:xfrm>
            <a:off x="10232168" y="4105086"/>
            <a:ext cx="1153834" cy="864198"/>
            <a:chOff x="9816183" y="5246652"/>
            <a:chExt cx="1153834" cy="864198"/>
          </a:xfrm>
        </p:grpSpPr>
        <p:pic>
          <p:nvPicPr>
            <p:cNvPr id="54" name="Picture 26" descr="Folder ">
              <a:extLst>
                <a:ext uri="{FF2B5EF4-FFF2-40B4-BE49-F238E27FC236}">
                  <a16:creationId xmlns:a16="http://schemas.microsoft.com/office/drawing/2014/main" id="{0B9ED11D-E71B-F639-D716-04B09C6A3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9539" y="5246652"/>
              <a:ext cx="587122" cy="482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1D9AFD-FA33-A2C2-B91A-59F997F42D35}"/>
                </a:ext>
              </a:extLst>
            </p:cNvPr>
            <p:cNvSpPr txBox="1"/>
            <p:nvPr/>
          </p:nvSpPr>
          <p:spPr>
            <a:xfrm>
              <a:off x="9816183" y="5741518"/>
              <a:ext cx="1153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dirty="0"/>
                <a:t>Notifications - </a:t>
              </a:r>
              <a:r>
                <a:rPr lang="en-IN" sz="900" dirty="0" err="1"/>
                <a:t>AndroidX</a:t>
              </a:r>
              <a:r>
                <a:rPr lang="en-IN" sz="900" dirty="0"/>
                <a:t> Core</a:t>
              </a:r>
            </a:p>
          </p:txBody>
        </p: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CFEDD73D-C3C7-F293-D7D0-10AFE57F213C}"/>
              </a:ext>
            </a:extLst>
          </p:cNvPr>
          <p:cNvGrpSpPr/>
          <p:nvPr/>
        </p:nvGrpSpPr>
        <p:grpSpPr>
          <a:xfrm>
            <a:off x="6879295" y="5377080"/>
            <a:ext cx="760431" cy="918899"/>
            <a:chOff x="6332130" y="5741518"/>
            <a:chExt cx="760431" cy="918899"/>
          </a:xfrm>
        </p:grpSpPr>
        <p:pic>
          <p:nvPicPr>
            <p:cNvPr id="1052" name="Picture 28" descr="Database ">
              <a:extLst>
                <a:ext uri="{FF2B5EF4-FFF2-40B4-BE49-F238E27FC236}">
                  <a16:creationId xmlns:a16="http://schemas.microsoft.com/office/drawing/2014/main" id="{F523541D-BEB1-D4CE-CD7E-1071D1ADE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6254" y="5741518"/>
              <a:ext cx="552181" cy="55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4C53D090-D8F6-FF74-AE8D-2D1C8380FFC3}"/>
                </a:ext>
              </a:extLst>
            </p:cNvPr>
            <p:cNvSpPr txBox="1"/>
            <p:nvPr/>
          </p:nvSpPr>
          <p:spPr>
            <a:xfrm>
              <a:off x="6332130" y="6229530"/>
              <a:ext cx="7604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/>
                <a:t>SQLite </a:t>
              </a:r>
            </a:p>
            <a:p>
              <a:pPr algn="ctr"/>
              <a:r>
                <a:rPr lang="en-IN" sz="1100" dirty="0"/>
                <a:t>Database</a:t>
              </a:r>
            </a:p>
          </p:txBody>
        </p:sp>
      </p:grpSp>
      <p:sp>
        <p:nvSpPr>
          <p:cNvPr id="1036" name="Rectangle: Rounded Corners 1035">
            <a:extLst>
              <a:ext uri="{FF2B5EF4-FFF2-40B4-BE49-F238E27FC236}">
                <a16:creationId xmlns:a16="http://schemas.microsoft.com/office/drawing/2014/main" id="{A2F5170C-79ED-105C-3438-734B6DB1598A}"/>
              </a:ext>
            </a:extLst>
          </p:cNvPr>
          <p:cNvSpPr/>
          <p:nvPr/>
        </p:nvSpPr>
        <p:spPr>
          <a:xfrm>
            <a:off x="6851741" y="4537185"/>
            <a:ext cx="815541" cy="3133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Models &amp;</a:t>
            </a: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Controllers</a:t>
            </a:r>
          </a:p>
        </p:txBody>
      </p: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4AF4C78E-4488-1E4A-CD6D-36CE1A46D433}"/>
              </a:ext>
            </a:extLst>
          </p:cNvPr>
          <p:cNvCxnSpPr>
            <a:stCxn id="45" idx="2"/>
            <a:endCxn id="1036" idx="0"/>
          </p:cNvCxnSpPr>
          <p:nvPr/>
        </p:nvCxnSpPr>
        <p:spPr>
          <a:xfrm flipH="1">
            <a:off x="7259512" y="4053342"/>
            <a:ext cx="1" cy="483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C79BE945-AA6C-982F-084D-108552306034}"/>
              </a:ext>
            </a:extLst>
          </p:cNvPr>
          <p:cNvCxnSpPr>
            <a:stCxn id="1036" idx="2"/>
            <a:endCxn id="1052" idx="0"/>
          </p:cNvCxnSpPr>
          <p:nvPr/>
        </p:nvCxnSpPr>
        <p:spPr>
          <a:xfrm flipH="1">
            <a:off x="7259510" y="4850487"/>
            <a:ext cx="2" cy="526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19F3D185-89E1-E937-EA8F-ECC8A1CDAC65}"/>
              </a:ext>
            </a:extLst>
          </p:cNvPr>
          <p:cNvGrpSpPr/>
          <p:nvPr/>
        </p:nvGrpSpPr>
        <p:grpSpPr>
          <a:xfrm>
            <a:off x="10232168" y="2697375"/>
            <a:ext cx="1153834" cy="725698"/>
            <a:chOff x="9816183" y="5246652"/>
            <a:chExt cx="1153834" cy="725698"/>
          </a:xfrm>
        </p:grpSpPr>
        <p:pic>
          <p:nvPicPr>
            <p:cNvPr id="1063" name="Picture 26" descr="Folder ">
              <a:extLst>
                <a:ext uri="{FF2B5EF4-FFF2-40B4-BE49-F238E27FC236}">
                  <a16:creationId xmlns:a16="http://schemas.microsoft.com/office/drawing/2014/main" id="{276C69FD-5784-452E-1BA4-41D34AA4C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9539" y="5246652"/>
              <a:ext cx="587122" cy="482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2D1D87EF-CC1E-2D8F-2313-E9FBE612C45D}"/>
                </a:ext>
              </a:extLst>
            </p:cNvPr>
            <p:cNvSpPr txBox="1"/>
            <p:nvPr/>
          </p:nvSpPr>
          <p:spPr>
            <a:xfrm>
              <a:off x="9816183" y="5741518"/>
              <a:ext cx="11538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dirty="0"/>
                <a:t>Graphs – </a:t>
              </a:r>
              <a:r>
                <a:rPr lang="en-IN" sz="900" dirty="0" err="1"/>
                <a:t>Charts.kt</a:t>
              </a:r>
              <a:endParaRPr lang="en-IN" sz="900" dirty="0"/>
            </a:p>
          </p:txBody>
        </p:sp>
      </p:grp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14A0D9BB-5DF7-96EC-F4BB-32BD2DCDE38C}"/>
              </a:ext>
            </a:extLst>
          </p:cNvPr>
          <p:cNvCxnSpPr>
            <a:stCxn id="1048" idx="3"/>
            <a:endCxn id="1063" idx="1"/>
          </p:cNvCxnSpPr>
          <p:nvPr/>
        </p:nvCxnSpPr>
        <p:spPr>
          <a:xfrm flipV="1">
            <a:off x="9600828" y="2938622"/>
            <a:ext cx="914696" cy="7489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0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FFBCB-DC35-A302-EF47-29654874360B}"/>
              </a:ext>
            </a:extLst>
          </p:cNvPr>
          <p:cNvSpPr/>
          <p:nvPr/>
        </p:nvSpPr>
        <p:spPr>
          <a:xfrm>
            <a:off x="6928485" y="3036325"/>
            <a:ext cx="1442720" cy="487680"/>
          </a:xfrm>
          <a:prstGeom prst="roundRect">
            <a:avLst/>
          </a:prstGeom>
          <a:solidFill>
            <a:srgbClr val="A7E8FF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Launch App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3105E4-1A26-9099-343D-546E44D742E2}"/>
              </a:ext>
            </a:extLst>
          </p:cNvPr>
          <p:cNvSpPr/>
          <p:nvPr/>
        </p:nvSpPr>
        <p:spPr>
          <a:xfrm>
            <a:off x="3375025" y="3076442"/>
            <a:ext cx="1617980" cy="406400"/>
          </a:xfrm>
          <a:prstGeom prst="roundRect">
            <a:avLst/>
          </a:prstGeom>
          <a:solidFill>
            <a:srgbClr val="A7E8FF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Handle authentication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989283-24A4-E13B-62D7-3FC6FFC05168}"/>
              </a:ext>
            </a:extLst>
          </p:cNvPr>
          <p:cNvSpPr/>
          <p:nvPr/>
        </p:nvSpPr>
        <p:spPr>
          <a:xfrm>
            <a:off x="235779" y="3076441"/>
            <a:ext cx="1617980" cy="406400"/>
          </a:xfrm>
          <a:prstGeom prst="roundRect">
            <a:avLst/>
          </a:prstGeom>
          <a:solidFill>
            <a:srgbClr val="A7E8FF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Home Page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9B3E82-7A17-283E-9694-356B9176AB4D}"/>
              </a:ext>
            </a:extLst>
          </p:cNvPr>
          <p:cNvSpPr/>
          <p:nvPr/>
        </p:nvSpPr>
        <p:spPr>
          <a:xfrm>
            <a:off x="3375025" y="1955173"/>
            <a:ext cx="1617980" cy="406400"/>
          </a:xfrm>
          <a:prstGeom prst="roundRect">
            <a:avLst/>
          </a:prstGeom>
          <a:solidFill>
            <a:srgbClr val="A7E8FF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Login/Register Page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89DB45-F6BC-3CAC-02B5-A8DEC71E5506}"/>
              </a:ext>
            </a:extLst>
          </p:cNvPr>
          <p:cNvSpPr/>
          <p:nvPr/>
        </p:nvSpPr>
        <p:spPr>
          <a:xfrm>
            <a:off x="6840855" y="1955698"/>
            <a:ext cx="1617980" cy="406400"/>
          </a:xfrm>
          <a:prstGeom prst="roundRect">
            <a:avLst/>
          </a:prstGeom>
          <a:solidFill>
            <a:srgbClr val="A7E8FF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Firebase Auth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C784C8F-E18E-2A11-9974-86132FF050AF}"/>
              </a:ext>
            </a:extLst>
          </p:cNvPr>
          <p:cNvSpPr/>
          <p:nvPr/>
        </p:nvSpPr>
        <p:spPr>
          <a:xfrm>
            <a:off x="1347984" y="4197709"/>
            <a:ext cx="1617980" cy="406400"/>
          </a:xfrm>
          <a:prstGeom prst="roundRect">
            <a:avLst/>
          </a:prstGeom>
          <a:solidFill>
            <a:srgbClr val="A7E8FF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Add Expense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18481A-5B14-766D-78BF-BAB84DF3A074}"/>
              </a:ext>
            </a:extLst>
          </p:cNvPr>
          <p:cNvSpPr/>
          <p:nvPr/>
        </p:nvSpPr>
        <p:spPr>
          <a:xfrm>
            <a:off x="1347984" y="4807308"/>
            <a:ext cx="1617980" cy="406400"/>
          </a:xfrm>
          <a:prstGeom prst="roundRect">
            <a:avLst/>
          </a:prstGeom>
          <a:solidFill>
            <a:srgbClr val="A7E8FF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Set Limit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B5EE649-157C-3A33-7E17-CCA30B30BFD8}"/>
              </a:ext>
            </a:extLst>
          </p:cNvPr>
          <p:cNvSpPr/>
          <p:nvPr/>
        </p:nvSpPr>
        <p:spPr>
          <a:xfrm>
            <a:off x="1347984" y="5416907"/>
            <a:ext cx="1617980" cy="406400"/>
          </a:xfrm>
          <a:prstGeom prst="roundRect">
            <a:avLst/>
          </a:prstGeom>
          <a:solidFill>
            <a:srgbClr val="A7E8FF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View Records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7E61106-3D12-6233-E316-1CE1F98D33D3}"/>
              </a:ext>
            </a:extLst>
          </p:cNvPr>
          <p:cNvSpPr/>
          <p:nvPr/>
        </p:nvSpPr>
        <p:spPr>
          <a:xfrm>
            <a:off x="6452235" y="4729382"/>
            <a:ext cx="1197610" cy="562252"/>
          </a:xfrm>
          <a:prstGeom prst="roundRect">
            <a:avLst/>
          </a:prstGeom>
          <a:solidFill>
            <a:srgbClr val="A7E8FF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2DF326-3685-756A-34D3-6EEC5EEC9A3B}"/>
              </a:ext>
            </a:extLst>
          </p:cNvPr>
          <p:cNvSpPr/>
          <p:nvPr/>
        </p:nvSpPr>
        <p:spPr>
          <a:xfrm>
            <a:off x="4425950" y="4197709"/>
            <a:ext cx="1617980" cy="406400"/>
          </a:xfrm>
          <a:prstGeom prst="roundRect">
            <a:avLst/>
          </a:prstGeom>
          <a:solidFill>
            <a:srgbClr val="A7E8FF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Expense 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FF8FE4B-7426-9DEB-312D-34CB8951429F}"/>
              </a:ext>
            </a:extLst>
          </p:cNvPr>
          <p:cNvSpPr/>
          <p:nvPr/>
        </p:nvSpPr>
        <p:spPr>
          <a:xfrm>
            <a:off x="4590542" y="5424027"/>
            <a:ext cx="1401826" cy="406400"/>
          </a:xfrm>
          <a:prstGeom prst="roundRect">
            <a:avLst/>
          </a:prstGeom>
          <a:solidFill>
            <a:srgbClr val="A7E8FF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Records Model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58A26A-FA2E-3744-68CD-6E3896FAF67F}"/>
              </a:ext>
            </a:extLst>
          </p:cNvPr>
          <p:cNvCxnSpPr>
            <a:stCxn id="21" idx="3"/>
            <a:endCxn id="27" idx="1"/>
          </p:cNvCxnSpPr>
          <p:nvPr/>
        </p:nvCxnSpPr>
        <p:spPr>
          <a:xfrm>
            <a:off x="2965964" y="4400909"/>
            <a:ext cx="1459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17F75F-7B92-381D-3278-A296023E4871}"/>
              </a:ext>
            </a:extLst>
          </p:cNvPr>
          <p:cNvSpPr txBox="1"/>
          <p:nvPr/>
        </p:nvSpPr>
        <p:spPr>
          <a:xfrm>
            <a:off x="3247390" y="4048805"/>
            <a:ext cx="9366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FF0066"/>
                </a:solidFill>
              </a:rPr>
              <a:t>Item Name,</a:t>
            </a:r>
          </a:p>
          <a:p>
            <a:pPr algn="ctr"/>
            <a:r>
              <a:rPr lang="en-IN" sz="1200" dirty="0">
                <a:solidFill>
                  <a:srgbClr val="FF0066"/>
                </a:solidFill>
              </a:rPr>
              <a:t>Quantity,</a:t>
            </a:r>
          </a:p>
          <a:p>
            <a:pPr algn="ctr"/>
            <a:r>
              <a:rPr lang="en-IN" sz="1200" dirty="0">
                <a:solidFill>
                  <a:srgbClr val="FF0066"/>
                </a:solidFill>
              </a:rPr>
              <a:t>Cost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4306B6-7760-F856-AB71-4D516F26DE22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2965964" y="5620107"/>
            <a:ext cx="1624578" cy="712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69EAB5-79BF-1025-5DFC-051D62A412F1}"/>
              </a:ext>
            </a:extLst>
          </p:cNvPr>
          <p:cNvSpPr txBox="1"/>
          <p:nvPr/>
        </p:nvSpPr>
        <p:spPr>
          <a:xfrm>
            <a:off x="3167251" y="5389674"/>
            <a:ext cx="11635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FF0066"/>
                </a:solidFill>
              </a:rPr>
              <a:t>Name, Cost,</a:t>
            </a:r>
          </a:p>
          <a:p>
            <a:pPr algn="ctr"/>
            <a:r>
              <a:rPr lang="en-IN" sz="1200" dirty="0">
                <a:solidFill>
                  <a:srgbClr val="FF0066"/>
                </a:solidFill>
              </a:rPr>
              <a:t>Date, Details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705B046-F4BD-0195-145D-DDF00AE259A3}"/>
              </a:ext>
            </a:extLst>
          </p:cNvPr>
          <p:cNvCxnSpPr>
            <a:stCxn id="27" idx="3"/>
            <a:endCxn id="26" idx="0"/>
          </p:cNvCxnSpPr>
          <p:nvPr/>
        </p:nvCxnSpPr>
        <p:spPr>
          <a:xfrm>
            <a:off x="6043930" y="4400909"/>
            <a:ext cx="1007110" cy="328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A31DB39-41D9-6438-73A8-8351A4A57B99}"/>
              </a:ext>
            </a:extLst>
          </p:cNvPr>
          <p:cNvCxnSpPr>
            <a:cxnSpLocks/>
            <a:stCxn id="28" idx="3"/>
            <a:endCxn id="26" idx="2"/>
          </p:cNvCxnSpPr>
          <p:nvPr/>
        </p:nvCxnSpPr>
        <p:spPr>
          <a:xfrm flipV="1">
            <a:off x="5992368" y="5291634"/>
            <a:ext cx="1058672" cy="3355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3AD058B-6064-AE37-7A30-D988F7BB65E0}"/>
              </a:ext>
            </a:extLst>
          </p:cNvPr>
          <p:cNvGrpSpPr/>
          <p:nvPr/>
        </p:nvGrpSpPr>
        <p:grpSpPr>
          <a:xfrm>
            <a:off x="2965963" y="4739730"/>
            <a:ext cx="3486271" cy="307777"/>
            <a:chOff x="2965964" y="4825452"/>
            <a:chExt cx="3486271" cy="307777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AA0FC7-01C0-C496-2CFC-6CA1D807E89D}"/>
                </a:ext>
              </a:extLst>
            </p:cNvPr>
            <p:cNvCxnSpPr>
              <a:cxnSpLocks/>
              <a:stCxn id="22" idx="3"/>
              <a:endCxn id="26" idx="1"/>
            </p:cNvCxnSpPr>
            <p:nvPr/>
          </p:nvCxnSpPr>
          <p:spPr>
            <a:xfrm>
              <a:off x="2965964" y="5010508"/>
              <a:ext cx="34862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8BA3CC-8755-EC6F-F298-E963437A8F60}"/>
                </a:ext>
              </a:extLst>
            </p:cNvPr>
            <p:cNvSpPr txBox="1"/>
            <p:nvPr/>
          </p:nvSpPr>
          <p:spPr>
            <a:xfrm>
              <a:off x="3307599" y="4825452"/>
              <a:ext cx="77671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rgbClr val="996633"/>
                  </a:solidFill>
                </a:rPr>
                <a:t>Budget</a:t>
              </a:r>
              <a:r>
                <a:rPr lang="en-IN" sz="1400" dirty="0">
                  <a:solidFill>
                    <a:srgbClr val="00CCFF"/>
                  </a:solidFill>
                </a:rPr>
                <a:t> </a:t>
              </a: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729CF4E-EF18-7D9F-DBFD-269FCB22F493}"/>
              </a:ext>
            </a:extLst>
          </p:cNvPr>
          <p:cNvSpPr/>
          <p:nvPr/>
        </p:nvSpPr>
        <p:spPr>
          <a:xfrm>
            <a:off x="8222070" y="4695135"/>
            <a:ext cx="1196892" cy="649743"/>
          </a:xfrm>
          <a:prstGeom prst="roundRect">
            <a:avLst/>
          </a:prstGeom>
          <a:solidFill>
            <a:srgbClr val="A7E8FF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Database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14784DE9-EF15-3B65-267D-139A17BE37CC}"/>
              </a:ext>
            </a:extLst>
          </p:cNvPr>
          <p:cNvSpPr/>
          <p:nvPr/>
        </p:nvSpPr>
        <p:spPr>
          <a:xfrm>
            <a:off x="7649845" y="4935220"/>
            <a:ext cx="572225" cy="124460"/>
          </a:xfrm>
          <a:prstGeom prst="leftRightArrow">
            <a:avLst>
              <a:gd name="adj1" fmla="val 27500"/>
              <a:gd name="adj2" fmla="val 76250"/>
            </a:avLst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A651B6E-4997-27FD-A921-3C92F4318606}"/>
              </a:ext>
            </a:extLst>
          </p:cNvPr>
          <p:cNvCxnSpPr>
            <a:stCxn id="7" idx="2"/>
            <a:endCxn id="21" idx="1"/>
          </p:cNvCxnSpPr>
          <p:nvPr/>
        </p:nvCxnSpPr>
        <p:spPr>
          <a:xfrm rot="16200000" flipH="1">
            <a:off x="737342" y="3790267"/>
            <a:ext cx="918068" cy="303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A482776-403F-B5BF-F190-3454C6CE424C}"/>
              </a:ext>
            </a:extLst>
          </p:cNvPr>
          <p:cNvCxnSpPr>
            <a:stCxn id="7" idx="2"/>
            <a:endCxn id="22" idx="1"/>
          </p:cNvCxnSpPr>
          <p:nvPr/>
        </p:nvCxnSpPr>
        <p:spPr>
          <a:xfrm rot="16200000" flipH="1">
            <a:off x="432543" y="4095066"/>
            <a:ext cx="1527667" cy="303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737944B-FC4E-4DCA-AAE6-07CB9A8066CD}"/>
              </a:ext>
            </a:extLst>
          </p:cNvPr>
          <p:cNvCxnSpPr>
            <a:stCxn id="7" idx="2"/>
            <a:endCxn id="23" idx="1"/>
          </p:cNvCxnSpPr>
          <p:nvPr/>
        </p:nvCxnSpPr>
        <p:spPr>
          <a:xfrm rot="16200000" flipH="1">
            <a:off x="127743" y="4399866"/>
            <a:ext cx="2137266" cy="303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1F9B2FD-2639-3663-6888-B9DC78C4BBB9}"/>
              </a:ext>
            </a:extLst>
          </p:cNvPr>
          <p:cNvCxnSpPr>
            <a:endCxn id="21" idx="0"/>
          </p:cNvCxnSpPr>
          <p:nvPr/>
        </p:nvCxnSpPr>
        <p:spPr>
          <a:xfrm rot="10800000">
            <a:off x="2156974" y="4197710"/>
            <a:ext cx="5219186" cy="497427"/>
          </a:xfrm>
          <a:prstGeom prst="bentConnector4">
            <a:avLst>
              <a:gd name="adj1" fmla="val -17"/>
              <a:gd name="adj2" fmla="val 145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E607B9F-E587-7599-2BF7-AC5B0605C188}"/>
              </a:ext>
            </a:extLst>
          </p:cNvPr>
          <p:cNvSpPr txBox="1"/>
          <p:nvPr/>
        </p:nvSpPr>
        <p:spPr>
          <a:xfrm>
            <a:off x="6083420" y="3823930"/>
            <a:ext cx="119761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rgbClr val="00B050"/>
                </a:solidFill>
              </a:rPr>
              <a:t>Success/Failure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0552BDF-DAFD-1049-A770-49E62CA1513B}"/>
              </a:ext>
            </a:extLst>
          </p:cNvPr>
          <p:cNvGrpSpPr/>
          <p:nvPr/>
        </p:nvGrpSpPr>
        <p:grpSpPr>
          <a:xfrm>
            <a:off x="2965962" y="4939576"/>
            <a:ext cx="3486271" cy="307777"/>
            <a:chOff x="2965964" y="4837241"/>
            <a:chExt cx="3486271" cy="307777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4A3A2A9-98F2-15CE-936C-94183DD3D493}"/>
                </a:ext>
              </a:extLst>
            </p:cNvPr>
            <p:cNvCxnSpPr/>
            <p:nvPr/>
          </p:nvCxnSpPr>
          <p:spPr>
            <a:xfrm>
              <a:off x="2965964" y="5010508"/>
              <a:ext cx="3486271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EF312F7-1FFC-F606-5982-163A84123D6B}"/>
                </a:ext>
              </a:extLst>
            </p:cNvPr>
            <p:cNvSpPr txBox="1"/>
            <p:nvPr/>
          </p:nvSpPr>
          <p:spPr>
            <a:xfrm>
              <a:off x="4834256" y="4837241"/>
              <a:ext cx="133488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rgbClr val="00B050"/>
                  </a:solidFill>
                </a:rPr>
                <a:t>Success/Failure 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685346B-029E-8656-0DD4-9270D40C2B43}"/>
              </a:ext>
            </a:extLst>
          </p:cNvPr>
          <p:cNvSpPr txBox="1"/>
          <p:nvPr/>
        </p:nvSpPr>
        <p:spPr>
          <a:xfrm>
            <a:off x="6350389" y="4246777"/>
            <a:ext cx="394191" cy="284269"/>
          </a:xfrm>
          <a:prstGeom prst="rect">
            <a:avLst/>
          </a:prstGeom>
          <a:solidFill>
            <a:schemeClr val="bg1"/>
          </a:solidFill>
        </p:spPr>
        <p:txBody>
          <a:bodyPr wrap="square" lIns="3600" tIns="3600" rIns="3600" bIns="3600" rtlCol="0">
            <a:spAutoFit/>
          </a:bodyPr>
          <a:lstStyle/>
          <a:p>
            <a:pPr algn="ctr"/>
            <a:r>
              <a:rPr lang="en-IN" sz="900" dirty="0">
                <a:solidFill>
                  <a:srgbClr val="7030A0"/>
                </a:solidFill>
              </a:rPr>
              <a:t>Expense Object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48BFF5-19CB-01C2-24EE-99214D69BD6E}"/>
              </a:ext>
            </a:extLst>
          </p:cNvPr>
          <p:cNvSpPr txBox="1"/>
          <p:nvPr/>
        </p:nvSpPr>
        <p:spPr>
          <a:xfrm>
            <a:off x="6350389" y="5479690"/>
            <a:ext cx="394191" cy="284269"/>
          </a:xfrm>
          <a:prstGeom prst="rect">
            <a:avLst/>
          </a:prstGeom>
          <a:solidFill>
            <a:schemeClr val="bg1"/>
          </a:solidFill>
        </p:spPr>
        <p:txBody>
          <a:bodyPr wrap="square" lIns="3600" tIns="3600" rIns="3600" bIns="3600" rtlCol="0">
            <a:spAutoFit/>
          </a:bodyPr>
          <a:lstStyle/>
          <a:p>
            <a:pPr algn="ctr"/>
            <a:r>
              <a:rPr lang="en-IN" sz="900" dirty="0">
                <a:solidFill>
                  <a:srgbClr val="7030A0"/>
                </a:solidFill>
              </a:rPr>
              <a:t>Expense Object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803CB0-B8F2-9D5D-A746-599F156EA61C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4993005" y="3279642"/>
            <a:ext cx="1935480" cy="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355C33-CE11-3822-9A31-9B81CEBDE31A}"/>
              </a:ext>
            </a:extLst>
          </p:cNvPr>
          <p:cNvSpPr txBox="1"/>
          <p:nvPr/>
        </p:nvSpPr>
        <p:spPr>
          <a:xfrm>
            <a:off x="5296661" y="3064198"/>
            <a:ext cx="144272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Check authentication token validity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990802D-7FF6-B7BA-3CD3-5F7E92EE7EEE}"/>
              </a:ext>
            </a:extLst>
          </p:cNvPr>
          <p:cNvCxnSpPr>
            <a:stCxn id="3" idx="1"/>
            <a:endCxn id="7" idx="3"/>
          </p:cNvCxnSpPr>
          <p:nvPr/>
        </p:nvCxnSpPr>
        <p:spPr>
          <a:xfrm flipH="1" flipV="1">
            <a:off x="1853759" y="3279641"/>
            <a:ext cx="15212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4B4A9B-9E32-475D-B93D-46620576A945}"/>
              </a:ext>
            </a:extLst>
          </p:cNvPr>
          <p:cNvSpPr txBox="1"/>
          <p:nvPr/>
        </p:nvSpPr>
        <p:spPr>
          <a:xfrm>
            <a:off x="2233137" y="3148836"/>
            <a:ext cx="89471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Token valid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1853C-DCC2-51A8-68A9-9552299E47F0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4993005" y="2158373"/>
            <a:ext cx="1847850" cy="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6BE0EB-C4D1-8E89-100E-E3618D64D6DF}"/>
              </a:ext>
            </a:extLst>
          </p:cNvPr>
          <p:cNvSpPr txBox="1"/>
          <p:nvPr/>
        </p:nvSpPr>
        <p:spPr>
          <a:xfrm>
            <a:off x="5222875" y="1930686"/>
            <a:ext cx="118122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Username, Password, Email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1EA94D5-05BB-31F9-1DD9-ED90BC5B302B}"/>
              </a:ext>
            </a:extLst>
          </p:cNvPr>
          <p:cNvCxnSpPr>
            <a:stCxn id="13" idx="2"/>
            <a:endCxn id="2" idx="0"/>
          </p:cNvCxnSpPr>
          <p:nvPr/>
        </p:nvCxnSpPr>
        <p:spPr>
          <a:xfrm>
            <a:off x="7649845" y="2362098"/>
            <a:ext cx="0" cy="67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F364F1-BB3A-EDA1-0987-8D1AB45D0E5F}"/>
              </a:ext>
            </a:extLst>
          </p:cNvPr>
          <p:cNvSpPr txBox="1"/>
          <p:nvPr/>
        </p:nvSpPr>
        <p:spPr>
          <a:xfrm>
            <a:off x="7054215" y="2443204"/>
            <a:ext cx="11912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Generate/Revive </a:t>
            </a:r>
          </a:p>
          <a:p>
            <a:pPr algn="ctr"/>
            <a:r>
              <a:rPr lang="en-IN" sz="1000" dirty="0"/>
              <a:t>Token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D6169EC-DFAE-2DA0-A243-1300226DB790}"/>
              </a:ext>
            </a:extLst>
          </p:cNvPr>
          <p:cNvCxnSpPr>
            <a:stCxn id="3" idx="0"/>
            <a:endCxn id="10" idx="2"/>
          </p:cNvCxnSpPr>
          <p:nvPr/>
        </p:nvCxnSpPr>
        <p:spPr>
          <a:xfrm flipV="1">
            <a:off x="4184015" y="2361573"/>
            <a:ext cx="0" cy="7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9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128</Words>
  <Application>Microsoft Office PowerPoint</Application>
  <PresentationFormat>Widescreen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Sahu</dc:creator>
  <cp:lastModifiedBy>Harsh Sahu</cp:lastModifiedBy>
  <cp:revision>5</cp:revision>
  <dcterms:created xsi:type="dcterms:W3CDTF">2023-10-23T11:56:11Z</dcterms:created>
  <dcterms:modified xsi:type="dcterms:W3CDTF">2023-10-23T17:14:28Z</dcterms:modified>
</cp:coreProperties>
</file>