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m" ContentType="image/ppm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http://3g4g.blogspot.com/2011/11/interoperability-between-lte-fddtdd.html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https://www.technologyify.com/wireless-sensor-networks/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https://www.researchgate.net/figure/The-general-architecture-of-Wireless-Sensor-Networks-WSNs-Sensor-Nodes-Sink-Nodes-a_fig1_344701127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https://amazonia.fiocruz.br/scdp/essay/writing-practice-test-online/wireless-sensor-networks-are-different-from-other.php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https://www.researchgate.net/figure/Wireless-sensor-network-architecture_fig1_276306398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https://microcontrollerslab.com/wireless-sensor-networks-wsn-applications/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http://www.mdpi.com/1999-4893/10/3/80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https://www.envea.global/solutions/ambient-monitoring/air-quality-monitoring/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https://microcontrollerslab.com/wireless-sensor-networks-wsn-applications/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http://www.mdpi.com/2079-9292/6/1/5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pm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Wireless Sensor Network In Environment Monitoring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://2.bp.blogspot.com/-1qjTo89fMlg/Tr-JJmYW4wI/AAAAAAAADh8/B202aqfZWG8/s1600/LTE_TDD_FDD_Interoperability_ZT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Future Directions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Interoperability: Standardization and interoperability between different WSN platforms and protocols are essential for seamless integration.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management: Handling and analyzing the vast amounts of data generated by WSNs pose challenges for storage, processing, and interpretation.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Environmental impact: Considerations regarding the environmental impact of WSN deployment, including e-waste management and energy consumption.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technologyify.com/wp-content/uploads/2021/07/New-Project-15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Wireless sensor networks play a crucial role in environment monitoring, enabling real-time data collection, analysis, and decision-making.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Despite challenges, WSNs offer numerous advantages such as cost-effectiveness, scalability, and remote monitoring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WSNs with emerging technologies and continued research will further enhance their effectiveness in environmental monitoring.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Akyildiz, I. F., et al. (2002). Wireless sensor networks: a survey. Computer Networks, 38(4), 393-422.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Li, D., et al. (2019). Wireless Sensor Networks for Environmental Monitoring: A Review. Sensors, 19(6), 1371.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Szczechowiak, P., et al. (2017). Wireless sensor networks for environmental monitoring. In 2017 Federated Conference on Computer Science and Information Systems (FedCSIS) (pp. 377-384). IEEE.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ublication/344701127/figure/fig1/AS:947382577549313@1602885016728/The-general-architecture-of-Wireless-Sensor-Networks-WSNs-Sensor-Nodes-Sink-Nodes-a.ppm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Wireless Sensor Network in Environment Monitoring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Wireless sensor networks (WSNs) are networks of small devices equipped with sensors that collect and transmit data wirelessly.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WSNs are widely used in environmental monitoring to gather data on various parameters such as temperature, humidity, air quality, and water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use of WSNs in environment monitoring enables real-time data collection, analysis, and decision-making for effective resource management and conservation.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icrocontrollerslab.com/wp-content/uploads/2015/08/UNDERGROUND-WSN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Components of a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Sensor nodes: Small devices equipped with sensors to collect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Wireless communication: Nodes transmit data wirelessly to a central hub or base station.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processing and analysis: Collected data is processed and analyzed to extract meaningful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ublication/276306398/figure/fig1/AS:928620021313537@1598411674978/Wireless-sensor-network-architectu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Cost-effective: WSNs offer a cost-effective solution compared to traditional wired monitoring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Scalability: WSNs can be easily scaled up or down by adding or removing sensor nodes as required.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monitoring: WSNs enable real-time data collection and monitoring, allowing for quick response and decision-making.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0.wp.com/microcontrollerslab.com/wp-content/uploads/2015/08/Monitoring-of-Environmental-conditions.jpg?w=9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Wireless Sensor Network in Environment Monitoring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Air quality monitoring: WSNs can collect data on pollutants, temperature, and humidity levels to assess air quality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Water quality monitoring: WSNs can monitor parameters such as pH, turbidity, and dissolved oxygen levels in bodies of water to ensure water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Forest fire detection: WSNs can detect changes in temperature and humidity to identify potential forest fire hazards.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.mdpi.com/algorithms/algorithms-10-00080/article_deploy/html/images/algorithms-10-00080-g00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Wireless Sensor Network Deployment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Energy efficiency: Sensor nodes have limited battery life, and energy-efficient protocols are required to prolong their operation.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security: Wireless transmission of data can be vulnerable to interception and tampering, necessitating robust security measures.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Network coverage: WSNs may require a large number of sensor nodes to ensure adequate coverage, which can be challenging in remote or inaccessible areas.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envea.global/design/medias/air-quality-monitoring-air-pollution-1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Study: Environmental Monitoring using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Example: Monitoring air quality in a city using a WSN.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Sensor nodes placed strategically in various locations to collect data on air pollutants, temperature, and humidity.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transmitted wirelessly to a central hub for analysis and visualization.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microcontrollerslab.com/wp-content/uploads/2015/08/Monitoring-of-Environmental-condition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Wireless Sensor Network in Environmental Monitoring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warning systems: Real-time data collection and analysis enable the development of early warning systems for environmental hazards.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Remote monitoring: WSNs allow for remote monitoring of inaccessible or hazardous areas, reducing the risk to human operators.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decision-making: Accurate and real-time data provided by WSNs facilitates better decision-making for environmental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://www.mdpi.com/electronics/electronics-06-00005/article_deploy/html/images/electronics-06-00005-g0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Wireless Sensor Network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IoT: WSNs can be integrated with the Internet of Things (IoT) to enable seamless connectivity and data sharing.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Autonomous sensor nodes: Development of autonomous sensor nodes with energy harvesting capabilities to overcome battery limitations.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and AI: Utilizing machine learning and artificial intelligence techniques for advanced data analysis and predictive modeling.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Sensor Network In Environment Monitoring</dc:title>
  <dc:subject>Wireless Sensor Network In Environment Monitoring</dc:subject>
  <dc:creator>SlideMake.com</dc:creator>
  <cp:lastModifiedBy>SlideMake.com</cp:lastModifiedBy>
  <cp:revision>1</cp:revision>
  <dcterms:created xsi:type="dcterms:W3CDTF">2023-09-27T13:37:15Z</dcterms:created>
  <dcterms:modified xsi:type="dcterms:W3CDTF">2023-09-27T13:37:15Z</dcterms:modified>
</cp:coreProperties>
</file>