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8B14-F61A-B082-71C4-ADB002CE7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65E33-E33E-CD82-5168-FAA9FDE5D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1BFA5-86C5-4BCC-1779-673FD173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AF56-6923-418B-AA9A-FF3019A4DCE4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9B87E-512A-964C-A10B-A3A138781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0308-A3E9-8D88-6DB3-979AE268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7674-B285-438D-867D-434BD743C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70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6AB3-E272-82BF-EEA5-ABC54318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BE197-5473-1984-CE01-C0F7EA59B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2B0F0-A834-1AF6-8293-48EDB6DA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AF56-6923-418B-AA9A-FF3019A4DCE4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CC7EA-EE01-01D7-02E9-71A49E5D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17944-5002-1E27-1B1E-BA9629AB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7674-B285-438D-867D-434BD743C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33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C8B09-8BD9-C074-0B02-C324902E1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41803-89A0-F63C-ACD3-7B9B5CDEC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F1757-2094-82B1-F099-9623D9BF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AF56-6923-418B-AA9A-FF3019A4DCE4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1E0F4-17F1-1C1A-3966-CE155730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1C4C9-7018-29B7-79FC-73FDF5C5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7674-B285-438D-867D-434BD743C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29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5F09-4C6E-A48A-97C4-12D278DA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D879B-AD7D-38D3-578E-833F40A44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D8526-1A63-627B-7FAA-3E8AC30F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AF56-6923-418B-AA9A-FF3019A4DCE4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59E55-3878-472E-7AF2-74AA5D29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560E0-98A3-6634-3E65-F63DCF29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7674-B285-438D-867D-434BD743C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57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443E-0939-5E22-E22E-A25A7FC3E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80024-4AE2-C3CE-83E3-230CC326C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EC7A2-D38B-4D62-101D-181D5C1C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AF56-6923-418B-AA9A-FF3019A4DCE4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B51E9-FD06-6423-DE99-3A18202A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F812F-A45E-24C2-A7CC-4ADE8511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7674-B285-438D-867D-434BD743C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76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EBE3-8354-F0D6-E9F8-DC4514498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4EDA1-E659-A5D4-5F29-947624AF7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163EE-0847-C75A-1CF0-E0B9B48AA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B894B-EF62-6CBD-F678-ACEB1CEA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AF56-6923-418B-AA9A-FF3019A4DCE4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4EA65-9052-89E5-4802-0D43989B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E3B8A-5305-6BD1-3459-98634346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7674-B285-438D-867D-434BD743C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3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0381-7211-5538-943C-A9D3F5AB6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D1E1D-17BB-94D6-9606-C03671513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E1570-5A20-5503-19C0-620006F0D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DF9C5-F40B-8541-8C0F-E69B42E5C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259BF-9653-7477-17A5-874C8CFD1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8F3C5E-1CFE-61E9-D77B-C55815C2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AF56-6923-418B-AA9A-FF3019A4DCE4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556F7B-D78E-BB02-6EAE-C49F9CAF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D4D3D-9FF1-DF26-39A8-C1589E16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7674-B285-438D-867D-434BD743C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41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EA59-816A-B28C-261D-F7348FBB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4C5F75-BB62-A8B7-89D9-CC3304EC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AF56-6923-418B-AA9A-FF3019A4DCE4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42B84-DE86-E12D-A27D-EE746F03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B7487-6B1E-7E08-7EA0-43CFEC31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7674-B285-438D-867D-434BD743C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05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7C566-C058-956E-15EE-0BF21FFE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AF56-6923-418B-AA9A-FF3019A4DCE4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96C99-2413-0F5F-FFA7-3CD210C9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96CCA-6F8B-05C4-A635-FC6E07B0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7674-B285-438D-867D-434BD743C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07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096F-9C25-5133-DAB9-C38F95BB6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C19BB-A682-A13F-DC25-75E1386FB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BBA1E-A848-B156-BBCA-2E54061B5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C4C87-B6CC-1189-0C3C-C43E7C42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AF56-6923-418B-AA9A-FF3019A4DCE4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94BDA-3426-4FDD-B37F-CCDB8721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F5CDB-283D-910A-A3E9-27348630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7674-B285-438D-867D-434BD743C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48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293B-9396-5711-4CB7-2FA67516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3BC90-2D9B-8953-F9CE-785AD5843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B7C64-FDF3-1555-AA3E-18C78D222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6E644-AE02-C88B-8B8C-7C42E209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AF56-6923-418B-AA9A-FF3019A4DCE4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63A8F-2FE1-AB89-2E60-F5D3B29F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48C7A-01DD-CB43-09EA-AC5D2496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7674-B285-438D-867D-434BD743C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29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4E0B9-C099-765B-9590-17AE53CC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31E8D-3D90-53D9-24B9-8EA231798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71CC8-028A-2635-1392-960909AE8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EAF56-6923-418B-AA9A-FF3019A4DCE4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A016-5860-5B3A-CE6C-18383DDB7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96D6D-4BFF-B538-5C1E-E46E738DD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87674-B285-438D-867D-434BD743C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5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2FB2-EAA3-FBDA-BF45-24C81A3B9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76584-EC9B-8253-22BF-B2EB336A7D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6433E-BD46-6B90-B712-306DAAF13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5735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D15232-ADD0-5D5D-C337-28C2A84FF37F}"/>
              </a:ext>
            </a:extLst>
          </p:cNvPr>
          <p:cNvSpPr txBox="1"/>
          <p:nvPr/>
        </p:nvSpPr>
        <p:spPr>
          <a:xfrm>
            <a:off x="202130" y="5827712"/>
            <a:ext cx="68820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Drive link : https://drive.google.com/file/d/1-SBSiseN-GLKDjA5L28ffvbOC6kBI03a/view</a:t>
            </a:r>
          </a:p>
        </p:txBody>
      </p:sp>
    </p:spTree>
    <p:extLst>
      <p:ext uri="{BB962C8B-B14F-4D97-AF65-F5344CB8AC3E}">
        <p14:creationId xmlns:p14="http://schemas.microsoft.com/office/powerpoint/2010/main" val="321855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D06FDB-1DFA-0227-0CBA-34D5AF5E5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94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489C4-DB27-BF64-6821-A8BC116F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3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F82260-F0AD-3882-EA9F-0363BBD85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2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FBD6E3-752C-E8E5-9A54-CF6721B0C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1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CF11D6-37E8-3114-7EAE-C2A790739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1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F2FC7E-012A-27C8-2EA3-B67CB3155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6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276544-C650-203B-1033-20B0DD297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0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100FA9-B986-F398-0DEE-9157A9463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8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B2BC59-19C9-BC1C-5965-C2BB2E60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2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5569E2-7520-0907-24DA-DDD88B5E9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4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akshith repaka</dc:creator>
  <cp:lastModifiedBy>sai akshith repaka</cp:lastModifiedBy>
  <cp:revision>2</cp:revision>
  <dcterms:created xsi:type="dcterms:W3CDTF">2023-11-09T13:11:52Z</dcterms:created>
  <dcterms:modified xsi:type="dcterms:W3CDTF">2023-11-10T13:39:27Z</dcterms:modified>
</cp:coreProperties>
</file>