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0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BF0B3B3-F796-4120-86FD-E6DE75B53228}" type="datetimeFigureOut">
              <a:rPr lang="en-US" smtClean="0"/>
              <a:t>27-Dec-23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AFD5A8A-FE69-4148-9AB4-2C07BA8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249"/>
            <a:ext cx="9144000" cy="889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34018"/>
            <a:ext cx="9144000" cy="2637430"/>
          </a:xfrm>
        </p:spPr>
        <p:txBody>
          <a:bodyPr>
            <a:normAutofit/>
          </a:bodyPr>
          <a:lstStyle/>
          <a:p>
            <a:r>
              <a:rPr lang="en-US" dirty="0" smtClean="0"/>
              <a:t>Good afternoon everyone. Today, I, sasank excited to present our project on "Doctors Salary Prediction.“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				TEAM ID : 592330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key. Our system processes large datasets efficiently, delivers quick response times, and handles concurrent user requests seamlessly.</a:t>
            </a:r>
          </a:p>
        </p:txBody>
      </p:sp>
    </p:spTree>
    <p:extLst>
      <p:ext uri="{BB962C8B-B14F-4D97-AF65-F5344CB8AC3E}">
        <p14:creationId xmlns:p14="http://schemas.microsoft.com/office/powerpoint/2010/main" val="9646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Model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also considered the business side. Our model provides essential analytics as a foundational offering, with advanced features available via subscription. This ensures sustainability and broad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3634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on "Doctors Salary Prediction" is poised to revolutionize how we approach compensation in the healthcare sector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THANK YOU..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begin with an overview. Our project addresses the need for accurate salary predictions in the healthcare industry, focusing on doctors'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1233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we aim to solve is the lack of dynamic and precise salary predictions for doctors. Current data is often outdated, and we want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1847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structured into key phases: Data Collection, Analysis, Predictive Modeling,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008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delving into details, let me introduce our team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Giridhar</a:t>
            </a:r>
            <a:r>
              <a:rPr lang="en-US" dirty="0" smtClean="0"/>
              <a:t>: </a:t>
            </a:r>
            <a:r>
              <a:rPr lang="en-US" dirty="0"/>
              <a:t>Specializes in analyzing salary trends across specialties and regions.</a:t>
            </a:r>
          </a:p>
          <a:p>
            <a:r>
              <a:rPr lang="en-US" dirty="0" err="1" smtClean="0"/>
              <a:t>Harikishore</a:t>
            </a:r>
            <a:r>
              <a:rPr lang="en-US" dirty="0" smtClean="0"/>
              <a:t>: </a:t>
            </a:r>
            <a:r>
              <a:rPr lang="en-US" dirty="0"/>
              <a:t>Focuses on factors like experience and education influencing salaries.</a:t>
            </a:r>
          </a:p>
          <a:p>
            <a:r>
              <a:rPr lang="en-US" dirty="0" smtClean="0"/>
              <a:t>Sasank: </a:t>
            </a:r>
            <a:r>
              <a:rPr lang="en-US" dirty="0"/>
              <a:t>Leads the implementation of Machine Learning for predictive modeling.</a:t>
            </a:r>
          </a:p>
        </p:txBody>
      </p:sp>
    </p:spTree>
    <p:extLst>
      <p:ext uri="{BB962C8B-B14F-4D97-AF65-F5344CB8AC3E}">
        <p14:creationId xmlns:p14="http://schemas.microsoft.com/office/powerpoint/2010/main" val="29182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Novelty and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sets our project apart is its novel approach to integrating diverse data sources for a comprehensive understanding of doctors' compensation. We also utilize advanced machine learning for precise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3064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Impact and Customer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the data, our project has a real-world impact. Accurate salary predictions empower doctors, support healthcare facilities in strategic planning, and contribute to fairer industry practices.</a:t>
            </a:r>
          </a:p>
        </p:txBody>
      </p:sp>
    </p:spTree>
    <p:extLst>
      <p:ext uri="{BB962C8B-B14F-4D97-AF65-F5344CB8AC3E}">
        <p14:creationId xmlns:p14="http://schemas.microsoft.com/office/powerpoint/2010/main" val="1617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designed our solution to be scalable, ensuring it can handle increasing data volumes, provide real-time updates, and adapt to the evolving medical field.</a:t>
            </a:r>
          </a:p>
        </p:txBody>
      </p:sp>
    </p:spTree>
    <p:extLst>
      <p:ext uri="{BB962C8B-B14F-4D97-AF65-F5344CB8AC3E}">
        <p14:creationId xmlns:p14="http://schemas.microsoft.com/office/powerpoint/2010/main" val="2513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take a look at the components and technologies we're </a:t>
            </a:r>
            <a:r>
              <a:rPr lang="en-US" dirty="0" smtClean="0"/>
              <a:t>using: User </a:t>
            </a:r>
            <a:r>
              <a:rPr lang="en-US" dirty="0"/>
              <a:t>Interface: HTML, CSS, JavaScript</a:t>
            </a:r>
          </a:p>
          <a:p>
            <a:r>
              <a:rPr lang="en-US" dirty="0"/>
              <a:t>Application Logic: Python</a:t>
            </a:r>
          </a:p>
          <a:p>
            <a:r>
              <a:rPr lang="en-US" dirty="0"/>
              <a:t>Database: </a:t>
            </a:r>
            <a:r>
              <a:rPr lang="en-US" dirty="0" err="1"/>
              <a:t>PostgreSQL</a:t>
            </a:r>
            <a:r>
              <a:rPr lang="en-US" dirty="0"/>
              <a:t>,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Framework: </a:t>
            </a:r>
            <a:r>
              <a:rPr lang="en-US" dirty="0" err="1"/>
              <a:t>Django</a:t>
            </a:r>
            <a:r>
              <a:rPr lang="en-US" dirty="0"/>
              <a:t>, Flask</a:t>
            </a:r>
          </a:p>
          <a:p>
            <a:r>
              <a:rPr lang="en-US" dirty="0"/>
              <a:t>Machine Learning Algorithm: Regression Trees, Neural Networks</a:t>
            </a:r>
          </a:p>
          <a:p>
            <a:r>
              <a:rPr lang="en-US" dirty="0"/>
              <a:t>Infrastructure: AWS EC2, Google Cloud Compute Engine</a:t>
            </a:r>
          </a:p>
        </p:txBody>
      </p:sp>
    </p:spTree>
    <p:extLst>
      <p:ext uri="{BB962C8B-B14F-4D97-AF65-F5344CB8AC3E}">
        <p14:creationId xmlns:p14="http://schemas.microsoft.com/office/powerpoint/2010/main" val="1348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</TotalTime>
  <Words>396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Corbel</vt:lpstr>
      <vt:lpstr>Basis</vt:lpstr>
      <vt:lpstr>Introduction</vt:lpstr>
      <vt:lpstr>Project Overview</vt:lpstr>
      <vt:lpstr>Problem Statement</vt:lpstr>
      <vt:lpstr>Project Structure</vt:lpstr>
      <vt:lpstr>Team Roles</vt:lpstr>
      <vt:lpstr>Novelty and Uniqueness</vt:lpstr>
      <vt:lpstr>Social Impact and Customer Satisfaction</vt:lpstr>
      <vt:lpstr>Scalability of the Solution</vt:lpstr>
      <vt:lpstr>Components and Technologies</vt:lpstr>
      <vt:lpstr>Performance Characteristics</vt:lpstr>
      <vt:lpstr>Business Model and Impact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acer</dc:creator>
  <cp:lastModifiedBy>acer</cp:lastModifiedBy>
  <cp:revision>2</cp:revision>
  <dcterms:created xsi:type="dcterms:W3CDTF">2023-12-27T09:30:40Z</dcterms:created>
  <dcterms:modified xsi:type="dcterms:W3CDTF">2023-12-27T10:02:43Z</dcterms:modified>
</cp:coreProperties>
</file>