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79" r:id="rId8"/>
    <p:sldId id="262" r:id="rId9"/>
    <p:sldId id="263" r:id="rId10"/>
    <p:sldId id="264" r:id="rId11"/>
    <p:sldId id="280" r:id="rId12"/>
    <p:sldId id="265" r:id="rId13"/>
    <p:sldId id="266" r:id="rId14"/>
    <p:sldId id="267" r:id="rId15"/>
    <p:sldId id="276" r:id="rId16"/>
    <p:sldId id="268" r:id="rId17"/>
    <p:sldId id="269" r:id="rId18"/>
    <p:sldId id="270" r:id="rId19"/>
    <p:sldId id="271" r:id="rId20"/>
    <p:sldId id="272" r:id="rId21"/>
    <p:sldId id="273" r:id="rId22"/>
    <p:sldId id="274"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05" autoAdjust="0"/>
    <p:restoredTop sz="94660"/>
  </p:normalViewPr>
  <p:slideViewPr>
    <p:cSldViewPr snapToGrid="0">
      <p:cViewPr varScale="1">
        <p:scale>
          <a:sx n="64" d="100"/>
          <a:sy n="64" d="100"/>
        </p:scale>
        <p:origin x="4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2T13:39:40.519"/>
    </inkml:context>
    <inkml:brush xml:id="br0">
      <inkml:brushProperty name="width" value="0.025" units="cm"/>
      <inkml:brushProperty name="height" value="0.025" units="cm"/>
      <inkml:brushProperty name="ignorePressure" value="1"/>
    </inkml:brush>
  </inkml:definitions>
  <inkml:trace contextRef="#ctx0" brushRef="#br0">1 1,'1004'1004,"-991"-991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2T13:40:03.064"/>
    </inkml:context>
    <inkml:brush xml:id="br0">
      <inkml:brushProperty name="width" value="0.025" units="cm"/>
      <inkml:brushProperty name="height" value="0.025" units="cm"/>
      <inkml:brushProperty name="ignorePressure" value="1"/>
    </inkml:brush>
  </inkml:definitions>
  <inkml:trace contextRef="#ctx0" brushRef="#br0">1 0,'881'882,"-866"-867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AA63-DA10-43E2-B3C7-A8EEFC41B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97A635-445F-4C9C-969A-73D087410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121DB4-E000-43A4-8085-7460520E250D}"/>
              </a:ext>
            </a:extLst>
          </p:cNvPr>
          <p:cNvSpPr>
            <a:spLocks noGrp="1"/>
          </p:cNvSpPr>
          <p:nvPr>
            <p:ph type="dt" sz="half" idx="10"/>
          </p:nvPr>
        </p:nvSpPr>
        <p:spPr/>
        <p:txBody>
          <a:bodyPr/>
          <a:lstStyle/>
          <a:p>
            <a:fld id="{F50BD6BD-F143-498E-B35D-D4BE970B9E5E}" type="datetimeFigureOut">
              <a:rPr lang="en-IN" smtClean="0"/>
              <a:t>12-11-2021</a:t>
            </a:fld>
            <a:endParaRPr lang="en-IN"/>
          </a:p>
        </p:txBody>
      </p:sp>
      <p:sp>
        <p:nvSpPr>
          <p:cNvPr id="5" name="Footer Placeholder 4">
            <a:extLst>
              <a:ext uri="{FF2B5EF4-FFF2-40B4-BE49-F238E27FC236}">
                <a16:creationId xmlns:a16="http://schemas.microsoft.com/office/drawing/2014/main" id="{6C93C28E-C971-472C-9A4B-51AB2F0CE9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17E27A-D29A-4EB9-8A51-FE8280509B03}"/>
              </a:ext>
            </a:extLst>
          </p:cNvPr>
          <p:cNvSpPr>
            <a:spLocks noGrp="1"/>
          </p:cNvSpPr>
          <p:nvPr>
            <p:ph type="sldNum" sz="quarter" idx="12"/>
          </p:nvPr>
        </p:nvSpPr>
        <p:spPr/>
        <p:txBody>
          <a:bodyPr/>
          <a:lstStyle/>
          <a:p>
            <a:fld id="{C86531C5-809F-4C41-B08E-7892DE8533D1}" type="slidenum">
              <a:rPr lang="en-IN" smtClean="0"/>
              <a:t>‹#›</a:t>
            </a:fld>
            <a:endParaRPr lang="en-IN"/>
          </a:p>
        </p:txBody>
      </p:sp>
    </p:spTree>
    <p:extLst>
      <p:ext uri="{BB962C8B-B14F-4D97-AF65-F5344CB8AC3E}">
        <p14:creationId xmlns:p14="http://schemas.microsoft.com/office/powerpoint/2010/main" val="3313100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2BD5-7F15-4071-AFFC-4F4EFEE779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FDB306-C219-406A-A8E6-48138F7B7F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B29817-86AA-4AE2-9388-2EC9412D19E7}"/>
              </a:ext>
            </a:extLst>
          </p:cNvPr>
          <p:cNvSpPr>
            <a:spLocks noGrp="1"/>
          </p:cNvSpPr>
          <p:nvPr>
            <p:ph type="dt" sz="half" idx="10"/>
          </p:nvPr>
        </p:nvSpPr>
        <p:spPr/>
        <p:txBody>
          <a:bodyPr/>
          <a:lstStyle/>
          <a:p>
            <a:fld id="{F50BD6BD-F143-498E-B35D-D4BE970B9E5E}" type="datetimeFigureOut">
              <a:rPr lang="en-IN" smtClean="0"/>
              <a:t>12-11-2021</a:t>
            </a:fld>
            <a:endParaRPr lang="en-IN"/>
          </a:p>
        </p:txBody>
      </p:sp>
      <p:sp>
        <p:nvSpPr>
          <p:cNvPr id="5" name="Footer Placeholder 4">
            <a:extLst>
              <a:ext uri="{FF2B5EF4-FFF2-40B4-BE49-F238E27FC236}">
                <a16:creationId xmlns:a16="http://schemas.microsoft.com/office/drawing/2014/main" id="{3553DC28-FEF5-4EEC-975A-AA8BCF84A9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4D5C2A-ADA8-4C60-B482-5137FB70537C}"/>
              </a:ext>
            </a:extLst>
          </p:cNvPr>
          <p:cNvSpPr>
            <a:spLocks noGrp="1"/>
          </p:cNvSpPr>
          <p:nvPr>
            <p:ph type="sldNum" sz="quarter" idx="12"/>
          </p:nvPr>
        </p:nvSpPr>
        <p:spPr/>
        <p:txBody>
          <a:bodyPr/>
          <a:lstStyle/>
          <a:p>
            <a:fld id="{C86531C5-809F-4C41-B08E-7892DE8533D1}" type="slidenum">
              <a:rPr lang="en-IN" smtClean="0"/>
              <a:t>‹#›</a:t>
            </a:fld>
            <a:endParaRPr lang="en-IN"/>
          </a:p>
        </p:txBody>
      </p:sp>
    </p:spTree>
    <p:extLst>
      <p:ext uri="{BB962C8B-B14F-4D97-AF65-F5344CB8AC3E}">
        <p14:creationId xmlns:p14="http://schemas.microsoft.com/office/powerpoint/2010/main" val="409935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59170-E9DD-4C19-8D0A-7B0867F68B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6D5465-5DF8-4BB5-9C1D-FC04502DA3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34B85A-AB5D-4C0F-BF67-D4CFB9D5EF95}"/>
              </a:ext>
            </a:extLst>
          </p:cNvPr>
          <p:cNvSpPr>
            <a:spLocks noGrp="1"/>
          </p:cNvSpPr>
          <p:nvPr>
            <p:ph type="dt" sz="half" idx="10"/>
          </p:nvPr>
        </p:nvSpPr>
        <p:spPr/>
        <p:txBody>
          <a:bodyPr/>
          <a:lstStyle/>
          <a:p>
            <a:fld id="{F50BD6BD-F143-498E-B35D-D4BE970B9E5E}" type="datetimeFigureOut">
              <a:rPr lang="en-IN" smtClean="0"/>
              <a:t>12-11-2021</a:t>
            </a:fld>
            <a:endParaRPr lang="en-IN"/>
          </a:p>
        </p:txBody>
      </p:sp>
      <p:sp>
        <p:nvSpPr>
          <p:cNvPr id="5" name="Footer Placeholder 4">
            <a:extLst>
              <a:ext uri="{FF2B5EF4-FFF2-40B4-BE49-F238E27FC236}">
                <a16:creationId xmlns:a16="http://schemas.microsoft.com/office/drawing/2014/main" id="{A2B7BB74-7288-4249-A0C8-0396899B06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BC5AEB-E4D1-4D84-BEFD-AE43FD3334F2}"/>
              </a:ext>
            </a:extLst>
          </p:cNvPr>
          <p:cNvSpPr>
            <a:spLocks noGrp="1"/>
          </p:cNvSpPr>
          <p:nvPr>
            <p:ph type="sldNum" sz="quarter" idx="12"/>
          </p:nvPr>
        </p:nvSpPr>
        <p:spPr/>
        <p:txBody>
          <a:bodyPr/>
          <a:lstStyle/>
          <a:p>
            <a:fld id="{C86531C5-809F-4C41-B08E-7892DE8533D1}" type="slidenum">
              <a:rPr lang="en-IN" smtClean="0"/>
              <a:t>‹#›</a:t>
            </a:fld>
            <a:endParaRPr lang="en-IN"/>
          </a:p>
        </p:txBody>
      </p:sp>
    </p:spTree>
    <p:extLst>
      <p:ext uri="{BB962C8B-B14F-4D97-AF65-F5344CB8AC3E}">
        <p14:creationId xmlns:p14="http://schemas.microsoft.com/office/powerpoint/2010/main" val="423519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6DA6B-E4D7-4BE9-8127-272D5410B1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935115-17F9-452E-B049-F564EF07DA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5C3C37-2766-40FB-BFC9-F64EBCA409BB}"/>
              </a:ext>
            </a:extLst>
          </p:cNvPr>
          <p:cNvSpPr>
            <a:spLocks noGrp="1"/>
          </p:cNvSpPr>
          <p:nvPr>
            <p:ph type="dt" sz="half" idx="10"/>
          </p:nvPr>
        </p:nvSpPr>
        <p:spPr/>
        <p:txBody>
          <a:bodyPr/>
          <a:lstStyle/>
          <a:p>
            <a:fld id="{F50BD6BD-F143-498E-B35D-D4BE970B9E5E}" type="datetimeFigureOut">
              <a:rPr lang="en-IN" smtClean="0"/>
              <a:t>12-11-2021</a:t>
            </a:fld>
            <a:endParaRPr lang="en-IN"/>
          </a:p>
        </p:txBody>
      </p:sp>
      <p:sp>
        <p:nvSpPr>
          <p:cNvPr id="5" name="Footer Placeholder 4">
            <a:extLst>
              <a:ext uri="{FF2B5EF4-FFF2-40B4-BE49-F238E27FC236}">
                <a16:creationId xmlns:a16="http://schemas.microsoft.com/office/drawing/2014/main" id="{2A4A39E0-7525-42A4-A650-E3AD8E27B9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D7D4A-9037-4B3D-A87A-17C163744368}"/>
              </a:ext>
            </a:extLst>
          </p:cNvPr>
          <p:cNvSpPr>
            <a:spLocks noGrp="1"/>
          </p:cNvSpPr>
          <p:nvPr>
            <p:ph type="sldNum" sz="quarter" idx="12"/>
          </p:nvPr>
        </p:nvSpPr>
        <p:spPr/>
        <p:txBody>
          <a:bodyPr/>
          <a:lstStyle/>
          <a:p>
            <a:fld id="{C86531C5-809F-4C41-B08E-7892DE8533D1}" type="slidenum">
              <a:rPr lang="en-IN" smtClean="0"/>
              <a:t>‹#›</a:t>
            </a:fld>
            <a:endParaRPr lang="en-IN"/>
          </a:p>
        </p:txBody>
      </p:sp>
    </p:spTree>
    <p:extLst>
      <p:ext uri="{BB962C8B-B14F-4D97-AF65-F5344CB8AC3E}">
        <p14:creationId xmlns:p14="http://schemas.microsoft.com/office/powerpoint/2010/main" val="103914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A643-CA36-435F-889A-FBE194DD4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456F03-D055-4D88-A3D1-9132A745E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F82CD2-48CB-4363-9278-7D8EB02D9665}"/>
              </a:ext>
            </a:extLst>
          </p:cNvPr>
          <p:cNvSpPr>
            <a:spLocks noGrp="1"/>
          </p:cNvSpPr>
          <p:nvPr>
            <p:ph type="dt" sz="half" idx="10"/>
          </p:nvPr>
        </p:nvSpPr>
        <p:spPr/>
        <p:txBody>
          <a:bodyPr/>
          <a:lstStyle/>
          <a:p>
            <a:fld id="{F50BD6BD-F143-498E-B35D-D4BE970B9E5E}" type="datetimeFigureOut">
              <a:rPr lang="en-IN" smtClean="0"/>
              <a:t>12-11-2021</a:t>
            </a:fld>
            <a:endParaRPr lang="en-IN"/>
          </a:p>
        </p:txBody>
      </p:sp>
      <p:sp>
        <p:nvSpPr>
          <p:cNvPr id="5" name="Footer Placeholder 4">
            <a:extLst>
              <a:ext uri="{FF2B5EF4-FFF2-40B4-BE49-F238E27FC236}">
                <a16:creationId xmlns:a16="http://schemas.microsoft.com/office/drawing/2014/main" id="{1D7AB51C-5D4C-4C49-91AD-A1F38E321A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8179CA-2117-484B-9C80-119E7746CE35}"/>
              </a:ext>
            </a:extLst>
          </p:cNvPr>
          <p:cNvSpPr>
            <a:spLocks noGrp="1"/>
          </p:cNvSpPr>
          <p:nvPr>
            <p:ph type="sldNum" sz="quarter" idx="12"/>
          </p:nvPr>
        </p:nvSpPr>
        <p:spPr/>
        <p:txBody>
          <a:bodyPr/>
          <a:lstStyle/>
          <a:p>
            <a:fld id="{C86531C5-809F-4C41-B08E-7892DE8533D1}" type="slidenum">
              <a:rPr lang="en-IN" smtClean="0"/>
              <a:t>‹#›</a:t>
            </a:fld>
            <a:endParaRPr lang="en-IN"/>
          </a:p>
        </p:txBody>
      </p:sp>
    </p:spTree>
    <p:extLst>
      <p:ext uri="{BB962C8B-B14F-4D97-AF65-F5344CB8AC3E}">
        <p14:creationId xmlns:p14="http://schemas.microsoft.com/office/powerpoint/2010/main" val="178076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4160-9288-40A4-8F79-4E38935230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8AF945-47EF-4B1F-B3F7-E47445D508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5A5257-7AEA-4233-864B-25E8AE4936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129F05-899C-4C72-94F0-FBAE494F7EB5}"/>
              </a:ext>
            </a:extLst>
          </p:cNvPr>
          <p:cNvSpPr>
            <a:spLocks noGrp="1"/>
          </p:cNvSpPr>
          <p:nvPr>
            <p:ph type="dt" sz="half" idx="10"/>
          </p:nvPr>
        </p:nvSpPr>
        <p:spPr/>
        <p:txBody>
          <a:bodyPr/>
          <a:lstStyle/>
          <a:p>
            <a:fld id="{F50BD6BD-F143-498E-B35D-D4BE970B9E5E}" type="datetimeFigureOut">
              <a:rPr lang="en-IN" smtClean="0"/>
              <a:t>12-11-2021</a:t>
            </a:fld>
            <a:endParaRPr lang="en-IN"/>
          </a:p>
        </p:txBody>
      </p:sp>
      <p:sp>
        <p:nvSpPr>
          <p:cNvPr id="6" name="Footer Placeholder 5">
            <a:extLst>
              <a:ext uri="{FF2B5EF4-FFF2-40B4-BE49-F238E27FC236}">
                <a16:creationId xmlns:a16="http://schemas.microsoft.com/office/drawing/2014/main" id="{D18A0E42-5A47-492F-AD8F-DFBE4A7F3F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367F40-DC22-4812-9251-2D87EDF4A19A}"/>
              </a:ext>
            </a:extLst>
          </p:cNvPr>
          <p:cNvSpPr>
            <a:spLocks noGrp="1"/>
          </p:cNvSpPr>
          <p:nvPr>
            <p:ph type="sldNum" sz="quarter" idx="12"/>
          </p:nvPr>
        </p:nvSpPr>
        <p:spPr/>
        <p:txBody>
          <a:bodyPr/>
          <a:lstStyle/>
          <a:p>
            <a:fld id="{C86531C5-809F-4C41-B08E-7892DE8533D1}" type="slidenum">
              <a:rPr lang="en-IN" smtClean="0"/>
              <a:t>‹#›</a:t>
            </a:fld>
            <a:endParaRPr lang="en-IN"/>
          </a:p>
        </p:txBody>
      </p:sp>
    </p:spTree>
    <p:extLst>
      <p:ext uri="{BB962C8B-B14F-4D97-AF65-F5344CB8AC3E}">
        <p14:creationId xmlns:p14="http://schemas.microsoft.com/office/powerpoint/2010/main" val="49280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4C2F-0AFE-4866-B363-61BE1984D6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651D2E-93C0-4058-9689-8580EA3048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0EDA26-8F2D-4F4C-9FE1-FB5C03ECE6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43775F-0C73-47DF-B505-9A7B60B520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21324F-362B-492D-B728-F4CCFC2C4D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895B9A-4738-44A3-B1A5-D2C5F51D7DC9}"/>
              </a:ext>
            </a:extLst>
          </p:cNvPr>
          <p:cNvSpPr>
            <a:spLocks noGrp="1"/>
          </p:cNvSpPr>
          <p:nvPr>
            <p:ph type="dt" sz="half" idx="10"/>
          </p:nvPr>
        </p:nvSpPr>
        <p:spPr/>
        <p:txBody>
          <a:bodyPr/>
          <a:lstStyle/>
          <a:p>
            <a:fld id="{F50BD6BD-F143-498E-B35D-D4BE970B9E5E}" type="datetimeFigureOut">
              <a:rPr lang="en-IN" smtClean="0"/>
              <a:t>12-11-2021</a:t>
            </a:fld>
            <a:endParaRPr lang="en-IN"/>
          </a:p>
        </p:txBody>
      </p:sp>
      <p:sp>
        <p:nvSpPr>
          <p:cNvPr id="8" name="Footer Placeholder 7">
            <a:extLst>
              <a:ext uri="{FF2B5EF4-FFF2-40B4-BE49-F238E27FC236}">
                <a16:creationId xmlns:a16="http://schemas.microsoft.com/office/drawing/2014/main" id="{F4AAADC3-0CA1-4F2D-94BD-844393145B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E2DD5D-88A5-4236-8453-69FA8F1C7226}"/>
              </a:ext>
            </a:extLst>
          </p:cNvPr>
          <p:cNvSpPr>
            <a:spLocks noGrp="1"/>
          </p:cNvSpPr>
          <p:nvPr>
            <p:ph type="sldNum" sz="quarter" idx="12"/>
          </p:nvPr>
        </p:nvSpPr>
        <p:spPr/>
        <p:txBody>
          <a:bodyPr/>
          <a:lstStyle/>
          <a:p>
            <a:fld id="{C86531C5-809F-4C41-B08E-7892DE8533D1}" type="slidenum">
              <a:rPr lang="en-IN" smtClean="0"/>
              <a:t>‹#›</a:t>
            </a:fld>
            <a:endParaRPr lang="en-IN"/>
          </a:p>
        </p:txBody>
      </p:sp>
    </p:spTree>
    <p:extLst>
      <p:ext uri="{BB962C8B-B14F-4D97-AF65-F5344CB8AC3E}">
        <p14:creationId xmlns:p14="http://schemas.microsoft.com/office/powerpoint/2010/main" val="325109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2D40-2BEB-40C9-99AB-50FB7EFC56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FB2164-A10C-46D2-92E6-5183266B522B}"/>
              </a:ext>
            </a:extLst>
          </p:cNvPr>
          <p:cNvSpPr>
            <a:spLocks noGrp="1"/>
          </p:cNvSpPr>
          <p:nvPr>
            <p:ph type="dt" sz="half" idx="10"/>
          </p:nvPr>
        </p:nvSpPr>
        <p:spPr/>
        <p:txBody>
          <a:bodyPr/>
          <a:lstStyle/>
          <a:p>
            <a:fld id="{F50BD6BD-F143-498E-B35D-D4BE970B9E5E}" type="datetimeFigureOut">
              <a:rPr lang="en-IN" smtClean="0"/>
              <a:t>12-11-2021</a:t>
            </a:fld>
            <a:endParaRPr lang="en-IN"/>
          </a:p>
        </p:txBody>
      </p:sp>
      <p:sp>
        <p:nvSpPr>
          <p:cNvPr id="4" name="Footer Placeholder 3">
            <a:extLst>
              <a:ext uri="{FF2B5EF4-FFF2-40B4-BE49-F238E27FC236}">
                <a16:creationId xmlns:a16="http://schemas.microsoft.com/office/drawing/2014/main" id="{5D0F6347-C431-48D9-8BB4-E24B8F805B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1E02AD-6777-4E7B-9858-8BA627168AAA}"/>
              </a:ext>
            </a:extLst>
          </p:cNvPr>
          <p:cNvSpPr>
            <a:spLocks noGrp="1"/>
          </p:cNvSpPr>
          <p:nvPr>
            <p:ph type="sldNum" sz="quarter" idx="12"/>
          </p:nvPr>
        </p:nvSpPr>
        <p:spPr/>
        <p:txBody>
          <a:bodyPr/>
          <a:lstStyle/>
          <a:p>
            <a:fld id="{C86531C5-809F-4C41-B08E-7892DE8533D1}" type="slidenum">
              <a:rPr lang="en-IN" smtClean="0"/>
              <a:t>‹#›</a:t>
            </a:fld>
            <a:endParaRPr lang="en-IN"/>
          </a:p>
        </p:txBody>
      </p:sp>
    </p:spTree>
    <p:extLst>
      <p:ext uri="{BB962C8B-B14F-4D97-AF65-F5344CB8AC3E}">
        <p14:creationId xmlns:p14="http://schemas.microsoft.com/office/powerpoint/2010/main" val="4274088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739BC-ECF1-434D-83F8-E9571829A4C1}"/>
              </a:ext>
            </a:extLst>
          </p:cNvPr>
          <p:cNvSpPr>
            <a:spLocks noGrp="1"/>
          </p:cNvSpPr>
          <p:nvPr>
            <p:ph type="dt" sz="half" idx="10"/>
          </p:nvPr>
        </p:nvSpPr>
        <p:spPr/>
        <p:txBody>
          <a:bodyPr/>
          <a:lstStyle/>
          <a:p>
            <a:fld id="{F50BD6BD-F143-498E-B35D-D4BE970B9E5E}" type="datetimeFigureOut">
              <a:rPr lang="en-IN" smtClean="0"/>
              <a:t>12-11-2021</a:t>
            </a:fld>
            <a:endParaRPr lang="en-IN"/>
          </a:p>
        </p:txBody>
      </p:sp>
      <p:sp>
        <p:nvSpPr>
          <p:cNvPr id="3" name="Footer Placeholder 2">
            <a:extLst>
              <a:ext uri="{FF2B5EF4-FFF2-40B4-BE49-F238E27FC236}">
                <a16:creationId xmlns:a16="http://schemas.microsoft.com/office/drawing/2014/main" id="{F870BE34-D7E0-4BC8-9512-6F32F6C0D6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C8164C-0F68-4755-A592-2E6E4154E7C2}"/>
              </a:ext>
            </a:extLst>
          </p:cNvPr>
          <p:cNvSpPr>
            <a:spLocks noGrp="1"/>
          </p:cNvSpPr>
          <p:nvPr>
            <p:ph type="sldNum" sz="quarter" idx="12"/>
          </p:nvPr>
        </p:nvSpPr>
        <p:spPr/>
        <p:txBody>
          <a:bodyPr/>
          <a:lstStyle/>
          <a:p>
            <a:fld id="{C86531C5-809F-4C41-B08E-7892DE8533D1}" type="slidenum">
              <a:rPr lang="en-IN" smtClean="0"/>
              <a:t>‹#›</a:t>
            </a:fld>
            <a:endParaRPr lang="en-IN"/>
          </a:p>
        </p:txBody>
      </p:sp>
    </p:spTree>
    <p:extLst>
      <p:ext uri="{BB962C8B-B14F-4D97-AF65-F5344CB8AC3E}">
        <p14:creationId xmlns:p14="http://schemas.microsoft.com/office/powerpoint/2010/main" val="25052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75A6-662A-4FDA-8D59-55AFE2B9EA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39C6F0-F5CE-4BC7-8735-B5B9363B94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0B3DE-11AA-4073-9913-C536EAD0F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F224C-D5D3-4D13-98FD-4C447D5EC3D6}"/>
              </a:ext>
            </a:extLst>
          </p:cNvPr>
          <p:cNvSpPr>
            <a:spLocks noGrp="1"/>
          </p:cNvSpPr>
          <p:nvPr>
            <p:ph type="dt" sz="half" idx="10"/>
          </p:nvPr>
        </p:nvSpPr>
        <p:spPr/>
        <p:txBody>
          <a:bodyPr/>
          <a:lstStyle/>
          <a:p>
            <a:fld id="{F50BD6BD-F143-498E-B35D-D4BE970B9E5E}" type="datetimeFigureOut">
              <a:rPr lang="en-IN" smtClean="0"/>
              <a:t>12-11-2021</a:t>
            </a:fld>
            <a:endParaRPr lang="en-IN"/>
          </a:p>
        </p:txBody>
      </p:sp>
      <p:sp>
        <p:nvSpPr>
          <p:cNvPr id="6" name="Footer Placeholder 5">
            <a:extLst>
              <a:ext uri="{FF2B5EF4-FFF2-40B4-BE49-F238E27FC236}">
                <a16:creationId xmlns:a16="http://schemas.microsoft.com/office/drawing/2014/main" id="{BF293968-2786-436B-B3D3-A8698E873A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9D84B9-3FB7-4636-BEB2-E1FF3F4CD439}"/>
              </a:ext>
            </a:extLst>
          </p:cNvPr>
          <p:cNvSpPr>
            <a:spLocks noGrp="1"/>
          </p:cNvSpPr>
          <p:nvPr>
            <p:ph type="sldNum" sz="quarter" idx="12"/>
          </p:nvPr>
        </p:nvSpPr>
        <p:spPr/>
        <p:txBody>
          <a:bodyPr/>
          <a:lstStyle/>
          <a:p>
            <a:fld id="{C86531C5-809F-4C41-B08E-7892DE8533D1}" type="slidenum">
              <a:rPr lang="en-IN" smtClean="0"/>
              <a:t>‹#›</a:t>
            </a:fld>
            <a:endParaRPr lang="en-IN"/>
          </a:p>
        </p:txBody>
      </p:sp>
    </p:spTree>
    <p:extLst>
      <p:ext uri="{BB962C8B-B14F-4D97-AF65-F5344CB8AC3E}">
        <p14:creationId xmlns:p14="http://schemas.microsoft.com/office/powerpoint/2010/main" val="375598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706D-B9C2-4B5C-9FB0-3E5935234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BC5EB1-C48C-4F2F-AF92-C1573E08B3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964CC7-CE9C-4B35-B319-7510233C6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1FA35-D0C9-486C-B452-9C4433939225}"/>
              </a:ext>
            </a:extLst>
          </p:cNvPr>
          <p:cNvSpPr>
            <a:spLocks noGrp="1"/>
          </p:cNvSpPr>
          <p:nvPr>
            <p:ph type="dt" sz="half" idx="10"/>
          </p:nvPr>
        </p:nvSpPr>
        <p:spPr/>
        <p:txBody>
          <a:bodyPr/>
          <a:lstStyle/>
          <a:p>
            <a:fld id="{F50BD6BD-F143-498E-B35D-D4BE970B9E5E}" type="datetimeFigureOut">
              <a:rPr lang="en-IN" smtClean="0"/>
              <a:t>12-11-2021</a:t>
            </a:fld>
            <a:endParaRPr lang="en-IN"/>
          </a:p>
        </p:txBody>
      </p:sp>
      <p:sp>
        <p:nvSpPr>
          <p:cNvPr id="6" name="Footer Placeholder 5">
            <a:extLst>
              <a:ext uri="{FF2B5EF4-FFF2-40B4-BE49-F238E27FC236}">
                <a16:creationId xmlns:a16="http://schemas.microsoft.com/office/drawing/2014/main" id="{D56B1B67-99FB-472D-A475-2D1846F05D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39F162-3F88-4222-83BC-13FBE6E30B10}"/>
              </a:ext>
            </a:extLst>
          </p:cNvPr>
          <p:cNvSpPr>
            <a:spLocks noGrp="1"/>
          </p:cNvSpPr>
          <p:nvPr>
            <p:ph type="sldNum" sz="quarter" idx="12"/>
          </p:nvPr>
        </p:nvSpPr>
        <p:spPr/>
        <p:txBody>
          <a:bodyPr/>
          <a:lstStyle/>
          <a:p>
            <a:fld id="{C86531C5-809F-4C41-B08E-7892DE8533D1}" type="slidenum">
              <a:rPr lang="en-IN" smtClean="0"/>
              <a:t>‹#›</a:t>
            </a:fld>
            <a:endParaRPr lang="en-IN"/>
          </a:p>
        </p:txBody>
      </p:sp>
    </p:spTree>
    <p:extLst>
      <p:ext uri="{BB962C8B-B14F-4D97-AF65-F5344CB8AC3E}">
        <p14:creationId xmlns:p14="http://schemas.microsoft.com/office/powerpoint/2010/main" val="46704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81E0B9-0475-40CA-94E6-23F3FC4170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5C8BAF-45F0-4360-A1FA-324A8D0A2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FD6B10-39E0-4B04-AFE7-A6BDD93E28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BD6BD-F143-498E-B35D-D4BE970B9E5E}" type="datetimeFigureOut">
              <a:rPr lang="en-IN" smtClean="0"/>
              <a:t>12-11-2021</a:t>
            </a:fld>
            <a:endParaRPr lang="en-IN"/>
          </a:p>
        </p:txBody>
      </p:sp>
      <p:sp>
        <p:nvSpPr>
          <p:cNvPr id="5" name="Footer Placeholder 4">
            <a:extLst>
              <a:ext uri="{FF2B5EF4-FFF2-40B4-BE49-F238E27FC236}">
                <a16:creationId xmlns:a16="http://schemas.microsoft.com/office/drawing/2014/main" id="{C01245D8-BD99-4713-8DBC-F8D61C8FB3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2D8055-EF63-4848-B1E3-F635D4E897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531C5-809F-4C41-B08E-7892DE8533D1}" type="slidenum">
              <a:rPr lang="en-IN" smtClean="0"/>
              <a:t>‹#›</a:t>
            </a:fld>
            <a:endParaRPr lang="en-IN"/>
          </a:p>
        </p:txBody>
      </p:sp>
    </p:spTree>
    <p:extLst>
      <p:ext uri="{BB962C8B-B14F-4D97-AF65-F5344CB8AC3E}">
        <p14:creationId xmlns:p14="http://schemas.microsoft.com/office/powerpoint/2010/main" val="2114453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1A8054B-BA05-4115-8735-407FA278F452}"/>
              </a:ext>
            </a:extLst>
          </p:cNvPr>
          <p:cNvSpPr>
            <a:spLocks noGrp="1"/>
          </p:cNvSpPr>
          <p:nvPr>
            <p:ph idx="1"/>
          </p:nvPr>
        </p:nvSpPr>
        <p:spPr>
          <a:xfrm>
            <a:off x="914400" y="2838818"/>
            <a:ext cx="10439400" cy="3761022"/>
          </a:xfrm>
        </p:spPr>
        <p:txBody>
          <a:bodyPr/>
          <a:lstStyle/>
          <a:p>
            <a:pPr marL="0" indent="0" algn="ctr">
              <a:buNone/>
            </a:pPr>
            <a:endParaRPr lang="en-US" dirty="0"/>
          </a:p>
          <a:p>
            <a:pPr marL="0" indent="0" algn="ctr">
              <a:buNone/>
            </a:pPr>
            <a:r>
              <a:rPr lang="en-US" sz="3200" b="1" dirty="0">
                <a:solidFill>
                  <a:srgbClr val="0000FF"/>
                </a:solidFill>
              </a:rPr>
              <a:t>DATA SCRAPING USING BLUE PRISM</a:t>
            </a:r>
          </a:p>
          <a:p>
            <a:pPr marL="0" indent="0" algn="ctr">
              <a:buNone/>
            </a:pPr>
            <a:endParaRPr lang="en-US" sz="3200" dirty="0"/>
          </a:p>
          <a:p>
            <a:pPr marL="0" indent="0" algn="ctr">
              <a:buNone/>
            </a:pPr>
            <a:r>
              <a:rPr lang="en-US" b="1" dirty="0">
                <a:solidFill>
                  <a:srgbClr val="6600CC"/>
                </a:solidFill>
              </a:rPr>
              <a:t>Project Guide  : Dr.  T. Prem </a:t>
            </a:r>
            <a:r>
              <a:rPr lang="en-US" b="1" dirty="0" err="1">
                <a:solidFill>
                  <a:srgbClr val="6600CC"/>
                </a:solidFill>
              </a:rPr>
              <a:t>Jocob</a:t>
            </a:r>
            <a:endParaRPr lang="en-US" b="1" dirty="0">
              <a:solidFill>
                <a:srgbClr val="6600CC"/>
              </a:solidFill>
            </a:endParaRPr>
          </a:p>
          <a:p>
            <a:pPr marL="0" indent="0" algn="ctr">
              <a:buNone/>
            </a:pPr>
            <a:r>
              <a:rPr lang="en-US" b="1" dirty="0">
                <a:solidFill>
                  <a:srgbClr val="FF00FF"/>
                </a:solidFill>
              </a:rPr>
              <a:t>Name of the Student : Ms. Sakthi Kuhan</a:t>
            </a:r>
          </a:p>
          <a:p>
            <a:pPr marL="0" indent="0" algn="ctr">
              <a:buNone/>
            </a:pPr>
            <a:r>
              <a:rPr lang="en-US" b="1" dirty="0">
                <a:solidFill>
                  <a:srgbClr val="FF00FF"/>
                </a:solidFill>
              </a:rPr>
              <a:t>Register Number : 39110878</a:t>
            </a:r>
          </a:p>
          <a:p>
            <a:pPr marL="0" indent="0" algn="ctr">
              <a:buNone/>
            </a:pPr>
            <a:endParaRPr lang="en-IN" dirty="0"/>
          </a:p>
        </p:txBody>
      </p:sp>
      <p:graphicFrame>
        <p:nvGraphicFramePr>
          <p:cNvPr id="13" name="Table 12">
            <a:extLst>
              <a:ext uri="{FF2B5EF4-FFF2-40B4-BE49-F238E27FC236}">
                <a16:creationId xmlns:a16="http://schemas.microsoft.com/office/drawing/2014/main" id="{83FD2FCC-7423-4250-B247-63E251F2ACDB}"/>
              </a:ext>
            </a:extLst>
          </p:cNvPr>
          <p:cNvGraphicFramePr>
            <a:graphicFrameLocks noGrp="1"/>
          </p:cNvGraphicFramePr>
          <p:nvPr>
            <p:extLst>
              <p:ext uri="{D42A27DB-BD31-4B8C-83A1-F6EECF244321}">
                <p14:modId xmlns:p14="http://schemas.microsoft.com/office/powerpoint/2010/main" val="3269246796"/>
              </p:ext>
            </p:extLst>
          </p:nvPr>
        </p:nvGraphicFramePr>
        <p:xfrm>
          <a:off x="808522" y="2742565"/>
          <a:ext cx="10655166" cy="3840480"/>
        </p:xfrm>
        <a:graphic>
          <a:graphicData uri="http://schemas.openxmlformats.org/drawingml/2006/table">
            <a:tbl>
              <a:tblPr/>
              <a:tblGrid>
                <a:gridCol w="10655166">
                  <a:extLst>
                    <a:ext uri="{9D8B030D-6E8A-4147-A177-3AD203B41FA5}">
                      <a16:colId xmlns:a16="http://schemas.microsoft.com/office/drawing/2014/main" val="499313077"/>
                    </a:ext>
                  </a:extLst>
                </a:gridCol>
              </a:tblGrid>
              <a:tr h="3840480">
                <a:tc>
                  <a:txBody>
                    <a:bodyPr/>
                    <a:lstStyle/>
                    <a:p>
                      <a:endParaRPr lang="en-IN" dirty="0"/>
                    </a:p>
                  </a:txBody>
                  <a:tcPr>
                    <a:lnL w="12700" cmpd="sng">
                      <a:solidFill>
                        <a:srgbClr val="0000FF"/>
                      </a:solidFill>
                      <a:prstDash val="solid"/>
                    </a:lnL>
                    <a:lnR w="12700" cmpd="sng">
                      <a:solidFill>
                        <a:srgbClr val="0000FF"/>
                      </a:solidFill>
                      <a:prstDash val="solid"/>
                    </a:lnR>
                    <a:lnT w="12700" cmpd="sng">
                      <a:solidFill>
                        <a:srgbClr val="0000FF"/>
                      </a:solidFill>
                      <a:prstDash val="solid"/>
                    </a:lnT>
                    <a:lnB w="12700" cmpd="sng">
                      <a:solidFill>
                        <a:srgbClr val="0000FF"/>
                      </a:solidFill>
                      <a:prstDash val="solid"/>
                    </a:lnB>
                  </a:tcPr>
                </a:tc>
                <a:extLst>
                  <a:ext uri="{0D108BD9-81ED-4DB2-BD59-A6C34878D82A}">
                    <a16:rowId xmlns:a16="http://schemas.microsoft.com/office/drawing/2014/main" val="2699721033"/>
                  </a:ext>
                </a:extLst>
              </a:tr>
            </a:tbl>
          </a:graphicData>
        </a:graphic>
      </p:graphicFrame>
      <p:pic>
        <p:nvPicPr>
          <p:cNvPr id="6" name="Picture 5">
            <a:extLst>
              <a:ext uri="{FF2B5EF4-FFF2-40B4-BE49-F238E27FC236}">
                <a16:creationId xmlns:a16="http://schemas.microsoft.com/office/drawing/2014/main" id="{5DD7BA7B-4CB9-4A09-A373-3C74DE2FC3F5}"/>
              </a:ext>
            </a:extLst>
          </p:cNvPr>
          <p:cNvPicPr/>
          <p:nvPr/>
        </p:nvPicPr>
        <p:blipFill>
          <a:blip r:embed="rId2" cstate="print"/>
          <a:stretch>
            <a:fillRect/>
          </a:stretch>
        </p:blipFill>
        <p:spPr>
          <a:xfrm>
            <a:off x="1345931" y="626261"/>
            <a:ext cx="9131300" cy="2068177"/>
          </a:xfrm>
          <a:prstGeom prst="rect">
            <a:avLst/>
          </a:prstGeom>
        </p:spPr>
      </p:pic>
      <p:graphicFrame>
        <p:nvGraphicFramePr>
          <p:cNvPr id="7" name="Table 6">
            <a:extLst>
              <a:ext uri="{FF2B5EF4-FFF2-40B4-BE49-F238E27FC236}">
                <a16:creationId xmlns:a16="http://schemas.microsoft.com/office/drawing/2014/main" id="{102E856F-DCAA-4DC5-9411-C5F0A3F78AF1}"/>
              </a:ext>
            </a:extLst>
          </p:cNvPr>
          <p:cNvGraphicFramePr>
            <a:graphicFrameLocks noGrp="1"/>
          </p:cNvGraphicFramePr>
          <p:nvPr>
            <p:extLst>
              <p:ext uri="{D42A27DB-BD31-4B8C-83A1-F6EECF244321}">
                <p14:modId xmlns:p14="http://schemas.microsoft.com/office/powerpoint/2010/main" val="4001731636"/>
              </p:ext>
            </p:extLst>
          </p:nvPr>
        </p:nvGraphicFramePr>
        <p:xfrm>
          <a:off x="808523" y="702098"/>
          <a:ext cx="10655166" cy="2040467"/>
        </p:xfrm>
        <a:graphic>
          <a:graphicData uri="http://schemas.openxmlformats.org/drawingml/2006/table">
            <a:tbl>
              <a:tblPr/>
              <a:tblGrid>
                <a:gridCol w="10655166">
                  <a:extLst>
                    <a:ext uri="{9D8B030D-6E8A-4147-A177-3AD203B41FA5}">
                      <a16:colId xmlns:a16="http://schemas.microsoft.com/office/drawing/2014/main" val="2494402554"/>
                    </a:ext>
                  </a:extLst>
                </a:gridCol>
              </a:tblGrid>
              <a:tr h="2040467">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3373264973"/>
                  </a:ext>
                </a:extLst>
              </a:tr>
            </a:tbl>
          </a:graphicData>
        </a:graphic>
      </p:graphicFrame>
    </p:spTree>
    <p:extLst>
      <p:ext uri="{BB962C8B-B14F-4D97-AF65-F5344CB8AC3E}">
        <p14:creationId xmlns:p14="http://schemas.microsoft.com/office/powerpoint/2010/main" val="121490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BD2F-B745-46E7-AD10-EF1483C44146}"/>
              </a:ext>
            </a:extLst>
          </p:cNvPr>
          <p:cNvSpPr>
            <a:spLocks noGrp="1"/>
          </p:cNvSpPr>
          <p:nvPr>
            <p:ph type="title"/>
          </p:nvPr>
        </p:nvSpPr>
        <p:spPr>
          <a:xfrm>
            <a:off x="375385" y="365111"/>
            <a:ext cx="11386687" cy="1325563"/>
          </a:xfrm>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Project Implementation</a:t>
            </a:r>
            <a:endParaRPr lang="en-IN" b="1" dirty="0">
              <a:solidFill>
                <a:srgbClr val="FF0000"/>
              </a:solidFill>
            </a:endParaRPr>
          </a:p>
        </p:txBody>
      </p:sp>
      <p:sp>
        <p:nvSpPr>
          <p:cNvPr id="3" name="Content Placeholder 2">
            <a:extLst>
              <a:ext uri="{FF2B5EF4-FFF2-40B4-BE49-F238E27FC236}">
                <a16:creationId xmlns:a16="http://schemas.microsoft.com/office/drawing/2014/main" id="{515C8899-50CB-48B6-B2BD-04FA7E3AA51A}"/>
              </a:ext>
            </a:extLst>
          </p:cNvPr>
          <p:cNvSpPr>
            <a:spLocks noGrp="1"/>
          </p:cNvSpPr>
          <p:nvPr>
            <p:ph idx="1"/>
          </p:nvPr>
        </p:nvSpPr>
        <p:spPr>
          <a:xfrm>
            <a:off x="500270" y="1780574"/>
            <a:ext cx="11191459" cy="4880108"/>
          </a:xfrm>
        </p:spPr>
        <p:txBody>
          <a:bodyPr>
            <a:normAutofit/>
          </a:bodyPr>
          <a:lstStyle/>
          <a:p>
            <a:pPr marL="0" indent="0">
              <a:buNone/>
            </a:pPr>
            <a:r>
              <a:rPr lang="en-US" sz="2400" b="1" dirty="0">
                <a:solidFill>
                  <a:srgbClr val="FF0000"/>
                </a:solidFill>
              </a:rPr>
              <a:t>  Modules</a:t>
            </a:r>
          </a:p>
          <a:p>
            <a:pPr marL="0" indent="0">
              <a:buNone/>
            </a:pPr>
            <a:endParaRPr lang="en-US" sz="2400" b="1" dirty="0">
              <a:solidFill>
                <a:srgbClr val="FF0000"/>
              </a:solidFill>
            </a:endParaRPr>
          </a:p>
        </p:txBody>
      </p:sp>
      <p:sp>
        <p:nvSpPr>
          <p:cNvPr id="4" name="Flowchart: Process 3">
            <a:extLst>
              <a:ext uri="{FF2B5EF4-FFF2-40B4-BE49-F238E27FC236}">
                <a16:creationId xmlns:a16="http://schemas.microsoft.com/office/drawing/2014/main" id="{99FEDE62-97EC-40FF-A3BB-8979C79B5326}"/>
              </a:ext>
            </a:extLst>
          </p:cNvPr>
          <p:cNvSpPr/>
          <p:nvPr/>
        </p:nvSpPr>
        <p:spPr>
          <a:xfrm>
            <a:off x="5114925" y="2143125"/>
            <a:ext cx="45719" cy="457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F8402145-78EC-4A80-A5F2-517183248E71}"/>
              </a:ext>
            </a:extLst>
          </p:cNvPr>
          <p:cNvSpPr/>
          <p:nvPr/>
        </p:nvSpPr>
        <p:spPr>
          <a:xfrm>
            <a:off x="714374" y="2310226"/>
            <a:ext cx="1233466" cy="653264"/>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cxnSp>
        <p:nvCxnSpPr>
          <p:cNvPr id="30" name="Straight Connector 29">
            <a:extLst>
              <a:ext uri="{FF2B5EF4-FFF2-40B4-BE49-F238E27FC236}">
                <a16:creationId xmlns:a16="http://schemas.microsoft.com/office/drawing/2014/main" id="{B551E283-1B46-4D93-87ED-4A54DE8C9483}"/>
              </a:ext>
            </a:extLst>
          </p:cNvPr>
          <p:cNvCxnSpPr/>
          <p:nvPr/>
        </p:nvCxnSpPr>
        <p:spPr>
          <a:xfrm>
            <a:off x="644121" y="3160643"/>
            <a:ext cx="1514475"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CBF03FC-F1A8-425E-8C6C-9C9A931A32D5}"/>
              </a:ext>
            </a:extLst>
          </p:cNvPr>
          <p:cNvCxnSpPr>
            <a:cxnSpLocks/>
          </p:cNvCxnSpPr>
          <p:nvPr/>
        </p:nvCxnSpPr>
        <p:spPr>
          <a:xfrm>
            <a:off x="675388" y="3836894"/>
            <a:ext cx="1483208"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33" name="Ink 32">
                <a:extLst>
                  <a:ext uri="{FF2B5EF4-FFF2-40B4-BE49-F238E27FC236}">
                    <a16:creationId xmlns:a16="http://schemas.microsoft.com/office/drawing/2014/main" id="{A26DB2C9-12E3-4EFE-A490-D4B818F4C0EB}"/>
                  </a:ext>
                </a:extLst>
              </p14:cNvPr>
              <p14:cNvContentPartPr/>
              <p14:nvPr/>
            </p14:nvContentPartPr>
            <p14:xfrm>
              <a:off x="1770787" y="3470414"/>
              <a:ext cx="366480" cy="366480"/>
            </p14:xfrm>
          </p:contentPart>
        </mc:Choice>
        <mc:Fallback>
          <p:pic>
            <p:nvPicPr>
              <p:cNvPr id="33" name="Ink 32">
                <a:extLst>
                  <a:ext uri="{FF2B5EF4-FFF2-40B4-BE49-F238E27FC236}">
                    <a16:creationId xmlns:a16="http://schemas.microsoft.com/office/drawing/2014/main" id="{A26DB2C9-12E3-4EFE-A490-D4B818F4C0EB}"/>
                  </a:ext>
                </a:extLst>
              </p:cNvPr>
              <p:cNvPicPr/>
              <p:nvPr/>
            </p:nvPicPr>
            <p:blipFill>
              <a:blip r:embed="rId4"/>
              <a:stretch>
                <a:fillRect/>
              </a:stretch>
            </p:blipFill>
            <p:spPr>
              <a:xfrm>
                <a:off x="1766467" y="3466094"/>
                <a:ext cx="37512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4" name="Ink 33">
                <a:extLst>
                  <a:ext uri="{FF2B5EF4-FFF2-40B4-BE49-F238E27FC236}">
                    <a16:creationId xmlns:a16="http://schemas.microsoft.com/office/drawing/2014/main" id="{02708771-B140-4940-B1B6-39A602D66530}"/>
                  </a:ext>
                </a:extLst>
              </p14:cNvPr>
              <p14:cNvContentPartPr/>
              <p14:nvPr/>
            </p14:nvContentPartPr>
            <p14:xfrm>
              <a:off x="668033" y="3181344"/>
              <a:ext cx="323280" cy="323280"/>
            </p14:xfrm>
          </p:contentPart>
        </mc:Choice>
        <mc:Fallback>
          <p:pic>
            <p:nvPicPr>
              <p:cNvPr id="34" name="Ink 33">
                <a:extLst>
                  <a:ext uri="{FF2B5EF4-FFF2-40B4-BE49-F238E27FC236}">
                    <a16:creationId xmlns:a16="http://schemas.microsoft.com/office/drawing/2014/main" id="{02708771-B140-4940-B1B6-39A602D66530}"/>
                  </a:ext>
                </a:extLst>
              </p:cNvPr>
              <p:cNvPicPr/>
              <p:nvPr/>
            </p:nvPicPr>
            <p:blipFill>
              <a:blip r:embed="rId6"/>
              <a:stretch>
                <a:fillRect/>
              </a:stretch>
            </p:blipFill>
            <p:spPr>
              <a:xfrm>
                <a:off x="663713" y="3177024"/>
                <a:ext cx="331920" cy="331920"/>
              </a:xfrm>
              <a:prstGeom prst="rect">
                <a:avLst/>
              </a:prstGeom>
            </p:spPr>
          </p:pic>
        </mc:Fallback>
      </mc:AlternateContent>
      <p:cxnSp>
        <p:nvCxnSpPr>
          <p:cNvPr id="36" name="Straight Connector 35">
            <a:extLst>
              <a:ext uri="{FF2B5EF4-FFF2-40B4-BE49-F238E27FC236}">
                <a16:creationId xmlns:a16="http://schemas.microsoft.com/office/drawing/2014/main" id="{D10DD995-6E22-4C80-912D-32FAA498C4CD}"/>
              </a:ext>
            </a:extLst>
          </p:cNvPr>
          <p:cNvCxnSpPr>
            <a:cxnSpLocks/>
          </p:cNvCxnSpPr>
          <p:nvPr/>
        </p:nvCxnSpPr>
        <p:spPr>
          <a:xfrm flipH="1">
            <a:off x="1770787" y="3161219"/>
            <a:ext cx="360293" cy="318562"/>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5D338F1F-C3C9-4530-A26B-7898D557776B}"/>
              </a:ext>
            </a:extLst>
          </p:cNvPr>
          <p:cNvCxnSpPr/>
          <p:nvPr/>
        </p:nvCxnSpPr>
        <p:spPr>
          <a:xfrm flipH="1">
            <a:off x="675388" y="3492914"/>
            <a:ext cx="308569" cy="34398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3AF7983-A674-4BDF-B99B-A779CA02FC28}"/>
              </a:ext>
            </a:extLst>
          </p:cNvPr>
          <p:cNvCxnSpPr>
            <a:cxnSpLocks/>
          </p:cNvCxnSpPr>
          <p:nvPr/>
        </p:nvCxnSpPr>
        <p:spPr>
          <a:xfrm>
            <a:off x="675388" y="3990130"/>
            <a:ext cx="1373970"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DB7FA6-CCF6-40E2-BA3F-DA55F3E116ED}"/>
              </a:ext>
            </a:extLst>
          </p:cNvPr>
          <p:cNvCxnSpPr>
            <a:cxnSpLocks/>
          </p:cNvCxnSpPr>
          <p:nvPr/>
        </p:nvCxnSpPr>
        <p:spPr>
          <a:xfrm>
            <a:off x="714374" y="4609669"/>
            <a:ext cx="1373970"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5E6E7943-26E2-40FA-B70C-CDC6C503AD23}"/>
              </a:ext>
            </a:extLst>
          </p:cNvPr>
          <p:cNvCxnSpPr>
            <a:cxnSpLocks/>
          </p:cNvCxnSpPr>
          <p:nvPr/>
        </p:nvCxnSpPr>
        <p:spPr>
          <a:xfrm>
            <a:off x="2049358" y="3990130"/>
            <a:ext cx="0" cy="619539"/>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A25311C2-6060-4087-851B-E584003F63F9}"/>
              </a:ext>
            </a:extLst>
          </p:cNvPr>
          <p:cNvCxnSpPr>
            <a:cxnSpLocks/>
          </p:cNvCxnSpPr>
          <p:nvPr/>
        </p:nvCxnSpPr>
        <p:spPr>
          <a:xfrm>
            <a:off x="675388" y="4014280"/>
            <a:ext cx="342901" cy="309768"/>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BE5C265D-5C42-402F-95D8-03875CCFD9FE}"/>
              </a:ext>
            </a:extLst>
          </p:cNvPr>
          <p:cNvCxnSpPr/>
          <p:nvPr/>
        </p:nvCxnSpPr>
        <p:spPr>
          <a:xfrm flipV="1">
            <a:off x="675387" y="4324048"/>
            <a:ext cx="308569" cy="309770"/>
          </a:xfrm>
          <a:prstGeom prst="line">
            <a:avLst/>
          </a:prstGeom>
        </p:spPr>
        <p:style>
          <a:lnRef idx="1">
            <a:schemeClr val="dk1"/>
          </a:lnRef>
          <a:fillRef idx="0">
            <a:schemeClr val="dk1"/>
          </a:fillRef>
          <a:effectRef idx="0">
            <a:schemeClr val="dk1"/>
          </a:effectRef>
          <a:fontRef idx="minor">
            <a:schemeClr val="tx1"/>
          </a:fontRef>
        </p:style>
      </p:cxnSp>
      <p:sp>
        <p:nvSpPr>
          <p:cNvPr id="51" name="Hexagon 50">
            <a:extLst>
              <a:ext uri="{FF2B5EF4-FFF2-40B4-BE49-F238E27FC236}">
                <a16:creationId xmlns:a16="http://schemas.microsoft.com/office/drawing/2014/main" id="{5F6520DD-3162-4A9E-84B5-83C7839F965B}"/>
              </a:ext>
            </a:extLst>
          </p:cNvPr>
          <p:cNvSpPr/>
          <p:nvPr/>
        </p:nvSpPr>
        <p:spPr>
          <a:xfrm>
            <a:off x="675387" y="5844075"/>
            <a:ext cx="1250144" cy="447124"/>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Parallelogram 54">
            <a:extLst>
              <a:ext uri="{FF2B5EF4-FFF2-40B4-BE49-F238E27FC236}">
                <a16:creationId xmlns:a16="http://schemas.microsoft.com/office/drawing/2014/main" id="{FFC758A7-DDA5-4FBD-907F-46FE651C996B}"/>
              </a:ext>
            </a:extLst>
          </p:cNvPr>
          <p:cNvSpPr/>
          <p:nvPr/>
        </p:nvSpPr>
        <p:spPr>
          <a:xfrm>
            <a:off x="668033" y="5059722"/>
            <a:ext cx="1407250" cy="487448"/>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6" name="Flowchart: Process 55">
            <a:extLst>
              <a:ext uri="{FF2B5EF4-FFF2-40B4-BE49-F238E27FC236}">
                <a16:creationId xmlns:a16="http://schemas.microsoft.com/office/drawing/2014/main" id="{28CCD968-6CE1-4080-8932-672F9718F28F}"/>
              </a:ext>
            </a:extLst>
          </p:cNvPr>
          <p:cNvSpPr/>
          <p:nvPr/>
        </p:nvSpPr>
        <p:spPr>
          <a:xfrm>
            <a:off x="6306350" y="2215409"/>
            <a:ext cx="1373970" cy="513174"/>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7" name="Flowchart: Decision 56">
            <a:extLst>
              <a:ext uri="{FF2B5EF4-FFF2-40B4-BE49-F238E27FC236}">
                <a16:creationId xmlns:a16="http://schemas.microsoft.com/office/drawing/2014/main" id="{D4FC5FAA-CD8D-4669-989D-BDEBD572DDDB}"/>
              </a:ext>
            </a:extLst>
          </p:cNvPr>
          <p:cNvSpPr/>
          <p:nvPr/>
        </p:nvSpPr>
        <p:spPr>
          <a:xfrm>
            <a:off x="6172007" y="2957177"/>
            <a:ext cx="1681948" cy="775251"/>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9" name="Hexagon 58">
            <a:extLst>
              <a:ext uri="{FF2B5EF4-FFF2-40B4-BE49-F238E27FC236}">
                <a16:creationId xmlns:a16="http://schemas.microsoft.com/office/drawing/2014/main" id="{D986C108-66BE-4675-972B-1C5A67E9044F}"/>
              </a:ext>
            </a:extLst>
          </p:cNvPr>
          <p:cNvSpPr/>
          <p:nvPr/>
        </p:nvSpPr>
        <p:spPr>
          <a:xfrm>
            <a:off x="6446758" y="4002300"/>
            <a:ext cx="1439660" cy="610264"/>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0" name="Hexagon 59">
            <a:extLst>
              <a:ext uri="{FF2B5EF4-FFF2-40B4-BE49-F238E27FC236}">
                <a16:creationId xmlns:a16="http://schemas.microsoft.com/office/drawing/2014/main" id="{FC8BCC1E-F672-40A2-B93B-E9D8BC89974F}"/>
              </a:ext>
            </a:extLst>
          </p:cNvPr>
          <p:cNvSpPr/>
          <p:nvPr/>
        </p:nvSpPr>
        <p:spPr>
          <a:xfrm>
            <a:off x="6364846" y="3969308"/>
            <a:ext cx="1439660" cy="610264"/>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Hexagon 60">
            <a:extLst>
              <a:ext uri="{FF2B5EF4-FFF2-40B4-BE49-F238E27FC236}">
                <a16:creationId xmlns:a16="http://schemas.microsoft.com/office/drawing/2014/main" id="{005BF2DD-0385-4E67-AAAC-4CB9361D1C2F}"/>
              </a:ext>
            </a:extLst>
          </p:cNvPr>
          <p:cNvSpPr/>
          <p:nvPr/>
        </p:nvSpPr>
        <p:spPr>
          <a:xfrm>
            <a:off x="6266172" y="3915674"/>
            <a:ext cx="1439660" cy="610264"/>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2" name="Flowchart: Connector 61">
            <a:extLst>
              <a:ext uri="{FF2B5EF4-FFF2-40B4-BE49-F238E27FC236}">
                <a16:creationId xmlns:a16="http://schemas.microsoft.com/office/drawing/2014/main" id="{7E9DDDC8-0135-42F3-BB3E-B7B8DDB3C4AB}"/>
              </a:ext>
            </a:extLst>
          </p:cNvPr>
          <p:cNvSpPr/>
          <p:nvPr/>
        </p:nvSpPr>
        <p:spPr>
          <a:xfrm>
            <a:off x="6851971" y="4692129"/>
            <a:ext cx="340344" cy="31338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4" name="Straight Connector 63">
            <a:extLst>
              <a:ext uri="{FF2B5EF4-FFF2-40B4-BE49-F238E27FC236}">
                <a16:creationId xmlns:a16="http://schemas.microsoft.com/office/drawing/2014/main" id="{F15C89DF-C51C-4DC3-89E6-00A8BA257D05}"/>
              </a:ext>
            </a:extLst>
          </p:cNvPr>
          <p:cNvCxnSpPr/>
          <p:nvPr/>
        </p:nvCxnSpPr>
        <p:spPr>
          <a:xfrm>
            <a:off x="6624083" y="5397079"/>
            <a:ext cx="966126" cy="0"/>
          </a:xfrm>
          <a:prstGeom prst="line">
            <a:avLst/>
          </a:prstGeom>
          <a:ln/>
        </p:spPr>
        <p:style>
          <a:lnRef idx="3">
            <a:schemeClr val="dk1"/>
          </a:lnRef>
          <a:fillRef idx="0">
            <a:schemeClr val="dk1"/>
          </a:fillRef>
          <a:effectRef idx="2">
            <a:schemeClr val="dk1"/>
          </a:effectRef>
          <a:fontRef idx="minor">
            <a:schemeClr val="tx1"/>
          </a:fontRef>
        </p:style>
      </p:cxnSp>
      <p:sp>
        <p:nvSpPr>
          <p:cNvPr id="65" name="Isosceles Triangle 64">
            <a:extLst>
              <a:ext uri="{FF2B5EF4-FFF2-40B4-BE49-F238E27FC236}">
                <a16:creationId xmlns:a16="http://schemas.microsoft.com/office/drawing/2014/main" id="{2DC5975A-4744-46AF-9E89-51F4D44BAE8B}"/>
              </a:ext>
            </a:extLst>
          </p:cNvPr>
          <p:cNvSpPr/>
          <p:nvPr/>
        </p:nvSpPr>
        <p:spPr>
          <a:xfrm rot="5400000">
            <a:off x="6880069" y="5268934"/>
            <a:ext cx="409214" cy="21527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66" name="Parallelogram 65">
            <a:extLst>
              <a:ext uri="{FF2B5EF4-FFF2-40B4-BE49-F238E27FC236}">
                <a16:creationId xmlns:a16="http://schemas.microsoft.com/office/drawing/2014/main" id="{6E3CDD88-C428-4172-9FAD-9F49019E8DCA}"/>
              </a:ext>
            </a:extLst>
          </p:cNvPr>
          <p:cNvSpPr/>
          <p:nvPr/>
        </p:nvSpPr>
        <p:spPr>
          <a:xfrm>
            <a:off x="6266172" y="5976184"/>
            <a:ext cx="1681948" cy="584805"/>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Parallelogram 66">
            <a:extLst>
              <a:ext uri="{FF2B5EF4-FFF2-40B4-BE49-F238E27FC236}">
                <a16:creationId xmlns:a16="http://schemas.microsoft.com/office/drawing/2014/main" id="{085FB01E-44DC-4EAA-9DAF-D2658CF30D11}"/>
              </a:ext>
            </a:extLst>
          </p:cNvPr>
          <p:cNvSpPr/>
          <p:nvPr/>
        </p:nvSpPr>
        <p:spPr>
          <a:xfrm>
            <a:off x="6204470" y="5876200"/>
            <a:ext cx="1681948" cy="584805"/>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Parallelogram 67">
            <a:extLst>
              <a:ext uri="{FF2B5EF4-FFF2-40B4-BE49-F238E27FC236}">
                <a16:creationId xmlns:a16="http://schemas.microsoft.com/office/drawing/2014/main" id="{FC3F0E64-C0D1-442C-9E29-14A54341F9FF}"/>
              </a:ext>
            </a:extLst>
          </p:cNvPr>
          <p:cNvSpPr/>
          <p:nvPr/>
        </p:nvSpPr>
        <p:spPr>
          <a:xfrm>
            <a:off x="6152361" y="5789172"/>
            <a:ext cx="1681948" cy="584805"/>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TextBox 70">
            <a:extLst>
              <a:ext uri="{FF2B5EF4-FFF2-40B4-BE49-F238E27FC236}">
                <a16:creationId xmlns:a16="http://schemas.microsoft.com/office/drawing/2014/main" id="{DDCA088A-5298-4661-A437-4D79A5ACE70D}"/>
              </a:ext>
            </a:extLst>
          </p:cNvPr>
          <p:cNvSpPr txBox="1"/>
          <p:nvPr/>
        </p:nvSpPr>
        <p:spPr>
          <a:xfrm>
            <a:off x="2536277" y="2452192"/>
            <a:ext cx="2276355" cy="400110"/>
          </a:xfrm>
          <a:prstGeom prst="rect">
            <a:avLst/>
          </a:prstGeom>
          <a:noFill/>
        </p:spPr>
        <p:txBody>
          <a:bodyPr wrap="square" rtlCol="0">
            <a:spAutoFit/>
          </a:bodyPr>
          <a:lstStyle/>
          <a:p>
            <a:r>
              <a:rPr lang="en-US" sz="2000" dirty="0">
                <a:solidFill>
                  <a:srgbClr val="0000FF"/>
                </a:solidFill>
              </a:rPr>
              <a:t>-  Start and End</a:t>
            </a:r>
            <a:endParaRPr lang="en-IN" sz="2000" dirty="0">
              <a:solidFill>
                <a:srgbClr val="0000FF"/>
              </a:solidFill>
            </a:endParaRPr>
          </a:p>
        </p:txBody>
      </p:sp>
      <p:sp>
        <p:nvSpPr>
          <p:cNvPr id="77" name="TextBox 76">
            <a:extLst>
              <a:ext uri="{FF2B5EF4-FFF2-40B4-BE49-F238E27FC236}">
                <a16:creationId xmlns:a16="http://schemas.microsoft.com/office/drawing/2014/main" id="{85543A19-A8DF-4243-9265-505827DDD815}"/>
              </a:ext>
            </a:extLst>
          </p:cNvPr>
          <p:cNvSpPr txBox="1"/>
          <p:nvPr/>
        </p:nvSpPr>
        <p:spPr>
          <a:xfrm flipH="1">
            <a:off x="2536277" y="3322320"/>
            <a:ext cx="1602586" cy="400110"/>
          </a:xfrm>
          <a:prstGeom prst="rect">
            <a:avLst/>
          </a:prstGeom>
          <a:noFill/>
        </p:spPr>
        <p:txBody>
          <a:bodyPr wrap="square" rtlCol="0">
            <a:spAutoFit/>
          </a:bodyPr>
          <a:lstStyle/>
          <a:p>
            <a:r>
              <a:rPr lang="en-US" sz="2000" dirty="0">
                <a:solidFill>
                  <a:srgbClr val="0000FF"/>
                </a:solidFill>
              </a:rPr>
              <a:t>- Navigate </a:t>
            </a:r>
            <a:endParaRPr lang="en-IN" sz="2000" dirty="0">
              <a:solidFill>
                <a:srgbClr val="0000FF"/>
              </a:solidFill>
            </a:endParaRPr>
          </a:p>
        </p:txBody>
      </p:sp>
      <p:sp>
        <p:nvSpPr>
          <p:cNvPr id="78" name="TextBox 77">
            <a:extLst>
              <a:ext uri="{FF2B5EF4-FFF2-40B4-BE49-F238E27FC236}">
                <a16:creationId xmlns:a16="http://schemas.microsoft.com/office/drawing/2014/main" id="{18B95E00-466B-4FCC-A62F-38C56AC5E4C5}"/>
              </a:ext>
            </a:extLst>
          </p:cNvPr>
          <p:cNvSpPr txBox="1"/>
          <p:nvPr/>
        </p:nvSpPr>
        <p:spPr>
          <a:xfrm>
            <a:off x="2488190" y="4242901"/>
            <a:ext cx="1982804" cy="400110"/>
          </a:xfrm>
          <a:prstGeom prst="rect">
            <a:avLst/>
          </a:prstGeom>
          <a:noFill/>
        </p:spPr>
        <p:txBody>
          <a:bodyPr wrap="square" rtlCol="0">
            <a:spAutoFit/>
          </a:bodyPr>
          <a:lstStyle/>
          <a:p>
            <a:r>
              <a:rPr lang="en-US" sz="2000" dirty="0">
                <a:solidFill>
                  <a:srgbClr val="0000FF"/>
                </a:solidFill>
              </a:rPr>
              <a:t>-  Read</a:t>
            </a:r>
            <a:endParaRPr lang="en-IN" sz="2000" dirty="0">
              <a:solidFill>
                <a:srgbClr val="0000FF"/>
              </a:solidFill>
            </a:endParaRPr>
          </a:p>
        </p:txBody>
      </p:sp>
      <p:sp>
        <p:nvSpPr>
          <p:cNvPr id="79" name="TextBox 78">
            <a:extLst>
              <a:ext uri="{FF2B5EF4-FFF2-40B4-BE49-F238E27FC236}">
                <a16:creationId xmlns:a16="http://schemas.microsoft.com/office/drawing/2014/main" id="{D8855B37-793A-4535-BFF0-29525D34CD57}"/>
              </a:ext>
            </a:extLst>
          </p:cNvPr>
          <p:cNvSpPr txBox="1"/>
          <p:nvPr/>
        </p:nvSpPr>
        <p:spPr>
          <a:xfrm>
            <a:off x="2462926" y="5005513"/>
            <a:ext cx="1749287" cy="400110"/>
          </a:xfrm>
          <a:prstGeom prst="rect">
            <a:avLst/>
          </a:prstGeom>
          <a:noFill/>
        </p:spPr>
        <p:txBody>
          <a:bodyPr wrap="square" rtlCol="0">
            <a:spAutoFit/>
          </a:bodyPr>
          <a:lstStyle/>
          <a:p>
            <a:r>
              <a:rPr lang="en-US" sz="2000" dirty="0">
                <a:solidFill>
                  <a:srgbClr val="0000FF"/>
                </a:solidFill>
              </a:rPr>
              <a:t>-  Data Item</a:t>
            </a:r>
            <a:endParaRPr lang="en-IN" sz="2000" dirty="0">
              <a:solidFill>
                <a:srgbClr val="0000FF"/>
              </a:solidFill>
            </a:endParaRPr>
          </a:p>
        </p:txBody>
      </p:sp>
      <p:sp>
        <p:nvSpPr>
          <p:cNvPr id="80" name="TextBox 79">
            <a:extLst>
              <a:ext uri="{FF2B5EF4-FFF2-40B4-BE49-F238E27FC236}">
                <a16:creationId xmlns:a16="http://schemas.microsoft.com/office/drawing/2014/main" id="{8C52F55F-9A36-498B-987A-CE4F7969277A}"/>
              </a:ext>
            </a:extLst>
          </p:cNvPr>
          <p:cNvSpPr txBox="1"/>
          <p:nvPr/>
        </p:nvSpPr>
        <p:spPr>
          <a:xfrm>
            <a:off x="2369732" y="5947494"/>
            <a:ext cx="1535172" cy="400110"/>
          </a:xfrm>
          <a:prstGeom prst="rect">
            <a:avLst/>
          </a:prstGeom>
          <a:noFill/>
        </p:spPr>
        <p:txBody>
          <a:bodyPr wrap="square" rtlCol="0">
            <a:spAutoFit/>
          </a:bodyPr>
          <a:lstStyle/>
          <a:p>
            <a:r>
              <a:rPr lang="en-US" sz="2000" dirty="0">
                <a:solidFill>
                  <a:srgbClr val="0000FF"/>
                </a:solidFill>
              </a:rPr>
              <a:t>-  Calculation</a:t>
            </a:r>
            <a:endParaRPr lang="en-IN" sz="2000" dirty="0">
              <a:solidFill>
                <a:srgbClr val="0000FF"/>
              </a:solidFill>
            </a:endParaRPr>
          </a:p>
        </p:txBody>
      </p:sp>
      <p:sp>
        <p:nvSpPr>
          <p:cNvPr id="81" name="TextBox 80">
            <a:extLst>
              <a:ext uri="{FF2B5EF4-FFF2-40B4-BE49-F238E27FC236}">
                <a16:creationId xmlns:a16="http://schemas.microsoft.com/office/drawing/2014/main" id="{EAC895BC-37A4-46C6-8E4C-1A4DDA541D98}"/>
              </a:ext>
            </a:extLst>
          </p:cNvPr>
          <p:cNvSpPr txBox="1"/>
          <p:nvPr/>
        </p:nvSpPr>
        <p:spPr>
          <a:xfrm>
            <a:off x="8758032" y="2218360"/>
            <a:ext cx="1410354" cy="400110"/>
          </a:xfrm>
          <a:prstGeom prst="rect">
            <a:avLst/>
          </a:prstGeom>
          <a:noFill/>
        </p:spPr>
        <p:txBody>
          <a:bodyPr wrap="square" rtlCol="0">
            <a:spAutoFit/>
          </a:bodyPr>
          <a:lstStyle/>
          <a:p>
            <a:r>
              <a:rPr lang="en-US" sz="2000" dirty="0">
                <a:solidFill>
                  <a:srgbClr val="0000FF"/>
                </a:solidFill>
              </a:rPr>
              <a:t>-  Action</a:t>
            </a:r>
            <a:endParaRPr lang="en-IN" sz="2000" dirty="0">
              <a:solidFill>
                <a:srgbClr val="0000FF"/>
              </a:solidFill>
            </a:endParaRPr>
          </a:p>
        </p:txBody>
      </p:sp>
      <p:sp>
        <p:nvSpPr>
          <p:cNvPr id="82" name="TextBox 81">
            <a:extLst>
              <a:ext uri="{FF2B5EF4-FFF2-40B4-BE49-F238E27FC236}">
                <a16:creationId xmlns:a16="http://schemas.microsoft.com/office/drawing/2014/main" id="{30810261-793E-4F82-A9EC-6831E31C0679}"/>
              </a:ext>
            </a:extLst>
          </p:cNvPr>
          <p:cNvSpPr txBox="1"/>
          <p:nvPr/>
        </p:nvSpPr>
        <p:spPr>
          <a:xfrm>
            <a:off x="8682411" y="6068531"/>
            <a:ext cx="1561597" cy="400110"/>
          </a:xfrm>
          <a:prstGeom prst="rect">
            <a:avLst/>
          </a:prstGeom>
          <a:noFill/>
        </p:spPr>
        <p:txBody>
          <a:bodyPr wrap="square" rtlCol="0">
            <a:spAutoFit/>
          </a:bodyPr>
          <a:lstStyle/>
          <a:p>
            <a:r>
              <a:rPr lang="en-US" sz="2000" dirty="0">
                <a:solidFill>
                  <a:srgbClr val="0000FF"/>
                </a:solidFill>
              </a:rPr>
              <a:t>-  Collection</a:t>
            </a:r>
            <a:endParaRPr lang="en-IN" sz="2000" dirty="0">
              <a:solidFill>
                <a:srgbClr val="0000FF"/>
              </a:solidFill>
            </a:endParaRPr>
          </a:p>
        </p:txBody>
      </p:sp>
      <p:sp>
        <p:nvSpPr>
          <p:cNvPr id="85" name="TextBox 84">
            <a:extLst>
              <a:ext uri="{FF2B5EF4-FFF2-40B4-BE49-F238E27FC236}">
                <a16:creationId xmlns:a16="http://schemas.microsoft.com/office/drawing/2014/main" id="{EF42C7ED-6BC3-4CC1-8161-DC3411B3DE75}"/>
              </a:ext>
            </a:extLst>
          </p:cNvPr>
          <p:cNvSpPr txBox="1"/>
          <p:nvPr/>
        </p:nvSpPr>
        <p:spPr>
          <a:xfrm>
            <a:off x="8732531" y="5205568"/>
            <a:ext cx="1993085" cy="400110"/>
          </a:xfrm>
          <a:prstGeom prst="rect">
            <a:avLst/>
          </a:prstGeom>
          <a:noFill/>
        </p:spPr>
        <p:txBody>
          <a:bodyPr wrap="square" rtlCol="0">
            <a:spAutoFit/>
          </a:bodyPr>
          <a:lstStyle/>
          <a:p>
            <a:r>
              <a:rPr lang="en-US" sz="2000" dirty="0">
                <a:solidFill>
                  <a:srgbClr val="0000FF"/>
                </a:solidFill>
              </a:rPr>
              <a:t>-  Link</a:t>
            </a:r>
            <a:endParaRPr lang="en-IN" sz="2000" dirty="0">
              <a:solidFill>
                <a:srgbClr val="0000FF"/>
              </a:solidFill>
            </a:endParaRPr>
          </a:p>
        </p:txBody>
      </p:sp>
      <p:sp>
        <p:nvSpPr>
          <p:cNvPr id="88" name="TextBox 87">
            <a:extLst>
              <a:ext uri="{FF2B5EF4-FFF2-40B4-BE49-F238E27FC236}">
                <a16:creationId xmlns:a16="http://schemas.microsoft.com/office/drawing/2014/main" id="{EC37E0FB-87E0-4699-891E-9CABDDBC3690}"/>
              </a:ext>
            </a:extLst>
          </p:cNvPr>
          <p:cNvSpPr txBox="1"/>
          <p:nvPr/>
        </p:nvSpPr>
        <p:spPr>
          <a:xfrm>
            <a:off x="8718203" y="4742715"/>
            <a:ext cx="1561597" cy="400110"/>
          </a:xfrm>
          <a:prstGeom prst="rect">
            <a:avLst/>
          </a:prstGeom>
          <a:noFill/>
        </p:spPr>
        <p:txBody>
          <a:bodyPr wrap="square" rtlCol="0">
            <a:spAutoFit/>
          </a:bodyPr>
          <a:lstStyle/>
          <a:p>
            <a:r>
              <a:rPr lang="en-US" sz="2000" dirty="0">
                <a:solidFill>
                  <a:srgbClr val="0000FF"/>
                </a:solidFill>
              </a:rPr>
              <a:t>-  Anchor</a:t>
            </a:r>
            <a:endParaRPr lang="en-IN" sz="2000" dirty="0">
              <a:solidFill>
                <a:srgbClr val="0000FF"/>
              </a:solidFill>
            </a:endParaRPr>
          </a:p>
        </p:txBody>
      </p:sp>
      <p:sp>
        <p:nvSpPr>
          <p:cNvPr id="89" name="TextBox 88">
            <a:extLst>
              <a:ext uri="{FF2B5EF4-FFF2-40B4-BE49-F238E27FC236}">
                <a16:creationId xmlns:a16="http://schemas.microsoft.com/office/drawing/2014/main" id="{46AA9FAA-9AB1-4ECD-AEE8-2D7688D48A0C}"/>
              </a:ext>
            </a:extLst>
          </p:cNvPr>
          <p:cNvSpPr txBox="1"/>
          <p:nvPr/>
        </p:nvSpPr>
        <p:spPr>
          <a:xfrm>
            <a:off x="8712708" y="4141927"/>
            <a:ext cx="3412796" cy="400110"/>
          </a:xfrm>
          <a:prstGeom prst="rect">
            <a:avLst/>
          </a:prstGeom>
          <a:noFill/>
        </p:spPr>
        <p:txBody>
          <a:bodyPr wrap="square" rtlCol="0">
            <a:spAutoFit/>
          </a:bodyPr>
          <a:lstStyle/>
          <a:p>
            <a:r>
              <a:rPr lang="en-US" sz="2000" dirty="0">
                <a:solidFill>
                  <a:srgbClr val="0000FF"/>
                </a:solidFill>
              </a:rPr>
              <a:t>-  Multiple Calculation</a:t>
            </a:r>
            <a:endParaRPr lang="en-IN" sz="2000" dirty="0">
              <a:solidFill>
                <a:srgbClr val="0000FF"/>
              </a:solidFill>
            </a:endParaRPr>
          </a:p>
        </p:txBody>
      </p:sp>
      <p:sp>
        <p:nvSpPr>
          <p:cNvPr id="90" name="TextBox 89">
            <a:extLst>
              <a:ext uri="{FF2B5EF4-FFF2-40B4-BE49-F238E27FC236}">
                <a16:creationId xmlns:a16="http://schemas.microsoft.com/office/drawing/2014/main" id="{250F7843-D74E-48A8-8548-B9D89EC85CFD}"/>
              </a:ext>
            </a:extLst>
          </p:cNvPr>
          <p:cNvSpPr txBox="1"/>
          <p:nvPr/>
        </p:nvSpPr>
        <p:spPr>
          <a:xfrm>
            <a:off x="8732531" y="3122265"/>
            <a:ext cx="1292133" cy="400110"/>
          </a:xfrm>
          <a:prstGeom prst="rect">
            <a:avLst/>
          </a:prstGeom>
          <a:noFill/>
        </p:spPr>
        <p:txBody>
          <a:bodyPr wrap="square" rtlCol="0">
            <a:spAutoFit/>
          </a:bodyPr>
          <a:lstStyle/>
          <a:p>
            <a:r>
              <a:rPr lang="en-US" sz="2000" dirty="0">
                <a:solidFill>
                  <a:srgbClr val="0000FF"/>
                </a:solidFill>
              </a:rPr>
              <a:t>-  Decision </a:t>
            </a:r>
            <a:endParaRPr lang="en-IN" sz="2000" dirty="0">
              <a:solidFill>
                <a:srgbClr val="0000FF"/>
              </a:solidFill>
            </a:endParaRPr>
          </a:p>
        </p:txBody>
      </p:sp>
      <p:graphicFrame>
        <p:nvGraphicFramePr>
          <p:cNvPr id="92" name="Table 91">
            <a:extLst>
              <a:ext uri="{FF2B5EF4-FFF2-40B4-BE49-F238E27FC236}">
                <a16:creationId xmlns:a16="http://schemas.microsoft.com/office/drawing/2014/main" id="{61305CD0-8B9C-441E-9B00-71D7790EB277}"/>
              </a:ext>
            </a:extLst>
          </p:cNvPr>
          <p:cNvGraphicFramePr>
            <a:graphicFrameLocks noGrp="1"/>
          </p:cNvGraphicFramePr>
          <p:nvPr/>
        </p:nvGraphicFramePr>
        <p:xfrm>
          <a:off x="317634" y="356135"/>
          <a:ext cx="11492564" cy="1443789"/>
        </p:xfrm>
        <a:graphic>
          <a:graphicData uri="http://schemas.openxmlformats.org/drawingml/2006/table">
            <a:tbl>
              <a:tblPr/>
              <a:tblGrid>
                <a:gridCol w="11492564">
                  <a:extLst>
                    <a:ext uri="{9D8B030D-6E8A-4147-A177-3AD203B41FA5}">
                      <a16:colId xmlns:a16="http://schemas.microsoft.com/office/drawing/2014/main" val="2272129616"/>
                    </a:ext>
                  </a:extLst>
                </a:gridCol>
              </a:tblGrid>
              <a:tr h="1443789">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2574675212"/>
                  </a:ext>
                </a:extLst>
              </a:tr>
            </a:tbl>
          </a:graphicData>
        </a:graphic>
      </p:graphicFrame>
      <p:graphicFrame>
        <p:nvGraphicFramePr>
          <p:cNvPr id="94" name="Table 93">
            <a:extLst>
              <a:ext uri="{FF2B5EF4-FFF2-40B4-BE49-F238E27FC236}">
                <a16:creationId xmlns:a16="http://schemas.microsoft.com/office/drawing/2014/main" id="{0F9582BC-F898-4A52-AFB3-0D84337A2B7A}"/>
              </a:ext>
            </a:extLst>
          </p:cNvPr>
          <p:cNvGraphicFramePr>
            <a:graphicFrameLocks noGrp="1"/>
          </p:cNvGraphicFramePr>
          <p:nvPr>
            <p:extLst>
              <p:ext uri="{D42A27DB-BD31-4B8C-83A1-F6EECF244321}">
                <p14:modId xmlns:p14="http://schemas.microsoft.com/office/powerpoint/2010/main" val="2921283616"/>
              </p:ext>
            </p:extLst>
          </p:nvPr>
        </p:nvGraphicFramePr>
        <p:xfrm>
          <a:off x="303196" y="1831772"/>
          <a:ext cx="11521440" cy="5026228"/>
        </p:xfrm>
        <a:graphic>
          <a:graphicData uri="http://schemas.openxmlformats.org/drawingml/2006/table">
            <a:tbl>
              <a:tblPr/>
              <a:tblGrid>
                <a:gridCol w="11521440">
                  <a:extLst>
                    <a:ext uri="{9D8B030D-6E8A-4147-A177-3AD203B41FA5}">
                      <a16:colId xmlns:a16="http://schemas.microsoft.com/office/drawing/2014/main" val="222025625"/>
                    </a:ext>
                  </a:extLst>
                </a:gridCol>
              </a:tblGrid>
              <a:tr h="5026228">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4192341914"/>
                  </a:ext>
                </a:extLst>
              </a:tr>
            </a:tbl>
          </a:graphicData>
        </a:graphic>
      </p:graphicFrame>
    </p:spTree>
    <p:extLst>
      <p:ext uri="{BB962C8B-B14F-4D97-AF65-F5344CB8AC3E}">
        <p14:creationId xmlns:p14="http://schemas.microsoft.com/office/powerpoint/2010/main" val="1350418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0EA6-C0C5-4621-AB91-092D5155F5E8}"/>
              </a:ext>
            </a:extLst>
          </p:cNvPr>
          <p:cNvSpPr>
            <a:spLocks noGrp="1"/>
          </p:cNvSpPr>
          <p:nvPr>
            <p:ph type="title"/>
          </p:nvPr>
        </p:nvSpPr>
        <p:spPr>
          <a:xfrm>
            <a:off x="431800" y="365126"/>
            <a:ext cx="11341100" cy="574674"/>
          </a:xfrm>
          <a:blipFill>
            <a:blip r:embed="rId2"/>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pPr algn="ctr">
              <a:tabLst>
                <a:tab pos="3230563" algn="l"/>
              </a:tabLst>
            </a:pPr>
            <a:br>
              <a:rPr lang="en-US" dirty="0"/>
            </a:br>
            <a:r>
              <a:rPr lang="en-US" b="1" dirty="0">
                <a:solidFill>
                  <a:srgbClr val="FF0000"/>
                </a:solidFill>
              </a:rPr>
              <a:t>Project Implementation</a:t>
            </a:r>
            <a:br>
              <a:rPr lang="en-US" dirty="0"/>
            </a:br>
            <a:endParaRPr lang="en-IN" dirty="0"/>
          </a:p>
        </p:txBody>
      </p:sp>
      <p:sp>
        <p:nvSpPr>
          <p:cNvPr id="3" name="Content Placeholder 2">
            <a:extLst>
              <a:ext uri="{FF2B5EF4-FFF2-40B4-BE49-F238E27FC236}">
                <a16:creationId xmlns:a16="http://schemas.microsoft.com/office/drawing/2014/main" id="{B908A4FE-6ACF-403C-9EFE-872610AE020F}"/>
              </a:ext>
            </a:extLst>
          </p:cNvPr>
          <p:cNvSpPr>
            <a:spLocks noGrp="1"/>
          </p:cNvSpPr>
          <p:nvPr>
            <p:ph idx="1"/>
          </p:nvPr>
        </p:nvSpPr>
        <p:spPr>
          <a:xfrm>
            <a:off x="327990" y="1235110"/>
            <a:ext cx="11444909" cy="5483742"/>
          </a:xfrm>
        </p:spPr>
        <p:txBody>
          <a:bodyPr/>
          <a:lstStyle/>
          <a:p>
            <a:pPr marL="0" indent="0">
              <a:buNone/>
            </a:pPr>
            <a:r>
              <a:rPr lang="en-US" b="1" dirty="0">
                <a:solidFill>
                  <a:srgbClr val="0000FF"/>
                </a:solidFill>
              </a:rPr>
              <a:t>Scheme of Work</a:t>
            </a:r>
          </a:p>
          <a:p>
            <a:pPr marL="0" indent="0">
              <a:buNone/>
            </a:pPr>
            <a:endParaRPr lang="en-IN" dirty="0">
              <a:solidFill>
                <a:srgbClr val="0000FF"/>
              </a:solidFill>
            </a:endParaRPr>
          </a:p>
        </p:txBody>
      </p:sp>
      <p:sp>
        <p:nvSpPr>
          <p:cNvPr id="4" name="Rectangle 3">
            <a:extLst>
              <a:ext uri="{FF2B5EF4-FFF2-40B4-BE49-F238E27FC236}">
                <a16:creationId xmlns:a16="http://schemas.microsoft.com/office/drawing/2014/main" id="{D25B422C-9B60-4CE0-8D3E-0B1D0CB51C7B}"/>
              </a:ext>
            </a:extLst>
          </p:cNvPr>
          <p:cNvSpPr/>
          <p:nvPr/>
        </p:nvSpPr>
        <p:spPr>
          <a:xfrm>
            <a:off x="4390885" y="1622837"/>
            <a:ext cx="3042479" cy="420440"/>
          </a:xfrm>
          <a:prstGeom prst="rect">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Installation of Blue Prism</a:t>
            </a:r>
            <a:endParaRPr lang="en-IN" sz="2000" b="1" dirty="0"/>
          </a:p>
        </p:txBody>
      </p:sp>
      <p:sp>
        <p:nvSpPr>
          <p:cNvPr id="12" name="Rectangle 11">
            <a:extLst>
              <a:ext uri="{FF2B5EF4-FFF2-40B4-BE49-F238E27FC236}">
                <a16:creationId xmlns:a16="http://schemas.microsoft.com/office/drawing/2014/main" id="{E06391E4-FA42-4B1A-B986-505535AD58C2}"/>
              </a:ext>
            </a:extLst>
          </p:cNvPr>
          <p:cNvSpPr/>
          <p:nvPr/>
        </p:nvSpPr>
        <p:spPr>
          <a:xfrm>
            <a:off x="4124046" y="2396303"/>
            <a:ext cx="3576155" cy="420440"/>
          </a:xfrm>
          <a:prstGeom prst="rect">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Auto –launching the Website</a:t>
            </a:r>
            <a:endParaRPr lang="en-IN" sz="2000" b="1" dirty="0"/>
          </a:p>
        </p:txBody>
      </p:sp>
      <p:sp>
        <p:nvSpPr>
          <p:cNvPr id="13" name="Rectangle 12">
            <a:extLst>
              <a:ext uri="{FF2B5EF4-FFF2-40B4-BE49-F238E27FC236}">
                <a16:creationId xmlns:a16="http://schemas.microsoft.com/office/drawing/2014/main" id="{9F779378-7DDC-46DB-9772-E23E15A1B869}"/>
              </a:ext>
            </a:extLst>
          </p:cNvPr>
          <p:cNvSpPr/>
          <p:nvPr/>
        </p:nvSpPr>
        <p:spPr>
          <a:xfrm>
            <a:off x="4518347" y="3218780"/>
            <a:ext cx="2873050" cy="420440"/>
          </a:xfrm>
          <a:prstGeom prst="rect">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Reading the Data</a:t>
            </a:r>
            <a:endParaRPr lang="en-IN" sz="2000" b="1" dirty="0"/>
          </a:p>
        </p:txBody>
      </p:sp>
      <p:sp>
        <p:nvSpPr>
          <p:cNvPr id="14" name="Rectangle 13">
            <a:extLst>
              <a:ext uri="{FF2B5EF4-FFF2-40B4-BE49-F238E27FC236}">
                <a16:creationId xmlns:a16="http://schemas.microsoft.com/office/drawing/2014/main" id="{77A8ED43-11C9-481C-A43E-E4DF7B738DC1}"/>
              </a:ext>
            </a:extLst>
          </p:cNvPr>
          <p:cNvSpPr/>
          <p:nvPr/>
        </p:nvSpPr>
        <p:spPr>
          <a:xfrm>
            <a:off x="5122167" y="4786705"/>
            <a:ext cx="1579911" cy="420440"/>
          </a:xfrm>
          <a:prstGeom prst="rect">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Calculation</a:t>
            </a:r>
            <a:endParaRPr lang="en-IN" sz="2000" b="1" dirty="0"/>
          </a:p>
        </p:txBody>
      </p:sp>
      <p:sp>
        <p:nvSpPr>
          <p:cNvPr id="16" name="Rectangle 15">
            <a:extLst>
              <a:ext uri="{FF2B5EF4-FFF2-40B4-BE49-F238E27FC236}">
                <a16:creationId xmlns:a16="http://schemas.microsoft.com/office/drawing/2014/main" id="{A792ED11-AB5C-4D6A-A04E-32B4DC0BDB47}"/>
              </a:ext>
            </a:extLst>
          </p:cNvPr>
          <p:cNvSpPr/>
          <p:nvPr/>
        </p:nvSpPr>
        <p:spPr>
          <a:xfrm>
            <a:off x="4608507" y="5564069"/>
            <a:ext cx="2692725" cy="420440"/>
          </a:xfrm>
          <a:prstGeom prst="rect">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Running the flowchart</a:t>
            </a:r>
            <a:endParaRPr lang="en-IN" sz="2000" b="1" dirty="0"/>
          </a:p>
        </p:txBody>
      </p:sp>
      <p:sp>
        <p:nvSpPr>
          <p:cNvPr id="17" name="TextBox 16">
            <a:extLst>
              <a:ext uri="{FF2B5EF4-FFF2-40B4-BE49-F238E27FC236}">
                <a16:creationId xmlns:a16="http://schemas.microsoft.com/office/drawing/2014/main" id="{77B3450B-D891-47FE-B798-3A21AADE7F88}"/>
              </a:ext>
            </a:extLst>
          </p:cNvPr>
          <p:cNvSpPr txBox="1"/>
          <p:nvPr/>
        </p:nvSpPr>
        <p:spPr>
          <a:xfrm>
            <a:off x="3657600" y="2935392"/>
            <a:ext cx="45719" cy="369332"/>
          </a:xfrm>
          <a:prstGeom prst="rect">
            <a:avLst/>
          </a:prstGeom>
          <a:noFill/>
        </p:spPr>
        <p:txBody>
          <a:bodyPr wrap="square" rtlCol="0">
            <a:spAutoFit/>
          </a:bodyPr>
          <a:lstStyle/>
          <a:p>
            <a:endParaRPr lang="en-IN" dirty="0"/>
          </a:p>
        </p:txBody>
      </p:sp>
      <p:sp>
        <p:nvSpPr>
          <p:cNvPr id="18" name="Rectangle 17">
            <a:extLst>
              <a:ext uri="{FF2B5EF4-FFF2-40B4-BE49-F238E27FC236}">
                <a16:creationId xmlns:a16="http://schemas.microsoft.com/office/drawing/2014/main" id="{F7DC7AD2-2C33-456F-8288-A67469797B6B}"/>
              </a:ext>
            </a:extLst>
          </p:cNvPr>
          <p:cNvSpPr/>
          <p:nvPr/>
        </p:nvSpPr>
        <p:spPr>
          <a:xfrm>
            <a:off x="4522442" y="4016570"/>
            <a:ext cx="2873050" cy="420440"/>
          </a:xfrm>
          <a:prstGeom prst="rect">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Setting the Dynamic Path</a:t>
            </a:r>
            <a:endParaRPr lang="en-IN" sz="2000" b="1" dirty="0"/>
          </a:p>
        </p:txBody>
      </p:sp>
      <p:sp>
        <p:nvSpPr>
          <p:cNvPr id="19" name="Rectangle 18">
            <a:extLst>
              <a:ext uri="{FF2B5EF4-FFF2-40B4-BE49-F238E27FC236}">
                <a16:creationId xmlns:a16="http://schemas.microsoft.com/office/drawing/2014/main" id="{A4AAE0DB-596C-47BB-825A-B378E579F560}"/>
              </a:ext>
            </a:extLst>
          </p:cNvPr>
          <p:cNvSpPr/>
          <p:nvPr/>
        </p:nvSpPr>
        <p:spPr>
          <a:xfrm>
            <a:off x="5323321" y="6218801"/>
            <a:ext cx="1263099" cy="420440"/>
          </a:xfrm>
          <a:prstGeom prst="rect">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Result</a:t>
            </a:r>
            <a:endParaRPr lang="en-IN" sz="2000" b="1" dirty="0"/>
          </a:p>
        </p:txBody>
      </p:sp>
      <p:cxnSp>
        <p:nvCxnSpPr>
          <p:cNvPr id="21" name="Straight Arrow Connector 20">
            <a:extLst>
              <a:ext uri="{FF2B5EF4-FFF2-40B4-BE49-F238E27FC236}">
                <a16:creationId xmlns:a16="http://schemas.microsoft.com/office/drawing/2014/main" id="{D88A3458-D932-46EF-85EF-BFE701F767D3}"/>
              </a:ext>
            </a:extLst>
          </p:cNvPr>
          <p:cNvCxnSpPr>
            <a:stCxn id="4" idx="2"/>
            <a:endCxn id="12" idx="0"/>
          </p:cNvCxnSpPr>
          <p:nvPr/>
        </p:nvCxnSpPr>
        <p:spPr>
          <a:xfrm flipH="1">
            <a:off x="5912124" y="2043277"/>
            <a:ext cx="1" cy="353026"/>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4FD57DC1-5716-4176-AE62-5A45E102DCD2}"/>
              </a:ext>
            </a:extLst>
          </p:cNvPr>
          <p:cNvCxnSpPr>
            <a:cxnSpLocks/>
          </p:cNvCxnSpPr>
          <p:nvPr/>
        </p:nvCxnSpPr>
        <p:spPr>
          <a:xfrm>
            <a:off x="5912122" y="2829521"/>
            <a:ext cx="0" cy="38925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A48D0464-54A9-42FB-A8C4-B0D0892F5CC7}"/>
              </a:ext>
            </a:extLst>
          </p:cNvPr>
          <p:cNvCxnSpPr>
            <a:cxnSpLocks/>
          </p:cNvCxnSpPr>
          <p:nvPr/>
        </p:nvCxnSpPr>
        <p:spPr>
          <a:xfrm>
            <a:off x="5896427" y="3639220"/>
            <a:ext cx="4095" cy="37735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5E7E44A1-F1FD-458D-8F75-722015E08996}"/>
              </a:ext>
            </a:extLst>
          </p:cNvPr>
          <p:cNvCxnSpPr>
            <a:cxnSpLocks/>
          </p:cNvCxnSpPr>
          <p:nvPr/>
        </p:nvCxnSpPr>
        <p:spPr>
          <a:xfrm>
            <a:off x="5890342" y="4421556"/>
            <a:ext cx="0" cy="36514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BCD8D953-026F-47AC-BF9C-FFCD02ED3C53}"/>
              </a:ext>
            </a:extLst>
          </p:cNvPr>
          <p:cNvCxnSpPr>
            <a:cxnSpLocks/>
          </p:cNvCxnSpPr>
          <p:nvPr/>
        </p:nvCxnSpPr>
        <p:spPr>
          <a:xfrm flipH="1">
            <a:off x="5879451" y="5157972"/>
            <a:ext cx="10891" cy="38650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2FB891E3-D69A-4D19-8657-4C58768B3366}"/>
              </a:ext>
            </a:extLst>
          </p:cNvPr>
          <p:cNvCxnSpPr/>
          <p:nvPr/>
        </p:nvCxnSpPr>
        <p:spPr>
          <a:xfrm>
            <a:off x="5879451" y="6042991"/>
            <a:ext cx="0" cy="17581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45" name="Table 44">
            <a:extLst>
              <a:ext uri="{FF2B5EF4-FFF2-40B4-BE49-F238E27FC236}">
                <a16:creationId xmlns:a16="http://schemas.microsoft.com/office/drawing/2014/main" id="{0C3A7B79-2305-41F1-8E7E-687A0F9F2BB7}"/>
              </a:ext>
            </a:extLst>
          </p:cNvPr>
          <p:cNvGraphicFramePr>
            <a:graphicFrameLocks noGrp="1"/>
          </p:cNvGraphicFramePr>
          <p:nvPr>
            <p:extLst>
              <p:ext uri="{D42A27DB-BD31-4B8C-83A1-F6EECF244321}">
                <p14:modId xmlns:p14="http://schemas.microsoft.com/office/powerpoint/2010/main" val="4214953675"/>
              </p:ext>
            </p:extLst>
          </p:nvPr>
        </p:nvGraphicFramePr>
        <p:xfrm>
          <a:off x="407228" y="264704"/>
          <a:ext cx="11341100" cy="765355"/>
        </p:xfrm>
        <a:graphic>
          <a:graphicData uri="http://schemas.openxmlformats.org/drawingml/2006/table">
            <a:tbl>
              <a:tblPr/>
              <a:tblGrid>
                <a:gridCol w="11341100">
                  <a:extLst>
                    <a:ext uri="{9D8B030D-6E8A-4147-A177-3AD203B41FA5}">
                      <a16:colId xmlns:a16="http://schemas.microsoft.com/office/drawing/2014/main" val="4075505370"/>
                    </a:ext>
                  </a:extLst>
                </a:gridCol>
              </a:tblGrid>
              <a:tr h="765355">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3084469760"/>
                  </a:ext>
                </a:extLst>
              </a:tr>
            </a:tbl>
          </a:graphicData>
        </a:graphic>
      </p:graphicFrame>
      <p:graphicFrame>
        <p:nvGraphicFramePr>
          <p:cNvPr id="46" name="Table 45">
            <a:extLst>
              <a:ext uri="{FF2B5EF4-FFF2-40B4-BE49-F238E27FC236}">
                <a16:creationId xmlns:a16="http://schemas.microsoft.com/office/drawing/2014/main" id="{523C80AC-6675-41D6-B5A8-1944B5DF5B31}"/>
              </a:ext>
            </a:extLst>
          </p:cNvPr>
          <p:cNvGraphicFramePr>
            <a:graphicFrameLocks noGrp="1"/>
          </p:cNvGraphicFramePr>
          <p:nvPr>
            <p:extLst>
              <p:ext uri="{D42A27DB-BD31-4B8C-83A1-F6EECF244321}">
                <p14:modId xmlns:p14="http://schemas.microsoft.com/office/powerpoint/2010/main" val="3350089204"/>
              </p:ext>
            </p:extLst>
          </p:nvPr>
        </p:nvGraphicFramePr>
        <p:xfrm>
          <a:off x="407228" y="1035814"/>
          <a:ext cx="11341100" cy="5705061"/>
        </p:xfrm>
        <a:graphic>
          <a:graphicData uri="http://schemas.openxmlformats.org/drawingml/2006/table">
            <a:tbl>
              <a:tblPr/>
              <a:tblGrid>
                <a:gridCol w="11341100">
                  <a:extLst>
                    <a:ext uri="{9D8B030D-6E8A-4147-A177-3AD203B41FA5}">
                      <a16:colId xmlns:a16="http://schemas.microsoft.com/office/drawing/2014/main" val="285848172"/>
                    </a:ext>
                  </a:extLst>
                </a:gridCol>
              </a:tblGrid>
              <a:tr h="5705061">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352042752"/>
                  </a:ext>
                </a:extLst>
              </a:tr>
            </a:tbl>
          </a:graphicData>
        </a:graphic>
      </p:graphicFrame>
    </p:spTree>
    <p:extLst>
      <p:ext uri="{BB962C8B-B14F-4D97-AF65-F5344CB8AC3E}">
        <p14:creationId xmlns:p14="http://schemas.microsoft.com/office/powerpoint/2010/main" val="4256400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BD2F-B745-46E7-AD10-EF1483C44146}"/>
              </a:ext>
            </a:extLst>
          </p:cNvPr>
          <p:cNvSpPr>
            <a:spLocks noGrp="1"/>
          </p:cNvSpPr>
          <p:nvPr>
            <p:ph type="title"/>
          </p:nvPr>
        </p:nvSpPr>
        <p:spPr>
          <a:xfrm>
            <a:off x="477078" y="365125"/>
            <a:ext cx="11131826" cy="1325563"/>
          </a:xfrm>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Methodology</a:t>
            </a:r>
            <a:endParaRPr lang="en-IN" b="1" dirty="0">
              <a:solidFill>
                <a:srgbClr val="FF0000"/>
              </a:solidFill>
            </a:endParaRPr>
          </a:p>
        </p:txBody>
      </p:sp>
      <p:sp>
        <p:nvSpPr>
          <p:cNvPr id="3" name="Content Placeholder 2">
            <a:extLst>
              <a:ext uri="{FF2B5EF4-FFF2-40B4-BE49-F238E27FC236}">
                <a16:creationId xmlns:a16="http://schemas.microsoft.com/office/drawing/2014/main" id="{515C8899-50CB-48B6-B2BD-04FA7E3AA51A}"/>
              </a:ext>
            </a:extLst>
          </p:cNvPr>
          <p:cNvSpPr>
            <a:spLocks noGrp="1"/>
          </p:cNvSpPr>
          <p:nvPr>
            <p:ph idx="1"/>
          </p:nvPr>
        </p:nvSpPr>
        <p:spPr>
          <a:xfrm>
            <a:off x="838200" y="1913248"/>
            <a:ext cx="10515600" cy="4667250"/>
          </a:xfrm>
        </p:spPr>
        <p:txBody>
          <a:bodyPr>
            <a:normAutofit fontScale="55000" lnSpcReduction="20000"/>
          </a:bodyPr>
          <a:lstStyle/>
          <a:p>
            <a:pPr marL="0" indent="0" algn="l">
              <a:buNone/>
            </a:pPr>
            <a:endParaRPr lang="en-US" dirty="0"/>
          </a:p>
          <a:p>
            <a:pPr marL="0" indent="0" algn="l">
              <a:buNone/>
            </a:pPr>
            <a:r>
              <a:rPr lang="en-US" sz="4400" b="1" dirty="0">
                <a:solidFill>
                  <a:srgbClr val="0000FF"/>
                </a:solidFill>
              </a:rPr>
              <a:t>Algorithm</a:t>
            </a:r>
          </a:p>
          <a:p>
            <a:pPr algn="l"/>
            <a:r>
              <a:rPr lang="en-US" dirty="0"/>
              <a:t>  </a:t>
            </a:r>
            <a:r>
              <a:rPr lang="en-US" sz="1800" b="0" i="0" u="none" strike="noStrike" baseline="0" dirty="0">
                <a:latin typeface="Arimo"/>
              </a:rPr>
              <a:t>Step 1 : Start the process</a:t>
            </a:r>
          </a:p>
          <a:p>
            <a:pPr algn="l"/>
            <a:r>
              <a:rPr lang="en-US" sz="1800" b="0" i="0" u="none" strike="noStrike" baseline="0" dirty="0">
                <a:latin typeface="Arimo"/>
              </a:rPr>
              <a:t>Step 2 : Open Blue prism software. Create a new object from Studio tab using Create</a:t>
            </a:r>
          </a:p>
          <a:p>
            <a:pPr algn="l"/>
            <a:r>
              <a:rPr lang="en-US" sz="1800" b="0" i="0" u="none" strike="noStrike" baseline="0" dirty="0">
                <a:latin typeface="Arimo"/>
              </a:rPr>
              <a:t>Object . Give object name and click finish.</a:t>
            </a:r>
          </a:p>
          <a:p>
            <a:pPr algn="l"/>
            <a:r>
              <a:rPr lang="en-US" sz="1800" b="0" i="0" u="none" strike="noStrike" baseline="0" dirty="0">
                <a:latin typeface="Arimo"/>
              </a:rPr>
              <a:t>Step 3 : Double click on the newly created object and it will open the object studio,</a:t>
            </a:r>
          </a:p>
          <a:p>
            <a:pPr algn="l"/>
            <a:r>
              <a:rPr lang="en-US" sz="1800" b="0" i="0" u="none" strike="noStrike" baseline="0" dirty="0">
                <a:latin typeface="Arimo"/>
              </a:rPr>
              <a:t>Step 4 : Rename the page.</a:t>
            </a:r>
          </a:p>
          <a:p>
            <a:pPr algn="l"/>
            <a:r>
              <a:rPr lang="en-US" sz="1800" b="0" i="0" u="none" strike="noStrike" baseline="0" dirty="0">
                <a:latin typeface="Arimo"/>
              </a:rPr>
              <a:t>Step 5 : Click on Application </a:t>
            </a:r>
            <a:r>
              <a:rPr lang="en-US" sz="1800" b="0" i="0" u="none" strike="noStrike" baseline="0" dirty="0" err="1">
                <a:latin typeface="Arimo"/>
              </a:rPr>
              <a:t>Modeller</a:t>
            </a:r>
            <a:r>
              <a:rPr lang="en-US" sz="1800" b="0" i="0" u="none" strike="noStrike" baseline="0" dirty="0">
                <a:latin typeface="Arimo"/>
              </a:rPr>
              <a:t> and keep the application name unchanged.</a:t>
            </a:r>
          </a:p>
          <a:p>
            <a:pPr algn="l"/>
            <a:r>
              <a:rPr lang="en-US" sz="1800" b="0" i="0" u="none" strike="noStrike" baseline="0" dirty="0">
                <a:latin typeface="Arimo"/>
              </a:rPr>
              <a:t>Click Next and select Browser-Based Application and click Next.</a:t>
            </a:r>
          </a:p>
          <a:p>
            <a:pPr algn="l"/>
            <a:r>
              <a:rPr lang="en-US" sz="1800" b="0" i="0" u="none" strike="noStrike" baseline="0" dirty="0">
                <a:latin typeface="Arimo"/>
              </a:rPr>
              <a:t>Step 6 : Select a browser that is launched from an executable file and click Next.</a:t>
            </a:r>
          </a:p>
          <a:p>
            <a:pPr algn="l"/>
            <a:r>
              <a:rPr lang="en-US" sz="1800" b="0" i="0" u="none" strike="noStrike" baseline="0" dirty="0">
                <a:latin typeface="Arimo"/>
              </a:rPr>
              <a:t>Now provide the browser exe file path and go Next.</a:t>
            </a:r>
          </a:p>
          <a:p>
            <a:pPr algn="l"/>
            <a:r>
              <a:rPr lang="en-US" sz="1800" b="0" i="0" u="none" strike="noStrike" baseline="0" dirty="0">
                <a:latin typeface="Arimo"/>
              </a:rPr>
              <a:t>Step 7 : Enter the URL you wish to open and go Next. Now, leave the default options</a:t>
            </a:r>
          </a:p>
          <a:p>
            <a:pPr algn="l"/>
            <a:r>
              <a:rPr lang="en-US" sz="1800" b="0" i="0" u="none" strike="noStrike" baseline="0" dirty="0">
                <a:latin typeface="Arimo"/>
              </a:rPr>
              <a:t>as it is and keep on clicking Next, finally click Finish.</a:t>
            </a:r>
          </a:p>
          <a:p>
            <a:pPr algn="l"/>
            <a:r>
              <a:rPr lang="en-US" sz="1800" b="0" i="0" u="none" strike="noStrike" baseline="0" dirty="0">
                <a:latin typeface="Arimo"/>
              </a:rPr>
              <a:t>Step 8 : Application </a:t>
            </a:r>
            <a:r>
              <a:rPr lang="en-US" sz="1800" b="0" i="0" u="none" strike="noStrike" baseline="0" dirty="0" err="1">
                <a:latin typeface="Arimo"/>
              </a:rPr>
              <a:t>Modeller</a:t>
            </a:r>
            <a:r>
              <a:rPr lang="en-US" sz="1800" b="0" i="0" u="none" strike="noStrike" baseline="0" dirty="0">
                <a:latin typeface="Arimo"/>
              </a:rPr>
              <a:t> which can be launched now to open the desired web</a:t>
            </a:r>
          </a:p>
          <a:p>
            <a:pPr algn="l"/>
            <a:r>
              <a:rPr lang="en-IN" sz="1800" b="0" i="0" u="none" strike="noStrike" baseline="0" dirty="0" err="1">
                <a:latin typeface="Arimo"/>
              </a:rPr>
              <a:t>url.Give</a:t>
            </a:r>
            <a:r>
              <a:rPr lang="en-IN" sz="1800" b="0" i="0" u="none" strike="noStrike" baseline="0" dirty="0">
                <a:latin typeface="Arimo"/>
              </a:rPr>
              <a:t> attach</a:t>
            </a:r>
          </a:p>
          <a:p>
            <a:pPr algn="l"/>
            <a:r>
              <a:rPr lang="en-US" sz="1800" b="0" i="0" u="none" strike="noStrike" baseline="0" dirty="0">
                <a:latin typeface="Arimo"/>
              </a:rPr>
              <a:t>Step 9 :In application </a:t>
            </a:r>
            <a:r>
              <a:rPr lang="en-US" sz="1800" b="0" i="0" u="none" strike="noStrike" baseline="0" dirty="0" err="1">
                <a:latin typeface="Arimo"/>
              </a:rPr>
              <a:t>modeller</a:t>
            </a:r>
            <a:r>
              <a:rPr lang="en-US" sz="1800" b="0" i="0" u="none" strike="noStrike" baseline="0" dirty="0">
                <a:latin typeface="Arimo"/>
              </a:rPr>
              <a:t>, Add an element Samsung . Identify and highlight the</a:t>
            </a:r>
          </a:p>
          <a:p>
            <a:pPr algn="l"/>
            <a:r>
              <a:rPr lang="en-IN" sz="1800" b="0" i="0" u="none" strike="noStrike" baseline="0" dirty="0">
                <a:latin typeface="Arimo"/>
              </a:rPr>
              <a:t>Samsung model.</a:t>
            </a:r>
          </a:p>
          <a:p>
            <a:pPr algn="l"/>
            <a:r>
              <a:rPr lang="en-US" sz="1800" b="0" i="0" u="none" strike="noStrike" baseline="0" dirty="0">
                <a:latin typeface="Arimo"/>
              </a:rPr>
              <a:t>Step 10 : In application </a:t>
            </a:r>
            <a:r>
              <a:rPr lang="en-US" sz="1800" b="0" i="0" u="none" strike="noStrike" baseline="0" dirty="0" err="1">
                <a:latin typeface="Arimo"/>
              </a:rPr>
              <a:t>modeller,Add</a:t>
            </a:r>
            <a:r>
              <a:rPr lang="en-US" sz="1800" b="0" i="0" u="none" strike="noStrike" baseline="0" dirty="0">
                <a:latin typeface="Arimo"/>
              </a:rPr>
              <a:t> an element Price. Identify and highlight the</a:t>
            </a:r>
          </a:p>
          <a:p>
            <a:pPr algn="l"/>
            <a:r>
              <a:rPr lang="en-IN" sz="1800" b="0" i="0" u="none" strike="noStrike" baseline="0" dirty="0">
                <a:latin typeface="Arimo"/>
              </a:rPr>
              <a:t>Samsung Price.</a:t>
            </a:r>
            <a:endParaRPr lang="en-IN" dirty="0"/>
          </a:p>
        </p:txBody>
      </p:sp>
      <p:graphicFrame>
        <p:nvGraphicFramePr>
          <p:cNvPr id="4" name="Table 3">
            <a:extLst>
              <a:ext uri="{FF2B5EF4-FFF2-40B4-BE49-F238E27FC236}">
                <a16:creationId xmlns:a16="http://schemas.microsoft.com/office/drawing/2014/main" id="{5CE24557-9602-4381-BC1E-2368B3AE74C1}"/>
              </a:ext>
            </a:extLst>
          </p:cNvPr>
          <p:cNvGraphicFramePr>
            <a:graphicFrameLocks noGrp="1"/>
          </p:cNvGraphicFramePr>
          <p:nvPr>
            <p:extLst>
              <p:ext uri="{D42A27DB-BD31-4B8C-83A1-F6EECF244321}">
                <p14:modId xmlns:p14="http://schemas.microsoft.com/office/powerpoint/2010/main" val="207978981"/>
              </p:ext>
            </p:extLst>
          </p:nvPr>
        </p:nvGraphicFramePr>
        <p:xfrm>
          <a:off x="437321" y="277502"/>
          <a:ext cx="11211339" cy="1500808"/>
        </p:xfrm>
        <a:graphic>
          <a:graphicData uri="http://schemas.openxmlformats.org/drawingml/2006/table">
            <a:tbl>
              <a:tblPr/>
              <a:tblGrid>
                <a:gridCol w="11211339">
                  <a:extLst>
                    <a:ext uri="{9D8B030D-6E8A-4147-A177-3AD203B41FA5}">
                      <a16:colId xmlns:a16="http://schemas.microsoft.com/office/drawing/2014/main" val="1044587798"/>
                    </a:ext>
                  </a:extLst>
                </a:gridCol>
              </a:tblGrid>
              <a:tr h="1500808">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2570315570"/>
                  </a:ext>
                </a:extLst>
              </a:tr>
            </a:tbl>
          </a:graphicData>
        </a:graphic>
      </p:graphicFrame>
      <p:graphicFrame>
        <p:nvGraphicFramePr>
          <p:cNvPr id="6" name="Table 5">
            <a:extLst>
              <a:ext uri="{FF2B5EF4-FFF2-40B4-BE49-F238E27FC236}">
                <a16:creationId xmlns:a16="http://schemas.microsoft.com/office/drawing/2014/main" id="{F708D0D7-D3A2-4DC5-ABC3-1252E639C654}"/>
              </a:ext>
            </a:extLst>
          </p:cNvPr>
          <p:cNvGraphicFramePr>
            <a:graphicFrameLocks noGrp="1"/>
          </p:cNvGraphicFramePr>
          <p:nvPr>
            <p:extLst>
              <p:ext uri="{D42A27DB-BD31-4B8C-83A1-F6EECF244321}">
                <p14:modId xmlns:p14="http://schemas.microsoft.com/office/powerpoint/2010/main" val="3496693966"/>
              </p:ext>
            </p:extLst>
          </p:nvPr>
        </p:nvGraphicFramePr>
        <p:xfrm>
          <a:off x="447259" y="1778310"/>
          <a:ext cx="11191461" cy="4939748"/>
        </p:xfrm>
        <a:graphic>
          <a:graphicData uri="http://schemas.openxmlformats.org/drawingml/2006/table">
            <a:tbl>
              <a:tblPr/>
              <a:tblGrid>
                <a:gridCol w="11191461">
                  <a:extLst>
                    <a:ext uri="{9D8B030D-6E8A-4147-A177-3AD203B41FA5}">
                      <a16:colId xmlns:a16="http://schemas.microsoft.com/office/drawing/2014/main" val="478104820"/>
                    </a:ext>
                  </a:extLst>
                </a:gridCol>
              </a:tblGrid>
              <a:tr h="4939748">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151474286"/>
                  </a:ext>
                </a:extLst>
              </a:tr>
            </a:tbl>
          </a:graphicData>
        </a:graphic>
      </p:graphicFrame>
    </p:spTree>
    <p:extLst>
      <p:ext uri="{BB962C8B-B14F-4D97-AF65-F5344CB8AC3E}">
        <p14:creationId xmlns:p14="http://schemas.microsoft.com/office/powerpoint/2010/main" val="101346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BD2F-B745-46E7-AD10-EF1483C44146}"/>
              </a:ext>
            </a:extLst>
          </p:cNvPr>
          <p:cNvSpPr>
            <a:spLocks noGrp="1"/>
          </p:cNvSpPr>
          <p:nvPr>
            <p:ph type="title"/>
          </p:nvPr>
        </p:nvSpPr>
        <p:spPr>
          <a:xfrm>
            <a:off x="450573" y="355186"/>
            <a:ext cx="11290853" cy="1325563"/>
          </a:xfrm>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Methodology</a:t>
            </a:r>
            <a:endParaRPr lang="en-IN" b="1" dirty="0">
              <a:solidFill>
                <a:srgbClr val="FF0000"/>
              </a:solidFill>
            </a:endParaRPr>
          </a:p>
        </p:txBody>
      </p:sp>
      <p:sp>
        <p:nvSpPr>
          <p:cNvPr id="3" name="Content Placeholder 2">
            <a:extLst>
              <a:ext uri="{FF2B5EF4-FFF2-40B4-BE49-F238E27FC236}">
                <a16:creationId xmlns:a16="http://schemas.microsoft.com/office/drawing/2014/main" id="{515C8899-50CB-48B6-B2BD-04FA7E3AA51A}"/>
              </a:ext>
            </a:extLst>
          </p:cNvPr>
          <p:cNvSpPr>
            <a:spLocks noGrp="1"/>
          </p:cNvSpPr>
          <p:nvPr>
            <p:ph idx="1"/>
          </p:nvPr>
        </p:nvSpPr>
        <p:spPr>
          <a:xfrm>
            <a:off x="803413" y="2151476"/>
            <a:ext cx="10515600" cy="4351338"/>
          </a:xfrm>
        </p:spPr>
        <p:txBody>
          <a:bodyPr>
            <a:normAutofit fontScale="77500" lnSpcReduction="20000"/>
          </a:bodyPr>
          <a:lstStyle/>
          <a:p>
            <a:pPr algn="l"/>
            <a:r>
              <a:rPr lang="en-US" dirty="0"/>
              <a:t> </a:t>
            </a:r>
            <a:r>
              <a:rPr lang="en-US" sz="1800" b="0" i="0" u="none" strike="noStrike" baseline="0" dirty="0">
                <a:latin typeface="Arimo"/>
              </a:rPr>
              <a:t>Step 11 :In application </a:t>
            </a:r>
            <a:r>
              <a:rPr lang="en-US" sz="1800" b="0" i="0" u="none" strike="noStrike" baseline="0" dirty="0" err="1">
                <a:latin typeface="Arimo"/>
              </a:rPr>
              <a:t>modeller</a:t>
            </a:r>
            <a:r>
              <a:rPr lang="en-US" sz="1800" b="0" i="0" u="none" strike="noStrike" baseline="0" dirty="0">
                <a:latin typeface="Arimo"/>
              </a:rPr>
              <a:t>, Add an element Rating. Identify and highlight the</a:t>
            </a:r>
          </a:p>
          <a:p>
            <a:pPr algn="l"/>
            <a:r>
              <a:rPr lang="en-IN" sz="1800" b="0" i="0" u="none" strike="noStrike" baseline="0" dirty="0">
                <a:latin typeface="Arimo"/>
              </a:rPr>
              <a:t>Samsung Rating.</a:t>
            </a:r>
          </a:p>
          <a:p>
            <a:pPr algn="l"/>
            <a:r>
              <a:rPr lang="en-US" sz="1800" b="0" i="0" u="none" strike="noStrike" baseline="0" dirty="0">
                <a:latin typeface="Arimo"/>
              </a:rPr>
              <a:t>Step 12 : Add Navigate, add </a:t>
            </a:r>
            <a:r>
              <a:rPr lang="en-US" sz="1800" b="0" i="0" u="none" strike="noStrike" baseline="0" dirty="0" err="1">
                <a:latin typeface="Arimo"/>
              </a:rPr>
              <a:t>flipkart</a:t>
            </a:r>
            <a:r>
              <a:rPr lang="en-US" sz="1800" b="0" i="0" u="none" strike="noStrike" baseline="0" dirty="0">
                <a:latin typeface="Arimo"/>
              </a:rPr>
              <a:t> ecommerce as an element. Rename it as</a:t>
            </a:r>
          </a:p>
          <a:p>
            <a:pPr algn="l"/>
            <a:r>
              <a:rPr lang="en-IN" sz="1800" b="0" i="0" u="none" strike="noStrike" baseline="0" dirty="0">
                <a:latin typeface="Arimo"/>
              </a:rPr>
              <a:t>launch.</a:t>
            </a:r>
          </a:p>
          <a:p>
            <a:pPr algn="l"/>
            <a:r>
              <a:rPr lang="en-US" sz="1800" b="0" i="0" u="none" strike="noStrike" baseline="0" dirty="0">
                <a:latin typeface="Arimo"/>
              </a:rPr>
              <a:t>Step 13 : Add Read, add an element Samsung. Choose data as get current value.</a:t>
            </a:r>
          </a:p>
          <a:p>
            <a:pPr algn="l"/>
            <a:r>
              <a:rPr lang="en-US" sz="1800" b="0" i="0" u="none" strike="noStrike" baseline="0" dirty="0">
                <a:latin typeface="Arimo"/>
              </a:rPr>
              <a:t>Step 14 : Add Read, add an element Price. Choose data as get current value.</a:t>
            </a:r>
          </a:p>
          <a:p>
            <a:pPr algn="l"/>
            <a:r>
              <a:rPr lang="en-US" sz="1800" b="0" i="0" u="none" strike="noStrike" baseline="0" dirty="0">
                <a:latin typeface="Arimo"/>
              </a:rPr>
              <a:t>Step 15 : Add Read, add an element Rating. Choose data as get current value.</a:t>
            </a:r>
          </a:p>
          <a:p>
            <a:pPr algn="l"/>
            <a:r>
              <a:rPr lang="en-US" sz="1800" b="0" i="0" u="none" strike="noStrike" baseline="0" dirty="0">
                <a:latin typeface="Arimo"/>
              </a:rPr>
              <a:t>Step 16 : Add Collection and add 3 rows such as Samsung, Price, Rating with data</a:t>
            </a:r>
          </a:p>
          <a:p>
            <a:pPr algn="l"/>
            <a:r>
              <a:rPr lang="en-IN" sz="1800" b="0" i="0" u="none" strike="noStrike" baseline="0" dirty="0">
                <a:latin typeface="Arimo"/>
              </a:rPr>
              <a:t>type as text.</a:t>
            </a:r>
          </a:p>
          <a:p>
            <a:pPr algn="l"/>
            <a:r>
              <a:rPr lang="en-US" sz="1800" b="0" i="0" u="none" strike="noStrike" baseline="0" dirty="0">
                <a:latin typeface="Arimo"/>
              </a:rPr>
              <a:t>Step 17 : Drag and drop </a:t>
            </a:r>
            <a:r>
              <a:rPr lang="en-US" sz="1800" b="0" i="0" u="none" strike="noStrike" baseline="0" dirty="0" err="1">
                <a:latin typeface="Arimo"/>
              </a:rPr>
              <a:t>collection.samsung</a:t>
            </a:r>
            <a:r>
              <a:rPr lang="en-US" sz="1800" b="0" i="0" u="none" strike="noStrike" baseline="0" dirty="0">
                <a:latin typeface="Arimo"/>
              </a:rPr>
              <a:t> in Samsung Read Store in .</a:t>
            </a:r>
          </a:p>
          <a:p>
            <a:pPr algn="l"/>
            <a:r>
              <a:rPr lang="en-US" sz="1800" b="0" i="0" u="none" strike="noStrike" baseline="0" dirty="0">
                <a:latin typeface="Arimo"/>
              </a:rPr>
              <a:t>Step 18 : Drag and drop </a:t>
            </a:r>
            <a:r>
              <a:rPr lang="en-US" sz="1800" b="0" i="0" u="none" strike="noStrike" baseline="0" dirty="0" err="1">
                <a:latin typeface="Arimo"/>
              </a:rPr>
              <a:t>collection.price</a:t>
            </a:r>
            <a:r>
              <a:rPr lang="en-US" sz="1800" b="0" i="0" u="none" strike="noStrike" baseline="0" dirty="0">
                <a:latin typeface="Arimo"/>
              </a:rPr>
              <a:t> in Price Read Store in .</a:t>
            </a:r>
          </a:p>
          <a:p>
            <a:pPr algn="l"/>
            <a:r>
              <a:rPr lang="en-US" sz="1800" b="0" i="0" u="none" strike="noStrike" baseline="0" dirty="0">
                <a:latin typeface="Arimo"/>
              </a:rPr>
              <a:t>Step 19 : Drag and drop </a:t>
            </a:r>
            <a:r>
              <a:rPr lang="en-US" sz="1800" b="0" i="0" u="none" strike="noStrike" baseline="0" dirty="0" err="1">
                <a:latin typeface="Arimo"/>
              </a:rPr>
              <a:t>collection.rating</a:t>
            </a:r>
            <a:r>
              <a:rPr lang="en-US" sz="1800" b="0" i="0" u="none" strike="noStrike" baseline="0" dirty="0">
                <a:latin typeface="Arimo"/>
              </a:rPr>
              <a:t> in Rating Read Store in .</a:t>
            </a:r>
          </a:p>
          <a:p>
            <a:pPr algn="l"/>
            <a:r>
              <a:rPr lang="en-US" sz="1800" b="0" i="0" u="none" strike="noStrike" baseline="0" dirty="0">
                <a:latin typeface="Arimo"/>
              </a:rPr>
              <a:t>Step 20 : Add 6 data items.</a:t>
            </a:r>
          </a:p>
          <a:p>
            <a:pPr algn="l"/>
            <a:r>
              <a:rPr lang="en-US" sz="1800" b="0" i="0" u="none" strike="noStrike" baseline="0" dirty="0">
                <a:latin typeface="Arimo"/>
              </a:rPr>
              <a:t>Step 21 : Name those data items as start model, end model, start price, end price,</a:t>
            </a:r>
          </a:p>
          <a:p>
            <a:pPr algn="l"/>
            <a:r>
              <a:rPr lang="en-US" sz="1800" b="0" i="0" u="none" strike="noStrike" baseline="0" dirty="0">
                <a:latin typeface="Arimo"/>
              </a:rPr>
              <a:t>star rating and end rating.</a:t>
            </a:r>
          </a:p>
          <a:p>
            <a:pPr algn="l"/>
            <a:endParaRPr lang="en-IN" dirty="0"/>
          </a:p>
        </p:txBody>
      </p:sp>
      <p:graphicFrame>
        <p:nvGraphicFramePr>
          <p:cNvPr id="5" name="Table 4">
            <a:extLst>
              <a:ext uri="{FF2B5EF4-FFF2-40B4-BE49-F238E27FC236}">
                <a16:creationId xmlns:a16="http://schemas.microsoft.com/office/drawing/2014/main" id="{0444A3BA-540A-4816-B871-E50B299E1406}"/>
              </a:ext>
            </a:extLst>
          </p:cNvPr>
          <p:cNvGraphicFramePr>
            <a:graphicFrameLocks noGrp="1"/>
          </p:cNvGraphicFramePr>
          <p:nvPr>
            <p:extLst>
              <p:ext uri="{D42A27DB-BD31-4B8C-83A1-F6EECF244321}">
                <p14:modId xmlns:p14="http://schemas.microsoft.com/office/powerpoint/2010/main" val="2575159299"/>
              </p:ext>
            </p:extLst>
          </p:nvPr>
        </p:nvGraphicFramePr>
        <p:xfrm>
          <a:off x="381000" y="242715"/>
          <a:ext cx="11360426" cy="1550504"/>
        </p:xfrm>
        <a:graphic>
          <a:graphicData uri="http://schemas.openxmlformats.org/drawingml/2006/table">
            <a:tbl>
              <a:tblPr/>
              <a:tblGrid>
                <a:gridCol w="11360426">
                  <a:extLst>
                    <a:ext uri="{9D8B030D-6E8A-4147-A177-3AD203B41FA5}">
                      <a16:colId xmlns:a16="http://schemas.microsoft.com/office/drawing/2014/main" val="3775670412"/>
                    </a:ext>
                  </a:extLst>
                </a:gridCol>
              </a:tblGrid>
              <a:tr h="1550504">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1668690457"/>
                  </a:ext>
                </a:extLst>
              </a:tr>
            </a:tbl>
          </a:graphicData>
        </a:graphic>
      </p:graphicFrame>
      <p:graphicFrame>
        <p:nvGraphicFramePr>
          <p:cNvPr id="6" name="Table 5">
            <a:extLst>
              <a:ext uri="{FF2B5EF4-FFF2-40B4-BE49-F238E27FC236}">
                <a16:creationId xmlns:a16="http://schemas.microsoft.com/office/drawing/2014/main" id="{F174D862-03D9-4D86-B416-032C5F5D840B}"/>
              </a:ext>
            </a:extLst>
          </p:cNvPr>
          <p:cNvGraphicFramePr>
            <a:graphicFrameLocks noGrp="1"/>
          </p:cNvGraphicFramePr>
          <p:nvPr>
            <p:extLst>
              <p:ext uri="{D42A27DB-BD31-4B8C-83A1-F6EECF244321}">
                <p14:modId xmlns:p14="http://schemas.microsoft.com/office/powerpoint/2010/main" val="1883472650"/>
              </p:ext>
            </p:extLst>
          </p:nvPr>
        </p:nvGraphicFramePr>
        <p:xfrm>
          <a:off x="371061" y="1793219"/>
          <a:ext cx="11370365" cy="4919869"/>
        </p:xfrm>
        <a:graphic>
          <a:graphicData uri="http://schemas.openxmlformats.org/drawingml/2006/table">
            <a:tbl>
              <a:tblPr/>
              <a:tblGrid>
                <a:gridCol w="11370365">
                  <a:extLst>
                    <a:ext uri="{9D8B030D-6E8A-4147-A177-3AD203B41FA5}">
                      <a16:colId xmlns:a16="http://schemas.microsoft.com/office/drawing/2014/main" val="3247803264"/>
                    </a:ext>
                  </a:extLst>
                </a:gridCol>
              </a:tblGrid>
              <a:tr h="4919869">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1379466387"/>
                  </a:ext>
                </a:extLst>
              </a:tr>
            </a:tbl>
          </a:graphicData>
        </a:graphic>
      </p:graphicFrame>
    </p:spTree>
    <p:extLst>
      <p:ext uri="{BB962C8B-B14F-4D97-AF65-F5344CB8AC3E}">
        <p14:creationId xmlns:p14="http://schemas.microsoft.com/office/powerpoint/2010/main" val="1863535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BD2F-B745-46E7-AD10-EF1483C44146}"/>
              </a:ext>
            </a:extLst>
          </p:cNvPr>
          <p:cNvSpPr>
            <a:spLocks noGrp="1"/>
          </p:cNvSpPr>
          <p:nvPr>
            <p:ph type="title"/>
          </p:nvPr>
        </p:nvSpPr>
        <p:spPr>
          <a:xfrm>
            <a:off x="462169" y="414820"/>
            <a:ext cx="11267661" cy="1325563"/>
          </a:xfrm>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Methodology</a:t>
            </a:r>
            <a:endParaRPr lang="en-IN" b="1" dirty="0">
              <a:solidFill>
                <a:srgbClr val="FF0000"/>
              </a:solidFill>
            </a:endParaRPr>
          </a:p>
        </p:txBody>
      </p:sp>
      <p:sp>
        <p:nvSpPr>
          <p:cNvPr id="3" name="Content Placeholder 2">
            <a:extLst>
              <a:ext uri="{FF2B5EF4-FFF2-40B4-BE49-F238E27FC236}">
                <a16:creationId xmlns:a16="http://schemas.microsoft.com/office/drawing/2014/main" id="{515C8899-50CB-48B6-B2BD-04FA7E3AA51A}"/>
              </a:ext>
            </a:extLst>
          </p:cNvPr>
          <p:cNvSpPr>
            <a:spLocks noGrp="1"/>
          </p:cNvSpPr>
          <p:nvPr>
            <p:ph idx="1"/>
          </p:nvPr>
        </p:nvSpPr>
        <p:spPr>
          <a:xfrm>
            <a:off x="838199" y="2091842"/>
            <a:ext cx="10515600" cy="4351338"/>
          </a:xfrm>
        </p:spPr>
        <p:txBody>
          <a:bodyPr>
            <a:normAutofit fontScale="62500" lnSpcReduction="20000"/>
          </a:bodyPr>
          <a:lstStyle/>
          <a:p>
            <a:pPr algn="l"/>
            <a:r>
              <a:rPr lang="en-US" sz="1800" b="0" i="0" u="none" strike="noStrike" baseline="0" dirty="0">
                <a:latin typeface="Arimo"/>
              </a:rPr>
              <a:t>Step 22 : Go to Application </a:t>
            </a:r>
            <a:r>
              <a:rPr lang="en-US" sz="1800" b="0" i="0" u="none" strike="noStrike" baseline="0" dirty="0" err="1">
                <a:latin typeface="Arimo"/>
              </a:rPr>
              <a:t>Modeller</a:t>
            </a:r>
            <a:r>
              <a:rPr lang="en-US" sz="1800" b="0" i="0" u="none" strike="noStrike" baseline="0" dirty="0">
                <a:latin typeface="Arimo"/>
              </a:rPr>
              <a:t>. Identify and highlight the first mobile data such</a:t>
            </a:r>
          </a:p>
          <a:p>
            <a:pPr algn="l"/>
            <a:r>
              <a:rPr lang="en-US" sz="1800" b="0" i="0" u="none" strike="noStrike" baseline="0" dirty="0">
                <a:latin typeface="Arimo"/>
              </a:rPr>
              <a:t>as model, price and rating. Copy the path in Notepad.</a:t>
            </a:r>
          </a:p>
          <a:p>
            <a:pPr algn="l"/>
            <a:r>
              <a:rPr lang="en-US" sz="1800" b="0" i="0" u="none" strike="noStrike" baseline="0" dirty="0">
                <a:latin typeface="Arimo"/>
              </a:rPr>
              <a:t>Step 23 : Go to Application </a:t>
            </a:r>
            <a:r>
              <a:rPr lang="en-US" sz="1800" b="0" i="0" u="none" strike="noStrike" baseline="0" dirty="0" err="1">
                <a:latin typeface="Arimo"/>
              </a:rPr>
              <a:t>Modeller</a:t>
            </a:r>
            <a:r>
              <a:rPr lang="en-US" sz="1800" b="0" i="0" u="none" strike="noStrike" baseline="0" dirty="0">
                <a:latin typeface="Arimo"/>
              </a:rPr>
              <a:t>. Identify and highlight the second mobile data</a:t>
            </a:r>
          </a:p>
          <a:p>
            <a:pPr algn="l"/>
            <a:r>
              <a:rPr lang="en-US" sz="1800" b="0" i="0" u="none" strike="noStrike" baseline="0" dirty="0">
                <a:latin typeface="Arimo"/>
              </a:rPr>
              <a:t>such as model, price and rating. Copy the path in Notepad.</a:t>
            </a:r>
          </a:p>
          <a:p>
            <a:pPr algn="l"/>
            <a:r>
              <a:rPr lang="en-US" sz="1800" b="0" i="0" u="none" strike="noStrike" baseline="0" dirty="0">
                <a:latin typeface="Arimo"/>
              </a:rPr>
              <a:t>Step 24 : Compare the two mobile paths.</a:t>
            </a:r>
          </a:p>
          <a:p>
            <a:pPr algn="l"/>
            <a:r>
              <a:rPr lang="en-US" sz="1800" b="0" i="0" u="none" strike="noStrike" baseline="0" dirty="0">
                <a:latin typeface="Arimo"/>
              </a:rPr>
              <a:t>Step 25 : Give space before the intermediate</a:t>
            </a:r>
          </a:p>
          <a:p>
            <a:pPr algn="l"/>
            <a:r>
              <a:rPr lang="en-US" sz="1800" b="0" i="0" u="none" strike="noStrike" baseline="0" dirty="0">
                <a:latin typeface="Arimo"/>
              </a:rPr>
              <a:t>Step 26 : Paste the start path and end path in the respective data items.</a:t>
            </a:r>
          </a:p>
          <a:p>
            <a:pPr algn="l"/>
            <a:r>
              <a:rPr lang="en-US" sz="1800" b="0" i="0" u="none" strike="noStrike" baseline="0" dirty="0">
                <a:latin typeface="Arimo"/>
              </a:rPr>
              <a:t>Step 27 : Go to Application </a:t>
            </a:r>
            <a:r>
              <a:rPr lang="en-US" sz="1800" b="0" i="0" u="none" strike="noStrike" baseline="0" dirty="0" err="1">
                <a:latin typeface="Arimo"/>
              </a:rPr>
              <a:t>Modeller</a:t>
            </a:r>
            <a:r>
              <a:rPr lang="en-US" sz="1800" b="0" i="0" u="none" strike="noStrike" baseline="0" dirty="0">
                <a:latin typeface="Arimo"/>
              </a:rPr>
              <a:t> and change the path as dynamic for all</a:t>
            </a:r>
          </a:p>
          <a:p>
            <a:pPr algn="l"/>
            <a:r>
              <a:rPr lang="en-US" sz="1800" b="0" i="0" u="none" strike="noStrike" baseline="0" dirty="0">
                <a:latin typeface="Arimo"/>
              </a:rPr>
              <a:t>element by identifying the first mobile path.</a:t>
            </a:r>
          </a:p>
          <a:p>
            <a:pPr algn="l"/>
            <a:r>
              <a:rPr lang="en-US" sz="1800" b="0" i="0" u="none" strike="noStrike" baseline="0" dirty="0">
                <a:latin typeface="Arimo"/>
              </a:rPr>
              <a:t>Step 28 : Add the data items count, </a:t>
            </a:r>
            <a:r>
              <a:rPr lang="en-US" sz="1800" b="0" i="0" u="none" strike="noStrike" baseline="0" dirty="0" err="1">
                <a:latin typeface="Arimo"/>
              </a:rPr>
              <a:t>maxtimes</a:t>
            </a:r>
            <a:r>
              <a:rPr lang="en-US" sz="1800" b="0" i="0" u="none" strike="noStrike" baseline="0" dirty="0">
                <a:latin typeface="Arimo"/>
              </a:rPr>
              <a:t> and keep it in between the start paths</a:t>
            </a:r>
          </a:p>
          <a:p>
            <a:pPr algn="l"/>
            <a:r>
              <a:rPr lang="en-IN" sz="1800" b="0" i="0" u="none" strike="noStrike" baseline="0" dirty="0">
                <a:latin typeface="Arimo"/>
              </a:rPr>
              <a:t>and end paths.</a:t>
            </a:r>
          </a:p>
          <a:p>
            <a:pPr algn="l"/>
            <a:r>
              <a:rPr lang="en-US" sz="1800" b="0" i="0" u="none" strike="noStrike" baseline="0" dirty="0">
                <a:latin typeface="Arimo"/>
              </a:rPr>
              <a:t>Step 29 : Give count initial value as 2 since the mobile starting from the number 2</a:t>
            </a:r>
          </a:p>
          <a:p>
            <a:pPr algn="l"/>
            <a:r>
              <a:rPr lang="en-US" sz="1800" b="0" i="0" u="none" strike="noStrike" baseline="0" dirty="0">
                <a:latin typeface="Arimo"/>
              </a:rPr>
              <a:t>give data type as numbers.</a:t>
            </a:r>
          </a:p>
          <a:p>
            <a:pPr algn="l"/>
            <a:r>
              <a:rPr lang="en-US" sz="1800" b="0" i="0" u="none" strike="noStrike" baseline="0" dirty="0">
                <a:latin typeface="Arimo"/>
              </a:rPr>
              <a:t>Step 30 : Give </a:t>
            </a:r>
            <a:r>
              <a:rPr lang="en-US" sz="1800" b="0" i="0" u="none" strike="noStrike" baseline="0" dirty="0" err="1">
                <a:latin typeface="Arimo"/>
              </a:rPr>
              <a:t>maxtimes</a:t>
            </a:r>
            <a:r>
              <a:rPr lang="en-US" sz="1800" b="0" i="0" u="none" strike="noStrike" baseline="0" dirty="0">
                <a:latin typeface="Arimo"/>
              </a:rPr>
              <a:t> initial value as 18 as wishing to extract data for 18 mobiles.</a:t>
            </a:r>
          </a:p>
          <a:p>
            <a:pPr algn="l"/>
            <a:r>
              <a:rPr lang="en-US" sz="1800" b="0" i="0" u="none" strike="noStrike" baseline="0" dirty="0">
                <a:latin typeface="Arimo"/>
              </a:rPr>
              <a:t>Give data type as number.</a:t>
            </a:r>
          </a:p>
          <a:p>
            <a:pPr algn="l"/>
            <a:r>
              <a:rPr lang="en-US" sz="1800" b="0" i="0" u="none" strike="noStrike" baseline="0" dirty="0">
                <a:latin typeface="Arimo"/>
              </a:rPr>
              <a:t>Step 31 : Create a data item counter. Add calculation, give the calculation as</a:t>
            </a:r>
          </a:p>
          <a:p>
            <a:pPr algn="l"/>
            <a:r>
              <a:rPr lang="en-US" sz="1800" b="0" i="0" u="none" strike="noStrike" baseline="0" dirty="0">
                <a:latin typeface="Arimo"/>
              </a:rPr>
              <a:t>[count]+1 and name it as counter.</a:t>
            </a:r>
            <a:endParaRPr lang="en-IN" dirty="0"/>
          </a:p>
        </p:txBody>
      </p:sp>
      <p:graphicFrame>
        <p:nvGraphicFramePr>
          <p:cNvPr id="4" name="Table 3">
            <a:extLst>
              <a:ext uri="{FF2B5EF4-FFF2-40B4-BE49-F238E27FC236}">
                <a16:creationId xmlns:a16="http://schemas.microsoft.com/office/drawing/2014/main" id="{666DB412-594B-44CC-9544-27D3C80556F6}"/>
              </a:ext>
            </a:extLst>
          </p:cNvPr>
          <p:cNvGraphicFramePr>
            <a:graphicFrameLocks noGrp="1"/>
          </p:cNvGraphicFramePr>
          <p:nvPr>
            <p:extLst>
              <p:ext uri="{D42A27DB-BD31-4B8C-83A1-F6EECF244321}">
                <p14:modId xmlns:p14="http://schemas.microsoft.com/office/powerpoint/2010/main" val="3904692912"/>
              </p:ext>
            </p:extLst>
          </p:nvPr>
        </p:nvGraphicFramePr>
        <p:xfrm>
          <a:off x="400877" y="342105"/>
          <a:ext cx="11390243" cy="1470991"/>
        </p:xfrm>
        <a:graphic>
          <a:graphicData uri="http://schemas.openxmlformats.org/drawingml/2006/table">
            <a:tbl>
              <a:tblPr/>
              <a:tblGrid>
                <a:gridCol w="11390243">
                  <a:extLst>
                    <a:ext uri="{9D8B030D-6E8A-4147-A177-3AD203B41FA5}">
                      <a16:colId xmlns:a16="http://schemas.microsoft.com/office/drawing/2014/main" val="3548010458"/>
                    </a:ext>
                  </a:extLst>
                </a:gridCol>
              </a:tblGrid>
              <a:tr h="1470991">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2579995719"/>
                  </a:ext>
                </a:extLst>
              </a:tr>
            </a:tbl>
          </a:graphicData>
        </a:graphic>
      </p:graphicFrame>
      <p:graphicFrame>
        <p:nvGraphicFramePr>
          <p:cNvPr id="5" name="Table 4">
            <a:extLst>
              <a:ext uri="{FF2B5EF4-FFF2-40B4-BE49-F238E27FC236}">
                <a16:creationId xmlns:a16="http://schemas.microsoft.com/office/drawing/2014/main" id="{5870C2AC-57A6-4CC8-8B0A-96866A1484B9}"/>
              </a:ext>
            </a:extLst>
          </p:cNvPr>
          <p:cNvGraphicFramePr>
            <a:graphicFrameLocks noGrp="1"/>
          </p:cNvGraphicFramePr>
          <p:nvPr>
            <p:extLst>
              <p:ext uri="{D42A27DB-BD31-4B8C-83A1-F6EECF244321}">
                <p14:modId xmlns:p14="http://schemas.microsoft.com/office/powerpoint/2010/main" val="2525121995"/>
              </p:ext>
            </p:extLst>
          </p:nvPr>
        </p:nvGraphicFramePr>
        <p:xfrm>
          <a:off x="400877" y="1813096"/>
          <a:ext cx="11390243" cy="4780722"/>
        </p:xfrm>
        <a:graphic>
          <a:graphicData uri="http://schemas.openxmlformats.org/drawingml/2006/table">
            <a:tbl>
              <a:tblPr/>
              <a:tblGrid>
                <a:gridCol w="11390243">
                  <a:extLst>
                    <a:ext uri="{9D8B030D-6E8A-4147-A177-3AD203B41FA5}">
                      <a16:colId xmlns:a16="http://schemas.microsoft.com/office/drawing/2014/main" val="2562697561"/>
                    </a:ext>
                  </a:extLst>
                </a:gridCol>
              </a:tblGrid>
              <a:tr h="4780722">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506972697"/>
                  </a:ext>
                </a:extLst>
              </a:tr>
            </a:tbl>
          </a:graphicData>
        </a:graphic>
      </p:graphicFrame>
    </p:spTree>
    <p:extLst>
      <p:ext uri="{BB962C8B-B14F-4D97-AF65-F5344CB8AC3E}">
        <p14:creationId xmlns:p14="http://schemas.microsoft.com/office/powerpoint/2010/main" val="1665277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BD2F-B745-46E7-AD10-EF1483C44146}"/>
              </a:ext>
            </a:extLst>
          </p:cNvPr>
          <p:cNvSpPr>
            <a:spLocks noGrp="1"/>
          </p:cNvSpPr>
          <p:nvPr>
            <p:ph type="title"/>
          </p:nvPr>
        </p:nvSpPr>
        <p:spPr>
          <a:xfrm>
            <a:off x="460513" y="385004"/>
            <a:ext cx="11257722" cy="1325563"/>
          </a:xfrm>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Methodology</a:t>
            </a:r>
            <a:endParaRPr lang="en-IN" b="1" dirty="0">
              <a:solidFill>
                <a:srgbClr val="FF0000"/>
              </a:solidFill>
            </a:endParaRPr>
          </a:p>
        </p:txBody>
      </p:sp>
      <p:sp>
        <p:nvSpPr>
          <p:cNvPr id="3" name="Content Placeholder 2">
            <a:extLst>
              <a:ext uri="{FF2B5EF4-FFF2-40B4-BE49-F238E27FC236}">
                <a16:creationId xmlns:a16="http://schemas.microsoft.com/office/drawing/2014/main" id="{515C8899-50CB-48B6-B2BD-04FA7E3AA51A}"/>
              </a:ext>
            </a:extLst>
          </p:cNvPr>
          <p:cNvSpPr>
            <a:spLocks noGrp="1"/>
          </p:cNvSpPr>
          <p:nvPr>
            <p:ph idx="1"/>
          </p:nvPr>
        </p:nvSpPr>
        <p:spPr>
          <a:xfrm>
            <a:off x="838200" y="2034347"/>
            <a:ext cx="10515600" cy="4351338"/>
          </a:xfrm>
        </p:spPr>
        <p:txBody>
          <a:bodyPr>
            <a:normAutofit fontScale="85000" lnSpcReduction="20000"/>
          </a:bodyPr>
          <a:lstStyle/>
          <a:p>
            <a:pPr algn="l"/>
            <a:r>
              <a:rPr lang="en-US" sz="1800" b="0" i="0" u="none" strike="noStrike" baseline="0" dirty="0">
                <a:latin typeface="Arimo"/>
              </a:rPr>
              <a:t>Step 32 : Add action , choose business object as collection. Give the expression as</a:t>
            </a:r>
          </a:p>
          <a:p>
            <a:pPr algn="l"/>
            <a:r>
              <a:rPr lang="en-US" sz="1800" b="0" i="0" u="none" strike="noStrike" baseline="0" dirty="0">
                <a:latin typeface="Arimo"/>
              </a:rPr>
              <a:t>"collection" name it as collections data.</a:t>
            </a:r>
          </a:p>
          <a:p>
            <a:pPr algn="l"/>
            <a:r>
              <a:rPr lang="en-US" sz="1800" b="0" i="0" u="none" strike="noStrike" baseline="0" dirty="0">
                <a:latin typeface="Arimo"/>
              </a:rPr>
              <a:t>Step 33 : Add decision [count]&lt;=[</a:t>
            </a:r>
            <a:r>
              <a:rPr lang="en-US" sz="1800" b="0" i="0" u="none" strike="noStrike" baseline="0" dirty="0" err="1">
                <a:latin typeface="Arimo"/>
              </a:rPr>
              <a:t>maxtimes</a:t>
            </a:r>
            <a:r>
              <a:rPr lang="en-US" sz="1800" b="0" i="0" u="none" strike="noStrike" baseline="0" dirty="0">
                <a:latin typeface="Arimo"/>
              </a:rPr>
              <a:t>]</a:t>
            </a:r>
          </a:p>
          <a:p>
            <a:pPr algn="l"/>
            <a:r>
              <a:rPr lang="en-US" sz="1800" b="0" i="0" u="none" strike="noStrike" baseline="0" dirty="0">
                <a:latin typeface="Arimo"/>
              </a:rPr>
              <a:t>Step 34 : Create data item model, price, rating to perform multiple calculation .</a:t>
            </a:r>
          </a:p>
          <a:p>
            <a:pPr algn="l"/>
            <a:r>
              <a:rPr lang="en-US" sz="1800" b="0" i="0" u="none" strike="noStrike" baseline="0" dirty="0">
                <a:latin typeface="Arimo"/>
              </a:rPr>
              <a:t>Step 35 : Add multiple calculation.</a:t>
            </a:r>
          </a:p>
          <a:p>
            <a:pPr algn="l"/>
            <a:r>
              <a:rPr lang="en-US" sz="1800" b="0" i="0" u="none" strike="noStrike" baseline="0" dirty="0">
                <a:latin typeface="Arimo"/>
              </a:rPr>
              <a:t>Step 36 : Add 3 rows.</a:t>
            </a:r>
          </a:p>
          <a:p>
            <a:pPr algn="l"/>
            <a:r>
              <a:rPr lang="en-US" sz="1800" b="0" i="0" u="none" strike="noStrike" baseline="0" dirty="0">
                <a:latin typeface="Arimo"/>
              </a:rPr>
              <a:t>Step 37 : Drag and drop [model] [price] [rating] in expression.</a:t>
            </a:r>
          </a:p>
          <a:p>
            <a:pPr algn="l"/>
            <a:r>
              <a:rPr lang="en-US" sz="1800" b="0" i="0" u="none" strike="noStrike" baseline="0" dirty="0">
                <a:latin typeface="Arimo"/>
              </a:rPr>
              <a:t>Step 38 : Drag and drop </a:t>
            </a:r>
            <a:r>
              <a:rPr lang="en-US" sz="1800" b="0" i="0" u="none" strike="noStrike" baseline="0" dirty="0" err="1">
                <a:latin typeface="Arimo"/>
              </a:rPr>
              <a:t>collection.samsung,collection.price</a:t>
            </a:r>
            <a:r>
              <a:rPr lang="en-US" sz="1800" b="0" i="0" u="none" strike="noStrike" baseline="0" dirty="0">
                <a:latin typeface="Arimo"/>
              </a:rPr>
              <a:t>, </a:t>
            </a:r>
            <a:r>
              <a:rPr lang="en-US" sz="1800" b="0" i="0" u="none" strike="noStrike" baseline="0" dirty="0" err="1">
                <a:latin typeface="Arimo"/>
              </a:rPr>
              <a:t>collection.rating</a:t>
            </a:r>
            <a:r>
              <a:rPr lang="en-US" sz="1800" b="0" i="0" u="none" strike="noStrike" baseline="0" dirty="0">
                <a:latin typeface="Arimo"/>
              </a:rPr>
              <a:t> row by</a:t>
            </a:r>
          </a:p>
          <a:p>
            <a:pPr algn="l"/>
            <a:r>
              <a:rPr lang="en-IN" sz="1800" b="0" i="0" u="none" strike="noStrike" baseline="0" dirty="0">
                <a:latin typeface="Arimo"/>
              </a:rPr>
              <a:t>row in Store in.</a:t>
            </a:r>
          </a:p>
          <a:p>
            <a:pPr algn="l"/>
            <a:r>
              <a:rPr lang="en-US" sz="1800" b="0" i="0" u="none" strike="noStrike" baseline="0" dirty="0">
                <a:latin typeface="Arimo"/>
              </a:rPr>
              <a:t>Step 39 : Link start launch, </a:t>
            </a:r>
            <a:r>
              <a:rPr lang="en-US" sz="1800" b="0" i="0" u="none" strike="noStrike" baseline="0" dirty="0" err="1">
                <a:latin typeface="Arimo"/>
              </a:rPr>
              <a:t>samsung</a:t>
            </a:r>
            <a:r>
              <a:rPr lang="en-US" sz="1800" b="0" i="0" u="none" strike="noStrike" baseline="0" dirty="0">
                <a:latin typeface="Arimo"/>
              </a:rPr>
              <a:t> , price, rating, counter, collection-data,</a:t>
            </a:r>
          </a:p>
          <a:p>
            <a:pPr algn="l"/>
            <a:r>
              <a:rPr lang="en-US" sz="1800" b="0" i="0" u="none" strike="noStrike" baseline="0" dirty="0">
                <a:latin typeface="Arimo"/>
              </a:rPr>
              <a:t>[counter]&lt;=</a:t>
            </a:r>
            <a:r>
              <a:rPr lang="en-US" sz="1800" b="0" i="0" u="none" strike="noStrike" baseline="0" dirty="0" err="1">
                <a:latin typeface="Arimo"/>
              </a:rPr>
              <a:t>maxtimes</a:t>
            </a:r>
            <a:r>
              <a:rPr lang="en-US" sz="1800" b="0" i="0" u="none" strike="noStrike" baseline="0" dirty="0">
                <a:latin typeface="Arimo"/>
              </a:rPr>
              <a:t>, </a:t>
            </a:r>
            <a:r>
              <a:rPr lang="en-US" sz="1800" b="0" i="0" u="none" strike="noStrike" baseline="0" dirty="0" err="1">
                <a:latin typeface="Arimo"/>
              </a:rPr>
              <a:t>calculation,anchor</a:t>
            </a:r>
            <a:r>
              <a:rPr lang="en-US" sz="1800" b="0" i="0" u="none" strike="noStrike" baseline="0" dirty="0">
                <a:latin typeface="Arimo"/>
              </a:rPr>
              <a:t> to </a:t>
            </a:r>
            <a:r>
              <a:rPr lang="en-US" sz="1800" b="0" i="0" u="none" strike="noStrike" baseline="0" dirty="0" err="1">
                <a:latin typeface="Arimo"/>
              </a:rPr>
              <a:t>samsung</a:t>
            </a:r>
            <a:r>
              <a:rPr lang="en-US" sz="1800" b="0" i="0" u="none" strike="noStrike" baseline="0" dirty="0">
                <a:latin typeface="Arimo"/>
              </a:rPr>
              <a:t>.</a:t>
            </a:r>
          </a:p>
          <a:p>
            <a:pPr algn="l"/>
            <a:r>
              <a:rPr lang="en-US" sz="1800" b="0" i="0" u="none" strike="noStrike" baseline="0" dirty="0">
                <a:latin typeface="Arimo"/>
              </a:rPr>
              <a:t>Step 40 : Go to start. Set Next stage.</a:t>
            </a:r>
          </a:p>
          <a:p>
            <a:pPr algn="l"/>
            <a:r>
              <a:rPr lang="en-US" sz="1800" b="0" i="0" u="none" strike="noStrike" baseline="0" dirty="0">
                <a:latin typeface="Arimo"/>
              </a:rPr>
              <a:t>Step 41 : Run the Flowchart.</a:t>
            </a:r>
          </a:p>
          <a:p>
            <a:pPr algn="l"/>
            <a:r>
              <a:rPr lang="en-US" sz="1800" b="0" i="0" u="none" strike="noStrike" baseline="0" dirty="0">
                <a:latin typeface="Arimo"/>
              </a:rPr>
              <a:t>Step 42 : Get the Output data in collection.</a:t>
            </a:r>
          </a:p>
          <a:p>
            <a:pPr algn="l"/>
            <a:r>
              <a:rPr lang="en-US" sz="1800" b="0" i="0" u="none" strike="noStrike" baseline="0" dirty="0">
                <a:latin typeface="Arimo"/>
              </a:rPr>
              <a:t>Step 43 : Stop the Process.</a:t>
            </a:r>
            <a:endParaRPr lang="en-IN" dirty="0"/>
          </a:p>
        </p:txBody>
      </p:sp>
      <p:graphicFrame>
        <p:nvGraphicFramePr>
          <p:cNvPr id="4" name="Table 3">
            <a:extLst>
              <a:ext uri="{FF2B5EF4-FFF2-40B4-BE49-F238E27FC236}">
                <a16:creationId xmlns:a16="http://schemas.microsoft.com/office/drawing/2014/main" id="{2CA68469-2740-4798-92FB-FB3E99B16340}"/>
              </a:ext>
            </a:extLst>
          </p:cNvPr>
          <p:cNvGraphicFramePr>
            <a:graphicFrameLocks noGrp="1"/>
          </p:cNvGraphicFramePr>
          <p:nvPr>
            <p:extLst>
              <p:ext uri="{D42A27DB-BD31-4B8C-83A1-F6EECF244321}">
                <p14:modId xmlns:p14="http://schemas.microsoft.com/office/powerpoint/2010/main" val="1570418675"/>
              </p:ext>
            </p:extLst>
          </p:nvPr>
        </p:nvGraphicFramePr>
        <p:xfrm>
          <a:off x="399222" y="302350"/>
          <a:ext cx="11380304" cy="1490870"/>
        </p:xfrm>
        <a:graphic>
          <a:graphicData uri="http://schemas.openxmlformats.org/drawingml/2006/table">
            <a:tbl>
              <a:tblPr/>
              <a:tblGrid>
                <a:gridCol w="11380304">
                  <a:extLst>
                    <a:ext uri="{9D8B030D-6E8A-4147-A177-3AD203B41FA5}">
                      <a16:colId xmlns:a16="http://schemas.microsoft.com/office/drawing/2014/main" val="1321768993"/>
                    </a:ext>
                  </a:extLst>
                </a:gridCol>
              </a:tblGrid>
              <a:tr h="1490870">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3433106703"/>
                  </a:ext>
                </a:extLst>
              </a:tr>
            </a:tbl>
          </a:graphicData>
        </a:graphic>
      </p:graphicFrame>
      <p:graphicFrame>
        <p:nvGraphicFramePr>
          <p:cNvPr id="5" name="Table 4">
            <a:extLst>
              <a:ext uri="{FF2B5EF4-FFF2-40B4-BE49-F238E27FC236}">
                <a16:creationId xmlns:a16="http://schemas.microsoft.com/office/drawing/2014/main" id="{93A2D7CC-1C21-456A-9403-1D13734F601C}"/>
              </a:ext>
            </a:extLst>
          </p:cNvPr>
          <p:cNvGraphicFramePr>
            <a:graphicFrameLocks noGrp="1"/>
          </p:cNvGraphicFramePr>
          <p:nvPr>
            <p:extLst>
              <p:ext uri="{D42A27DB-BD31-4B8C-83A1-F6EECF244321}">
                <p14:modId xmlns:p14="http://schemas.microsoft.com/office/powerpoint/2010/main" val="1110778121"/>
              </p:ext>
            </p:extLst>
          </p:nvPr>
        </p:nvGraphicFramePr>
        <p:xfrm>
          <a:off x="389283" y="1793220"/>
          <a:ext cx="11390243" cy="4721087"/>
        </p:xfrm>
        <a:graphic>
          <a:graphicData uri="http://schemas.openxmlformats.org/drawingml/2006/table">
            <a:tbl>
              <a:tblPr/>
              <a:tblGrid>
                <a:gridCol w="11390243">
                  <a:extLst>
                    <a:ext uri="{9D8B030D-6E8A-4147-A177-3AD203B41FA5}">
                      <a16:colId xmlns:a16="http://schemas.microsoft.com/office/drawing/2014/main" val="2460128333"/>
                    </a:ext>
                  </a:extLst>
                </a:gridCol>
              </a:tblGrid>
              <a:tr h="4721087">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1741357518"/>
                  </a:ext>
                </a:extLst>
              </a:tr>
            </a:tbl>
          </a:graphicData>
        </a:graphic>
      </p:graphicFrame>
    </p:spTree>
    <p:extLst>
      <p:ext uri="{BB962C8B-B14F-4D97-AF65-F5344CB8AC3E}">
        <p14:creationId xmlns:p14="http://schemas.microsoft.com/office/powerpoint/2010/main" val="938722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BD2F-B745-46E7-AD10-EF1483C44146}"/>
              </a:ext>
            </a:extLst>
          </p:cNvPr>
          <p:cNvSpPr>
            <a:spLocks noGrp="1"/>
          </p:cNvSpPr>
          <p:nvPr>
            <p:ph type="title"/>
          </p:nvPr>
        </p:nvSpPr>
        <p:spPr>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Result</a:t>
            </a:r>
            <a:endParaRPr lang="en-IN" b="1" dirty="0">
              <a:solidFill>
                <a:srgbClr val="FF0000"/>
              </a:solidFill>
            </a:endParaRPr>
          </a:p>
        </p:txBody>
      </p:sp>
      <p:pic>
        <p:nvPicPr>
          <p:cNvPr id="5" name="Content Placeholder 4">
            <a:extLst>
              <a:ext uri="{FF2B5EF4-FFF2-40B4-BE49-F238E27FC236}">
                <a16:creationId xmlns:a16="http://schemas.microsoft.com/office/drawing/2014/main" id="{037A8847-9A91-4978-8DFF-52F7A76723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9403" y="2279710"/>
            <a:ext cx="8473193" cy="4351338"/>
          </a:xfrm>
        </p:spPr>
      </p:pic>
      <p:sp>
        <p:nvSpPr>
          <p:cNvPr id="7" name="TextBox 6">
            <a:extLst>
              <a:ext uri="{FF2B5EF4-FFF2-40B4-BE49-F238E27FC236}">
                <a16:creationId xmlns:a16="http://schemas.microsoft.com/office/drawing/2014/main" id="{5378D2EB-DBB6-4503-9017-23B147C50543}"/>
              </a:ext>
            </a:extLst>
          </p:cNvPr>
          <p:cNvSpPr txBox="1"/>
          <p:nvPr/>
        </p:nvSpPr>
        <p:spPr>
          <a:xfrm>
            <a:off x="1562100" y="1879600"/>
            <a:ext cx="9436100" cy="400110"/>
          </a:xfrm>
          <a:prstGeom prst="rect">
            <a:avLst/>
          </a:prstGeom>
          <a:noFill/>
        </p:spPr>
        <p:txBody>
          <a:bodyPr wrap="square" rtlCol="0">
            <a:spAutoFit/>
          </a:bodyPr>
          <a:lstStyle/>
          <a:p>
            <a:pPr algn="ctr"/>
            <a:r>
              <a:rPr lang="en-US" sz="2000" dirty="0">
                <a:solidFill>
                  <a:srgbClr val="0000FF"/>
                </a:solidFill>
                <a:latin typeface="Arial" panose="020B0604020202020204" pitchFamily="34" charset="0"/>
                <a:cs typeface="Arial" panose="020B0604020202020204" pitchFamily="34" charset="0"/>
              </a:rPr>
              <a:t>Object Studio’s  Flow before Execution</a:t>
            </a:r>
            <a:endParaRPr lang="en-IN" sz="2000" dirty="0">
              <a:solidFill>
                <a:srgbClr val="0000FF"/>
              </a:solidFill>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C96C6668-16ED-43A8-B8CB-2D363C6E3446}"/>
              </a:ext>
            </a:extLst>
          </p:cNvPr>
          <p:cNvGraphicFramePr>
            <a:graphicFrameLocks noGrp="1"/>
          </p:cNvGraphicFramePr>
          <p:nvPr>
            <p:extLst>
              <p:ext uri="{D42A27DB-BD31-4B8C-83A1-F6EECF244321}">
                <p14:modId xmlns:p14="http://schemas.microsoft.com/office/powerpoint/2010/main" val="2910216594"/>
              </p:ext>
            </p:extLst>
          </p:nvPr>
        </p:nvGraphicFramePr>
        <p:xfrm>
          <a:off x="762000" y="323910"/>
          <a:ext cx="10668000" cy="1423988"/>
        </p:xfrm>
        <a:graphic>
          <a:graphicData uri="http://schemas.openxmlformats.org/drawingml/2006/table">
            <a:tbl>
              <a:tblPr/>
              <a:tblGrid>
                <a:gridCol w="10668000">
                  <a:extLst>
                    <a:ext uri="{9D8B030D-6E8A-4147-A177-3AD203B41FA5}">
                      <a16:colId xmlns:a16="http://schemas.microsoft.com/office/drawing/2014/main" val="1024165279"/>
                    </a:ext>
                  </a:extLst>
                </a:gridCol>
              </a:tblGrid>
              <a:tr h="1423988">
                <a:tc>
                  <a:txBody>
                    <a:bodyPr/>
                    <a:lstStyle/>
                    <a:p>
                      <a:endParaRPr lang="en-IN" dirty="0"/>
                    </a:p>
                  </a:txBody>
                  <a:tcPr>
                    <a:lnL w="12700" cap="flat" cmpd="sng" algn="ctr">
                      <a:solidFill>
                        <a:srgbClr val="6600CC"/>
                      </a:solidFill>
                      <a:prstDash val="solid"/>
                      <a:round/>
                      <a:headEnd type="none" w="med" len="med"/>
                      <a:tailEnd type="none" w="med" len="med"/>
                    </a:lnL>
                    <a:lnR w="12700" cmpd="sng">
                      <a:solidFill>
                        <a:srgbClr val="6600CC"/>
                      </a:solidFill>
                      <a:prstDash val="solid"/>
                    </a:lnR>
                    <a:lnT w="12700" cmpd="sng">
                      <a:solidFill>
                        <a:srgbClr val="6600CC"/>
                      </a:solidFill>
                      <a:prstDash val="solid"/>
                    </a:lnT>
                    <a:lnB w="12700" cap="flat" cmpd="sng" algn="ctr">
                      <a:solidFill>
                        <a:srgbClr val="6600CC"/>
                      </a:solidFill>
                      <a:prstDash val="solid"/>
                      <a:round/>
                      <a:headEnd type="none" w="med" len="med"/>
                      <a:tailEnd type="none" w="med" len="med"/>
                    </a:lnB>
                  </a:tcPr>
                </a:tc>
                <a:extLst>
                  <a:ext uri="{0D108BD9-81ED-4DB2-BD59-A6C34878D82A}">
                    <a16:rowId xmlns:a16="http://schemas.microsoft.com/office/drawing/2014/main" val="2495597952"/>
                  </a:ext>
                </a:extLst>
              </a:tr>
            </a:tbl>
          </a:graphicData>
        </a:graphic>
      </p:graphicFrame>
      <p:graphicFrame>
        <p:nvGraphicFramePr>
          <p:cNvPr id="11" name="Table 10">
            <a:extLst>
              <a:ext uri="{FF2B5EF4-FFF2-40B4-BE49-F238E27FC236}">
                <a16:creationId xmlns:a16="http://schemas.microsoft.com/office/drawing/2014/main" id="{2287AA4B-2188-489E-BAFD-BDE9238DF9F2}"/>
              </a:ext>
            </a:extLst>
          </p:cNvPr>
          <p:cNvGraphicFramePr>
            <a:graphicFrameLocks noGrp="1"/>
          </p:cNvGraphicFramePr>
          <p:nvPr>
            <p:extLst>
              <p:ext uri="{D42A27DB-BD31-4B8C-83A1-F6EECF244321}">
                <p14:modId xmlns:p14="http://schemas.microsoft.com/office/powerpoint/2010/main" val="2107560365"/>
              </p:ext>
            </p:extLst>
          </p:nvPr>
        </p:nvGraphicFramePr>
        <p:xfrm>
          <a:off x="742949" y="1789113"/>
          <a:ext cx="10706100" cy="4927600"/>
        </p:xfrm>
        <a:graphic>
          <a:graphicData uri="http://schemas.openxmlformats.org/drawingml/2006/table">
            <a:tbl>
              <a:tblPr/>
              <a:tblGrid>
                <a:gridCol w="10706100">
                  <a:extLst>
                    <a:ext uri="{9D8B030D-6E8A-4147-A177-3AD203B41FA5}">
                      <a16:colId xmlns:a16="http://schemas.microsoft.com/office/drawing/2014/main" val="892931760"/>
                    </a:ext>
                  </a:extLst>
                </a:gridCol>
              </a:tblGrid>
              <a:tr h="4927600">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124823331"/>
                  </a:ext>
                </a:extLst>
              </a:tr>
            </a:tbl>
          </a:graphicData>
        </a:graphic>
      </p:graphicFrame>
    </p:spTree>
    <p:extLst>
      <p:ext uri="{BB962C8B-B14F-4D97-AF65-F5344CB8AC3E}">
        <p14:creationId xmlns:p14="http://schemas.microsoft.com/office/powerpoint/2010/main" val="565113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BD2F-B745-46E7-AD10-EF1483C44146}"/>
              </a:ext>
            </a:extLst>
          </p:cNvPr>
          <p:cNvSpPr>
            <a:spLocks noGrp="1"/>
          </p:cNvSpPr>
          <p:nvPr>
            <p:ph type="title"/>
          </p:nvPr>
        </p:nvSpPr>
        <p:spPr>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Result</a:t>
            </a:r>
            <a:endParaRPr lang="en-IN" b="1" dirty="0">
              <a:solidFill>
                <a:srgbClr val="FF0000"/>
              </a:solidFill>
            </a:endParaRPr>
          </a:p>
        </p:txBody>
      </p:sp>
      <p:pic>
        <p:nvPicPr>
          <p:cNvPr id="5" name="Content Placeholder 4">
            <a:extLst>
              <a:ext uri="{FF2B5EF4-FFF2-40B4-BE49-F238E27FC236}">
                <a16:creationId xmlns:a16="http://schemas.microsoft.com/office/drawing/2014/main" id="{7034B61A-B05E-4009-8535-DF090A41CF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0503" y="2282825"/>
            <a:ext cx="8473193" cy="4351338"/>
          </a:xfrm>
        </p:spPr>
      </p:pic>
      <p:sp>
        <p:nvSpPr>
          <p:cNvPr id="6" name="TextBox 5">
            <a:extLst>
              <a:ext uri="{FF2B5EF4-FFF2-40B4-BE49-F238E27FC236}">
                <a16:creationId xmlns:a16="http://schemas.microsoft.com/office/drawing/2014/main" id="{83DE478E-9469-4FD0-96C7-1823C19B6F69}"/>
              </a:ext>
            </a:extLst>
          </p:cNvPr>
          <p:cNvSpPr txBox="1"/>
          <p:nvPr/>
        </p:nvSpPr>
        <p:spPr>
          <a:xfrm>
            <a:off x="1968500" y="1816100"/>
            <a:ext cx="7581900" cy="400110"/>
          </a:xfrm>
          <a:prstGeom prst="rect">
            <a:avLst/>
          </a:prstGeom>
          <a:noFill/>
        </p:spPr>
        <p:txBody>
          <a:bodyPr wrap="square" rtlCol="0">
            <a:spAutoFit/>
          </a:bodyPr>
          <a:lstStyle/>
          <a:p>
            <a:pPr algn="ctr"/>
            <a:r>
              <a:rPr lang="en-US" sz="2000" dirty="0">
                <a:solidFill>
                  <a:srgbClr val="0000FF"/>
                </a:solidFill>
                <a:latin typeface="Arial" panose="020B0604020202020204" pitchFamily="34" charset="0"/>
                <a:cs typeface="Arial" panose="020B0604020202020204" pitchFamily="34" charset="0"/>
              </a:rPr>
              <a:t>Object Studio’s Flow during Execution</a:t>
            </a:r>
            <a:endParaRPr lang="en-IN" sz="2000"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C3A550F2-9FAE-4B15-AD26-BEB273E95A57}"/>
              </a:ext>
            </a:extLst>
          </p:cNvPr>
          <p:cNvGraphicFramePr>
            <a:graphicFrameLocks noGrp="1"/>
          </p:cNvGraphicFramePr>
          <p:nvPr>
            <p:extLst>
              <p:ext uri="{D42A27DB-BD31-4B8C-83A1-F6EECF244321}">
                <p14:modId xmlns:p14="http://schemas.microsoft.com/office/powerpoint/2010/main" val="1517790778"/>
              </p:ext>
            </p:extLst>
          </p:nvPr>
        </p:nvGraphicFramePr>
        <p:xfrm>
          <a:off x="787400" y="278606"/>
          <a:ext cx="10617200" cy="1498600"/>
        </p:xfrm>
        <a:graphic>
          <a:graphicData uri="http://schemas.openxmlformats.org/drawingml/2006/table">
            <a:tbl>
              <a:tblPr/>
              <a:tblGrid>
                <a:gridCol w="10617200">
                  <a:extLst>
                    <a:ext uri="{9D8B030D-6E8A-4147-A177-3AD203B41FA5}">
                      <a16:colId xmlns:a16="http://schemas.microsoft.com/office/drawing/2014/main" val="801366094"/>
                    </a:ext>
                  </a:extLst>
                </a:gridCol>
              </a:tblGrid>
              <a:tr h="1498600">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1683225098"/>
                  </a:ext>
                </a:extLst>
              </a:tr>
            </a:tbl>
          </a:graphicData>
        </a:graphic>
      </p:graphicFrame>
      <p:graphicFrame>
        <p:nvGraphicFramePr>
          <p:cNvPr id="8" name="Table 7">
            <a:extLst>
              <a:ext uri="{FF2B5EF4-FFF2-40B4-BE49-F238E27FC236}">
                <a16:creationId xmlns:a16="http://schemas.microsoft.com/office/drawing/2014/main" id="{E1C2F1DD-2034-45FE-BAC0-89AF6352DEBF}"/>
              </a:ext>
            </a:extLst>
          </p:cNvPr>
          <p:cNvGraphicFramePr>
            <a:graphicFrameLocks noGrp="1"/>
          </p:cNvGraphicFramePr>
          <p:nvPr>
            <p:extLst>
              <p:ext uri="{D42A27DB-BD31-4B8C-83A1-F6EECF244321}">
                <p14:modId xmlns:p14="http://schemas.microsoft.com/office/powerpoint/2010/main" val="3679762076"/>
              </p:ext>
            </p:extLst>
          </p:nvPr>
        </p:nvGraphicFramePr>
        <p:xfrm>
          <a:off x="787400" y="1816100"/>
          <a:ext cx="10591800" cy="4953000"/>
        </p:xfrm>
        <a:graphic>
          <a:graphicData uri="http://schemas.openxmlformats.org/drawingml/2006/table">
            <a:tbl>
              <a:tblPr/>
              <a:tblGrid>
                <a:gridCol w="10591800">
                  <a:extLst>
                    <a:ext uri="{9D8B030D-6E8A-4147-A177-3AD203B41FA5}">
                      <a16:colId xmlns:a16="http://schemas.microsoft.com/office/drawing/2014/main" val="3087064113"/>
                    </a:ext>
                  </a:extLst>
                </a:gridCol>
              </a:tblGrid>
              <a:tr h="4953000">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2719362357"/>
                  </a:ext>
                </a:extLst>
              </a:tr>
            </a:tbl>
          </a:graphicData>
        </a:graphic>
      </p:graphicFrame>
    </p:spTree>
    <p:extLst>
      <p:ext uri="{BB962C8B-B14F-4D97-AF65-F5344CB8AC3E}">
        <p14:creationId xmlns:p14="http://schemas.microsoft.com/office/powerpoint/2010/main" val="67637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BD2F-B745-46E7-AD10-EF1483C44146}"/>
              </a:ext>
            </a:extLst>
          </p:cNvPr>
          <p:cNvSpPr>
            <a:spLocks noGrp="1"/>
          </p:cNvSpPr>
          <p:nvPr>
            <p:ph type="title"/>
          </p:nvPr>
        </p:nvSpPr>
        <p:spPr>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Result</a:t>
            </a:r>
            <a:endParaRPr lang="en-IN" b="1" dirty="0">
              <a:solidFill>
                <a:srgbClr val="FF0000"/>
              </a:solidFill>
            </a:endParaRPr>
          </a:p>
        </p:txBody>
      </p:sp>
      <p:pic>
        <p:nvPicPr>
          <p:cNvPr id="5" name="Content Placeholder 4">
            <a:extLst>
              <a:ext uri="{FF2B5EF4-FFF2-40B4-BE49-F238E27FC236}">
                <a16:creationId xmlns:a16="http://schemas.microsoft.com/office/drawing/2014/main" id="{1A2820C7-1FD9-43AE-A36A-086D8D2E26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9401" y="2260144"/>
            <a:ext cx="8473193" cy="4351338"/>
          </a:xfrm>
        </p:spPr>
      </p:pic>
      <p:sp>
        <p:nvSpPr>
          <p:cNvPr id="7" name="TextBox 6">
            <a:extLst>
              <a:ext uri="{FF2B5EF4-FFF2-40B4-BE49-F238E27FC236}">
                <a16:creationId xmlns:a16="http://schemas.microsoft.com/office/drawing/2014/main" id="{523DF752-C8EF-42F4-B43E-115E37B18DE5}"/>
              </a:ext>
            </a:extLst>
          </p:cNvPr>
          <p:cNvSpPr txBox="1"/>
          <p:nvPr/>
        </p:nvSpPr>
        <p:spPr>
          <a:xfrm>
            <a:off x="2019300" y="1860034"/>
            <a:ext cx="7899400" cy="400110"/>
          </a:xfrm>
          <a:prstGeom prst="rect">
            <a:avLst/>
          </a:prstGeom>
          <a:noFill/>
        </p:spPr>
        <p:txBody>
          <a:bodyPr wrap="square" rtlCol="0">
            <a:spAutoFit/>
          </a:bodyPr>
          <a:lstStyle/>
          <a:p>
            <a:pPr algn="ctr"/>
            <a:r>
              <a:rPr lang="en-US" sz="2000" dirty="0">
                <a:solidFill>
                  <a:srgbClr val="0000FF"/>
                </a:solidFill>
                <a:latin typeface="Arial" panose="020B0604020202020204" pitchFamily="34" charset="0"/>
                <a:cs typeface="Arial" panose="020B0604020202020204" pitchFamily="34" charset="0"/>
              </a:rPr>
              <a:t>Object Studio’s Flow after Execution</a:t>
            </a:r>
            <a:endParaRPr lang="en-IN" sz="2000" dirty="0">
              <a:solidFill>
                <a:srgbClr val="0000FF"/>
              </a:solidFill>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77A5B081-247B-4D9B-BFF0-D436F33242E2}"/>
              </a:ext>
            </a:extLst>
          </p:cNvPr>
          <p:cNvGraphicFramePr>
            <a:graphicFrameLocks noGrp="1"/>
          </p:cNvGraphicFramePr>
          <p:nvPr>
            <p:extLst>
              <p:ext uri="{D42A27DB-BD31-4B8C-83A1-F6EECF244321}">
                <p14:modId xmlns:p14="http://schemas.microsoft.com/office/powerpoint/2010/main" val="2962311838"/>
              </p:ext>
            </p:extLst>
          </p:nvPr>
        </p:nvGraphicFramePr>
        <p:xfrm>
          <a:off x="806448" y="318690"/>
          <a:ext cx="10579101" cy="1418432"/>
        </p:xfrm>
        <a:graphic>
          <a:graphicData uri="http://schemas.openxmlformats.org/drawingml/2006/table">
            <a:tbl>
              <a:tblPr/>
              <a:tblGrid>
                <a:gridCol w="10579101">
                  <a:extLst>
                    <a:ext uri="{9D8B030D-6E8A-4147-A177-3AD203B41FA5}">
                      <a16:colId xmlns:a16="http://schemas.microsoft.com/office/drawing/2014/main" val="568557550"/>
                    </a:ext>
                  </a:extLst>
                </a:gridCol>
              </a:tblGrid>
              <a:tr h="1418432">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2245039401"/>
                  </a:ext>
                </a:extLst>
              </a:tr>
            </a:tbl>
          </a:graphicData>
        </a:graphic>
      </p:graphicFrame>
      <p:graphicFrame>
        <p:nvGraphicFramePr>
          <p:cNvPr id="9" name="Table 8">
            <a:extLst>
              <a:ext uri="{FF2B5EF4-FFF2-40B4-BE49-F238E27FC236}">
                <a16:creationId xmlns:a16="http://schemas.microsoft.com/office/drawing/2014/main" id="{04422072-8D87-498F-AD9C-A38D9E3D6740}"/>
              </a:ext>
            </a:extLst>
          </p:cNvPr>
          <p:cNvGraphicFramePr>
            <a:graphicFrameLocks noGrp="1"/>
          </p:cNvGraphicFramePr>
          <p:nvPr/>
        </p:nvGraphicFramePr>
        <p:xfrm>
          <a:off x="825500" y="1765300"/>
          <a:ext cx="10579100" cy="5092700"/>
        </p:xfrm>
        <a:graphic>
          <a:graphicData uri="http://schemas.openxmlformats.org/drawingml/2006/table">
            <a:tbl>
              <a:tblPr/>
              <a:tblGrid>
                <a:gridCol w="10579100">
                  <a:extLst>
                    <a:ext uri="{9D8B030D-6E8A-4147-A177-3AD203B41FA5}">
                      <a16:colId xmlns:a16="http://schemas.microsoft.com/office/drawing/2014/main" val="2445775414"/>
                    </a:ext>
                  </a:extLst>
                </a:gridCol>
              </a:tblGrid>
              <a:tr h="5092700">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2541139835"/>
                  </a:ext>
                </a:extLst>
              </a:tr>
            </a:tbl>
          </a:graphicData>
        </a:graphic>
      </p:graphicFrame>
    </p:spTree>
    <p:extLst>
      <p:ext uri="{BB962C8B-B14F-4D97-AF65-F5344CB8AC3E}">
        <p14:creationId xmlns:p14="http://schemas.microsoft.com/office/powerpoint/2010/main" val="3846354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BD2F-B745-46E7-AD10-EF1483C44146}"/>
              </a:ext>
            </a:extLst>
          </p:cNvPr>
          <p:cNvSpPr>
            <a:spLocks noGrp="1"/>
          </p:cNvSpPr>
          <p:nvPr>
            <p:ph type="title"/>
          </p:nvPr>
        </p:nvSpPr>
        <p:spPr>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Result</a:t>
            </a:r>
            <a:endParaRPr lang="en-IN" b="1" dirty="0">
              <a:solidFill>
                <a:srgbClr val="FF0000"/>
              </a:solidFill>
            </a:endParaRPr>
          </a:p>
        </p:txBody>
      </p:sp>
      <p:graphicFrame>
        <p:nvGraphicFramePr>
          <p:cNvPr id="7" name="Table 6">
            <a:extLst>
              <a:ext uri="{FF2B5EF4-FFF2-40B4-BE49-F238E27FC236}">
                <a16:creationId xmlns:a16="http://schemas.microsoft.com/office/drawing/2014/main" id="{9B92CF12-5906-47E5-A22F-3AF9DE05B38D}"/>
              </a:ext>
            </a:extLst>
          </p:cNvPr>
          <p:cNvGraphicFramePr>
            <a:graphicFrameLocks noGrp="1"/>
          </p:cNvGraphicFramePr>
          <p:nvPr>
            <p:extLst>
              <p:ext uri="{D42A27DB-BD31-4B8C-83A1-F6EECF244321}">
                <p14:modId xmlns:p14="http://schemas.microsoft.com/office/powerpoint/2010/main" val="1291397735"/>
              </p:ext>
            </p:extLst>
          </p:nvPr>
        </p:nvGraphicFramePr>
        <p:xfrm>
          <a:off x="762000" y="292100"/>
          <a:ext cx="10591800" cy="1498600"/>
        </p:xfrm>
        <a:graphic>
          <a:graphicData uri="http://schemas.openxmlformats.org/drawingml/2006/table">
            <a:tbl>
              <a:tblPr/>
              <a:tblGrid>
                <a:gridCol w="10591800">
                  <a:extLst>
                    <a:ext uri="{9D8B030D-6E8A-4147-A177-3AD203B41FA5}">
                      <a16:colId xmlns:a16="http://schemas.microsoft.com/office/drawing/2014/main" val="679398278"/>
                    </a:ext>
                  </a:extLst>
                </a:gridCol>
              </a:tblGrid>
              <a:tr h="1498600">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ap="flat" cmpd="sng" algn="ctr">
                      <a:solidFill>
                        <a:srgbClr val="6600CC"/>
                      </a:solidFill>
                      <a:prstDash val="solid"/>
                      <a:round/>
                      <a:headEnd type="none" w="med" len="med"/>
                      <a:tailEnd type="none" w="med" len="med"/>
                    </a:lnB>
                  </a:tcPr>
                </a:tc>
                <a:extLst>
                  <a:ext uri="{0D108BD9-81ED-4DB2-BD59-A6C34878D82A}">
                    <a16:rowId xmlns:a16="http://schemas.microsoft.com/office/drawing/2014/main" val="1830464361"/>
                  </a:ext>
                </a:extLst>
              </a:tr>
            </a:tbl>
          </a:graphicData>
        </a:graphic>
      </p:graphicFrame>
      <p:pic>
        <p:nvPicPr>
          <p:cNvPr id="12" name="Content Placeholder 11">
            <a:extLst>
              <a:ext uri="{FF2B5EF4-FFF2-40B4-BE49-F238E27FC236}">
                <a16:creationId xmlns:a16="http://schemas.microsoft.com/office/drawing/2014/main" id="{A3D37589-5938-45E5-95BF-ACE0E04FB6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40100" y="2260600"/>
            <a:ext cx="5257800" cy="4498975"/>
          </a:xfrm>
        </p:spPr>
      </p:pic>
      <p:sp>
        <p:nvSpPr>
          <p:cNvPr id="16" name="TextBox 15">
            <a:extLst>
              <a:ext uri="{FF2B5EF4-FFF2-40B4-BE49-F238E27FC236}">
                <a16:creationId xmlns:a16="http://schemas.microsoft.com/office/drawing/2014/main" id="{95B9D1C1-4DAB-4FC6-ABFA-E20118149433}"/>
              </a:ext>
            </a:extLst>
          </p:cNvPr>
          <p:cNvSpPr txBox="1"/>
          <p:nvPr/>
        </p:nvSpPr>
        <p:spPr>
          <a:xfrm>
            <a:off x="1485900" y="1863725"/>
            <a:ext cx="9042400" cy="400110"/>
          </a:xfrm>
          <a:prstGeom prst="rect">
            <a:avLst/>
          </a:prstGeom>
          <a:noFill/>
        </p:spPr>
        <p:txBody>
          <a:bodyPr wrap="square" rtlCol="0">
            <a:spAutoFit/>
          </a:bodyPr>
          <a:lstStyle/>
          <a:p>
            <a:pPr algn="ctr"/>
            <a:r>
              <a:rPr lang="en-US" sz="2000" dirty="0">
                <a:solidFill>
                  <a:srgbClr val="0000FF"/>
                </a:solidFill>
              </a:rPr>
              <a:t>Output Extracted from the Flipkart Website</a:t>
            </a:r>
            <a:endParaRPr lang="en-IN" sz="2000" dirty="0">
              <a:solidFill>
                <a:srgbClr val="0000FF"/>
              </a:solidFill>
            </a:endParaRPr>
          </a:p>
        </p:txBody>
      </p:sp>
      <p:graphicFrame>
        <p:nvGraphicFramePr>
          <p:cNvPr id="17" name="Table 16">
            <a:extLst>
              <a:ext uri="{FF2B5EF4-FFF2-40B4-BE49-F238E27FC236}">
                <a16:creationId xmlns:a16="http://schemas.microsoft.com/office/drawing/2014/main" id="{2445B4CA-EBCC-4E7C-B13E-B620A76F2257}"/>
              </a:ext>
            </a:extLst>
          </p:cNvPr>
          <p:cNvGraphicFramePr>
            <a:graphicFrameLocks noGrp="1"/>
          </p:cNvGraphicFramePr>
          <p:nvPr>
            <p:extLst>
              <p:ext uri="{D42A27DB-BD31-4B8C-83A1-F6EECF244321}">
                <p14:modId xmlns:p14="http://schemas.microsoft.com/office/powerpoint/2010/main" val="1090495603"/>
              </p:ext>
            </p:extLst>
          </p:nvPr>
        </p:nvGraphicFramePr>
        <p:xfrm>
          <a:off x="774700" y="1790700"/>
          <a:ext cx="10579100" cy="4902200"/>
        </p:xfrm>
        <a:graphic>
          <a:graphicData uri="http://schemas.openxmlformats.org/drawingml/2006/table">
            <a:tbl>
              <a:tblPr/>
              <a:tblGrid>
                <a:gridCol w="10579100">
                  <a:extLst>
                    <a:ext uri="{9D8B030D-6E8A-4147-A177-3AD203B41FA5}">
                      <a16:colId xmlns:a16="http://schemas.microsoft.com/office/drawing/2014/main" val="389716335"/>
                    </a:ext>
                  </a:extLst>
                </a:gridCol>
              </a:tblGrid>
              <a:tr h="4902200">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282285941"/>
                  </a:ext>
                </a:extLst>
              </a:tr>
            </a:tbl>
          </a:graphicData>
        </a:graphic>
      </p:graphicFrame>
    </p:spTree>
    <p:extLst>
      <p:ext uri="{BB962C8B-B14F-4D97-AF65-F5344CB8AC3E}">
        <p14:creationId xmlns:p14="http://schemas.microsoft.com/office/powerpoint/2010/main" val="39080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C89C-943B-44D9-8FF1-C6134AC35646}"/>
              </a:ext>
            </a:extLst>
          </p:cNvPr>
          <p:cNvSpPr>
            <a:spLocks noGrp="1"/>
          </p:cNvSpPr>
          <p:nvPr>
            <p:ph type="title"/>
          </p:nvPr>
        </p:nvSpPr>
        <p:spPr>
          <a:xfrm>
            <a:off x="550334" y="373591"/>
            <a:ext cx="10515600" cy="1325563"/>
          </a:xfrm>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Presentation outline</a:t>
            </a:r>
            <a:endParaRPr lang="en-IN" b="1" dirty="0">
              <a:solidFill>
                <a:srgbClr val="FF0000"/>
              </a:solidFill>
            </a:endParaRPr>
          </a:p>
        </p:txBody>
      </p:sp>
      <p:sp>
        <p:nvSpPr>
          <p:cNvPr id="3" name="Content Placeholder 2">
            <a:extLst>
              <a:ext uri="{FF2B5EF4-FFF2-40B4-BE49-F238E27FC236}">
                <a16:creationId xmlns:a16="http://schemas.microsoft.com/office/drawing/2014/main" id="{D959BC23-4F11-4C75-98D4-9FB6F2B59318}"/>
              </a:ext>
            </a:extLst>
          </p:cNvPr>
          <p:cNvSpPr>
            <a:spLocks noGrp="1"/>
          </p:cNvSpPr>
          <p:nvPr>
            <p:ph idx="1"/>
          </p:nvPr>
        </p:nvSpPr>
        <p:spPr>
          <a:xfrm>
            <a:off x="821267" y="2028825"/>
            <a:ext cx="10515600" cy="4351338"/>
          </a:xfrm>
        </p:spPr>
        <p:txBody>
          <a:bodyPr>
            <a:normAutofit fontScale="92500" lnSpcReduction="20000"/>
          </a:bodyPr>
          <a:lstStyle/>
          <a:p>
            <a:r>
              <a:rPr lang="en-US" b="1" dirty="0">
                <a:solidFill>
                  <a:srgbClr val="0000FF"/>
                </a:solidFill>
              </a:rPr>
              <a:t> Certificate</a:t>
            </a:r>
          </a:p>
          <a:p>
            <a:r>
              <a:rPr lang="en-US" b="1" dirty="0">
                <a:solidFill>
                  <a:srgbClr val="0000FF"/>
                </a:solidFill>
              </a:rPr>
              <a:t>Introduction</a:t>
            </a:r>
          </a:p>
          <a:p>
            <a:r>
              <a:rPr lang="en-US" b="1" dirty="0">
                <a:solidFill>
                  <a:srgbClr val="0000FF"/>
                </a:solidFill>
              </a:rPr>
              <a:t>Objectives</a:t>
            </a:r>
          </a:p>
          <a:p>
            <a:r>
              <a:rPr lang="en-US" b="1" dirty="0">
                <a:solidFill>
                  <a:srgbClr val="0000FF"/>
                </a:solidFill>
              </a:rPr>
              <a:t>System Architecture</a:t>
            </a:r>
          </a:p>
          <a:p>
            <a:r>
              <a:rPr lang="en-US" b="1" dirty="0">
                <a:solidFill>
                  <a:srgbClr val="0000FF"/>
                </a:solidFill>
              </a:rPr>
              <a:t>Ideation Map</a:t>
            </a:r>
          </a:p>
          <a:p>
            <a:r>
              <a:rPr lang="en-US" b="1" dirty="0">
                <a:solidFill>
                  <a:srgbClr val="0000FF"/>
                </a:solidFill>
              </a:rPr>
              <a:t>Project Implementation</a:t>
            </a:r>
          </a:p>
          <a:p>
            <a:r>
              <a:rPr lang="en-IN" b="1" dirty="0">
                <a:solidFill>
                  <a:srgbClr val="0000FF"/>
                </a:solidFill>
              </a:rPr>
              <a:t>Methodology</a:t>
            </a:r>
          </a:p>
          <a:p>
            <a:r>
              <a:rPr lang="en-IN" b="1" dirty="0">
                <a:solidFill>
                  <a:srgbClr val="0000FF"/>
                </a:solidFill>
              </a:rPr>
              <a:t>Result</a:t>
            </a:r>
          </a:p>
          <a:p>
            <a:r>
              <a:rPr lang="en-IN" b="1" dirty="0">
                <a:solidFill>
                  <a:srgbClr val="0000FF"/>
                </a:solidFill>
              </a:rPr>
              <a:t>Conclusion</a:t>
            </a:r>
          </a:p>
          <a:p>
            <a:r>
              <a:rPr lang="en-IN" b="1" dirty="0">
                <a:solidFill>
                  <a:srgbClr val="0000FF"/>
                </a:solidFill>
              </a:rPr>
              <a:t>References</a:t>
            </a:r>
          </a:p>
          <a:p>
            <a:endParaRPr lang="en-IN" dirty="0"/>
          </a:p>
        </p:txBody>
      </p:sp>
      <p:graphicFrame>
        <p:nvGraphicFramePr>
          <p:cNvPr id="7" name="Table 6">
            <a:extLst>
              <a:ext uri="{FF2B5EF4-FFF2-40B4-BE49-F238E27FC236}">
                <a16:creationId xmlns:a16="http://schemas.microsoft.com/office/drawing/2014/main" id="{859E16A3-568E-4F7D-AD81-0D56DF20F6E5}"/>
              </a:ext>
            </a:extLst>
          </p:cNvPr>
          <p:cNvGraphicFramePr>
            <a:graphicFrameLocks noGrp="1"/>
          </p:cNvGraphicFramePr>
          <p:nvPr>
            <p:extLst>
              <p:ext uri="{D42A27DB-BD31-4B8C-83A1-F6EECF244321}">
                <p14:modId xmlns:p14="http://schemas.microsoft.com/office/powerpoint/2010/main" val="249151501"/>
              </p:ext>
            </p:extLst>
          </p:nvPr>
        </p:nvGraphicFramePr>
        <p:xfrm>
          <a:off x="465667" y="373591"/>
          <a:ext cx="10684933" cy="1430866"/>
        </p:xfrm>
        <a:graphic>
          <a:graphicData uri="http://schemas.openxmlformats.org/drawingml/2006/table">
            <a:tbl>
              <a:tblPr/>
              <a:tblGrid>
                <a:gridCol w="10684933">
                  <a:extLst>
                    <a:ext uri="{9D8B030D-6E8A-4147-A177-3AD203B41FA5}">
                      <a16:colId xmlns:a16="http://schemas.microsoft.com/office/drawing/2014/main" val="2308108296"/>
                    </a:ext>
                  </a:extLst>
                </a:gridCol>
              </a:tblGrid>
              <a:tr h="1430866">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1356285552"/>
                  </a:ext>
                </a:extLst>
              </a:tr>
            </a:tbl>
          </a:graphicData>
        </a:graphic>
      </p:graphicFrame>
      <p:graphicFrame>
        <p:nvGraphicFramePr>
          <p:cNvPr id="8" name="Table 7">
            <a:extLst>
              <a:ext uri="{FF2B5EF4-FFF2-40B4-BE49-F238E27FC236}">
                <a16:creationId xmlns:a16="http://schemas.microsoft.com/office/drawing/2014/main" id="{E4656A0B-36B7-4730-9FFC-3A07B135C238}"/>
              </a:ext>
            </a:extLst>
          </p:cNvPr>
          <p:cNvGraphicFramePr>
            <a:graphicFrameLocks noGrp="1"/>
          </p:cNvGraphicFramePr>
          <p:nvPr>
            <p:extLst>
              <p:ext uri="{D42A27DB-BD31-4B8C-83A1-F6EECF244321}">
                <p14:modId xmlns:p14="http://schemas.microsoft.com/office/powerpoint/2010/main" val="2961113627"/>
              </p:ext>
            </p:extLst>
          </p:nvPr>
        </p:nvGraphicFramePr>
        <p:xfrm>
          <a:off x="448733" y="1804457"/>
          <a:ext cx="10701867" cy="4174066"/>
        </p:xfrm>
        <a:graphic>
          <a:graphicData uri="http://schemas.openxmlformats.org/drawingml/2006/table">
            <a:tbl>
              <a:tblPr/>
              <a:tblGrid>
                <a:gridCol w="10701867">
                  <a:extLst>
                    <a:ext uri="{9D8B030D-6E8A-4147-A177-3AD203B41FA5}">
                      <a16:colId xmlns:a16="http://schemas.microsoft.com/office/drawing/2014/main" val="2536805293"/>
                    </a:ext>
                  </a:extLst>
                </a:gridCol>
              </a:tblGrid>
              <a:tr h="4174066">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3171275700"/>
                  </a:ext>
                </a:extLst>
              </a:tr>
            </a:tbl>
          </a:graphicData>
        </a:graphic>
      </p:graphicFrame>
    </p:spTree>
    <p:extLst>
      <p:ext uri="{BB962C8B-B14F-4D97-AF65-F5344CB8AC3E}">
        <p14:creationId xmlns:p14="http://schemas.microsoft.com/office/powerpoint/2010/main" val="1743509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BD2F-B745-46E7-AD10-EF1483C44146}"/>
              </a:ext>
            </a:extLst>
          </p:cNvPr>
          <p:cNvSpPr>
            <a:spLocks noGrp="1"/>
          </p:cNvSpPr>
          <p:nvPr>
            <p:ph type="title"/>
          </p:nvPr>
        </p:nvSpPr>
        <p:spPr>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Conclusion</a:t>
            </a:r>
            <a:endParaRPr lang="en-IN" b="1" dirty="0">
              <a:solidFill>
                <a:srgbClr val="FF0000"/>
              </a:solidFill>
            </a:endParaRPr>
          </a:p>
        </p:txBody>
      </p:sp>
      <p:sp>
        <p:nvSpPr>
          <p:cNvPr id="3" name="Content Placeholder 2">
            <a:extLst>
              <a:ext uri="{FF2B5EF4-FFF2-40B4-BE49-F238E27FC236}">
                <a16:creationId xmlns:a16="http://schemas.microsoft.com/office/drawing/2014/main" id="{515C8899-50CB-48B6-B2BD-04FA7E3AA51A}"/>
              </a:ext>
            </a:extLst>
          </p:cNvPr>
          <p:cNvSpPr>
            <a:spLocks noGrp="1"/>
          </p:cNvSpPr>
          <p:nvPr>
            <p:ph idx="1"/>
          </p:nvPr>
        </p:nvSpPr>
        <p:spPr/>
        <p:txBody>
          <a:bodyPr/>
          <a:lstStyle/>
          <a:p>
            <a:pPr marL="0" indent="0">
              <a:buNone/>
            </a:pPr>
            <a:r>
              <a:rPr lang="en-US" dirty="0"/>
              <a:t>    </a:t>
            </a:r>
          </a:p>
          <a:p>
            <a:pPr marL="0" indent="0">
              <a:buNone/>
            </a:pPr>
            <a:r>
              <a:rPr lang="en-US" dirty="0"/>
              <a:t>    </a:t>
            </a:r>
            <a:r>
              <a:rPr lang="en-US" dirty="0">
                <a:solidFill>
                  <a:srgbClr val="0000FF"/>
                </a:solidFill>
              </a:rPr>
              <a:t>By using Blue Prism Robotic Process Automation tool,  Samsung mobile phone data was collected dynamically from Flipkart which helps the Digital workers, end-user and the organization according to their needs.</a:t>
            </a:r>
          </a:p>
          <a:p>
            <a:pPr marL="0" indent="0">
              <a:buNone/>
            </a:pPr>
            <a:endParaRPr lang="en-US" dirty="0">
              <a:solidFill>
                <a:srgbClr val="0000FF"/>
              </a:solidFill>
            </a:endParaRPr>
          </a:p>
          <a:p>
            <a:pPr marL="0" indent="0">
              <a:buNone/>
            </a:pPr>
            <a:r>
              <a:rPr lang="en-US" dirty="0">
                <a:solidFill>
                  <a:srgbClr val="0000FF"/>
                </a:solidFill>
              </a:rPr>
              <a:t>    The future of Web scraping is to be sure brilliant and it will turn out to be increasingly more fundamental for each business with the progression of time.</a:t>
            </a:r>
            <a:endParaRPr lang="en-IN" dirty="0">
              <a:solidFill>
                <a:srgbClr val="0000FF"/>
              </a:solidFill>
            </a:endParaRPr>
          </a:p>
        </p:txBody>
      </p:sp>
      <p:graphicFrame>
        <p:nvGraphicFramePr>
          <p:cNvPr id="4" name="Table 3">
            <a:extLst>
              <a:ext uri="{FF2B5EF4-FFF2-40B4-BE49-F238E27FC236}">
                <a16:creationId xmlns:a16="http://schemas.microsoft.com/office/drawing/2014/main" id="{9861A2C5-96C0-46CB-9810-56AC98868687}"/>
              </a:ext>
            </a:extLst>
          </p:cNvPr>
          <p:cNvGraphicFramePr>
            <a:graphicFrameLocks noGrp="1"/>
          </p:cNvGraphicFramePr>
          <p:nvPr>
            <p:extLst>
              <p:ext uri="{D42A27DB-BD31-4B8C-83A1-F6EECF244321}">
                <p14:modId xmlns:p14="http://schemas.microsoft.com/office/powerpoint/2010/main" val="1431679484"/>
              </p:ext>
            </p:extLst>
          </p:nvPr>
        </p:nvGraphicFramePr>
        <p:xfrm>
          <a:off x="755650" y="278606"/>
          <a:ext cx="10680700" cy="1498600"/>
        </p:xfrm>
        <a:graphic>
          <a:graphicData uri="http://schemas.openxmlformats.org/drawingml/2006/table">
            <a:tbl>
              <a:tblPr/>
              <a:tblGrid>
                <a:gridCol w="10680700">
                  <a:extLst>
                    <a:ext uri="{9D8B030D-6E8A-4147-A177-3AD203B41FA5}">
                      <a16:colId xmlns:a16="http://schemas.microsoft.com/office/drawing/2014/main" val="1357592511"/>
                    </a:ext>
                  </a:extLst>
                </a:gridCol>
              </a:tblGrid>
              <a:tr h="1498600">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296392751"/>
                  </a:ext>
                </a:extLst>
              </a:tr>
            </a:tbl>
          </a:graphicData>
        </a:graphic>
      </p:graphicFrame>
      <p:graphicFrame>
        <p:nvGraphicFramePr>
          <p:cNvPr id="6" name="Table 5">
            <a:extLst>
              <a:ext uri="{FF2B5EF4-FFF2-40B4-BE49-F238E27FC236}">
                <a16:creationId xmlns:a16="http://schemas.microsoft.com/office/drawing/2014/main" id="{2970B30A-656F-4FF3-98B2-C022D0DE4459}"/>
              </a:ext>
            </a:extLst>
          </p:cNvPr>
          <p:cNvGraphicFramePr>
            <a:graphicFrameLocks noGrp="1"/>
          </p:cNvGraphicFramePr>
          <p:nvPr>
            <p:extLst>
              <p:ext uri="{D42A27DB-BD31-4B8C-83A1-F6EECF244321}">
                <p14:modId xmlns:p14="http://schemas.microsoft.com/office/powerpoint/2010/main" val="4199074665"/>
              </p:ext>
            </p:extLst>
          </p:nvPr>
        </p:nvGraphicFramePr>
        <p:xfrm>
          <a:off x="755650" y="1779898"/>
          <a:ext cx="10694505" cy="4442792"/>
        </p:xfrm>
        <a:graphic>
          <a:graphicData uri="http://schemas.openxmlformats.org/drawingml/2006/table">
            <a:tbl>
              <a:tblPr/>
              <a:tblGrid>
                <a:gridCol w="10694505">
                  <a:extLst>
                    <a:ext uri="{9D8B030D-6E8A-4147-A177-3AD203B41FA5}">
                      <a16:colId xmlns:a16="http://schemas.microsoft.com/office/drawing/2014/main" val="1798887426"/>
                    </a:ext>
                  </a:extLst>
                </a:gridCol>
              </a:tblGrid>
              <a:tr h="4442792">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1867794679"/>
                  </a:ext>
                </a:extLst>
              </a:tr>
            </a:tbl>
          </a:graphicData>
        </a:graphic>
      </p:graphicFrame>
    </p:spTree>
    <p:extLst>
      <p:ext uri="{BB962C8B-B14F-4D97-AF65-F5344CB8AC3E}">
        <p14:creationId xmlns:p14="http://schemas.microsoft.com/office/powerpoint/2010/main" val="2013342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BD2F-B745-46E7-AD10-EF1483C44146}"/>
              </a:ext>
            </a:extLst>
          </p:cNvPr>
          <p:cNvSpPr>
            <a:spLocks noGrp="1"/>
          </p:cNvSpPr>
          <p:nvPr>
            <p:ph type="title"/>
          </p:nvPr>
        </p:nvSpPr>
        <p:spPr>
          <a:xfrm>
            <a:off x="838200" y="317500"/>
            <a:ext cx="10515600" cy="1325563"/>
          </a:xfrm>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References</a:t>
            </a:r>
            <a:endParaRPr lang="en-IN" b="1" dirty="0">
              <a:solidFill>
                <a:srgbClr val="FF0000"/>
              </a:solidFill>
            </a:endParaRPr>
          </a:p>
        </p:txBody>
      </p:sp>
      <p:sp>
        <p:nvSpPr>
          <p:cNvPr id="3" name="Content Placeholder 2">
            <a:extLst>
              <a:ext uri="{FF2B5EF4-FFF2-40B4-BE49-F238E27FC236}">
                <a16:creationId xmlns:a16="http://schemas.microsoft.com/office/drawing/2014/main" id="{515C8899-50CB-48B6-B2BD-04FA7E3AA51A}"/>
              </a:ext>
            </a:extLst>
          </p:cNvPr>
          <p:cNvSpPr>
            <a:spLocks noGrp="1"/>
          </p:cNvSpPr>
          <p:nvPr>
            <p:ph idx="1"/>
          </p:nvPr>
        </p:nvSpPr>
        <p:spPr/>
        <p:txBody>
          <a:bodyPr/>
          <a:lstStyle/>
          <a:p>
            <a:pPr marL="0" indent="0">
              <a:buNone/>
            </a:pPr>
            <a:r>
              <a:rPr lang="en-US" dirty="0"/>
              <a:t>    </a:t>
            </a:r>
          </a:p>
          <a:p>
            <a:pPr marL="0" indent="0">
              <a:buNone/>
            </a:pPr>
            <a:r>
              <a:rPr lang="en-US" dirty="0"/>
              <a:t>    </a:t>
            </a:r>
            <a:endParaRPr lang="en-IN" dirty="0">
              <a:solidFill>
                <a:srgbClr val="0000FF"/>
              </a:solidFill>
            </a:endParaRPr>
          </a:p>
        </p:txBody>
      </p:sp>
      <p:sp>
        <p:nvSpPr>
          <p:cNvPr id="5" name="TextBox 4">
            <a:extLst>
              <a:ext uri="{FF2B5EF4-FFF2-40B4-BE49-F238E27FC236}">
                <a16:creationId xmlns:a16="http://schemas.microsoft.com/office/drawing/2014/main" id="{7D9E8C26-9A6E-4D30-8BF5-823D3019EE18}"/>
              </a:ext>
            </a:extLst>
          </p:cNvPr>
          <p:cNvSpPr txBox="1"/>
          <p:nvPr/>
        </p:nvSpPr>
        <p:spPr>
          <a:xfrm>
            <a:off x="923925" y="1931918"/>
            <a:ext cx="10429875" cy="4801314"/>
          </a:xfrm>
          <a:prstGeom prst="rect">
            <a:avLst/>
          </a:prstGeom>
          <a:noFill/>
        </p:spPr>
        <p:txBody>
          <a:bodyPr wrap="square">
            <a:spAutoFit/>
          </a:bodyPr>
          <a:lstStyle/>
          <a:p>
            <a:pPr algn="l"/>
            <a:r>
              <a:rPr lang="en-US" sz="1800" b="0" i="0" u="none" strike="noStrike" baseline="0" dirty="0">
                <a:latin typeface="Arimo"/>
              </a:rPr>
              <a:t>1. "Search Engine History.com". Search Engine History. Retrieved November 26,</a:t>
            </a:r>
          </a:p>
          <a:p>
            <a:pPr algn="l"/>
            <a:r>
              <a:rPr lang="en-IN" sz="1800" b="0" i="0" u="none" strike="noStrike" baseline="0" dirty="0">
                <a:latin typeface="Arimo"/>
              </a:rPr>
              <a:t>2019.</a:t>
            </a:r>
          </a:p>
          <a:p>
            <a:pPr algn="l"/>
            <a:endParaRPr lang="en-IN" sz="1800" b="0" i="0" u="none" strike="noStrike" baseline="0" dirty="0">
              <a:latin typeface="Arimo"/>
            </a:endParaRPr>
          </a:p>
          <a:p>
            <a:pPr algn="l"/>
            <a:r>
              <a:rPr lang="en-US" sz="1800" b="0" i="0" u="none" strike="noStrike" baseline="0" dirty="0">
                <a:latin typeface="Arimo"/>
              </a:rPr>
              <a:t>2. ^ Song, </a:t>
            </a:r>
            <a:r>
              <a:rPr lang="en-US" sz="1800" b="0" i="0" u="none" strike="noStrike" baseline="0" dirty="0" err="1">
                <a:latin typeface="Arimo"/>
              </a:rPr>
              <a:t>Ruihua</a:t>
            </a:r>
            <a:r>
              <a:rPr lang="en-US" sz="1800" b="0" i="0" u="none" strike="noStrike" baseline="0" dirty="0">
                <a:latin typeface="Arimo"/>
              </a:rPr>
              <a:t>; Microsoft Research (Sep 14, 2007). "Joint Optimization of</a:t>
            </a:r>
          </a:p>
          <a:p>
            <a:pPr algn="l"/>
            <a:r>
              <a:rPr lang="en-US" sz="1800" b="0" i="0" u="none" strike="noStrike" baseline="0" dirty="0">
                <a:latin typeface="Arimo"/>
              </a:rPr>
              <a:t>Wrapper Generation and Template Detection" (PDF). The 13th International</a:t>
            </a:r>
          </a:p>
          <a:p>
            <a:pPr algn="l"/>
            <a:r>
              <a:rPr lang="en-US" sz="1800" b="0" i="0" u="none" strike="noStrike" baseline="0" dirty="0">
                <a:latin typeface="Arimo"/>
              </a:rPr>
              <a:t>Conference on Knowledge Discovery and Data Mining: 894.</a:t>
            </a:r>
          </a:p>
          <a:p>
            <a:pPr algn="l"/>
            <a:r>
              <a:rPr lang="en-US" sz="1800" b="0" i="0" u="none" strike="noStrike" baseline="0" dirty="0">
                <a:latin typeface="Arimo"/>
              </a:rPr>
              <a:t>doi:10.1145/1281192.1281287. ISBN 9781595936097. S2CID 833565. Archived from</a:t>
            </a:r>
          </a:p>
          <a:p>
            <a:pPr algn="l"/>
            <a:r>
              <a:rPr lang="en-US" sz="1800" b="0" i="0" u="none" strike="noStrike" baseline="0" dirty="0">
                <a:latin typeface="Arimo"/>
              </a:rPr>
              <a:t>the original (PDF) on October 11, 2016</a:t>
            </a:r>
          </a:p>
          <a:p>
            <a:pPr algn="l"/>
            <a:endParaRPr lang="en-US" sz="1800" b="0" i="0" u="none" strike="noStrike" baseline="0" dirty="0">
              <a:latin typeface="Arimo"/>
            </a:endParaRPr>
          </a:p>
          <a:p>
            <a:pPr algn="l"/>
            <a:r>
              <a:rPr lang="en-US" sz="1800" b="0" i="0" u="none" strike="noStrike" baseline="0" dirty="0">
                <a:latin typeface="Arimo"/>
              </a:rPr>
              <a:t>3. ^ Semantic annotation based web scraping</a:t>
            </a:r>
          </a:p>
          <a:p>
            <a:pPr algn="l"/>
            <a:endParaRPr lang="en-US" sz="1800" b="0" i="0" u="none" strike="noStrike" baseline="0" dirty="0">
              <a:latin typeface="Arimo"/>
            </a:endParaRPr>
          </a:p>
          <a:p>
            <a:pPr algn="l"/>
            <a:r>
              <a:rPr lang="en-US" sz="1800" b="0" i="0" u="none" strike="noStrike" baseline="0" dirty="0">
                <a:latin typeface="Arimo"/>
              </a:rPr>
              <a:t>4. ^ Roush, Wade (2012-07-25). "</a:t>
            </a:r>
            <a:r>
              <a:rPr lang="en-US" sz="1800" b="0" i="0" u="none" strike="noStrike" baseline="0" dirty="0" err="1">
                <a:latin typeface="Arimo"/>
              </a:rPr>
              <a:t>Diffbot</a:t>
            </a:r>
            <a:r>
              <a:rPr lang="en-US" sz="1800" b="0" i="0" u="none" strike="noStrike" baseline="0" dirty="0">
                <a:latin typeface="Arimo"/>
              </a:rPr>
              <a:t> Is Using Computer Vision to Reinvent the</a:t>
            </a:r>
          </a:p>
          <a:p>
            <a:pPr algn="l"/>
            <a:r>
              <a:rPr lang="en-US" sz="1800" b="0" i="0" u="none" strike="noStrike" baseline="0" dirty="0">
                <a:latin typeface="Arimo"/>
              </a:rPr>
              <a:t>Semantic Web". www.xconomy.com. Retrieved 2013-03-15.</a:t>
            </a:r>
          </a:p>
          <a:p>
            <a:pPr algn="l"/>
            <a:endParaRPr lang="en-US" sz="1800" b="0" i="0" u="none" strike="noStrike" baseline="0" dirty="0">
              <a:latin typeface="Arimo"/>
            </a:endParaRPr>
          </a:p>
          <a:p>
            <a:pPr algn="l"/>
            <a:r>
              <a:rPr lang="en-US" sz="1800" b="0" i="0" u="none" strike="noStrike" baseline="0" dirty="0">
                <a:latin typeface="Arimo"/>
              </a:rPr>
              <a:t>5. ^ "FAQ about linking – Are website terms of use binding contracts?".</a:t>
            </a:r>
          </a:p>
          <a:p>
            <a:pPr algn="l"/>
            <a:r>
              <a:rPr lang="en-US" sz="1800" b="0" i="0" u="none" strike="noStrike" baseline="0" dirty="0">
                <a:latin typeface="Arimo"/>
              </a:rPr>
              <a:t>www.chillingeffects.org. 2007-08-20. Archived from the original on 2002-03-08.</a:t>
            </a:r>
          </a:p>
          <a:p>
            <a:pPr algn="l"/>
            <a:r>
              <a:rPr lang="en-IN" sz="1800" b="0" i="0" u="none" strike="noStrike" baseline="0" dirty="0">
                <a:latin typeface="Arimo"/>
              </a:rPr>
              <a:t>Retrieved 2007-08-20.</a:t>
            </a:r>
            <a:endParaRPr lang="en-IN" dirty="0"/>
          </a:p>
        </p:txBody>
      </p:sp>
      <p:graphicFrame>
        <p:nvGraphicFramePr>
          <p:cNvPr id="6" name="Table 5">
            <a:extLst>
              <a:ext uri="{FF2B5EF4-FFF2-40B4-BE49-F238E27FC236}">
                <a16:creationId xmlns:a16="http://schemas.microsoft.com/office/drawing/2014/main" id="{BF4350BA-2C0B-4D22-ADAC-30AF6C920367}"/>
              </a:ext>
            </a:extLst>
          </p:cNvPr>
          <p:cNvGraphicFramePr>
            <a:graphicFrameLocks noGrp="1"/>
          </p:cNvGraphicFramePr>
          <p:nvPr>
            <p:extLst>
              <p:ext uri="{D42A27DB-BD31-4B8C-83A1-F6EECF244321}">
                <p14:modId xmlns:p14="http://schemas.microsoft.com/office/powerpoint/2010/main" val="1094491728"/>
              </p:ext>
            </p:extLst>
          </p:nvPr>
        </p:nvGraphicFramePr>
        <p:xfrm>
          <a:off x="795337" y="257969"/>
          <a:ext cx="10601325" cy="1476375"/>
        </p:xfrm>
        <a:graphic>
          <a:graphicData uri="http://schemas.openxmlformats.org/drawingml/2006/table">
            <a:tbl>
              <a:tblPr/>
              <a:tblGrid>
                <a:gridCol w="10601325">
                  <a:extLst>
                    <a:ext uri="{9D8B030D-6E8A-4147-A177-3AD203B41FA5}">
                      <a16:colId xmlns:a16="http://schemas.microsoft.com/office/drawing/2014/main" val="4170284275"/>
                    </a:ext>
                  </a:extLst>
                </a:gridCol>
              </a:tblGrid>
              <a:tr h="1476375">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1405662059"/>
                  </a:ext>
                </a:extLst>
              </a:tr>
            </a:tbl>
          </a:graphicData>
        </a:graphic>
      </p:graphicFrame>
      <p:graphicFrame>
        <p:nvGraphicFramePr>
          <p:cNvPr id="7" name="Table 6">
            <a:extLst>
              <a:ext uri="{FF2B5EF4-FFF2-40B4-BE49-F238E27FC236}">
                <a16:creationId xmlns:a16="http://schemas.microsoft.com/office/drawing/2014/main" id="{351E9038-867D-4134-AB57-0E9EF63F980D}"/>
              </a:ext>
            </a:extLst>
          </p:cNvPr>
          <p:cNvGraphicFramePr>
            <a:graphicFrameLocks noGrp="1"/>
          </p:cNvGraphicFramePr>
          <p:nvPr>
            <p:extLst>
              <p:ext uri="{D42A27DB-BD31-4B8C-83A1-F6EECF244321}">
                <p14:modId xmlns:p14="http://schemas.microsoft.com/office/powerpoint/2010/main" val="538840981"/>
              </p:ext>
            </p:extLst>
          </p:nvPr>
        </p:nvGraphicFramePr>
        <p:xfrm>
          <a:off x="804861" y="1754832"/>
          <a:ext cx="10601325" cy="4978400"/>
        </p:xfrm>
        <a:graphic>
          <a:graphicData uri="http://schemas.openxmlformats.org/drawingml/2006/table">
            <a:tbl>
              <a:tblPr/>
              <a:tblGrid>
                <a:gridCol w="10601325">
                  <a:extLst>
                    <a:ext uri="{9D8B030D-6E8A-4147-A177-3AD203B41FA5}">
                      <a16:colId xmlns:a16="http://schemas.microsoft.com/office/drawing/2014/main" val="942487484"/>
                    </a:ext>
                  </a:extLst>
                </a:gridCol>
              </a:tblGrid>
              <a:tr h="4978400">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2173623983"/>
                  </a:ext>
                </a:extLst>
              </a:tr>
            </a:tbl>
          </a:graphicData>
        </a:graphic>
      </p:graphicFrame>
    </p:spTree>
    <p:extLst>
      <p:ext uri="{BB962C8B-B14F-4D97-AF65-F5344CB8AC3E}">
        <p14:creationId xmlns:p14="http://schemas.microsoft.com/office/powerpoint/2010/main" val="4070289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BD2F-B745-46E7-AD10-EF1483C44146}"/>
              </a:ext>
            </a:extLst>
          </p:cNvPr>
          <p:cNvSpPr>
            <a:spLocks noGrp="1"/>
          </p:cNvSpPr>
          <p:nvPr>
            <p:ph type="title"/>
          </p:nvPr>
        </p:nvSpPr>
        <p:spPr>
          <a:xfrm>
            <a:off x="838200" y="317500"/>
            <a:ext cx="10515600" cy="1325563"/>
          </a:xfrm>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References</a:t>
            </a:r>
            <a:endParaRPr lang="en-IN" b="1" dirty="0">
              <a:solidFill>
                <a:srgbClr val="FF0000"/>
              </a:solidFill>
            </a:endParaRPr>
          </a:p>
        </p:txBody>
      </p:sp>
      <p:sp>
        <p:nvSpPr>
          <p:cNvPr id="3" name="Content Placeholder 2">
            <a:extLst>
              <a:ext uri="{FF2B5EF4-FFF2-40B4-BE49-F238E27FC236}">
                <a16:creationId xmlns:a16="http://schemas.microsoft.com/office/drawing/2014/main" id="{515C8899-50CB-48B6-B2BD-04FA7E3AA51A}"/>
              </a:ext>
            </a:extLst>
          </p:cNvPr>
          <p:cNvSpPr>
            <a:spLocks noGrp="1"/>
          </p:cNvSpPr>
          <p:nvPr>
            <p:ph idx="1"/>
          </p:nvPr>
        </p:nvSpPr>
        <p:spPr/>
        <p:txBody>
          <a:bodyPr/>
          <a:lstStyle/>
          <a:p>
            <a:pPr algn="l"/>
            <a:endParaRPr lang="en-IN" sz="1800" b="0" i="0" u="none" strike="noStrike" baseline="0" dirty="0">
              <a:latin typeface="Arimo"/>
            </a:endParaRPr>
          </a:p>
          <a:p>
            <a:pPr marL="0" indent="0" algn="l">
              <a:buNone/>
            </a:pPr>
            <a:endParaRPr lang="en-IN" sz="1800" dirty="0">
              <a:latin typeface="Arimo"/>
            </a:endParaRPr>
          </a:p>
          <a:p>
            <a:pPr algn="l"/>
            <a:r>
              <a:rPr lang="en-IN" sz="1800" b="0" i="0" u="none" strike="noStrike" baseline="0" dirty="0">
                <a:latin typeface="Arimo"/>
              </a:rPr>
              <a:t>https://youtu.be/iVYtNdCYgFo</a:t>
            </a:r>
          </a:p>
          <a:p>
            <a:pPr algn="l"/>
            <a:r>
              <a:rPr lang="en-IN" sz="1800" b="0" i="0" u="none" strike="noStrike" baseline="0" dirty="0">
                <a:latin typeface="Arimo"/>
              </a:rPr>
              <a:t>https://en.wikipedia.org/wiki/Web_scraping</a:t>
            </a:r>
          </a:p>
          <a:p>
            <a:pPr algn="l"/>
            <a:r>
              <a:rPr lang="en-IN" sz="1800" b="0" i="0" u="none" strike="noStrike" baseline="0" dirty="0">
                <a:latin typeface="Arimo"/>
              </a:rPr>
              <a:t>https://it-s.com/the-future-of-web-scraping-services/</a:t>
            </a:r>
          </a:p>
          <a:p>
            <a:pPr algn="l"/>
            <a:r>
              <a:rPr lang="en-IN" sz="1800" b="0" i="0" u="none" strike="noStrike" baseline="0" dirty="0">
                <a:latin typeface="Arimo"/>
              </a:rPr>
              <a:t>https://www.webharvy.com/articles/web-scraper-use-cases.html</a:t>
            </a:r>
          </a:p>
          <a:p>
            <a:pPr algn="l"/>
            <a:r>
              <a:rPr lang="en-IN" sz="1800" b="0" i="0" u="none" strike="noStrike" baseline="0" dirty="0">
                <a:latin typeface="Arimo"/>
              </a:rPr>
              <a:t>https://librarycarpentry.org/lc-webscraping/05-conclusion/index.html</a:t>
            </a:r>
          </a:p>
          <a:p>
            <a:pPr algn="l"/>
            <a:r>
              <a:rPr lang="en-IN" sz="1800" b="0" i="0" u="none" strike="noStrike" baseline="0" dirty="0">
                <a:latin typeface="Arimo"/>
              </a:rPr>
              <a:t>https://www.promptcloud.com/blog/emerging-applications-of-web-scrapingtechnology/</a:t>
            </a:r>
          </a:p>
          <a:p>
            <a:pPr algn="l"/>
            <a:r>
              <a:rPr lang="en-IN" sz="1800" b="0" i="0" u="none" strike="noStrike" baseline="0" dirty="0">
                <a:latin typeface="Arimo"/>
              </a:rPr>
              <a:t>https://www.xbyte.io/the-history-of-web-scraping.php</a:t>
            </a:r>
          </a:p>
          <a:p>
            <a:pPr algn="l"/>
            <a:r>
              <a:rPr lang="en-IN" sz="1800" b="0" i="0" u="none" strike="noStrike" baseline="0" dirty="0">
                <a:latin typeface="Arimo"/>
              </a:rPr>
              <a:t>https://towardsdatascience.com/https-medium-com-hiren787-patel-web-scrapingapplications-</a:t>
            </a:r>
          </a:p>
          <a:p>
            <a:pPr marL="0" indent="0" algn="l">
              <a:buNone/>
            </a:pPr>
            <a:r>
              <a:rPr lang="en-IN" sz="1800" b="0" i="0" u="none" strike="noStrike" baseline="0" dirty="0">
                <a:latin typeface="Arimo"/>
              </a:rPr>
              <a:t>a6f370d316f4</a:t>
            </a:r>
          </a:p>
          <a:p>
            <a:pPr marL="0" indent="0" algn="l">
              <a:buNone/>
            </a:pPr>
            <a:endParaRPr lang="en-IN" dirty="0">
              <a:solidFill>
                <a:srgbClr val="0000FF"/>
              </a:solidFill>
            </a:endParaRPr>
          </a:p>
        </p:txBody>
      </p:sp>
      <p:graphicFrame>
        <p:nvGraphicFramePr>
          <p:cNvPr id="7" name="Table 6">
            <a:extLst>
              <a:ext uri="{FF2B5EF4-FFF2-40B4-BE49-F238E27FC236}">
                <a16:creationId xmlns:a16="http://schemas.microsoft.com/office/drawing/2014/main" id="{939401B2-F828-4C73-A583-625293C8005E}"/>
              </a:ext>
            </a:extLst>
          </p:cNvPr>
          <p:cNvGraphicFramePr>
            <a:graphicFrameLocks noGrp="1"/>
          </p:cNvGraphicFramePr>
          <p:nvPr>
            <p:extLst>
              <p:ext uri="{D42A27DB-BD31-4B8C-83A1-F6EECF244321}">
                <p14:modId xmlns:p14="http://schemas.microsoft.com/office/powerpoint/2010/main" val="1639783799"/>
              </p:ext>
            </p:extLst>
          </p:nvPr>
        </p:nvGraphicFramePr>
        <p:xfrm>
          <a:off x="785812" y="265112"/>
          <a:ext cx="10648950" cy="1504950"/>
        </p:xfrm>
        <a:graphic>
          <a:graphicData uri="http://schemas.openxmlformats.org/drawingml/2006/table">
            <a:tbl>
              <a:tblPr/>
              <a:tblGrid>
                <a:gridCol w="10648950">
                  <a:extLst>
                    <a:ext uri="{9D8B030D-6E8A-4147-A177-3AD203B41FA5}">
                      <a16:colId xmlns:a16="http://schemas.microsoft.com/office/drawing/2014/main" val="1864350100"/>
                    </a:ext>
                  </a:extLst>
                </a:gridCol>
              </a:tblGrid>
              <a:tr h="1504950">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204746888"/>
                  </a:ext>
                </a:extLst>
              </a:tr>
            </a:tbl>
          </a:graphicData>
        </a:graphic>
      </p:graphicFrame>
      <p:graphicFrame>
        <p:nvGraphicFramePr>
          <p:cNvPr id="8" name="Table 7">
            <a:extLst>
              <a:ext uri="{FF2B5EF4-FFF2-40B4-BE49-F238E27FC236}">
                <a16:creationId xmlns:a16="http://schemas.microsoft.com/office/drawing/2014/main" id="{57E2E50E-C25A-484B-92CA-768C24C6EC33}"/>
              </a:ext>
            </a:extLst>
          </p:cNvPr>
          <p:cNvGraphicFramePr>
            <a:graphicFrameLocks noGrp="1"/>
          </p:cNvGraphicFramePr>
          <p:nvPr>
            <p:extLst>
              <p:ext uri="{D42A27DB-BD31-4B8C-83A1-F6EECF244321}">
                <p14:modId xmlns:p14="http://schemas.microsoft.com/office/powerpoint/2010/main" val="1423158219"/>
              </p:ext>
            </p:extLst>
          </p:nvPr>
        </p:nvGraphicFramePr>
        <p:xfrm>
          <a:off x="785812" y="1770062"/>
          <a:ext cx="10664687" cy="4452731"/>
        </p:xfrm>
        <a:graphic>
          <a:graphicData uri="http://schemas.openxmlformats.org/drawingml/2006/table">
            <a:tbl>
              <a:tblPr/>
              <a:tblGrid>
                <a:gridCol w="10664687">
                  <a:extLst>
                    <a:ext uri="{9D8B030D-6E8A-4147-A177-3AD203B41FA5}">
                      <a16:colId xmlns:a16="http://schemas.microsoft.com/office/drawing/2014/main" val="1159580710"/>
                    </a:ext>
                  </a:extLst>
                </a:gridCol>
              </a:tblGrid>
              <a:tr h="4452731">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3658950479"/>
                  </a:ext>
                </a:extLst>
              </a:tr>
            </a:tbl>
          </a:graphicData>
        </a:graphic>
      </p:graphicFrame>
    </p:spTree>
    <p:extLst>
      <p:ext uri="{BB962C8B-B14F-4D97-AF65-F5344CB8AC3E}">
        <p14:creationId xmlns:p14="http://schemas.microsoft.com/office/powerpoint/2010/main" val="3087945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B8F7-DF50-4323-87B2-A0A35462B4C0}"/>
              </a:ext>
            </a:extLst>
          </p:cNvPr>
          <p:cNvSpPr>
            <a:spLocks noGrp="1"/>
          </p:cNvSpPr>
          <p:nvPr>
            <p:ph type="title"/>
          </p:nvPr>
        </p:nvSpPr>
        <p:spPr>
          <a:xfrm>
            <a:off x="768626" y="2531855"/>
            <a:ext cx="10515600" cy="1325563"/>
          </a:xfrm>
          <a:solidFill>
            <a:srgbClr val="0000FF"/>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7200" b="1" dirty="0">
                <a:solidFill>
                  <a:schemeClr val="bg1"/>
                </a:solidFill>
              </a:rPr>
              <a:t>THANK  YOU</a:t>
            </a:r>
            <a:endParaRPr lang="en-IN" sz="7200" b="1" dirty="0">
              <a:solidFill>
                <a:schemeClr val="bg1"/>
              </a:solidFill>
            </a:endParaRPr>
          </a:p>
        </p:txBody>
      </p:sp>
      <p:graphicFrame>
        <p:nvGraphicFramePr>
          <p:cNvPr id="4" name="Table 3">
            <a:extLst>
              <a:ext uri="{FF2B5EF4-FFF2-40B4-BE49-F238E27FC236}">
                <a16:creationId xmlns:a16="http://schemas.microsoft.com/office/drawing/2014/main" id="{4C187831-791F-4974-BB35-12E4153A3B4F}"/>
              </a:ext>
            </a:extLst>
          </p:cNvPr>
          <p:cNvGraphicFramePr>
            <a:graphicFrameLocks noGrp="1"/>
          </p:cNvGraphicFramePr>
          <p:nvPr>
            <p:extLst>
              <p:ext uri="{D42A27DB-BD31-4B8C-83A1-F6EECF244321}">
                <p14:modId xmlns:p14="http://schemas.microsoft.com/office/powerpoint/2010/main" val="2932750701"/>
              </p:ext>
            </p:extLst>
          </p:nvPr>
        </p:nvGraphicFramePr>
        <p:xfrm>
          <a:off x="437322" y="675861"/>
          <a:ext cx="11171582" cy="5546034"/>
        </p:xfrm>
        <a:graphic>
          <a:graphicData uri="http://schemas.openxmlformats.org/drawingml/2006/table">
            <a:tbl>
              <a:tblPr/>
              <a:tblGrid>
                <a:gridCol w="11171582">
                  <a:extLst>
                    <a:ext uri="{9D8B030D-6E8A-4147-A177-3AD203B41FA5}">
                      <a16:colId xmlns:a16="http://schemas.microsoft.com/office/drawing/2014/main" val="3770702719"/>
                    </a:ext>
                  </a:extLst>
                </a:gridCol>
              </a:tblGrid>
              <a:tr h="5546034">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3041005649"/>
                  </a:ext>
                </a:extLst>
              </a:tr>
            </a:tbl>
          </a:graphicData>
        </a:graphic>
      </p:graphicFrame>
      <p:graphicFrame>
        <p:nvGraphicFramePr>
          <p:cNvPr id="5" name="Table 4">
            <a:extLst>
              <a:ext uri="{FF2B5EF4-FFF2-40B4-BE49-F238E27FC236}">
                <a16:creationId xmlns:a16="http://schemas.microsoft.com/office/drawing/2014/main" id="{38CABF8C-D92C-470B-AFCD-D584015F5A7A}"/>
              </a:ext>
            </a:extLst>
          </p:cNvPr>
          <p:cNvGraphicFramePr>
            <a:graphicFrameLocks noGrp="1"/>
          </p:cNvGraphicFramePr>
          <p:nvPr/>
        </p:nvGraphicFramePr>
        <p:xfrm>
          <a:off x="12523304" y="3061252"/>
          <a:ext cx="208280" cy="365760"/>
        </p:xfrm>
        <a:graphic>
          <a:graphicData uri="http://schemas.openxmlformats.org/drawingml/2006/table">
            <a:tbl>
              <a:tblPr/>
              <a:tblGrid>
                <a:gridCol w="208280">
                  <a:extLst>
                    <a:ext uri="{9D8B030D-6E8A-4147-A177-3AD203B41FA5}">
                      <a16:colId xmlns:a16="http://schemas.microsoft.com/office/drawing/2014/main" val="1696755499"/>
                    </a:ext>
                  </a:extLst>
                </a:gridCol>
              </a:tblGrid>
              <a:tr h="0">
                <a:tc>
                  <a:txBody>
                    <a:bodyPr/>
                    <a:lstStyle/>
                    <a:p>
                      <a:endParaRPr lang="en-IN" dirty="0"/>
                    </a:p>
                  </a:txBody>
                  <a:tcPr>
                    <a:lnL w="12700" cmpd="sng">
                      <a:solidFill>
                        <a:srgbClr val="0000FF"/>
                      </a:solidFill>
                      <a:prstDash val="solid"/>
                    </a:lnL>
                    <a:lnR w="12700" cmpd="sng">
                      <a:solidFill>
                        <a:srgbClr val="0000FF"/>
                      </a:solidFill>
                      <a:prstDash val="solid"/>
                    </a:lnR>
                    <a:lnT w="12700" cmpd="sng">
                      <a:solidFill>
                        <a:srgbClr val="0000FF"/>
                      </a:solidFill>
                      <a:prstDash val="solid"/>
                    </a:lnT>
                    <a:lnB w="12700" cmpd="sng">
                      <a:solidFill>
                        <a:srgbClr val="0000FF"/>
                      </a:solidFill>
                      <a:prstDash val="solid"/>
                    </a:lnB>
                  </a:tcPr>
                </a:tc>
                <a:extLst>
                  <a:ext uri="{0D108BD9-81ED-4DB2-BD59-A6C34878D82A}">
                    <a16:rowId xmlns:a16="http://schemas.microsoft.com/office/drawing/2014/main" val="830085996"/>
                  </a:ext>
                </a:extLst>
              </a:tr>
            </a:tbl>
          </a:graphicData>
        </a:graphic>
      </p:graphicFrame>
    </p:spTree>
    <p:extLst>
      <p:ext uri="{BB962C8B-B14F-4D97-AF65-F5344CB8AC3E}">
        <p14:creationId xmlns:p14="http://schemas.microsoft.com/office/powerpoint/2010/main" val="260479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C89C-943B-44D9-8FF1-C6134AC35646}"/>
              </a:ext>
            </a:extLst>
          </p:cNvPr>
          <p:cNvSpPr>
            <a:spLocks noGrp="1"/>
          </p:cNvSpPr>
          <p:nvPr>
            <p:ph type="title"/>
          </p:nvPr>
        </p:nvSpPr>
        <p:spPr>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 Certificate</a:t>
            </a:r>
            <a:endParaRPr lang="en-IN" b="1" dirty="0">
              <a:solidFill>
                <a:srgbClr val="FF0000"/>
              </a:solidFill>
            </a:endParaRPr>
          </a:p>
        </p:txBody>
      </p:sp>
      <p:graphicFrame>
        <p:nvGraphicFramePr>
          <p:cNvPr id="8" name="Table 7">
            <a:extLst>
              <a:ext uri="{FF2B5EF4-FFF2-40B4-BE49-F238E27FC236}">
                <a16:creationId xmlns:a16="http://schemas.microsoft.com/office/drawing/2014/main" id="{97D40F7F-D2E8-453D-9173-2B1579ED0AD6}"/>
              </a:ext>
            </a:extLst>
          </p:cNvPr>
          <p:cNvGraphicFramePr>
            <a:graphicFrameLocks noGrp="1"/>
          </p:cNvGraphicFramePr>
          <p:nvPr>
            <p:extLst>
              <p:ext uri="{D42A27DB-BD31-4B8C-83A1-F6EECF244321}">
                <p14:modId xmlns:p14="http://schemas.microsoft.com/office/powerpoint/2010/main" val="699511208"/>
              </p:ext>
            </p:extLst>
          </p:nvPr>
        </p:nvGraphicFramePr>
        <p:xfrm>
          <a:off x="770021" y="1838425"/>
          <a:ext cx="10664792" cy="4649002"/>
        </p:xfrm>
        <a:graphic>
          <a:graphicData uri="http://schemas.openxmlformats.org/drawingml/2006/table">
            <a:tbl>
              <a:tblPr/>
              <a:tblGrid>
                <a:gridCol w="10664792">
                  <a:extLst>
                    <a:ext uri="{9D8B030D-6E8A-4147-A177-3AD203B41FA5}">
                      <a16:colId xmlns:a16="http://schemas.microsoft.com/office/drawing/2014/main" val="845165700"/>
                    </a:ext>
                  </a:extLst>
                </a:gridCol>
              </a:tblGrid>
              <a:tr h="4649002">
                <a:tc>
                  <a:txBody>
                    <a:bodyPr/>
                    <a:lstStyle/>
                    <a:p>
                      <a:endParaRPr lang="en-IN" dirty="0"/>
                    </a:p>
                  </a:txBody>
                  <a:tcPr>
                    <a:lnL w="12700" cmpd="sng">
                      <a:solidFill>
                        <a:srgbClr val="0000FF"/>
                      </a:solidFill>
                      <a:prstDash val="solid"/>
                    </a:lnL>
                    <a:lnR w="12700" cmpd="sng">
                      <a:solidFill>
                        <a:srgbClr val="0000FF"/>
                      </a:solidFill>
                      <a:prstDash val="solid"/>
                    </a:lnR>
                    <a:lnT w="12700" cmpd="sng">
                      <a:solidFill>
                        <a:srgbClr val="0000FF"/>
                      </a:solidFill>
                      <a:prstDash val="solid"/>
                    </a:lnT>
                    <a:lnB w="12700" cmpd="sng">
                      <a:solidFill>
                        <a:srgbClr val="0000FF"/>
                      </a:solidFill>
                      <a:prstDash val="solid"/>
                    </a:lnB>
                  </a:tcPr>
                </a:tc>
                <a:extLst>
                  <a:ext uri="{0D108BD9-81ED-4DB2-BD59-A6C34878D82A}">
                    <a16:rowId xmlns:a16="http://schemas.microsoft.com/office/drawing/2014/main" val="1446653592"/>
                  </a:ext>
                </a:extLst>
              </a:tr>
            </a:tbl>
          </a:graphicData>
        </a:graphic>
      </p:graphicFrame>
      <p:graphicFrame>
        <p:nvGraphicFramePr>
          <p:cNvPr id="5" name="Content Placeholder 4">
            <a:extLst>
              <a:ext uri="{FF2B5EF4-FFF2-40B4-BE49-F238E27FC236}">
                <a16:creationId xmlns:a16="http://schemas.microsoft.com/office/drawing/2014/main" id="{486B0A04-F8FB-453F-AB19-562957992A96}"/>
              </a:ext>
            </a:extLst>
          </p:cNvPr>
          <p:cNvGraphicFramePr>
            <a:graphicFrameLocks noGrp="1"/>
          </p:cNvGraphicFramePr>
          <p:nvPr>
            <p:ph idx="1"/>
            <p:extLst>
              <p:ext uri="{D42A27DB-BD31-4B8C-83A1-F6EECF244321}">
                <p14:modId xmlns:p14="http://schemas.microsoft.com/office/powerpoint/2010/main" val="710851929"/>
              </p:ext>
            </p:extLst>
          </p:nvPr>
        </p:nvGraphicFramePr>
        <p:xfrm>
          <a:off x="784993" y="296333"/>
          <a:ext cx="10661940" cy="1542092"/>
        </p:xfrm>
        <a:graphic>
          <a:graphicData uri="http://schemas.openxmlformats.org/drawingml/2006/table">
            <a:tbl>
              <a:tblPr/>
              <a:tblGrid>
                <a:gridCol w="10661940">
                  <a:extLst>
                    <a:ext uri="{9D8B030D-6E8A-4147-A177-3AD203B41FA5}">
                      <a16:colId xmlns:a16="http://schemas.microsoft.com/office/drawing/2014/main" val="1594584772"/>
                    </a:ext>
                  </a:extLst>
                </a:gridCol>
              </a:tblGrid>
              <a:tr h="1542092">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1251149977"/>
                  </a:ext>
                </a:extLst>
              </a:tr>
            </a:tbl>
          </a:graphicData>
        </a:graphic>
      </p:graphicFrame>
    </p:spTree>
    <p:extLst>
      <p:ext uri="{BB962C8B-B14F-4D97-AF65-F5344CB8AC3E}">
        <p14:creationId xmlns:p14="http://schemas.microsoft.com/office/powerpoint/2010/main" val="391734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C89C-943B-44D9-8FF1-C6134AC35646}"/>
              </a:ext>
            </a:extLst>
          </p:cNvPr>
          <p:cNvSpPr>
            <a:spLocks noGrp="1"/>
          </p:cNvSpPr>
          <p:nvPr>
            <p:ph type="title"/>
          </p:nvPr>
        </p:nvSpPr>
        <p:spPr>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Introduction</a:t>
            </a:r>
            <a:endParaRPr lang="en-IN" b="1" dirty="0">
              <a:solidFill>
                <a:srgbClr val="FF0000"/>
              </a:solidFill>
            </a:endParaRPr>
          </a:p>
        </p:txBody>
      </p:sp>
      <p:sp>
        <p:nvSpPr>
          <p:cNvPr id="5" name="Content Placeholder 4">
            <a:extLst>
              <a:ext uri="{FF2B5EF4-FFF2-40B4-BE49-F238E27FC236}">
                <a16:creationId xmlns:a16="http://schemas.microsoft.com/office/drawing/2014/main" id="{EBA96559-CAD9-4FCF-9A2E-9E256103BBC6}"/>
              </a:ext>
            </a:extLst>
          </p:cNvPr>
          <p:cNvSpPr>
            <a:spLocks noGrp="1"/>
          </p:cNvSpPr>
          <p:nvPr>
            <p:ph idx="1"/>
          </p:nvPr>
        </p:nvSpPr>
        <p:spPr>
          <a:xfrm>
            <a:off x="836596" y="1902627"/>
            <a:ext cx="10515600" cy="4351338"/>
          </a:xfrm>
        </p:spPr>
        <p:txBody>
          <a:bodyPr>
            <a:normAutofit fontScale="92500" lnSpcReduction="10000"/>
          </a:bodyPr>
          <a:lstStyle/>
          <a:p>
            <a:r>
              <a:rPr lang="en-US" dirty="0"/>
              <a:t>The Blue Prism is one of the leading Robotic Process Automation(RPA) tool is used to automate mundane tasks such that could operate without any manual interventions.</a:t>
            </a:r>
          </a:p>
          <a:p>
            <a:r>
              <a:rPr lang="en-US" dirty="0"/>
              <a:t>It enables the business process to be agile, cost-effective and increases work efficiency and accuracy.</a:t>
            </a:r>
          </a:p>
          <a:p>
            <a:r>
              <a:rPr lang="en-US" dirty="0"/>
              <a:t>Data scraping is the process of collecting structured web data in an automated fashion.  It is also called web data extraction. Some of the main use cases of web scraping include price monitoring, price intelligence news </a:t>
            </a:r>
            <a:r>
              <a:rPr lang="en-US" dirty="0" err="1"/>
              <a:t>monitoring,lead</a:t>
            </a:r>
            <a:r>
              <a:rPr lang="en-US" dirty="0"/>
              <a:t> generation and market research among many others.</a:t>
            </a:r>
          </a:p>
          <a:p>
            <a:r>
              <a:rPr lang="en-US" dirty="0"/>
              <a:t>With the help of the Blue Prism RPA tool, this project has been carried out to extract the Samsung phones data from the Flipkart by auto launching the website.</a:t>
            </a:r>
          </a:p>
          <a:p>
            <a:pPr marL="0" indent="0">
              <a:buNone/>
            </a:pPr>
            <a:endParaRPr lang="en-US" dirty="0"/>
          </a:p>
          <a:p>
            <a:pPr marL="0" indent="0">
              <a:buNone/>
            </a:pPr>
            <a:endParaRPr lang="en-IN" dirty="0"/>
          </a:p>
        </p:txBody>
      </p:sp>
      <p:graphicFrame>
        <p:nvGraphicFramePr>
          <p:cNvPr id="3" name="Table 2">
            <a:extLst>
              <a:ext uri="{FF2B5EF4-FFF2-40B4-BE49-F238E27FC236}">
                <a16:creationId xmlns:a16="http://schemas.microsoft.com/office/drawing/2014/main" id="{3FCAB943-F60B-4E68-9114-0900D248F571}"/>
              </a:ext>
            </a:extLst>
          </p:cNvPr>
          <p:cNvGraphicFramePr>
            <a:graphicFrameLocks noGrp="1"/>
          </p:cNvGraphicFramePr>
          <p:nvPr>
            <p:extLst>
              <p:ext uri="{D42A27DB-BD31-4B8C-83A1-F6EECF244321}">
                <p14:modId xmlns:p14="http://schemas.microsoft.com/office/powerpoint/2010/main" val="3300283367"/>
              </p:ext>
            </p:extLst>
          </p:nvPr>
        </p:nvGraphicFramePr>
        <p:xfrm>
          <a:off x="778042" y="302878"/>
          <a:ext cx="10635915" cy="1450056"/>
        </p:xfrm>
        <a:graphic>
          <a:graphicData uri="http://schemas.openxmlformats.org/drawingml/2006/table">
            <a:tbl>
              <a:tblPr/>
              <a:tblGrid>
                <a:gridCol w="10635915">
                  <a:extLst>
                    <a:ext uri="{9D8B030D-6E8A-4147-A177-3AD203B41FA5}">
                      <a16:colId xmlns:a16="http://schemas.microsoft.com/office/drawing/2014/main" val="1415137616"/>
                    </a:ext>
                  </a:extLst>
                </a:gridCol>
              </a:tblGrid>
              <a:tr h="1450056">
                <a:tc>
                  <a:txBody>
                    <a:bodyPr/>
                    <a:lstStyle/>
                    <a:p>
                      <a:endParaRPr lang="en-IN" dirty="0"/>
                    </a:p>
                  </a:txBody>
                  <a:tcPr>
                    <a:lnL w="12700" cmpd="sng">
                      <a:solidFill>
                        <a:srgbClr val="0000FF"/>
                      </a:solidFill>
                      <a:prstDash val="solid"/>
                    </a:lnL>
                    <a:lnR w="12700" cmpd="sng">
                      <a:solidFill>
                        <a:srgbClr val="0000FF"/>
                      </a:solidFill>
                      <a:prstDash val="solid"/>
                    </a:lnR>
                    <a:lnT w="12700" cmpd="sng">
                      <a:solidFill>
                        <a:srgbClr val="0000FF"/>
                      </a:solidFill>
                      <a:prstDash val="solid"/>
                    </a:lnT>
                    <a:lnB w="12700" cmpd="sng">
                      <a:solidFill>
                        <a:srgbClr val="0000FF"/>
                      </a:solidFill>
                      <a:prstDash val="solid"/>
                    </a:lnB>
                  </a:tcPr>
                </a:tc>
                <a:extLst>
                  <a:ext uri="{0D108BD9-81ED-4DB2-BD59-A6C34878D82A}">
                    <a16:rowId xmlns:a16="http://schemas.microsoft.com/office/drawing/2014/main" val="3734777709"/>
                  </a:ext>
                </a:extLst>
              </a:tr>
            </a:tbl>
          </a:graphicData>
        </a:graphic>
      </p:graphicFrame>
      <p:graphicFrame>
        <p:nvGraphicFramePr>
          <p:cNvPr id="6" name="Table 5">
            <a:extLst>
              <a:ext uri="{FF2B5EF4-FFF2-40B4-BE49-F238E27FC236}">
                <a16:creationId xmlns:a16="http://schemas.microsoft.com/office/drawing/2014/main" id="{1C46C8C0-1913-4225-893A-758C193EBE2C}"/>
              </a:ext>
            </a:extLst>
          </p:cNvPr>
          <p:cNvGraphicFramePr>
            <a:graphicFrameLocks noGrp="1"/>
          </p:cNvGraphicFramePr>
          <p:nvPr>
            <p:extLst>
              <p:ext uri="{D42A27DB-BD31-4B8C-83A1-F6EECF244321}">
                <p14:modId xmlns:p14="http://schemas.microsoft.com/office/powerpoint/2010/main" val="535697435"/>
              </p:ext>
            </p:extLst>
          </p:nvPr>
        </p:nvGraphicFramePr>
        <p:xfrm>
          <a:off x="762890" y="1752934"/>
          <a:ext cx="10651067" cy="4436533"/>
        </p:xfrm>
        <a:graphic>
          <a:graphicData uri="http://schemas.openxmlformats.org/drawingml/2006/table">
            <a:tbl>
              <a:tblPr/>
              <a:tblGrid>
                <a:gridCol w="10651067">
                  <a:extLst>
                    <a:ext uri="{9D8B030D-6E8A-4147-A177-3AD203B41FA5}">
                      <a16:colId xmlns:a16="http://schemas.microsoft.com/office/drawing/2014/main" val="3957854838"/>
                    </a:ext>
                  </a:extLst>
                </a:gridCol>
              </a:tblGrid>
              <a:tr h="4436533">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2857896065"/>
                  </a:ext>
                </a:extLst>
              </a:tr>
            </a:tbl>
          </a:graphicData>
        </a:graphic>
      </p:graphicFrame>
    </p:spTree>
    <p:extLst>
      <p:ext uri="{BB962C8B-B14F-4D97-AF65-F5344CB8AC3E}">
        <p14:creationId xmlns:p14="http://schemas.microsoft.com/office/powerpoint/2010/main" val="382891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C89C-943B-44D9-8FF1-C6134AC35646}"/>
              </a:ext>
            </a:extLst>
          </p:cNvPr>
          <p:cNvSpPr>
            <a:spLocks noGrp="1"/>
          </p:cNvSpPr>
          <p:nvPr>
            <p:ph type="title"/>
          </p:nvPr>
        </p:nvSpPr>
        <p:spPr>
          <a:xfrm>
            <a:off x="836596" y="365125"/>
            <a:ext cx="10515600" cy="1325563"/>
          </a:xfrm>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Objectives</a:t>
            </a:r>
            <a:endParaRPr lang="en-IN" b="1" dirty="0">
              <a:solidFill>
                <a:srgbClr val="FF0000"/>
              </a:solidFill>
            </a:endParaRPr>
          </a:p>
        </p:txBody>
      </p:sp>
      <p:sp>
        <p:nvSpPr>
          <p:cNvPr id="5" name="Content Placeholder 4">
            <a:extLst>
              <a:ext uri="{FF2B5EF4-FFF2-40B4-BE49-F238E27FC236}">
                <a16:creationId xmlns:a16="http://schemas.microsoft.com/office/drawing/2014/main" id="{EBA96559-CAD9-4FCF-9A2E-9E256103BBC6}"/>
              </a:ext>
            </a:extLst>
          </p:cNvPr>
          <p:cNvSpPr>
            <a:spLocks noGrp="1"/>
          </p:cNvSpPr>
          <p:nvPr>
            <p:ph idx="1"/>
          </p:nvPr>
        </p:nvSpPr>
        <p:spPr>
          <a:xfrm>
            <a:off x="815009" y="1902627"/>
            <a:ext cx="10537187" cy="4590248"/>
          </a:xfrm>
        </p:spPr>
        <p:txBody>
          <a:bodyPr>
            <a:normAutofit fontScale="47500" lnSpcReduction="20000"/>
          </a:bodyPr>
          <a:lstStyle/>
          <a:p>
            <a:pPr marL="0" indent="0">
              <a:buNone/>
            </a:pPr>
            <a:r>
              <a:rPr lang="en-US" sz="5100" b="1" dirty="0">
                <a:solidFill>
                  <a:srgbClr val="FF0000"/>
                </a:solidFill>
              </a:rPr>
              <a:t>Aim :</a:t>
            </a:r>
          </a:p>
          <a:p>
            <a:pPr marL="0" indent="0">
              <a:buNone/>
            </a:pPr>
            <a:r>
              <a:rPr lang="en-US" sz="4200" dirty="0"/>
              <a:t>          </a:t>
            </a:r>
            <a:r>
              <a:rPr lang="en-US" sz="4200" dirty="0">
                <a:solidFill>
                  <a:srgbClr val="0000FF"/>
                </a:solidFill>
              </a:rPr>
              <a:t>To extract Samsung mobile phone data such as Samsung model,  price and rating from                                 a website - Flipkart using Blue Prism Robotic Process Automation tool.</a:t>
            </a:r>
          </a:p>
          <a:p>
            <a:pPr marL="0" indent="0">
              <a:buNone/>
            </a:pPr>
            <a:r>
              <a:rPr lang="en-US" sz="4200" dirty="0">
                <a:solidFill>
                  <a:srgbClr val="0000FF"/>
                </a:solidFill>
              </a:rPr>
              <a:t>         The Blue Prism tool offers a flowchart with drag and drop features to automate each  step of the processes.</a:t>
            </a:r>
          </a:p>
          <a:p>
            <a:pPr marL="0" indent="0">
              <a:buNone/>
            </a:pPr>
            <a:r>
              <a:rPr lang="en-US" sz="4200" dirty="0">
                <a:solidFill>
                  <a:srgbClr val="0000FF"/>
                </a:solidFill>
              </a:rPr>
              <a:t>The operations include,</a:t>
            </a:r>
          </a:p>
          <a:p>
            <a:r>
              <a:rPr lang="en-US" sz="4200" dirty="0">
                <a:solidFill>
                  <a:srgbClr val="0000FF"/>
                </a:solidFill>
              </a:rPr>
              <a:t>Auto Launch the website [Flipkart]</a:t>
            </a:r>
          </a:p>
          <a:p>
            <a:r>
              <a:rPr lang="en-US" sz="4200" dirty="0">
                <a:solidFill>
                  <a:srgbClr val="0000FF"/>
                </a:solidFill>
              </a:rPr>
              <a:t>Extract the Data [Samsung model, Price, Rate ]</a:t>
            </a:r>
          </a:p>
          <a:p>
            <a:r>
              <a:rPr lang="en-US" sz="4200" dirty="0">
                <a:solidFill>
                  <a:srgbClr val="0000FF"/>
                </a:solidFill>
              </a:rPr>
              <a:t>Store the data extracted.</a:t>
            </a:r>
          </a:p>
          <a:p>
            <a:pPr marL="0" indent="0">
              <a:buNone/>
            </a:pPr>
            <a:r>
              <a:rPr lang="en-US" sz="5000" b="1" dirty="0">
                <a:solidFill>
                  <a:srgbClr val="FF0000"/>
                </a:solidFill>
              </a:rPr>
              <a:t>Scope :  </a:t>
            </a:r>
          </a:p>
          <a:p>
            <a:pPr marL="0" indent="0">
              <a:buNone/>
            </a:pPr>
            <a:r>
              <a:rPr lang="en-US" sz="4500" dirty="0"/>
              <a:t>               </a:t>
            </a:r>
            <a:r>
              <a:rPr lang="en-US" sz="4500" dirty="0">
                <a:solidFill>
                  <a:srgbClr val="0000FF"/>
                </a:solidFill>
              </a:rPr>
              <a:t>Blue Prism RPA tool facilitates the digital workers on extracting the data from any stage viably and precisely without manual intervention.  It decrease the valuable </a:t>
            </a:r>
            <a:r>
              <a:rPr lang="en-US" sz="4500" dirty="0" err="1">
                <a:solidFill>
                  <a:srgbClr val="0000FF"/>
                </a:solidFill>
              </a:rPr>
              <a:t>labour</a:t>
            </a:r>
            <a:r>
              <a:rPr lang="en-US" sz="4500" dirty="0">
                <a:solidFill>
                  <a:srgbClr val="0000FF"/>
                </a:solidFill>
              </a:rPr>
              <a:t> to physically visit every website and gather the data</a:t>
            </a:r>
            <a:r>
              <a:rPr lang="en-US" sz="4500" dirty="0"/>
              <a:t>.</a:t>
            </a:r>
          </a:p>
          <a:p>
            <a:pPr marL="0" indent="0">
              <a:buNone/>
            </a:pPr>
            <a:r>
              <a:rPr lang="en-US" sz="4500" dirty="0"/>
              <a:t>     </a:t>
            </a:r>
          </a:p>
          <a:p>
            <a:pPr marL="0" indent="0">
              <a:buNone/>
            </a:pPr>
            <a:endParaRPr lang="en-IN" dirty="0"/>
          </a:p>
        </p:txBody>
      </p:sp>
      <p:graphicFrame>
        <p:nvGraphicFramePr>
          <p:cNvPr id="10" name="Table 9">
            <a:extLst>
              <a:ext uri="{FF2B5EF4-FFF2-40B4-BE49-F238E27FC236}">
                <a16:creationId xmlns:a16="http://schemas.microsoft.com/office/drawing/2014/main" id="{84B6F8C6-B1B0-408E-9EA9-901F47C8B6E3}"/>
              </a:ext>
            </a:extLst>
          </p:cNvPr>
          <p:cNvGraphicFramePr>
            <a:graphicFrameLocks noGrp="1"/>
          </p:cNvGraphicFramePr>
          <p:nvPr>
            <p:extLst>
              <p:ext uri="{D42A27DB-BD31-4B8C-83A1-F6EECF244321}">
                <p14:modId xmlns:p14="http://schemas.microsoft.com/office/powerpoint/2010/main" val="3892779355"/>
              </p:ext>
            </p:extLst>
          </p:nvPr>
        </p:nvGraphicFramePr>
        <p:xfrm>
          <a:off x="810126" y="285492"/>
          <a:ext cx="10568539" cy="1511166"/>
        </p:xfrm>
        <a:graphic>
          <a:graphicData uri="http://schemas.openxmlformats.org/drawingml/2006/table">
            <a:tbl>
              <a:tblPr/>
              <a:tblGrid>
                <a:gridCol w="10568539">
                  <a:extLst>
                    <a:ext uri="{9D8B030D-6E8A-4147-A177-3AD203B41FA5}">
                      <a16:colId xmlns:a16="http://schemas.microsoft.com/office/drawing/2014/main" val="3038808846"/>
                    </a:ext>
                  </a:extLst>
                </a:gridCol>
              </a:tblGrid>
              <a:tr h="1511166">
                <a:tc>
                  <a:txBody>
                    <a:bodyPr/>
                    <a:lstStyle/>
                    <a:p>
                      <a:endParaRPr lang="en-IN" dirty="0"/>
                    </a:p>
                  </a:txBody>
                  <a:tcPr>
                    <a:lnL w="12700" cmpd="sng">
                      <a:solidFill>
                        <a:srgbClr val="0000FF"/>
                      </a:solidFill>
                      <a:prstDash val="solid"/>
                    </a:lnL>
                    <a:lnR w="12700" cmpd="sng">
                      <a:solidFill>
                        <a:srgbClr val="0000FF"/>
                      </a:solidFill>
                      <a:prstDash val="solid"/>
                    </a:lnR>
                    <a:lnT w="12700" cmpd="sng">
                      <a:solidFill>
                        <a:srgbClr val="0000FF"/>
                      </a:solidFill>
                      <a:prstDash val="solid"/>
                    </a:lnT>
                    <a:lnB w="12700" cmpd="sng">
                      <a:solidFill>
                        <a:srgbClr val="0000FF"/>
                      </a:solidFill>
                      <a:prstDash val="solid"/>
                    </a:lnB>
                  </a:tcPr>
                </a:tc>
                <a:extLst>
                  <a:ext uri="{0D108BD9-81ED-4DB2-BD59-A6C34878D82A}">
                    <a16:rowId xmlns:a16="http://schemas.microsoft.com/office/drawing/2014/main" val="1941988689"/>
                  </a:ext>
                </a:extLst>
              </a:tr>
            </a:tbl>
          </a:graphicData>
        </a:graphic>
      </p:graphicFrame>
      <p:graphicFrame>
        <p:nvGraphicFramePr>
          <p:cNvPr id="8" name="Table 7">
            <a:extLst>
              <a:ext uri="{FF2B5EF4-FFF2-40B4-BE49-F238E27FC236}">
                <a16:creationId xmlns:a16="http://schemas.microsoft.com/office/drawing/2014/main" id="{5CFD703E-AEB9-4107-9907-D7682377BC24}"/>
              </a:ext>
            </a:extLst>
          </p:cNvPr>
          <p:cNvGraphicFramePr>
            <a:graphicFrameLocks noGrp="1"/>
          </p:cNvGraphicFramePr>
          <p:nvPr>
            <p:extLst>
              <p:ext uri="{D42A27DB-BD31-4B8C-83A1-F6EECF244321}">
                <p14:modId xmlns:p14="http://schemas.microsoft.com/office/powerpoint/2010/main" val="1260245563"/>
              </p:ext>
            </p:extLst>
          </p:nvPr>
        </p:nvGraphicFramePr>
        <p:xfrm>
          <a:off x="806777" y="1792481"/>
          <a:ext cx="10575235" cy="4810540"/>
        </p:xfrm>
        <a:graphic>
          <a:graphicData uri="http://schemas.openxmlformats.org/drawingml/2006/table">
            <a:tbl>
              <a:tblPr/>
              <a:tblGrid>
                <a:gridCol w="10575235">
                  <a:extLst>
                    <a:ext uri="{9D8B030D-6E8A-4147-A177-3AD203B41FA5}">
                      <a16:colId xmlns:a16="http://schemas.microsoft.com/office/drawing/2014/main" val="1753329071"/>
                    </a:ext>
                  </a:extLst>
                </a:gridCol>
              </a:tblGrid>
              <a:tr h="4810540">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4279365888"/>
                  </a:ext>
                </a:extLst>
              </a:tr>
            </a:tbl>
          </a:graphicData>
        </a:graphic>
      </p:graphicFrame>
    </p:spTree>
    <p:extLst>
      <p:ext uri="{BB962C8B-B14F-4D97-AF65-F5344CB8AC3E}">
        <p14:creationId xmlns:p14="http://schemas.microsoft.com/office/powerpoint/2010/main" val="3656051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BD2F-B745-46E7-AD10-EF1483C44146}"/>
              </a:ext>
            </a:extLst>
          </p:cNvPr>
          <p:cNvSpPr>
            <a:spLocks noGrp="1"/>
          </p:cNvSpPr>
          <p:nvPr>
            <p:ph type="title"/>
          </p:nvPr>
        </p:nvSpPr>
        <p:spPr>
          <a:xfrm>
            <a:off x="516467" y="322791"/>
            <a:ext cx="10515600" cy="1325563"/>
          </a:xfrm>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System Architecture</a:t>
            </a:r>
            <a:endParaRPr lang="en-IN" b="1" dirty="0">
              <a:solidFill>
                <a:srgbClr val="FF0000"/>
              </a:solidFill>
            </a:endParaRPr>
          </a:p>
        </p:txBody>
      </p:sp>
      <p:pic>
        <p:nvPicPr>
          <p:cNvPr id="1026" name="Picture 2" descr="Blue Prism Tutorial - javatpoint">
            <a:extLst>
              <a:ext uri="{FF2B5EF4-FFF2-40B4-BE49-F238E27FC236}">
                <a16:creationId xmlns:a16="http://schemas.microsoft.com/office/drawing/2014/main" id="{868F9643-63B3-4901-AB41-145B087FF43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12534" y="1981200"/>
            <a:ext cx="5139266" cy="4106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74544B-1924-49DD-B84E-3476A38822C8}"/>
              </a:ext>
            </a:extLst>
          </p:cNvPr>
          <p:cNvSpPr txBox="1"/>
          <p:nvPr/>
        </p:nvSpPr>
        <p:spPr>
          <a:xfrm>
            <a:off x="592667" y="1981200"/>
            <a:ext cx="3496733" cy="461665"/>
          </a:xfrm>
          <a:prstGeom prst="rect">
            <a:avLst/>
          </a:prstGeom>
          <a:noFill/>
        </p:spPr>
        <p:txBody>
          <a:bodyPr wrap="square" rtlCol="0">
            <a:spAutoFit/>
          </a:bodyPr>
          <a:lstStyle/>
          <a:p>
            <a:r>
              <a:rPr lang="en-US" sz="2400" b="1" dirty="0">
                <a:solidFill>
                  <a:srgbClr val="0000FF"/>
                </a:solidFill>
              </a:rPr>
              <a:t>Blue Prism Architecture</a:t>
            </a:r>
            <a:endParaRPr lang="en-IN" sz="2400" b="1" dirty="0">
              <a:solidFill>
                <a:srgbClr val="0000FF"/>
              </a:solidFill>
            </a:endParaRPr>
          </a:p>
        </p:txBody>
      </p:sp>
      <p:graphicFrame>
        <p:nvGraphicFramePr>
          <p:cNvPr id="4" name="Table 3">
            <a:extLst>
              <a:ext uri="{FF2B5EF4-FFF2-40B4-BE49-F238E27FC236}">
                <a16:creationId xmlns:a16="http://schemas.microsoft.com/office/drawing/2014/main" id="{CB36C3E8-5A1F-4C11-8F53-562B85872934}"/>
              </a:ext>
            </a:extLst>
          </p:cNvPr>
          <p:cNvGraphicFramePr>
            <a:graphicFrameLocks noGrp="1"/>
          </p:cNvGraphicFramePr>
          <p:nvPr>
            <p:extLst>
              <p:ext uri="{D42A27DB-BD31-4B8C-83A1-F6EECF244321}">
                <p14:modId xmlns:p14="http://schemas.microsoft.com/office/powerpoint/2010/main" val="456602204"/>
              </p:ext>
            </p:extLst>
          </p:nvPr>
        </p:nvGraphicFramePr>
        <p:xfrm>
          <a:off x="491067" y="262467"/>
          <a:ext cx="10617200" cy="1456266"/>
        </p:xfrm>
        <a:graphic>
          <a:graphicData uri="http://schemas.openxmlformats.org/drawingml/2006/table">
            <a:tbl>
              <a:tblPr/>
              <a:tblGrid>
                <a:gridCol w="10617200">
                  <a:extLst>
                    <a:ext uri="{9D8B030D-6E8A-4147-A177-3AD203B41FA5}">
                      <a16:colId xmlns:a16="http://schemas.microsoft.com/office/drawing/2014/main" val="1170839475"/>
                    </a:ext>
                  </a:extLst>
                </a:gridCol>
              </a:tblGrid>
              <a:tr h="1456266">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ap="flat" cmpd="sng" algn="ctr">
                      <a:solidFill>
                        <a:srgbClr val="6600CC"/>
                      </a:solidFill>
                      <a:prstDash val="solid"/>
                      <a:round/>
                      <a:headEnd type="none" w="med" len="med"/>
                      <a:tailEnd type="none" w="med" len="med"/>
                    </a:lnB>
                  </a:tcPr>
                </a:tc>
                <a:extLst>
                  <a:ext uri="{0D108BD9-81ED-4DB2-BD59-A6C34878D82A}">
                    <a16:rowId xmlns:a16="http://schemas.microsoft.com/office/drawing/2014/main" val="3917491722"/>
                  </a:ext>
                </a:extLst>
              </a:tr>
            </a:tbl>
          </a:graphicData>
        </a:graphic>
      </p:graphicFrame>
      <p:graphicFrame>
        <p:nvGraphicFramePr>
          <p:cNvPr id="6" name="Table 5">
            <a:extLst>
              <a:ext uri="{FF2B5EF4-FFF2-40B4-BE49-F238E27FC236}">
                <a16:creationId xmlns:a16="http://schemas.microsoft.com/office/drawing/2014/main" id="{95600AD0-E259-4DE3-A661-6CEBCDFE11EF}"/>
              </a:ext>
            </a:extLst>
          </p:cNvPr>
          <p:cNvGraphicFramePr>
            <a:graphicFrameLocks noGrp="1"/>
          </p:cNvGraphicFramePr>
          <p:nvPr/>
        </p:nvGraphicFramePr>
        <p:xfrm>
          <a:off x="499533" y="1778000"/>
          <a:ext cx="10651067" cy="4233333"/>
        </p:xfrm>
        <a:graphic>
          <a:graphicData uri="http://schemas.openxmlformats.org/drawingml/2006/table">
            <a:tbl>
              <a:tblPr/>
              <a:tblGrid>
                <a:gridCol w="10651067">
                  <a:extLst>
                    <a:ext uri="{9D8B030D-6E8A-4147-A177-3AD203B41FA5}">
                      <a16:colId xmlns:a16="http://schemas.microsoft.com/office/drawing/2014/main" val="3520350769"/>
                    </a:ext>
                  </a:extLst>
                </a:gridCol>
              </a:tblGrid>
              <a:tr h="4233333">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2444536159"/>
                  </a:ext>
                </a:extLst>
              </a:tr>
            </a:tbl>
          </a:graphicData>
        </a:graphic>
      </p:graphicFrame>
    </p:spTree>
    <p:extLst>
      <p:ext uri="{BB962C8B-B14F-4D97-AF65-F5344CB8AC3E}">
        <p14:creationId xmlns:p14="http://schemas.microsoft.com/office/powerpoint/2010/main" val="306955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99FEDE62-97EC-40FF-A3BB-8979C79B5326}"/>
              </a:ext>
            </a:extLst>
          </p:cNvPr>
          <p:cNvSpPr/>
          <p:nvPr/>
        </p:nvSpPr>
        <p:spPr>
          <a:xfrm>
            <a:off x="5114925" y="2143125"/>
            <a:ext cx="45719" cy="457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Blue Prism Rpa Logo, HD Png Download , Transparent Png Image - PNGitem">
            <a:extLst>
              <a:ext uri="{FF2B5EF4-FFF2-40B4-BE49-F238E27FC236}">
                <a16:creationId xmlns:a16="http://schemas.microsoft.com/office/drawing/2014/main" id="{C9FC362E-71AB-4D49-850B-F93226BD07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1758" y="1007676"/>
            <a:ext cx="1792538" cy="15684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lipkart Logo Vector | Vector logo, Computer projects, Free amazon products">
            <a:extLst>
              <a:ext uri="{FF2B5EF4-FFF2-40B4-BE49-F238E27FC236}">
                <a16:creationId xmlns:a16="http://schemas.microsoft.com/office/drawing/2014/main" id="{8680CAC1-B200-45D1-9FBE-16C755029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8543" y="1019136"/>
            <a:ext cx="2812602" cy="19097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PA Robot (@RPA_Bot) | Twitter">
            <a:extLst>
              <a:ext uri="{FF2B5EF4-FFF2-40B4-BE49-F238E27FC236}">
                <a16:creationId xmlns:a16="http://schemas.microsoft.com/office/drawing/2014/main" id="{9B66ACD4-50B6-4D63-A392-C186744966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3783" y="92045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AMSUNG Galaxy On7 (Gold, 8 GB)">
            <a:extLst>
              <a:ext uri="{FF2B5EF4-FFF2-40B4-BE49-F238E27FC236}">
                <a16:creationId xmlns:a16="http://schemas.microsoft.com/office/drawing/2014/main" id="{CC37E386-F8F8-48C5-9CA0-A798204CBF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2881" y="4587811"/>
            <a:ext cx="1048712" cy="19534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7A54B01-7E17-4266-983F-19D331958C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0516" y="4773217"/>
            <a:ext cx="3514011" cy="1804591"/>
          </a:xfrm>
          <a:prstGeom prst="rect">
            <a:avLst/>
          </a:prstGeom>
        </p:spPr>
      </p:pic>
      <p:pic>
        <p:nvPicPr>
          <p:cNvPr id="14" name="Picture 13">
            <a:extLst>
              <a:ext uri="{FF2B5EF4-FFF2-40B4-BE49-F238E27FC236}">
                <a16:creationId xmlns:a16="http://schemas.microsoft.com/office/drawing/2014/main" id="{3394A13A-4186-427A-8228-0E3F7BCF96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5269" y="3596482"/>
            <a:ext cx="2391349" cy="2981326"/>
          </a:xfrm>
          <a:prstGeom prst="rect">
            <a:avLst/>
          </a:prstGeom>
        </p:spPr>
      </p:pic>
      <p:sp>
        <p:nvSpPr>
          <p:cNvPr id="17" name="TextBox 16">
            <a:extLst>
              <a:ext uri="{FF2B5EF4-FFF2-40B4-BE49-F238E27FC236}">
                <a16:creationId xmlns:a16="http://schemas.microsoft.com/office/drawing/2014/main" id="{DA2F5A29-CB49-4604-A0CF-50FC5A9EFA66}"/>
              </a:ext>
            </a:extLst>
          </p:cNvPr>
          <p:cNvSpPr txBox="1"/>
          <p:nvPr/>
        </p:nvSpPr>
        <p:spPr>
          <a:xfrm>
            <a:off x="3439785" y="1213816"/>
            <a:ext cx="701608" cy="369332"/>
          </a:xfrm>
          <a:prstGeom prst="rect">
            <a:avLst/>
          </a:prstGeom>
          <a:noFill/>
        </p:spPr>
        <p:txBody>
          <a:bodyPr wrap="square" rtlCol="0">
            <a:spAutoFit/>
          </a:bodyPr>
          <a:lstStyle/>
          <a:p>
            <a:r>
              <a:rPr lang="en-US" b="1" dirty="0">
                <a:solidFill>
                  <a:srgbClr val="FFFF00"/>
                </a:solidFill>
              </a:rPr>
              <a:t>RPA</a:t>
            </a:r>
            <a:endParaRPr lang="en-IN" b="1" dirty="0">
              <a:solidFill>
                <a:srgbClr val="FFFF00"/>
              </a:solidFill>
            </a:endParaRPr>
          </a:p>
        </p:txBody>
      </p:sp>
      <p:cxnSp>
        <p:nvCxnSpPr>
          <p:cNvPr id="27" name="Straight Arrow Connector 26">
            <a:extLst>
              <a:ext uri="{FF2B5EF4-FFF2-40B4-BE49-F238E27FC236}">
                <a16:creationId xmlns:a16="http://schemas.microsoft.com/office/drawing/2014/main" id="{0E725395-E1B6-4B69-926A-75B405C7DE0D}"/>
              </a:ext>
            </a:extLst>
          </p:cNvPr>
          <p:cNvCxnSpPr/>
          <p:nvPr/>
        </p:nvCxnSpPr>
        <p:spPr>
          <a:xfrm flipH="1">
            <a:off x="2808501" y="5766991"/>
            <a:ext cx="1282012"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5C889D8F-C603-477A-969D-EBEDB3B6FA14}"/>
              </a:ext>
            </a:extLst>
          </p:cNvPr>
          <p:cNvCxnSpPr/>
          <p:nvPr/>
        </p:nvCxnSpPr>
        <p:spPr>
          <a:xfrm>
            <a:off x="3895725" y="2328059"/>
            <a:ext cx="0" cy="2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47CF74E-3510-4762-BCBA-CA67584DE026}"/>
              </a:ext>
            </a:extLst>
          </p:cNvPr>
          <p:cNvCxnSpPr>
            <a:cxnSpLocks/>
          </p:cNvCxnSpPr>
          <p:nvPr/>
        </p:nvCxnSpPr>
        <p:spPr>
          <a:xfrm flipH="1">
            <a:off x="7833361" y="5766991"/>
            <a:ext cx="2504172"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FE833BC4-BF36-4B97-B4CA-39170E073033}"/>
              </a:ext>
            </a:extLst>
          </p:cNvPr>
          <p:cNvCxnSpPr>
            <a:cxnSpLocks/>
          </p:cNvCxnSpPr>
          <p:nvPr/>
        </p:nvCxnSpPr>
        <p:spPr>
          <a:xfrm>
            <a:off x="3695346" y="3060835"/>
            <a:ext cx="489489" cy="167605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1855BE51-D14E-4627-A4C6-2FD3D15AF6D3}"/>
              </a:ext>
            </a:extLst>
          </p:cNvPr>
          <p:cNvCxnSpPr>
            <a:cxnSpLocks/>
          </p:cNvCxnSpPr>
          <p:nvPr/>
        </p:nvCxnSpPr>
        <p:spPr>
          <a:xfrm flipH="1">
            <a:off x="2649115" y="2781159"/>
            <a:ext cx="485325" cy="79584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59" name="TextBox 58">
            <a:extLst>
              <a:ext uri="{FF2B5EF4-FFF2-40B4-BE49-F238E27FC236}">
                <a16:creationId xmlns:a16="http://schemas.microsoft.com/office/drawing/2014/main" id="{CA980B7A-330C-4AE9-BD41-CF7D6C270D1F}"/>
              </a:ext>
            </a:extLst>
          </p:cNvPr>
          <p:cNvSpPr txBox="1"/>
          <p:nvPr/>
        </p:nvSpPr>
        <p:spPr>
          <a:xfrm>
            <a:off x="5797867" y="598499"/>
            <a:ext cx="1100211" cy="400110"/>
          </a:xfrm>
          <a:prstGeom prst="rect">
            <a:avLst/>
          </a:prstGeom>
          <a:noFill/>
        </p:spPr>
        <p:txBody>
          <a:bodyPr wrap="square" rtlCol="0">
            <a:spAutoFit/>
          </a:bodyPr>
          <a:lstStyle/>
          <a:p>
            <a:pPr algn="ctr"/>
            <a:r>
              <a:rPr lang="en-US" sz="2000" b="1" dirty="0">
                <a:solidFill>
                  <a:schemeClr val="bg1"/>
                </a:solidFill>
              </a:rPr>
              <a:t>Launch</a:t>
            </a:r>
            <a:endParaRPr lang="en-IN" sz="2000" b="1" dirty="0">
              <a:solidFill>
                <a:schemeClr val="bg1"/>
              </a:solidFill>
            </a:endParaRPr>
          </a:p>
        </p:txBody>
      </p:sp>
      <p:cxnSp>
        <p:nvCxnSpPr>
          <p:cNvPr id="61" name="Straight Arrow Connector 60">
            <a:extLst>
              <a:ext uri="{FF2B5EF4-FFF2-40B4-BE49-F238E27FC236}">
                <a16:creationId xmlns:a16="http://schemas.microsoft.com/office/drawing/2014/main" id="{6FC28E04-8139-475C-BC11-3FFA8B33DFAD}"/>
              </a:ext>
            </a:extLst>
          </p:cNvPr>
          <p:cNvCxnSpPr>
            <a:cxnSpLocks/>
          </p:cNvCxnSpPr>
          <p:nvPr/>
        </p:nvCxnSpPr>
        <p:spPr>
          <a:xfrm flipV="1">
            <a:off x="4412178" y="1812212"/>
            <a:ext cx="5020580" cy="2291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8" name="Rectangle: Rounded Corners 67">
            <a:extLst>
              <a:ext uri="{FF2B5EF4-FFF2-40B4-BE49-F238E27FC236}">
                <a16:creationId xmlns:a16="http://schemas.microsoft.com/office/drawing/2014/main" id="{922D1416-60BD-4F8B-816D-9E22B465EC97}"/>
              </a:ext>
            </a:extLst>
          </p:cNvPr>
          <p:cNvSpPr/>
          <p:nvPr/>
        </p:nvSpPr>
        <p:spPr>
          <a:xfrm rot="961871">
            <a:off x="6666197" y="3440295"/>
            <a:ext cx="1297807" cy="405737"/>
          </a:xfrm>
          <a:prstGeom prst="roundRect">
            <a:avLst>
              <a:gd name="adj" fmla="val 0"/>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Rounded Corners 69">
            <a:extLst>
              <a:ext uri="{FF2B5EF4-FFF2-40B4-BE49-F238E27FC236}">
                <a16:creationId xmlns:a16="http://schemas.microsoft.com/office/drawing/2014/main" id="{388A3C54-18A9-48D7-8290-583F40F8EB76}"/>
              </a:ext>
            </a:extLst>
          </p:cNvPr>
          <p:cNvSpPr/>
          <p:nvPr/>
        </p:nvSpPr>
        <p:spPr>
          <a:xfrm>
            <a:off x="3079785" y="5207715"/>
            <a:ext cx="845340" cy="405737"/>
          </a:xfrm>
          <a:prstGeom prst="roundRect">
            <a:avLst>
              <a:gd name="adj" fmla="val 0"/>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Extract</a:t>
            </a:r>
            <a:endParaRPr lang="en-IN" b="1" dirty="0"/>
          </a:p>
        </p:txBody>
      </p:sp>
      <p:sp>
        <p:nvSpPr>
          <p:cNvPr id="71" name="Rectangle: Rounded Corners 70">
            <a:extLst>
              <a:ext uri="{FF2B5EF4-FFF2-40B4-BE49-F238E27FC236}">
                <a16:creationId xmlns:a16="http://schemas.microsoft.com/office/drawing/2014/main" id="{637CB0CD-DC1F-4304-AABB-4469DA5CE396}"/>
              </a:ext>
            </a:extLst>
          </p:cNvPr>
          <p:cNvSpPr/>
          <p:nvPr/>
        </p:nvSpPr>
        <p:spPr>
          <a:xfrm>
            <a:off x="8214691" y="5113569"/>
            <a:ext cx="1415084" cy="499883"/>
          </a:xfrm>
          <a:prstGeom prst="roundRect">
            <a:avLst>
              <a:gd name="adj" fmla="val 0"/>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Process</a:t>
            </a:r>
          </a:p>
          <a:p>
            <a:pPr algn="ctr"/>
            <a:r>
              <a:rPr lang="en-US" b="1" dirty="0"/>
              <a:t>Dynamically</a:t>
            </a:r>
            <a:endParaRPr lang="en-IN" b="1" dirty="0"/>
          </a:p>
        </p:txBody>
      </p:sp>
      <p:sp>
        <p:nvSpPr>
          <p:cNvPr id="72" name="Rectangle: Rounded Corners 71">
            <a:extLst>
              <a:ext uri="{FF2B5EF4-FFF2-40B4-BE49-F238E27FC236}">
                <a16:creationId xmlns:a16="http://schemas.microsoft.com/office/drawing/2014/main" id="{8D3D9676-A5C8-466B-868B-0E7661E95375}"/>
              </a:ext>
            </a:extLst>
          </p:cNvPr>
          <p:cNvSpPr/>
          <p:nvPr/>
        </p:nvSpPr>
        <p:spPr>
          <a:xfrm>
            <a:off x="5980880" y="1335948"/>
            <a:ext cx="1514583" cy="405737"/>
          </a:xfrm>
          <a:prstGeom prst="roundRect">
            <a:avLst>
              <a:gd name="adj" fmla="val 0"/>
            </a:avLst>
          </a:prstGeom>
          <a:solidFill>
            <a:srgbClr val="000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Launch</a:t>
            </a:r>
            <a:endParaRPr lang="en-IN" sz="2000" b="1" dirty="0"/>
          </a:p>
        </p:txBody>
      </p:sp>
      <p:cxnSp>
        <p:nvCxnSpPr>
          <p:cNvPr id="66" name="Straight Arrow Connector 65">
            <a:extLst>
              <a:ext uri="{FF2B5EF4-FFF2-40B4-BE49-F238E27FC236}">
                <a16:creationId xmlns:a16="http://schemas.microsoft.com/office/drawing/2014/main" id="{A3DB0464-8A5E-45C5-B93F-8C84A65046A2}"/>
              </a:ext>
            </a:extLst>
          </p:cNvPr>
          <p:cNvCxnSpPr>
            <a:cxnSpLocks/>
          </p:cNvCxnSpPr>
          <p:nvPr/>
        </p:nvCxnSpPr>
        <p:spPr>
          <a:xfrm>
            <a:off x="4283449" y="3034265"/>
            <a:ext cx="5316858" cy="160141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E5287BA8-5613-487D-9C16-DEC602C1BFD6}"/>
              </a:ext>
            </a:extLst>
          </p:cNvPr>
          <p:cNvCxnSpPr/>
          <p:nvPr/>
        </p:nvCxnSpPr>
        <p:spPr>
          <a:xfrm>
            <a:off x="10715826" y="2770765"/>
            <a:ext cx="0" cy="165143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BE221B90-8DB1-443C-BED9-7D85A4CAD9EC}"/>
              </a:ext>
            </a:extLst>
          </p:cNvPr>
          <p:cNvSpPr txBox="1"/>
          <p:nvPr/>
        </p:nvSpPr>
        <p:spPr>
          <a:xfrm rot="1006106" flipH="1">
            <a:off x="6941878" y="3531286"/>
            <a:ext cx="933995" cy="400110"/>
          </a:xfrm>
          <a:prstGeom prst="rect">
            <a:avLst/>
          </a:prstGeom>
          <a:noFill/>
        </p:spPr>
        <p:txBody>
          <a:bodyPr wrap="square" rtlCol="0">
            <a:spAutoFit/>
          </a:bodyPr>
          <a:lstStyle/>
          <a:p>
            <a:r>
              <a:rPr lang="en-US" sz="2000" b="1" dirty="0">
                <a:solidFill>
                  <a:schemeClr val="bg1"/>
                </a:solidFill>
              </a:rPr>
              <a:t>Read</a:t>
            </a:r>
            <a:endParaRPr lang="en-IN" sz="2000" b="1" dirty="0">
              <a:solidFill>
                <a:schemeClr val="bg1"/>
              </a:solidFill>
            </a:endParaRPr>
          </a:p>
        </p:txBody>
      </p:sp>
      <p:sp>
        <p:nvSpPr>
          <p:cNvPr id="12" name="TextBox 11">
            <a:extLst>
              <a:ext uri="{FF2B5EF4-FFF2-40B4-BE49-F238E27FC236}">
                <a16:creationId xmlns:a16="http://schemas.microsoft.com/office/drawing/2014/main" id="{492DA0FD-832A-4193-AA37-09E4D868E008}"/>
              </a:ext>
            </a:extLst>
          </p:cNvPr>
          <p:cNvSpPr txBox="1"/>
          <p:nvPr/>
        </p:nvSpPr>
        <p:spPr>
          <a:xfrm>
            <a:off x="327259" y="126823"/>
            <a:ext cx="11559941" cy="584775"/>
          </a:xfrm>
          <a:prstGeom prst="rect">
            <a:avLst/>
          </a:prstGeom>
          <a:blipFill>
            <a:blip r:embed="rId8"/>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200" b="1" dirty="0">
                <a:solidFill>
                  <a:srgbClr val="FF0000"/>
                </a:solidFill>
              </a:rPr>
              <a:t>Ideation Map</a:t>
            </a:r>
            <a:endParaRPr lang="en-IN" sz="3200" b="1" dirty="0">
              <a:solidFill>
                <a:srgbClr val="FF0000"/>
              </a:solidFill>
            </a:endParaRPr>
          </a:p>
        </p:txBody>
      </p:sp>
      <p:graphicFrame>
        <p:nvGraphicFramePr>
          <p:cNvPr id="16" name="Table 15">
            <a:extLst>
              <a:ext uri="{FF2B5EF4-FFF2-40B4-BE49-F238E27FC236}">
                <a16:creationId xmlns:a16="http://schemas.microsoft.com/office/drawing/2014/main" id="{5200DA50-35CC-427D-B213-D3FB553BA3F0}"/>
              </a:ext>
            </a:extLst>
          </p:cNvPr>
          <p:cNvGraphicFramePr>
            <a:graphicFrameLocks noGrp="1"/>
          </p:cNvGraphicFramePr>
          <p:nvPr>
            <p:extLst>
              <p:ext uri="{D42A27DB-BD31-4B8C-83A1-F6EECF244321}">
                <p14:modId xmlns:p14="http://schemas.microsoft.com/office/powerpoint/2010/main" val="3684532103"/>
              </p:ext>
            </p:extLst>
          </p:nvPr>
        </p:nvGraphicFramePr>
        <p:xfrm>
          <a:off x="244162" y="62138"/>
          <a:ext cx="11726133" cy="734959"/>
        </p:xfrm>
        <a:graphic>
          <a:graphicData uri="http://schemas.openxmlformats.org/drawingml/2006/table">
            <a:tbl>
              <a:tblPr/>
              <a:tblGrid>
                <a:gridCol w="11726133">
                  <a:extLst>
                    <a:ext uri="{9D8B030D-6E8A-4147-A177-3AD203B41FA5}">
                      <a16:colId xmlns:a16="http://schemas.microsoft.com/office/drawing/2014/main" val="1272148767"/>
                    </a:ext>
                  </a:extLst>
                </a:gridCol>
              </a:tblGrid>
              <a:tr h="734959">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2632184371"/>
                  </a:ext>
                </a:extLst>
              </a:tr>
            </a:tbl>
          </a:graphicData>
        </a:graphic>
      </p:graphicFrame>
      <p:graphicFrame>
        <p:nvGraphicFramePr>
          <p:cNvPr id="24" name="Table 23">
            <a:extLst>
              <a:ext uri="{FF2B5EF4-FFF2-40B4-BE49-F238E27FC236}">
                <a16:creationId xmlns:a16="http://schemas.microsoft.com/office/drawing/2014/main" id="{7772CAB6-7EF1-4360-A530-B34E7D9331E1}"/>
              </a:ext>
            </a:extLst>
          </p:cNvPr>
          <p:cNvGraphicFramePr>
            <a:graphicFrameLocks noGrp="1"/>
          </p:cNvGraphicFramePr>
          <p:nvPr>
            <p:extLst>
              <p:ext uri="{D42A27DB-BD31-4B8C-83A1-F6EECF244321}">
                <p14:modId xmlns:p14="http://schemas.microsoft.com/office/powerpoint/2010/main" val="450460620"/>
              </p:ext>
            </p:extLst>
          </p:nvPr>
        </p:nvGraphicFramePr>
        <p:xfrm>
          <a:off x="245020" y="806627"/>
          <a:ext cx="11725275" cy="5924550"/>
        </p:xfrm>
        <a:graphic>
          <a:graphicData uri="http://schemas.openxmlformats.org/drawingml/2006/table">
            <a:tbl>
              <a:tblPr/>
              <a:tblGrid>
                <a:gridCol w="11725275">
                  <a:extLst>
                    <a:ext uri="{9D8B030D-6E8A-4147-A177-3AD203B41FA5}">
                      <a16:colId xmlns:a16="http://schemas.microsoft.com/office/drawing/2014/main" val="726183683"/>
                    </a:ext>
                  </a:extLst>
                </a:gridCol>
              </a:tblGrid>
              <a:tr h="5924550">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4144023651"/>
                  </a:ext>
                </a:extLst>
              </a:tr>
            </a:tbl>
          </a:graphicData>
        </a:graphic>
      </p:graphicFrame>
    </p:spTree>
    <p:extLst>
      <p:ext uri="{BB962C8B-B14F-4D97-AF65-F5344CB8AC3E}">
        <p14:creationId xmlns:p14="http://schemas.microsoft.com/office/powerpoint/2010/main" val="123694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BD2F-B745-46E7-AD10-EF1483C44146}"/>
              </a:ext>
            </a:extLst>
          </p:cNvPr>
          <p:cNvSpPr>
            <a:spLocks noGrp="1"/>
          </p:cNvSpPr>
          <p:nvPr>
            <p:ph type="title"/>
          </p:nvPr>
        </p:nvSpPr>
        <p:spPr>
          <a:xfrm>
            <a:off x="838200" y="392641"/>
            <a:ext cx="10515600" cy="1325563"/>
          </a:xfrm>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Project Implementation</a:t>
            </a:r>
            <a:endParaRPr lang="en-IN" b="1" dirty="0">
              <a:solidFill>
                <a:srgbClr val="FF0000"/>
              </a:solidFill>
            </a:endParaRPr>
          </a:p>
        </p:txBody>
      </p:sp>
      <p:sp>
        <p:nvSpPr>
          <p:cNvPr id="3" name="Content Placeholder 2">
            <a:extLst>
              <a:ext uri="{FF2B5EF4-FFF2-40B4-BE49-F238E27FC236}">
                <a16:creationId xmlns:a16="http://schemas.microsoft.com/office/drawing/2014/main" id="{515C8899-50CB-48B6-B2BD-04FA7E3AA51A}"/>
              </a:ext>
            </a:extLst>
          </p:cNvPr>
          <p:cNvSpPr>
            <a:spLocks noGrp="1"/>
          </p:cNvSpPr>
          <p:nvPr>
            <p:ph idx="1"/>
          </p:nvPr>
        </p:nvSpPr>
        <p:spPr/>
        <p:txBody>
          <a:bodyPr>
            <a:normAutofit lnSpcReduction="10000"/>
          </a:bodyPr>
          <a:lstStyle/>
          <a:p>
            <a:pPr marL="0" indent="0" algn="l">
              <a:buNone/>
            </a:pPr>
            <a:endParaRPr lang="en-US" sz="2400" b="1" i="0" u="none" strike="noStrike" baseline="0" dirty="0">
              <a:solidFill>
                <a:srgbClr val="0000FF"/>
              </a:solidFill>
              <a:latin typeface="Arimo"/>
            </a:endParaRPr>
          </a:p>
          <a:p>
            <a:pPr marL="0" indent="0" algn="l">
              <a:buNone/>
            </a:pPr>
            <a:r>
              <a:rPr lang="en-US" sz="2400" b="1" i="0" u="none" strike="noStrike" baseline="0" dirty="0">
                <a:solidFill>
                  <a:srgbClr val="0000FF"/>
                </a:solidFill>
                <a:latin typeface="Arimo"/>
              </a:rPr>
              <a:t>Hardware Requirements </a:t>
            </a:r>
            <a:endParaRPr lang="en-US" sz="1800" b="0" i="0" u="none" strike="noStrike" baseline="0" dirty="0">
              <a:latin typeface="Arimo"/>
            </a:endParaRPr>
          </a:p>
          <a:p>
            <a:pPr algn="l"/>
            <a:r>
              <a:rPr lang="en-US" sz="1800" b="0" i="0" u="none" strike="noStrike" baseline="0" dirty="0">
                <a:latin typeface="Arimo"/>
              </a:rPr>
              <a:t> Internet connection to download and activate</a:t>
            </a:r>
          </a:p>
          <a:p>
            <a:pPr algn="l"/>
            <a:r>
              <a:rPr lang="en-US" sz="1800" b="0" i="0" u="none" strike="noStrike" baseline="0" dirty="0">
                <a:latin typeface="Arimo"/>
              </a:rPr>
              <a:t> Administration access to install and run Blue Prism</a:t>
            </a:r>
          </a:p>
          <a:p>
            <a:pPr algn="l"/>
            <a:r>
              <a:rPr lang="en-US" sz="1800" b="0" i="0" u="none" strike="noStrike" baseline="0" dirty="0">
                <a:latin typeface="Arimo"/>
              </a:rPr>
              <a:t> Minimum 10GB free disk space</a:t>
            </a:r>
          </a:p>
          <a:p>
            <a:pPr algn="l"/>
            <a:r>
              <a:rPr lang="en-US" sz="1800" b="0" i="0" u="none" strike="noStrike" baseline="0" dirty="0">
                <a:latin typeface="Arimo"/>
              </a:rPr>
              <a:t> Windows 8.1 or 10 (64-bit version only)</a:t>
            </a:r>
          </a:p>
          <a:p>
            <a:pPr algn="l"/>
            <a:r>
              <a:rPr lang="en-US" sz="1800" b="0" i="0" u="none" strike="noStrike" baseline="0" dirty="0">
                <a:latin typeface="Arimo"/>
              </a:rPr>
              <a:t> Minimum System Requirements to run Office Excel 2013, your computer needs to</a:t>
            </a:r>
          </a:p>
          <a:p>
            <a:pPr algn="l"/>
            <a:r>
              <a:rPr lang="en-US" sz="1800" b="0" i="0" u="none" strike="noStrike" baseline="0" dirty="0">
                <a:latin typeface="Arimo"/>
              </a:rPr>
              <a:t>meet the following minimum hardware requirements:</a:t>
            </a:r>
          </a:p>
          <a:p>
            <a:pPr algn="l"/>
            <a:r>
              <a:rPr lang="en-IN" sz="1800" b="0" i="0" u="none" strike="noStrike" baseline="0" dirty="0">
                <a:latin typeface="Arimo"/>
              </a:rPr>
              <a:t>a. 500 Megahertz (MHz)</a:t>
            </a:r>
          </a:p>
          <a:p>
            <a:pPr algn="l"/>
            <a:r>
              <a:rPr lang="da-DK" sz="1800" b="0" i="0" u="none" strike="noStrike" baseline="0" dirty="0">
                <a:latin typeface="Arimo"/>
              </a:rPr>
              <a:t>b. 256 Megahertz (MB) RAM</a:t>
            </a:r>
          </a:p>
          <a:p>
            <a:pPr algn="l"/>
            <a:r>
              <a:rPr lang="en-IN" sz="1800" b="0" i="0" u="none" strike="noStrike" baseline="0" dirty="0">
                <a:latin typeface="Arimo"/>
              </a:rPr>
              <a:t>c. 1.5 Gigabytes (GB) available space</a:t>
            </a:r>
          </a:p>
          <a:p>
            <a:pPr algn="l"/>
            <a:r>
              <a:rPr lang="en-US" sz="1800" b="0" i="0" u="none" strike="noStrike" baseline="0" dirty="0">
                <a:latin typeface="Arimo"/>
              </a:rPr>
              <a:t>d. 1024x768 or Higher resolution monitor</a:t>
            </a:r>
            <a:endParaRPr lang="en-IN" dirty="0"/>
          </a:p>
        </p:txBody>
      </p:sp>
      <p:graphicFrame>
        <p:nvGraphicFramePr>
          <p:cNvPr id="6" name="Table 5">
            <a:extLst>
              <a:ext uri="{FF2B5EF4-FFF2-40B4-BE49-F238E27FC236}">
                <a16:creationId xmlns:a16="http://schemas.microsoft.com/office/drawing/2014/main" id="{09BBD47F-143B-4067-93CE-0E97ECD52F85}"/>
              </a:ext>
            </a:extLst>
          </p:cNvPr>
          <p:cNvGraphicFramePr>
            <a:graphicFrameLocks noGrp="1"/>
          </p:cNvGraphicFramePr>
          <p:nvPr>
            <p:extLst>
              <p:ext uri="{D42A27DB-BD31-4B8C-83A1-F6EECF244321}">
                <p14:modId xmlns:p14="http://schemas.microsoft.com/office/powerpoint/2010/main" val="1294780150"/>
              </p:ext>
            </p:extLst>
          </p:nvPr>
        </p:nvGraphicFramePr>
        <p:xfrm>
          <a:off x="781050" y="361949"/>
          <a:ext cx="10648950" cy="1463675"/>
        </p:xfrm>
        <a:graphic>
          <a:graphicData uri="http://schemas.openxmlformats.org/drawingml/2006/table">
            <a:tbl>
              <a:tblPr/>
              <a:tblGrid>
                <a:gridCol w="10648950">
                  <a:extLst>
                    <a:ext uri="{9D8B030D-6E8A-4147-A177-3AD203B41FA5}">
                      <a16:colId xmlns:a16="http://schemas.microsoft.com/office/drawing/2014/main" val="3517517192"/>
                    </a:ext>
                  </a:extLst>
                </a:gridCol>
              </a:tblGrid>
              <a:tr h="1463675">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1148093873"/>
                  </a:ext>
                </a:extLst>
              </a:tr>
            </a:tbl>
          </a:graphicData>
        </a:graphic>
      </p:graphicFrame>
      <p:graphicFrame>
        <p:nvGraphicFramePr>
          <p:cNvPr id="7" name="Table 6">
            <a:extLst>
              <a:ext uri="{FF2B5EF4-FFF2-40B4-BE49-F238E27FC236}">
                <a16:creationId xmlns:a16="http://schemas.microsoft.com/office/drawing/2014/main" id="{864D9AA6-3123-4E8D-8B4B-AF2B41ED2E12}"/>
              </a:ext>
            </a:extLst>
          </p:cNvPr>
          <p:cNvGraphicFramePr>
            <a:graphicFrameLocks noGrp="1"/>
          </p:cNvGraphicFramePr>
          <p:nvPr>
            <p:extLst>
              <p:ext uri="{D42A27DB-BD31-4B8C-83A1-F6EECF244321}">
                <p14:modId xmlns:p14="http://schemas.microsoft.com/office/powerpoint/2010/main" val="3665102502"/>
              </p:ext>
            </p:extLst>
          </p:nvPr>
        </p:nvGraphicFramePr>
        <p:xfrm>
          <a:off x="790576" y="1825624"/>
          <a:ext cx="10629900" cy="4562475"/>
        </p:xfrm>
        <a:graphic>
          <a:graphicData uri="http://schemas.openxmlformats.org/drawingml/2006/table">
            <a:tbl>
              <a:tblPr/>
              <a:tblGrid>
                <a:gridCol w="10629900">
                  <a:extLst>
                    <a:ext uri="{9D8B030D-6E8A-4147-A177-3AD203B41FA5}">
                      <a16:colId xmlns:a16="http://schemas.microsoft.com/office/drawing/2014/main" val="1827253049"/>
                    </a:ext>
                  </a:extLst>
                </a:gridCol>
              </a:tblGrid>
              <a:tr h="4562475">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1471318428"/>
                  </a:ext>
                </a:extLst>
              </a:tr>
            </a:tbl>
          </a:graphicData>
        </a:graphic>
      </p:graphicFrame>
    </p:spTree>
    <p:extLst>
      <p:ext uri="{BB962C8B-B14F-4D97-AF65-F5344CB8AC3E}">
        <p14:creationId xmlns:p14="http://schemas.microsoft.com/office/powerpoint/2010/main" val="14919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BD2F-B745-46E7-AD10-EF1483C44146}"/>
              </a:ext>
            </a:extLst>
          </p:cNvPr>
          <p:cNvSpPr>
            <a:spLocks noGrp="1"/>
          </p:cNvSpPr>
          <p:nvPr>
            <p:ph type="title"/>
          </p:nvPr>
        </p:nvSpPr>
        <p:spPr>
          <a:blipFill>
            <a:blip r:embed="rId2"/>
            <a:tile tx="0" ty="0" sx="100000" sy="100000" flip="none" algn="tl"/>
          </a:blipFill>
          <a:ln>
            <a:solidFill>
              <a:srgbClr val="6600CC"/>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a:solidFill>
                  <a:srgbClr val="FF0000"/>
                </a:solidFill>
              </a:rPr>
              <a:t>Project Implementation</a:t>
            </a:r>
            <a:endParaRPr lang="en-IN" b="1" dirty="0">
              <a:solidFill>
                <a:srgbClr val="FF0000"/>
              </a:solidFill>
            </a:endParaRPr>
          </a:p>
        </p:txBody>
      </p:sp>
      <p:sp>
        <p:nvSpPr>
          <p:cNvPr id="3" name="Content Placeholder 2">
            <a:extLst>
              <a:ext uri="{FF2B5EF4-FFF2-40B4-BE49-F238E27FC236}">
                <a16:creationId xmlns:a16="http://schemas.microsoft.com/office/drawing/2014/main" id="{515C8899-50CB-48B6-B2BD-04FA7E3AA51A}"/>
              </a:ext>
            </a:extLst>
          </p:cNvPr>
          <p:cNvSpPr>
            <a:spLocks noGrp="1"/>
          </p:cNvSpPr>
          <p:nvPr>
            <p:ph idx="1"/>
          </p:nvPr>
        </p:nvSpPr>
        <p:spPr/>
        <p:txBody>
          <a:bodyPr/>
          <a:lstStyle/>
          <a:p>
            <a:pPr algn="l"/>
            <a:endParaRPr lang="en-IN" sz="1800" b="0" i="0" u="none" strike="noStrike" baseline="0" dirty="0">
              <a:latin typeface="Arimo"/>
            </a:endParaRPr>
          </a:p>
          <a:p>
            <a:pPr marL="0" indent="0" algn="l">
              <a:buNone/>
            </a:pPr>
            <a:r>
              <a:rPr lang="en-IN" sz="2400" b="1" dirty="0">
                <a:solidFill>
                  <a:srgbClr val="0000FF"/>
                </a:solidFill>
                <a:latin typeface="Arimo"/>
              </a:rPr>
              <a:t>Software Requirements</a:t>
            </a:r>
          </a:p>
          <a:p>
            <a:pPr algn="l"/>
            <a:r>
              <a:rPr lang="en-IN" sz="1800" b="0" i="0" u="none" strike="noStrike" baseline="0" dirty="0">
                <a:latin typeface="Arimo"/>
              </a:rPr>
              <a:t>Operating System : Windows 10</a:t>
            </a:r>
          </a:p>
          <a:p>
            <a:pPr algn="l"/>
            <a:r>
              <a:rPr lang="en-US" sz="1800" b="0" i="0" u="none" strike="noStrike" baseline="0" dirty="0">
                <a:latin typeface="Arimo"/>
              </a:rPr>
              <a:t>Installation and Setup Guide for Blue Prism</a:t>
            </a:r>
          </a:p>
          <a:p>
            <a:pPr algn="l"/>
            <a:r>
              <a:rPr lang="en-US" sz="1800" b="0" i="0" u="none" strike="noStrike" baseline="0" dirty="0">
                <a:latin typeface="Arimo"/>
              </a:rPr>
              <a:t> Installation and Setup Guide for MS Excel</a:t>
            </a:r>
          </a:p>
          <a:p>
            <a:pPr algn="l"/>
            <a:r>
              <a:rPr lang="en-IN" sz="1800" b="0" i="0" u="none" strike="noStrike" baseline="0" dirty="0">
                <a:latin typeface="Arimo"/>
              </a:rPr>
              <a:t> Blue Prism Version: 7</a:t>
            </a:r>
          </a:p>
          <a:p>
            <a:pPr algn="l"/>
            <a:r>
              <a:rPr lang="en-IN" sz="1800" b="0" i="0" u="none" strike="noStrike" baseline="0" dirty="0">
                <a:latin typeface="Arimo"/>
              </a:rPr>
              <a:t> Blue Prism License File</a:t>
            </a:r>
          </a:p>
          <a:p>
            <a:pPr algn="l"/>
            <a:r>
              <a:rPr lang="en-IN" sz="1800" b="0" i="0" u="none" strike="noStrike" baseline="0" dirty="0">
                <a:latin typeface="Arimo"/>
              </a:rPr>
              <a:t> Blue Prism Installation Software 64 bit</a:t>
            </a:r>
          </a:p>
          <a:p>
            <a:pPr algn="l"/>
            <a:r>
              <a:rPr lang="en-IN" sz="1800" b="0" i="0" u="none" strike="noStrike" baseline="0" dirty="0">
                <a:latin typeface="Arimo"/>
              </a:rPr>
              <a:t> MS Excel</a:t>
            </a:r>
          </a:p>
          <a:p>
            <a:pPr marL="0" indent="0" algn="l">
              <a:buNone/>
            </a:pPr>
            <a:endParaRPr lang="en-IN" dirty="0"/>
          </a:p>
        </p:txBody>
      </p:sp>
      <p:graphicFrame>
        <p:nvGraphicFramePr>
          <p:cNvPr id="5" name="Table 4">
            <a:extLst>
              <a:ext uri="{FF2B5EF4-FFF2-40B4-BE49-F238E27FC236}">
                <a16:creationId xmlns:a16="http://schemas.microsoft.com/office/drawing/2014/main" id="{70DDE289-673C-48A4-988E-11C327A36E27}"/>
              </a:ext>
            </a:extLst>
          </p:cNvPr>
          <p:cNvGraphicFramePr>
            <a:graphicFrameLocks noGrp="1"/>
          </p:cNvGraphicFramePr>
          <p:nvPr>
            <p:extLst>
              <p:ext uri="{D42A27DB-BD31-4B8C-83A1-F6EECF244321}">
                <p14:modId xmlns:p14="http://schemas.microsoft.com/office/powerpoint/2010/main" val="3114143869"/>
              </p:ext>
            </p:extLst>
          </p:nvPr>
        </p:nvGraphicFramePr>
        <p:xfrm>
          <a:off x="762000" y="1758157"/>
          <a:ext cx="10677525" cy="4581525"/>
        </p:xfrm>
        <a:graphic>
          <a:graphicData uri="http://schemas.openxmlformats.org/drawingml/2006/table">
            <a:tbl>
              <a:tblPr/>
              <a:tblGrid>
                <a:gridCol w="10677525">
                  <a:extLst>
                    <a:ext uri="{9D8B030D-6E8A-4147-A177-3AD203B41FA5}">
                      <a16:colId xmlns:a16="http://schemas.microsoft.com/office/drawing/2014/main" val="2984911995"/>
                    </a:ext>
                  </a:extLst>
                </a:gridCol>
              </a:tblGrid>
              <a:tr h="4581525">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3826131252"/>
                  </a:ext>
                </a:extLst>
              </a:tr>
            </a:tbl>
          </a:graphicData>
        </a:graphic>
      </p:graphicFrame>
      <p:graphicFrame>
        <p:nvGraphicFramePr>
          <p:cNvPr id="6" name="Table 5">
            <a:extLst>
              <a:ext uri="{FF2B5EF4-FFF2-40B4-BE49-F238E27FC236}">
                <a16:creationId xmlns:a16="http://schemas.microsoft.com/office/drawing/2014/main" id="{7D3BA6C6-F951-4EF6-8848-86D17E927288}"/>
              </a:ext>
            </a:extLst>
          </p:cNvPr>
          <p:cNvGraphicFramePr>
            <a:graphicFrameLocks noGrp="1"/>
          </p:cNvGraphicFramePr>
          <p:nvPr>
            <p:extLst>
              <p:ext uri="{D42A27DB-BD31-4B8C-83A1-F6EECF244321}">
                <p14:modId xmlns:p14="http://schemas.microsoft.com/office/powerpoint/2010/main" val="2684488424"/>
              </p:ext>
            </p:extLst>
          </p:nvPr>
        </p:nvGraphicFramePr>
        <p:xfrm>
          <a:off x="762001" y="300832"/>
          <a:ext cx="10668000" cy="1457325"/>
        </p:xfrm>
        <a:graphic>
          <a:graphicData uri="http://schemas.openxmlformats.org/drawingml/2006/table">
            <a:tbl>
              <a:tblPr/>
              <a:tblGrid>
                <a:gridCol w="10668000">
                  <a:extLst>
                    <a:ext uri="{9D8B030D-6E8A-4147-A177-3AD203B41FA5}">
                      <a16:colId xmlns:a16="http://schemas.microsoft.com/office/drawing/2014/main" val="1061717150"/>
                    </a:ext>
                  </a:extLst>
                </a:gridCol>
              </a:tblGrid>
              <a:tr h="1457325">
                <a:tc>
                  <a:txBody>
                    <a:bodyPr/>
                    <a:lstStyle/>
                    <a:p>
                      <a:endParaRPr lang="en-IN" dirty="0"/>
                    </a:p>
                  </a:txBody>
                  <a:tcPr>
                    <a:lnL w="12700" cmpd="sng">
                      <a:solidFill>
                        <a:srgbClr val="6600CC"/>
                      </a:solidFill>
                      <a:prstDash val="solid"/>
                    </a:lnL>
                    <a:lnR w="12700" cmpd="sng">
                      <a:solidFill>
                        <a:srgbClr val="6600CC"/>
                      </a:solidFill>
                      <a:prstDash val="solid"/>
                    </a:lnR>
                    <a:lnT w="12700" cmpd="sng">
                      <a:solidFill>
                        <a:srgbClr val="6600CC"/>
                      </a:solidFill>
                      <a:prstDash val="solid"/>
                    </a:lnT>
                    <a:lnB w="12700" cmpd="sng">
                      <a:solidFill>
                        <a:srgbClr val="6600CC"/>
                      </a:solidFill>
                      <a:prstDash val="solid"/>
                    </a:lnB>
                  </a:tcPr>
                </a:tc>
                <a:extLst>
                  <a:ext uri="{0D108BD9-81ED-4DB2-BD59-A6C34878D82A}">
                    <a16:rowId xmlns:a16="http://schemas.microsoft.com/office/drawing/2014/main" val="1535172644"/>
                  </a:ext>
                </a:extLst>
              </a:tr>
            </a:tbl>
          </a:graphicData>
        </a:graphic>
      </p:graphicFrame>
    </p:spTree>
    <p:extLst>
      <p:ext uri="{BB962C8B-B14F-4D97-AF65-F5344CB8AC3E}">
        <p14:creationId xmlns:p14="http://schemas.microsoft.com/office/powerpoint/2010/main" val="3751723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1612</Words>
  <Application>Microsoft Office PowerPoint</Application>
  <PresentationFormat>Widescreen</PresentationFormat>
  <Paragraphs>205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Arimo</vt:lpstr>
      <vt:lpstr>Calibri</vt:lpstr>
      <vt:lpstr>Calibri Light</vt:lpstr>
      <vt:lpstr>Office Theme</vt:lpstr>
      <vt:lpstr>PowerPoint Presentation</vt:lpstr>
      <vt:lpstr>Presentation outline</vt:lpstr>
      <vt:lpstr> Certificate</vt:lpstr>
      <vt:lpstr>Introduction</vt:lpstr>
      <vt:lpstr>Objectives</vt:lpstr>
      <vt:lpstr>System Architecture</vt:lpstr>
      <vt:lpstr>PowerPoint Presentation</vt:lpstr>
      <vt:lpstr>Project Implementation</vt:lpstr>
      <vt:lpstr>Project Implementation</vt:lpstr>
      <vt:lpstr>Project Implementation</vt:lpstr>
      <vt:lpstr> Project Implementation </vt:lpstr>
      <vt:lpstr>Methodology</vt:lpstr>
      <vt:lpstr>Methodology</vt:lpstr>
      <vt:lpstr>Methodology</vt:lpstr>
      <vt:lpstr>Methodology</vt:lpstr>
      <vt:lpstr>Result</vt:lpstr>
      <vt:lpstr>Result</vt:lpstr>
      <vt:lpstr>Result</vt:lpstr>
      <vt:lpstr>Result</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kuhan</dc:creator>
  <cp:lastModifiedBy>p kuhan</cp:lastModifiedBy>
  <cp:revision>9</cp:revision>
  <dcterms:created xsi:type="dcterms:W3CDTF">2021-11-12T04:56:37Z</dcterms:created>
  <dcterms:modified xsi:type="dcterms:W3CDTF">2021-11-12T16:10:14Z</dcterms:modified>
</cp:coreProperties>
</file>