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1" r:id="rId2"/>
    <p:sldId id="290" r:id="rId3"/>
    <p:sldId id="291" r:id="rId4"/>
    <p:sldId id="279" r:id="rId5"/>
    <p:sldId id="281" r:id="rId6"/>
    <p:sldId id="293" r:id="rId7"/>
    <p:sldId id="292" r:id="rId8"/>
    <p:sldId id="283" r:id="rId9"/>
    <p:sldId id="284" r:id="rId10"/>
    <p:sldId id="295" r:id="rId11"/>
    <p:sldId id="296" r:id="rId12"/>
    <p:sldId id="297" r:id="rId13"/>
    <p:sldId id="285" r:id="rId14"/>
    <p:sldId id="288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prism.com/" TargetMode="External"/><Relationship Id="rId2" Type="http://schemas.openxmlformats.org/officeDocument/2006/relationships/hyperlink" Target="https://smartinternz.com/blueprism-rpa-bootcam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ipath.com/rpa/robotic-process-automation" TargetMode="External"/><Relationship Id="rId4" Type="http://schemas.openxmlformats.org/officeDocument/2006/relationships/hyperlink" Target="https://en.wikipedia.org/wiki/Robotic_process_automa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AC0-521A-4761-B605-21BC84785148}" type="datetime3">
              <a:rPr lang="en-US" sz="1600" b="1" smtClean="0"/>
              <a:pPr/>
              <a:t>9 November 2021</a:t>
            </a:fld>
            <a:endParaRPr lang="en-US" sz="16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 smtClean="0"/>
              <a:t>Department of CSE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12577" y="2039201"/>
            <a:ext cx="6518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SCRAPING USING BLUE PRISM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1371599" y="3927341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Project Supervisor: Dr. M. Maheswari.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Name of the Student: Ms. Supriya Sinha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Register Number: 38110579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3557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351"/>
            <a:ext cx="8229600" cy="4325661"/>
          </a:xfrm>
        </p:spPr>
      </p:pic>
    </p:spTree>
    <p:extLst>
      <p:ext uri="{BB962C8B-B14F-4D97-AF65-F5344CB8AC3E}">
        <p14:creationId xmlns:p14="http://schemas.microsoft.com/office/powerpoint/2010/main" val="40075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1523284"/>
            <a:ext cx="8382000" cy="48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2093-AB03-4944-BBF7-9D1F3BE620B7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technology </a:t>
            </a:r>
            <a:r>
              <a:rPr lang="en-US" dirty="0" smtClean="0"/>
              <a:t>(RPA) makes it </a:t>
            </a:r>
            <a:r>
              <a:rPr lang="en-US" dirty="0"/>
              <a:t>easy to </a:t>
            </a:r>
            <a:r>
              <a:rPr lang="en-US" dirty="0" smtClean="0"/>
              <a:t>build software robots with no -code.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can do things like understand what is there on screen, complete the right keystrokes, navigate systems, identify, extract data and perform wide range of defined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successful implementation of the project it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implemented in </a:t>
            </a:r>
            <a:r>
              <a:rPr lang="en-US" dirty="0"/>
              <a:t>all major applications which can make organizations more </a:t>
            </a:r>
            <a:r>
              <a:rPr lang="en-US" dirty="0" smtClean="0"/>
              <a:t>profitable, flexible </a:t>
            </a:r>
            <a:r>
              <a:rPr lang="en-US" dirty="0"/>
              <a:t>and </a:t>
            </a:r>
            <a:r>
              <a:rPr lang="en-US" dirty="0" smtClean="0"/>
              <a:t>responsive.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Increased </a:t>
            </a:r>
            <a:r>
              <a:rPr lang="en-US" dirty="0"/>
              <a:t>employee satisfaction, engagement and </a:t>
            </a:r>
            <a:r>
              <a:rPr lang="en-US" dirty="0" smtClean="0"/>
              <a:t>productivity can lead to great implementation.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884" y="1676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RPA Smart Internz Program</a:t>
            </a:r>
          </a:p>
          <a:p>
            <a:r>
              <a:rPr lang="en-IN" dirty="0"/>
              <a:t>      </a:t>
            </a:r>
            <a:r>
              <a:rPr lang="en-IN" dirty="0">
                <a:hlinkClick r:id="rId2"/>
              </a:rPr>
              <a:t>https://smartinternz.com/blueprism-rpa-bootcamp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17884" y="2797175"/>
            <a:ext cx="780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Blueprism University</a:t>
            </a:r>
          </a:p>
          <a:p>
            <a:r>
              <a:rPr lang="en-IN" dirty="0"/>
              <a:t>     </a:t>
            </a:r>
            <a:r>
              <a:rPr lang="en-IN" dirty="0">
                <a:hlinkClick r:id="rId3"/>
              </a:rPr>
              <a:t>https://www.blueprism.com/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17884" y="3977472"/>
            <a:ext cx="780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Robotic Process Automation</a:t>
            </a:r>
          </a:p>
          <a:p>
            <a:r>
              <a:rPr lang="en-IN" dirty="0"/>
              <a:t>     </a:t>
            </a:r>
            <a:r>
              <a:rPr lang="en-IN" dirty="0">
                <a:hlinkClick r:id="rId4"/>
              </a:rPr>
              <a:t>https://en.wikipedia.org/wiki/Robotic_process_automation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17884" y="51577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Robotic Process Automation – Intro</a:t>
            </a:r>
          </a:p>
          <a:p>
            <a:r>
              <a:rPr lang="en-IN" dirty="0"/>
              <a:t>     </a:t>
            </a:r>
            <a:r>
              <a:rPr lang="en-IN" dirty="0">
                <a:hlinkClick r:id="rId5"/>
              </a:rPr>
              <a:t>https://www.uipath.com/rpa/robotic-process-automation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96E4-D5C8-425D-96E7-CA40EBBFE28F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End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18288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/>
              <a:t>DATA SCRAPING USING BLUE PRISM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962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Questions &amp; Answers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4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0387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Hardware &amp; Software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Requirements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Methodology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12854"/>
            <a:ext cx="8305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800" dirty="0" smtClean="0"/>
              <a:t>Easy to </a:t>
            </a:r>
            <a:r>
              <a:rPr lang="en-US" sz="2800" dirty="0"/>
              <a:t>build, deploy, and manage software robots </a:t>
            </a:r>
            <a:r>
              <a:rPr lang="en-US" sz="2800" dirty="0" smtClean="0"/>
              <a:t>with </a:t>
            </a:r>
            <a:r>
              <a:rPr lang="en-US" sz="2800" dirty="0"/>
              <a:t>digital systems and software</a:t>
            </a:r>
            <a:r>
              <a:rPr lang="en-US" sz="2800" dirty="0" smtClean="0"/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Scrapes item searches of flipkart by reading the data from the website by automatically launching using the Blueprism software.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Gets the accurate data from the web as it changes in real-time.</a:t>
            </a: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 smtClean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 smtClean="0"/>
          </a:p>
          <a:p>
            <a:pPr algn="just">
              <a:lnSpc>
                <a:spcPct val="80000"/>
              </a:lnSpc>
            </a:pPr>
            <a:endParaRPr lang="en-US" sz="2800" dirty="0" smtClean="0"/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2FCA-C2E1-4F18-8725-C39FF27009E9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Objectives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 smtClean="0"/>
              <a:t>The main objective of this project is to scrape the data from the real time Website with higher accuracy.</a:t>
            </a:r>
          </a:p>
          <a:p>
            <a:pPr algn="just">
              <a:lnSpc>
                <a:spcPct val="80000"/>
              </a:lnSpc>
            </a:pPr>
            <a:endParaRPr lang="en-US" sz="2800" dirty="0" smtClean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Accelerate the process, boost the productivity, free people from repetitive tedium across several sectors.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smtClean="0"/>
              <a:t>Aim to collect data at any stage and save resources and time.</a:t>
            </a: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Architecture / Ideation Map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38200" y="1447799"/>
            <a:ext cx="9906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 rot="16200000">
            <a:off x="2590800" y="1524000"/>
            <a:ext cx="304800" cy="762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3810000" y="1524000"/>
            <a:ext cx="1371600" cy="7620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5867400" y="1524000"/>
            <a:ext cx="304800" cy="762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858000" y="1524000"/>
            <a:ext cx="1600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7467600" y="2474494"/>
            <a:ext cx="304800" cy="68981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443036"/>
            <a:ext cx="16002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 rot="5400000">
            <a:off x="5867400" y="3611311"/>
            <a:ext cx="304800" cy="762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855152" y="3322660"/>
            <a:ext cx="15240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 rot="5400000">
            <a:off x="2624758" y="3601878"/>
            <a:ext cx="304800" cy="762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747897" y="3282287"/>
            <a:ext cx="1371600" cy="9905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1281297" y="4839938"/>
            <a:ext cx="304800" cy="68981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4000500" y="4955195"/>
            <a:ext cx="1143000" cy="11874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16782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838074" y="1601311"/>
            <a:ext cx="1343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Auto Launch of Flipkart website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0" y="160131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Reads the data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3510306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Stores the data in data items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007552" y="35217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Checks the condition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52105" y="3498380"/>
            <a:ext cx="119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Displays the output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299285" y="5364254"/>
            <a:ext cx="63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28" name="Down Arrow 27"/>
          <p:cNvSpPr/>
          <p:nvPr/>
        </p:nvSpPr>
        <p:spPr>
          <a:xfrm rot="16200000">
            <a:off x="2618840" y="5177809"/>
            <a:ext cx="304800" cy="762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Module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589" y="1773962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Launch Module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Wait – Time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Read Module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Count Module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Decision Module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Collection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Hardware &amp; Software Requirement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589" y="1773962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Hardware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Ethernet Connection (LAN) or Wireless Adapter (Wi-Fi)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Hard 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Memory (RAM)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71500" y="38862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Software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Operating System: MAC OS, Windows,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Web Browsers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Blue Prism Software + Licence Key</a:t>
            </a:r>
          </a:p>
        </p:txBody>
      </p:sp>
    </p:spTree>
    <p:extLst>
      <p:ext uri="{BB962C8B-B14F-4D97-AF65-F5344CB8AC3E}">
        <p14:creationId xmlns:p14="http://schemas.microsoft.com/office/powerpoint/2010/main" val="19677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403-D133-4E34-8516-5B0E43270005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05800" cy="4953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800" dirty="0" smtClean="0">
                <a:cs typeface="Arial" pitchFamily="34" charset="0"/>
              </a:rPr>
              <a:t>With RPA as </a:t>
            </a:r>
            <a:r>
              <a:rPr lang="en-US" sz="1800" dirty="0">
                <a:cs typeface="Arial" pitchFamily="34" charset="0"/>
              </a:rPr>
              <a:t>such fast technology, in this project the data will be extracted </a:t>
            </a:r>
            <a:r>
              <a:rPr lang="en-US" sz="1800" dirty="0" smtClean="0">
                <a:cs typeface="Arial" pitchFamily="34" charset="0"/>
              </a:rPr>
              <a:t>from the flipkart </a:t>
            </a:r>
            <a:r>
              <a:rPr lang="en-US" sz="1800" dirty="0">
                <a:cs typeface="Arial" pitchFamily="34" charset="0"/>
              </a:rPr>
              <a:t>by auto launching the website. </a:t>
            </a:r>
            <a:endParaRPr lang="en-US" sz="1800" dirty="0" smtClean="0">
              <a:cs typeface="Arial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18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 smtClean="0">
                <a:cs typeface="Arial" pitchFamily="34" charset="0"/>
              </a:rPr>
              <a:t>This </a:t>
            </a:r>
            <a:r>
              <a:rPr lang="en-US" sz="1800" dirty="0">
                <a:cs typeface="Arial" pitchFamily="34" charset="0"/>
              </a:rPr>
              <a:t>project is expected </a:t>
            </a:r>
            <a:r>
              <a:rPr lang="en-US" sz="1800" dirty="0" smtClean="0">
                <a:cs typeface="Arial" pitchFamily="34" charset="0"/>
              </a:rPr>
              <a:t>to perform several operations </a:t>
            </a:r>
            <a:r>
              <a:rPr lang="en-US" sz="1800" dirty="0">
                <a:cs typeface="Arial" pitchFamily="34" charset="0"/>
              </a:rPr>
              <a:t>using different stages and </a:t>
            </a:r>
            <a:r>
              <a:rPr lang="en-US" sz="1800" dirty="0" smtClean="0">
                <a:cs typeface="Arial" pitchFamily="34" charset="0"/>
              </a:rPr>
              <a:t>actions such as Navigate, Collection, Decision, Anchor, etc.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8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 smtClean="0">
                <a:cs typeface="Arial" pitchFamily="34" charset="0"/>
              </a:rPr>
              <a:t>At first</a:t>
            </a:r>
            <a:r>
              <a:rPr lang="en-US" sz="1800" dirty="0">
                <a:cs typeface="Arial" pitchFamily="34" charset="0"/>
              </a:rPr>
              <a:t>, it will perform the auto launch of the website by using the </a:t>
            </a:r>
            <a:r>
              <a:rPr lang="en-US" sz="1800" dirty="0" smtClean="0">
                <a:cs typeface="Arial" pitchFamily="34" charset="0"/>
              </a:rPr>
              <a:t>Navigate stage </a:t>
            </a:r>
            <a:r>
              <a:rPr lang="en-US" sz="1800" dirty="0">
                <a:cs typeface="Arial" pitchFamily="34" charset="0"/>
              </a:rPr>
              <a:t>where it launches the website after a particular time limit. </a:t>
            </a:r>
            <a:endParaRPr lang="en-US" sz="1800" dirty="0" smtClean="0">
              <a:cs typeface="Arial" pitchFamily="3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sz="18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 smtClean="0">
                <a:cs typeface="Arial" pitchFamily="34" charset="0"/>
              </a:rPr>
              <a:t>Then it will </a:t>
            </a:r>
            <a:r>
              <a:rPr lang="en-US" sz="1800" dirty="0">
                <a:cs typeface="Arial" pitchFamily="34" charset="0"/>
              </a:rPr>
              <a:t>extract the data using different data </a:t>
            </a:r>
            <a:r>
              <a:rPr lang="en-US" sz="1800" dirty="0" smtClean="0">
                <a:cs typeface="Arial" pitchFamily="34" charset="0"/>
              </a:rPr>
              <a:t>items.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800" dirty="0" smtClean="0"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sz="1800" dirty="0" smtClean="0">
                <a:cs typeface="Arial" pitchFamily="34" charset="0"/>
              </a:rPr>
              <a:t>At </a:t>
            </a:r>
            <a:r>
              <a:rPr lang="en-US" sz="1800" dirty="0">
                <a:cs typeface="Arial" pitchFamily="34" charset="0"/>
              </a:rPr>
              <a:t>last, it will store </a:t>
            </a:r>
            <a:r>
              <a:rPr lang="en-US" sz="1800" dirty="0" smtClean="0">
                <a:cs typeface="Arial" pitchFamily="34" charset="0"/>
              </a:rPr>
              <a:t>the data </a:t>
            </a:r>
            <a:r>
              <a:rPr lang="en-US" sz="1800" dirty="0">
                <a:cs typeface="Arial" pitchFamily="34" charset="0"/>
              </a:rPr>
              <a:t>extracted in the collection stage. All of these have </a:t>
            </a:r>
            <a:r>
              <a:rPr lang="en-US" sz="1800" dirty="0" smtClean="0">
                <a:cs typeface="Arial" pitchFamily="34" charset="0"/>
              </a:rPr>
              <a:t>been implemented </a:t>
            </a:r>
            <a:r>
              <a:rPr lang="en-US" sz="1800" dirty="0">
                <a:cs typeface="Arial" pitchFamily="34" charset="0"/>
              </a:rPr>
              <a:t>using the Blue Prism software tool.</a:t>
            </a:r>
            <a:endParaRPr lang="en-US" sz="1800" dirty="0" smtClean="0"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ED4-350B-4878-B3BD-885E45171D2E}" type="datetime3">
              <a:rPr lang="en-US" smtClean="0"/>
              <a:pPr/>
              <a:t>9 November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303"/>
            <a:ext cx="8305800" cy="4371793"/>
          </a:xfrm>
        </p:spPr>
      </p:pic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567</Words>
  <Application>Microsoft Office PowerPoint</Application>
  <PresentationFormat>On-screen Show (4:3)</PresentationFormat>
  <Paragraphs>144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Custom Design</vt:lpstr>
      <vt:lpstr> </vt:lpstr>
      <vt:lpstr>Presentation Outline</vt:lpstr>
      <vt:lpstr>PowerPoint Presentation</vt:lpstr>
      <vt:lpstr>Objectives</vt:lpstr>
      <vt:lpstr>System Architecture / Ideation Map</vt:lpstr>
      <vt:lpstr>Module Implementation</vt:lpstr>
      <vt:lpstr>Hardware &amp; Software Requirement</vt:lpstr>
      <vt:lpstr>Methodology</vt:lpstr>
      <vt:lpstr>Results and Discussion</vt:lpstr>
      <vt:lpstr>PowerPoint Presentation</vt:lpstr>
      <vt:lpstr>PowerPoint Presentation</vt:lpstr>
      <vt:lpstr>PowerPoint Presentation</vt:lpstr>
      <vt:lpstr> 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Supriya Sinha</cp:lastModifiedBy>
  <cp:revision>73</cp:revision>
  <dcterms:created xsi:type="dcterms:W3CDTF">2019-11-06T07:48:53Z</dcterms:created>
  <dcterms:modified xsi:type="dcterms:W3CDTF">2021-11-09T17:31:11Z</dcterms:modified>
</cp:coreProperties>
</file>