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7" r:id="rId5"/>
    <p:sldId id="261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8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6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4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8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9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5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6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0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4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3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6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1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nDXBmtRQ8E" TargetMode="External"/><Relationship Id="rId2" Type="http://schemas.openxmlformats.org/officeDocument/2006/relationships/hyperlink" Target="https://youtu.be/fpt7c0QgXD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iVYtNdCYgFo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763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1752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609600" y="2057400"/>
            <a:ext cx="7772400" cy="917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Data Scraping using Blue Prism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838200" y="3581400"/>
            <a:ext cx="7543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Project Supervisor: Ms. YOGITHA .R,M.E.</a:t>
            </a: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Student Name :SATYAM PUROHIT</a:t>
            </a:r>
          </a:p>
          <a:p>
            <a:pPr marL="0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           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Reg.No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: 38110512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3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Web scraping is the process of collecting structured web data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 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automated fashion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It's also called web data extraction</a:t>
            </a:r>
            <a:r>
              <a:rPr lang="en-US" sz="28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Some of the main use cases of web scraping include price monitoring, price intelligence, news monitoring, lead generation and market research among many others.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55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Blue Prism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Blue prism is a UK-Based Software Company and is one of the leading robotic process automation tools</a:t>
            </a:r>
            <a:r>
              <a:rPr lang="en-US" dirty="0" smtClean="0"/>
              <a:t>.</a:t>
            </a:r>
          </a:p>
          <a:p>
            <a:r>
              <a:rPr lang="en-US" dirty="0"/>
              <a:t>It is used to automate mundane tasks such that they could operate without any manual intervention</a:t>
            </a:r>
            <a:r>
              <a:rPr lang="en-US" dirty="0" smtClean="0"/>
              <a:t>.</a:t>
            </a:r>
          </a:p>
          <a:p>
            <a:r>
              <a:rPr lang="en-US" dirty="0"/>
              <a:t>Blue prism has gained edge over its competitors as it has better security, flexibility, scalability, compliance, and resilience.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62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Auto launch the website</a:t>
            </a:r>
          </a:p>
          <a:p>
            <a:r>
              <a:rPr lang="en-IN" dirty="0" smtClean="0"/>
              <a:t>Extract the data</a:t>
            </a:r>
          </a:p>
          <a:p>
            <a:r>
              <a:rPr lang="en-IN" dirty="0" smtClean="0"/>
              <a:t>Store the extracted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29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SYSTEM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Software </a:t>
            </a:r>
            <a:r>
              <a:rPr lang="en-IN" b="1" dirty="0" smtClean="0"/>
              <a:t>Requirement</a:t>
            </a:r>
          </a:p>
          <a:p>
            <a:r>
              <a:rPr lang="en-IN" dirty="0" smtClean="0"/>
              <a:t>Blue Prism</a:t>
            </a:r>
          </a:p>
          <a:p>
            <a:r>
              <a:rPr lang="en-IN" dirty="0" smtClean="0"/>
              <a:t>MySQL</a:t>
            </a:r>
            <a:endParaRPr lang="en-IN" dirty="0"/>
          </a:p>
          <a:p>
            <a:r>
              <a:rPr lang="en-IN" b="1" dirty="0" smtClean="0"/>
              <a:t>Hardware Requirement</a:t>
            </a:r>
          </a:p>
          <a:p>
            <a:r>
              <a:rPr lang="en-IN" dirty="0" smtClean="0"/>
              <a:t>Basic Hardware requirements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9591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LEARNING </a:t>
            </a:r>
            <a:r>
              <a:rPr lang="en-IN" b="1" dirty="0" smtClean="0"/>
              <a:t>OUTCOME</a:t>
            </a:r>
          </a:p>
          <a:p>
            <a:r>
              <a:rPr lang="en-IN" dirty="0" smtClean="0"/>
              <a:t>Robotic Process Automation</a:t>
            </a:r>
          </a:p>
          <a:p>
            <a:r>
              <a:rPr lang="en-IN" dirty="0" smtClean="0"/>
              <a:t>Blue Prism RPA</a:t>
            </a:r>
          </a:p>
          <a:p>
            <a:endParaRPr lang="en-IN" dirty="0"/>
          </a:p>
          <a:p>
            <a:r>
              <a:rPr lang="en-IN" b="1" dirty="0" smtClean="0"/>
              <a:t>Successful extraction of Data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5858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1. Efficiency: The software robots are highly efficient they can operate 24/7 without taking any break.</a:t>
            </a:r>
          </a:p>
          <a:p>
            <a:r>
              <a:rPr lang="en-US" dirty="0"/>
              <a:t>2. Accuracy: In order to carry out data entry task, the robots can perform it in the same way as the human beings without making any mistakes.</a:t>
            </a:r>
          </a:p>
          <a:p>
            <a:r>
              <a:rPr lang="en-US" dirty="0"/>
              <a:t>3. Cost Reduction: The software robots help to reduce the organizations cost.</a:t>
            </a:r>
          </a:p>
          <a:p>
            <a:r>
              <a:rPr lang="en-US" dirty="0"/>
              <a:t>4. Change management can be performed easily by the RPA as it reserves the application and data integrity.</a:t>
            </a:r>
          </a:p>
          <a:p>
            <a:r>
              <a:rPr lang="en-US" dirty="0"/>
              <a:t>5. Enhanced audit and monitoring compliance: A detail audit logs are offered by the robots by allowing the advanced business analytics and enhanced compliance.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8791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Smart </a:t>
            </a:r>
            <a:r>
              <a:rPr lang="en-IN" b="1" dirty="0" err="1" smtClean="0"/>
              <a:t>Internz</a:t>
            </a:r>
            <a:r>
              <a:rPr lang="en-IN" b="1" dirty="0" smtClean="0"/>
              <a:t> platform</a:t>
            </a:r>
          </a:p>
          <a:p>
            <a:endParaRPr lang="en-IN" b="1" dirty="0" smtClean="0"/>
          </a:p>
          <a:p>
            <a:r>
              <a:rPr lang="en-IN" b="1" dirty="0" smtClean="0"/>
              <a:t>Following </a:t>
            </a:r>
            <a:r>
              <a:rPr lang="en-IN" b="1" dirty="0" err="1" smtClean="0"/>
              <a:t>youtube</a:t>
            </a:r>
            <a:r>
              <a:rPr lang="en-IN" b="1" dirty="0" smtClean="0"/>
              <a:t> links</a:t>
            </a:r>
          </a:p>
          <a:p>
            <a:pPr lvl="0"/>
            <a:r>
              <a:rPr lang="en-US" u="sng" dirty="0">
                <a:hlinkClick r:id="rId2"/>
              </a:rPr>
              <a:t>https://youtu.be/fpt7c0QgXDA</a:t>
            </a:r>
            <a:endParaRPr lang="en-IN" dirty="0"/>
          </a:p>
          <a:p>
            <a:pPr lvl="0"/>
            <a:r>
              <a:rPr lang="en-US" u="sng" dirty="0">
                <a:hlinkClick r:id="rId3"/>
              </a:rPr>
              <a:t>https://youtu.be/mnDXBmtRQ8E</a:t>
            </a:r>
            <a:endParaRPr lang="en-IN" dirty="0"/>
          </a:p>
          <a:p>
            <a:r>
              <a:rPr lang="en-US" u="sng" dirty="0">
                <a:hlinkClick r:id="rId4"/>
              </a:rPr>
              <a:t>https://youtu.be/iVYtNdCYgFo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9744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78562"/>
          </a:xfrm>
        </p:spPr>
        <p:txBody>
          <a:bodyPr>
            <a:normAutofit/>
          </a:bodyPr>
          <a:lstStyle/>
          <a:p>
            <a:r>
              <a:rPr lang="en-IN" sz="8800" dirty="0" smtClean="0"/>
              <a:t>THANK YOU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2275180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257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INTRODUCTION</vt:lpstr>
      <vt:lpstr>About Blue Prism</vt:lpstr>
      <vt:lpstr>Objectives</vt:lpstr>
      <vt:lpstr>SYSTEM REQUIREMENTS</vt:lpstr>
      <vt:lpstr>RESULT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Satyam Purohit</cp:lastModifiedBy>
  <cp:revision>8</cp:revision>
  <dcterms:created xsi:type="dcterms:W3CDTF">2020-08-07T04:59:18Z</dcterms:created>
  <dcterms:modified xsi:type="dcterms:W3CDTF">2021-11-11T13:18:24Z</dcterms:modified>
</cp:coreProperties>
</file>