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p n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7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8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9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2 " / > < p : s l d I d   i d = " 2 6 3 "   r : i d = " r I d 1 3 " / > < p : s l d I d   i d = " 2 6 4 "   r : i d = " r I d 1 4 " / > < / p : s l d I d L s t > < p : s l d S z   c x = " 9 1 4 4 0 0 0 "   c y = " 6 8 5 8 0 0 0 "   t y p e = " s c r e e n 4 x 3 " / > < p : n o t e s S z   c x = " 9 1 4 4 0 0 0 "   c y = " 6 8 5 8 0 0 0 " / > < p : e m b e d d e d F o n t L s t > < p : e m b e d d e d F o n t > < p : f o n t   t y p e f a c e = " R o b o t o " / > < p : r e g u l a r   r : i d = " r I d 1 6 " / > < / p : e m b e d d e d F o n t > < p : e m b e d d e d F o n t > < p : f o n t   t y p e f a c e = " L a t o " / > < p : r e g u l a r   r : i d = " r I d 1 7 " / > < p : b o l d   r : i d = " r I d 1 8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1 2 "   T a r g e t = " s l i d e s / s l i d e 7 . x m l "   T y p e = " h t t p : / / s c h e m a s . o p e n x m l f o r m a t s . o r g / o f f i c e D o c u m e n t / 2 0 0 6 / r e l a t i o n s h i p s / s l i d e " / > < R e l a t i o n s h i p   I d = " r I d 1 3 "   T a r g e t = " s l i d e s / s l i d e 8 . x m l "   T y p e = " h t t p : / / s c h e m a s . o p e n x m l f o r m a t s . o r g / o f f i c e D o c u m e n t / 2 0 0 6 / r e l a t i o n s h i p s / s l i d e " / > < R e l a t i o n s h i p   I d = " r I d 1 4 "   T a r g e t = " s l i d e s / s l i d e 9 . x m l "   T y p e = " h t t p : / / s c h e m a s . o p e n x m l f o r m a t s . o r g / o f f i c e D o c u m e n t / 2 0 0 6 / r e l a t i o n s h i p s / s l i d e " / > < R e l a t i o n s h i p   I d = " r I d 1 5 "   T a r g e t = " t a b l e S t y l e s . x m l "   T y p e = " h t t p : / / s c h e m a s . o p e n x m l f o r m a t s . o r g / o f f i c e D o c u m e n t / 2 0 0 6 / r e l a t i o n s h i p s / t a b l e S t y l e s " / > < R e l a t i o n s h i p   I d = " r I d 1 6 "   T a r g e t = " f o n t s / f o n t 1 . f n t d a t a "   T y p e = " h t t p : / / s c h e m a s . o p e n x m l f o r m a t s . o r g / o f f i c e D o c u m e n t / 2 0 0 6 / r e l a t i o n s h i p s / f o n t " / > < R e l a t i o n s h i p   I d = " r I d 1 7 "   T a r g e t = " f o n t s / f o n t 2 . f n t d a t a "   T y p e = " h t t p : / / s c h e m a s . o p e n x m l f o r m a t s . o r g / o f f i c e D o c u m e n t / 2 0 0 6 / r e l a t i o n s h i p s / f o n t " / > < R e l a t i o n s h i p   I d = " r I d 1 8 "   T a r g e t = " f o n t s / f o n t 3 . f n t d a t a "   T y p e = " h t t p : / / s c h e m a s . o p e n x m l f o r m a t s . o r g / o f f i c e D o c u m e n t / 2 0 0 6 / r e l a t i o n s h i p s / f o n t " / > < R e l a t i o n s h i p   I d = " r I d 1 9 "   T a r g e t = " p r e s P r o p s . x m l "   T y p e = " h t t p : / / s c h e m a s . o p e n x m l f o r m a t s . o r g / o f f i c e D o c u m e n t / 2 0 0 6 / r e l a t i o n s h i p s / p r e s P r o p s " / > < R e l a t i o n s h i p   I d = " r I d 2 0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6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C B A B 0 D D - C 2 7 D - 4 4 7 F - A 6 3 D - 5 6 9 6 4 E 3 0 C 4 5 4 } " > < a 1 6 : c r e a t i o n I d   x m l n s : a 1 6 = " h t t p : / / s c h e m a s . m i c r o s o f t . c o m / o f f i c e / d r a w i n g / 2 0 1 0 / m a i n "   i d = " { 9 3 0 3 6 6 B 1 - 5 0 4 6 - 4 9 A 7 - B 0 1 C - A 1 5 4 C A 1 1 E 8 F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8 5 8 0 0 "   y = " 2 1 3 0 4 2 5 " / > < a : e x t   c x = " 7 7 7 2 4 0 0 "   c y = " 1 4 7 0 0 2 5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C A 3 2 F 3 1 5 - 4 9 5 9 - 4 8 8 C - A B A F - 2 B 0 8 8 A 7 3 D 3 F F } " > < a 1 6 : c r e a t i o n I d   x m l n s : a 1 6 = " h t t p : / / s c h e m a s . m i c r o s o f t . c o m / o f f i c e / d r a w i n g / 2 0 1 0 / m a i n "   i d = " { 2 A 2 2 D 7 E C - F F 5 4 - 4 F 9 7 - A C 6 0 - 9 C E 1 8 3 F 2 A 8 7 9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3 7 1 6 0 0 "   y = " 3 8 8 6 2 0 0 " / > < a : e x t   c x = " 6 4 0 0 8 0 0 "   c y = " 1 7 5 2 6 0 0 " / > < / a : x f r m > < a : p r s t G e o m   p r s t = " r e c t " > < a : a v L s t / > < / a : p r s t G e o m > < / p : s p P r > < p : t x B o d y > < a : b o d y P r   r t l C o l = " 0 " / > < a : l s t S t y l e > < a : l v l 1 p P r   a l g n = " c t r "   i n d e n t = " 0 "   l v l = " 0 "   m a r L = "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0 2 E 9 F 6 E D - 0 B 4 8 - 4 4 6 5 - 8 3 A 1 - E B 5 0 3 B E 6 D 1 4 5 } " > < a 1 6 : c r e a t i o n I d   x m l n s : a 1 6 = " h t t p : / / s c h e m a s . m i c r o s o f t . c o m / o f f i c e / d r a w i n g / 2 0 1 0 / m a i n "   i d = " { 1 3 4 B 9 8 D C - A 0 9 A - 4 6 A E - 9 D 8 5 - C D 5 0 C 0 6 2 7 7 7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1 4 8 E 9 8 9 A - 2 E E A - 4 A A 5 - A 8 E F - 2 6 2 F 8 4 4 9 1 E 0 8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D 0 6 4 2 E A E - 4 B 8 F - 4 7 F 7 - B 3 0 E - 5 9 4 D 9 8 5 F C 3 B 0 } " > < a 1 6 : c r e a t i o n I d   x m l n s : a 1 6 = " h t t p : / / s c h e m a s . m i c r o s o f t . c o m / o f f i c e / d r a w i n g / 2 0 1 0 / m a i n "   i d = " { 4 8 F 7 3 F F 4 - 1 0 8 7 - 4 E 7 3 - 8 1 0 6 - 1 6 D 0 F D 2 D D 6 C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 D e p a r t m e n t   o f   C S E 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6 8 1 C 7 E 7 F - 7 6 B 6 - 4 1 9 F - B A 8 0 - 8 E A 4 A 6 D 6 E B 5 2 } " > < a 1 6 : c r e a t i o n I d   x m l n s : a 1 6 = " h t t p : / / s c h e m a s . m i c r o s o f t . c o m / o f f i c e / d r a w i n g / 2 0 1 0 / m a i n "   i d = " { 8 8 5 3 1 D 4 4 - E 0 0 3 - 4 5 C 5 - A 9 9 6 - 4 F 4 D B 8 F F A 5 A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B 7 5 1 7 2 8 0 - 4 F 1 B - 4 B B E - A 0 3 6 - 5 0 B A 1 0 5 7 6 9 1 8 } "   t y p e = " s l i d e n u m " / > < a : e n d P a r a R P r   d i r t y = " 0 "   l a n g = " e n - U S " / > < / a : p > < / p : t x B o d y > < / p : s p > < / p : s p T r e e > < p : e x t L s t > < p : e x t   u r i = " { 9 5 3 D 3 8 A 6 - 2 A 3 C - 4 4 5 9 - A 2 1 F - 8 5 9 D 1 4 E 6 7 D C 4 } " > < p 1 4 : c r e a t i o n I d   x m l n s : p 1 4 = " h t t p : / / s c h e m a s . m i c r o s o f t . c o m / o f f i c e / p o w e r p o i n t / 2 0 1 0 / m a i n "   v a l = " 1 6 3 6 6 9 8 7 3 3 3 3 1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x " > < p : c S l d   n a m e = " T i t l e   a n d   V e r t i c a l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5 C 6 1 9 7 9 - C 3 A A - 4 B 7 B - B F B C - 5 E F D C 3 3 7 B 2 D 0 } " > < a 1 6 : c r e a t i o n I d   x m l n s : a 1 6 = " h t t p : / / s c h e m a s . m i c r o s o f t . c o m / o f f i c e / d r a w i n g / 2 0 1 0 / m a i n "   i d = " { C 9 7 5 9 C 8 0 - 5 D 0 D - 4 5 C 1 - A 3 9 A - 9 7 4 3 4 1 C B 0 0 8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6 D 7 3 2 A A 9 - B 7 1 D - 4 1 4 2 - 9 6 9 8 - 1 6 7 D 7 2 E 9 6 D 2 E } " > < a 1 6 : c r e a t i o n I d   x m l n s : a 1 6 = " h t t p : / / s c h e m a s . m i c r o s o f t . c o m / o f f i c e / d r a w i n g / 2 0 1 0 / m a i n "   i d = " { 6 C 7 2 3 0 C 2 - 9 8 3 1 - 4 8 0 7 - B 7 6 8 - 1 0 8 A F 4 C A 8 D 2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p r s t G e o m   p r s t = " r e c t " > < a : a v L s t / > < / a : p r s t G e o m > < / p : s p P r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7 6 3 2 5 E A 2 - 0 E 2 7 - 4 3 F 8 - B B 7 D - 4 9 F 5 2 7 C F C E B 8 } " > < a 1 6 : c r e a t i o n I d   x m l n s : a 1 6 = " h t t p : / / s c h e m a s . m i c r o s o f t . c o m / o f f i c e / d r a w i n g / 2 0 1 0 / m a i n "   i d = " { 0 0 1 4 B 9 C 6 - B 8 1 B - 4 4 6 1 - A 5 3 2 - 9 1 9 F 0 7 0 E 9 B E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9 2 A 3 8 9 2 7 - C 8 8 1 - 4 0 D F - A 8 B 2 - 3 0 0 E C 1 2 B 0 1 7 8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C 2 5 D A 4 2 6 - A 2 6 E - 4 0 B 6 - 9 0 A B - 8 F D E 7 E C C E B 9 2 } " > < a 1 6 : c r e a t i o n I d   x m l n s : a 1 6 = " h t t p : / / s c h e m a s . m i c r o s o f t . c o m / o f f i c e / d r a w i n g / 2 0 1 0 / m a i n "   i d = " { 5 4 2 1 5 4 3 0 - E F F 7 - 4 5 7 1 - 9 E 3 2 - A 5 3 D 0 0 2 9 5 1 C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 D e p a r t m e n t   o f   C S E 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B D 4 F 3 2 8 D - 5 1 4 7 - 4 8 5 1 - B B D B - 9 8 F A 5 E 1 F D 4 2 F } " > < a 1 6 : c r e a t i o n I d   x m l n s : a 1 6 = " h t t p : / / s c h e m a s . m i c r o s o f t . c o m / o f f i c e / d r a w i n g / 2 0 1 0 / m a i n "   i d = " { 6 6 C 5 8 F E D - A 7 7 0 - 4 4 1 E - 9 1 C 2 - C 9 4 0 3 0 D 6 5 7 E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C F 0 0 7 B 2 8 - 6 7 D 6 - 4 8 5 4 - 9 D 3 2 - 4 E 1 6 A C 1 B 1 8 D C } "   t y p e = " s l i d e n u m " / > < a : e n d P a r a R P r   d i r t y = " 0 "   l a n g = " e n - U S " / > < / a : p > < / p : t x B o d y > < / p : s p > < / p : s p T r e e > < p : e x t L s t > < p : e x t   u r i = " { 7 F D 2 D 1 2 6 - 3 E B 8 - 4 4 0 F - 8 D 5 A - 8 3 3 5 B F 6 1 0 1 0 6 } " > < p 1 4 : c r e a t i o n I d   x m l n s : p 1 4 = " h t t p : / / s c h e m a s . m i c r o s o f t . c o m / o f f i c e / p o w e r p o i n t / 2 0 1 0 / m a i n "   v a l = " 1 6 3 6 6 9 8 7 3 3 3 5 6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i t l e A n d T x " > < p : c S l d   n a m e = " V e r t i c a l   T i t l e   a n d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V e r t i c a l   T i t l e   1 " > < a : e x t L s t > < a : e x t   u r i = " { 5 B 2 9 0 7 0 B - 6 A 7 7 - 4 A 8 2 - B 6 3 2 - 6 4 9 4 0 1 6 7 F A 5 B } " > < a 1 6 : c r e a t i o n I d   x m l n s : a 1 6 = " h t t p : / / s c h e m a s . m i c r o s o f t . c o m / o f f i c e / d r a w i n g / 2 0 1 0 / m a i n "   i d = " { 4 C 9 F C B 9 2 - F 4 9 9 - 4 A 6 F - 9 A 4 A - 9 B 2 D 0 F 2 6 C 0 A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6 2 9 4 0 0 "   y = " 2 7 4 6 3 8 " / > < a : e x t   c x = " 2 0 5 7 4 0 0 "   c y = " 5 8 5 1 5 2 4 " / > < / a : x f r m > < a : p r s t G e o m   p r s t = " r e c t " > < a : a v L s t / > < / a : p r s t G e o m > < / p : s p P r > < p : t x B o d y > < a : b o d y P r   r t l C o l = " 0 "   v e r t = " h o r z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B 8 2 3 2 9 C B - 3 6 4 4 - 4 9 2 4 - 9 A 2 7 - E 4 C C 2 3 9 B E 5 8 C } " > < a 1 6 : c r e a t i o n I d   x m l n s : a 1 6 = " h t t p : / / s c h e m a s . m i c r o s o f t . c o m / o f f i c e / d r a w i n g / 2 0 1 0 / m a i n "   i d = " { 7 E 0 B B 7 9 E - C 3 F 7 - 4 1 7 B - 8 5 0 8 - 7 6 6 9 8 6 4 D 5 9 D C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5 7 2 0 0 "   y = " 2 7 4 6 3 8 " / > < a : e x t   c x = " 6 0 1 9 8 0 0 "   c y = " 5 8 5 1 5 2 4 " / > < / a : x f r m > < a : p r s t G e o m   p r s t = " r e c t " > < a : a v L s t / > < / a : p r s t G e o m > < / p : s p P r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9 4 C D 2 5 B 7 - B 3 6 B - 4 B 1 B - B 7 9 3 - 3 7 2 9 7 2 9 D E F 5 2 } " > < a 1 6 : c r e a t i o n I d   x m l n s : a 1 6 = " h t t p : / / s c h e m a s . m i c r o s o f t . c o m / o f f i c e / d r a w i n g / 2 0 1 0 / m a i n "   i d = " { F 8 5 6 8 3 7 2 - 1 8 3 8 - 4 A 2 A - B D C F - E 3 F D 8 8 8 A 3 4 6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E E 5 A 3 F 7 4 - E 7 A 4 - 4 8 2 B - 8 B B 9 - D 7 7 5 4 A 8 9 F 2 1 F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6 9 F 0 2 F 4 1 - 0 5 1 2 - 4 A 8 F - 9 4 D 8 - F 6 7 D 3 1 6 3 1 1 A A } " > < a 1 6 : c r e a t i o n I d   x m l n s : a 1 6 = " h t t p : / / s c h e m a s . m i c r o s o f t . c o m / o f f i c e / d r a w i n g / 2 0 1 0 / m a i n "   i d = " { F 3 A 8 3 8 1 8 - A 3 6 E - 4 C 0 A - 9 4 8 C - 4 E 0 D F F 0 C A 5 E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 D e p a r t m e n t   o f   C S E 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E 8 F 6 6 9 7 E - B 6 6 F - 4 4 B 9 - B A 6 A - 1 5 5 E 1 0 7 6 B C 1 7 } " > < a 1 6 : c r e a t i o n I d   x m l n s : a 1 6 = " h t t p : / / s c h e m a s . m i c r o s o f t . c o m / o f f i c e / d r a w i n g / 2 0 1 0 / m a i n "   i d = " { C 7 5 4 2 7 7 C - 7 E 7 C - 4 0 1 E - 9 8 6 2 - F 4 B 4 2 F C 5 2 9 4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8 D 3 E C F D D - 3 4 5 E - 4 E E 8 - 9 4 E F - 2 5 E D 7 9 0 D 9 4 5 7 } "   t y p e = " s l i d e n u m " / > < a : e n d P a r a R P r   d i r t y = " 0 "   l a n g = " e n - U S " / > < / a : p > < / p : t x B o d y > < / p : s p > < / p : s p T r e e > < p : e x t L s t > < p : e x t   u r i = " { 4 4 E D C C 0 E - 7 6 D 2 - 4 6 7 7 - A E 9 6 - 3 6 F 6 D 4 1 1 E 1 8 2 } " > < p 1 4 : c r e a t i o n I d   x m l n s : p 1 4 = " h t t p : / / s c h e m a s . m i c r o s o f t . c o m / o f f i c e / p o w e r p o i n t / 2 0 1 0 / m a i n "   v a l = " 1 6 3 6 6 9 8 7 3 3 3 5 9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4 7 2 1 7 D 1 - D E 0 1 - 4 F 3 0 - 8 7 C C - F 4 8 0 F A 9 9 F 9 E F } " > < a 1 6 : c r e a t i o n I d   x m l n s : a 1 6 = " h t t p : / / s c h e m a s . m i c r o s o f t . c o m / o f f i c e / d r a w i n g / 2 0 1 0 / m a i n "   i d = " { E A 0 E 9 6 6 8 - F D F 9 - 4 4 F A - 9 B 3 1 - C B D B 6 A 4 0 4 D 4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2 8 2 F 5 0 E 9 - E 9 8 8 - 4 6 E A - 9 3 1 7 - E C B 4 4 D 1 4 0 7 3 1 } " > < a 1 6 : c r e a t i o n I d   x m l n s : a 1 6 = " h t t p : / / s c h e m a s . m i c r o s o f t . c o m / o f f i c e / d r a w i n g / 2 0 1 0 / m a i n "   i d = " { 6 D B 2 F B C E - 3 2 1 6 - 4 A 8 1 - B F 9 9 - B B C C D 7 7 A 7 0 7 D } " / > < / a : e x t > < / a : e x t L s t > < / p : c N v P r > < p : c N v S p P r > < a : s p L o c k s   n o G r p = " t r u e " / > < / p : c N v S p P r > < p : n v P r > < p : p h   i d x = " 1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4 E E 6 9 6 5 B - D 7 B 1 - 4 4 2 D - A E 5 0 - 4 C 3 B C D C 3 7 4 C 0 } " > < a 1 6 : c r e a t i o n I d   x m l n s : a 1 6 = " h t t p : / / s c h e m a s . m i c r o s o f t . c o m / o f f i c e / d r a w i n g / 2 0 1 0 / m a i n "   i d = " { F 4 6 D C 3 5 9 - 3 5 C E - 4 A 3 D - 8 1 B 0 - E 6 B 4 5 D C C A 9 C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5 6 D 2 A 2 5 9 - A 2 5 E - 4 2 1 4 - 8 B 5 7 - D 8 9 0 D 5 A 1 1 1 1 1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7 A 4 E F E 7 3 - 4 A 3 1 - 4 F A C - B 8 8 6 - 2 A E 6 7 B F D 5 2 6 9 } " > < a 1 6 : c r e a t i o n I d   x m l n s : a 1 6 = " h t t p : / / s c h e m a s . m i c r o s o f t . c o m / o f f i c e / d r a w i n g / 2 0 1 0 / m a i n "   i d = " { B A 1 F 1 B 3 8 - 0 4 1 2 - 4 7 8 D - 8 4 B 4 - A D E 0 B 9 0 4 8 E 1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 D e p a r t m e n t   o f   C S E 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0 A 9 E 2 0 5 F - 5 6 8 E - 4 6 A 7 - B D 0 2 - B 3 2 3 3 F E 3 9 3 E 2 } " > < a 1 6 : c r e a t i o n I d   x m l n s : a 1 6 = " h t t p : / / s c h e m a s . m i c r o s o f t . c o m / o f f i c e / d r a w i n g / 2 0 1 0 / m a i n "   i d = " { F A E F 9 D 5 7 - 6 B A 5 - 4 2 9 9 - B 3 6 6 - 7 F E 0 E 3 5 4 7 C C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A 2 A 1 F 7 E F - 9 A 7 A - 4 A C B - A F 8 A - D D 7 E 5 8 E D 6 C A 1 } "   t y p e = " s l i d e n u m " / > < a : e n d P a r a R P r   d i r t y = " 0 "   l a n g = " e n - U S " / > < / a : p > < / p : t x B o d y > < / p : s p > < / p : s p T r e e > < p : e x t L s t > < p : e x t   u r i = " { 1 9 4 D A E C F - 9 A F 1 - 4 2 C 5 - 8 5 6 C - 2 C F 4 5 9 B 6 7 D 1 9 } " > < p 1 4 : c r e a t i o n I d   x m l n s : p 1 4 = " h t t p : / / s c h e m a s . m i c r o s o f t . c o m / o f f i c e / p o w e r p o i n t / 2 0 1 0 / m a i n "   v a l = " 1 6 3 6 6 9 8 7 3 3 3 3 4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8 8 E D E 9 5 - D F F 0 - 4 1 1 4 - A 4 C 8 - C 2 9 D C 3 7 D 8 F 2 5 } " > < a 1 6 : c r e a t i o n I d   x m l n s : a 1 6 = " h t t p : / / s c h e m a s . m i c r o s o f t . c o m / o f f i c e / d r a w i n g / 2 0 1 0 / m a i n "   i d = " { 7 6 8 0 1 2 A 9 - 4 4 B 9 - 4 1 A 0 - 8 5 6 E - A 0 B 6 7 E 0 1 E A 3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2 2 3 1 3 "   y = " 4 4 0 6 9 0 0 " / > < a : e x t   c x = " 7 7 7 2 4 0 0 "   c y = " 1 3 6 2 0 7 5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a l g n = " l "   l v l = " 0 " > < a : d e f R P r   b = " 1 "   c a p = " a l l "   d i r t y = " 0 "   l a n g = " e n - U S "   s z = " 4 0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A 3 4 3 6 C 2 3 - 4 9 2 E - 4 1 9 7 - B D 8 B - D B B E 0 3 9 2 5 5 4 E } " > < a 1 6 : c r e a t i o n I d   x m l n s : a 1 6 = " h t t p : / / s c h e m a s . m i c r o s o f t . c o m / o f f i c e / d r a w i n g / 2 0 1 0 / m a i n "   i d = " { 1 8 F 0 6 9 6 2 - 8 C 8 A - 4 6 C 6 - 8 6 2 B - 4 A E 0 E 4 2 7 B B D 8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2 2 3 1 3 "   y = " 2 9 0 6 7 1 3 " / > < a : e x t   c x = " 7 7 7 2 4 0 0 "   c y = " 1 5 0 0 1 8 7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i n d e n t = " 0 "   l v l = " 0 "   m a r L = " 0 " > < a : b u N o n e / > < a : d e f R P r   d i r t y = " 0 "   l a n g = " e n - U S "   s z = " 2 0 0 0 " > < a : s o l i d F i l l > < a : s c h e m e C l r   v a l = " t x 1 " > < a : t i n t   v a l = " 7 5 0 0 0 " / > < / a : s c h e m e C l r > < / a : s o l i d F i l l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4 1 D 2 3 3 F C - F 0 A B - 4 5 9 1 - A D 1 5 - 1 1 7 6 9 C E 8 5 A 4 F } " > < a 1 6 : c r e a t i o n I d   x m l n s : a 1 6 = " h t t p : / / s c h e m a s . m i c r o s o f t . c o m / o f f i c e / d r a w i n g / 2 0 1 0 / m a i n "   i d = " { B 5 A 4 B 9 9 7 - 7 5 1 A - 4 6 D 4 - 9 3 F A - F 1 E A 4 3 B B 1 A 2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0 3 2 1 A 7 8 4 - 6 A 2 3 - 4 7 A B - A F B A - E F 5 B B E 0 0 0 3 8 A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7 D 9 8 D A 5 4 - 4 B 3 F - 4 C A 4 - A 9 5 E - A 2 8 E 7 4 B 0 F 1 4 3 } " > < a 1 6 : c r e a t i o n I d   x m l n s : a 1 6 = " h t t p : / / s c h e m a s . m i c r o s o f t . c o m / o f f i c e / d r a w i n g / 2 0 1 0 / m a i n "   i d = " { A 2 9 1 6 2 9 A - 9 F 7 C - 4 1 1 B - B B 9 9 - E 5 D 6 0 9 E B 9 E 7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 D e p a r t m e n t   o f   C S E 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8 9 4 5 D 3 0 A - 6 7 D 3 - 4 7 C 8 - 8 6 6 7 - 6 F 6 D C F 3 3 E 0 4 7 } " > < a 1 6 : c r e a t i o n I d   x m l n s : a 1 6 = " h t t p : / / s c h e m a s . m i c r o s o f t . c o m / o f f i c e / d r a w i n g / 2 0 1 0 / m a i n "   i d = " { F 5 E 8 5 E 1 D - B 2 7 8 - 4 2 1 8 - A 2 E D - F C D 2 A 0 8 7 4 0 C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9 C 7 B A C D 2 - A C 9 0 - 4 F 4 C - B 3 C A - 9 4 C D 6 D 8 D 6 F C 8 } "   t y p e = " s l i d e n u m " / > < a : e n d P a r a R P r   d i r t y = " 0 "   l a n g = " e n - U S " / > < / a : p > < / p : t x B o d y > < / p : s p > < / p : s p T r e e > < p : e x t L s t > < p : e x t   u r i = " { C 1 4 5 5 8 B 6 - 0 2 6 8 - 4 0 5 5 - A 4 0 5 - 7 4 0 8 1 2 5 3 D 1 5 F } " > < p 1 4 : c r e a t i o n I d   x m l n s : p 1 4 = " h t t p : / / s c h e m a s . m i c r o s o f t . c o m / o f f i c e / p o w e r p o i n t / 2 0 1 0 / m a i n "   v a l = " 1 6 3 6 6 9 8 7 3 3 3 3 7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1 2 F 3 2 1 A - D 3 0 F - 4 6 8 B - 9 7 7 9 - 2 3 E 9 7 9 C 1 E 7 5 7 } " > < a 1 6 : c r e a t i o n I d   x m l n s : a 1 6 = " h t t p : / / s c h e m a s . m i c r o s o f t . c o m / o f f i c e / d r a w i n g / 2 0 1 0 / m a i n "   i d = " { 9 6 5 6 7 D 3 3 - 7 B 2 4 - 4 1 2 3 - A D A 6 - A 3 D 7 6 A C 8 8 E 7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1 0 6 D C 1 0 7 - C A 3 A - 4 C F 8 - A 1 E 2 - 8 6 C 7 7 F D E 9 0 7 2 } " > < a 1 6 : c r e a t i o n I d   x m l n s : a 1 6 = " h t t p : / / s c h e m a s . m i c r o s o f t . c o m / o f f i c e / d r a w i n g / 2 0 1 0 / m a i n "   i d = " { 0 F C B F 3 5 C - 1 5 B B - 4 C C 6 - B D 3 3 - 8 1 4 9 2 5 1 0 4 6 6 B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5 7 2 0 0 "   y = " 1 6 0 0 2 0 0 " / > < a : e x t   c x = " 4 0 3 8 6 0 0 "   c y = " 4 5 2 5 9 6 2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2 8 0 0 " / > < / a : l v l 1 p P r > < a : l v l 2 p P r   l v l = " 1 " > < a : d e f R P r   d i r t y = " 0 "   l a n g = " e n - U S "   s z = " 2 4 0 0 " / > < / a : l v l 2 p P r > < a : l v l 3 p P r   l v l = " 2 " > < a : d e f R P r   d i r t y = " 0 "   l a n g = " e n - U S "   s z = " 2 0 0 0 " / > < / a : l v l 3 p P r > < a : l v l 4 p P r   l v l = " 3 " > < a : d e f R P r   d i r t y = " 0 "   l a n g = " e n - U S "   s z = " 1 8 0 0 " / > < / a : l v l 4 p P r > < a : l v l 5 p P r   l v l = " 4 " > < a : d e f R P r   d i r t y = " 0 "   l a n g = " e n - U S "   s z = " 1 8 0 0 " / > < / a : l v l 5 p P r > < a : l v l 6 p P r   l v l = " 5 " > < a : d e f R P r   d i r t y = " 0 "   l a n g = " e n - U S "   s z = " 1 8 0 0 " / > < / a : l v l 6 p P r > < a : l v l 7 p P r   l v l = " 6 " > < a : d e f R P r   d i r t y = " 0 "   l a n g = " e n - U S "   s z = " 1 8 0 0 " / > < / a : l v l 7 p P r > < a : l v l 8 p P r   l v l = " 7 " > < a : d e f R P r   d i r t y = " 0 "   l a n g = " e n - U S "   s z = " 1 8 0 0 " / > < / a : l v l 8 p P r > < a : l v l 9 p P r   l v l = " 8 " > < a : d e f R P r   d i r t y = " 0 "   l a n g = " e n - U S "   s z = " 1 8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3 7 6 9 3 C 2 2 - 8 8 A 8 - 4 E C B - 9 D 5 E - 9 1 1 9 3 B 1 C E 7 F B } " > < a 1 6 : c r e a t i o n I d   x m l n s : a 1 6 = " h t t p : / / s c h e m a s . m i c r o s o f t . c o m / o f f i c e / d r a w i n g / 2 0 1 0 / m a i n "   i d = " { 3 8 0 B 4 E B 1 - C 7 E E - 4 A 4 B - 9 8 F 2 - 4 F D F 9 C 9 B 0 4 B 3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6 4 8 2 0 0 "   y = " 1 6 0 0 2 0 0 " / > < a : e x t   c x = " 4 0 3 8 6 0 0 "   c y = " 4 5 2 5 9 6 2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2 8 0 0 " / > < / a : l v l 1 p P r > < a : l v l 2 p P r   l v l = " 1 " > < a : d e f R P r   d i r t y = " 0 "   l a n g = " e n - U S "   s z = " 2 4 0 0 " / > < / a : l v l 2 p P r > < a : l v l 3 p P r   l v l = " 2 " > < a : d e f R P r   d i r t y = " 0 "   l a n g = " e n - U S "   s z = " 2 0 0 0 " / > < / a : l v l 3 p P r > < a : l v l 4 p P r   l v l = " 3 " > < a : d e f R P r   d i r t y = " 0 "   l a n g = " e n - U S "   s z = " 1 8 0 0 " / > < / a : l v l 4 p P r > < a : l v l 5 p P r   l v l = " 4 " > < a : d e f R P r   d i r t y = " 0 "   l a n g = " e n - U S "   s z = " 1 8 0 0 " / > < / a : l v l 5 p P r > < a : l v l 6 p P r   l v l = " 5 " > < a : d e f R P r   d i r t y = " 0 "   l a n g = " e n - U S "   s z = " 1 8 0 0 " / > < / a : l v l 6 p P r > < a : l v l 7 p P r   l v l = " 6 " > < a : d e f R P r   d i r t y = " 0 "   l a n g = " e n - U S "   s z = " 1 8 0 0 " / > < / a : l v l 7 p P r > < a : l v l 8 p P r   l v l = " 7 " > < a : d e f R P r   d i r t y = " 0 "   l a n g = " e n - U S "   s z = " 1 8 0 0 " / > < / a : l v l 8 p P r > < a : l v l 9 p P r   l v l = " 8 " > < a : d e f R P r   d i r t y = " 0 "   l a n g = " e n - U S "   s z = " 1 8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D 5 2 5 F E 5 8 - 7 6 6 6 - 4 8 1 C - 8 E B 9 - 3 0 1 1 E C C 6 9 3 7 4 } " > < a 1 6 : c r e a t i o n I d   x m l n s : a 1 6 = " h t t p : / / s c h e m a s . m i c r o s o f t . c o m / o f f i c e / d r a w i n g / 2 0 1 0 / m a i n "   i d = " { B D 9 D 5 C E 6 - 5 3 D 0 - 4 1 F 1 - 9 0 2 2 - 8 7 8 E 9 A B 4 3 D 6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A E 6 7 1 B D E - 8 3 F B - 4 E 7 4 - A 8 A 4 - B 0 F 9 A 0 7 8 8 9 B 0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9 5 B 5 A 3 2 5 - A 3 2 F - 4 F 5 5 - A 8 6 C - F 4 9 2 8 A 5 7 5 E 5 6 } " > < a 1 6 : c r e a t i o n I d   x m l n s : a 1 6 = " h t t p : / / s c h e m a s . m i c r o s o f t . c o m / o f f i c e / d r a w i n g / 2 0 1 0 / m a i n "   i d = " { 1 B 9 A D A 7 4 - 3 8 F 7 - 4 E C 1 - A A 3 0 - 1 B D 8 A E 7 D 2 7 B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 D e p a r t m e n t   o f   C S E < / a : t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0 1 5 8 E 6 D 2 - 9 B 5 C - 4 C C D - 9 2 0 9 - 0 1 6 8 5 0 0 0 9 D 9 1 } " > < a 1 6 : c r e a t i o n I d   x m l n s : a 1 6 = " h t t p : / / s c h e m a s . m i c r o s o f t . c o m / o f f i c e / d r a w i n g / 2 0 1 0 / m a i n "   i d = " { E 6 A 7 B 1 7 F - 3 3 0 2 - 4 0 8 C - 9 F 7 F - C A 5 A 5 C 0 7 D F 4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0 0 1 A 5 D 4 F - C 9 4 7 - 4 7 1 C - 9 3 0 7 - 7 7 1 5 A 5 3 C 0 6 E 8 } "   t y p e = " s l i d e n u m " / > < a : e n d P a r a R P r   d i r t y = " 0 "   l a n g = " e n - U S " / > < / a : p > < / p : t x B o d y > < / p : s p > < / p : s p T r e e > < p : e x t L s t > < p : e x t   u r i = " { 4 2 D 1 D A 1 7 - 7 4 1 C - 4 7 1 7 - A 8 C 2 - 0 B 7 A E 2 9 B 9 D B 5 } " > < p 1 4 : c r e a t i o n I d   x m l n s : p 1 4 = " h t t p : / / s c h e m a s . m i c r o s o f t . c o m / o f f i c e / p o w e r p o i n t / 2 0 1 0 / m a i n "   v a l = " 1 6 3 6 6 9 8 7 3 3 3 4 0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D B B 8 8 F A - 4 F 6 8 - 4 C F 2 - 8 D D 5 - F 4 1 F 3 6 6 0 1 B 3 1 } " > < a 1 6 : c r e a t i o n I d   x m l n s : a 1 6 = " h t t p : / / s c h e m a s . m i c r o s o f t . c o m / o f f i c e / d r a w i n g / 2 0 1 0 / m a i n "   i d = " { 7 6 6 B E 0 9 A - C 7 4 5 - 4 E 4 A - A 6 2 4 - 0 7 1 F 8 3 C 9 4 7 7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D 8 D 1 3 4 D A - 9 9 C C - 4 0 7 D - 9 3 8 2 - A 0 5 F D 2 B 6 C E D 3 } " > < a 1 6 : c r e a t i o n I d   x m l n s : a 1 6 = " h t t p : / / s c h e m a s . m i c r o s o f t . c o m / o f f i c e / d r a w i n g / 2 0 1 0 / m a i n "   i d = " { 7 C 7 8 3 9 A 4 - 9 1 C 2 - 4 A 6 9 - B 3 0 8 - 0 A F D B 7 1 0 E A B A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5 7 2 0 0 "   y = " 1 5 3 5 1 1 3 " / > < a : e x t   c x = " 4 0 4 0 1 8 7 "   c y = " 6 3 9 7 6 2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i n d e n t = " 0 "   l v l = " 0 "   m a r L = " 0 " > < a : b u N o n e / > < a : d e f R P r   b = " 1 "   d i r t y = " 0 "   l a n g = " e n - U S "   s z = " 2 4 0 0 "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2 1 1 8 D 7 0 0 - 5 7 3 9 - 4 2 0 5 - B E F 7 - B 4 4 1 3 3 1 9 2 9 2 4 } " > < a 1 6 : c r e a t i o n I d   x m l n s : a 1 6 = " h t t p : / / s c h e m a s . m i c r o s o f t . c o m / o f f i c e / d r a w i n g / 2 0 1 0 / m a i n "   i d = " { 7 E 5 0 F 5 E 8 - B F 0 A - 4 C 2 9 - 9 B 4 1 - 5 B D D A 9 7 B 4 0 2 D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5 7 2 0 0 "   y = " 2 1 7 4 8 7 5 " / > < a : e x t   c x = " 4 0 4 0 1 8 7 "   c y = " 3 9 5 1 2 8 8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2 4 0 0 " / > < / a : l v l 1 p P r > < a : l v l 2 p P r   l v l = " 1 " > < a : d e f R P r   d i r t y = " 0 "   l a n g = " e n - U S "   s z = " 2 0 0 0 " / > < / a : l v l 2 p P r > < a : l v l 3 p P r   l v l = " 2 " > < a : d e f R P r   d i r t y = " 0 "   l a n g = " e n - U S "   s z = " 1 8 0 0 " / > < / a : l v l 3 p P r > < a : l v l 4 p P r   l v l = " 3 " > < a : d e f R P r   d i r t y = " 0 "   l a n g = " e n - U S "   s z = " 1 6 0 0 " / > < / a : l v l 4 p P r > < a : l v l 5 p P r   l v l = " 4 " > < a : d e f R P r   d i r t y = " 0 "   l a n g = " e n - U S "   s z = " 1 6 0 0 " / > < / a : l v l 5 p P r > < a : l v l 6 p P r   l v l = " 5 " > < a : d e f R P r   d i r t y = " 0 "   l a n g = " e n - U S "   s z = " 1 6 0 0 " / > < / a : l v l 6 p P r > < a : l v l 7 p P r   l v l = " 6 " > < a : d e f R P r   d i r t y = " 0 "   l a n g = " e n - U S "   s z = " 1 6 0 0 " / > < / a : l v l 7 p P r > < a : l v l 8 p P r   l v l = " 7 " > < a : d e f R P r   d i r t y = " 0 "   l a n g = " e n - U S "   s z = " 1 6 0 0 " / > < / a : l v l 8 p P r > < a : l v l 9 p P r   l v l = " 8 " > < a : d e f R P r   d i r t y = " 0 "   l a n g = " e n - U S "   s z = " 1 6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e x t   P l a c e h o l d e r   4 " > < a : e x t L s t > < a : e x t   u r i = " { F 9 E 8 1 9 C 5 - A F E A - 4 C 1 3 - 8 A 8 2 - 1 1 5 7 3 C 9 6 0 8 E 1 } " > < a 1 6 : c r e a t i o n I d   x m l n s : a 1 6 = " h t t p : / / s c h e m a s . m i c r o s o f t . c o m / o f f i c e / d r a w i n g / 2 0 1 0 / m a i n "   i d = " { 4 F 4 2 3 E 3 4 - B 6 9 D - 4 1 2 3 - 8 8 6 B - 7 D 2 B 7 0 5 E F 8 8 B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6 4 5 0 2 5 "   y = " 1 5 3 5 1 1 3 " / > < a : e x t   c x = " 4 0 4 1 7 7 4 "   c y = " 6 3 9 7 6 2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i n d e n t = " 0 "   l v l = " 0 "   m a r L = " 0 " > < a : b u N o n e / > < a : d e f R P r   b = " 1 "   d i r t y = " 0 "   l a n g = " e n - U S "   s z = " 2 4 0 0 "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C o n t e n t   P l a c e h o l d e r   5 " > < a : e x t L s t > < a : e x t   u r i = " { F 8 E 1 3 E C 0 - 1 1 7 7 - 4 F 7 1 - 9 5 0 6 - 7 1 5 8 4 9 9 0 E F D E } " > < a 1 6 : c r e a t i o n I d   x m l n s : a 1 6 = " h t t p : / / s c h e m a s . m i c r o s o f t . c o m / o f f i c e / d r a w i n g / 2 0 1 0 / m a i n "   i d = " { E 9 B B 1 3 E 0 - 5 7 5 7 - 4 6 D 9 - 9 4 2 B - F 3 2 E 4 4 C 0 3 3 4 2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6 4 5 0 2 5 "   y = " 2 1 7 4 8 7 5 " / > < a : e x t   c x = " 4 0 4 1 7 7 4 "   c y = " 3 9 5 1 2 8 8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2 4 0 0 " / > < / a : l v l 1 p P r > < a : l v l 2 p P r   l v l = " 1 " > < a : d e f R P r   d i r t y = " 0 "   l a n g = " e n - U S "   s z = " 2 0 0 0 " / > < / a : l v l 2 p P r > < a : l v l 3 p P r   l v l = " 2 " > < a : d e f R P r   d i r t y = " 0 "   l a n g = " e n - U S "   s z = " 1 8 0 0 " / > < / a : l v l 3 p P r > < a : l v l 4 p P r   l v l = " 3 " > < a : d e f R P r   d i r t y = " 0 "   l a n g = " e n - U S "   s z = " 1 6 0 0 " / > < / a : l v l 4 p P r > < a : l v l 5 p P r   l v l = " 4 " > < a : d e f R P r   d i r t y = " 0 "   l a n g = " e n - U S "   s z = " 1 6 0 0 " / > < / a : l v l 5 p P r > < a : l v l 6 p P r   l v l = " 5 " > < a : d e f R P r   d i r t y = " 0 "   l a n g = " e n - U S "   s z = " 1 6 0 0 " / > < / a : l v l 6 p P r > < a : l v l 7 p P r   l v l = " 6 " > < a : d e f R P r   d i r t y = " 0 "   l a n g = " e n - U S "   s z = " 1 6 0 0 " / > < / a : l v l 7 p P r > < a : l v l 8 p P r   l v l = " 7 " > < a : d e f R P r   d i r t y = " 0 "   l a n g = " e n - U S "   s z = " 1 6 0 0 " / > < / a : l v l 8 p P r > < a : l v l 9 p P r   l v l = " 8 " > < a : d e f R P r   d i r t y = " 0 "   l a n g = " e n - U S "   s z = " 1 6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D a t e   P l a c e h o l d e r   6 " > < a : e x t L s t > < a : e x t   u r i = " { F 4 D F E C 4 5 - 3 B 7 A - 4 0 8 4 - A 7 A E - 2 8 3 9 5 1 D A B 8 C A } " > < a 1 6 : c r e a t i o n I d   x m l n s : a 1 6 = " h t t p : / / s c h e m a s . m i c r o s o f t . c o m / o f f i c e / d r a w i n g / 2 0 1 0 / m a i n "   i d = " { A A 7 8 0 B 7 1 - 5 6 9 7 - 4 2 0 D - 8 E 4 3 - E 6 B 9 3 9 B D 0 4 8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8 4 3 B 7 C A 3 - 8 9 E 7 - 4 5 1 0 - B 3 3 D - 5 1 3 8 0 4 7 A 4 6 E 9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8 "   n a m e = " F o o t e r   P l a c e h o l d e r   7 " > < a : e x t L s t > < a : e x t   u r i = " { B 5 C 7 3 D C 2 - 1 8 7 4 - 4 C 9 A - 8 C 1 5 - 1 F D A 5 C 2 9 D C 6 2 } " > < a 1 6 : c r e a t i o n I d   x m l n s : a 1 6 = " h t t p : / / s c h e m a s . m i c r o s o f t . c o m / o f f i c e / d r a w i n g / 2 0 1 0 / m a i n "   i d = " { 0 A D 0 D 0 A 5 - 5 1 F 5 - 4 6 7 F - 9 2 F D - 5 E 4 7 7 B 9 8 2 8 A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 D e p a r t m e n t   o f   C S E < / a : t > < / a : r > < a : e n d P a r a R P r   d i r t y = " 0 "   l a n g = " e n - U S " / > < / a : p > < / p : t x B o d y > < / p : s p > < p : s p > < p : n v S p P r > < p : c N v P r   i d = " 9 "   n a m e = " S l i d e   N u m b e r   P l a c e h o l d e r   8 " > < a : e x t L s t > < a : e x t   u r i = " { B 8 2 3 8 D B C - 3 3 5 F - 4 A D 6 - 9 B F 5 - B C F 2 3 6 E 9 3 F 3 7 } " > < a 1 6 : c r e a t i o n I d   x m l n s : a 1 6 = " h t t p : / / s c h e m a s . m i c r o s o f t . c o m / o f f i c e / d r a w i n g / 2 0 1 0 / m a i n "   i d = " { 2 6 0 0 2 8 3 D - 2 5 9 2 - 4 5 8 C - 8 B 9 4 - A B B 0 1 5 8 F A 1 A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8 D B 7 3 A 6 B - 9 9 F 5 - 4 7 1 8 - A E 6 6 - 0 A A F C 5 8 C 7 F 9 4 } "   t y p e = " s l i d e n u m " / > < a : e n d P a r a R P r   d i r t y = " 0 "   l a n g = " e n - U S " / > < / a : p > < / p : t x B o d y > < / p : s p > < / p : s p T r e e > < p : e x t L s t > < p : e x t   u r i = " { F B B 7 8 6 2 B - 2 0 8 A - 4 3 6 2 - 8 B 0 6 - 5 2 9 3 4 4 A 9 7 A F 4 } " > < p 1 4 : c r e a t i o n I d   x m l n s : p 1 4 = " h t t p : / / s c h e m a s . m i c r o s o f t . c o m / o f f i c e / p o w e r p o i n t / 2 0 1 0 / m a i n "   v a l = " 1 6 3 6 6 9 8 7 3 3 3 4 2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6 8 5 4 3 7 4 - 2 B 1 B - 4 F A 4 - A 1 9 F - 7 4 9 8 0 5 C 3 A F 2 6 } " > < a 1 6 : c r e a t i o n I d   x m l n s : a 1 6 = " h t t p : / / s c h e m a s . m i c r o s o f t . c o m / o f f i c e / d r a w i n g / 2 0 1 0 / m a i n "   i d = " { 9 B 9 3 6 1 9 E - 5 E 4 6 - 4 C 3 B - B 9 0 4 - 2 6 0 C 1 B B A 6 9 E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D a t e   P l a c e h o l d e r   2 " > < a : e x t L s t > < a : e x t   u r i = " { 0 4 9 4 8 D 6 F - 6 4 4 2 - 4 D 7 B - 9 D E D - C D 6 3 7 8 A 8 6 9 C C } " > < a 1 6 : c r e a t i o n I d   x m l n s : a 1 6 = " h t t p : / / s c h e m a s . m i c r o s o f t . c o m / o f f i c e / d r a w i n g / 2 0 1 0 / m a i n "   i d = " { C 5 8 1 C 1 8 A - 7 6 D 7 - 4 C 0 B - A 6 D 8 - 1 F A 4 2 A 7 0 6 8 E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8 7 8 1 3 2 7 1 - 6 1 7 2 - 4 3 3 3 - 9 F 2 F - 2 0 F 5 7 7 1 9 D 3 3 1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4 "   n a m e = " F o o t e r   P l a c e h o l d e r   3 " > < a : e x t L s t > < a : e x t   u r i = " { 6 C 8 B 1 2 9 A - E D E 6 - 4 9 7 F - 9 E 9 E - 0 7 2 5 F E E 8 8 B D 3 } " > < a 1 6 : c r e a t i o n I d   x m l n s : a 1 6 = " h t t p : / / s c h e m a s . m i c r o s o f t . c o m / o f f i c e / d r a w i n g / 2 0 1 0 / m a i n "   i d = " { 0 5 3 5 A 2 B 0 - 6 D 5 0 - 4 5 7 0 - A 5 9 A - 4 8 5 3 9 E 9 7 9 0 B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 D e p a r t m e n t   o f   C S E < / a : t > < / a : r > < a : e n d P a r a R P r   d i r t y = " 0 "   l a n g = " e n - U S " / > < / a : p > < / p : t x B o d y > < / p : s p > < p : s p > < p : n v S p P r > < p : c N v P r   i d = " 5 "   n a m e = " S l i d e   N u m b e r   P l a c e h o l d e r   4 " > < a : e x t L s t > < a : e x t   u r i = " { 9 6 8 9 7 8 C 8 - C 1 9 6 - 4 7 9 E - 8 B 0 A - 9 6 A 5 8 5 F C 7 7 A 6 } " > < a 1 6 : c r e a t i o n I d   x m l n s : a 1 6 = " h t t p : / / s c h e m a s . m i c r o s o f t . c o m / o f f i c e / d r a w i n g / 2 0 1 0 / m a i n "   i d = " { 9 B C 8 B 6 A 7 - 6 4 A 0 - 4 8 4 D - A 8 6 7 - 5 B B C 2 9 5 F 6 6 A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4 E F 2 E 0 C 9 - 6 D 6 9 - 4 F 5 7 - 8 2 0 7 - 8 8 D 1 1 9 0 7 1 1 2 5 } "   t y p e = " s l i d e n u m " / > < a : e n d P a r a R P r   d i r t y = " 0 "   l a n g = " e n - U S " / > < / a : p > < / p : t x B o d y > < / p : s p > < / p : s p T r e e > < p : e x t L s t > < p : e x t   u r i = " { 7 F 8 A 3 D 1 A - 4 A 9 0 - 4 8 7 0 - 9 2 B 8 - 3 7 0 1 A C 0 8 1 A C 1 } " > < p 1 4 : c r e a t i o n I d   x m l n s : p 1 4 = " h t t p : / / s c h e m a s . m i c r o s o f t . c o m / o f f i c e / p o w e r p o i n t / 2 0 1 0 / m a i n "   v a l = " 1 6 3 6 6 9 8 7 3 3 3 4 5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1 " > < a : e x t L s t > < a : e x t   u r i = " { 4 6 D 9 7 6 8 A - 8 3 7 4 - 4 0 2 D - B E 2 6 - 6 7 2 1 E 6 2 8 3 5 0 E } " > < a 1 6 : c r e a t i o n I d   x m l n s : a 1 6 = " h t t p : / / s c h e m a s . m i c r o s o f t . c o m / o f f i c e / d r a w i n g / 2 0 1 0 / m a i n "   i d = " { 0 6 5 6 F C 6 8 - B F 2 B - 4 1 7 9 - A 9 6 1 - B D 2 9 9 1 7 0 A 5 7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A 6 5 6 6 B 2 C - 7 B 2 D - 4 3 3 B - A 7 E B - 8 B 0 7 A B 4 A B 0 8 8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3 5 E 1 C B 0 B - B E B E - 4 7 7 A - 9 7 A 0 - 6 1 E 8 9 3 7 0 6 4 E F } " > < a 1 6 : c r e a t i o n I d   x m l n s : a 1 6 = " h t t p : / / s c h e m a s . m i c r o s o f t . c o m / o f f i c e / d r a w i n g / 2 0 1 0 / m a i n "   i d = " { 5 2 B A B 0 F F - 9 C 0 8 - 4 D 9 D - A F F F - A F E 8 4 8 F 5 E 8 4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 D e p a r t m e n t   o f   C S E < / a : t > < / a : r > < a : e n d P a r a R P r   d i r t y = " 0 "   l a n g = " e n - U S " / > < / a : p > < / p : t x B o d y > < / p : s p > < p : s p > < p : n v S p P r > < p : c N v P r   i d = " 4 "   n a m e = " S l i d e   N u m b e r   P l a c e h o l d e r   3 " > < a : e x t L s t > < a : e x t   u r i = " { 0 5 D F B 6 9 F - 2 0 5 A - 4 2 5 0 - 9 8 F B - B 3 9 0 2 7 D 4 A D A 8 } " > < a 1 6 : c r e a t i o n I d   x m l n s : a 1 6 = " h t t p : / / s c h e m a s . m i c r o s o f t . c o m / o f f i c e / d r a w i n g / 2 0 1 0 / m a i n "   i d = " { E 6 B B 3 1 5 9 - F 9 3 3 - 4 E 1 F - A A 0 B - 8 D 4 3 1 C 4 6 A 8 A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4 F F D 6 C B 3 - 4 D 8 8 - 4 E E 3 - 9 D B 3 - 5 5 D 7 C 0 B 6 7 1 2 1 } "   t y p e = " s l i d e n u m " / > < a : e n d P a r a R P r   d i r t y = " 0 "   l a n g = " e n - U S " / > < / a : p > < / p : t x B o d y > < / p : s p > < / p : s p T r e e > < p : e x t L s t > < p : e x t   u r i = " { 4 A 2 3 8 E 6 C - 6 2 0 1 - 4 C 7 B - B 9 7 4 - 4 F 3 E 2 E 2 1 A B D F } " > < p 1 4 : c r e a t i o n I d   x m l n s : p 1 4 = " h t t p : / / s c h e m a s . m i c r o s o f t . c o m / o f f i c e / p o w e r p o i n t / 2 0 1 0 / m a i n "   v a l = " 1 6 3 6 6 9 8 7 3 3 3 4 8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4 F 0 8 E F 6 - B A 8 9 - 4 F 9 6 - B C E 0 - C A 2 8 9 8 C 8 E 6 8 C } " > < a 1 6 : c r e a t i o n I d   x m l n s : a 1 6 = " h t t p : / / s c h e m a s . m i c r o s o f t . c o m / o f f i c e / d r a w i n g / 2 0 1 0 / m a i n "   i d = " { 1 E 4 F 2 1 D 9 - 4 A 7 F - 4 C 4 2 - B 7 D 2 - 9 3 E A 9 1 0 C 5 6 A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"   y = " 2 7 3 0 5 0 " / > < a : e x t   c x = " 3 0 0 8 3 1 3 "   c y = " 1 1 6 2 0 5 0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a l g n = " l "   l v l = " 0 " > < a : d e f R P r   b = " 1 "   d i r t y = " 0 "   l a n g = " e n - U S "   s z = " 2 0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0 0 8 0 C 4 B A - 0 8 9 0 - 4 7 2 A - A A 5 3 - F 8 5 0 1 3 7 4 9 4 A F } " > < a 1 6 : c r e a t i o n I d   x m l n s : a 1 6 = " h t t p : / / s c h e m a s . m i c r o s o f t . c o m / o f f i c e / d r a w i n g / 2 0 1 0 / m a i n "   i d = " { 3 F 9 9 1 C 0 E - 0 1 F C - 4 0 4 B - 9 0 D 8 - C 3 A 7 A C D 5 6 1 B 3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3 5 7 5 0 5 0 "   y = " 2 7 3 0 5 0 " / > < a : e x t   c x = " 5 1 1 1 7 4 9 "   c y = " 5 8 5 3 1 1 2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3 2 0 0 " / > < / a : l v l 1 p P r > < a : l v l 2 p P r   l v l = " 1 " > < a : d e f R P r   d i r t y = " 0 "   l a n g = " e n - U S "   s z = " 2 8 0 0 " / > < / a : l v l 2 p P r > < a : l v l 3 p P r   l v l = " 2 " > < a : d e f R P r   d i r t y = " 0 "   l a n g = " e n - U S "   s z = " 2 4 0 0 " / > < / a : l v l 3 p P r > < a : l v l 4 p P r   l v l = " 3 " > < a : d e f R P r   d i r t y = " 0 "   l a n g = " e n - U S "   s z = " 2 0 0 0 " / > < / a : l v l 4 p P r > < a : l v l 5 p P r   l v l = " 4 " > < a : d e f R P r   d i r t y = " 0 "   l a n g = " e n - U S "   s z = " 2 0 0 0 " / > < / a : l v l 5 p P r > < a : l v l 6 p P r   l v l = " 5 " > < a : d e f R P r   d i r t y = " 0 "   l a n g = " e n - U S "   s z = " 2 0 0 0 " / > < / a : l v l 6 p P r > < a : l v l 7 p P r   l v l = " 6 " > < a : d e f R P r   d i r t y = " 0 "   l a n g = " e n - U S "   s z = " 2 0 0 0 " / > < / a : l v l 7 p P r > < a : l v l 8 p P r   l v l = " 7 " > < a : d e f R P r   d i r t y = " 0 "   l a n g = " e n - U S "   s z = " 2 0 0 0 " / > < / a : l v l 8 p P r > < a : l v l 9 p P r   l v l = " 8 " > < a : d e f R P r   d i r t y = " 0 "   l a n g = " e n - U S "   s z = " 2 0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F 1 8 D B A A 4 - A C F E - 4 A 2 9 - 8 9 D 4 - F 7 6 1 8 9 1 4 3 9 A 7 } " > < a 1 6 : c r e a t i o n I d   x m l n s : a 1 6 = " h t t p : / / s c h e m a s . m i c r o s o f t . c o m / o f f i c e / d r a w i n g / 2 0 1 0 / m a i n "   i d = " { 9 0 7 B 6 B 7 F - B 1 B 6 - 4 8 8 0 - 9 4 6 5 - 6 7 E A 0 8 5 B 3 F E 4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5 7 2 0 0 "   y = " 1 4 3 5 0 9 9 " / > < a : e x t   c x = " 3 0 0 8 3 1 3 "   c y = " 4 6 9 1 0 6 3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1 4 0 0 " /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3 8 6 0 5 A A 7 - 3 C 4 0 - 4 E 4 F - 8 5 F 9 - F 2 A C 4 7 0 5 A B E 9 } " > < a 1 6 : c r e a t i o n I d   x m l n s : a 1 6 = " h t t p : / / s c h e m a s . m i c r o s o f t . c o m / o f f i c e / d r a w i n g / 2 0 1 0 / m a i n "   i d = " { 6 0 6 A 1 1 4 4 - A 7 7 9 - 4 F 9 F - B 5 F 3 - 1 0 2 4 D F C 9 5 C 9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D 4 A E B D F 4 - D 1 0 B - 4 D 0 B - B 0 0 2 - 8 C 0 1 C E 2 4 7 3 D 0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0 7 3 6 4 1 6 5 - D A 5 8 - 4 A B C - 9 C 7 A - 5 1 3 D 9 6 4 5 5 5 9 5 } " > < a 1 6 : c r e a t i o n I d   x m l n s : a 1 6 = " h t t p : / / s c h e m a s . m i c r o s o f t . c o m / o f f i c e / d r a w i n g / 2 0 1 0 / m a i n "   i d = " { 6 1 D D C 1 8 1 - B D 5 7 - 4 9 0 2 - B A 4 0 - 7 D 0 9 7 6 7 8 6 C 7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 D e p a r t m e n t   o f   C S E < / a : t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1 F 8 3 6 2 2 E - 7 A A 6 - 4 C 1 1 - A F 9 C - F 3 1 8 D E 8 9 D F F 2 } " > < a 1 6 : c r e a t i o n I d   x m l n s : a 1 6 = " h t t p : / / s c h e m a s . m i c r o s o f t . c o m / o f f i c e / d r a w i n g / 2 0 1 0 / m a i n "   i d = " { 3 5 F 2 B F 2 5 - 5 5 9 A - 4 9 9 1 - A A 9 7 - F 7 4 9 D D 7 A 6 1 2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0 3 6 6 1 1 9 8 - B E E B - 4 3 5 2 - 8 D 2 B - 1 E F 5 0 C 2 F 2 0 1 A } "   t y p e = " s l i d e n u m " / > < a : e n d P a r a R P r   d i r t y = " 0 "   l a n g = " e n - U S " / > < / a : p > < / p : t x B o d y > < / p : s p > < / p : s p T r e e > < p : e x t L s t > < p : e x t   u r i = " { 2 D F F E 4 4 A - 9 B C 0 - 4 E 7 0 - B 8 C 6 - E 3 B 6 0 2 3 2 9 A B A } " > < p 1 4 : c r e a t i o n I d   x m l n s : p 1 4 = " h t t p : / / s c h e m a s . m i c r o s o f t . c o m / o f f i c e / p o w e r p o i n t / 2 0 1 0 / m a i n "   v a l = " 1 6 3 6 6 9 8 7 3 3 3 5 0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C 1 0 0 E 0 8 - 6 4 F 5 - 4 3 6 D - A 2 D 2 - C C 8 0 8 C D 9 2 A 4 A } " > < a 1 6 : c r e a t i o n I d   x m l n s : a 1 6 = " h t t p : / / s c h e m a s . m i c r o s o f t . c o m / o f f i c e / d r a w i n g / 2 0 1 0 / m a i n "   i d = " { A 7 4 4 D E D A - 4 5 D E - 4 3 3 B - B 4 C F - D 8 C 8 F 5 2 8 9 C 9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7 9 2 2 8 8 "   y = " 4 8 0 0 6 0 0 " / > < a : e x t   c x = " 5 4 8 6 4 0 0 "   c y = " 5 6 6 7 3 8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a l g n = " l "   l v l = " 0 " > < a : d e f R P r   b = " 1 "   d i r t y = " 0 "   l a n g = " e n - U S "   s z = " 2 0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5 4 3 B 5 F E D - F 4 1 D - 4 3 5 E - 9 F A 1 - 1 A C 2 9 9 0 1 4 7 7 4 } " > < a 1 6 : c r e a t i o n I d   x m l n s : a 1 6 = " h t t p : / / s c h e m a s . m i c r o s o f t . c o m / o f f i c e / d r a w i n g / 2 0 1 0 / m a i n "   i d = " { 5 7 9 9 9 8 E 0 - 2 3 8 0 - 4 D 3 E - A 6 5 A - 8 4 6 E D 2 6 5 9 7 F 5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1 7 9 2 2 8 8 "   y = " 6 1 2 7 7 5 " / > < a : e x t   c x = " 5 4 8 6 4 0 0 "   c y = " 4 1 1 4 8 0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3 2 0 0 " /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A 5 3 A 5 9 B 0 - D A 3 0 - 4 2 9 5 - 8 A B 0 - F 6 D 9 7 F 9 F A E 1 1 } " > < a 1 6 : c r e a t i o n I d   x m l n s : a 1 6 = " h t t p : / / s c h e m a s . m i c r o s o f t . c o m / o f f i c e / d r a w i n g / 2 0 1 0 / m a i n "   i d = " { 5 A 3 6 7 F 9 2 - 9 2 6 5 - 4 1 E 3 - B 8 D 6 - 6 8 E D 7 7 B C B F F E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1 7 9 2 2 8 8 "   y = " 5 3 6 7 3 3 7 " / > < a : e x t   c x = " 5 4 8 6 4 0 0 "   c y = " 8 0 4 8 6 2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1 4 0 0 " /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8 6 1 B 3 9 E 7 - 3 D 7 8 - 4 D E 9 - 9 9 2 1 - 0 E D 1 E B D 1 F 3 A C } " > < a 1 6 : c r e a t i o n I d   x m l n s : a 1 6 = " h t t p : / / s c h e m a s . m i c r o s o f t . c o m / o f f i c e / d r a w i n g / 2 0 1 0 / m a i n "   i d = " { 9 6 C E D 4 0 A - D F E 4 - 4 6 C E - B E 6 2 - C 9 2 2 7 A 4 1 5 C 3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A 0 6 7 8 5 0 F - B 3 0 9 - 4 2 7 0 - A D 4 E - 5 0 D B B 3 5 1 D 1 5 0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9 1 C D A 1 5 2 - A F C 6 - 4 6 D 8 - 8 C C 7 - A 4 8 6 9 7 8 1 3 1 9 E } " > < a 1 6 : c r e a t i o n I d   x m l n s : a 1 6 = " h t t p : / / s c h e m a s . m i c r o s o f t . c o m / o f f i c e / d r a w i n g / 2 0 1 0 / m a i n "   i d = " { 4 4 9 8 1 4 7 2 - 6 7 8 6 - 4 B F 9 - 8 1 F 4 - A B 6 5 E 5 E 4 1 B 7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 D e p a r t m e n t   o f   C S E < / a : t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D 6 9 F 6 E 2 4 - 3 A A B - 4 5 4 3 - 9 F 1 A - E F C 2 B B A 3 5 F 3 9 } " > < a 1 6 : c r e a t i o n I d   x m l n s : a 1 6 = " h t t p : / / s c h e m a s . m i c r o s o f t . c o m / o f f i c e / d r a w i n g / 2 0 1 0 / m a i n "   i d = " { 1 E F 8 0 0 9 8 - C D 0 B - 4 3 B 6 - 8 7 2 8 - 5 7 7 8 8 7 9 0 7 3 2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4 0 3 5 8 A A 6 - A 5 9 5 - 4 A D 6 - A 0 C 9 - 3 A C 8 3 1 8 3 C 7 0 8 } "   t y p e = " s l i d e n u m " / > < a : e n d P a r a R P r   d i r t y = " 0 "   l a n g = " e n - U S " / > < / a : p > < / p : t x B o d y > < / p : s p > < / p : s p T r e e > < p : e x t L s t > < p : e x t   u r i = " { B 6 E 2 F 7 B 3 - 6 0 4 8 - 4 D B 8 - 8 4 3 2 - 5 1 D 7 F 6 9 B 7 8 9 F } " > < p 1 4 : c r e a t i o n I d   x m l n s : p 1 4 = " h t t p : / / s c h e m a s . m i c r o s o f t . c o m / o f f i c e / p o w e r p o i n t / 2 0 1 0 / m a i n "   v a l = " 1 6 3 6 6 9 8 7 3 3 3 5 3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C C 6 4 8 4 B F - E 9 F 1 - 4 2 E B - B 5 9 6 - 4 E 6 D F 9 F D 3 E 9 F } " > < a 1 6 : c r e a t i o n I d   x m l n s : a 1 6 = " h t t p : / / s c h e m a s . m i c r o s o f t . c o m / o f f i c e / d r a w i n g / 2 0 1 0 / m a i n "   i d = " { F 5 4 4 F 9 B 4 - D 6 3 E - 4 8 3 B - A F C 6 - E 5 5 4 9 5 A D A 8 C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9 8 9 4 0 "   y = " 2 2 8 6 0 0 " / > < a : e x t   c x = " 8 2 2 9 6 0 0 "   c y = " 1 1 4 3 0 0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r m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E C 8 3 3 2 8 5 - B 6 9 9 - 4 D E 2 - B 3 D 5 - 9 F E 2 E E 1 9 1 7 F D } " > < a 1 6 : c r e a t i o n I d   x m l n s : a 1 6 = " h t t p : / / s c h e m a s . m i c r o s o f t . c o m / o f f i c e / d r a w i n g / 2 0 1 0 / m a i n "   i d = " { 4 D E A C 5 F 0 - F 6 D D - 4 F B 1 - A C B 3 - F C 6 9 A 5 C D 4 C 5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5 7 2 0 0 "   y = " 1 6 0 0 2 0 0 " / > < a : e x t   c x = " 8 2 2 9 6 0 0 "   c y = " 4 5 2 5 9 6 2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0 D D 7 5 A 4 C - 0 8 E 1 - 4 B 2 7 - 8 3 9 4 - 9 3 A E 2 C 7 A 2 7 4 0 } " > < a 1 6 : c r e a t i o n I d   x m l n s : a 1 6 = " h t t p : / / s c h e m a s . m i c r o s o f t . c o m / o f f i c e / d r a w i n g / 2 0 1 0 / m a i n "   i d = " { F D D 7 2 B 2 5 - 7 9 9 2 - 4 7 F 9 - 8 3 6 C - 2 C 0 6 6 2 E 3 B E B D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4 5 7 2 0 0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F 9 B E 9 9 7 3 - 7 4 0 D - 4 4 B 2 - A 1 F 9 - A 1 7 F 7 C 4 5 6 1 4 5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D C 9 1 6 8 F A - 1 1 8 B - 4 5 C 3 - A 1 4 2 - D 3 1 2 C 2 B 4 E D 2 6 } " > < a 1 6 : c r e a t i o n I d   x m l n s : a 1 6 = " h t t p : / / s c h e m a s . m i c r o s o f t . c o m / o f f i c e / d r a w i n g / 2 0 1 0 / m a i n "   i d = " { 3 1 5 4 2 0 E E - C F 9 A - 4 1 8 D - B 2 4 D - 1 3 A D A 9 F 4 D 8 9 5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1 2 4 2 0 0 "   y = " 6 3 5 6 3 5 0 " / > < a : e x t   c x = " 2 8 9 5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 D e p a r t m e n t   o f   C S E 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5 8 4 8 7 1 0 B - 8 D F F - 4 0 6 4 - A 9 8 5 - 8 0 4 F A 2 B 6 C F 4 5 } " > < a 1 6 : c r e a t i o n I d   x m l n s : a 1 6 = " h t t p : / / s c h e m a s . m i c r o s o f t . c o m / o f f i c e / d r a w i n g / 2 0 1 0 / m a i n "   i d = " { E 6 8 C F 0 A 9 - 6 5 2 4 - 4 D 9 A - 8 2 7 8 - 3 0 2 6 1 0 C C 9 E E 3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5 5 3 2 0 0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8 9 5 2 3 C D E - 9 D 2 E - 4 1 4 4 - B B E D - B D C 7 0 1 5 7 D 4 5 3 } "   t y p e = " s l i d e n u m " / > < a : e n d P a r a R P r   d i r t y = " 0 "   l a n g = " e n - U S " / > < / a : p > < / p : t x B o d y > < / p : s p > < p : s p > < p : n v S p P r > < p : c N v P r   i d = " 7 "   n a m e = " R e c t a n g l e   7 " > < a : e x t L s t > < a : e x t   u r i = " { B A 8 1 9 0 8 8 - 9 8 6 A - 4 0 D E - A 4 8 C - 5 7 8 0 1 5 B C F 7 7 1 } " > < a 1 6 : c r e a t i o n I d   x m l n s : a 1 6 = " h t t p : / / s c h e m a s . m i c r o s o f t . c o m / o f f i c e / d r a w i n g / 2 0 1 0 / m a i n "   i d = " { C 2 C E A A E 8 - E 2 0 5 - 4 8 F 6 - A C 9 7 - F C 5 5 F 6 E 5 1 B 9 9 } " / > < / a : e x t > < / a : e x t L s t > < / p : c N v P r > < p : c N v S p P r / > < p : n v P r   u s e r D r a w n = " 1 " / > < / p : n v S p P r > < p : s p P r > < a : x f r m   r o t = " 0 " > < a : o f f   x = " 2 9 8 9 4 0 "   y = " 1 7 7 1 4 3 " / > < a : e x t   c x = " 8 6 1 0 6 0 0 "   c y = " 6 5 5 3 2 0 0 " / > < / a : x f r m > < a : p r s t G e o m   p r s t = " r e c t " > < a : a v L s t / > < / a : p r s t G e o m > < a : n o F i l l /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8 "   n a m e = " S t r a i g h t   C o n n e c t o r   8 " > < a : e x t L s t > < a : e x t   u r i = " { 6 0 0 D E E B 8 - 2 D 7 D - 4 5 A 3 - 9 E 6 3 - 9 0 1 7 6 5 D 9 8 9 1 6 } " > < a 1 6 : c r e a t i o n I d   x m l n s : a 1 6 = " h t t p : / / s c h e m a s . m i c r o s o f t . c o m / o f f i c e / d r a w i n g / 2 0 1 0 / m a i n "   i d = " { 6 7 1 A B 9 E 2 - E A 7 2 - 4 6 5 D - 8 C C 4 - B D 6 0 E 9 1 D 4 E E 7 } " / > < / a : e x t > < / a : e x t L s t > < / p : c N v P r > < p : c N v C x n S p P r / > < p : n v P r / > < / p : n v C x n S p P r > < p : s p P r > < a : x f r m   r o t = " 0 " > < a : o f f   x = " 2 9 8 9 4 0 "   y = " 1 2 1 9 2 0 0 " / > < a : e x t   c x = " 8 6 1 0 6 0 0 "   c y = " 1 5 8 8 " / > < / a : x f r m > < a : p r s t G e o m   p r s t = " l i n e " > < a : a v L s t / > < / a : p r s t G e o m > < a : l n   w = " 2 5 4 0 0 " > < a : s o l i d F i l l > < a : s c h e m e C l r   v a l = " t x 2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h d r = " 0 " / > < p : t x S t y l e s > < p : t i t l e S t y l e > < a : l v l 1 p P r   a l g n = " c t r "   l v l = " 0 "   r t l = " f a l s e " > < a : s p c B e f > < a : s p c P c t   v a l = " 0 " / > < / a : s p c B e f > < a : b u N o n e / > < a : d e f R P r   d i r t y = " 0 "   l a n g = " e n - U S "   s z = " 4 4 0 0 " > < a : s o l i d F i l l > < a : s c h e m e C l r   v a l = " t x 1 " /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3 2 0 0 " > < a : s o l i d F i l l > < a : s c h e m e C l r   v a l = " t x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c t   v a l = " 2 0 0 0 0 " / > < / a : s p c B e f > < a : b u F o n t   t y p e f a c e = " A r i a l " / > < a : b u C h a r   c h a r = "  " / > < a : d e f R P r   d i r t y = " 0 "   l a n g = " e n - U S "   s z = " 2 8 0 0 " > < a : s o l i d F i l l > < a : s c h e m e C l r   v a l = " t x 1 " /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4 0 0 " > < a : s o l i d F i l l > < a : s c h e m e C l r   v a l = " t x 1 " /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c t   v a l = " 2 0 0 0 0 " / > < / a : s p c B e f > < a : b u F o n t   t y p e f a c e = " A r i a l " / > < a : b u C h a r   c h a r = " 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c t   v a l = " 2 0 0 0 0 " / > < / a : s p c B e f > < a : b u F o n t   t y p e f a c e = " A r i a l " / > < a : b u C h a r   c h a r = " �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A 0 9 A 5 F A - 2 B 7 3 - 4 1 A B - B D 7 B - F C C A C 9 A 7 1 0 B B } " > < a 1 6 : c r e a t i o n I d   x m l n s : a 1 6 = " h t t p : / / s c h e m a s . m i c r o s o f t . c o m / o f f i c e / d r a w i n g / 2 0 1 0 / m a i n "   i d = " { A E 4 5 7 0 0 D - 7 6 3 3 - 4 5 6 6 - 9 1 B C - 8 9 7 9 8 C 8 A 3 A 4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"   y = " 2 2 8 6 0 0 " / > < a : e x t   c x = " 8 2 2 9 6 0 0 "   c y = " 1 1 4 3 0 0 0 " / > < / a : x f r m > < / p : s p P r > < p : t x B o d y > < a : b o d y P r   r t l C o l = " 0 " / > < a : l s t S t y l e / > < a : p > < a : p P r   a l g n = " l " / > < a : r > < a : r P r   d i r t y = " 0 "   l a n g = " e n - U S " > < a : l a t i n   t y p e f a c e = " A r i a l " / > < / a : r P r > < a : t >   < / a : t > < / a : r > < a : e n d P a r a R P r   d i r t y = " 0 "   l a n g = " e n - U S " > < a : l a t i n   t y p e f a c e = " A r i a l " / > < / a : e n d P a r a R P r > < / a : p > < / p : t x B o d y > < / p : s p > < p : s p > < p : n v S p P r > < p : c N v P r   i d = " 3 "   n a m e = " C o n t e n t   P l a c e h o l d e r   2 " > < a : e x t L s t > < a : e x t   u r i = " { 0 0 D A 5 7 E 7 - 0 6 9 E - 4 9 7 D - 9 6 2 0 - 2 0 9 C 4 A 6 9 F 6 4 9 } " > < a 1 6 : c r e a t i o n I d   x m l n s : a 1 6 = " h t t p : / / s c h e m a s . m i c r o s o f t . c o m / o f f i c e / d r a w i n g / 2 0 1 0 / m a i n "   i d = " { 8 6 F 5 D D 6 D - 5 2 C E - 4 A 7 7 - 8 0 F A - C 8 C A C 3 0 F B 6 A E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6 0 9 6 0 0 "   y = " 1 6 0 0 2 0 0 " / > < a : e x t   c x = " 8 2 2 9 6 0 0 "   c y = " 4 5 2 5 9 6 2 " / > < / a : x f r m > < / p : s p P r > < p : t x B o d y > < a : b o d y P r   r t l C o l = " 0 " / > < a : l s t S t y l e / > < a : p > < a : p P r > < a : b u N o n e / > < / a : p P r > < a : r > < a : r P r   d i r t y = " 0 "   l a n g = " e n - U S " / > < a : t >  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7 7 2 4 B F 5 8 - 8 2 4 0 - 4 6 6 4 - 8 C 9 A - 1 4 E E 1 4 8 D E C 4 A } " > < a 1 6 : c r e a t i o n I d   x m l n s : a 1 6 = " h t t p : / / s c h e m a s . m i c r o s o f t . c o m / o f f i c e / d r a w i n g / 2 0 1 0 / m a i n "   i d = " { 3 5 B 8 4 A B 2 - 8 7 E 9 - 4 1 E 4 - 9 6 7 0 - 2 0 7 F 9 6 5 8 5 2 7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9 E F C 6 E 9 3 - 3 9 F B - 4 3 8 3 - B 8 5 5 - A 3 2 2 1 D 0 E A E 0 6 } "   t y p e = " d a t e t i m e 3 " > < a : t > 1 2   N o v e m b e r   2 0 2 1 < / a : t > < / a : f l d > < a : e n d P a r a R P r   b = " 1 "   d i r t y = " 0 "   l a n g = " e n - U S "   s z = " 1 6 0 0 " > < a : l a t i n   t y p e f a c e = " + m n - l t " / > < / a : e n d P a r a R P r > < / a : p > < / p : t x B o d y > < / p : s p > < p : s p > < p : n v S p P r > < p : c N v P r   i d = " 5 "   n a m e = " F o o t e r   P l a c e h o l d e r   4 " > < a : e x t L s t > < a : e x t   u r i = " { B 7 D 2 B 5 F C - D 5 0 E - 4 8 1 5 - 8 B A D - 7 8 7 1 A 9 3 C 6 A 3 F } " > < a 1 6 : c r e a t i o n I d   x m l n s : a 1 6 = " h t t p : / / s c h e m a s . m i c r o s o f t . c o m / o f f i c e / d r a w i n g / 2 0 1 0 / m a i n "   i d = " { 3 4 0 F 0 0 8 D - 3 A E D - 4 5 5 7 - A 4 F 4 - 6 B 6 6 B A 0 9 D C E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b = " 1 "   d i r t y = " 0 "   l a n g = " e n - U S "   s z = " 1 6 0 0 " > < a : l a t i n   t y p e f a c e = " + m n - l t " / > < / a : r P r > < a : t > D e p a r t m e n t   o f   < / a : t > < / a : r > < a : r > < a : r P r   b = " 1 "   d i r t y = " 0 "   e r r = " 1 "   l a n g = " e n - U S "   s z = " 1 6 0 0 " > < a : l a t i n   t y p e f a c e = " + m n - l t " / > < / a : r P r > < a : t > C S E < / a : t > < / a : r > < a : e n d P a r a R P r   b = " 1 "   d i r t y = " 0 "   e r r = " 1 "   l a n g = " e n - U S "   s z = " 1 6 0 0 " > < a : l a t i n   t y p e f a c e = " + m n - l t " / > < / a : e n d P a r a R P r > < / a : p > < / p : t x B o d y > < / p : s p > < p : s p > < p : n v S p P r > < p : c N v P r   i d = " 6 "   n a m e = " S l i d e   N u m b e r   P l a c e h o l d e r   5 " > < a : e x t L s t > < a : e x t   u r i = " { 9 9 C 3 2 8 0 1 - 8 C 1 1 - 4 E C 2 - B 2 8 2 - D B A F B 3 2 6 1 1 6 9 } " > < a 1 6 : c r e a t i o n I d   x m l n s : a 1 6 = " h t t p : / / s c h e m a s . m i c r o s o f t . c o m / o f f i c e / d r a w i n g / 2 0 1 0 / m a i n "   i d = " { F 8 4 4 4 4 A 8 - D F 6 9 - 4 C A D - A 9 5 D - A B A B 4 1 1 2 7 8 A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0 9 4 C 4 7 6 2 - 4 9 D 7 - 4 1 0 C - 8 8 1 E - 3 7 A 1 A 9 5 E 9 B B 0 } "   t y p e = " s l i d e n u m " / > < a : e n d P a r a R P r   d i r t y = " 0 "   l a n g = " e n - U S "   s z = " 1 6 0 0 " / > < / a : p > < / p : t x B o d y > < / p : s p > < p : s p > < p : n v S p P r > < p : c N v P r   i d = " 7 "   n a m e = " R e c t a n g l e   6 " > < a : e x t L s t > < a : e x t   u r i = " { E B A A 9 C 0 1 - A 8 2 B - 4 4 A C - A 8 C 8 - 5 9 7 A 7 2 2 E 0 B E A } " > < a 1 6 : c r e a t i o n I d   x m l n s : a 1 6 = " h t t p : / / s c h e m a s . m i c r o s o f t . c o m / o f f i c e / d r a w i n g / 2 0 1 0 / m a i n "   i d = " { 2 4 9 F 0 B 7 4 - 6 5 D 3 - 4 6 3 3 - B 5 6 A - C E 6 4 4 8 6 C F 8 0 9 } " / > < / a : e x t > < / a : e x t L s t > < / p : c N v P r > < p : c N v S p P r / > < p : n v P r / > < / p : n v S p P r > < p : s p P r > < a : x f r m   r o t = " 0 " > < a : o f f   x = " 1 4 6 4 9 7 3 "   y = " 1 8 5 1 7 6 4 " / > < a : e x t   c x = " 6 5 1 8 8 4 5 "   c y = " 9 4 4 6 7 0 " / > < / a : x f r m > < a : p r s t G e o m   p r s t = " r e c t " > < a : a v L s t / > < / a : p r s t G e o m > < / p : s p P r > < p : t x B o d y > < a : b o d y P r   r t l C o l = " 0 "   v e r t = " h o r z "   w r a p = " s q u a r e " > < a : s p A u t o F i t / > < / a : b o d y P r > < a : l s t S t y l e / > < a : p > < a : p P r   a l g n = " c t r " / > < a : r > < a : r P r   b = " 0 "   d i r t y = " 0 "   l a n g = " e n - U S "   s z = " 2 8 0 0 " > < a : l a t i n   t y p e f a c e = " R o b o t o " / > < / a : r P r > < a : t > R o b o t i c   P r o c e s s   A u t o m a t i o n < / a : t > < / a : r > < / a : p > < a : p > < a : p P r   a l g n = " c t r " / > < a : r > < a : r P r   b = " 0 "   d i r t y = " 0 "   l a n g = " e n - U S "   s z = " 2 8 0 0 " > < a : l a t i n   t y p e f a c e = " R o b o t o " / > < / a : r P r > < a : t > E x c e l   A u t o m a t i o n   U < / a : t > < / a : r > < a : r > < a : r P r   b = " 0 "   d i r t y = " 0 "   l a n g = " e n - U S "   s z = " 2 8 0 0 " > < a : l a t i n   t y p e f a c e = " R o b o t o " / > < / a : r P r > < a : t > s < / a : t > < / a : r > < a : r > < a : r P r   b = " 0 "   d i r t y = " 0 "   l a n g = " e n - U S "   s z = " 2 8 0 0 " > < a : l a t i n   t y p e f a c e = " R o b o t o " / > < / a : r P r > < a : t > i n g   < / a : t > < / a : r > < a : r > < a : r P r   b = " 0 "   d i r t y = " 0 "   l a n g = " e n - U S "   s z = " 2 8 0 0 " > < a : l a t i n   t y p e f a c e = " R o b o t o " / > < / a : r P r > < a : t > B l u e < / a : t > < / a : r > < a : r > < a : r P r   b = " 0 "   d i r t y = " 0 "   l a n g = " e n - U S "   s z = " 2 8 0 0 " > < a : l a t i n   t y p e f a c e = " R o b o t o " / > < / a : r P r > < a : t >   < / a : t > < / a : r > < a : r > < a : r P r   b = " 0 "   d i r t y = " 0 "   l a n g = " e n - U S "   s z = " 2 8 0 0 " > < a : l a t i n   t y p e f a c e = " R o b o t o " / > < / a : r P r > < a : t > P r i s < / a : t > < / a : r > < a : r > < a : r P r   b = " 0 "   d i r t y = " 0 "   l a n g = " e n - U S "   s z = " 2 8 0 0 " > < a : l a t i n   t y p e f a c e = " R o b o t o " / > < / a : r P r > < a : t > m < / a : t > < / a : r > < a : e n d P a r a R P r   b = " 0 "   d i r t y = " 0 "   l a n g = " e n - U S "   s z = " 2 8 0 0 " > < a : l a t i n   t y p e f a c e = " R o b o t o " / > < / a : e n d P a r a R P r > < / a : p > < / p : t x B o d y > < / p : s p > < p : s p > < p : n v S p P r > < p : c N v P r   i d = " 8 "   n a m e = " R e c t a n g l e   7 " > < a : e x t L s t > < a : e x t   u r i = " { 6 B F B 8 6 A F - A 0 F 5 - 4 5 A 4 - B 7 E D - 7 D A E 4 0 2 5 C 2 4 8 } " > < a 1 6 : c r e a t i o n I d   x m l n s : a 1 6 = " h t t p : / / s c h e m a s . m i c r o s o f t . c o m / o f f i c e / d r a w i n g / 2 0 1 0 / m a i n "   i d = " { 4 0 A 8 7 7 C D - A 2 9 C - 4 D 3 8 - B D 3 F - 7 4 8 7 8 C B C 0 7 4 A } " / > < / a : e x t > < / a : e x t L s t > < / p : c N v P r > < p : c N v S p P r / > < p : n v P r / > < / p : n v S p P r > < p : s p P r > < a : x f r m   r o t = " 0 " > < a : o f f   x = " 7 6 2 0 0 0 "   y = " 3 0 4 8 0 0 0 " / > < a : e x t   c x = " 6 4 0 0 8 0 0 "   c y = " 1 1 8 8 4 4 3 " / > < / a : x f r m > < a : p r s t G e o m   p r s t = " r e c t " > < a : a v L s t / > < / a : p r s t G e o m > < / p : s p P r > < p : t x B o d y > < a : b o d y P r   r t l C o l = " 0 "   v e r t = " h o r z "   w r a p = " s q u a r e " > < a : s p A u t o F i t / > < / a : b o d y P r > < a : l s t S t y l e / > < a : p > < a : p P r / > < a : r > < a : r P r   d i r t y = " 0 "   l a n g = " e n - U S " > < a : l a t i n   t y p e f a c e = " A r i a l " / > < / a : r P r > < a : t > P r o j e c t   S u p e r v i s o r :   D r .   P .   S a r d a r M a r a n < / a : t > < / a : r > < / a : p > < a : p > < a : p P r > < a : l n S p c > < a : s p c P c t   v a l = " 1 5 0 0 0 0 " / > < / a : l n S p c > < / a : p P r > < a : r > < a : r P r   d i r t y = " 0 "   l a n g = " e n - U S " > < a : l a t i n   t y p e f a c e = " A r i a l " / > < / a : r P r > < a : t > N a m e   o f   t h e   S t u d e n t :   M r .   A .   < / a : t > < / a : r > < a : r > < a : r P r   d i r t y = " 0 "   l a n g = " e n - U S " > < a : l a t i n   t y p e f a c e = " A r i a l " / > < / a : r P r > < a : t > R o h i t h < / a : t > < / a : r > < a : r > < a : r P r   d i r t y = " 0 "   l a n g = " e n - U S " > < a : l a t i n   t y p e f a c e = " A r i a l " / > < / a : r P r > < a : t > N a i d u < / a : t > < / a : r > < / a : p > < a : p > < a : p P r > < a : l n S p c > < a : s p c P c t   v a l = " 1 5 0 0 0 0 " / > < / a : l n S p c > < / a : p P r > < a : r > < a : r P r   d i r t y = " 0 "   l a n g = " e n - U S " > < a : l a t i n   t y p e f a c e = " A r i a l " / > < / a : r P r > < a : t > R e g i s t e r   N u m b e r :   3 8 1 1 0 0 2 2 < / a : t > < / a : r > < a : e n d P a r a R P r   d i r t y = " 0 "   l a n g = " e n - U S " > < a : l a t i n   t y p e f a c e = " A r i a l " / > < / a : e n d P a r a R P r > < / a : p > < / p : t x B o d y > < / p : s p > < p : p i c > < p : n v P i c P r > < p : c N v P r   d e s c r = " n e w   l e t t e r   h e a d   J u l y 3 0 _ 2 0 2 0 . p n g "   i d = " 9 "   n a m e = " P i c t u r e   8 " > < a : e x t L s t > < a : e x t   u r i = " { 0 9 1 3 3 B E 3 - B 7 E A - 4 E E D - 9 6 4 7 - 0 0 8 9 7 D 6 A C 4 7 F } " > < a 1 6 : c r e a t i o n I d   x m l n s : a 1 6 = " h t t p : / / s c h e m a s . m i c r o s o f t . c o m / o f f i c e / d r a w i n g / 2 0 1 0 / m a i n "   i d = " { A C D 3 8 F 1 9 - 5 A A 1 - 4 4 C 4 - A 8 D 7 - 3 E E 2 7 9 E B 9 E 5 2 } " / > < / a : e x t > < / a : e x t L s t > < / p : c N v P r > < p : c N v P i c P r /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2 2 8 6 0 0 "   y = " 1 " / > < a : e x t   c x = " 8 6 8 6 8 0 0 "   c y = " 1 7 5 2 5 9 9 " / > < / a : x f r m > < a : p r s t G e o m   p r s t = " r e c t " > < a : a v L s t / > < / a : p r s t G e o m > < a : n o F i l l / > < / p : s p P r > < / p : p i c > < / p : s p T r e e > < p : e x t L s t > < p : e x t   u r i = " { F D 8 8 C 1 3 2 - 3 7 E 1 - 4 B 2 8 - 9 A 0 B - 2 4 C 3 D 6 6 2 E A 7 C } " > < p 1 4 : c r e a t i o n I d   x m l n s : p 1 4 = " h t t p : / / s c h e m a s . m i c r o s o f t . c o m / o f f i c e / p o w e r p o i n t / 2 0 1 0 / m a i n "   v a l = " 1 6 3 6 6 9 8 7 3 3 3 6 6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7 9 A 4 A 0 B - 4 0 D F - 4 E F B - B E F 3 - 5 0 A D C 4 A 1 A 1 F A } " > < a 1 6 : c r e a t i o n I d   x m l n s : a 1 6 = " h t t p : / / s c h e m a s . m i c r o s o f t . c o m / o f f i c e / d r a w i n g / 2 0 1 0 / m a i n "   i d = " { 7 7 9 0 8 D 7 2 - C A 9 2 - 4 3 3 2 - 8 9 D D - 0 F 1 7 1 5 D 4 C 2 7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"   y = " 2 2 8 6 0 0 " / > < a : e x t   c x = " 8 2 2 9 6 0 0 "   c y = " 1 1 4 3 0 0 0 " / > < / a : x f r m > < / p : s p P r > < p : t x B o d y > < a : b o d y P r   r t l C o l = " 0 " / > < a : l s t S t y l e / > < a : p > < a : p P r   a l g n = " l " / > < a : r > < a : r P r   d i r t y = " 0 "   l a n g = " e n - U S " > < a : s o l i d F i l l > < a : s r g b C l r   v a l = " c 0 0 0 0 0 " / > < / a : s o l i d F i l l > < a : l a t i n   t y p e f a c e = " A r i a l " / > < / a : r P r > < a : t > P r e s e n t a t i o n   O u t l i n e < / a : t > < / a : r > < a : e n d P a r a R P r   d i r t y = " 0 "   l a n g = " e n - U S " > < a : s o l i d F i l l > < a : s r g b C l r   v a l = " c 0 0 0 0 0 " / > < / a : s o l i d F i l l > < a : l a t i n   t y p e f a c e = " A r i a l " / > < / a : e n d P a r a R P r > < / a : p > < / p : t x B o d y > < / p : s p > < p : s p > < p : n v S p P r > < p : c N v P r   i d = " 3 "   n a m e = " C o n t e n t   P l a c e h o l d e r   2 " > < a : e x t L s t > < a : e x t   u r i = " { F 9 5 2 E 6 4 2 - D 1 7 7 - 4 F B 2 - A 9 8 2 - 4 1 C 3 C 3 5 A 3 E 5 A } " > < a 1 6 : c r e a t i o n I d   x m l n s : a 1 6 = " h t t p : / / s c h e m a s . m i c r o s o f t . c o m / o f f i c e / d r a w i n g / 2 0 1 0 / m a i n "   i d = " { 8 F 7 7 D 8 C 0 - 7 9 B 5 - 4 2 D 8 - 9 A 4 A - E 0 C F B 3 2 5 4 C 6 3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6 0 9 6 0 0 "   y = " 1 6 0 0 2 0 0 " / > < a : e x t   c x = " 8 2 2 9 6 0 0 "   c y = " 4 5 2 5 9 6 2 " / > < / a : x f r m > < / p : s p P r > < p : t x B o d y > < a : b o d y P r   r t l C o l = " 0 " / > < a : l s t S t y l e / > < a : p > < a : p P r / > < a : r > < a : r P r   d i r t y = " 0 "   l a n g = " e n - U S "   s z = " 2 0 0 0 " > < a : l a t i n   t y p e f a c e = " A r i a l " / > < / a : r P r > < a : t > C o u r s e   C e r t i f i c a t e < / a : t > < / a : r > < / a : p > < a : p > < a : p P r / > < a : r > < a : r P r   d i r t y = " 0 "   l a n g = " e n - U S "   s z = " 2 0 0 0 " > < a : l a t i n   t y p e f a c e = " A r i a l " / > < / a : r P r > < a : t > I n t r o d u c t i o n < / a : t > < / a : r > < / a : p > < a : p > < a : p P r / > < a : r > < a : r P r   d i r t y = " 0 "   l a n g = " e n - U S "   s z = " 2 0 0 0 " > < a : l a t i n   t y p e f a c e = " A r i a l " / > < / a : r P r > < a : t > O b j e c t i v e s < / a : t > < / a : r > < / a : p > < a : p > < a : p P r / > < a : r > < a : r P r   d i r t y = " 0 "   l a n g = " e n - U S "   s z = " 2 0 0 0 " > < a : l a t i n   t y p e f a c e = " A r i a l " / > < / a : r P r > < a : t > S y s t e m   A r c h i t e c t u r e   /   I d e a t i o n   M a p < / a : t > < / a : r > < / a : p > < a : p > < a : p P r / > < a : r > < a : r P r   d i r t y = " 0 "   l a n g = " e n - U S "   s z = " 2 0 0 0 " > < a : l a t i n   t y p e f a c e = " A r i a l " / > < / a : r P r > < a : t > M o d u l e   I m p l e m e n t a t i o n < / a : t > < / a : r > < / a : p > < a : p > < a : p P r / > < a : r > < a : r P r   d i r t y = " 0 "   l a n g = " e n - U S "   s z = " 2 0 0 0 " > < a : l a t i n   t y p e f a c e = " A r i a l " / > < / a : r P r > < a : t > A p p l i c a t i o n   S n a p s h o t s < / a : t > < / a : r > < / a : p > < a : p > < a : p P r / > < a : r > < a : r P r   d i r t y = " 0 "   l a n g = " e n - U S "   s z = " 2 0 0 0 " > < a : l a t i n   t y p e f a c e = " A r i a l " / > < / a : r P r > < a : t > R e s u l t s   a n d   D i s c u s s i o n s < / a : t > < / a : r > < / a : p > < a : p > < a : p P r / > < a : r > < a : r P r   d i r t y = " 0 "   l a n g = " e n - U S "   s z = " 2 0 0 0 " > < a : l a t i n   t y p e f a c e = " A r i a l " / > < / a : r P r > < a : t > C o n c l u s i o n   & a m p ;   F u t u r e   w o r k < / a : t > < / a : r > < / a : p > < a : p > < a : p P r / > < a : r > < a : r P r   d i r t y = " 0 "   l a n g = " e n - U S "   s z = " 2 0 0 0 " > < a : l a t i n   t y p e f a c e = " A r i a l " / > < / a : r P r > < a : t > R e f e r e n c e s 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A 5 3 4 5 4 A D - 2 B 3 F - 4 7 F 3 - A A 8 E - C 7 F 2 4 F C 8 6 5 7 2 } " > < a 1 6 : c r e a t i o n I d   x m l n s : a 1 6 = " h t t p : / / s c h e m a s . m i c r o s o f t . c o m / o f f i c e / d r a w i n g / 2 0 1 0 / m a i n "   i d = " { 9 8 3 8 F 4 6 6 - A 0 F D - 4 D 0 3 - B E 5 3 - 4 1 3 8 2 B 5 F 3 1 2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6 6 8 7 4 9 C 0 - A D 3 B - 4 4 2 A - 9 5 F 6 - A C D 7 9 D A 7 1 6 8 4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E 5 5 F 3 4 6 A - 2 F D 3 - 4 0 F 2 - B 2 D 8 - B 6 1 B 8 3 9 E C F D C } " > < a 1 6 : c r e a t i o n I d   x m l n s : a 1 6 = " h t t p : / / s c h e m a s . m i c r o s o f t . c o m / o f f i c e / d r a w i n g / 2 0 1 0 / m a i n "   i d = " { F 0 B 3 C 5 D 2 - 0 7 2 E - 4 9 1 6 - 8 F 8 8 - 1 1 E 9 5 A F C 7 D D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 D e p a r t m e n t   o f   C S E 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3 7 8 7 9 A 6 7 - E 2 7 D - 4 2 2 D - A C B C - D 4 5 C C E E B E 4 9 6 } " > < a 1 6 : c r e a t i o n I d   x m l n s : a 1 6 = " h t t p : / / s c h e m a s . m i c r o s o f t . c o m / o f f i c e / d r a w i n g / 2 0 1 0 / m a i n "   i d = " { 0 8 3 7 4 7 F B - A B 9 5 - 4 8 8 5 - B C 4 6 - 4 4 6 2 4 E F 7 0 7 8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B 6 D B 9 2 4 9 - 1 F E 6 - 4 C 3 5 - B 4 0 2 - 6 B 1 B 1 6 9 0 2 6 C 0 } "   t y p e = " s l i d e n u m " / > < a : e n d P a r a R P r   d i r t y = " 0 "   l a n g = " e n - U S " / > < / a : p > < / p : t x B o d y > < / p : s p > < / p : s p T r e e > < p : e x t L s t > < p : e x t   u r i = " { 7 F 6 F 9 A C 1 - E 0 1 9 - 4 3 F 1 - 9 6 1 4 - 2 7 9 B 7 0 3 2 3 8 B E } " > < p 1 4 : c r e a t i o n I d   x m l n s : p 1 4 = " h t t p : / / s c h e m a s . m i c r o s o f t . c o m / o f f i c e / p o w e r p o i n t / 2 0 1 0 / m a i n "   v a l = " 1 6 3 6 6 9 8 7 3 3 3 6 9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9 B 1 B 9 E C - D A 2 2 - 4 D 3 B - 8 0 6 1 - E C B F 4 1 E A C 0 5 7 } " > < a 1 6 : c r e a t i o n I d   x m l n s : a 1 6 = " h t t p : / / s c h e m a s . m i c r o s o f t . c o m / o f f i c e / d r a w i n g / 2 0 1 0 / m a i n "   i d = " { A 7 9 5 C C C B - C 0 9 8 - 4 6 A B - 8 5 A F - 0 3 9 C 0 C B 7 6 1 D C } " / > < / a : e x t > < / a : e x t L s t > < / p : c N v P r > < p : c N v S p P r   t x B o x = " 1 " / > < p : n v P r / > < / p : n v S p P r > < p : s p P r > < a : x f r m   r o t = " 0 " > < a : o f f   x = " 5 3 3 4 0 0 "   y = " 3 8 1 0 0 0 " / > < a : e x t   c x = " 8 2 2 9 6 0 0 "   c y = " 6 5 5 6 3 8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r m A u t o f i t   f o n t S c a l e = " 9 2 5 0 0 "   l n S p c R e d u c t i o n = " 1 0 0 0 0 " / > < / a : b o d y P r > < a : l s t S t y l e > < a : l v l 1 p P r   a l g n = " c t r "   l v l = " 0 "   r t l = " f a l s e " > < a : s p c B e f > < a : s p c P c t   v a l = " 0 " / > < / a : s p c B e f > < a : b u N o n e / > < a : d e f R P r   d i r t y = " 0 "   l a n g = " e n - U S "   s z = " 4 4 0 0 " > < a : s o l i d F i l l > < a : s c h e m e C l r   v a l = " t x 1 " / > < / a : s o l i d F i l l > < a : l a t i n   t y p e f a c e = " + m j - l t " / > < / a : d e f R P r > < / a : l v l 1 p P r > < / a : l s t S t y l e > < a : p > < a : p P r   a l g n = " l " / > < a : r > < a : r P r   d i r t y = " 0 "   l a n g = " e n - U S " > < a : s o l i d F i l l > < a : s r g b C l r   v a l = " c 0 0 0 0 0 " / > < / a : s o l i d F i l l > < a : l a t i n   t y p e f a c e = " A r i a l " / > < / a : r P r > < a : t > C o u r s e   C e r t i f i c a t e < / a : t > < / a : r > < a : e n d P a r a R P r   d i r t y = " 0 "   l a n g = " e n - U S " > < a : s o l i d F i l l > < a : s r g b C l r   v a l = " c 0 0 0 0 0 " / > < / a : s o l i d F i l l > < a : l a t i n   t y p e f a c e = " A r i a l " / > < / a : e n d P a r a R P r > < / a : p > < / p : t x B o d y > < / p : s p > < p : s p > < p : n v S p P r > < p : c N v P r   i d = " 3 "   n a m e = " C o n t e n t   P l a c e h o l d e r   2 " > < a : e x t L s t > < a : e x t   u r i = " { 7 2 F A 8 0 E 7 - F E F 0 - 4 2 1 E - 8 5 6 D - 8 C 2 8 8 9 3 6 8 3 A 0 } " > < a 1 6 : c r e a t i o n I d   x m l n s : a 1 6 = " h t t p : / / s c h e m a s . m i c r o s o f t . c o m / o f f i c e / d r a w i n g / 2 0 1 0 / m a i n "   i d = " { B 7 5 F 1 0 E A - 1 B 7 D - 4 5 7 3 - 8 3 8 7 - 0 D F 6 9 4 C 8 5 B C 3 } " / > < / a : e x t > < / a : e x t L s t > < / p : c N v P r > < p : c N v S p P r   t x B o x = " 1 " / > < p : n v P r / > < / p : n v S p P r > < p : s p P r > < a : x f r m   r o t = " 0 " > < a : o f f   x = " 6 0 9 6 0 0 "   y = " 1 7 8 8 4 5 9 " / > < a : e x t   c x = " 8 0 0 1 0 0 0 "   c y = " 3 4 5 9 1 6 3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r m A u t o f i t / > < / a : b o d y P r > < a : l s t S t y l e > < a : l v l 1 p P r   a l g n = " l "   i n d e n t = " - 3 4 2 9 0 0 "   l v l = " 0 "   m a r L = " 3 4 2 9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3 2 0 0 " > < a : s o l i d F i l l > < a : s c h e m e C l r   v a l = " t x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c t   v a l = " 2 0 0 0 0 " / > < / a : s p c B e f > < a : b u F o n t   t y p e f a c e = " A r i a l " / > < a : b u C h a r   c h a r = "  " / > < a : d e f R P r   d i r t y = " 0 "   l a n g = " e n - U S "   s z = " 2 8 0 0 " > < a : s o l i d F i l l > < a : s c h e m e C l r   v a l = " t x 1 " /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4 0 0 " > < a : s o l i d F i l l > < a : s c h e m e C l r   v a l = " t x 1 " /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c t   v a l = " 2 0 0 0 0 " / > < / a : s p c B e f > < a : b u F o n t   t y p e f a c e = " A r i a l " / > < a : b u C h a r   c h a r = " 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c t   v a l = " 2 0 0 0 0 " / > < / a : s p c B e f > < a : b u F o n t   t y p e f a c e = " A r i a l " / > < a : b u C h a r   c h a r = " �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9 p P r > < / a : l s t S t y l e > < a : p > < a : p P r   a l g n = " l " > < a : l n S p c > < a : s p c P c t   v a l = " 8 0 0 0 0 " / > < / a : l n S p c > < / a : p P r > < a : r > < a : r P r   d i r t y = " 0 "   l a n g = " e n - U S "   s z = " 2 8 0 0 " > < a : l a t i n   t y p e f a c e = " A r i a l " / > < / a : r P r > < a : t > A t t a c h   y o u r   < / a : t > < / a : r > < a : r > < a : r P r   d i r t y = " 0 "   l a n g = " e n - U S "   s z = " 2 8 0 0 " > < a : l a t i n   t y p e f a c e = " A r i a l " / > < / a : r P r > < a : t > C o u r s e   C e r t i f i c a t e   < / a : t > < / a : r > < a : r > < a : r P r   d i r t y = " 0 "   l a n g = " e n - U S "   s z = " 2 8 0 0 " > < a : l a t i n   t y p e f a c e = " A r i a l " / > < / a : r P r > < a : t > h e r e < / a : t > < / a : r > < a : e n d P a r a R P r   d i r t y = " 0 "   l a n g = " e n - U S "   s z = " 2 8 0 0 " > < a : l a t i n   t y p e f a c e = " A r i a l " / > < / a : e n d P a r a R P r > < / a : p > < / p : t x B o d y > < / p : s p > < p : s p > < p : n v S p P r > < p : c N v P r   i d = " 4 "   n a m e = " D a t e   P l a c e h o l d e r   6 " > < a : e x t L s t > < a : e x t   u r i = " { 2 7 4 4 1 8 8 4 - 5 E 0 C - 4 3 9 E - 8 E 9 B - E 3 6 4 C 2 E B E 1 8 B } " > < a 1 6 : c r e a t i o n I d   x m l n s : a 1 6 = " h t t p : / / s c h e m a s . m i c r o s o f t . c o m / o f f i c e / d r a w i n g / 2 0 1 0 / m a i n "   i d = " { 9 B E 4 0 C 5 B - 9 5 3 D - 4 3 A 8 - 9 C A 3 - A F E E B E E 5 0 6 1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A B B 2 0 6 0 3 - F 3 E F - 4 9 9 C - A 3 2 3 - 4 2 0 5 E C E 2 2 9 1 9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5 "   n a m e = " F o o t e r   P l a c e h o l d e r   7 " > < a : e x t L s t > < a : e x t   u r i = " { 8 3 B 0 0 C 9 4 - 7 2 0 A - 4 F E 4 - 8 E 3 4 - 4 7 0 7 3 5 3 0 9 9 F E } " > < a 1 6 : c r e a t i o n I d   x m l n s : a 1 6 = " h t t p : / / s c h e m a s . m i c r o s o f t . c o m / o f f i c e / d r a w i n g / 2 0 1 0 / m a i n "   i d = " { 5 A 4 6 0 7 1 1 - 1 7 6 7 - 4 4 6 C - 9 4 F E - A A D 5 7 4 4 6 A 4 0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 D e p a r t m e n t   o f   < / a : t > < / a : r > < a : r > < a : r P r   d i r t y = " 0 "   e r r = " 1 "   l a n g = " e n - U S " / > < a : t > C S E < / a : t > < / a : r > < a : e n d P a r a R P r   d i r t y = " 0 "   e r r = " 1 "   l a n g = " e n - U S " / > < / a : p > < / p : t x B o d y > < / p : s p > < p : s p > < p : n v S p P r > < p : c N v P r   i d = " 6 "   n a m e = " S l i d e   N u m b e r   P l a c e h o l d e r   8 " > < a : e x t L s t > < a : e x t   u r i = " { 1 2 A E 6 0 5 C - B C 8 1 - 4 6 F F - 8 B F 0 - 0 F 2 7 A E 2 6 F 0 F 3 } " > < a 1 6 : c r e a t i o n I d   x m l n s : a 1 6 = " h t t p : / / s c h e m a s . m i c r o s o f t . c o m / o f f i c e / d r a w i n g / 2 0 1 0 / m a i n "   i d = " { A F A B 8 F F 0 - F D B 9 - 4 8 A 4 - 9 3 3 4 - D 1 E A 8 6 9 3 8 0 4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5 B 6 7 4 A 5 0 - C D 0 A - 4 7 B E - 9 D A 2 - D 4 A B C C 0 0 4 6 4 8 } "   t y p e = " s l i d e n u m " / > < a : e n d P a r a R P r   d i r t y = " 0 "   l a n g = " e n - U S " / > < / a : p > < / p : t x B o d y > < / p : s p > < / p : s p T r e e > < p : e x t L s t > < p : e x t   u r i = " { 3 B B 3 F 2 E D - 1 7 A F - 4 D E A - B 7 2 0 - 8 8 B 6 6 C 3 8 1 C 7 A } " > < p 1 4 : c r e a t i o n I d   x m l n s : p 1 4 = " h t t p : / / s c h e m a s . m i c r o s o f t . c o m / o f f i c e / p o w e r p o i n t / 2 0 1 0 / m a i n "   v a l = " 1 6 3 6 6 9 8 7 3 3 3 7 2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A A 0 8 7 6 4 - 5 E 1 4 - 4 8 9 1 - 9 6 C C - 3 C 8 6 E C C F A E A 2 } " > < a 1 6 : c r e a t i o n I d   x m l n s : a 1 6 = " h t t p : / / s c h e m a s . m i c r o s o f t . c o m / o f f i c e / d r a w i n g / 2 0 1 0 / m a i n "   i d = " { 0 F 6 9 D A 3 2 - 9 7 1 6 - 4 A 1 0 - A F 0 4 - 9 9 A 4 9 B C C 4 B 4 1 } " / > < / a : e x t > < / a : e x t L s t > < / p : c N v P r > < p : c N v S p P r   t x B o x = " 1 " / > < p : n v P r / > < / p : n v S p P r > < p : s p P r > < a : x f r m   r o t = " 0 " > < a : o f f   x = " 5 3 3 4 0 0 "   y = " 3 8 1 0 0 0 " / > < a : e x t   c x = " 8 2 2 9 6 0 0 "   c y = " 6 5 5 6 3 8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r m A u t o f i t   f o n t S c a l e = " 9 2 5 0 0 "   l n S p c R e d u c t i o n = " 1 0 0 0 0 " / > < / a : b o d y P r > < a : l s t S t y l e > < a : l v l 1 p P r   a l g n = " c t r "   l v l = " 0 "   r t l = " f a l s e " > < a : s p c B e f > < a : s p c P c t   v a l = " 0 " / > < / a : s p c B e f > < a : b u N o n e / > < a : d e f R P r   d i r t y = " 0 "   l a n g = " e n - U S "   s z = " 4 4 0 0 " > < a : s o l i d F i l l > < a : s c h e m e C l r   v a l = " t x 1 " / > < / a : s o l i d F i l l > < a : l a t i n   t y p e f a c e = " + m j - l t " / > < / a : d e f R P r > < / a : l v l 1 p P r > < / a : l s t S t y l e > < a : p > < a : p P r   a l g n = " l " / > < a : r > < a : r P r   d i r t y = " 0 "   l a n g = " e n - U S " > < a : s o l i d F i l l > < a : s r g b C l r   v a l = " c 0 0 0 0 0 " / > < / a : s o l i d F i l l > < a : l a t i n   t y p e f a c e = " A r i a l " / > < / a : r P r > < a : t > I n t r o d u c t i o n < / a : t > < / a : r > < a : e n d P a r a R P r   d i r t y = " 0 "   l a n g = " e n - U S " > < a : s o l i d F i l l > < a : s r g b C l r   v a l = " c 0 0 0 0 0 " / > < / a : s o l i d F i l l > < a : l a t i n   t y p e f a c e = " A r i a l " / > < / a : e n d P a r a R P r > < / a : p > < / p : t x B o d y > < / p : s p > < p : s p > < p : n v S p P r > < p : c N v P r   i d = " 3 "   n a m e = " C o n t e n t   P l a c e h o l d e r   2 " > < a : e x t L s t > < a : e x t   u r i = " { 1 1 F 6 9 3 3 4 - 8 C D 7 - 4 2 E 0 - 8 F B 3 - C B E 1 D 2 7 9 C 6 F F } " > < a 1 6 : c r e a t i o n I d   x m l n s : a 1 6 = " h t t p : / / s c h e m a s . m i c r o s o f t . c o m / o f f i c e / d r a w i n g / 2 0 1 0 / m a i n "   i d = " { 2 9 C 0 8 2 C 3 - E 8 C 2 - 4 8 5 5 - 8 0 7 7 - A 8 B 3 F E 6 E B 0 C 5 } " / > < / a : e x t > < / a : e x t L s t > < / p : c N v P r > < p : c N v S p P r   t x B o x = " 1 " / > < p : n v P r / > < / p : n v S p P r > < p : s p P r > < a : x f r m   r o t = " 0 " > < a : o f f   x = " 4 5 7 2 0 0 "   y = " 1 4 4 7 8 0 1 " / > < a : e x t   c x = " 8 3 0 5 8 0 0 "   c y = " 4 8 0 0 6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r m A u t o f i t   f o n t S c a l e = " 1 0 0 0 0 0 "   l n S p c R e d u c t i o n = " 0 " / > < / a : b o d y P r > < a : l s t S t y l e > < a : l v l 1 p P r   a l g n = " l "   i n d e n t = " - 3 4 2 9 0 0 "   l v l = " 0 "   m a r L = " 3 4 2 9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3 2 0 0 " > < a : s o l i d F i l l > < a : s c h e m e C l r   v a l = " t x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c t   v a l = " 2 0 0 0 0 " / > < / a : s p c B e f > < a : b u F o n t   t y p e f a c e = " A r i a l " / > < a : b u C h a r   c h a r = "  " / > < a : d e f R P r   d i r t y = " 0 "   l a n g = " e n - U S "   s z = " 2 8 0 0 " > < a : s o l i d F i l l > < a : s c h e m e C l r   v a l = " t x 1 " /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4 0 0 " > < a : s o l i d F i l l > < a : s c h e m e C l r   v a l = " t x 1 " /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c t   v a l = " 2 0 0 0 0 " / > < / a : s p c B e f > < a : b u F o n t   t y p e f a c e = " A r i a l " / > < a : b u C h a r   c h a r = " 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c t   v a l = " 2 0 0 0 0 " / > < / a : s p c B e f > < a : b u F o n t   t y p e f a c e = " A r i a l " / > < a : b u C h a r   c h a r = " �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9 p P r > < / a : l s t S t y l e > < a : p > < a : p P r   a l g n = " l "   i n d e n t = " - 3 4 2 9 0 0 "   m a r L = " 3 4 2 9 0 0 " > < a : l n S p c > < a : s p c P c t   v a l = " 8 0 0 0 0 " / > < / a : l n S p c > < a : b u F o n t   t y p e f a c e = " A r i a l " / > < a : b u C h a r   c h a r = " " " / > < / a : p P r > < a : r > < a : r P r   b = " 0 "   d i r t y = " 0 "   l a n g = " e n - U S "   s z = " 1 8 0 0 " > < a : l a t i n   t y p e f a c e = " R o b o t o " / > < / a : r P r > < a : t > I n   t h i s   p r o j e c t ,   w e   w i l l   b u i l d   a   p r o c e s s   t o � < / a : t > < / a : r > < a : r > < a : r P r   b = " 0 "   d i r t y = " 0 "   l a n g = " e n - U S "   s z = " 1 8 0 0 " > < a : s o l i d F i l l > < a : s r g b C l r   v a l = " 0 d 0 d 0 d " / > < / a : s o l i d F i l l > < a : l a t i n   t y p e f a c e = " R o b o t o " / > < / a : r P r > < a : t > � G r a d e   C a l c u l a t i o n   E x c e l   A u t o m a t i o n   t h a t   w o r k s   o v e r   M i c r o s o f t   e x c e l   2 0 1 3 < / a : t > < / a : r > < a : r > < a : r P r   b = " 0 "   d i r t y = " 0 "   l a n g = " e n - U S "   s z = " 1 8 0 0 " > < a : l a t i n   t y p e f a c e = " R o b o t o " / > < / a : r P r > < a : t > � u s i n g   B l u e   p r i s m . < / a : t > < / a : r > < / a : p > < a : p > < a : p P r   a l g n = " l "   i n d e n t = " - 3 4 2 9 0 0 "   m a r L = " 3 4 2 9 0 0 " > < a : l n S p c > < a : s p c P c t   v a l = " 8 0 0 0 0 " / > < / a : l n S p c > < a : b u F o n t   t y p e f a c e = " A r i a l " / > < a : b u C h a r   c h a r = " " " / > < / a : p P r > < a : r > < a : r P r   b = " 0 "   d i r t y = " 0 "   l a n g = " e n - U S "   s z = " 1 8 0 0 " > < a : l a t i n   t y p e f a c e = " R o b o t o " / > < / a : r P r > < a : t > B l u e < / a : t > < / a : r > < a : r > < a : r P r   b = " 0 "   d i r t y = " 0 "   l a n g = " e n - U S "   s z = " 1 8 0 0 " > < a : l a t i n   t y p e f a c e = " R o b o t o " / > < / a : r P r > < a : t > � < / a : t > < / a : r > < a : r > < a : r P r   b = " 0 "   d i r t y = " 0 "   l a n g = " e n - U S "   s z = " 1 8 0 0 " > < a : l a t i n   t y p e f a c e = " R o b o t o " / > < / a : r P r > < a : t > P r i s m < / a : t > < / a : r > < a : r > < a : r P r   b = " 0 "   d i r t y = " 0 "   l a n g = " e n - U S "   s z = " 1 8 0 0 " > < a : l a t i n   t y p e f a c e = " R o b o t o " / > < / a : r P r > < a : t > ,   a   p o w e r f u l   r o b o t i c   p r o c e s s < / a : t > < / a : r > < a : r > < a : r P r   b = " 0 "   d i r t y = " 0 "   l a n g = " e n - U S "   s z = " 1 8 0 0 " > < a : l a t i n   t y p e f a c e = " R o b o t o " / > < / a : r P r > < a : t > � < / a : t > < / a : r > < a : r > < a : r P r   b = " 0 "   d i r t y = " 0 "   l a n g = " e n - U S "   s z = " 1 8 0 0 " > < a : l a t i n   t y p e f a c e = " R o b o t o " / > < / a : r P r > < a : t > a u t o m a t i o n < / a : t > < / a : r > < a : r > < a : r P r   b = " 0 "   d i r t y = " 0 "   l a n g = " e n - U S "   s z = " 1 8 0 0 " > < a : l a t i n   t y p e f a c e = " R o b o t o " / > < / a : r P r > < a : t > � < / a : t > < / a : r > < a : r > < a : r P r   b = " 0 "   d i r t y = " 0 "   l a n g = " e n - U S "   s z = " 1 8 0 0 " > < a : l a t i n   t y p e f a c e = " R o b o t o " / > < / a : r P r > < a : t > ( < / a : t > < / a : r > < a : r > < a : r P r   b = " 0 "   d i r t y = " 0 "   e r r = " 1 "   l a n g = " e n - U S "   s z = " 1 8 0 0 " > < a : l a t i n   t y p e f a c e = " R o b o t o " / > < / a : r P r > < a : t > R P A < / a : t > < / a : r > < a : r > < a : r P r   b = " 0 "   d i r t y = " 0 "   l a n g = " e n - U S "   s z = " 1 8 0 0 " > < a : l a t i n   t y p e f a c e = " R o b o t o " / > < / a : r P r > < a : t > )   t o o l ,   y o u   c a n   b e   e v e n   m o r e   p r o d u c t i v e   w i t h < / a : t > < / a : r > < a : r > < a : r P r   b = " 0 "   d i r t y = " 0 "   l a n g = " e n - U S "   s z = " 1 8 0 0 " > < a : l a t i n   t y p e f a c e = " R o b o t o " / > < / a : r P r > < a : t > � < / a : t > < / a : r > < a : r > < a : r P r   b = " 0 "   d i r t y = " 0 "   l a n g = " e n - U S "   s z = " 1 8 0 0 " > < a : l a t i n   t y p e f a c e = " R o b o t o " / > < / a : r P r > < a : t > E x c e l < / a : t > < / a : r > < a : r > < a : r P r   b = " 0 "   d i r t y = " 0 "   l a n g = " e n - U S "   s z = " 1 8 0 0 " > < a : l a t i n   t y p e f a c e = " R o b o t o " / > < / a : r P r > < a : t > . < / a : t > < / a : r > < / a : p > < a : p > < a : p P r   a l g n = " l "   i n d e n t = " - 3 4 2 9 0 0 "   m a r L = " 3 4 2 9 0 0 " > < a : l n S p c > < a : s p c P c t   v a l = " 8 0 0 0 0 " / > < / a : l n S p c > < a : b u F o n t   t y p e f a c e = " A r i a l " / > < a : b u C h a r   c h a r = " " " / > < / a : p P r > < a : r > < a : r P r   b = " 0 "   d i r t y = " 0 "   l a n g = " e n - U S "   s z = " 1 8 0 0 " > < a : l a t i n   t y p e f a c e = " R o b o t o " / > < / a : r P r > < a : t > N a t i v e   E x c e l   a c t i o n s .   I n   t h i s   a p p r o a c h ,   a u t o m a t i o n   s c r i p t s   a r e   b u i l t   w i t h   s p e c i a l   E x c e l   a c t i o n s   f r o m   t h e   l i b r a r y   o f   p r e - b u i l t   a c t i o n s . < / a : t > < / a : r > < / a : p > < a : p > < a : p P r   a l g n = " l "   i n d e n t = " - 3 4 2 9 0 0 "   m a r L = " 3 4 2 9 0 0 " > < a : l n S p c > < a : s p c P c t   v a l = " 8 0 0 0 0 " / > < / a : l n S p c > < a : b u F o n t   t y p e f a c e = " A r i a l " / > < a : b u C h a r   c h a r = " " " / > < / a : p P r > < a : r > < a : r P r   b = " 0 "   d i r t y = " 0 "   l a n g = " e n - U S "   s z = " 1 8 0 0 " > < a : l a t i n   t y p e f a c e = " R o b o t o " / > < / a : r P r > < a : t > < / a : t > < / a : r > < a : e n d P a r a R P r   b = " 0 "   d i r t y = " 0 "   l a n g = " e n - U S "   s z = " 1 8 0 0 " > < a : l a t i n   t y p e f a c e = " R o b o t o " / > < / a : e n d P a r a R P r > < / a : p > < / p : t x B o d y > < / p : s p > < p : s p > < p : n v S p P r > < p : c N v P r   i d = " 4 "   n a m e = " D a t e   P l a c e h o l d e r   6 " > < a : e x t L s t > < a : e x t   u r i = " { B 2 2 D A 4 A 4 - A 9 3 C - 4 9 9 A - 9 B F 7 - 0 A 6 0 3 5 8 8 2 5 E 4 } " > < a 1 6 : c r e a t i o n I d   x m l n s : a 1 6 = " h t t p : / / s c h e m a s . m i c r o s o f t . c o m / o f f i c e / d r a w i n g / 2 0 1 0 / m a i n "   i d = " { 5 7 9 A F 4 F A - D 9 8 8 - 4 F 7 A - B 1 9 1 - 1 7 8 2 7 6 B 7 5 D 5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6 0 F E E 1 2 2 - 2 3 C 3 - 4 3 3 F - A B E 2 - 1 A 7 B E 8 0 2 3 6 7 1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5 "   n a m e = " F o o t e r   P l a c e h o l d e r   7 " > < a : e x t L s t > < a : e x t   u r i = " { 6 9 6 9 2 9 F C - F 2 4 F - 4 7 4 D - A 6 3 8 - 3 1 A D D 5 1 9 D A 3 4 } " > < a 1 6 : c r e a t i o n I d   x m l n s : a 1 6 = " h t t p : / / s c h e m a s . m i c r o s o f t . c o m / o f f i c e / d r a w i n g / 2 0 1 0 / m a i n "   i d = " { 8 1 C 0 E 8 5 D - A 1 2 2 - 4 4 1 2 - A A C E - 2 9 3 9 4 2 6 2 A 4 3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 D e p a r t m e n t   o f   < / a : t > < / a : r > < a : r > < a : r P r   d i r t y = " 0 "   e r r = " 1 "   l a n g = " e n - U S " / > < a : t > C S E < / a : t > < / a : r > < a : e n d P a r a R P r   d i r t y = " 0 "   e r r = " 1 "   l a n g = " e n - U S " / > < / a : p > < / p : t x B o d y > < / p : s p > < p : s p > < p : n v S p P r > < p : c N v P r   i d = " 6 "   n a m e = " S l i d e   N u m b e r   P l a c e h o l d e r   8 " > < a : e x t L s t > < a : e x t   u r i = " { 8 2 3 4 6 8 D B - 7 2 A 0 - 4 E 3 C - 9 2 C B - B 5 D 5 1 B 5 C A 4 D B } " > < a 1 6 : c r e a t i o n I d   x m l n s : a 1 6 = " h t t p : / / s c h e m a s . m i c r o s o f t . c o m / o f f i c e / d r a w i n g / 2 0 1 0 / m a i n "   i d = " { E 9 8 4 C A 9 2 - 6 7 0 1 - 4 2 F F - 9 E A 7 - 8 1 6 9 F 0 8 4 D 1 E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5 F C 4 1 B E 2 - C B 9 C - 4 B E 8 - 8 7 4 D - E 2 7 B B 6 B 5 C 9 8 7 } "   t y p e = " s l i d e n u m " / > < a : e n d P a r a R P r   d i r t y = " 0 "   l a n g = " e n - U S " / > < / a : p > < / p : t x B o d y > < / p : s p > < / p : s p T r e e > < p : e x t L s t > < p : e x t   u r i = " { B 1 6 5 B E F 1 - F 9 4 7 - 4 B 6 B - B D 5 F - E 4 2 A 1 7 7 E 0 C F 8 } " > < p 1 4 : c r e a t i o n I d   x m l n s : p 1 4 = " h t t p : / / s c h e m a s . m i c r o s o f t . c o m / o f f i c e / p o w e r p o i n t / 2 0 1 0 / m a i n "   v a l = " 1 6 3 6 6 9 8 7 3 3 3 7 5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6 " > < a : e x t L s t > < a : e x t   u r i = " { 0 A D 7 F B 1 2 - C 3 2 4 - 4 5 C 9 - 9 7 2 0 - E 2 B D A E 2 8 6 B F 5 } " > < a 1 6 : c r e a t i o n I d   x m l n s : a 1 6 = " h t t p : / / s c h e m a s . m i c r o s o f t . c o m / o f f i c e / d r a w i n g / 2 0 1 0 / m a i n "   i d = " { 4 D 1 B C 8 3 6 - 6 A E F - 4 E 4 6 - 8 A C 9 - E 3 D 0 D A 3 3 4 1 0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F 6 2 3 C 7 8 9 - 1 F C 6 - 4 8 0 4 - 9 D 4 A - 3 7 1 2 E 4 3 B 2 A A 9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3 "   n a m e = " F o o t e r   P l a c e h o l d e r   7 " > < a : e x t L s t > < a : e x t   u r i = " { E B 4 C E 2 1 7 - F 6 5 C - 4 0 7 D - B 6 C E - F 0 D 1 8 1 7 0 5 0 9 7 } " > < a 1 6 : c r e a t i o n I d   x m l n s : a 1 6 = " h t t p : / / s c h e m a s . m i c r o s o f t . c o m / o f f i c e / d r a w i n g / 2 0 1 0 / m a i n "   i d = " { 3 8 C D 3 7 B D - 7 4 9 5 - 4 8 8 C - B C 4 F - 6 8 7 A F 0 D E 8 7 A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 D e p a r t m e n t   o f   < / a : t > < / a : r > < a : r > < a : r P r   d i r t y = " 0 "   e r r = " 1 "   l a n g = " e n - U S " / > < a : t > C S E < / a : t > < / a : r > < a : e n d P a r a R P r   d i r t y = " 0 "   e r r = " 1 "   l a n g = " e n - U S " / > < / a : p > < / p : t x B o d y > < / p : s p > < p : s p > < p : n v S p P r > < p : c N v P r   i d = " 4 "   n a m e = " S l i d e   N u m b e r   P l a c e h o l d e r   8 " > < a : e x t L s t > < a : e x t   u r i = " { 9 2 5 7 C C 5 4 - C B 2 A - 4 E 4 7 - 9 9 E 1 - 5 1 2 E 6 6 1 A B B C A } " > < a 1 6 : c r e a t i o n I d   x m l n s : a 1 6 = " h t t p : / / s c h e m a s . m i c r o s o f t . c o m / o f f i c e / d r a w i n g / 2 0 1 0 / m a i n "   i d = " { 7 2 7 F 7 C C B - 4 9 E 1 - 4 C D 7 - B A 4 C - 1 6 9 9 F 1 C C 8 4 B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3 5 F 7 B 4 B E - C 9 9 3 - 4 C E E - B F 3 5 - 0 8 7 5 8 A 1 B E 3 3 3 } "   t y p e = " s l i d e n u m " / > < a : e n d P a r a R P r   d i r t y = " 0 "   l a n g = " e n - U S " / > < / a : p > < / p : t x B o d y > < / p : s p > < p : s p > < p : n v S p P r > < p : c N v P r   i d = " 5 "   n a m e = " T i t l e   1 " > < a : e x t L s t > < a : e x t   u r i = " { 0 6 A C D 0 6 8 - 5 3 6 B - 4 8 0 4 - 9 A C 9 - E 4 5 3 6 5 B C 8 D D 8 } " > < a 1 6 : c r e a t i o n I d   x m l n s : a 1 6 = " h t t p : / / s c h e m a s . m i c r o s o f t . c o m / o f f i c e / d r a w i n g / 2 0 1 0 / m a i n "   i d = " { F 2 3 1 A 7 C 3 - 5 B 1 B - 4 9 F 7 - A 6 D D - 2 7 1 6 D 7 F 1 8 F 1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9 5 3 0 0 "   y = " 3 8 1 0 0 0 " / > < a : e x t   c x = " 8 2 2 9 6 0 0 "   c y = " 6 5 5 6 3 8 " / > < / a : x f r m > < / p : s p P r > < p : t x B o d y > < a : b o d y P r   r t l C o l = " 0 "   v e r t = " h o r z " > < a : n o r m A u t o f i t   f o n t S c a l e = " 9 0 0 0 0 " / > < / a : b o d y P r > < a : l s t S t y l e / > < a : p > < a : p P r   a l g n = " l " / > < a : r > < a : r P r   d i r t y = " 0 "   l a n g = " e n - U S " > < a : l a t i n   t y p e f a c e = " A r i a l " / > < / a : r P r > < a : t > O b j e c t i v e s < / a : t > < / a : r > < a : e n d P a r a R P r   d i r t y = " 0 "   l a n g = " e n - U S " > < a : l a t i n   t y p e f a c e = " A r i a l " / > < / a : e n d P a r a R P r > < / a : p > < / p : t x B o d y > < / p : s p > < p : s p > < p : n v S p P r > < p : c N v P r   i d = " 6 "   n a m e = " C o n t e n t   P l a c e h o l d e r   2 " > < a : e x t L s t > < a : e x t   u r i = " { 0 7 9 2 3 2 1 6 - 4 E 8 2 - 4 E 7 B - A C 5 B - D 8 A 2 4 8 4 D 3 1 5 D } " > < a 1 6 : c r e a t i o n I d   x m l n s : a 1 6 = " h t t p : / / s c h e m a s . m i c r o s o f t . c o m / o f f i c e / d r a w i n g / 2 0 1 0 / m a i n "   i d = " { B 8 1 3 A 5 A F - B F 4 C - 4 0 7 9 - 8 C 2 5 - 9 B A E 3 3 D 1 A E 6 2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3 3 4 0 0 "   y = " 1 8 2 8 8 0 0 " / > < a : e x t   c x = " 8 1 5 3 4 0 0 "   c y = " 4 0 3 8 6 0 0 " / > < / a : x f r m > < / p : s p P r > < p : t x B o d y > < a : b o d y P r   r t l C o l = " 0 "   v e r t = " h o r z " > < a : n o r m A u t o f i t   f o n t S c a l e = " 7 7 5 0 0 "   l n S p c R e d u c t i o n = " 2 0 0 0 0 " / > < / a : b o d y P r > < a : l s t S t y l e / > < a : p > < a : p P r   i n d e n t = " 0 "   m a r L = " 0 " > < a : l n S p c > < a : s p c P c t   v a l = " 1 5 0 0 0 0 " / > < / a : l n S p c > < a : b u F o n t   t y p e f a c e = " A r i a l " / > < a : b u N o n e / > < / a : p P r > < a : r > < a : r P r   b = " 1 "   d i r t y = " 0 "   l a n g = " e n - U S "   s z = " 2 8 0 0 " > < a : l a t i n   t y p e f a c e = " A r i a l " / > < / a : r P r > < a : t >                                                           < / a : t > < / a : r > < a : r > < a : r P r   b = " 1 "   d i r t y = " 0 "   l a n g = " e n - U S "   s z = " 2 8 0 0 "   u = " s n g " > < a : l a t i n   t y p e f a c e = " A r i a l " / > < / a : r P r > < a : t > B y   t h e   e n d   o f   t h i s   p r o j e c t   < / a : t > < / a : r > < / a : p > < a : p > < a : p P r   i n d e n t = " - 3 4 2 9 0 0 "   l v l = " 1 "   m a r L = " 3 4 2 9 0 0 " > < a : l n S p c > < a : s p c P c t   v a l = " 1 5 0 0 0 0 " / > < / a : l n S p c > < a : b u F o n t   t y p e f a c e = " A r i a l " / > < a : b u C h a r   c h a r = " " " / > < / a : p P r > < a : r > < a : r P r   b = " 0 "   d i r t y = " 0 "   l a n g = " e n - U S "   s z = " 2 8 0 0 " > < a : l a t i n   t y p e f a c e = " A r i a l " / > < / a : r P r > < a : t > G a i n   i n s i g h t s   i n t o   b u i l d i n g   b l o c k s   o f   B l u e   P r i s m   a u t o m a t i o n . < / a : t > < / a : r > < / a : p > < a : p > < a : p P r   i n d e n t = " - 3 4 2 9 0 0 "   l v l = " 1 "   m a r L = " 3 4 2 9 0 0 " > < a : l n S p c > < a : s p c P c t   v a l = " 1 5 0 0 0 0 " / > < / a : l n S p c > < a : b u F o n t   t y p e f a c e = " A r i a l " / > < a : b u C h a r   c h a r = " " " / > < / a : p P r > < a : r > < a : r P r   b = " 0 "   d i r t y = " 0 "   l a n g = " e n - U S "   s z = " 2 8 0 0 " > < a : l a t i n   t y p e f a c e = " A r i a l " / > < / a : r P r > < a : t > I m p o r t i n g   M S   E x c e l   < / a : t > < / a : r > < a : r > < a : r P r   b = " 0 "   d i r t y = " 0 "   e r r = " 1 "   l a n g = " e n - U S "   s z = " 2 8 0 0 " > < a : l a t i n   t y p e f a c e = " A r i a l " / > < / a : r P r > < a : t > V B O < / a : t > < / a : r > < a : r > < a : r P r   b = " 0 "   d i r t y = " 0 "   l a n g = " e n - U S "   s z = " 2 8 0 0 " > < a : l a t i n   t y p e f a c e = " A r i a l " / > < / a : r P r > < a : t >   < / a : t > < / a : r > < a : r > < a : r P r   b = " 0 "   d i r t y = " 0 "   l a n g = " e n - U S "   s z = " 2 8 0 0 " > < a : l a t i n   t y p e f a c e = " A r i a l " / > < / a : r P r > < a : t > ( V i s u a l   B a s i c   f o r   A p p l i c a t i o n s )   i n   B l u e   P r i s m . < / a : t > < / a : r > < / a : p > < a : p > < a : p P r   i n d e n t = " - 3 4 2 9 0 0 "   l v l = " 1 "   m a r L = " 3 4 2 9 0 0 " > < a : l n S p c > < a : s p c P c t   v a l = " 1 5 0 0 0 0 " / > < / a : l n S p c > < a : b u F o n t   t y p e f a c e = " A r i a l " / > < a : b u C h a r   c h a r = " " " / > < / a : p P r > < a : r > < a : r P r   b = " 0 "   d i r t y = " 0 "   l a n g = " e n - U S "   s z = " 2 8 0 0 " > < a : l a t i n   t y p e f a c e = " A r i a l " / > < / a : r P r > < a : t > T u n i n g   P r o c e s s   S t u d i o   w i t h   s p e c i f i c   n e e d s . < / a : t > < / a : r > < / a : p > < a : p > < a : p P r   i n d e n t = " - 3 4 2 9 0 0 "   l v l = " 1 "   m a r L = " 3 4 2 9 0 0 " > < a : l n S p c > < a : s p c P c t   v a l = " 1 5 0 0 0 0 " / > < / a : l n S p c > < a : b u F o n t   t y p e f a c e = " A r i a l " / > < a : b u C h a r   c h a r = " " " / > < / a : p P r > < a : r > < a : r P r   b = " 0 "   d i r t y = " 0 "   l a n g = " e n - U S "   s z = " 2 8 0 0 " > < a : l a t i n   t y p e f a c e = " A r i a l " / > < / a : r P r > < a : t > W o r k i n g   w i t h   d i f f e r e n t   s t a g e s   i n   t h e   P r o c e s s   s t u d i o . < / a : t > < / a : r > < / a : p > < a : p > < a : p P r   a l g n = " l " > < a : l n S p c > < a : s p c P c t   v a l = " 8 0 0 0 0 " / > < / a : l n S p c > < / a : p P r > < a : r > < a : r P r   d i r t y = " 0 "   l a n g = " e n - U S "   s z = " 2 8 0 0 " / > < a : t / > < / a : r > < / a : p > < a : p > < a : p P r   a l g n = " l " / > < a : r > < a : r P r   d i r t y = " 0 "   l a n g = " e n - U S "   s z = " 2 8 0 0 " > < a : l a t i n   t y p e f a c e = " A r i a l " / > < / a : r P r > < a : t / > < / a : r > < / a : p > < a : p > < a : p P r   a l g n = " l " / > < a : r > < a : r P r   d i r t y = " 0 "   l a n g = " e n - U S "   s z = " 2 8 0 0 " / > < a : t / > < / a : r > < a : e n d P a r a R P r   d i r t y = " 0 "   l a n g = " e n - U S "   s z = " 2 8 0 0 " / > < / a : p > < / p : t x B o d y > < / p : s p > < / p : s p T r e e > < p : e x t L s t > < p : e x t   u r i = " { F 1 9 5 F 7 7 A - 5 D 0 9 - 4 1 0 C - 8 3 3 5 - 7 A 3 5 7 C 6 5 8 5 5 1 } " > < p 1 4 : c r e a t i o n I d   x m l n s : p 1 4 = " h t t p : / / s c h e m a s . m i c r o s o f t . c o m / o f f i c e / p o w e r p o i n t / 2 0 1 0 / m a i n "   v a l = " 1 6 3 6 6 9 8 7 3 3 3 7 8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3 " > < a : e x t L s t > < a : e x t   u r i = " { E 6 5 8 7 C 5 0 - F 4 1 0 - 4 4 F 3 - A 0 0 5 - 2 1 3 F 6 9 4 1 F 8 E E } " > < a 1 6 : c r e a t i o n I d   x m l n s : a 1 6 = " h t t p : / / s c h e m a s . m i c r o s o f t . c o m / o f f i c e / d r a w i n g / 2 0 1 0 / m a i n "   i d = " { F C D E 0 F C 1 - 3 1 F D - 4 4 6 B - 8 8 F B - 0 1 6 9 6 C F 1 9 C 8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6 3 B 3 5 8 1 3 - F 6 5 3 - 4 1 D 5 - B B D 3 - 7 4 2 1 0 F D 0 6 0 3 D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3 "   n a m e = " F o o t e r   P l a c e h o l d e r   4 " > < a : e x t L s t > < a : e x t   u r i = " { B A D A 8 3 E C - A 1 0 3 - 4 2 1 0 - A A 9 9 - 4 B 8 5 3 9 6 7 C 0 0 6 } " > < a 1 6 : c r e a t i o n I d   x m l n s : a 1 6 = " h t t p : / / s c h e m a s . m i c r o s o f t . c o m / o f f i c e / d r a w i n g / 2 0 1 0 / m a i n "   i d = " { 6 1 B D 6 F 2 8 - 9 F F F - 4 E 4 D - B E F 3 - E 0 1 5 9 6 A 0 9 4 6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 D e p a r t m e n t   o f   < / a : t > < / a : r > < a : r > < a : r P r   d i r t y = " 0 "   e r r = " 1 "   l a n g = " e n - U S " / > < a : t > C S E < / a : t > < / a : r > < a : e n d P a r a R P r   d i r t y = " 0 "   e r r = " 1 "   l a n g = " e n - U S " / > < / a : p > < / p : t x B o d y > < / p : s p > < p : s p > < p : n v S p P r > < p : c N v P r   i d = " 4 "   n a m e = " S l i d e   N u m b e r   P l a c e h o l d e r   5 " > < a : e x t L s t > < a : e x t   u r i = " { D 1 8 1 8 E B 1 - 9 5 2 5 - 4 1 4 7 - A 5 F C - D C E F 0 B 6 3 0 2 A 5 } " > < a 1 6 : c r e a t i o n I d   x m l n s : a 1 6 = " h t t p : / / s c h e m a s . m i c r o s o f t . c o m / o f f i c e / d r a w i n g / 2 0 1 0 / m a i n "   i d = " { F 1 2 C 1 5 D E - 1 D F 1 - 4 A 3 7 - B F 6 5 - 3 D 1 E 7 B E C 5 D C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5 D D 3 A 5 D 4 - 8 2 4 E - 4 B 1 A - A D 2 A - C 7 6 0 B A 8 6 4 8 E A } "   t y p e = " s l i d e n u m " / > < a : e n d P a r a R P r   d i r t y = " 0 "   l a n g = " e n - U S " / > < / a : p > < / p : t x B o d y > < / p : s p > < p : s p > < p : n v S p P r > < p : c N v P r   i d = " 5 "   n a m e = " T i t l e   1 " > < a : e x t L s t > < a : e x t   u r i = " { 5 A F 5 6 B 5 7 - 2 0 7 0 - 4 8 5 3 - A 0 2 2 - 9 F A B 4 E 7 8 5 2 1 3 } " > < a 1 6 : c r e a t i o n I d   x m l n s : a 1 6 = " h t t p : / / s c h e m a s . m i c r o s o f t . c o m / o f f i c e / d r a w i n g / 2 0 1 0 / m a i n "   i d = " { 9 9 2 7 3 0 3 6 - 4 D 7 0 - 4 5 8 8 - 9 F 7 7 - 6 1 6 9 9 6 5 C F 6 1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3 8 1 0 0 0 "   y = " 3 8 1 0 0 0 " / > < a : e x t   c x = " 8 2 2 9 6 0 0 "   c y = " 6 0 9 6 0 0 " / > < / a : x f r m > < / p : s p P r > < p : t x B o d y > < a : b o d y P r   r t l C o l = " 0 "   v e r t = " h o r z " > < a : n o r m A u t o f i t   f o n t S c a l e = " 9 0 0 0 0 " / > < / a : b o d y P r > < a : l s t S t y l e / > < a : p > < a : p P r   a l g n = " l " / > < a : r > < a : r P r   d i r t y = " 0 "   l a n g = " e n - U S " > < a : s o l i d F i l l > < a : s r g b C l r   v a l = " c 0 0 0 0 0 " / > < / a : s o l i d F i l l > < a : l a t i n   t y p e f a c e = " A r i a l " / > < / a : r P r > < a : t > S y s t e m   A r c h i t e c t u r e   /   I d e a t i o n   M a p < / a : t > < / a : r > < a : e n d P a r a R P r   d i r t y = " 0 "   l a n g = " e n - U S " > < a : s o l i d F i l l > < a : s r g b C l r   v a l = " c 0 0 0 0 0 " / > < / a : s o l i d F i l l > < a : l a t i n   t y p e f a c e = " A r i a l " / > < / a : e n d P a r a R P r > < / a : p > < / p : t x B o d y > < / p : s p > < p : s p > < p : n v S p P r > < p : c N v P r   i d = " 6 "   n a m e = " C o n t e n t   P l a c e h o l d e r   2 " > < a : e x t L s t > < a : e x t   u r i = " { C 5 A 2 1 7 E D - B B E 7 - 4 E 4 E - B 8 E 7 - 2 0 F 6 C 2 8 F 8 0 2 F } " > < a 1 6 : c r e a t i o n I d   x m l n s : a 1 6 = " h t t p : / / s c h e m a s . m i c r o s o f t . c o m / o f f i c e / d r a w i n g / 2 0 1 0 / m a i n "   i d = " { 0 0 0 6 C 2 1 4 - 6 1 5 F - 4 B E B - 9 6 1 7 - B 0 2 D 5 3 1 6 E 6 4 4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9 5 4 0 0 "   y = " 2 9 7 1 8 0 0 " / > < a : e x t   c x = " 5 4 1 0 2 0 0 "   c y = " 7 6 1 9 9 9 " / > < / a : x f r m > < / p : s p P r > < p : t x B o d y > < a : b o d y P r   r t l C o l = " 0 "   v e r t = " h o r z " > < a : n o A u t o f i t / > < / a : b o d y P r > < a : l s t S t y l e / > < a : p > < a : p P r   a l g n = " c t r "   i n d e n t = " 0 "   m a r L = " 0 " > < a : l n S p c > < a : s p c P c t   v a l = " 8 0 0 0 0 " / > < / a : l n S p c > < a : b u N o n e / > < / a : p P r > < a : r > < a : r P r   d i r t y = " 0 "   l a n g = " e n - U S " / > < a : t > < / a : t > < / a : r > < / a : p > < a : p > < a : p P r   a l g n = " l " / > < a : r > < a : r P r   b = " 1 "   d i r t y = " 0 "   l a n g = " e n - U S " > < a : l a t i n   t y p e f a c e = " A r i a l " / > < / a : r P r > < a : t / > < / a : r > < / a : p > < a : p > < a : p P r   a l g n = " l " / > < a : r > < a : r P r   b = " 1 "   d i r t y = " 0 "   l a n g = " e n - U S " > < a : l a t i n   t y p e f a c e = " + m n - l t " / > < / a : r P r > < a : t / > < / a : r > < a : e n d P a r a R P r   b = " 1 "   d i r t y = " 0 "   l a n g = " e n - U S " > < a : l a t i n   t y p e f a c e = " + m n - l t " / > < / a : e n d P a r a R P r > < / a : p > < / p : t x B o d y > < / p : s p > < p : p i c > < p : n v P i c P r > < p : c N v P r   i d = " 7 "   n a m e = " " > < a : e x t L s t > < a : e x t   u r i = " { 8 A F 0 3 D 6 D - C 4 5 E - 4 E 3 4 - A 8 2 E - 1 9 3 6 4 5 E C A 2 A 9 } " > < a 1 6 : c r e a t i o n I d   x m l n s : a 1 6 = " h t t p : / / s c h e m a s . m i c r o s o f t . c o m / o f f i c e / d r a w i n g / 2 0 1 0 / m a i n "   i d = " { 5 5 A 6 E 3 1 A - 9 6 B D - 4 7 F B - 9 E B 6 - 6 2 F 3 1 F A C B 1 B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1 6 0 9 7 2 5 "   y = " 1 7 8 5 9 3 7 " / > < a : e x t   c x = " 5 9 2 4 5 5 0 "   c y = " 3 2 8 6 1 2 5 " / > < / a : x f r m > < a : p r s t G e o m   p r s t = " r e c t " > < a : a v L s t / > < / a : p r s t G e o m > < a : n o F i l l / > < / p : s p P r > < / p : p i c > < / p : s p T r e e > < p : e x t L s t > < p : e x t   u r i = " { 5 5 6 A 6 6 3 F - 8 6 A B - 4 E 5 9 - 9 F 0 B - 5 0 7 0 A F 4 6 C 0 C 0 } " > < p 1 4 : c r e a t i o n I d   x m l n s : p 1 4 = " h t t p : / / s c h e m a s . m i c r o s o f t . c o m / o f f i c e / p o w e r p o i n t / 2 0 1 0 / m a i n "   v a l = " 1 6 3 6 6 9 8 7 3 3 3 8 2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3 " > < a : e x t L s t > < a : e x t   u r i = " { 5 F 0 3 C 9 0 0 - B 2 C B - 4 3 0 D - 8 5 5 2 - C C 0 3 0 1 E 7 D D 6 C } " > < a 1 6 : c r e a t i o n I d   x m l n s : a 1 6 = " h t t p : / / s c h e m a s . m i c r o s o f t . c o m / o f f i c e / d r a w i n g / 2 0 1 0 / m a i n "   i d = " { F 8 E F 0 2 9 1 - C 7 A 4 - 4 F 0 1 - 8 0 5 F - 3 D D 4 2 7 E F 3 A C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6 0 A A 9 5 9 E - 6 F 4 3 - 4 A 1 0 - B 3 6 6 - 0 0 D 4 2 9 A C 9 0 F A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3 "   n a m e = " F o o t e r   P l a c e h o l d e r   4 " > < a : e x t L s t > < a : e x t   u r i = " { D 8 E 6 A 9 F 8 - 9 0 1 4 - 4 2 8 E - B 5 D D - 2 5 2 1 B 0 1 D 3 7 3 1 } " > < a 1 6 : c r e a t i o n I d   x m l n s : a 1 6 = " h t t p : / / s c h e m a s . m i c r o s o f t . c o m / o f f i c e / d r a w i n g / 2 0 1 0 / m a i n "   i d = " { E 0 A 9 E 9 0 E - 2 7 B 6 - 4 C 9 6 - 9 C C 9 - C 4 6 3 2 A 1 2 2 9 3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 D e p a r t m e n t   o f   < / a : t > < / a : r > < a : r > < a : r P r   d i r t y = " 0 "   e r r = " 1 "   l a n g = " e n - U S " / > < a : t > C S E < / a : t > < / a : r > < a : e n d P a r a R P r   d i r t y = " 0 "   e r r = " 1 "   l a n g = " e n - U S " / > < / a : p > < / p : t x B o d y > < / p : s p > < p : s p > < p : n v S p P r > < p : c N v P r   i d = " 4 "   n a m e = " S l i d e   N u m b e r   P l a c e h o l d e r   5 " > < a : e x t L s t > < a : e x t   u r i = " { 1 1 5 0 7 1 B 8 - F A F C - 4 B F 3 - B 7 1 5 - F 9 D 0 8 0 7 4 A B D C } " > < a 1 6 : c r e a t i o n I d   x m l n s : a 1 6 = " h t t p : / / s c h e m a s . m i c r o s o f t . c o m / o f f i c e / d r a w i n g / 2 0 1 0 / m a i n "   i d = " { 5 6 0 B 5 6 1 B - 8 B 4 E - 4 7 8 E - B 3 1 3 - 3 6 F E 7 8 D D 0 5 2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9 F D 7 2 7 9 E - B 6 0 8 - 4 D 0 C - A 0 4 C - 3 6 A D A A 1 6 4 F 1 C } "   t y p e = " s l i d e n u m " / > < a : e n d P a r a R P r   d i r t y = " 0 "   l a n g = " e n - U S " / > < / a : p > < / p : t x B o d y > < / p : s p > < p : s p > < p : n v S p P r > < p : c N v P r   i d = " 5 "   n a m e = " T i t l e   1 " > < a : e x t L s t > < a : e x t   u r i = " { 9 5 A 2 8 D F A - 6 0 F 7 - 4 5 8 6 - A 8 D 5 - 5 D 5 E A 8 0 9 5 8 E F } " > < a 1 6 : c r e a t i o n I d   x m l n s : a 1 6 = " h t t p : / / s c h e m a s . m i c r o s o f t . c o m / o f f i c e / d r a w i n g / 2 0 1 0 / m a i n "   i d = " { B B A F 0 1 4 7 - 5 3 3 B - 4 5 B 1 - 8 D 7 3 - 1 9 4 3 F A 1 0 4 5 C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3 8 1 0 0 0 "   y = " 4 5 7 2 0 0 " / > < a : e x t   c x = " 8 2 2 9 6 0 0 "   c y = " 6 5 5 6 3 8 " / > < / a : x f r m > < / p : s p P r > < p : t x B o d y > < a : b o d y P r   r t l C o l = " 0 "   v e r t = " h o r z " > < a : n o r m A u t o f i t   f o n t S c a l e = " 9 0 0 0 0 " / > < / a : b o d y P r > < a : l s t S t y l e / > < a : p > < a : p P r   a l g n = " l " / > < a : r > < a : r P r   d i r t y = " 0 "   l a n g = " e n - U S " > < a : s o l i d F i l l > < a : s r g b C l r   v a l = " c 0 0 0 0 0 " / > < / a : s o l i d F i l l > < a : l a t i n   t y p e f a c e = " A r i a l " / > < / a : r P r > < a : t > P r o j e c t   I m p l e m e n t a t i o n < / a : t > < / a : r > < a : e n d P a r a R P r   d i r t y = " 0 "   l a n g = " e n - U S " > < a : s o l i d F i l l > < a : s r g b C l r   v a l = " c 0 0 0 0 0 " / > < / a : s o l i d F i l l > < a : l a t i n   t y p e f a c e = " A r i a l " / > < / a : e n d P a r a R P r > < / a : p > < / p : t x B o d y > < / p : s p > < p : s p > < p : n v S p P r > < p : c N v P r   i d = " 6 "   n a m e = " C o n t e n t   P l a c e h o l d e r   2 " > < a : e x t L s t > < a : e x t   u r i = " { E C D 4 A F C 5 - 4 3 9 6 - 4 9 7 C - 8 C B 5 - 3 E F D F 3 8 3 D 2 B A } " > < a 1 6 : c r e a t i o n I d   x m l n s : a 1 6 = " h t t p : / / s c h e m a s . m i c r o s o f t . c o m / o f f i c e / d r a w i n g / 2 0 1 0 / m a i n "   i d = " { 0 B 2 6 E B D D - 7 6 8 E - 4 9 5 A - 9 2 6 B - 3 1 F 5 1 2 9 8 C 0 2 0 } " / > < / a : e x t > < / a : e x t L s t > < / p : c N v P r > < p : c N v S p P r > < a : s p L o c k s   n o C h a n g e A s p e c t = " f a l s e "   n o G r p = " t r u e " / > < / p : c N v S p P r > < p : n v P r > < p : p h   i d x = " 1 " / > < / p : n v P r > < / p : n v S p P r > < p : s p P r / > < p : t x B o d y > < a : b o d y P r   r t l C o l = " 0 " / > < a : l s t S t y l e / > < a : p > < a : p P r   a l g n = " c t r "   i n d e n t = " 0 "   m a r L = " 0 " > < a : b u N o n e / > < / a : p P r > < a : r > < a : r P r   b = " 1 "   d i r t y = " 0 "   l a n g = " e n - U S "   s z = " 2 0 0 0 "   u = " s n g " > < a : l a t i n   t y p e f a c e = " L a t o " / > < / a : r P r > < a : t > H a r d w a r e   /   S o f t w a r e   D e s i g n i n g < / a : t > < / a : r > < / a : p > < a : p > < a : p P r   i n d e n t = " 0 "   m a r L = " 0 " > < a : b u N o n e / > < / a : p P r > < a : r > < a : r P r   d i r t y = " 0 "   l a n g = " e n - U S "   s z = " 1 8 0 0 " > < a : l a t i n   t y p e f a c e = " A r i a l   U n i c o d e   M S " / > < / a : r P r > < a : t >   < / a : t > < / a : r > < a : r > < a : r P r   d i r t y = " 0 "   l a n g = " e n - U S "   s z = " 1 8 0 0 " > < a : l a t i n   t y p e f a c e = " A r i a l   U n i c o d e   M S " / > < / a : r P r > < a : t > i . W i n d o w s < / a : t > < / a : r > < a : r > < a : r P r   d i r t y = " 0 "   l a n g = " e n - U S "   s z = " 1 8 0 0 " > < a : l a t i n   t y p e f a c e = " A r i a l   U n i c o d e   M S " / > < / a : r P r > < a : t > 1 0   O S < / a : t > < / a : r > < a : r > < a : r P r   d i r t y = " 0 "   l a n g = " e n - U S "   s z = " 1 8 0 0 " > < a : l a t i n   t y p e f a c e = " A r i a l   U n i c o d e   M S " / > < / a : r P r > < a : t > �   < / a : t > < / a : r > < / a : p > < a : p > < a : p P r   i n d e n t = " 0 "   m a r L = " 0 " > < a : b u N o n e / > < / a : p P r > < a : r > < a : r P r   d i r t y = " 0 "   l a n g = " e n - U S "   s z = " 1 8 0 0 " > < a : l a t i n   t y p e f a c e = " A r i a l   U n i c o d e   M S " / > < / a : r P r > < a : t > i i .   < / a : t > < / a : r > < a : r > < a : r P r   d i r t y = " 0 "   e r r = " 1 "   l a n g = " e n - U S "   s z = " 1 8 0 0 " > < a : l a t i n   t y p e f a c e = " A r i a l   U n i c o d e   M S " / > < / a : r P r > < a : t > B l u e p r i s m < / a : t > < / a : r > < a : r > < a : r P r   d i r t y = " 0 "   l a n g = " e n - U S "   s z = " 1 8 0 0 " > < a : l a t i n   t y p e f a c e = " A r i a l   U n i c o d e   M S " / > < / a : r P r > < a : t >   S o f t w a r e < / a : t > < / a : r > < a : r > < a : r P r   d i r t y = " 0 "   l a n g = " e n - U S "   s z = " 1 8 0 0 " > < a : l a t i n   t y p e f a c e = " A r i a l   U n i c o d e   M S " / > < / a : r P r > < a : t > �   < / a : t > < / a : r > < / a : p > < a : p > < a : p P r   i n d e n t = " 0 "   m a r L = " 0 " > < a : b u N o n e / > < / a : p P r > < a : r > < a : r P r   d i r t y = " 0 "   l a n g = " e n - U S "   s z = " 1 8 0 0 " > < a : l a t i n   t y p e f a c e = " A r i a l   U n i c o d e   M S " / > < / a : r P r > < a : t > i i i . M i c r o s o f t   E x c e l < / a : t > < / a : r > < a : r > < a : r P r   d i r t y = " 0 "   l a n g = " e n - U S "   s z = " 1 8 0 0 " > < a : l a t i n   t y p e f a c e = " A r i a l   U n i c o d e   M S " / > < / a : r P r > < a : t > �   < / a : t > < / a : r > < / a : p > < a : p > < a : p P r   i n d e n t = " 0 "   m a r L = " 0 " > < a : b u N o n e / > < / a : p P r > < a : r > < a : r P r   d i r t y = " 0 "   l a n g = " e n - U S "   s z = " 1 8 0 0 " > < a : l a t i n   t y p e f a c e = " A r i a l   U n i c o d e   M S " / > < / a : r P r > < a : t > i v . 2 5 0   G B   h a r d   d r i v e   < / a : t > < / a : r > < / a : p > < a : p > < a : p P r   i n d e n t = " 0 "   m a r L = " 0 " > < a : b u N o n e / > < / a : p P r > < a : r > < a : r P r   d i r t y = " 0 "   l a n g = " e n - U S "   s z = " 1 8 0 0 " > < a : l a t i n   t y p e f a c e = " A r i a l   U n i c o d e   M S " / > < / a : r P r > < a : t > v . R a m   8   G B   < / a : t > < / a : r > < / a : p > < a : p > < a : p P r   i n d e n t = " 0 "   m a r L = " 0 " > < a : b u N o n e / > < / a : p P r > < a : r > < a : r P r   b = " 1 "   d i r t y = " 0 "   l a n g = " e n - U S "   s z = " 2 0 0 0 "   u = " s n g " > < a : l a t i n   t y p e f a c e = " A r i a l   U n i c o d e   M S " / > < / a : r P r > < a : t / > < / a : r > < / a : p > < a : p > < a : p P r   a l g n = " c t r "   i n d e n t = " 0 "   m a r L = " 0 " > < a : b u N o n e / > < / a : p P r > < a : r > < a : r P r   b = " 1 "   d i r t y = " 0 "   l a n g = " e n - U S "   s z = " 2 0 0 0 "   u = " s n g " > < a : l a t i n   t y p e f a c e = " A r i a l   U n i c o d e   M S " / > < / a : r P r > < a : t / > < / a : r > < a : e n d P a r a R P r   b = " 1 "   d i r t y = " 0 "   l a n g = " e n - U S "   s z = " 2 0 0 0 "   u = " s n g " > < a : l a t i n   t y p e f a c e = " A r i a l   U n i c o d e   M S " / > < / a : e n d P a r a R P r > < / a : p > < / p : t x B o d y > < / p : s p > < / p : s p T r e e > < p : e x t L s t > < p : e x t   u r i = " { E A 2 F E 7 A 6 - 8 6 C F - 4 6 8 F - 9 0 A 3 - D 9 4 6 7 E 4 3 5 E 1 1 } " > < p 1 4 : c r e a t i o n I d   x m l n s : p 1 4 = " h t t p : / / s c h e m a s . m i c r o s o f t . c o m / o f f i c e / p o w e r p o i n t / 2 0 1 0 / m a i n "   v a l = " 1 6 3 6 6 9 8 7 3 3 3 8 6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9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3 " > < a : e x t L s t > < a : e x t   u r i = " { 0 E A E 6 F A C - 8 7 0 4 - 4 5 6 C - A 4 D 2 - 2 0 D D F D 1 4 1 0 7 B } " > < a 1 6 : c r e a t i o n I d   x m l n s : a 1 6 = " h t t p : / / s c h e m a s . m i c r o s o f t . c o m / o f f i c e / d r a w i n g / 2 0 1 0 / m a i n "   i d = " { 1 0 5 9 8 5 7 1 - 2 5 2 B - 4 2 E 7 - 8 0 D B - 8 1 3 4 7 0 8 5 A 5 C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8 5 5 9 4 2 8 8 - 4 6 E A - 4 D 5 D - B 2 1 C - F A 0 8 6 6 0 0 4 E F 2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3 "   n a m e = " F o o t e r   P l a c e h o l d e r   4 " > < a : e x t L s t > < a : e x t   u r i = " { 0 7 4 E 6 A F 1 - 1 0 0 B - 4 1 6 F - A A 4 1 - 6 8 5 4 C 9 7 1 7 A E E } " > < a 1 6 : c r e a t i o n I d   x m l n s : a 1 6 = " h t t p : / / s c h e m a s . m i c r o s o f t . c o m / o f f i c e / d r a w i n g / 2 0 1 0 / m a i n "   i d = " { A D 1 B B 4 A 7 - 4 0 D 2 - 4 4 F 3 - 9 D 3 5 - 2 F F 0 3 F 0 C E 4 6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 D e p a r t m e n t   o f   < / a : t > < / a : r > < a : r > < a : r P r   d i r t y = " 0 "   e r r = " 1 "   l a n g = " e n - U S " / > < a : t > C S E < / a : t > < / a : r > < a : e n d P a r a R P r   d i r t y = " 0 "   e r r = " 1 "   l a n g = " e n - U S " / > < / a : p > < / p : t x B o d y > < / p : s p > < p : s p > < p : n v S p P r > < p : c N v P r   i d = " 4 "   n a m e = " S l i d e   N u m b e r   P l a c e h o l d e r   5 " > < a : e x t L s t > < a : e x t   u r i = " { 5 7 3 1 0 7 1 0 - 6 1 A E - 4 2 6 C - A 3 7 2 - 8 D E 7 E B 7 7 7 3 A 5 } " > < a 1 6 : c r e a t i o n I d   x m l n s : a 1 6 = " h t t p : / / s c h e m a s . m i c r o s o f t . c o m / o f f i c e / d r a w i n g / 2 0 1 0 / m a i n "   i d = " { E E 3 3 E 2 A E - B 4 E 0 - 4 0 7 6 - A D 3 D - 3 9 2 0 5 0 7 5 B F E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3 2 C 2 B A F 4 - D C 6 3 - 4 7 F 3 - 8 6 9 6 - 5 4 1 7 7 5 3 9 E E 7 2 } "   t y p e = " s l i d e n u m " / > < a : e n d P a r a R P r   d i r t y = " 0 "   l a n g = " e n - U S " / > < / a : p > < / p : t x B o d y > < / p : s p > < p : s p > < p : n v S p P r > < p : c N v P r   i d = " 5 "   n a m e = " T i t l e   1 " > < a : e x t L s t > < a : e x t   u r i = " { A C C A 7 B 0 4 - 6 7 7 4 - 4 F 5 4 - 9 6 E C - 4 9 D 7 9 A 0 D 0 1 A 6 } " > < a 1 6 : c r e a t i o n I d   x m l n s : a 1 6 = " h t t p : / / s c h e m a s . m i c r o s o f t . c o m / o f f i c e / d r a w i n g / 2 0 1 0 / m a i n "   i d = " { 7 A B 2 1 C E E - 1 4 F 9 - 4 D 2 1 - 9 F 3 6 - A 8 7 4 0 9 0 1 4 6 A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3 8 1 0 0 0 "   y = " 3 8 1 0 0 0 " / > < a : e x t   c x = " 8 2 2 9 6 0 0 "   c y = " 6 8 5 8 0 0 " / > < / a : x f r m > < / p : s p P r > < p : t x B o d y > < a : b o d y P r   r t l C o l = " 0 "   v e r t = " h o r z " > < a : n o r m A u t o f i t   f o n t S c a l e = " 9 0 0 0 0 " / > < / a : b o d y P r > < a : l s t S t y l e / > < a : p > < a : p P r   a l g n = " l " / > < a : r > < a : r P r   d i r t y = " 0 "   l a n g = " e n - U S " > < a : s o l i d F i l l > < a : s r g b C l r   v a l = " c 0 0 0 0 0 " / > < / a : s o l i d F i l l > < a : l a t i n   t y p e f a c e = " A r i a l " / > < / a : r P r > < a : t > R e s u l t s   a n d   D i s c u s s i o n < / a : t > < / a : r > < a : e n d P a r a R P r   d i r t y = " 0 "   l a n g = " e n - U S " > < a : s o l i d F i l l > < a : s r g b C l r   v a l = " c 0 0 0 0 0 " / > < / a : s o l i d F i l l > < a : l a t i n   t y p e f a c e = " A r i a l " / > < / a : e n d P a r a R P r > < / a : p > < / p : t x B o d y > < / p : s p > < p : s p > < p : n v S p P r > < p : c N v P r   i d = " 6 "   n a m e = " C o n t e n t   P l a c e h o l d e r   2 " > < a : e x t L s t > < a : e x t   u r i = " { 7 A 6 2 F B 3 6 - A E 5 3 - 4 C 9 1 - 9 3 4 E - 6 B B 6 B 1 5 5 6 9 2 8 } " > < a 1 6 : c r e a t i o n I d   x m l n s : a 1 6 = " h t t p : / / s c h e m a s . m i c r o s o f t . c o m / o f f i c e / d r a w i n g / 2 0 1 0 / m a i n "   i d = " { D C E 9 9 A C 8 - 5 F C 0 - 4 E 6 B - 9 F 4 9 - 2 1 B 5 5 2 5 0 5 5 8 0 } " / > < / a : e x t > < / a : e x t L s t > < / p : c N v P r > < p : c N v S p P r > < a : s p L o c k s   n o C h a n g e A s p e c t = " f a l s e "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  s z = " 1 8 0 0 " > < a : l a t i n   t y p e f a c e = " L a t o " / > < / a : r P r > < a : t > A l l   t h e   f l o w s   w a s   e x e c u t e d   s u c c e s s f u l l y   b y   r e a d i n g   t h e < / a : t > < / a : r > < a : b r > < a : r P r   d i r t y = " 0 "   l a n g = " e n - U S "   s z = " 1 8 0 0 " / > < / a : b r > < a : r > < a : r P r   d i r t y = " 0 "   l a n g = " e n - U S "   s z = " 1 8 0 0 " > < a : l a t i n   t y p e f a c e = " L a t o " / > < / a : r P r > < a : t > g i v e n   e x c e l   s h e e t   a n d   t h e   o u t p u t   w a s   s t o r e d   n e w   e x c e l   d o c u m e n t   a s   o u t p u t .   < / a : t > < / a : r > < / a : p > < a : p > < a : p P r / > < a : r > < a : r P r   d i r t y = " 0 "   l a n g = " e n - U S "   s z = " 1 8 0 0 " > < a : l a t i n   t y p e f a c e = " L a t o " / > < / a : r P r > < a : t / > < / a : r > < a : e n d P a r a R P r   d i r t y = " 0 "   l a n g = " e n - U S "   s z = " 1 8 0 0 " > < a : l a t i n   t y p e f a c e = " L a t o " / > < / a : e n d P a r a R P r > < / a : p > < / p : t x B o d y > < / p : s p > < p : p i c > < p : n v P i c P r > < p : c N v P r   i d = " 7 "   n a m e = " " > < a : e x t L s t > < a : e x t   u r i = " { A 2 C 8 F 2 F 2 - 4 B C 6 - 4 1 E 3 - 8 F A 7 - D E D 5 D 9 2 5 4 B B 5 } " > < a 1 6 : c r e a t i o n I d   x m l n s : a 1 6 = " h t t p : / / s c h e m a s . m i c r o s o f t . c o m / o f f i c e / d r a w i n g / 2 0 1 0 / m a i n "   i d = " { 0 1 7 A 2 0 7 1 - D 7 B 4 - 4 9 9 9 - 8 F 1 4 - 2 4 9 B A 3 E A D D 5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6 3 3 5 3 7 "   y = " 2 5 0 6 5 1 3 " / > < a : e x t   c x = " 5 8 7 6 9 2 5 "   c y = " 3 2 7 6 6 0 0 " / > < / a : x f r m > < a : p r s t G e o m   p r s t = " r e c t " > < a : a v L s t / > < / a : p r s t G e o m > < a : n o F i l l / > < / p : s p P r > < / p : p i c > < / p : s p T r e e > < p : e x t L s t > < p : e x t   u r i = " { 5 5 B 7 5 E 4 0 - D C B E - 4 4 F 9 - 8 8 5 A - E 5 7 D 9 A E 3 B 2 A 3 } " > < p 1 4 : c r e a t i o n I d   x m l n s : p 1 4 = " h t t p : / / s c h e m a s . m i c r o s o f t . c o m / o f f i c e / p o w e r p o i n t / 2 0 1 0 / m a i n "   v a l = " 1 6 3 6 6 9 8 7 3 3 3 8 9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0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3 " > < a : e x t L s t > < a : e x t   u r i = " { 2 C B 6 E 1 F D - 9 4 4 0 - 4 2 5 7 - 8 1 D 5 - A B 1 4 B 5 B A 9 2 7 F } " > < a 1 6 : c r e a t i o n I d   x m l n s : a 1 6 = " h t t p : / / s c h e m a s . m i c r o s o f t . c o m / o f f i c e / d r a w i n g / 2 0 1 0 / m a i n "   i d = " { E 6 D 8 A 0 3 F - 3 7 0 B - 4 F 4 E - 9 8 4 7 - D 1 A 0 1 D 5 9 E F E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6 B 6 B A 6 5 9 - 8 8 5 1 - 4 4 B 7 - 8 2 6 5 - B 3 E A 0 B 3 3 9 A 2 C } "   t y p e = " d a t e t i m e 3 " > < a : t > 1 2   N o v e m b e r   2 0 2 1 < / a : t > < / a : f l d > < a : e n d P a r a R P r   d i r t y = " 0 "   l a n g = " e n - U S " / > < / a : p > < / p : t x B o d y > < / p : s p > < p : s p > < p : n v S p P r > < p : c N v P r   i d = " 3 "   n a m e = " F o o t e r   P l a c e h o l d e r   4 " > < a : e x t L s t > < a : e x t   u r i = " { A 0 3 B A 5 3 9 - 3 2 3 7 - 4 8 C 8 - 9 9 2 8 - 1 C F 9 2 4 9 F C 8 6 F } " > < a 1 6 : c r e a t i o n I d   x m l n s : a 1 6 = " h t t p : / / s c h e m a s . m i c r o s o f t . c o m / o f f i c e / d r a w i n g / 2 0 1 0 / m a i n "   i d = " { B 1 6 D D 8 6 A - 5 6 C 5 - 4 4 5 0 - 8 7 C A - 9 9 2 8 E 6 4 2 9 E 2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 D e p a r t m e n t   o f   < / a : t > < / a : r > < a : r > < a : r P r   d i r t y = " 0 "   e r r = " 1 "   l a n g = " e n - U S " / > < a : t > C S E < / a : t > < / a : r > < a : e n d P a r a R P r   d i r t y = " 0 "   e r r = " 1 "   l a n g = " e n - U S " / > < / a : p > < / p : t x B o d y > < / p : s p > < p : s p > < p : n v S p P r > < p : c N v P r   i d = " 4 "   n a m e = " S l i d e   N u m b e r   P l a c e h o l d e r   5 " > < a : e x t L s t > < a : e x t   u r i = " { E F 5 7 3 E F 0 - A 9 B B - 4 6 3 1 - 9 3 9 F - 3 7 9 9 F A 3 8 0 5 F 1 } " > < a 1 6 : c r e a t i o n I d   x m l n s : a 1 6 = " h t t p : / / s c h e m a s . m i c r o s o f t . c o m / o f f i c e / d r a w i n g / 2 0 1 0 / m a i n "   i d = " { C B F 1 C 0 9 D - 9 1 D D - 4 0 A D - 9 B F 5 - 0 2 8 B 9 C F 1 7 A 3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1 8 6 8 6 5 4 7 - 7 6 7 2 - 4 A 7 D - 9 4 A C - 7 8 D 0 0 B 8 5 2 C E 0 } "   t y p e = " s l i d e n u m " / > < a : e n d P a r a R P r   d i r t y = " 0 "   l a n g = " e n - U S " / > < / a : p > < / p : t x B o d y > < / p : s p > < p : s p > < p : n v S p P r > < p : c N v P r   i d = " 5 "   n a m e = " T i t l e   1 " > < a : e x t L s t > < a : e x t   u r i = " { A F 7 D 7 3 C 3 - A D 8 B - 4 F 1 4 - 8 9 C C - 3 E 2 5 7 7 C 1 7 C F 2 } " > < a 1 6 : c r e a t i o n I d   x m l n s : a 1 6 = " h t t p : / / s c h e m a s . m i c r o s o f t . c o m / o f f i c e / d r a w i n g / 2 0 1 0 / m a i n "   i d = " { 4 E 0 B F 5 7 3 - 0 7 A 3 - 4 A C 2 - 8 F A C - 6 3 D 3 9 B A 4 3 A 8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5 3 3 4 0 0 "   y = " 3 8 1 0 0 0 " / > < a : e x t   c x = " 8 2 2 9 6 0 0 "   c y = " 6 8 5 8 0 0 " / > < / a : x f r m > < / p : s p P r > < p : t x B o d y > < a : b o d y P r   r t l C o l = " 0 "   v e r t = " h o r z " > < a : n o r m A u t o f i t   f o n t S c a l e = " 9 0 0 0 0 " / > < / a : b o d y P r > < a : l s t S t y l e / > < a : p > < a : p P r   a l g n = " l " / > < a : b r > < a : r P r   d i r t y = " 0 "   l a n g = " e n - U S " > < a : l a t i n   t y p e f a c e = " A r i a l " / > < / a : r P r > < / a : b r > < a : r > < a : r P r   d i r t y = " 0 "   l a n g = " e n - U S " > < a : s o l i d F i l l > < a : s r g b C l r   v a l = " c 0 0 0 0 0 " / > < / a : s o l i d F i l l > < a : l a t i n   t y p e f a c e = " A r i a l " / > < / a : r P r > < a : t > C o n c l u s i o n < / a : t > < / a : r > < a : b r > < a : r P r   d i r t y = " 0 "   l a n g = " e n - U S " > < a : l a t i n   t y p e f a c e = " A r i a l " / > < / a : r P r > < / a : b r > < a : e n d P a r a R P r   d i r t y = " 0 "   l a n g = " e n - U S " > < a : l a t i n   t y p e f a c e = " A r i a l " / > < / a : e n d P a r a R P r > < / a : p > < / p : t x B o d y > < / p : s p > < p : s p > < p : n v S p P r > < p : c N v P r   i d = " 6 "   n a m e = " " > < a : e x t L s t > < a : e x t   u r i = " { C 1 A 8 5 1 9 A - A A 6 8 - 4 D D 4 - B 2 B 7 - D 9 6 2 4 E 6 B 4 8 9 9 } " > < a 1 6 : c r e a t i o n I d   x m l n s : a 1 6 = " h t t p : / / s c h e m a s . m i c r o s o f t . c o m / o f f i c e / d r a w i n g / 2 0 1 0 / m a i n "   i d = " { D 5 D F 9 A 1 8 - C 0 F 8 - 4 4 D C - 8 1 F 4 - 9 A 7 3 0 3 E 1 6 6 7 2 } " / > < / a : e x t > < / a : e x t L s t > < / p : c N v P r > < p : c N v S p P r   t x B o x = " 1 " / > < p : n v P r / > < / p : n v S p P r > < p : s p P r > < a : x f r m   f l i p H = " f a l s e "   f l i p V = " f a l s e "   r o t = " 0 " > < a : o f f   x = " 4 5 7 2 0 0 "   y = " 1 8 9 3 4 5 5 " / > < a : e x t   c x = " 7 5 7 8 4 3 2 "   c y = " 3 1 4 2 4 4 9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e n - U S "   s z = " 1 6 0 0 "   u = " s n g " > < a : l a t i n   t y p e f a c e = " L a t o " / > < / a : r P r > < a : t > A d v a n t a g e s : < / a : t > < / a : r > < / a : p > < a : p > < a : p P r > < a : d e f R P r   d i r t y = " 0 "   l a n g = " e n - U S "   s z = " 1 4 0 0 " / > < / a : p P r > < a : r > < a : r P r   d i r t y = " 0 "   l a n g = " e n - U S " > < a : l a t i n   t y p e f a c e = " L a t o " / > < / a : r P r > < a : t > i . M o r e   e f f i c i e n t .   < / a : t > < / a : r > < / a : p > < a : p > < a : p P r > < a : d e f R P r   d i r t y = " 0 "   l a n g = " e n - U S "   s z = " 1 4 0 0 " / > < / a : p P r > < a : r > < a : r P r   d i r t y = " 0 "   l a n g = " e n - U S " > < a : l a t i n   t y p e f a c e = " L a t o " / > < / a : r P r > < a : t > i i . I m p r o v e d   < / a : t > < / a : r > < a : r > < a : r P r   d i r t y = " 0 "   l a n g = " e n - U S " > < a : l a t i n   t y p e f a c e = " L a t o " / > < / a : r P r > < a : t > a c c u r a c y   b y   e l i m i n a t i n g   h u m a n   e r r o r .   < / a : t > < / a : r > < / a : p > < a : p > < a : p P r > < a : d e f R P r   d i r t y = " 0 "   l a n g = " e n - U S "   s z = " 1 4 0 0 " / > < / a : p P r > < a : r > < a : r P r   d i r t y = " 0 "   l a n g = " e n - U S " > < a : l a t i n   t y p e f a c e = " L a t o " / > < / a : r P r > < a : t > i i i . I n c r e a s e d   a g i l i t y   a s   i t   m a k e s   e a s i e r   f o r   < / a : t > < / a : r > < a : r > < a : r P r   d i r t y = " 0 "   l a n g = " e n - U S " > < a : l a t i n   t y p e f a c e = " L a t o " / > < / a : r P r > < a : t > u s   t o   a d a p t   i f   a n y   c h a n g e s   a r e   t o   b e   m a d e . < / a : t > < / a : r > < / a : p > < a : p > < a : p P r > < a : d e f R P r   d i r t y = " 0 "   l a n g = " e n - U S "   s z = " 1 4 0 0 " / > < / a : p P r > < a : r > < a : r P r   d i r t y = " 0 "   l a n g = " e n - U S " > < a : l a t i n   t y p e f a c e = " L a t o " / > < / a : r P r > < a : t / > < / a : r > < / a : p > < a : p > < a : p P r > < a : d e f R P r   d i r t y = " 0 "   l a n g = " e n - U S "   s z = " 1 4 0 0 " / > < / a : p P r > < a : r > < a : r P r   d i r t y = " 0 "   l a n g = " e n - U S " > < a : l a t i n   t y p e f a c e = " L a t o " / > < / a : r P r > < a : t / > < / a : r > < / a : p > < a : p > < a : p P r > < a : d e f R P r   d i r t y = " 0 "   l a n g = " e n - U S "   s z = " 1 4 0 0 " / > < / a : p P r > < a : r > < a : r P r   d i r t y = " 0 "   l a n g = " e n - U S " > < a : l a t i n   t y p e f a c e = " L a t o " / > < / a : r P r > < a : t / > < / a : r > < / a : p > < a : p > < a : p P r > < a : d e f R P r   d i r t y = " 0 "   l a n g = " e n - U S "   s z = " 1 4 0 0 " / > < / a : p P r > < a : r > < a : r P r   d i r t y = " 0 "   l a n g = " e n - U S " > < a : l a t i n   t y p e f a c e = " L a t o " / > < / a : r P r > < a : t / > < / a : r > < / a : p > < a : p > < a : p P r > < a : d e f R P r   d i r t y = " 0 "   l a n g = " e n - U S "   s z = " 1 4 0 0 " / > < / a : p P r > < a : r > < a : r P r   d i r t y = " 0 "   l a n g = " e n - U S " > < a : l a t i n   t y p e f a c e = " L a t o " / > < / a : r P r > < a : t / > < / a : r > < / a : p > < a : p > < a : p P r > < a : d e f R P r   d i r t y = " 0 "   l a n g = " e n - U S "   s z = " 1 4 0 0 " / > < / a : p P r > < a : r > < a : r P r   d i r t y = " 0 "   l a n g = " e n - U S " > < a : l a t i n   t y p e f a c e = " L a t o " / > < / a : r P r > < a : t / > < / a : r > < / a : p > < a : p > < a : p P r   a l g n = " c t r " > < a : d e f R P r   d i r t y = " 0 "   l a n g = " e n - U S "   s z = " 1 4 0 0 " / > < / a : p P r > < a : r > < a : r P r   b = " 1 "   d i r t y = " 0 "   l a n g = " e n - U S "   s z = " 1 6 0 0 "   u = " s n g " > < a : l a t i n   t y p e f a c e = " L a t o " / > < / a : r P r > < a : t > D i s a d v a n t a g e s : < / a : t > < / a : r > < / a : p > < a : p > < a : p P r > < a : d e f R P r   d i r t y = " 0 "   l a n g = " e n - U S "   s z = " 1 4 0 0 " / > < / a : p P r > < a : r > < a : r P r   d i r t y = " 0 "   l a n g = " e n - U S " > < a : l a t i n   t y p e f a c e = " L a t o " / > < / a : r P r > < a : t > i . A d d e d   c o m p l e x i t y   a s   w h e n   < / a : t > < / a : r > < a : r > < a : r P r   d i r t y = " 0 "   e r r = " 1 "   l a n g = " e n - U S " > < a : l a t i n   t y p e f a c e = " L a t o " / > < / a : r P r > < a : t > R P A < / a : t > < / a : r > < a : r > < a : r P r   d i r t y = " 0 "   l a n g = " e n - U S " > < a : l a t i n   t y p e f a c e = " L a t o " / > < / a : r P r > < a : t >   i s   n o t   m a n a g e d   a n d   < / a : t > < / a : r > < a : r > < a : r P r   d i r t y = " 0 "   l a n g = " e n - U S " > < a : l a t i n   t y p e f a c e = " L a t o " / > < / a : r P r > < a : t > d o c u m e n t e d   p r o p e r l y , i t   c a n   m a k e   t h e   t a s k   i n   h a n d   m o r e   c o m p l e x .   < / a : t > < / a : r > < / a : p > < a : p > < a : p P r > < a : d e f R P r   d i r t y = " 0 "   l a n g = " e n - U S "   s z = " 1 4 0 0 " / > < / a : p P r > < a : r > < a : r P r   d i r t y = " 0 "   l a n g = " e n - U S " > < a : l a t i n   t y p e f a c e = " L a t o " / > < / a : r P r > < a : t > i i . M a n a g i n g   a n d   < / a : t > < / a : r > < a : r > < a : r P r   d i r t y = " 0 "   l a n g = " e n - U S " > < a : l a t i n   t y p e f a c e = " L a t o " / > < / a : r P r > < a : t > m a i n t a i n i n g   o f   b o t s   c a n   b e   a   t o u g h   j o b   i f   n o t   d o n e   w i t h   e x p e r t i s e .   < / a : t > < / a : r > < a : e n d P a r a R P r   d i r t y = " 0 "   l a n g = " e n - U S " > < a : l a t i n   t y p e f a c e = " L a t o " / > < / a : e n d P a r a R P r > < / a : p > < / p : t x B o d y > < / p : s p > < / p : s p T r e e > < p : e x t L s t > < p : e x t   u r i = " { 7 7 5 B 0 0 7 B - 4 4 1 4 - 4 6 B 2 - 8 D 3 0 - A 8 2 D 1 9 D 9 5 6 1 1 } " > < p 1 4 : c r e a t i o n I d   x m l n s : p 1 4 = " h t t p : / / s c h e m a s . m i c r o s o f t . c o m / o f f i c e / p o w e r p o i n t / 2 0 1 0 / m a i n "   v a l = " 1 6 3 6 6 9 8 7 3 3 3 9 2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C u s t o m   D e s i g n " > < a : t h e m e E l e m e n t s > < a : c l r S c h e m e   n a m e = " O f f i c e " > < a : d k 1 > < a : s r g b C l r   v a l = " 0 0 0 0 0 0 " / > < / a : d k 1 > < a : l t 1 > < a : s r g b C l r   v a l = " f f f f f f " / > < / a : l t 1 > < a : d k 2 > < a : s r g b C l r   v a l = " 1 f 4 9 7 d " / > < / a : d k 2 > < a : l t 2 > < a : s r g b C l r   v a l = " e e e c e 1 " / > < / a : l t 2 > < a : a c c e n t 1 > < a : s r g b C l r   v a l = " 4 f 8 1 b d " / > < / a : a c c e n t 1 > < a : a c c e n t 2 > < a : s r g b C l r   v a l = " c 0 5 0 4 d " / > < / a : a c c e n t 2 > < a : a c c e n t 3 > < a : s r g b C l r   v a l = " 9 b b b 5 9 " / > < / a : a c c e n t 3 > < a : a c c e n t 4 > < a : s r g b C l r   v a l = " 8 0 6 4 a 2 " / > < / a : a c c e n t 4 > < a : a c c e n t 5 > < a : s r g b C l r   v a l = " 4 b a c c 6 " / > < / a : a c c e n t 5 > < a : a c c e n t 6 > < a : s r g b C l r   v a l = " f 7 9 6 4 6 " / > < / a : a c c e n t 6 > < a : h l i n k > < a : s r g b C l r   v a l = " 0 0 0 0 f f " / > < / a : h l i n k > < a : f o l H l i n k > < a : s r g b C l r   v a l = " 8 0 0 0 8 0 " / > < / a : f o l H l i n k > < / a : c l r S c h e m e > < a : f o n t S c h e m e   n a m e = " O f f i c e " > < a : m a j o r F o n t > < a : l a t i n   t y p e f a c e = " C a l i b r i " / > < a : e a   t y p e f a c e = " " / > < a : c s   t y p e f a c e = " " / > < / a : m a j o r F o n t > < a : m i n o r F o n t > < a : l a t i n   t y p e f a c e = " C a l i b r i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C u s t o m   D e s i g n " > < a : t h e m e E l e m e n t s > < a : c l r S c h e m e   n a m e = " O f f i c e " > < a : d k 1 > < a : s r g b C l r   v a l = " 0 0 0 0 0 0 " / > < / a : d k 1 > < a : l t 1 > < a : s r g b C l r   v a l = " f f f f f f " / > < / a : l t 1 > < a : d k 2 > < a : s r g b C l r   v a l = " 1 f 4 9 7 d " / > < / a : d k 2 > < a : l t 2 > < a : s r g b C l r   v a l = " e e e c e 1 " / > < / a : l t 2 > < a : a c c e n t 1 > < a : s r g b C l r   v a l = " 4 f 8 1 b d " / > < / a : a c c e n t 1 > < a : a c c e n t 2 > < a : s r g b C l r   v a l = " c 0 5 0 4 d " / > < / a : a c c e n t 2 > < a : a c c e n t 3 > < a : s r g b C l r   v a l = " 9 b b b 5 9 " / > < / a : a c c e n t 3 > < a : a c c e n t 4 > < a : s r g b C l r   v a l = " 8 0 6 4 a 2 " / > < / a : a c c e n t 4 > < a : a c c e n t 5 > < a : s r g b C l r   v a l = " 4 b a c c 6 " / > < / a : a c c e n t 5 > < a : a c c e n t 6 > < a : s r g b C l r   v a l = " f 7 9 6 4 6 " / > < / a : a c c e n t 6 > < a : h l i n k > < a : s r g b C l r   v a l = " 0 0 0 0 f f " / > < / a : h l i n k > < a : f o l H l i n k > < a : s r g b C l r   v a l = " 8 0 0 0 8 0 " / > < / a : f o l H l i n k > < / a : c l r S c h e m e > < a : f o n t S c h e m e   n a m e = " O f f i c e " > < a : m a j o r F o n t > < a : l a t i n   t y p e f a c e = " C a l i b r i " / > < a : e a   t y p e f a c e = " " / > < a : c s   t y p e f a c e = " " / > < / a : m a j o r F o n t > < a : m i n o r F o n t > < a : l a t i n   t y p e f a c e = " C a l i b r i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 2 0 2 1 - 1 1 - 1 2 T 1 1 : 1 6 : 0 8 Z < / d c t e r m s : c r e a t e d > < d c t e r m s : m o d i f i e d   x m l n s : x s i = " h t t p : / / w w w . w 3 . o r g / 2 0 0 1 / X M L S c h e m a - i n s t a n c e "   x s i : t y p e = " d c t e r m s : W 3 C D T F " > 2 0 2 1 - 1 1 - 1 2 T 1 2 : 0 1 : 1 8 Z < / d c t e r m s : m o d i f i e d > < / c p : c o r e P r o p e r t i e s >
</file>