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diagrams/data8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9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quickStyle1.xml" ContentType="application/vnd.openxmlformats-officedocument.drawingml.diagramStyle+xml"/>
  <Override PartName="/ppt/diagrams/colors6.xml" ContentType="application/vnd.openxmlformats-officedocument.drawingml.diagramColors+xml"/>
  <Override PartName="/ppt/theme/theme1.xml" ContentType="application/vnd.openxmlformats-officedocument.theme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colors2.xml" ContentType="application/vnd.openxmlformats-officedocument.drawingml.diagramColors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drawing5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quickStyle5.xml" ContentType="application/vnd.openxmlformats-officedocument.drawingml.diagramStyle+xml"/>
  <Override PartName="/ppt/diagrams/drawing9.xml" ContentType="application/vnd.ms-office.drawingml.diagramDrawing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2.xml" ContentType="application/vnd.ms-office.drawingml.diagramDrawing+xml"/>
  <Override PartName="/ppt/diagrams/drawing8.xml" ContentType="application/vnd.ms-office.drawingml.diagramDrawing+xml"/>
  <Override PartName="/ppt/diagrams/drawing4.xml" ContentType="application/vnd.ms-office.drawingml.diagramDrawing+xml"/>
  <Override PartName="/ppt/diagrams/colors9.xml" ContentType="application/vnd.openxmlformats-officedocument.drawingml.diagramColors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8.xml" ContentType="application/vnd.openxmlformats-officedocument.drawingml.diagramLayout+xml"/>
  <Override PartName="/ppt/diagrams/quickStyle6.xml" ContentType="application/vnd.openxmlformats-officedocument.drawingml.diagramStyl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29DE5-ECB2-4FAD-8D13-11773C25023C}" type="doc">
      <dgm:prSet loTypeId="urn:microsoft.com/office/officeart/2011/layout/HexagonRadial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95630335-480C-4CE3-87C6-A9F9FA48CECD}">
      <dgm:prSet phldrT="[Text]"/>
      <dgm:spPr/>
      <dgm:t>
        <a:bodyPr/>
        <a:lstStyle/>
        <a:p>
          <a:r>
            <a:rPr lang="en-US" dirty="0"/>
            <a:t>PRINT CULTURE AND THE MODERN WORLD	</a:t>
          </a:r>
          <a:endParaRPr lang="en-IN" dirty="0"/>
        </a:p>
      </dgm:t>
    </dgm:pt>
    <dgm:pt modelId="{D5EBC114-D758-42F8-A5B0-96AAC14AD762}" type="parTrans" cxnId="{0E44EF4E-043B-48C3-A070-DB6D53A603E8}">
      <dgm:prSet/>
      <dgm:spPr/>
      <dgm:t>
        <a:bodyPr/>
        <a:lstStyle/>
        <a:p>
          <a:endParaRPr lang="en-IN"/>
        </a:p>
      </dgm:t>
    </dgm:pt>
    <dgm:pt modelId="{472C3DF6-0321-4C7C-9944-618150B02F76}" type="sibTrans" cxnId="{0E44EF4E-043B-48C3-A070-DB6D53A603E8}">
      <dgm:prSet/>
      <dgm:spPr/>
      <dgm:t>
        <a:bodyPr/>
        <a:lstStyle/>
        <a:p>
          <a:endParaRPr lang="en-IN"/>
        </a:p>
      </dgm:t>
    </dgm:pt>
    <dgm:pt modelId="{29D125C0-6F0F-4808-A8BE-0D5A757E9377}">
      <dgm:prSet phldrT="[Text]"/>
      <dgm:spPr/>
      <dgm:t>
        <a:bodyPr/>
        <a:lstStyle/>
        <a:p>
          <a:r>
            <a:rPr lang="en-US" dirty="0"/>
            <a:t>THE FIRST PRINTED BOOKS. PRINT COMES TO EUROPE</a:t>
          </a:r>
          <a:endParaRPr lang="en-IN" dirty="0"/>
        </a:p>
      </dgm:t>
    </dgm:pt>
    <dgm:pt modelId="{E008DF75-69FC-4E4C-81CF-A4CE481DDD48}" type="parTrans" cxnId="{745B65AB-2546-45E7-94CD-42BF6E2CA60D}">
      <dgm:prSet/>
      <dgm:spPr/>
      <dgm:t>
        <a:bodyPr/>
        <a:lstStyle/>
        <a:p>
          <a:endParaRPr lang="en-IN"/>
        </a:p>
      </dgm:t>
    </dgm:pt>
    <dgm:pt modelId="{6C2F28A1-3D1D-4ACB-8071-E5A7DB97749A}" type="sibTrans" cxnId="{745B65AB-2546-45E7-94CD-42BF6E2CA60D}">
      <dgm:prSet/>
      <dgm:spPr/>
      <dgm:t>
        <a:bodyPr/>
        <a:lstStyle/>
        <a:p>
          <a:endParaRPr lang="en-IN"/>
        </a:p>
      </dgm:t>
    </dgm:pt>
    <dgm:pt modelId="{D805B9F3-07B2-4845-A11B-23BB78722856}">
      <dgm:prSet phldrT="[Text]"/>
      <dgm:spPr/>
      <dgm:t>
        <a:bodyPr/>
        <a:lstStyle/>
        <a:p>
          <a:r>
            <a:rPr lang="en-US" dirty="0"/>
            <a:t>THE PRINT REVOLUTION AND ITS IMPACT</a:t>
          </a:r>
          <a:endParaRPr lang="en-IN" dirty="0"/>
        </a:p>
      </dgm:t>
    </dgm:pt>
    <dgm:pt modelId="{9F4C242D-C429-42C9-B7E5-78BB7AD58A13}" type="parTrans" cxnId="{38E2B96B-9A12-4006-97E6-25C3A2199CDE}">
      <dgm:prSet/>
      <dgm:spPr/>
      <dgm:t>
        <a:bodyPr/>
        <a:lstStyle/>
        <a:p>
          <a:endParaRPr lang="en-IN"/>
        </a:p>
      </dgm:t>
    </dgm:pt>
    <dgm:pt modelId="{36B10EA3-BFF7-436F-B386-F1BE74F3A8FF}" type="sibTrans" cxnId="{38E2B96B-9A12-4006-97E6-25C3A2199CDE}">
      <dgm:prSet/>
      <dgm:spPr/>
      <dgm:t>
        <a:bodyPr/>
        <a:lstStyle/>
        <a:p>
          <a:endParaRPr lang="en-IN"/>
        </a:p>
      </dgm:t>
    </dgm:pt>
    <dgm:pt modelId="{FBD13A71-3357-4A01-9392-F3D952143F89}">
      <dgm:prSet phldrT="[Text]"/>
      <dgm:spPr/>
      <dgm:t>
        <a:bodyPr/>
        <a:lstStyle/>
        <a:p>
          <a:r>
            <a:rPr lang="en-US" dirty="0"/>
            <a:t>THE READING MANIA AND THE 19</a:t>
          </a:r>
          <a:r>
            <a:rPr lang="en-US" baseline="30000" dirty="0"/>
            <a:t>TH</a:t>
          </a:r>
          <a:r>
            <a:rPr lang="en-US" dirty="0"/>
            <a:t> CENTURY</a:t>
          </a:r>
          <a:endParaRPr lang="en-IN" dirty="0"/>
        </a:p>
      </dgm:t>
    </dgm:pt>
    <dgm:pt modelId="{86938861-9594-43F8-BE25-4083B5B45C30}" type="parTrans" cxnId="{6548713A-BC3E-4C0F-BED3-5B3AEBBF57D0}">
      <dgm:prSet/>
      <dgm:spPr/>
      <dgm:t>
        <a:bodyPr/>
        <a:lstStyle/>
        <a:p>
          <a:endParaRPr lang="en-IN"/>
        </a:p>
      </dgm:t>
    </dgm:pt>
    <dgm:pt modelId="{BBA79984-C226-44D7-B931-15AF7765E24C}" type="sibTrans" cxnId="{6548713A-BC3E-4C0F-BED3-5B3AEBBF57D0}">
      <dgm:prSet/>
      <dgm:spPr/>
      <dgm:t>
        <a:bodyPr/>
        <a:lstStyle/>
        <a:p>
          <a:endParaRPr lang="en-IN"/>
        </a:p>
      </dgm:t>
    </dgm:pt>
    <dgm:pt modelId="{12B612EC-A78E-4E45-93E2-37BFBFA28CC0}">
      <dgm:prSet phldrT="[Text]"/>
      <dgm:spPr/>
      <dgm:t>
        <a:bodyPr/>
        <a:lstStyle/>
        <a:p>
          <a:r>
            <a:rPr lang="en-US" dirty="0"/>
            <a:t>INDIA AND THE WORLD OF PRINT  RELIGIOUS REFORMS AND PUBLIC DEBATES</a:t>
          </a:r>
          <a:endParaRPr lang="en-IN" dirty="0"/>
        </a:p>
      </dgm:t>
    </dgm:pt>
    <dgm:pt modelId="{8467C1D4-FA03-4838-B654-2C0039D81111}" type="parTrans" cxnId="{123EA8C4-00C4-4282-9E19-CA2BA091A66B}">
      <dgm:prSet/>
      <dgm:spPr/>
      <dgm:t>
        <a:bodyPr/>
        <a:lstStyle/>
        <a:p>
          <a:endParaRPr lang="en-IN"/>
        </a:p>
      </dgm:t>
    </dgm:pt>
    <dgm:pt modelId="{6500E376-8939-47FF-BBB3-75BF16C76319}" type="sibTrans" cxnId="{123EA8C4-00C4-4282-9E19-CA2BA091A66B}">
      <dgm:prSet/>
      <dgm:spPr/>
      <dgm:t>
        <a:bodyPr/>
        <a:lstStyle/>
        <a:p>
          <a:endParaRPr lang="en-IN"/>
        </a:p>
      </dgm:t>
    </dgm:pt>
    <dgm:pt modelId="{A103E42B-42AB-4B08-85A1-A041643F0FE0}">
      <dgm:prSet phldrT="[Text]"/>
      <dgm:spPr/>
      <dgm:t>
        <a:bodyPr/>
        <a:lstStyle/>
        <a:p>
          <a:endParaRPr lang="en-IN" dirty="0"/>
        </a:p>
      </dgm:t>
    </dgm:pt>
    <dgm:pt modelId="{F79D9559-3796-41E4-BA2B-0AFF0265C711}" type="parTrans" cxnId="{FB1DD589-E0B2-4B68-B2D5-4BDFDD103EA1}">
      <dgm:prSet/>
      <dgm:spPr/>
      <dgm:t>
        <a:bodyPr/>
        <a:lstStyle/>
        <a:p>
          <a:endParaRPr lang="en-IN"/>
        </a:p>
      </dgm:t>
    </dgm:pt>
    <dgm:pt modelId="{DF2B3257-32F6-4D38-87A0-3816BC908036}" type="sibTrans" cxnId="{FB1DD589-E0B2-4B68-B2D5-4BDFDD103EA1}">
      <dgm:prSet/>
      <dgm:spPr/>
      <dgm:t>
        <a:bodyPr/>
        <a:lstStyle/>
        <a:p>
          <a:endParaRPr lang="en-IN"/>
        </a:p>
      </dgm:t>
    </dgm:pt>
    <dgm:pt modelId="{C421175B-BC0A-41C5-9D6F-03D1E411D8DF}">
      <dgm:prSet phldrT="[Text]"/>
      <dgm:spPr/>
      <dgm:t>
        <a:bodyPr/>
        <a:lstStyle/>
        <a:p>
          <a:r>
            <a:rPr lang="en-US" dirty="0"/>
            <a:t>NEW FORMS OF PUBLICATIONS</a:t>
          </a:r>
          <a:endParaRPr lang="en-IN" dirty="0"/>
        </a:p>
      </dgm:t>
    </dgm:pt>
    <dgm:pt modelId="{558FFB28-345C-49FB-A8A3-EBC7DC9B6A4E}" type="parTrans" cxnId="{6501DEA1-57D4-43C3-A664-D4C125CC02D8}">
      <dgm:prSet/>
      <dgm:spPr/>
      <dgm:t>
        <a:bodyPr/>
        <a:lstStyle/>
        <a:p>
          <a:endParaRPr lang="en-IN"/>
        </a:p>
      </dgm:t>
    </dgm:pt>
    <dgm:pt modelId="{FD3798D6-29E9-44AC-9D85-DEE9298330A2}" type="sibTrans" cxnId="{6501DEA1-57D4-43C3-A664-D4C125CC02D8}">
      <dgm:prSet/>
      <dgm:spPr/>
      <dgm:t>
        <a:bodyPr/>
        <a:lstStyle/>
        <a:p>
          <a:endParaRPr lang="en-IN"/>
        </a:p>
      </dgm:t>
    </dgm:pt>
    <dgm:pt modelId="{E8BE47D2-11FC-4499-8E27-43801424287D}">
      <dgm:prSet phldrT="[Text]"/>
      <dgm:spPr/>
      <dgm:t>
        <a:bodyPr/>
        <a:lstStyle/>
        <a:p>
          <a:r>
            <a:rPr lang="en-US" dirty="0"/>
            <a:t>PRINT AND CENSORSHIP</a:t>
          </a:r>
          <a:endParaRPr lang="en-IN" dirty="0"/>
        </a:p>
      </dgm:t>
    </dgm:pt>
    <dgm:pt modelId="{E2CBA2C5-8771-40F5-B133-71490BA6773F}" type="parTrans" cxnId="{46647B8F-AA54-4FE7-A520-E48C76901707}">
      <dgm:prSet/>
      <dgm:spPr/>
      <dgm:t>
        <a:bodyPr/>
        <a:lstStyle/>
        <a:p>
          <a:endParaRPr lang="en-IN"/>
        </a:p>
      </dgm:t>
    </dgm:pt>
    <dgm:pt modelId="{D5C7799E-320E-405E-B862-934BC951F840}" type="sibTrans" cxnId="{46647B8F-AA54-4FE7-A520-E48C76901707}">
      <dgm:prSet/>
      <dgm:spPr/>
      <dgm:t>
        <a:bodyPr/>
        <a:lstStyle/>
        <a:p>
          <a:endParaRPr lang="en-IN"/>
        </a:p>
      </dgm:t>
    </dgm:pt>
    <dgm:pt modelId="{B1B4EC94-D697-4055-A361-A1AA1AFD3581}" type="pres">
      <dgm:prSet presAssocID="{10E29DE5-ECB2-4FAD-8D13-11773C25023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F27697B-6406-467A-9A50-FB55655A8D35}" type="pres">
      <dgm:prSet presAssocID="{95630335-480C-4CE3-87C6-A9F9FA48CECD}" presName="Parent" presStyleLbl="node0" presStyleIdx="0" presStyleCnt="1">
        <dgm:presLayoutVars>
          <dgm:chMax val="6"/>
          <dgm:chPref val="6"/>
        </dgm:presLayoutVars>
      </dgm:prSet>
      <dgm:spPr/>
    </dgm:pt>
    <dgm:pt modelId="{056DFF6C-96F2-4FDF-869D-D45D89D1EDA2}" type="pres">
      <dgm:prSet presAssocID="{29D125C0-6F0F-4808-A8BE-0D5A757E9377}" presName="Accent1" presStyleCnt="0"/>
      <dgm:spPr/>
    </dgm:pt>
    <dgm:pt modelId="{188B84B5-911E-40D2-AEBC-F0C3022B9770}" type="pres">
      <dgm:prSet presAssocID="{29D125C0-6F0F-4808-A8BE-0D5A757E9377}" presName="Accent" presStyleLbl="bgShp" presStyleIdx="0" presStyleCnt="6"/>
      <dgm:spPr/>
    </dgm:pt>
    <dgm:pt modelId="{AF5AF9C5-C2EC-4BF3-8488-C16A1C2ED83E}" type="pres">
      <dgm:prSet presAssocID="{29D125C0-6F0F-4808-A8BE-0D5A757E9377}" presName="Child1" presStyleLbl="node1" presStyleIdx="0" presStyleCnt="6" custLinFactNeighborX="1735" custLinFactNeighborY="4793">
        <dgm:presLayoutVars>
          <dgm:chMax val="0"/>
          <dgm:chPref val="0"/>
          <dgm:bulletEnabled val="1"/>
        </dgm:presLayoutVars>
      </dgm:prSet>
      <dgm:spPr/>
    </dgm:pt>
    <dgm:pt modelId="{823083FD-8B18-40DA-8C8B-B1E6E58E5D6B}" type="pres">
      <dgm:prSet presAssocID="{D805B9F3-07B2-4845-A11B-23BB78722856}" presName="Accent2" presStyleCnt="0"/>
      <dgm:spPr/>
    </dgm:pt>
    <dgm:pt modelId="{52F568FF-F32E-44D9-8A00-B9194C6E1816}" type="pres">
      <dgm:prSet presAssocID="{D805B9F3-07B2-4845-A11B-23BB78722856}" presName="Accent" presStyleLbl="bgShp" presStyleIdx="1" presStyleCnt="6"/>
      <dgm:spPr/>
    </dgm:pt>
    <dgm:pt modelId="{1D1C3F31-953F-45EE-81B9-4C3836EF4BB5}" type="pres">
      <dgm:prSet presAssocID="{D805B9F3-07B2-4845-A11B-23BB78722856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88DA2D2-39B2-44F8-A3E5-9ABE4B599AEE}" type="pres">
      <dgm:prSet presAssocID="{FBD13A71-3357-4A01-9392-F3D952143F89}" presName="Accent3" presStyleCnt="0"/>
      <dgm:spPr/>
    </dgm:pt>
    <dgm:pt modelId="{E2930CA0-6B43-45E6-AEBF-AF15B3146C54}" type="pres">
      <dgm:prSet presAssocID="{FBD13A71-3357-4A01-9392-F3D952143F89}" presName="Accent" presStyleLbl="bgShp" presStyleIdx="2" presStyleCnt="6"/>
      <dgm:spPr/>
    </dgm:pt>
    <dgm:pt modelId="{B96EC3A5-04F9-4F6D-94F9-F6136F915A42}" type="pres">
      <dgm:prSet presAssocID="{FBD13A71-3357-4A01-9392-F3D952143F89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780F217-1A13-447E-9E0E-C6C27722BAB3}" type="pres">
      <dgm:prSet presAssocID="{12B612EC-A78E-4E45-93E2-37BFBFA28CC0}" presName="Accent4" presStyleCnt="0"/>
      <dgm:spPr/>
    </dgm:pt>
    <dgm:pt modelId="{352BDF98-4E70-4CBB-80C2-FFD9122ED312}" type="pres">
      <dgm:prSet presAssocID="{12B612EC-A78E-4E45-93E2-37BFBFA28CC0}" presName="Accent" presStyleLbl="bgShp" presStyleIdx="3" presStyleCnt="6"/>
      <dgm:spPr/>
    </dgm:pt>
    <dgm:pt modelId="{A657F22A-20F2-4049-B716-562602147436}" type="pres">
      <dgm:prSet presAssocID="{12B612EC-A78E-4E45-93E2-37BFBFA28CC0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2E52791-BB4F-4A07-A6C5-0A7D002FD10C}" type="pres">
      <dgm:prSet presAssocID="{C421175B-BC0A-41C5-9D6F-03D1E411D8DF}" presName="Accent5" presStyleCnt="0"/>
      <dgm:spPr/>
    </dgm:pt>
    <dgm:pt modelId="{F15D7760-A1FE-4EA9-A9E7-3EBD3B75DF5D}" type="pres">
      <dgm:prSet presAssocID="{C421175B-BC0A-41C5-9D6F-03D1E411D8DF}" presName="Accent" presStyleLbl="bgShp" presStyleIdx="4" presStyleCnt="6"/>
      <dgm:spPr/>
    </dgm:pt>
    <dgm:pt modelId="{451C36B4-7D0F-4E25-918E-39B875AA92B8}" type="pres">
      <dgm:prSet presAssocID="{C421175B-BC0A-41C5-9D6F-03D1E411D8DF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F1781DE0-580F-4E79-8685-55C911FF4178}" type="pres">
      <dgm:prSet presAssocID="{E8BE47D2-11FC-4499-8E27-43801424287D}" presName="Accent6" presStyleCnt="0"/>
      <dgm:spPr/>
    </dgm:pt>
    <dgm:pt modelId="{CF3E537C-0E33-4B4D-A69D-8F92C5C18B9E}" type="pres">
      <dgm:prSet presAssocID="{E8BE47D2-11FC-4499-8E27-43801424287D}" presName="Accent" presStyleLbl="bgShp" presStyleIdx="5" presStyleCnt="6"/>
      <dgm:spPr/>
    </dgm:pt>
    <dgm:pt modelId="{439A1EF9-C89E-4445-887B-57576B0AB113}" type="pres">
      <dgm:prSet presAssocID="{E8BE47D2-11FC-4499-8E27-43801424287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0843C16-69AF-469A-9D2C-32CB6A98175E}" type="presOf" srcId="{29D125C0-6F0F-4808-A8BE-0D5A757E9377}" destId="{AF5AF9C5-C2EC-4BF3-8488-C16A1C2ED83E}" srcOrd="0" destOrd="0" presId="urn:microsoft.com/office/officeart/2011/layout/HexagonRadial"/>
    <dgm:cxn modelId="{A68A221C-69B5-4F93-B4BA-A4422F671BED}" type="presOf" srcId="{FBD13A71-3357-4A01-9392-F3D952143F89}" destId="{B96EC3A5-04F9-4F6D-94F9-F6136F915A42}" srcOrd="0" destOrd="0" presId="urn:microsoft.com/office/officeart/2011/layout/HexagonRadial"/>
    <dgm:cxn modelId="{6548713A-BC3E-4C0F-BED3-5B3AEBBF57D0}" srcId="{95630335-480C-4CE3-87C6-A9F9FA48CECD}" destId="{FBD13A71-3357-4A01-9392-F3D952143F89}" srcOrd="2" destOrd="0" parTransId="{86938861-9594-43F8-BE25-4083B5B45C30}" sibTransId="{BBA79984-C226-44D7-B931-15AF7765E24C}"/>
    <dgm:cxn modelId="{38E2B96B-9A12-4006-97E6-25C3A2199CDE}" srcId="{95630335-480C-4CE3-87C6-A9F9FA48CECD}" destId="{D805B9F3-07B2-4845-A11B-23BB78722856}" srcOrd="1" destOrd="0" parTransId="{9F4C242D-C429-42C9-B7E5-78BB7AD58A13}" sibTransId="{36B10EA3-BFF7-436F-B386-F1BE74F3A8FF}"/>
    <dgm:cxn modelId="{0E44EF4E-043B-48C3-A070-DB6D53A603E8}" srcId="{10E29DE5-ECB2-4FAD-8D13-11773C25023C}" destId="{95630335-480C-4CE3-87C6-A9F9FA48CECD}" srcOrd="0" destOrd="0" parTransId="{D5EBC114-D758-42F8-A5B0-96AAC14AD762}" sibTransId="{472C3DF6-0321-4C7C-9944-618150B02F76}"/>
    <dgm:cxn modelId="{DA29E254-369C-4598-899F-3FF69060CD56}" type="presOf" srcId="{10E29DE5-ECB2-4FAD-8D13-11773C25023C}" destId="{B1B4EC94-D697-4055-A361-A1AA1AFD3581}" srcOrd="0" destOrd="0" presId="urn:microsoft.com/office/officeart/2011/layout/HexagonRadial"/>
    <dgm:cxn modelId="{FB1DD589-E0B2-4B68-B2D5-4BDFDD103EA1}" srcId="{10E29DE5-ECB2-4FAD-8D13-11773C25023C}" destId="{A103E42B-42AB-4B08-85A1-A041643F0FE0}" srcOrd="1" destOrd="0" parTransId="{F79D9559-3796-41E4-BA2B-0AFF0265C711}" sibTransId="{DF2B3257-32F6-4D38-87A0-3816BC908036}"/>
    <dgm:cxn modelId="{46647B8F-AA54-4FE7-A520-E48C76901707}" srcId="{95630335-480C-4CE3-87C6-A9F9FA48CECD}" destId="{E8BE47D2-11FC-4499-8E27-43801424287D}" srcOrd="5" destOrd="0" parTransId="{E2CBA2C5-8771-40F5-B133-71490BA6773F}" sibTransId="{D5C7799E-320E-405E-B862-934BC951F840}"/>
    <dgm:cxn modelId="{6501DEA1-57D4-43C3-A664-D4C125CC02D8}" srcId="{95630335-480C-4CE3-87C6-A9F9FA48CECD}" destId="{C421175B-BC0A-41C5-9D6F-03D1E411D8DF}" srcOrd="4" destOrd="0" parTransId="{558FFB28-345C-49FB-A8A3-EBC7DC9B6A4E}" sibTransId="{FD3798D6-29E9-44AC-9D85-DEE9298330A2}"/>
    <dgm:cxn modelId="{745B65AB-2546-45E7-94CD-42BF6E2CA60D}" srcId="{95630335-480C-4CE3-87C6-A9F9FA48CECD}" destId="{29D125C0-6F0F-4808-A8BE-0D5A757E9377}" srcOrd="0" destOrd="0" parTransId="{E008DF75-69FC-4E4C-81CF-A4CE481DDD48}" sibTransId="{6C2F28A1-3D1D-4ACB-8071-E5A7DB97749A}"/>
    <dgm:cxn modelId="{C5EBDEB3-76EB-449E-82FD-2F2B17523CEE}" type="presOf" srcId="{95630335-480C-4CE3-87C6-A9F9FA48CECD}" destId="{6F27697B-6406-467A-9A50-FB55655A8D35}" srcOrd="0" destOrd="0" presId="urn:microsoft.com/office/officeart/2011/layout/HexagonRadial"/>
    <dgm:cxn modelId="{66AC70BC-7399-4BF1-87D7-322F77B658BB}" type="presOf" srcId="{E8BE47D2-11FC-4499-8E27-43801424287D}" destId="{439A1EF9-C89E-4445-887B-57576B0AB113}" srcOrd="0" destOrd="0" presId="urn:microsoft.com/office/officeart/2011/layout/HexagonRadial"/>
    <dgm:cxn modelId="{123EA8C4-00C4-4282-9E19-CA2BA091A66B}" srcId="{95630335-480C-4CE3-87C6-A9F9FA48CECD}" destId="{12B612EC-A78E-4E45-93E2-37BFBFA28CC0}" srcOrd="3" destOrd="0" parTransId="{8467C1D4-FA03-4838-B654-2C0039D81111}" sibTransId="{6500E376-8939-47FF-BBB3-75BF16C76319}"/>
    <dgm:cxn modelId="{25E982CD-28A3-457C-84E9-4AD8E164AE5F}" type="presOf" srcId="{12B612EC-A78E-4E45-93E2-37BFBFA28CC0}" destId="{A657F22A-20F2-4049-B716-562602147436}" srcOrd="0" destOrd="0" presId="urn:microsoft.com/office/officeart/2011/layout/HexagonRadial"/>
    <dgm:cxn modelId="{EDE578E0-C0B2-4FF0-A48E-8CBCF2C3E71F}" type="presOf" srcId="{C421175B-BC0A-41C5-9D6F-03D1E411D8DF}" destId="{451C36B4-7D0F-4E25-918E-39B875AA92B8}" srcOrd="0" destOrd="0" presId="urn:microsoft.com/office/officeart/2011/layout/HexagonRadial"/>
    <dgm:cxn modelId="{CEC168FD-A82F-4FB2-8AF2-4CF5849CF69C}" type="presOf" srcId="{D805B9F3-07B2-4845-A11B-23BB78722856}" destId="{1D1C3F31-953F-45EE-81B9-4C3836EF4BB5}" srcOrd="0" destOrd="0" presId="urn:microsoft.com/office/officeart/2011/layout/HexagonRadial"/>
    <dgm:cxn modelId="{BC7560C3-1005-49CD-8300-706EA10645EA}" type="presParOf" srcId="{B1B4EC94-D697-4055-A361-A1AA1AFD3581}" destId="{6F27697B-6406-467A-9A50-FB55655A8D35}" srcOrd="0" destOrd="0" presId="urn:microsoft.com/office/officeart/2011/layout/HexagonRadial"/>
    <dgm:cxn modelId="{08E0F28A-F83E-47D3-AAE2-6889A9273B02}" type="presParOf" srcId="{B1B4EC94-D697-4055-A361-A1AA1AFD3581}" destId="{056DFF6C-96F2-4FDF-869D-D45D89D1EDA2}" srcOrd="1" destOrd="0" presId="urn:microsoft.com/office/officeart/2011/layout/HexagonRadial"/>
    <dgm:cxn modelId="{79514274-5BD5-4FB9-A1B9-50F652EB113B}" type="presParOf" srcId="{056DFF6C-96F2-4FDF-869D-D45D89D1EDA2}" destId="{188B84B5-911E-40D2-AEBC-F0C3022B9770}" srcOrd="0" destOrd="0" presId="urn:microsoft.com/office/officeart/2011/layout/HexagonRadial"/>
    <dgm:cxn modelId="{54071663-8645-4872-A812-E394D92F6835}" type="presParOf" srcId="{B1B4EC94-D697-4055-A361-A1AA1AFD3581}" destId="{AF5AF9C5-C2EC-4BF3-8488-C16A1C2ED83E}" srcOrd="2" destOrd="0" presId="urn:microsoft.com/office/officeart/2011/layout/HexagonRadial"/>
    <dgm:cxn modelId="{4EF31336-A47A-48DD-8938-265A2BF86833}" type="presParOf" srcId="{B1B4EC94-D697-4055-A361-A1AA1AFD3581}" destId="{823083FD-8B18-40DA-8C8B-B1E6E58E5D6B}" srcOrd="3" destOrd="0" presId="urn:microsoft.com/office/officeart/2011/layout/HexagonRadial"/>
    <dgm:cxn modelId="{66B6E620-6121-4638-ABF5-33E9475212B2}" type="presParOf" srcId="{823083FD-8B18-40DA-8C8B-B1E6E58E5D6B}" destId="{52F568FF-F32E-44D9-8A00-B9194C6E1816}" srcOrd="0" destOrd="0" presId="urn:microsoft.com/office/officeart/2011/layout/HexagonRadial"/>
    <dgm:cxn modelId="{7404ADAE-0343-4478-8626-5E4F7B2B7D1C}" type="presParOf" srcId="{B1B4EC94-D697-4055-A361-A1AA1AFD3581}" destId="{1D1C3F31-953F-45EE-81B9-4C3836EF4BB5}" srcOrd="4" destOrd="0" presId="urn:microsoft.com/office/officeart/2011/layout/HexagonRadial"/>
    <dgm:cxn modelId="{CE2CA18D-4FC5-4766-94B8-FD347EDCD837}" type="presParOf" srcId="{B1B4EC94-D697-4055-A361-A1AA1AFD3581}" destId="{188DA2D2-39B2-44F8-A3E5-9ABE4B599AEE}" srcOrd="5" destOrd="0" presId="urn:microsoft.com/office/officeart/2011/layout/HexagonRadial"/>
    <dgm:cxn modelId="{1C8FF401-6763-4DC0-869A-27A51E1577DA}" type="presParOf" srcId="{188DA2D2-39B2-44F8-A3E5-9ABE4B599AEE}" destId="{E2930CA0-6B43-45E6-AEBF-AF15B3146C54}" srcOrd="0" destOrd="0" presId="urn:microsoft.com/office/officeart/2011/layout/HexagonRadial"/>
    <dgm:cxn modelId="{5B21B410-62C6-42D8-A04D-30FDD3F589B1}" type="presParOf" srcId="{B1B4EC94-D697-4055-A361-A1AA1AFD3581}" destId="{B96EC3A5-04F9-4F6D-94F9-F6136F915A42}" srcOrd="6" destOrd="0" presId="urn:microsoft.com/office/officeart/2011/layout/HexagonRadial"/>
    <dgm:cxn modelId="{E55D0E67-65DE-4C8C-98B9-A3EAE41B6B5F}" type="presParOf" srcId="{B1B4EC94-D697-4055-A361-A1AA1AFD3581}" destId="{9780F217-1A13-447E-9E0E-C6C27722BAB3}" srcOrd="7" destOrd="0" presId="urn:microsoft.com/office/officeart/2011/layout/HexagonRadial"/>
    <dgm:cxn modelId="{9B06FF89-0B60-488D-8148-A2CA24497027}" type="presParOf" srcId="{9780F217-1A13-447E-9E0E-C6C27722BAB3}" destId="{352BDF98-4E70-4CBB-80C2-FFD9122ED312}" srcOrd="0" destOrd="0" presId="urn:microsoft.com/office/officeart/2011/layout/HexagonRadial"/>
    <dgm:cxn modelId="{ED7B8BE3-2A0D-43A5-A9F5-5CF639DCB5E8}" type="presParOf" srcId="{B1B4EC94-D697-4055-A361-A1AA1AFD3581}" destId="{A657F22A-20F2-4049-B716-562602147436}" srcOrd="8" destOrd="0" presId="urn:microsoft.com/office/officeart/2011/layout/HexagonRadial"/>
    <dgm:cxn modelId="{6227EA90-23A5-4961-9CE3-A2A38D56C790}" type="presParOf" srcId="{B1B4EC94-D697-4055-A361-A1AA1AFD3581}" destId="{32E52791-BB4F-4A07-A6C5-0A7D002FD10C}" srcOrd="9" destOrd="0" presId="urn:microsoft.com/office/officeart/2011/layout/HexagonRadial"/>
    <dgm:cxn modelId="{1D73387B-D0B0-4EF5-97BF-D98E68516B1D}" type="presParOf" srcId="{32E52791-BB4F-4A07-A6C5-0A7D002FD10C}" destId="{F15D7760-A1FE-4EA9-A9E7-3EBD3B75DF5D}" srcOrd="0" destOrd="0" presId="urn:microsoft.com/office/officeart/2011/layout/HexagonRadial"/>
    <dgm:cxn modelId="{0EA55662-487A-4376-B6CB-065ED8680DB2}" type="presParOf" srcId="{B1B4EC94-D697-4055-A361-A1AA1AFD3581}" destId="{451C36B4-7D0F-4E25-918E-39B875AA92B8}" srcOrd="10" destOrd="0" presId="urn:microsoft.com/office/officeart/2011/layout/HexagonRadial"/>
    <dgm:cxn modelId="{1E9D5250-C299-459D-86F7-2AB2C27968EB}" type="presParOf" srcId="{B1B4EC94-D697-4055-A361-A1AA1AFD3581}" destId="{F1781DE0-580F-4E79-8685-55C911FF4178}" srcOrd="11" destOrd="0" presId="urn:microsoft.com/office/officeart/2011/layout/HexagonRadial"/>
    <dgm:cxn modelId="{CA5CDC95-0184-4FCD-8319-D0B58D504477}" type="presParOf" srcId="{F1781DE0-580F-4E79-8685-55C911FF4178}" destId="{CF3E537C-0E33-4B4D-A69D-8F92C5C18B9E}" srcOrd="0" destOrd="0" presId="urn:microsoft.com/office/officeart/2011/layout/HexagonRadial"/>
    <dgm:cxn modelId="{97A91E10-95E6-4F98-8D2A-9A6C69A17336}" type="presParOf" srcId="{B1B4EC94-D697-4055-A361-A1AA1AFD3581}" destId="{439A1EF9-C89E-4445-887B-57576B0AB11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2DBF19-4555-4EE8-9E17-0141777DECDE}" type="doc">
      <dgm:prSet loTypeId="urn:microsoft.com/office/officeart/2005/8/layout/v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D69E11A3-046B-4D61-93F8-6311AA44F5B5}">
      <dgm:prSet phldrT="[Text]"/>
      <dgm:spPr/>
      <dgm:t>
        <a:bodyPr/>
        <a:lstStyle/>
        <a:p>
          <a:r>
            <a:rPr lang="en-US" dirty="0"/>
            <a:t>PRINT IN CHINA</a:t>
          </a:r>
          <a:endParaRPr lang="en-IN" dirty="0"/>
        </a:p>
      </dgm:t>
    </dgm:pt>
    <dgm:pt modelId="{8CAF5E65-80D0-4F0A-B557-884359C1C1C5}" type="parTrans" cxnId="{17A1042E-06E6-4A56-B0BD-87B0ACF9993F}">
      <dgm:prSet/>
      <dgm:spPr/>
      <dgm:t>
        <a:bodyPr/>
        <a:lstStyle/>
        <a:p>
          <a:endParaRPr lang="en-IN"/>
        </a:p>
      </dgm:t>
    </dgm:pt>
    <dgm:pt modelId="{DA95C689-84D5-4429-90F5-1FBAA21F1409}" type="sibTrans" cxnId="{17A1042E-06E6-4A56-B0BD-87B0ACF9993F}">
      <dgm:prSet/>
      <dgm:spPr/>
      <dgm:t>
        <a:bodyPr/>
        <a:lstStyle/>
        <a:p>
          <a:endParaRPr lang="en-IN"/>
        </a:p>
      </dgm:t>
    </dgm:pt>
    <dgm:pt modelId="{15CFDFD3-63AE-4C5A-B94A-DD35E9E131AA}">
      <dgm:prSet phldrT="[Text]"/>
      <dgm:spPr/>
      <dgm:t>
        <a:bodyPr/>
        <a:lstStyle/>
        <a:p>
          <a:r>
            <a:rPr lang="en-US" dirty="0"/>
            <a:t>THE EARLIEST PRINTING TECHNOLOGY DEVELOPED</a:t>
          </a:r>
          <a:endParaRPr lang="en-IN" dirty="0"/>
        </a:p>
      </dgm:t>
    </dgm:pt>
    <dgm:pt modelId="{03CA9EE7-EF71-4825-A3E4-9884A4EB0E4E}" type="parTrans" cxnId="{B82411E7-1184-4F4D-BBB6-9BADB43DE6B3}">
      <dgm:prSet/>
      <dgm:spPr/>
      <dgm:t>
        <a:bodyPr/>
        <a:lstStyle/>
        <a:p>
          <a:endParaRPr lang="en-IN"/>
        </a:p>
      </dgm:t>
    </dgm:pt>
    <dgm:pt modelId="{E1D2942F-75EC-42B9-9B01-185F377977A5}" type="sibTrans" cxnId="{B82411E7-1184-4F4D-BBB6-9BADB43DE6B3}">
      <dgm:prSet/>
      <dgm:spPr/>
      <dgm:t>
        <a:bodyPr/>
        <a:lstStyle/>
        <a:p>
          <a:endParaRPr lang="en-IN"/>
        </a:p>
      </dgm:t>
    </dgm:pt>
    <dgm:pt modelId="{416A7685-F387-431D-B29A-A93E49253560}">
      <dgm:prSet phldrT="[Text]"/>
      <dgm:spPr/>
      <dgm:t>
        <a:bodyPr/>
        <a:lstStyle/>
        <a:p>
          <a:r>
            <a:rPr lang="en-US" dirty="0"/>
            <a:t>PRINT IN JAPAN	</a:t>
          </a:r>
          <a:endParaRPr lang="en-IN" dirty="0"/>
        </a:p>
      </dgm:t>
    </dgm:pt>
    <dgm:pt modelId="{D3053FEC-6E4C-486D-816A-E0B095659AE0}" type="parTrans" cxnId="{663E3378-78BD-41D8-BC36-B72AFF33E7D7}">
      <dgm:prSet/>
      <dgm:spPr/>
      <dgm:t>
        <a:bodyPr/>
        <a:lstStyle/>
        <a:p>
          <a:endParaRPr lang="en-IN"/>
        </a:p>
      </dgm:t>
    </dgm:pt>
    <dgm:pt modelId="{D589ACFE-4331-4ECD-8B1C-967B2653A2DE}" type="sibTrans" cxnId="{663E3378-78BD-41D8-BC36-B72AFF33E7D7}">
      <dgm:prSet/>
      <dgm:spPr/>
      <dgm:t>
        <a:bodyPr/>
        <a:lstStyle/>
        <a:p>
          <a:endParaRPr lang="en-IN"/>
        </a:p>
      </dgm:t>
    </dgm:pt>
    <dgm:pt modelId="{1E4DB169-D9E7-4D73-AE21-2AFE7E388B2F}">
      <dgm:prSet phldrT="[Text]"/>
      <dgm:spPr/>
      <dgm:t>
        <a:bodyPr/>
        <a:lstStyle/>
        <a:p>
          <a:r>
            <a:rPr lang="en-US" dirty="0"/>
            <a:t>INTRODUCED BY  BUDDHIST MISSIONARIES IN AD 768-770</a:t>
          </a:r>
          <a:endParaRPr lang="en-IN" dirty="0"/>
        </a:p>
      </dgm:t>
    </dgm:pt>
    <dgm:pt modelId="{FEEC3DDB-0361-4E78-9215-E952382EFC3F}" type="parTrans" cxnId="{4DE019F3-B171-4741-86F9-604524AF4D4D}">
      <dgm:prSet/>
      <dgm:spPr/>
      <dgm:t>
        <a:bodyPr/>
        <a:lstStyle/>
        <a:p>
          <a:endParaRPr lang="en-IN"/>
        </a:p>
      </dgm:t>
    </dgm:pt>
    <dgm:pt modelId="{7E094253-869D-484A-9CA9-FC064D51F8A9}" type="sibTrans" cxnId="{4DE019F3-B171-4741-86F9-604524AF4D4D}">
      <dgm:prSet/>
      <dgm:spPr/>
      <dgm:t>
        <a:bodyPr/>
        <a:lstStyle/>
        <a:p>
          <a:endParaRPr lang="en-IN"/>
        </a:p>
      </dgm:t>
    </dgm:pt>
    <dgm:pt modelId="{32043E78-5C90-44EE-87D7-EF41262C81E8}">
      <dgm:prSet phldrT="[Text]"/>
      <dgm:spPr/>
      <dgm:t>
        <a:bodyPr/>
        <a:lstStyle/>
        <a:p>
          <a:r>
            <a:rPr lang="en-US" dirty="0"/>
            <a:t>OLDEST BUDDHIST BOOK – DIAMOND SUTRA PRINTED IN AD 868</a:t>
          </a:r>
          <a:endParaRPr lang="en-IN" dirty="0"/>
        </a:p>
      </dgm:t>
    </dgm:pt>
    <dgm:pt modelId="{62477DC0-939F-4498-87EA-E2D22F65D92A}" type="parTrans" cxnId="{C4DF82EF-E4E4-4190-942B-2D97B0E2863B}">
      <dgm:prSet/>
      <dgm:spPr/>
      <dgm:t>
        <a:bodyPr/>
        <a:lstStyle/>
        <a:p>
          <a:endParaRPr lang="en-IN"/>
        </a:p>
      </dgm:t>
    </dgm:pt>
    <dgm:pt modelId="{0031E8B8-A5CE-4AC5-9E5B-FD3B8E201E93}" type="sibTrans" cxnId="{C4DF82EF-E4E4-4190-942B-2D97B0E2863B}">
      <dgm:prSet/>
      <dgm:spPr/>
      <dgm:t>
        <a:bodyPr/>
        <a:lstStyle/>
        <a:p>
          <a:endParaRPr lang="en-IN"/>
        </a:p>
      </dgm:t>
    </dgm:pt>
    <dgm:pt modelId="{EB184813-3B5B-4E3A-A4D1-9BFFFA8E192A}">
      <dgm:prSet phldrT="[Text]"/>
      <dgm:spPr/>
      <dgm:t>
        <a:bodyPr/>
        <a:lstStyle/>
        <a:p>
          <a:r>
            <a:rPr lang="en-US" dirty="0"/>
            <a:t>WOOD BLOCK PRINTING 594 AD</a:t>
          </a:r>
          <a:endParaRPr lang="en-IN" dirty="0"/>
        </a:p>
      </dgm:t>
    </dgm:pt>
    <dgm:pt modelId="{AF59505C-9298-4405-81FB-984266C95B47}" type="parTrans" cxnId="{703E582F-4E5A-414D-AFC9-69D2F5562108}">
      <dgm:prSet/>
      <dgm:spPr/>
      <dgm:t>
        <a:bodyPr/>
        <a:lstStyle/>
        <a:p>
          <a:endParaRPr lang="en-IN"/>
        </a:p>
      </dgm:t>
    </dgm:pt>
    <dgm:pt modelId="{13E7FD25-4148-4CD7-B4B1-210653A37A8D}" type="sibTrans" cxnId="{703E582F-4E5A-414D-AFC9-69D2F5562108}">
      <dgm:prSet/>
      <dgm:spPr/>
      <dgm:t>
        <a:bodyPr/>
        <a:lstStyle/>
        <a:p>
          <a:endParaRPr lang="en-IN"/>
        </a:p>
      </dgm:t>
    </dgm:pt>
    <dgm:pt modelId="{73095DCE-3831-4E7D-8964-438FF3A3BCF3}">
      <dgm:prSet phldrT="[Text]"/>
      <dgm:spPr/>
      <dgm:t>
        <a:bodyPr/>
        <a:lstStyle/>
        <a:p>
          <a:r>
            <a:rPr lang="en-US" dirty="0"/>
            <a:t>CHINESE ACCORDIAN BOOK, CALLIGRAPHY, IMPERIAL PATRONAGINCREASESSE IN URBAN CULTURE LED TO THE DIVERSIFICATION OF PRINT</a:t>
          </a:r>
          <a:endParaRPr lang="en-IN" dirty="0"/>
        </a:p>
      </dgm:t>
    </dgm:pt>
    <dgm:pt modelId="{69D04E72-8492-44AD-BC55-D2EC12D4C75A}" type="parTrans" cxnId="{5DD4E451-10CF-4750-91BE-583831E5723A}">
      <dgm:prSet/>
      <dgm:spPr/>
      <dgm:t>
        <a:bodyPr/>
        <a:lstStyle/>
        <a:p>
          <a:endParaRPr lang="en-IN"/>
        </a:p>
      </dgm:t>
    </dgm:pt>
    <dgm:pt modelId="{2CE18F8E-7159-43CF-8EC4-F3A5A516725B}" type="sibTrans" cxnId="{5DD4E451-10CF-4750-91BE-583831E5723A}">
      <dgm:prSet/>
      <dgm:spPr/>
      <dgm:t>
        <a:bodyPr/>
        <a:lstStyle/>
        <a:p>
          <a:endParaRPr lang="en-IN"/>
        </a:p>
      </dgm:t>
    </dgm:pt>
    <dgm:pt modelId="{C02017C4-1DEB-4EF7-9AFA-2D55D232E3AB}">
      <dgm:prSet phldrT="[Text]"/>
      <dgm:spPr/>
      <dgm:t>
        <a:bodyPr/>
        <a:lstStyle/>
        <a:p>
          <a:r>
            <a:rPr lang="en-US" dirty="0"/>
            <a:t>SHANGHAI – HUB OF NEW PRINT CULTURE</a:t>
          </a:r>
          <a:endParaRPr lang="en-IN" dirty="0"/>
        </a:p>
      </dgm:t>
    </dgm:pt>
    <dgm:pt modelId="{2118BDA1-FD43-4ED7-8CED-253E18F475CD}" type="parTrans" cxnId="{A367C220-2D5E-4D99-8799-7BF1C52D599E}">
      <dgm:prSet/>
      <dgm:spPr/>
      <dgm:t>
        <a:bodyPr/>
        <a:lstStyle/>
        <a:p>
          <a:endParaRPr lang="en-IN"/>
        </a:p>
      </dgm:t>
    </dgm:pt>
    <dgm:pt modelId="{A6E94A3A-36B1-4777-8F10-D6268A5E707D}" type="sibTrans" cxnId="{A367C220-2D5E-4D99-8799-7BF1C52D599E}">
      <dgm:prSet/>
      <dgm:spPr/>
      <dgm:t>
        <a:bodyPr/>
        <a:lstStyle/>
        <a:p>
          <a:endParaRPr lang="en-IN"/>
        </a:p>
      </dgm:t>
    </dgm:pt>
    <dgm:pt modelId="{0F03F04C-EBD5-4DA4-A214-E29C5BE9C7EE}">
      <dgm:prSet phldrT="[Text]"/>
      <dgm:spPr/>
      <dgm:t>
        <a:bodyPr/>
        <a:lstStyle/>
        <a:p>
          <a:r>
            <a:rPr lang="en-US" dirty="0"/>
            <a:t>READING A LEISURE ACTIVITY</a:t>
          </a:r>
          <a:endParaRPr lang="en-IN" dirty="0"/>
        </a:p>
      </dgm:t>
    </dgm:pt>
    <dgm:pt modelId="{52FAE42E-BD97-4547-BF3E-539CD8BFD7A0}" type="parTrans" cxnId="{20648AFE-31AA-465F-965F-FDB456AC976D}">
      <dgm:prSet/>
      <dgm:spPr/>
      <dgm:t>
        <a:bodyPr/>
        <a:lstStyle/>
        <a:p>
          <a:endParaRPr lang="en-IN"/>
        </a:p>
      </dgm:t>
    </dgm:pt>
    <dgm:pt modelId="{42EF2A95-51B3-4037-A434-62E16A3D2A75}" type="sibTrans" cxnId="{20648AFE-31AA-465F-965F-FDB456AC976D}">
      <dgm:prSet/>
      <dgm:spPr/>
      <dgm:t>
        <a:bodyPr/>
        <a:lstStyle/>
        <a:p>
          <a:endParaRPr lang="en-IN"/>
        </a:p>
      </dgm:t>
    </dgm:pt>
    <dgm:pt modelId="{5D0C1618-665B-4519-984B-664267A431C5}">
      <dgm:prSet phldrT="[Text]"/>
      <dgm:spPr/>
      <dgm:t>
        <a:bodyPr/>
        <a:lstStyle/>
        <a:p>
          <a:r>
            <a:rPr lang="en-US" dirty="0"/>
            <a:t>PRINTED ON TEXTILES, PAPER MONEY, PLAYING CARDS</a:t>
          </a:r>
          <a:endParaRPr lang="en-IN" dirty="0"/>
        </a:p>
      </dgm:t>
    </dgm:pt>
    <dgm:pt modelId="{9BFB4D6A-9507-43C2-A1D8-37E9A5FF5E18}" type="parTrans" cxnId="{CE076472-917F-4131-AEE3-16423DF11F2B}">
      <dgm:prSet/>
      <dgm:spPr/>
      <dgm:t>
        <a:bodyPr/>
        <a:lstStyle/>
        <a:p>
          <a:endParaRPr lang="en-IN"/>
        </a:p>
      </dgm:t>
    </dgm:pt>
    <dgm:pt modelId="{8079B186-9AEC-4A49-9E61-149DAB75D0BA}" type="sibTrans" cxnId="{CE076472-917F-4131-AEE3-16423DF11F2B}">
      <dgm:prSet/>
      <dgm:spPr/>
      <dgm:t>
        <a:bodyPr/>
        <a:lstStyle/>
        <a:p>
          <a:endParaRPr lang="en-IN"/>
        </a:p>
      </dgm:t>
    </dgm:pt>
    <dgm:pt modelId="{A65175F6-950D-441E-A359-92A18E31387E}">
      <dgm:prSet phldrT="[Text]"/>
      <dgm:spPr/>
      <dgm:t>
        <a:bodyPr/>
        <a:lstStyle/>
        <a:p>
          <a:r>
            <a:rPr lang="en-US" dirty="0"/>
            <a:t>LIBRARIES AND BOOKSTORE PACKED WITH BOOKS ON WOMEN, MUSIC, CALCULATIONS, ETTIQUETTE ETC.</a:t>
          </a:r>
          <a:endParaRPr lang="en-IN" dirty="0"/>
        </a:p>
      </dgm:t>
    </dgm:pt>
    <dgm:pt modelId="{129F35A1-3B6E-4206-ADDE-6FC178694016}" type="parTrans" cxnId="{BDE0B9D9-AC83-49DA-B3A4-477D4C8F3650}">
      <dgm:prSet/>
      <dgm:spPr/>
      <dgm:t>
        <a:bodyPr/>
        <a:lstStyle/>
        <a:p>
          <a:endParaRPr lang="en-IN"/>
        </a:p>
      </dgm:t>
    </dgm:pt>
    <dgm:pt modelId="{20475B93-0C1E-491E-ABCE-144B776E4A58}" type="sibTrans" cxnId="{BDE0B9D9-AC83-49DA-B3A4-477D4C8F3650}">
      <dgm:prSet/>
      <dgm:spPr/>
      <dgm:t>
        <a:bodyPr/>
        <a:lstStyle/>
        <a:p>
          <a:endParaRPr lang="en-IN"/>
        </a:p>
      </dgm:t>
    </dgm:pt>
    <dgm:pt modelId="{B39D4E61-E4F6-4BE8-93EB-DF5B07C0F88B}" type="pres">
      <dgm:prSet presAssocID="{632DBF19-4555-4EE8-9E17-0141777DECDE}" presName="Name0" presStyleCnt="0">
        <dgm:presLayoutVars>
          <dgm:dir/>
          <dgm:animLvl val="lvl"/>
          <dgm:resizeHandles/>
        </dgm:presLayoutVars>
      </dgm:prSet>
      <dgm:spPr/>
    </dgm:pt>
    <dgm:pt modelId="{8B3B7BAD-0412-4ECC-A0B9-20B80DF23B15}" type="pres">
      <dgm:prSet presAssocID="{D69E11A3-046B-4D61-93F8-6311AA44F5B5}" presName="linNode" presStyleCnt="0"/>
      <dgm:spPr/>
    </dgm:pt>
    <dgm:pt modelId="{6340DF33-5A10-4087-8F97-B29100DF54FB}" type="pres">
      <dgm:prSet presAssocID="{D69E11A3-046B-4D61-93F8-6311AA44F5B5}" presName="parentShp" presStyleLbl="node1" presStyleIdx="0" presStyleCnt="2">
        <dgm:presLayoutVars>
          <dgm:bulletEnabled val="1"/>
        </dgm:presLayoutVars>
      </dgm:prSet>
      <dgm:spPr/>
    </dgm:pt>
    <dgm:pt modelId="{558C732E-4394-42B2-8AB4-7DC48A55876C}" type="pres">
      <dgm:prSet presAssocID="{D69E11A3-046B-4D61-93F8-6311AA44F5B5}" presName="childShp" presStyleLbl="bgAccFollowNode1" presStyleIdx="0" presStyleCnt="2">
        <dgm:presLayoutVars>
          <dgm:bulletEnabled val="1"/>
        </dgm:presLayoutVars>
      </dgm:prSet>
      <dgm:spPr/>
    </dgm:pt>
    <dgm:pt modelId="{B807F6A5-2D1B-486A-953B-51F26395D20F}" type="pres">
      <dgm:prSet presAssocID="{DA95C689-84D5-4429-90F5-1FBAA21F1409}" presName="spacing" presStyleCnt="0"/>
      <dgm:spPr/>
    </dgm:pt>
    <dgm:pt modelId="{7FCFF1F5-78B9-4890-AD4D-6EE06A1E0610}" type="pres">
      <dgm:prSet presAssocID="{416A7685-F387-431D-B29A-A93E49253560}" presName="linNode" presStyleCnt="0"/>
      <dgm:spPr/>
    </dgm:pt>
    <dgm:pt modelId="{04650F01-92E1-42E6-B364-FC1C778705A0}" type="pres">
      <dgm:prSet presAssocID="{416A7685-F387-431D-B29A-A93E49253560}" presName="parentShp" presStyleLbl="node1" presStyleIdx="1" presStyleCnt="2">
        <dgm:presLayoutVars>
          <dgm:bulletEnabled val="1"/>
        </dgm:presLayoutVars>
      </dgm:prSet>
      <dgm:spPr/>
    </dgm:pt>
    <dgm:pt modelId="{D3026E5C-50C6-4417-A2E8-CD5E2549C75D}" type="pres">
      <dgm:prSet presAssocID="{416A7685-F387-431D-B29A-A93E49253560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B2ACB519-C205-47D5-B203-2B6237CF7C6A}" type="presOf" srcId="{A65175F6-950D-441E-A359-92A18E31387E}" destId="{D3026E5C-50C6-4417-A2E8-CD5E2549C75D}" srcOrd="0" destOrd="3" presId="urn:microsoft.com/office/officeart/2005/8/layout/vList6"/>
    <dgm:cxn modelId="{A367C220-2D5E-4D99-8799-7BF1C52D599E}" srcId="{D69E11A3-046B-4D61-93F8-6311AA44F5B5}" destId="{C02017C4-1DEB-4EF7-9AFA-2D55D232E3AB}" srcOrd="4" destOrd="0" parTransId="{2118BDA1-FD43-4ED7-8CED-253E18F475CD}" sibTransId="{A6E94A3A-36B1-4777-8F10-D6268A5E707D}"/>
    <dgm:cxn modelId="{83C30925-6161-4F14-88CB-77051F9D4B7F}" type="presOf" srcId="{EB184813-3B5B-4E3A-A4D1-9BFFFA8E192A}" destId="{558C732E-4394-42B2-8AB4-7DC48A55876C}" srcOrd="0" destOrd="1" presId="urn:microsoft.com/office/officeart/2005/8/layout/vList6"/>
    <dgm:cxn modelId="{17A1042E-06E6-4A56-B0BD-87B0ACF9993F}" srcId="{632DBF19-4555-4EE8-9E17-0141777DECDE}" destId="{D69E11A3-046B-4D61-93F8-6311AA44F5B5}" srcOrd="0" destOrd="0" parTransId="{8CAF5E65-80D0-4F0A-B557-884359C1C1C5}" sibTransId="{DA95C689-84D5-4429-90F5-1FBAA21F1409}"/>
    <dgm:cxn modelId="{703E582F-4E5A-414D-AFC9-69D2F5562108}" srcId="{D69E11A3-046B-4D61-93F8-6311AA44F5B5}" destId="{EB184813-3B5B-4E3A-A4D1-9BFFFA8E192A}" srcOrd="1" destOrd="0" parTransId="{AF59505C-9298-4405-81FB-984266C95B47}" sibTransId="{13E7FD25-4148-4CD7-B4B1-210653A37A8D}"/>
    <dgm:cxn modelId="{A2C7AB34-915D-43BC-9B7E-E572AC4BAA7C}" type="presOf" srcId="{0F03F04C-EBD5-4DA4-A214-E29C5BE9C7EE}" destId="{558C732E-4394-42B2-8AB4-7DC48A55876C}" srcOrd="0" destOrd="3" presId="urn:microsoft.com/office/officeart/2005/8/layout/vList6"/>
    <dgm:cxn modelId="{9FD12540-25A7-4565-AB61-2DC71228FFCC}" type="presOf" srcId="{15CFDFD3-63AE-4C5A-B94A-DD35E9E131AA}" destId="{558C732E-4394-42B2-8AB4-7DC48A55876C}" srcOrd="0" destOrd="0" presId="urn:microsoft.com/office/officeart/2005/8/layout/vList6"/>
    <dgm:cxn modelId="{5DD4E451-10CF-4750-91BE-583831E5723A}" srcId="{D69E11A3-046B-4D61-93F8-6311AA44F5B5}" destId="{73095DCE-3831-4E7D-8964-438FF3A3BCF3}" srcOrd="2" destOrd="0" parTransId="{69D04E72-8492-44AD-BC55-D2EC12D4C75A}" sibTransId="{2CE18F8E-7159-43CF-8EC4-F3A5A516725B}"/>
    <dgm:cxn modelId="{CE076472-917F-4131-AEE3-16423DF11F2B}" srcId="{416A7685-F387-431D-B29A-A93E49253560}" destId="{5D0C1618-665B-4519-984B-664267A431C5}" srcOrd="2" destOrd="0" parTransId="{9BFB4D6A-9507-43C2-A1D8-37E9A5FF5E18}" sibTransId="{8079B186-9AEC-4A49-9E61-149DAB75D0BA}"/>
    <dgm:cxn modelId="{663E3378-78BD-41D8-BC36-B72AFF33E7D7}" srcId="{632DBF19-4555-4EE8-9E17-0141777DECDE}" destId="{416A7685-F387-431D-B29A-A93E49253560}" srcOrd="1" destOrd="0" parTransId="{D3053FEC-6E4C-486D-816A-E0B095659AE0}" sibTransId="{D589ACFE-4331-4ECD-8B1C-967B2653A2DE}"/>
    <dgm:cxn modelId="{324B077E-D9B8-4CB7-8E11-ACF25260436F}" type="presOf" srcId="{632DBF19-4555-4EE8-9E17-0141777DECDE}" destId="{B39D4E61-E4F6-4BE8-93EB-DF5B07C0F88B}" srcOrd="0" destOrd="0" presId="urn:microsoft.com/office/officeart/2005/8/layout/vList6"/>
    <dgm:cxn modelId="{DEC32E90-301B-435E-B60C-F63952EBC74A}" type="presOf" srcId="{32043E78-5C90-44EE-87D7-EF41262C81E8}" destId="{D3026E5C-50C6-4417-A2E8-CD5E2549C75D}" srcOrd="0" destOrd="1" presId="urn:microsoft.com/office/officeart/2005/8/layout/vList6"/>
    <dgm:cxn modelId="{E0388A9A-E5D7-4A3C-864C-BB4A1225CFD5}" type="presOf" srcId="{1E4DB169-D9E7-4D73-AE21-2AFE7E388B2F}" destId="{D3026E5C-50C6-4417-A2E8-CD5E2549C75D}" srcOrd="0" destOrd="0" presId="urn:microsoft.com/office/officeart/2005/8/layout/vList6"/>
    <dgm:cxn modelId="{3DE22AB5-9C3D-473D-8C3E-7A1878EF6FA0}" type="presOf" srcId="{416A7685-F387-431D-B29A-A93E49253560}" destId="{04650F01-92E1-42E6-B364-FC1C778705A0}" srcOrd="0" destOrd="0" presId="urn:microsoft.com/office/officeart/2005/8/layout/vList6"/>
    <dgm:cxn modelId="{F3A75DCF-2984-4312-A223-D9908105565E}" type="presOf" srcId="{C02017C4-1DEB-4EF7-9AFA-2D55D232E3AB}" destId="{558C732E-4394-42B2-8AB4-7DC48A55876C}" srcOrd="0" destOrd="4" presId="urn:microsoft.com/office/officeart/2005/8/layout/vList6"/>
    <dgm:cxn modelId="{98D57ACF-87D1-46B5-9961-B47F3FC8A549}" type="presOf" srcId="{5D0C1618-665B-4519-984B-664267A431C5}" destId="{D3026E5C-50C6-4417-A2E8-CD5E2549C75D}" srcOrd="0" destOrd="2" presId="urn:microsoft.com/office/officeart/2005/8/layout/vList6"/>
    <dgm:cxn modelId="{F54753D6-B6B6-4058-BDC7-1F32B53C365C}" type="presOf" srcId="{73095DCE-3831-4E7D-8964-438FF3A3BCF3}" destId="{558C732E-4394-42B2-8AB4-7DC48A55876C}" srcOrd="0" destOrd="2" presId="urn:microsoft.com/office/officeart/2005/8/layout/vList6"/>
    <dgm:cxn modelId="{BDE0B9D9-AC83-49DA-B3A4-477D4C8F3650}" srcId="{416A7685-F387-431D-B29A-A93E49253560}" destId="{A65175F6-950D-441E-A359-92A18E31387E}" srcOrd="3" destOrd="0" parTransId="{129F35A1-3B6E-4206-ADDE-6FC178694016}" sibTransId="{20475B93-0C1E-491E-ABCE-144B776E4A58}"/>
    <dgm:cxn modelId="{B82411E7-1184-4F4D-BBB6-9BADB43DE6B3}" srcId="{D69E11A3-046B-4D61-93F8-6311AA44F5B5}" destId="{15CFDFD3-63AE-4C5A-B94A-DD35E9E131AA}" srcOrd="0" destOrd="0" parTransId="{03CA9EE7-EF71-4825-A3E4-9884A4EB0E4E}" sibTransId="{E1D2942F-75EC-42B9-9B01-185F377977A5}"/>
    <dgm:cxn modelId="{C4DF82EF-E4E4-4190-942B-2D97B0E2863B}" srcId="{416A7685-F387-431D-B29A-A93E49253560}" destId="{32043E78-5C90-44EE-87D7-EF41262C81E8}" srcOrd="1" destOrd="0" parTransId="{62477DC0-939F-4498-87EA-E2D22F65D92A}" sibTransId="{0031E8B8-A5CE-4AC5-9E5B-FD3B8E201E93}"/>
    <dgm:cxn modelId="{4DE019F3-B171-4741-86F9-604524AF4D4D}" srcId="{416A7685-F387-431D-B29A-A93E49253560}" destId="{1E4DB169-D9E7-4D73-AE21-2AFE7E388B2F}" srcOrd="0" destOrd="0" parTransId="{FEEC3DDB-0361-4E78-9215-E952382EFC3F}" sibTransId="{7E094253-869D-484A-9CA9-FC064D51F8A9}"/>
    <dgm:cxn modelId="{41E8A3F8-8944-4311-A513-538D26434F3D}" type="presOf" srcId="{D69E11A3-046B-4D61-93F8-6311AA44F5B5}" destId="{6340DF33-5A10-4087-8F97-B29100DF54FB}" srcOrd="0" destOrd="0" presId="urn:microsoft.com/office/officeart/2005/8/layout/vList6"/>
    <dgm:cxn modelId="{20648AFE-31AA-465F-965F-FDB456AC976D}" srcId="{D69E11A3-046B-4D61-93F8-6311AA44F5B5}" destId="{0F03F04C-EBD5-4DA4-A214-E29C5BE9C7EE}" srcOrd="3" destOrd="0" parTransId="{52FAE42E-BD97-4547-BF3E-539CD8BFD7A0}" sibTransId="{42EF2A95-51B3-4037-A434-62E16A3D2A75}"/>
    <dgm:cxn modelId="{77F1E846-1A68-400B-B7FF-C717887AC0AE}" type="presParOf" srcId="{B39D4E61-E4F6-4BE8-93EB-DF5B07C0F88B}" destId="{8B3B7BAD-0412-4ECC-A0B9-20B80DF23B15}" srcOrd="0" destOrd="0" presId="urn:microsoft.com/office/officeart/2005/8/layout/vList6"/>
    <dgm:cxn modelId="{8A0EA48F-BD8A-4BF6-92D8-0DFBFD7523BE}" type="presParOf" srcId="{8B3B7BAD-0412-4ECC-A0B9-20B80DF23B15}" destId="{6340DF33-5A10-4087-8F97-B29100DF54FB}" srcOrd="0" destOrd="0" presId="urn:microsoft.com/office/officeart/2005/8/layout/vList6"/>
    <dgm:cxn modelId="{27B8602E-8463-4201-AE2C-FB94EFD27434}" type="presParOf" srcId="{8B3B7BAD-0412-4ECC-A0B9-20B80DF23B15}" destId="{558C732E-4394-42B2-8AB4-7DC48A55876C}" srcOrd="1" destOrd="0" presId="urn:microsoft.com/office/officeart/2005/8/layout/vList6"/>
    <dgm:cxn modelId="{C8665997-3E3D-48EE-AC07-217E58968B63}" type="presParOf" srcId="{B39D4E61-E4F6-4BE8-93EB-DF5B07C0F88B}" destId="{B807F6A5-2D1B-486A-953B-51F26395D20F}" srcOrd="1" destOrd="0" presId="urn:microsoft.com/office/officeart/2005/8/layout/vList6"/>
    <dgm:cxn modelId="{112A78CE-8B82-4200-B487-17CBC3655B15}" type="presParOf" srcId="{B39D4E61-E4F6-4BE8-93EB-DF5B07C0F88B}" destId="{7FCFF1F5-78B9-4890-AD4D-6EE06A1E0610}" srcOrd="2" destOrd="0" presId="urn:microsoft.com/office/officeart/2005/8/layout/vList6"/>
    <dgm:cxn modelId="{A10233FD-94C1-4343-A136-048D4E37175A}" type="presParOf" srcId="{7FCFF1F5-78B9-4890-AD4D-6EE06A1E0610}" destId="{04650F01-92E1-42E6-B364-FC1C778705A0}" srcOrd="0" destOrd="0" presId="urn:microsoft.com/office/officeart/2005/8/layout/vList6"/>
    <dgm:cxn modelId="{B5BCC4A7-4267-4E1F-88AB-69499C7F9662}" type="presParOf" srcId="{7FCFF1F5-78B9-4890-AD4D-6EE06A1E0610}" destId="{D3026E5C-50C6-4417-A2E8-CD5E2549C75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31330C-A07E-4BC4-9C19-AEF463445704}" type="doc">
      <dgm:prSet loTypeId="urn:microsoft.com/office/officeart/2005/8/layout/bProcess3" loCatId="process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IN"/>
        </a:p>
      </dgm:t>
    </dgm:pt>
    <dgm:pt modelId="{4B2B52DF-5687-4F7A-9292-B832DD2D7739}">
      <dgm:prSet phldrT="[Text]"/>
      <dgm:spPr/>
      <dgm:t>
        <a:bodyPr/>
        <a:lstStyle/>
        <a:p>
          <a:r>
            <a:rPr lang="en-US" dirty="0"/>
            <a:t>SON OF A MERCHANT, GREW ON AN AGRICULTURAL ESTATE	</a:t>
          </a:r>
          <a:endParaRPr lang="en-IN" dirty="0"/>
        </a:p>
      </dgm:t>
    </dgm:pt>
    <dgm:pt modelId="{02EDBF4F-4D4E-47AE-835F-7A5EF942A140}" type="parTrans" cxnId="{525081C8-CA4E-4EFE-8F12-C390B4459ADE}">
      <dgm:prSet/>
      <dgm:spPr/>
      <dgm:t>
        <a:bodyPr/>
        <a:lstStyle/>
        <a:p>
          <a:endParaRPr lang="en-IN"/>
        </a:p>
      </dgm:t>
    </dgm:pt>
    <dgm:pt modelId="{8C31C73D-77E0-47C5-BDB4-6F6550CE9CF9}" type="sibTrans" cxnId="{525081C8-CA4E-4EFE-8F12-C390B4459ADE}">
      <dgm:prSet/>
      <dgm:spPr/>
      <dgm:t>
        <a:bodyPr/>
        <a:lstStyle/>
        <a:p>
          <a:endParaRPr lang="en-IN"/>
        </a:p>
      </dgm:t>
    </dgm:pt>
    <dgm:pt modelId="{8FBE5E43-BEDD-44C4-A39D-80B81244C5AF}">
      <dgm:prSet phldrT="[Text]"/>
      <dgm:spPr/>
      <dgm:t>
        <a:bodyPr/>
        <a:lstStyle/>
        <a:p>
          <a:r>
            <a:rPr lang="en-US" dirty="0"/>
            <a:t>ADAPTED EXISTING TECHNOLOGY OF OLIVE AND WINE PRESSES, MADE A PRINTING PRESS AND METAL ALPHABETS</a:t>
          </a:r>
          <a:endParaRPr lang="en-IN" dirty="0"/>
        </a:p>
      </dgm:t>
    </dgm:pt>
    <dgm:pt modelId="{AA919233-47E3-4FDA-AAF8-001407BCCCC0}" type="parTrans" cxnId="{1A563682-31B9-4AA3-B735-BA2916DEF1C3}">
      <dgm:prSet/>
      <dgm:spPr/>
      <dgm:t>
        <a:bodyPr/>
        <a:lstStyle/>
        <a:p>
          <a:endParaRPr lang="en-IN"/>
        </a:p>
      </dgm:t>
    </dgm:pt>
    <dgm:pt modelId="{8D49858B-9273-403E-ACC1-72F8CD5B2686}" type="sibTrans" cxnId="{1A563682-31B9-4AA3-B735-BA2916DEF1C3}">
      <dgm:prSet/>
      <dgm:spPr/>
      <dgm:t>
        <a:bodyPr/>
        <a:lstStyle/>
        <a:p>
          <a:endParaRPr lang="en-IN"/>
        </a:p>
      </dgm:t>
    </dgm:pt>
    <dgm:pt modelId="{701BF409-B475-4C26-A8B4-E34BF59B3E3E}">
      <dgm:prSet phldrT="[Text]"/>
      <dgm:spPr/>
      <dgm:t>
        <a:bodyPr/>
        <a:lstStyle/>
        <a:p>
          <a:r>
            <a:rPr lang="en-US" dirty="0"/>
            <a:t>FIRST BOOK PRINTED WAS THE BIBLE</a:t>
          </a:r>
          <a:endParaRPr lang="en-IN" dirty="0"/>
        </a:p>
      </dgm:t>
    </dgm:pt>
    <dgm:pt modelId="{C021AC8A-ADBB-42A6-A8A1-603A3AE2E5A8}" type="parTrans" cxnId="{D68E9513-8DB5-4F94-8B96-2EE1C1211A8D}">
      <dgm:prSet/>
      <dgm:spPr/>
      <dgm:t>
        <a:bodyPr/>
        <a:lstStyle/>
        <a:p>
          <a:endParaRPr lang="en-IN"/>
        </a:p>
      </dgm:t>
    </dgm:pt>
    <dgm:pt modelId="{A0D2AF8C-5F8B-44C5-A054-4296D04FACDA}" type="sibTrans" cxnId="{D68E9513-8DB5-4F94-8B96-2EE1C1211A8D}">
      <dgm:prSet/>
      <dgm:spPr/>
      <dgm:t>
        <a:bodyPr/>
        <a:lstStyle/>
        <a:p>
          <a:endParaRPr lang="en-IN"/>
        </a:p>
      </dgm:t>
    </dgm:pt>
    <dgm:pt modelId="{5787ABC2-DF49-4383-A6FF-C4913DA5352C}">
      <dgm:prSet phldrT="[Text]"/>
      <dgm:spPr/>
      <dgm:t>
        <a:bodyPr/>
        <a:lstStyle/>
        <a:p>
          <a:r>
            <a:rPr lang="en-US" dirty="0"/>
            <a:t>PRINTED BOOKS RESEMBLED WRITTEN MANUSCRIPTS IN APPEARANCE AND LAYOUT</a:t>
          </a:r>
          <a:endParaRPr lang="en-IN" dirty="0"/>
        </a:p>
      </dgm:t>
    </dgm:pt>
    <dgm:pt modelId="{4D7F4DE3-943E-45A7-8D4B-3A67D0E9A524}" type="parTrans" cxnId="{AFD1AF73-5BCA-45EF-84AE-B7C3D37DF90A}">
      <dgm:prSet/>
      <dgm:spPr/>
      <dgm:t>
        <a:bodyPr/>
        <a:lstStyle/>
        <a:p>
          <a:endParaRPr lang="en-IN"/>
        </a:p>
      </dgm:t>
    </dgm:pt>
    <dgm:pt modelId="{67C33B2F-EF5D-4D84-85D4-1377656D8D6E}" type="sibTrans" cxnId="{AFD1AF73-5BCA-45EF-84AE-B7C3D37DF90A}">
      <dgm:prSet/>
      <dgm:spPr/>
      <dgm:t>
        <a:bodyPr/>
        <a:lstStyle/>
        <a:p>
          <a:endParaRPr lang="en-IN"/>
        </a:p>
      </dgm:t>
    </dgm:pt>
    <dgm:pt modelId="{87D3496F-6337-45CF-A18A-E4B6B55C791C}">
      <dgm:prSet phldrT="[Text]"/>
      <dgm:spPr/>
      <dgm:t>
        <a:bodyPr/>
        <a:lstStyle/>
        <a:p>
          <a:r>
            <a:rPr lang="en-US" dirty="0"/>
            <a:t>PRINTING PRESSES SETUP IN EUROPE 1450-1550</a:t>
          </a:r>
          <a:endParaRPr lang="en-IN" dirty="0"/>
        </a:p>
      </dgm:t>
    </dgm:pt>
    <dgm:pt modelId="{5839C4E2-8936-4721-84B8-E17E369EDF61}" type="parTrans" cxnId="{B931A986-18AC-4B99-831B-AFDC09F28EE5}">
      <dgm:prSet/>
      <dgm:spPr/>
      <dgm:t>
        <a:bodyPr/>
        <a:lstStyle/>
        <a:p>
          <a:endParaRPr lang="en-IN"/>
        </a:p>
      </dgm:t>
    </dgm:pt>
    <dgm:pt modelId="{B5174B26-60DB-489D-AB8B-41A351B92C6D}" type="sibTrans" cxnId="{B931A986-18AC-4B99-831B-AFDC09F28EE5}">
      <dgm:prSet/>
      <dgm:spPr/>
      <dgm:t>
        <a:bodyPr/>
        <a:lstStyle/>
        <a:p>
          <a:endParaRPr lang="en-IN"/>
        </a:p>
      </dgm:t>
    </dgm:pt>
    <dgm:pt modelId="{F1F02A84-863E-4051-800B-2A7617382BCE}">
      <dgm:prSet phldrT="[Text]"/>
      <dgm:spPr/>
      <dgm:t>
        <a:bodyPr/>
        <a:lstStyle/>
        <a:p>
          <a:r>
            <a:rPr lang="en-US" dirty="0"/>
            <a:t>PRODUCTION OF BOOKS MULTIPLIED LEADING TO PRINT REVOLUTION</a:t>
          </a:r>
          <a:endParaRPr lang="en-IN" dirty="0"/>
        </a:p>
      </dgm:t>
    </dgm:pt>
    <dgm:pt modelId="{35BDB761-9A0F-400C-A66C-2A7AE617C146}" type="parTrans" cxnId="{D7F2AAD4-F762-4FED-BBA6-555C67A9E77B}">
      <dgm:prSet/>
      <dgm:spPr/>
    </dgm:pt>
    <dgm:pt modelId="{1CDBA3F5-ABD0-4AAD-8B9F-31FC6E05FC49}" type="sibTrans" cxnId="{D7F2AAD4-F762-4FED-BBA6-555C67A9E77B}">
      <dgm:prSet/>
      <dgm:spPr/>
      <dgm:t>
        <a:bodyPr/>
        <a:lstStyle/>
        <a:p>
          <a:endParaRPr lang="en-IN"/>
        </a:p>
      </dgm:t>
    </dgm:pt>
    <dgm:pt modelId="{6E449A96-6D3C-433A-BD62-955A4D818273}" type="pres">
      <dgm:prSet presAssocID="{3531330C-A07E-4BC4-9C19-AEF463445704}" presName="Name0" presStyleCnt="0">
        <dgm:presLayoutVars>
          <dgm:dir/>
          <dgm:resizeHandles val="exact"/>
        </dgm:presLayoutVars>
      </dgm:prSet>
      <dgm:spPr/>
    </dgm:pt>
    <dgm:pt modelId="{9ABA0DB7-4444-4E7C-A4B7-6B2650ECB32B}" type="pres">
      <dgm:prSet presAssocID="{4B2B52DF-5687-4F7A-9292-B832DD2D7739}" presName="node" presStyleLbl="node1" presStyleIdx="0" presStyleCnt="6">
        <dgm:presLayoutVars>
          <dgm:bulletEnabled val="1"/>
        </dgm:presLayoutVars>
      </dgm:prSet>
      <dgm:spPr/>
    </dgm:pt>
    <dgm:pt modelId="{71A11C5A-6E87-4B06-BA85-BA89455EC5BD}" type="pres">
      <dgm:prSet presAssocID="{8C31C73D-77E0-47C5-BDB4-6F6550CE9CF9}" presName="sibTrans" presStyleLbl="sibTrans1D1" presStyleIdx="0" presStyleCnt="5"/>
      <dgm:spPr/>
    </dgm:pt>
    <dgm:pt modelId="{3878D87B-3F1E-48A2-9326-3D40F62685A3}" type="pres">
      <dgm:prSet presAssocID="{8C31C73D-77E0-47C5-BDB4-6F6550CE9CF9}" presName="connectorText" presStyleLbl="sibTrans1D1" presStyleIdx="0" presStyleCnt="5"/>
      <dgm:spPr/>
    </dgm:pt>
    <dgm:pt modelId="{358DEFD2-C81F-43AE-B113-9A2EC11CA812}" type="pres">
      <dgm:prSet presAssocID="{8FBE5E43-BEDD-44C4-A39D-80B81244C5AF}" presName="node" presStyleLbl="node1" presStyleIdx="1" presStyleCnt="6">
        <dgm:presLayoutVars>
          <dgm:bulletEnabled val="1"/>
        </dgm:presLayoutVars>
      </dgm:prSet>
      <dgm:spPr/>
    </dgm:pt>
    <dgm:pt modelId="{41E856DE-A43B-4172-982A-985D784CE5AA}" type="pres">
      <dgm:prSet presAssocID="{8D49858B-9273-403E-ACC1-72F8CD5B2686}" presName="sibTrans" presStyleLbl="sibTrans1D1" presStyleIdx="1" presStyleCnt="5"/>
      <dgm:spPr/>
    </dgm:pt>
    <dgm:pt modelId="{E5C40EE4-8F86-45CF-B699-94327DD0B247}" type="pres">
      <dgm:prSet presAssocID="{8D49858B-9273-403E-ACC1-72F8CD5B2686}" presName="connectorText" presStyleLbl="sibTrans1D1" presStyleIdx="1" presStyleCnt="5"/>
      <dgm:spPr/>
    </dgm:pt>
    <dgm:pt modelId="{A64B99A9-1C24-45CD-8062-0EFCCEA25F4F}" type="pres">
      <dgm:prSet presAssocID="{701BF409-B475-4C26-A8B4-E34BF59B3E3E}" presName="node" presStyleLbl="node1" presStyleIdx="2" presStyleCnt="6">
        <dgm:presLayoutVars>
          <dgm:bulletEnabled val="1"/>
        </dgm:presLayoutVars>
      </dgm:prSet>
      <dgm:spPr/>
    </dgm:pt>
    <dgm:pt modelId="{FE0F2688-ACF5-4169-AD75-B0A5F70247CD}" type="pres">
      <dgm:prSet presAssocID="{A0D2AF8C-5F8B-44C5-A054-4296D04FACDA}" presName="sibTrans" presStyleLbl="sibTrans1D1" presStyleIdx="2" presStyleCnt="5"/>
      <dgm:spPr/>
    </dgm:pt>
    <dgm:pt modelId="{2F2FF594-7839-477D-B5FA-332E6C27A76F}" type="pres">
      <dgm:prSet presAssocID="{A0D2AF8C-5F8B-44C5-A054-4296D04FACDA}" presName="connectorText" presStyleLbl="sibTrans1D1" presStyleIdx="2" presStyleCnt="5"/>
      <dgm:spPr/>
    </dgm:pt>
    <dgm:pt modelId="{E1558B56-E69E-49FC-A3EB-0E403C2A1A6A}" type="pres">
      <dgm:prSet presAssocID="{5787ABC2-DF49-4383-A6FF-C4913DA5352C}" presName="node" presStyleLbl="node1" presStyleIdx="3" presStyleCnt="6">
        <dgm:presLayoutVars>
          <dgm:bulletEnabled val="1"/>
        </dgm:presLayoutVars>
      </dgm:prSet>
      <dgm:spPr/>
    </dgm:pt>
    <dgm:pt modelId="{10390578-9183-4D15-BF4C-904AEA4A7C67}" type="pres">
      <dgm:prSet presAssocID="{67C33B2F-EF5D-4D84-85D4-1377656D8D6E}" presName="sibTrans" presStyleLbl="sibTrans1D1" presStyleIdx="3" presStyleCnt="5"/>
      <dgm:spPr/>
    </dgm:pt>
    <dgm:pt modelId="{463554A1-2811-436F-90F4-0B03DE321FC1}" type="pres">
      <dgm:prSet presAssocID="{67C33B2F-EF5D-4D84-85D4-1377656D8D6E}" presName="connectorText" presStyleLbl="sibTrans1D1" presStyleIdx="3" presStyleCnt="5"/>
      <dgm:spPr/>
    </dgm:pt>
    <dgm:pt modelId="{E3F3482F-ED09-4C96-BAFF-72B290145474}" type="pres">
      <dgm:prSet presAssocID="{87D3496F-6337-45CF-A18A-E4B6B55C791C}" presName="node" presStyleLbl="node1" presStyleIdx="4" presStyleCnt="6">
        <dgm:presLayoutVars>
          <dgm:bulletEnabled val="1"/>
        </dgm:presLayoutVars>
      </dgm:prSet>
      <dgm:spPr/>
    </dgm:pt>
    <dgm:pt modelId="{A080850D-30FF-4776-9C31-5E57579C4F01}" type="pres">
      <dgm:prSet presAssocID="{B5174B26-60DB-489D-AB8B-41A351B92C6D}" presName="sibTrans" presStyleLbl="sibTrans1D1" presStyleIdx="4" presStyleCnt="5"/>
      <dgm:spPr/>
    </dgm:pt>
    <dgm:pt modelId="{9526AB0B-85A8-44B7-8F8D-6F1538754A85}" type="pres">
      <dgm:prSet presAssocID="{B5174B26-60DB-489D-AB8B-41A351B92C6D}" presName="connectorText" presStyleLbl="sibTrans1D1" presStyleIdx="4" presStyleCnt="5"/>
      <dgm:spPr/>
    </dgm:pt>
    <dgm:pt modelId="{365B9A35-046E-42E4-8B5C-69E9FAE7E113}" type="pres">
      <dgm:prSet presAssocID="{F1F02A84-863E-4051-800B-2A7617382BCE}" presName="node" presStyleLbl="node1" presStyleIdx="5" presStyleCnt="6">
        <dgm:presLayoutVars>
          <dgm:bulletEnabled val="1"/>
        </dgm:presLayoutVars>
      </dgm:prSet>
      <dgm:spPr/>
    </dgm:pt>
  </dgm:ptLst>
  <dgm:cxnLst>
    <dgm:cxn modelId="{D68E9513-8DB5-4F94-8B96-2EE1C1211A8D}" srcId="{3531330C-A07E-4BC4-9C19-AEF463445704}" destId="{701BF409-B475-4C26-A8B4-E34BF59B3E3E}" srcOrd="2" destOrd="0" parTransId="{C021AC8A-ADBB-42A6-A8A1-603A3AE2E5A8}" sibTransId="{A0D2AF8C-5F8B-44C5-A054-4296D04FACDA}"/>
    <dgm:cxn modelId="{B35B051B-C9AD-474A-B303-9233F0F35E01}" type="presOf" srcId="{B5174B26-60DB-489D-AB8B-41A351B92C6D}" destId="{9526AB0B-85A8-44B7-8F8D-6F1538754A85}" srcOrd="1" destOrd="0" presId="urn:microsoft.com/office/officeart/2005/8/layout/bProcess3"/>
    <dgm:cxn modelId="{2B23601C-D39E-467E-B8BA-D536EB922920}" type="presOf" srcId="{A0D2AF8C-5F8B-44C5-A054-4296D04FACDA}" destId="{FE0F2688-ACF5-4169-AD75-B0A5F70247CD}" srcOrd="0" destOrd="0" presId="urn:microsoft.com/office/officeart/2005/8/layout/bProcess3"/>
    <dgm:cxn modelId="{F34E6821-C0B6-4493-B9A7-3D1A19513A7A}" type="presOf" srcId="{701BF409-B475-4C26-A8B4-E34BF59B3E3E}" destId="{A64B99A9-1C24-45CD-8062-0EFCCEA25F4F}" srcOrd="0" destOrd="0" presId="urn:microsoft.com/office/officeart/2005/8/layout/bProcess3"/>
    <dgm:cxn modelId="{53B3EF3A-584C-4783-AC66-F983A4B0CC1E}" type="presOf" srcId="{A0D2AF8C-5F8B-44C5-A054-4296D04FACDA}" destId="{2F2FF594-7839-477D-B5FA-332E6C27A76F}" srcOrd="1" destOrd="0" presId="urn:microsoft.com/office/officeart/2005/8/layout/bProcess3"/>
    <dgm:cxn modelId="{888D2D47-43D1-4FE6-843E-22AD0B279F0C}" type="presOf" srcId="{67C33B2F-EF5D-4D84-85D4-1377656D8D6E}" destId="{463554A1-2811-436F-90F4-0B03DE321FC1}" srcOrd="1" destOrd="0" presId="urn:microsoft.com/office/officeart/2005/8/layout/bProcess3"/>
    <dgm:cxn modelId="{58BB8E6F-3664-45F0-9950-906C7AF9D0C5}" type="presOf" srcId="{8D49858B-9273-403E-ACC1-72F8CD5B2686}" destId="{41E856DE-A43B-4172-982A-985D784CE5AA}" srcOrd="0" destOrd="0" presId="urn:microsoft.com/office/officeart/2005/8/layout/bProcess3"/>
    <dgm:cxn modelId="{F704E46F-2486-4383-BBDB-4A077DB18514}" type="presOf" srcId="{F1F02A84-863E-4051-800B-2A7617382BCE}" destId="{365B9A35-046E-42E4-8B5C-69E9FAE7E113}" srcOrd="0" destOrd="0" presId="urn:microsoft.com/office/officeart/2005/8/layout/bProcess3"/>
    <dgm:cxn modelId="{AFD1AF73-5BCA-45EF-84AE-B7C3D37DF90A}" srcId="{3531330C-A07E-4BC4-9C19-AEF463445704}" destId="{5787ABC2-DF49-4383-A6FF-C4913DA5352C}" srcOrd="3" destOrd="0" parTransId="{4D7F4DE3-943E-45A7-8D4B-3A67D0E9A524}" sibTransId="{67C33B2F-EF5D-4D84-85D4-1377656D8D6E}"/>
    <dgm:cxn modelId="{10F29377-678E-4D60-9E14-24C273DE2B45}" type="presOf" srcId="{67C33B2F-EF5D-4D84-85D4-1377656D8D6E}" destId="{10390578-9183-4D15-BF4C-904AEA4A7C67}" srcOrd="0" destOrd="0" presId="urn:microsoft.com/office/officeart/2005/8/layout/bProcess3"/>
    <dgm:cxn modelId="{1A563682-31B9-4AA3-B735-BA2916DEF1C3}" srcId="{3531330C-A07E-4BC4-9C19-AEF463445704}" destId="{8FBE5E43-BEDD-44C4-A39D-80B81244C5AF}" srcOrd="1" destOrd="0" parTransId="{AA919233-47E3-4FDA-AAF8-001407BCCCC0}" sibTransId="{8D49858B-9273-403E-ACC1-72F8CD5B2686}"/>
    <dgm:cxn modelId="{B931A986-18AC-4B99-831B-AFDC09F28EE5}" srcId="{3531330C-A07E-4BC4-9C19-AEF463445704}" destId="{87D3496F-6337-45CF-A18A-E4B6B55C791C}" srcOrd="4" destOrd="0" parTransId="{5839C4E2-8936-4721-84B8-E17E369EDF61}" sibTransId="{B5174B26-60DB-489D-AB8B-41A351B92C6D}"/>
    <dgm:cxn modelId="{DA54F99C-70E0-41C3-B4D1-AC1A689C3AD4}" type="presOf" srcId="{B5174B26-60DB-489D-AB8B-41A351B92C6D}" destId="{A080850D-30FF-4776-9C31-5E57579C4F01}" srcOrd="0" destOrd="0" presId="urn:microsoft.com/office/officeart/2005/8/layout/bProcess3"/>
    <dgm:cxn modelId="{DCDAB09E-EBBD-4D63-AF1B-AB7DB9A96C18}" type="presOf" srcId="{4B2B52DF-5687-4F7A-9292-B832DD2D7739}" destId="{9ABA0DB7-4444-4E7C-A4B7-6B2650ECB32B}" srcOrd="0" destOrd="0" presId="urn:microsoft.com/office/officeart/2005/8/layout/bProcess3"/>
    <dgm:cxn modelId="{B12A87A3-647F-4E6D-A7BB-401CD66B19E0}" type="presOf" srcId="{8D49858B-9273-403E-ACC1-72F8CD5B2686}" destId="{E5C40EE4-8F86-45CF-B699-94327DD0B247}" srcOrd="1" destOrd="0" presId="urn:microsoft.com/office/officeart/2005/8/layout/bProcess3"/>
    <dgm:cxn modelId="{525081C8-CA4E-4EFE-8F12-C390B4459ADE}" srcId="{3531330C-A07E-4BC4-9C19-AEF463445704}" destId="{4B2B52DF-5687-4F7A-9292-B832DD2D7739}" srcOrd="0" destOrd="0" parTransId="{02EDBF4F-4D4E-47AE-835F-7A5EF942A140}" sibTransId="{8C31C73D-77E0-47C5-BDB4-6F6550CE9CF9}"/>
    <dgm:cxn modelId="{A0D11BD3-E61D-468E-B43E-85DF42742EA4}" type="presOf" srcId="{8FBE5E43-BEDD-44C4-A39D-80B81244C5AF}" destId="{358DEFD2-C81F-43AE-B113-9A2EC11CA812}" srcOrd="0" destOrd="0" presId="urn:microsoft.com/office/officeart/2005/8/layout/bProcess3"/>
    <dgm:cxn modelId="{8A2C7BD4-5E38-4E3B-B59F-8CFAE366040A}" type="presOf" srcId="{87D3496F-6337-45CF-A18A-E4B6B55C791C}" destId="{E3F3482F-ED09-4C96-BAFF-72B290145474}" srcOrd="0" destOrd="0" presId="urn:microsoft.com/office/officeart/2005/8/layout/bProcess3"/>
    <dgm:cxn modelId="{D7F2AAD4-F762-4FED-BBA6-555C67A9E77B}" srcId="{3531330C-A07E-4BC4-9C19-AEF463445704}" destId="{F1F02A84-863E-4051-800B-2A7617382BCE}" srcOrd="5" destOrd="0" parTransId="{35BDB761-9A0F-400C-A66C-2A7AE617C146}" sibTransId="{1CDBA3F5-ABD0-4AAD-8B9F-31FC6E05FC49}"/>
    <dgm:cxn modelId="{38801AE2-B73F-4574-8228-E31DF811EFB4}" type="presOf" srcId="{8C31C73D-77E0-47C5-BDB4-6F6550CE9CF9}" destId="{3878D87B-3F1E-48A2-9326-3D40F62685A3}" srcOrd="1" destOrd="0" presId="urn:microsoft.com/office/officeart/2005/8/layout/bProcess3"/>
    <dgm:cxn modelId="{1C19BAF1-5F4D-4DD7-9D28-223AA1AC8AB7}" type="presOf" srcId="{5787ABC2-DF49-4383-A6FF-C4913DA5352C}" destId="{E1558B56-E69E-49FC-A3EB-0E403C2A1A6A}" srcOrd="0" destOrd="0" presId="urn:microsoft.com/office/officeart/2005/8/layout/bProcess3"/>
    <dgm:cxn modelId="{0C5E3CFE-6E01-411E-B943-7F3BDD7ADAC8}" type="presOf" srcId="{8C31C73D-77E0-47C5-BDB4-6F6550CE9CF9}" destId="{71A11C5A-6E87-4B06-BA85-BA89455EC5BD}" srcOrd="0" destOrd="0" presId="urn:microsoft.com/office/officeart/2005/8/layout/bProcess3"/>
    <dgm:cxn modelId="{650860FE-40CE-4DDE-B317-9E5752165D38}" type="presOf" srcId="{3531330C-A07E-4BC4-9C19-AEF463445704}" destId="{6E449A96-6D3C-433A-BD62-955A4D818273}" srcOrd="0" destOrd="0" presId="urn:microsoft.com/office/officeart/2005/8/layout/bProcess3"/>
    <dgm:cxn modelId="{E5231E3A-D199-4B2C-BD59-712012F1F9D4}" type="presParOf" srcId="{6E449A96-6D3C-433A-BD62-955A4D818273}" destId="{9ABA0DB7-4444-4E7C-A4B7-6B2650ECB32B}" srcOrd="0" destOrd="0" presId="urn:microsoft.com/office/officeart/2005/8/layout/bProcess3"/>
    <dgm:cxn modelId="{F50EA424-2C18-4119-B237-028FFCBFAD14}" type="presParOf" srcId="{6E449A96-6D3C-433A-BD62-955A4D818273}" destId="{71A11C5A-6E87-4B06-BA85-BA89455EC5BD}" srcOrd="1" destOrd="0" presId="urn:microsoft.com/office/officeart/2005/8/layout/bProcess3"/>
    <dgm:cxn modelId="{94CC95A6-3C96-4F3F-BB1E-F07225441BE0}" type="presParOf" srcId="{71A11C5A-6E87-4B06-BA85-BA89455EC5BD}" destId="{3878D87B-3F1E-48A2-9326-3D40F62685A3}" srcOrd="0" destOrd="0" presId="urn:microsoft.com/office/officeart/2005/8/layout/bProcess3"/>
    <dgm:cxn modelId="{83B7C9DF-5460-43F3-88B3-02580637FCCD}" type="presParOf" srcId="{6E449A96-6D3C-433A-BD62-955A4D818273}" destId="{358DEFD2-C81F-43AE-B113-9A2EC11CA812}" srcOrd="2" destOrd="0" presId="urn:microsoft.com/office/officeart/2005/8/layout/bProcess3"/>
    <dgm:cxn modelId="{D6005734-F3A4-4161-A8F2-A3293A24BD8B}" type="presParOf" srcId="{6E449A96-6D3C-433A-BD62-955A4D818273}" destId="{41E856DE-A43B-4172-982A-985D784CE5AA}" srcOrd="3" destOrd="0" presId="urn:microsoft.com/office/officeart/2005/8/layout/bProcess3"/>
    <dgm:cxn modelId="{6CDFFDE5-3550-4544-8D99-7DAA738429A8}" type="presParOf" srcId="{41E856DE-A43B-4172-982A-985D784CE5AA}" destId="{E5C40EE4-8F86-45CF-B699-94327DD0B247}" srcOrd="0" destOrd="0" presId="urn:microsoft.com/office/officeart/2005/8/layout/bProcess3"/>
    <dgm:cxn modelId="{9A374094-D934-4669-8D66-9C9C85BE94E9}" type="presParOf" srcId="{6E449A96-6D3C-433A-BD62-955A4D818273}" destId="{A64B99A9-1C24-45CD-8062-0EFCCEA25F4F}" srcOrd="4" destOrd="0" presId="urn:microsoft.com/office/officeart/2005/8/layout/bProcess3"/>
    <dgm:cxn modelId="{10D1B53B-0EFA-4D33-90E6-A79A2D27EA1E}" type="presParOf" srcId="{6E449A96-6D3C-433A-BD62-955A4D818273}" destId="{FE0F2688-ACF5-4169-AD75-B0A5F70247CD}" srcOrd="5" destOrd="0" presId="urn:microsoft.com/office/officeart/2005/8/layout/bProcess3"/>
    <dgm:cxn modelId="{A7BD90B9-FBC9-4BBD-AA93-6C026D90B5F2}" type="presParOf" srcId="{FE0F2688-ACF5-4169-AD75-B0A5F70247CD}" destId="{2F2FF594-7839-477D-B5FA-332E6C27A76F}" srcOrd="0" destOrd="0" presId="urn:microsoft.com/office/officeart/2005/8/layout/bProcess3"/>
    <dgm:cxn modelId="{1294891C-FFF0-46F4-AE83-843A5D9EBD25}" type="presParOf" srcId="{6E449A96-6D3C-433A-BD62-955A4D818273}" destId="{E1558B56-E69E-49FC-A3EB-0E403C2A1A6A}" srcOrd="6" destOrd="0" presId="urn:microsoft.com/office/officeart/2005/8/layout/bProcess3"/>
    <dgm:cxn modelId="{BDD2E83E-2900-4088-BD4E-A7E89BA77FEF}" type="presParOf" srcId="{6E449A96-6D3C-433A-BD62-955A4D818273}" destId="{10390578-9183-4D15-BF4C-904AEA4A7C67}" srcOrd="7" destOrd="0" presId="urn:microsoft.com/office/officeart/2005/8/layout/bProcess3"/>
    <dgm:cxn modelId="{9DB7506A-5BE9-4D5E-A8D5-E3F2C25D34AE}" type="presParOf" srcId="{10390578-9183-4D15-BF4C-904AEA4A7C67}" destId="{463554A1-2811-436F-90F4-0B03DE321FC1}" srcOrd="0" destOrd="0" presId="urn:microsoft.com/office/officeart/2005/8/layout/bProcess3"/>
    <dgm:cxn modelId="{A9895935-CE41-4AA7-8E41-123691BD8C8E}" type="presParOf" srcId="{6E449A96-6D3C-433A-BD62-955A4D818273}" destId="{E3F3482F-ED09-4C96-BAFF-72B290145474}" srcOrd="8" destOrd="0" presId="urn:microsoft.com/office/officeart/2005/8/layout/bProcess3"/>
    <dgm:cxn modelId="{15D32B8F-9A8B-4F44-964F-204B10944047}" type="presParOf" srcId="{6E449A96-6D3C-433A-BD62-955A4D818273}" destId="{A080850D-30FF-4776-9C31-5E57579C4F01}" srcOrd="9" destOrd="0" presId="urn:microsoft.com/office/officeart/2005/8/layout/bProcess3"/>
    <dgm:cxn modelId="{A6B42B85-8046-4580-89F9-9612B22C393A}" type="presParOf" srcId="{A080850D-30FF-4776-9C31-5E57579C4F01}" destId="{9526AB0B-85A8-44B7-8F8D-6F1538754A85}" srcOrd="0" destOrd="0" presId="urn:microsoft.com/office/officeart/2005/8/layout/bProcess3"/>
    <dgm:cxn modelId="{6309C38C-79B5-4AA1-BCE7-59C1F109F9B5}" type="presParOf" srcId="{6E449A96-6D3C-433A-BD62-955A4D818273}" destId="{365B9A35-046E-42E4-8B5C-69E9FAE7E113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4E831E-E5EA-4075-BE08-9E4DF2F2F846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E3238D2-7345-4D7D-8A88-82F3F2911B19}">
      <dgm:prSet phldrT="[Text]"/>
      <dgm:spPr/>
      <dgm:t>
        <a:bodyPr/>
        <a:lstStyle/>
        <a:p>
          <a:r>
            <a:rPr lang="en-US" dirty="0"/>
            <a:t>NEW READING PUBLIC</a:t>
          </a:r>
          <a:endParaRPr lang="en-IN" dirty="0"/>
        </a:p>
      </dgm:t>
    </dgm:pt>
    <dgm:pt modelId="{4E8827B8-9943-4301-98B0-1808DFB1CE07}" type="parTrans" cxnId="{94970540-FABC-4F5F-824A-E6798E2254CC}">
      <dgm:prSet/>
      <dgm:spPr/>
      <dgm:t>
        <a:bodyPr/>
        <a:lstStyle/>
        <a:p>
          <a:endParaRPr lang="en-IN"/>
        </a:p>
      </dgm:t>
    </dgm:pt>
    <dgm:pt modelId="{F62F7E62-73D4-450D-A5D5-FC631A3DF5B2}" type="sibTrans" cxnId="{94970540-FABC-4F5F-824A-E6798E2254CC}">
      <dgm:prSet/>
      <dgm:spPr/>
      <dgm:t>
        <a:bodyPr/>
        <a:lstStyle/>
        <a:p>
          <a:endParaRPr lang="en-IN"/>
        </a:p>
      </dgm:t>
    </dgm:pt>
    <dgm:pt modelId="{EFAF86FE-1388-4704-BB2F-B7E7F9F0726D}">
      <dgm:prSet phldrT="[Text]"/>
      <dgm:spPr/>
      <dgm:t>
        <a:bodyPr/>
        <a:lstStyle/>
        <a:p>
          <a:r>
            <a:rPr lang="en-US" dirty="0"/>
            <a:t>PRINTING REDUCED COST OF BOOKS</a:t>
          </a:r>
          <a:endParaRPr lang="en-IN" dirty="0"/>
        </a:p>
      </dgm:t>
    </dgm:pt>
    <dgm:pt modelId="{CF732D83-69BF-4E1F-A3FC-94E670B08A50}" type="parTrans" cxnId="{340BD2BE-29FD-454C-9EE6-00488934A317}">
      <dgm:prSet/>
      <dgm:spPr/>
      <dgm:t>
        <a:bodyPr/>
        <a:lstStyle/>
        <a:p>
          <a:endParaRPr lang="en-IN"/>
        </a:p>
      </dgm:t>
    </dgm:pt>
    <dgm:pt modelId="{12A8B8A0-7C14-45F6-894B-CDCF637B26BB}" type="sibTrans" cxnId="{340BD2BE-29FD-454C-9EE6-00488934A317}">
      <dgm:prSet/>
      <dgm:spPr/>
      <dgm:t>
        <a:bodyPr/>
        <a:lstStyle/>
        <a:p>
          <a:endParaRPr lang="en-IN"/>
        </a:p>
      </dgm:t>
    </dgm:pt>
    <dgm:pt modelId="{8C72701D-CAD1-4F2E-8AD1-4953941868D6}">
      <dgm:prSet phldrT="[Text]"/>
      <dgm:spPr/>
      <dgm:t>
        <a:bodyPr/>
        <a:lstStyle/>
        <a:p>
          <a:r>
            <a:rPr lang="en-US" dirty="0"/>
            <a:t>HEARING PUBLIC AND READING PUBLIC INTERMINGLED</a:t>
          </a:r>
          <a:endParaRPr lang="en-IN" dirty="0"/>
        </a:p>
      </dgm:t>
    </dgm:pt>
    <dgm:pt modelId="{B13FC5EE-70C7-42DA-9AED-0A7754496787}" type="parTrans" cxnId="{9D280AA2-A007-4E4A-9B03-81CDA1637558}">
      <dgm:prSet/>
      <dgm:spPr/>
      <dgm:t>
        <a:bodyPr/>
        <a:lstStyle/>
        <a:p>
          <a:endParaRPr lang="en-IN"/>
        </a:p>
      </dgm:t>
    </dgm:pt>
    <dgm:pt modelId="{950B115F-F9A3-407B-818A-3298DE4D54F5}" type="sibTrans" cxnId="{9D280AA2-A007-4E4A-9B03-81CDA1637558}">
      <dgm:prSet/>
      <dgm:spPr/>
      <dgm:t>
        <a:bodyPr/>
        <a:lstStyle/>
        <a:p>
          <a:endParaRPr lang="en-IN"/>
        </a:p>
      </dgm:t>
    </dgm:pt>
    <dgm:pt modelId="{F2046496-A332-499D-ACC8-DE33C1E40776}">
      <dgm:prSet phldrT="[Text]"/>
      <dgm:spPr/>
      <dgm:t>
        <a:bodyPr/>
        <a:lstStyle/>
        <a:p>
          <a:r>
            <a:rPr lang="en-US" dirty="0"/>
            <a:t>RELIGIOUS DEBATES AND THE FEAR OF PRINT</a:t>
          </a:r>
          <a:endParaRPr lang="en-IN" dirty="0"/>
        </a:p>
      </dgm:t>
    </dgm:pt>
    <dgm:pt modelId="{7872EB32-CC1F-44B0-9ADA-7473248CF589}" type="parTrans" cxnId="{EAE09C9F-1026-4B68-B382-D5518D8CC4CF}">
      <dgm:prSet/>
      <dgm:spPr/>
      <dgm:t>
        <a:bodyPr/>
        <a:lstStyle/>
        <a:p>
          <a:endParaRPr lang="en-IN"/>
        </a:p>
      </dgm:t>
    </dgm:pt>
    <dgm:pt modelId="{AEA92F52-5444-4B99-9C04-1BFFC6C4C0C4}" type="sibTrans" cxnId="{EAE09C9F-1026-4B68-B382-D5518D8CC4CF}">
      <dgm:prSet/>
      <dgm:spPr/>
      <dgm:t>
        <a:bodyPr/>
        <a:lstStyle/>
        <a:p>
          <a:endParaRPr lang="en-IN"/>
        </a:p>
      </dgm:t>
    </dgm:pt>
    <dgm:pt modelId="{A7426110-B51C-482D-B8DC-F9B25D8F1947}">
      <dgm:prSet phldrT="[Text]"/>
      <dgm:spPr/>
      <dgm:t>
        <a:bodyPr/>
        <a:lstStyle/>
        <a:p>
          <a:r>
            <a:rPr lang="en-US" dirty="0"/>
            <a:t>PRINT ENCOURAGES DEBATES AND DISCUSSIONS</a:t>
          </a:r>
          <a:endParaRPr lang="en-IN" dirty="0"/>
        </a:p>
      </dgm:t>
    </dgm:pt>
    <dgm:pt modelId="{7BE075C4-0FA3-47FE-8D7C-CFC49D413665}" type="parTrans" cxnId="{80A2C488-4BC3-4E05-9D9E-FB7AB611E4C4}">
      <dgm:prSet/>
      <dgm:spPr/>
      <dgm:t>
        <a:bodyPr/>
        <a:lstStyle/>
        <a:p>
          <a:endParaRPr lang="en-IN"/>
        </a:p>
      </dgm:t>
    </dgm:pt>
    <dgm:pt modelId="{4D5B4971-872C-4344-8130-3AF9AE5F5973}" type="sibTrans" cxnId="{80A2C488-4BC3-4E05-9D9E-FB7AB611E4C4}">
      <dgm:prSet/>
      <dgm:spPr/>
      <dgm:t>
        <a:bodyPr/>
        <a:lstStyle/>
        <a:p>
          <a:endParaRPr lang="en-IN"/>
        </a:p>
      </dgm:t>
    </dgm:pt>
    <dgm:pt modelId="{21CCBD4E-0092-4BD9-9293-764EDF517FC7}">
      <dgm:prSet phldrT="[Text]"/>
      <dgm:spPr/>
      <dgm:t>
        <a:bodyPr/>
        <a:lstStyle/>
        <a:p>
          <a:r>
            <a:rPr lang="en-US" dirty="0"/>
            <a:t>PRINT AND DISSENT</a:t>
          </a:r>
          <a:endParaRPr lang="en-IN" dirty="0"/>
        </a:p>
      </dgm:t>
    </dgm:pt>
    <dgm:pt modelId="{3596E1FF-3153-4CD9-A38F-F998BB6F8218}" type="parTrans" cxnId="{DE669058-1414-490E-9233-247C945DF2E6}">
      <dgm:prSet/>
      <dgm:spPr/>
      <dgm:t>
        <a:bodyPr/>
        <a:lstStyle/>
        <a:p>
          <a:endParaRPr lang="en-IN"/>
        </a:p>
      </dgm:t>
    </dgm:pt>
    <dgm:pt modelId="{6B87D6A2-0700-4AEC-8E89-3AAC68BF9CF1}" type="sibTrans" cxnId="{DE669058-1414-490E-9233-247C945DF2E6}">
      <dgm:prSet/>
      <dgm:spPr/>
      <dgm:t>
        <a:bodyPr/>
        <a:lstStyle/>
        <a:p>
          <a:endParaRPr lang="en-IN"/>
        </a:p>
      </dgm:t>
    </dgm:pt>
    <dgm:pt modelId="{9B500325-9493-4ADE-A8EC-BD0D9D6E8A30}">
      <dgm:prSet phldrT="[Text]"/>
      <dgm:spPr/>
      <dgm:t>
        <a:bodyPr/>
        <a:lstStyle/>
        <a:p>
          <a:r>
            <a:rPr lang="en-US" dirty="0"/>
            <a:t>REPRESENTATION OF RELIGIOUS TEXTS</a:t>
          </a:r>
          <a:endParaRPr lang="en-IN" dirty="0"/>
        </a:p>
      </dgm:t>
    </dgm:pt>
    <dgm:pt modelId="{6E101553-182E-4583-99C7-CBEBC7701248}" type="parTrans" cxnId="{CA1955FD-A736-4D4E-A1F6-18DB2B503269}">
      <dgm:prSet/>
      <dgm:spPr/>
      <dgm:t>
        <a:bodyPr/>
        <a:lstStyle/>
        <a:p>
          <a:endParaRPr lang="en-IN"/>
        </a:p>
      </dgm:t>
    </dgm:pt>
    <dgm:pt modelId="{9C367032-DCED-4F41-B0E4-78D321B630F7}" type="sibTrans" cxnId="{CA1955FD-A736-4D4E-A1F6-18DB2B503269}">
      <dgm:prSet/>
      <dgm:spPr/>
      <dgm:t>
        <a:bodyPr/>
        <a:lstStyle/>
        <a:p>
          <a:endParaRPr lang="en-IN"/>
        </a:p>
      </dgm:t>
    </dgm:pt>
    <dgm:pt modelId="{6BE7A986-496B-423C-9B76-9F25B5EB8904}">
      <dgm:prSet phldrT="[Text]"/>
      <dgm:spPr/>
      <dgm:t>
        <a:bodyPr/>
        <a:lstStyle/>
        <a:p>
          <a:r>
            <a:rPr lang="en-US" dirty="0"/>
            <a:t>MARKETS FLOODED WITH BOOKS</a:t>
          </a:r>
          <a:endParaRPr lang="en-IN" dirty="0"/>
        </a:p>
      </dgm:t>
    </dgm:pt>
    <dgm:pt modelId="{CD0968B4-660F-4631-B633-DA6186CCACDB}" type="parTrans" cxnId="{29842A17-A241-4066-80E2-C8FE569CD937}">
      <dgm:prSet/>
      <dgm:spPr/>
      <dgm:t>
        <a:bodyPr/>
        <a:lstStyle/>
        <a:p>
          <a:endParaRPr lang="en-IN"/>
        </a:p>
      </dgm:t>
    </dgm:pt>
    <dgm:pt modelId="{A89E7E10-3744-4237-A94F-1EB3576D9B95}" type="sibTrans" cxnId="{29842A17-A241-4066-80E2-C8FE569CD937}">
      <dgm:prSet/>
      <dgm:spPr/>
      <dgm:t>
        <a:bodyPr/>
        <a:lstStyle/>
        <a:p>
          <a:endParaRPr lang="en-IN"/>
        </a:p>
      </dgm:t>
    </dgm:pt>
    <dgm:pt modelId="{10FBE1C4-5BEE-4603-A919-24628E0D493E}">
      <dgm:prSet phldrT="[Text]"/>
      <dgm:spPr/>
      <dgm:t>
        <a:bodyPr/>
        <a:lstStyle/>
        <a:p>
          <a:r>
            <a:rPr lang="en-US" dirty="0"/>
            <a:t>READING PUBLIC EMERGED</a:t>
          </a:r>
          <a:endParaRPr lang="en-IN" dirty="0"/>
        </a:p>
      </dgm:t>
    </dgm:pt>
    <dgm:pt modelId="{47D87CD0-6A2A-4097-9A13-B6BF4E210D4F}" type="parTrans" cxnId="{C0FCCA61-4EB9-4CEF-A361-38EA5EB23630}">
      <dgm:prSet/>
      <dgm:spPr/>
      <dgm:t>
        <a:bodyPr/>
        <a:lstStyle/>
        <a:p>
          <a:endParaRPr lang="en-IN"/>
        </a:p>
      </dgm:t>
    </dgm:pt>
    <dgm:pt modelId="{53BC3FB8-26B3-4E25-9D8B-2E73BCF4A298}" type="sibTrans" cxnId="{C0FCCA61-4EB9-4CEF-A361-38EA5EB23630}">
      <dgm:prSet/>
      <dgm:spPr/>
      <dgm:t>
        <a:bodyPr/>
        <a:lstStyle/>
        <a:p>
          <a:endParaRPr lang="en-IN"/>
        </a:p>
      </dgm:t>
    </dgm:pt>
    <dgm:pt modelId="{474471D0-FDBC-4627-A55C-218933630B1B}">
      <dgm:prSet phldrT="[Text]"/>
      <dgm:spPr/>
      <dgm:t>
        <a:bodyPr/>
        <a:lstStyle/>
        <a:p>
          <a:r>
            <a:rPr lang="en-US" dirty="0"/>
            <a:t>ILLUSTRATIONS ATTRACTED ILLETERATE </a:t>
          </a:r>
          <a:endParaRPr lang="en-IN" dirty="0"/>
        </a:p>
      </dgm:t>
    </dgm:pt>
    <dgm:pt modelId="{48403CD4-4528-48F4-997A-0F2CE307D211}" type="parTrans" cxnId="{C761AD13-239E-4CB5-9EB6-21A0AAD981B3}">
      <dgm:prSet/>
      <dgm:spPr/>
      <dgm:t>
        <a:bodyPr/>
        <a:lstStyle/>
        <a:p>
          <a:endParaRPr lang="en-IN"/>
        </a:p>
      </dgm:t>
    </dgm:pt>
    <dgm:pt modelId="{4BC45DFB-A0BB-4649-935F-7FA300970A97}" type="sibTrans" cxnId="{C761AD13-239E-4CB5-9EB6-21A0AAD981B3}">
      <dgm:prSet/>
      <dgm:spPr/>
      <dgm:t>
        <a:bodyPr/>
        <a:lstStyle/>
        <a:p>
          <a:endParaRPr lang="en-IN"/>
        </a:p>
      </dgm:t>
    </dgm:pt>
    <dgm:pt modelId="{39FB8FD3-63A5-4D4D-9242-75D85970CBB4}">
      <dgm:prSet phldrT="[Text]"/>
      <dgm:spPr/>
      <dgm:t>
        <a:bodyPr/>
        <a:lstStyle/>
        <a:p>
          <a:r>
            <a:rPr lang="en-US" dirty="0"/>
            <a:t>NOT EVERYONE WELCOMED PRINT</a:t>
          </a:r>
          <a:endParaRPr lang="en-IN" dirty="0"/>
        </a:p>
      </dgm:t>
    </dgm:pt>
    <dgm:pt modelId="{14EA07F9-36BE-4731-BD86-AAA8313B0327}" type="parTrans" cxnId="{E5D1E524-BE70-4AAB-8D30-0860314442A9}">
      <dgm:prSet/>
      <dgm:spPr/>
      <dgm:t>
        <a:bodyPr/>
        <a:lstStyle/>
        <a:p>
          <a:endParaRPr lang="en-IN"/>
        </a:p>
      </dgm:t>
    </dgm:pt>
    <dgm:pt modelId="{4B3C1BBB-584E-45A7-A13F-C5D7CBD08431}" type="sibTrans" cxnId="{E5D1E524-BE70-4AAB-8D30-0860314442A9}">
      <dgm:prSet/>
      <dgm:spPr/>
      <dgm:t>
        <a:bodyPr/>
        <a:lstStyle/>
        <a:p>
          <a:endParaRPr lang="en-IN"/>
        </a:p>
      </dgm:t>
    </dgm:pt>
    <dgm:pt modelId="{A320C68C-4693-4DCB-85C5-69F57705305A}">
      <dgm:prSet phldrT="[Text]"/>
      <dgm:spPr/>
      <dgm:t>
        <a:bodyPr/>
        <a:lstStyle/>
        <a:p>
          <a:r>
            <a:rPr lang="en-US" dirty="0"/>
            <a:t>FEAR OF GETTING REBELLIOUS AND IRRELEGIOUS</a:t>
          </a:r>
          <a:endParaRPr lang="en-IN" dirty="0"/>
        </a:p>
      </dgm:t>
    </dgm:pt>
    <dgm:pt modelId="{6713ABF6-2D34-45AB-9777-2F2D8A82E6CC}" type="parTrans" cxnId="{4C2124EE-AD28-47C6-BED2-94339166F1A6}">
      <dgm:prSet/>
      <dgm:spPr/>
      <dgm:t>
        <a:bodyPr/>
        <a:lstStyle/>
        <a:p>
          <a:endParaRPr lang="en-IN"/>
        </a:p>
      </dgm:t>
    </dgm:pt>
    <dgm:pt modelId="{6ED7A180-4BFD-4A89-AE08-9CBFF3248769}" type="sibTrans" cxnId="{4C2124EE-AD28-47C6-BED2-94339166F1A6}">
      <dgm:prSet/>
      <dgm:spPr/>
      <dgm:t>
        <a:bodyPr/>
        <a:lstStyle/>
        <a:p>
          <a:endParaRPr lang="en-IN"/>
        </a:p>
      </dgm:t>
    </dgm:pt>
    <dgm:pt modelId="{68EF980E-041B-4BAA-A1BE-D7FDF5FE6F93}">
      <dgm:prSet phldrT="[Text]"/>
      <dgm:spPr/>
      <dgm:t>
        <a:bodyPr/>
        <a:lstStyle/>
        <a:p>
          <a:r>
            <a:rPr lang="en-US" dirty="0"/>
            <a:t>DIVISION OF CHURCH INTO CATHOLICS AND PROTESTANTS DUE TO 95THESES BY MARTIN LUTHER</a:t>
          </a:r>
          <a:endParaRPr lang="en-IN" dirty="0"/>
        </a:p>
      </dgm:t>
    </dgm:pt>
    <dgm:pt modelId="{D7390FF7-4554-4A51-A834-D41915F859F8}" type="parTrans" cxnId="{4F8F0005-13D4-4EE1-B4C1-A79D16380E38}">
      <dgm:prSet/>
      <dgm:spPr/>
      <dgm:t>
        <a:bodyPr/>
        <a:lstStyle/>
        <a:p>
          <a:endParaRPr lang="en-IN"/>
        </a:p>
      </dgm:t>
    </dgm:pt>
    <dgm:pt modelId="{EC9C8048-D577-4DEF-ACB5-0FFC0ADC1B7C}" type="sibTrans" cxnId="{4F8F0005-13D4-4EE1-B4C1-A79D16380E38}">
      <dgm:prSet/>
      <dgm:spPr/>
      <dgm:t>
        <a:bodyPr/>
        <a:lstStyle/>
        <a:p>
          <a:endParaRPr lang="en-IN"/>
        </a:p>
      </dgm:t>
    </dgm:pt>
    <dgm:pt modelId="{3A870567-79D3-414B-8E52-ED61D0E80C2B}">
      <dgm:prSet phldrT="[Text]"/>
      <dgm:spPr/>
      <dgm:t>
        <a:bodyPr/>
        <a:lstStyle/>
        <a:p>
          <a:r>
            <a:rPr lang="en-US" dirty="0"/>
            <a:t>INTRODUCTION OF SEVERE CONTROLS OVER PUBLISHERS AND BOOKSELLERS</a:t>
          </a:r>
          <a:endParaRPr lang="en-IN" dirty="0"/>
        </a:p>
      </dgm:t>
    </dgm:pt>
    <dgm:pt modelId="{34D2A845-3F39-47A3-9E60-3DB937DBEB77}" type="parTrans" cxnId="{03ABCDF0-51D0-4F97-8710-EDCE7B412A7B}">
      <dgm:prSet/>
      <dgm:spPr/>
      <dgm:t>
        <a:bodyPr/>
        <a:lstStyle/>
        <a:p>
          <a:endParaRPr lang="en-IN"/>
        </a:p>
      </dgm:t>
    </dgm:pt>
    <dgm:pt modelId="{8B3F875F-2E5C-4CFA-A3A7-9894FA867560}" type="sibTrans" cxnId="{03ABCDF0-51D0-4F97-8710-EDCE7B412A7B}">
      <dgm:prSet/>
      <dgm:spPr/>
      <dgm:t>
        <a:bodyPr/>
        <a:lstStyle/>
        <a:p>
          <a:endParaRPr lang="en-IN"/>
        </a:p>
      </dgm:t>
    </dgm:pt>
    <dgm:pt modelId="{DCA9BA89-A6B4-4824-8F44-815FE997D23C}">
      <dgm:prSet phldrT="[Text]"/>
      <dgm:spPr/>
      <dgm:t>
        <a:bodyPr/>
        <a:lstStyle/>
        <a:p>
          <a:r>
            <a:rPr lang="en-US" dirty="0"/>
            <a:t>MAINTAINING INDEX OF PROHIBITED BOOKS 1558</a:t>
          </a:r>
          <a:endParaRPr lang="en-IN" dirty="0"/>
        </a:p>
      </dgm:t>
    </dgm:pt>
    <dgm:pt modelId="{6612BA03-9207-4F62-BBDF-DE8FA161B228}" type="parTrans" cxnId="{BD9FD7C7-126A-4A91-8806-4CE37E5978E6}">
      <dgm:prSet/>
      <dgm:spPr/>
      <dgm:t>
        <a:bodyPr/>
        <a:lstStyle/>
        <a:p>
          <a:endParaRPr lang="en-IN"/>
        </a:p>
      </dgm:t>
    </dgm:pt>
    <dgm:pt modelId="{CF73ECB3-DEBA-4D5C-91FF-E80FE70A87F5}" type="sibTrans" cxnId="{BD9FD7C7-126A-4A91-8806-4CE37E5978E6}">
      <dgm:prSet/>
      <dgm:spPr/>
      <dgm:t>
        <a:bodyPr/>
        <a:lstStyle/>
        <a:p>
          <a:endParaRPr lang="en-IN"/>
        </a:p>
      </dgm:t>
    </dgm:pt>
    <dgm:pt modelId="{185CF03C-D405-4517-B7CF-FD3C438A1562}" type="pres">
      <dgm:prSet presAssocID="{4D4E831E-E5EA-4075-BE08-9E4DF2F2F846}" presName="Name0" presStyleCnt="0">
        <dgm:presLayoutVars>
          <dgm:dir/>
          <dgm:animLvl val="lvl"/>
          <dgm:resizeHandles val="exact"/>
        </dgm:presLayoutVars>
      </dgm:prSet>
      <dgm:spPr/>
    </dgm:pt>
    <dgm:pt modelId="{98ADC9C3-20D1-42F4-93C5-46CDD15EF381}" type="pres">
      <dgm:prSet presAssocID="{8E3238D2-7345-4D7D-8A88-82F3F2911B19}" presName="composite" presStyleCnt="0"/>
      <dgm:spPr/>
    </dgm:pt>
    <dgm:pt modelId="{B7A5FBF8-558F-441F-9F09-440E79E6966E}" type="pres">
      <dgm:prSet presAssocID="{8E3238D2-7345-4D7D-8A88-82F3F2911B1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4D04974-1666-450E-A6B7-C25E6EB2A8B3}" type="pres">
      <dgm:prSet presAssocID="{8E3238D2-7345-4D7D-8A88-82F3F2911B19}" presName="desTx" presStyleLbl="alignAccFollowNode1" presStyleIdx="0" presStyleCnt="3" custScaleX="99571">
        <dgm:presLayoutVars>
          <dgm:bulletEnabled val="1"/>
        </dgm:presLayoutVars>
      </dgm:prSet>
      <dgm:spPr/>
    </dgm:pt>
    <dgm:pt modelId="{9BE38BD4-5B0F-4DF6-9291-C0920403C801}" type="pres">
      <dgm:prSet presAssocID="{F62F7E62-73D4-450D-A5D5-FC631A3DF5B2}" presName="space" presStyleCnt="0"/>
      <dgm:spPr/>
    </dgm:pt>
    <dgm:pt modelId="{75DEC657-F9FE-4AA3-95A7-3DD5A9F28D48}" type="pres">
      <dgm:prSet presAssocID="{F2046496-A332-499D-ACC8-DE33C1E40776}" presName="composite" presStyleCnt="0"/>
      <dgm:spPr/>
    </dgm:pt>
    <dgm:pt modelId="{A6D572B5-BF0B-4B3B-AFB7-6CC9A88CD025}" type="pres">
      <dgm:prSet presAssocID="{F2046496-A332-499D-ACC8-DE33C1E4077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FCD3360-C9D8-425E-A602-4A3269ABF5E1}" type="pres">
      <dgm:prSet presAssocID="{F2046496-A332-499D-ACC8-DE33C1E40776}" presName="desTx" presStyleLbl="alignAccFollowNode1" presStyleIdx="1" presStyleCnt="3">
        <dgm:presLayoutVars>
          <dgm:bulletEnabled val="1"/>
        </dgm:presLayoutVars>
      </dgm:prSet>
      <dgm:spPr/>
    </dgm:pt>
    <dgm:pt modelId="{A01FC4C6-B11E-46D7-99E6-1EB23BAEF7E4}" type="pres">
      <dgm:prSet presAssocID="{AEA92F52-5444-4B99-9C04-1BFFC6C4C0C4}" presName="space" presStyleCnt="0"/>
      <dgm:spPr/>
    </dgm:pt>
    <dgm:pt modelId="{AAD0BF93-5C6F-4536-9C0F-E7A3AB775BC9}" type="pres">
      <dgm:prSet presAssocID="{21CCBD4E-0092-4BD9-9293-764EDF517FC7}" presName="composite" presStyleCnt="0"/>
      <dgm:spPr/>
    </dgm:pt>
    <dgm:pt modelId="{62EBC61A-9B54-4140-8FDB-B711E7C85C3F}" type="pres">
      <dgm:prSet presAssocID="{21CCBD4E-0092-4BD9-9293-764EDF517FC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7C53D60-C817-422F-B0D4-8F433954FAAB}" type="pres">
      <dgm:prSet presAssocID="{21CCBD4E-0092-4BD9-9293-764EDF517FC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F8F0005-13D4-4EE1-B4C1-A79D16380E38}" srcId="{F2046496-A332-499D-ACC8-DE33C1E40776}" destId="{68EF980E-041B-4BAA-A1BE-D7FDF5FE6F93}" srcOrd="3" destOrd="0" parTransId="{D7390FF7-4554-4A51-A834-D41915F859F8}" sibTransId="{EC9C8048-D577-4DEF-ACB5-0FFC0ADC1B7C}"/>
    <dgm:cxn modelId="{6EA52B0C-E75B-4F88-A034-C7E073A07BAD}" type="presOf" srcId="{4D4E831E-E5EA-4075-BE08-9E4DF2F2F846}" destId="{185CF03C-D405-4517-B7CF-FD3C438A1562}" srcOrd="0" destOrd="0" presId="urn:microsoft.com/office/officeart/2005/8/layout/hList1"/>
    <dgm:cxn modelId="{C761AD13-239E-4CB5-9EB6-21A0AAD981B3}" srcId="{8E3238D2-7345-4D7D-8A88-82F3F2911B19}" destId="{474471D0-FDBC-4627-A55C-218933630B1B}" srcOrd="3" destOrd="0" parTransId="{48403CD4-4528-48F4-997A-0F2CE307D211}" sibTransId="{4BC45DFB-A0BB-4649-935F-7FA300970A97}"/>
    <dgm:cxn modelId="{29842A17-A241-4066-80E2-C8FE569CD937}" srcId="{8E3238D2-7345-4D7D-8A88-82F3F2911B19}" destId="{6BE7A986-496B-423C-9B76-9F25B5EB8904}" srcOrd="1" destOrd="0" parTransId="{CD0968B4-660F-4631-B633-DA6186CCACDB}" sibTransId="{A89E7E10-3744-4237-A94F-1EB3576D9B95}"/>
    <dgm:cxn modelId="{E5D1E524-BE70-4AAB-8D30-0860314442A9}" srcId="{F2046496-A332-499D-ACC8-DE33C1E40776}" destId="{39FB8FD3-63A5-4D4D-9242-75D85970CBB4}" srcOrd="1" destOrd="0" parTransId="{14EA07F9-36BE-4731-BD86-AAA8313B0327}" sibTransId="{4B3C1BBB-584E-45A7-A13F-C5D7CBD08431}"/>
    <dgm:cxn modelId="{B74D1333-97CF-4FC8-80B3-81BC4E21846F}" type="presOf" srcId="{68EF980E-041B-4BAA-A1BE-D7FDF5FE6F93}" destId="{7FCD3360-C9D8-425E-A602-4A3269ABF5E1}" srcOrd="0" destOrd="3" presId="urn:microsoft.com/office/officeart/2005/8/layout/hList1"/>
    <dgm:cxn modelId="{0373B736-1684-4B1D-983F-C52C45C6332A}" type="presOf" srcId="{10FBE1C4-5BEE-4603-A919-24628E0D493E}" destId="{94D04974-1666-450E-A6B7-C25E6EB2A8B3}" srcOrd="0" destOrd="2" presId="urn:microsoft.com/office/officeart/2005/8/layout/hList1"/>
    <dgm:cxn modelId="{D1D9B43A-8463-4095-9F92-C112B01F282F}" type="presOf" srcId="{39FB8FD3-63A5-4D4D-9242-75D85970CBB4}" destId="{7FCD3360-C9D8-425E-A602-4A3269ABF5E1}" srcOrd="0" destOrd="1" presId="urn:microsoft.com/office/officeart/2005/8/layout/hList1"/>
    <dgm:cxn modelId="{94970540-FABC-4F5F-824A-E6798E2254CC}" srcId="{4D4E831E-E5EA-4075-BE08-9E4DF2F2F846}" destId="{8E3238D2-7345-4D7D-8A88-82F3F2911B19}" srcOrd="0" destOrd="0" parTransId="{4E8827B8-9943-4301-98B0-1808DFB1CE07}" sibTransId="{F62F7E62-73D4-450D-A5D5-FC631A3DF5B2}"/>
    <dgm:cxn modelId="{C0FCCA61-4EB9-4CEF-A361-38EA5EB23630}" srcId="{8E3238D2-7345-4D7D-8A88-82F3F2911B19}" destId="{10FBE1C4-5BEE-4603-A919-24628E0D493E}" srcOrd="2" destOrd="0" parTransId="{47D87CD0-6A2A-4097-9A13-B6BF4E210D4F}" sibTransId="{53BC3FB8-26B3-4E25-9D8B-2E73BCF4A298}"/>
    <dgm:cxn modelId="{83B81374-3FC0-46E1-97CA-808F90FB316A}" type="presOf" srcId="{F2046496-A332-499D-ACC8-DE33C1E40776}" destId="{A6D572B5-BF0B-4B3B-AFB7-6CC9A88CD025}" srcOrd="0" destOrd="0" presId="urn:microsoft.com/office/officeart/2005/8/layout/hList1"/>
    <dgm:cxn modelId="{C6641355-CBF7-4C79-A9BA-0A7BB3A35580}" type="presOf" srcId="{6BE7A986-496B-423C-9B76-9F25B5EB8904}" destId="{94D04974-1666-450E-A6B7-C25E6EB2A8B3}" srcOrd="0" destOrd="1" presId="urn:microsoft.com/office/officeart/2005/8/layout/hList1"/>
    <dgm:cxn modelId="{DE669058-1414-490E-9233-247C945DF2E6}" srcId="{4D4E831E-E5EA-4075-BE08-9E4DF2F2F846}" destId="{21CCBD4E-0092-4BD9-9293-764EDF517FC7}" srcOrd="2" destOrd="0" parTransId="{3596E1FF-3153-4CD9-A38F-F998BB6F8218}" sibTransId="{6B87D6A2-0700-4AEC-8E89-3AAC68BF9CF1}"/>
    <dgm:cxn modelId="{92F37580-8167-4FE3-8147-E78838957EBD}" type="presOf" srcId="{DCA9BA89-A6B4-4824-8F44-815FE997D23C}" destId="{77C53D60-C817-422F-B0D4-8F433954FAAB}" srcOrd="0" destOrd="2" presId="urn:microsoft.com/office/officeart/2005/8/layout/hList1"/>
    <dgm:cxn modelId="{30394784-F42F-4B2A-AFAF-64A5ABE3D6AA}" type="presOf" srcId="{8C72701D-CAD1-4F2E-8AD1-4953941868D6}" destId="{94D04974-1666-450E-A6B7-C25E6EB2A8B3}" srcOrd="0" destOrd="4" presId="urn:microsoft.com/office/officeart/2005/8/layout/hList1"/>
    <dgm:cxn modelId="{80A2C488-4BC3-4E05-9D9E-FB7AB611E4C4}" srcId="{F2046496-A332-499D-ACC8-DE33C1E40776}" destId="{A7426110-B51C-482D-B8DC-F9B25D8F1947}" srcOrd="0" destOrd="0" parTransId="{7BE075C4-0FA3-47FE-8D7C-CFC49D413665}" sibTransId="{4D5B4971-872C-4344-8130-3AF9AE5F5973}"/>
    <dgm:cxn modelId="{11B21E97-DD30-4A23-A3C2-B2A4DC5AE253}" type="presOf" srcId="{3A870567-79D3-414B-8E52-ED61D0E80C2B}" destId="{77C53D60-C817-422F-B0D4-8F433954FAAB}" srcOrd="0" destOrd="1" presId="urn:microsoft.com/office/officeart/2005/8/layout/hList1"/>
    <dgm:cxn modelId="{EAE09C9F-1026-4B68-B382-D5518D8CC4CF}" srcId="{4D4E831E-E5EA-4075-BE08-9E4DF2F2F846}" destId="{F2046496-A332-499D-ACC8-DE33C1E40776}" srcOrd="1" destOrd="0" parTransId="{7872EB32-CC1F-44B0-9ADA-7473248CF589}" sibTransId="{AEA92F52-5444-4B99-9C04-1BFFC6C4C0C4}"/>
    <dgm:cxn modelId="{9D280AA2-A007-4E4A-9B03-81CDA1637558}" srcId="{8E3238D2-7345-4D7D-8A88-82F3F2911B19}" destId="{8C72701D-CAD1-4F2E-8AD1-4953941868D6}" srcOrd="4" destOrd="0" parTransId="{B13FC5EE-70C7-42DA-9AED-0A7754496787}" sibTransId="{950B115F-F9A3-407B-818A-3298DE4D54F5}"/>
    <dgm:cxn modelId="{5B6A0FAC-4CCA-40CB-84F6-232A329AE1E8}" type="presOf" srcId="{9B500325-9493-4ADE-A8EC-BD0D9D6E8A30}" destId="{77C53D60-C817-422F-B0D4-8F433954FAAB}" srcOrd="0" destOrd="0" presId="urn:microsoft.com/office/officeart/2005/8/layout/hList1"/>
    <dgm:cxn modelId="{037C50AF-5D97-404F-99B5-D9477AD79EF0}" type="presOf" srcId="{EFAF86FE-1388-4704-BB2F-B7E7F9F0726D}" destId="{94D04974-1666-450E-A6B7-C25E6EB2A8B3}" srcOrd="0" destOrd="0" presId="urn:microsoft.com/office/officeart/2005/8/layout/hList1"/>
    <dgm:cxn modelId="{340BD2BE-29FD-454C-9EE6-00488934A317}" srcId="{8E3238D2-7345-4D7D-8A88-82F3F2911B19}" destId="{EFAF86FE-1388-4704-BB2F-B7E7F9F0726D}" srcOrd="0" destOrd="0" parTransId="{CF732D83-69BF-4E1F-A3FC-94E670B08A50}" sibTransId="{12A8B8A0-7C14-45F6-894B-CDCF637B26BB}"/>
    <dgm:cxn modelId="{BD9FD7C7-126A-4A91-8806-4CE37E5978E6}" srcId="{21CCBD4E-0092-4BD9-9293-764EDF517FC7}" destId="{DCA9BA89-A6B4-4824-8F44-815FE997D23C}" srcOrd="2" destOrd="0" parTransId="{6612BA03-9207-4F62-BBDF-DE8FA161B228}" sibTransId="{CF73ECB3-DEBA-4D5C-91FF-E80FE70A87F5}"/>
    <dgm:cxn modelId="{8E43DBD1-F577-4FC3-801C-6D43FED01EC2}" type="presOf" srcId="{A7426110-B51C-482D-B8DC-F9B25D8F1947}" destId="{7FCD3360-C9D8-425E-A602-4A3269ABF5E1}" srcOrd="0" destOrd="0" presId="urn:microsoft.com/office/officeart/2005/8/layout/hList1"/>
    <dgm:cxn modelId="{5D186BD2-CA8F-42CF-9664-1609D7B0F2EC}" type="presOf" srcId="{21CCBD4E-0092-4BD9-9293-764EDF517FC7}" destId="{62EBC61A-9B54-4140-8FDB-B711E7C85C3F}" srcOrd="0" destOrd="0" presId="urn:microsoft.com/office/officeart/2005/8/layout/hList1"/>
    <dgm:cxn modelId="{88EC7BE3-5A6F-428B-9ABC-16E6B11A4339}" type="presOf" srcId="{A320C68C-4693-4DCB-85C5-69F57705305A}" destId="{7FCD3360-C9D8-425E-A602-4A3269ABF5E1}" srcOrd="0" destOrd="2" presId="urn:microsoft.com/office/officeart/2005/8/layout/hList1"/>
    <dgm:cxn modelId="{4C2124EE-AD28-47C6-BED2-94339166F1A6}" srcId="{F2046496-A332-499D-ACC8-DE33C1E40776}" destId="{A320C68C-4693-4DCB-85C5-69F57705305A}" srcOrd="2" destOrd="0" parTransId="{6713ABF6-2D34-45AB-9777-2F2D8A82E6CC}" sibTransId="{6ED7A180-4BFD-4A89-AE08-9CBFF3248769}"/>
    <dgm:cxn modelId="{2E693AF0-7F1C-4BD4-935E-F5BA7E74BE0E}" type="presOf" srcId="{8E3238D2-7345-4D7D-8A88-82F3F2911B19}" destId="{B7A5FBF8-558F-441F-9F09-440E79E6966E}" srcOrd="0" destOrd="0" presId="urn:microsoft.com/office/officeart/2005/8/layout/hList1"/>
    <dgm:cxn modelId="{03ABCDF0-51D0-4F97-8710-EDCE7B412A7B}" srcId="{21CCBD4E-0092-4BD9-9293-764EDF517FC7}" destId="{3A870567-79D3-414B-8E52-ED61D0E80C2B}" srcOrd="1" destOrd="0" parTransId="{34D2A845-3F39-47A3-9E60-3DB937DBEB77}" sibTransId="{8B3F875F-2E5C-4CFA-A3A7-9894FA867560}"/>
    <dgm:cxn modelId="{51B395F6-B653-4519-B912-159A6FDED625}" type="presOf" srcId="{474471D0-FDBC-4627-A55C-218933630B1B}" destId="{94D04974-1666-450E-A6B7-C25E6EB2A8B3}" srcOrd="0" destOrd="3" presId="urn:microsoft.com/office/officeart/2005/8/layout/hList1"/>
    <dgm:cxn modelId="{CA1955FD-A736-4D4E-A1F6-18DB2B503269}" srcId="{21CCBD4E-0092-4BD9-9293-764EDF517FC7}" destId="{9B500325-9493-4ADE-A8EC-BD0D9D6E8A30}" srcOrd="0" destOrd="0" parTransId="{6E101553-182E-4583-99C7-CBEBC7701248}" sibTransId="{9C367032-DCED-4F41-B0E4-78D321B630F7}"/>
    <dgm:cxn modelId="{8A129416-7F0E-4FFA-927D-785FA64CAB5F}" type="presParOf" srcId="{185CF03C-D405-4517-B7CF-FD3C438A1562}" destId="{98ADC9C3-20D1-42F4-93C5-46CDD15EF381}" srcOrd="0" destOrd="0" presId="urn:microsoft.com/office/officeart/2005/8/layout/hList1"/>
    <dgm:cxn modelId="{4250CDDF-BC66-4C54-9E10-04678D0033EF}" type="presParOf" srcId="{98ADC9C3-20D1-42F4-93C5-46CDD15EF381}" destId="{B7A5FBF8-558F-441F-9F09-440E79E6966E}" srcOrd="0" destOrd="0" presId="urn:microsoft.com/office/officeart/2005/8/layout/hList1"/>
    <dgm:cxn modelId="{6010F8E9-8693-4B1D-B022-7F29D92C3994}" type="presParOf" srcId="{98ADC9C3-20D1-42F4-93C5-46CDD15EF381}" destId="{94D04974-1666-450E-A6B7-C25E6EB2A8B3}" srcOrd="1" destOrd="0" presId="urn:microsoft.com/office/officeart/2005/8/layout/hList1"/>
    <dgm:cxn modelId="{7FC28399-FF38-4EE6-AD1A-86DC2BBF4FE5}" type="presParOf" srcId="{185CF03C-D405-4517-B7CF-FD3C438A1562}" destId="{9BE38BD4-5B0F-4DF6-9291-C0920403C801}" srcOrd="1" destOrd="0" presId="urn:microsoft.com/office/officeart/2005/8/layout/hList1"/>
    <dgm:cxn modelId="{42141D04-4200-4F96-8C4D-BC866FB10663}" type="presParOf" srcId="{185CF03C-D405-4517-B7CF-FD3C438A1562}" destId="{75DEC657-F9FE-4AA3-95A7-3DD5A9F28D48}" srcOrd="2" destOrd="0" presId="urn:microsoft.com/office/officeart/2005/8/layout/hList1"/>
    <dgm:cxn modelId="{B4D36C7A-C776-45AD-A5A0-288B4F126A6A}" type="presParOf" srcId="{75DEC657-F9FE-4AA3-95A7-3DD5A9F28D48}" destId="{A6D572B5-BF0B-4B3B-AFB7-6CC9A88CD025}" srcOrd="0" destOrd="0" presId="urn:microsoft.com/office/officeart/2005/8/layout/hList1"/>
    <dgm:cxn modelId="{0413FE0C-007A-4892-90AD-D965A9149C51}" type="presParOf" srcId="{75DEC657-F9FE-4AA3-95A7-3DD5A9F28D48}" destId="{7FCD3360-C9D8-425E-A602-4A3269ABF5E1}" srcOrd="1" destOrd="0" presId="urn:microsoft.com/office/officeart/2005/8/layout/hList1"/>
    <dgm:cxn modelId="{570960C1-1661-42AA-8BCD-46C99A95B6DB}" type="presParOf" srcId="{185CF03C-D405-4517-B7CF-FD3C438A1562}" destId="{A01FC4C6-B11E-46D7-99E6-1EB23BAEF7E4}" srcOrd="3" destOrd="0" presId="urn:microsoft.com/office/officeart/2005/8/layout/hList1"/>
    <dgm:cxn modelId="{9DABF686-0225-4C22-9762-F27FCA28228A}" type="presParOf" srcId="{185CF03C-D405-4517-B7CF-FD3C438A1562}" destId="{AAD0BF93-5C6F-4536-9C0F-E7A3AB775BC9}" srcOrd="4" destOrd="0" presId="urn:microsoft.com/office/officeart/2005/8/layout/hList1"/>
    <dgm:cxn modelId="{4B799137-4149-4782-8371-969BCEFC7DCA}" type="presParOf" srcId="{AAD0BF93-5C6F-4536-9C0F-E7A3AB775BC9}" destId="{62EBC61A-9B54-4140-8FDB-B711E7C85C3F}" srcOrd="0" destOrd="0" presId="urn:microsoft.com/office/officeart/2005/8/layout/hList1"/>
    <dgm:cxn modelId="{DBC23A13-CB85-4493-BDB0-4A1A11C5B34F}" type="presParOf" srcId="{AAD0BF93-5C6F-4536-9C0F-E7A3AB775BC9}" destId="{77C53D60-C817-422F-B0D4-8F433954FAA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F8164C-D009-4963-9619-55CCB31DEAAF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C218581-1C5B-46C7-8DEB-284D0D6C6E4A}">
      <dgm:prSet phldrT="[Text]"/>
      <dgm:spPr/>
      <dgm:t>
        <a:bodyPr/>
        <a:lstStyle/>
        <a:p>
          <a:r>
            <a:rPr lang="en-US" dirty="0"/>
            <a:t>NEW FORMS OF PRINT</a:t>
          </a:r>
          <a:endParaRPr lang="en-IN" dirty="0"/>
        </a:p>
      </dgm:t>
    </dgm:pt>
    <dgm:pt modelId="{C452F4AA-A88B-4CC8-9404-1428E4BCFBD3}" type="parTrans" cxnId="{F3DA203D-1561-46E4-91AB-CF43D6C7691B}">
      <dgm:prSet/>
      <dgm:spPr/>
      <dgm:t>
        <a:bodyPr/>
        <a:lstStyle/>
        <a:p>
          <a:endParaRPr lang="en-IN"/>
        </a:p>
      </dgm:t>
    </dgm:pt>
    <dgm:pt modelId="{4A704806-3329-469E-A4D6-2759069AF222}" type="sibTrans" cxnId="{F3DA203D-1561-46E4-91AB-CF43D6C7691B}">
      <dgm:prSet/>
      <dgm:spPr/>
      <dgm:t>
        <a:bodyPr/>
        <a:lstStyle/>
        <a:p>
          <a:endParaRPr lang="en-IN"/>
        </a:p>
      </dgm:t>
    </dgm:pt>
    <dgm:pt modelId="{D960DC81-5C50-45A4-B701-287F2639368D}">
      <dgm:prSet phldrT="[Text]"/>
      <dgm:spPr/>
      <dgm:t>
        <a:bodyPr/>
        <a:lstStyle/>
        <a:p>
          <a:r>
            <a:rPr lang="en-US" dirty="0"/>
            <a:t>LITERACY INCREASED</a:t>
          </a:r>
          <a:endParaRPr lang="en-IN" dirty="0"/>
        </a:p>
      </dgm:t>
    </dgm:pt>
    <dgm:pt modelId="{73F447C9-E065-4366-856C-C26A08D53698}" type="parTrans" cxnId="{EC25924B-44F8-4F39-9B2F-E6FD3C90E189}">
      <dgm:prSet/>
      <dgm:spPr/>
      <dgm:t>
        <a:bodyPr/>
        <a:lstStyle/>
        <a:p>
          <a:endParaRPr lang="en-IN"/>
        </a:p>
      </dgm:t>
    </dgm:pt>
    <dgm:pt modelId="{073F3F4D-6AC3-4884-960B-E4F924684D14}" type="sibTrans" cxnId="{EC25924B-44F8-4F39-9B2F-E6FD3C90E189}">
      <dgm:prSet/>
      <dgm:spPr/>
      <dgm:t>
        <a:bodyPr/>
        <a:lstStyle/>
        <a:p>
          <a:endParaRPr lang="en-IN"/>
        </a:p>
      </dgm:t>
    </dgm:pt>
    <dgm:pt modelId="{71A5D08F-7A2E-4BC2-A0CF-FA5C1290445E}">
      <dgm:prSet phldrT="[Text]"/>
      <dgm:spPr/>
      <dgm:t>
        <a:bodyPr/>
        <a:lstStyle/>
        <a:p>
          <a:r>
            <a:rPr lang="en-US" dirty="0"/>
            <a:t>NEW FORMS OF LITERATURE CAME UP- ALMANACS, CHAPBOOKS, BIBLIOTHEQUE BLUE</a:t>
          </a:r>
          <a:endParaRPr lang="en-IN" dirty="0"/>
        </a:p>
      </dgm:t>
    </dgm:pt>
    <dgm:pt modelId="{ED8C582D-0D1A-4E26-B754-327B6C7EAE6D}" type="parTrans" cxnId="{467BA4A2-ABBA-4070-AEA7-027C1F0D57D3}">
      <dgm:prSet/>
      <dgm:spPr/>
      <dgm:t>
        <a:bodyPr/>
        <a:lstStyle/>
        <a:p>
          <a:endParaRPr lang="en-IN"/>
        </a:p>
      </dgm:t>
    </dgm:pt>
    <dgm:pt modelId="{E5FA1555-F254-4DF3-B29F-221E55529A98}" type="sibTrans" cxnId="{467BA4A2-ABBA-4070-AEA7-027C1F0D57D3}">
      <dgm:prSet/>
      <dgm:spPr/>
      <dgm:t>
        <a:bodyPr/>
        <a:lstStyle/>
        <a:p>
          <a:endParaRPr lang="en-IN"/>
        </a:p>
      </dgm:t>
    </dgm:pt>
    <dgm:pt modelId="{7AC05BF2-C19F-447C-BED1-147F59A41D57}">
      <dgm:prSet phldrT="[Text]"/>
      <dgm:spPr/>
      <dgm:t>
        <a:bodyPr/>
        <a:lstStyle/>
        <a:p>
          <a:r>
            <a:rPr lang="en-US" dirty="0"/>
            <a:t>TREMBLE, THERFORE, TYRANTS OF THE WORLD</a:t>
          </a:r>
          <a:endParaRPr lang="en-IN" dirty="0"/>
        </a:p>
      </dgm:t>
    </dgm:pt>
    <dgm:pt modelId="{55EF00F6-8F84-4B1A-A8D4-3A901B50B5C7}" type="parTrans" cxnId="{DA30C047-2BF6-4577-B683-28EBE2CDB23E}">
      <dgm:prSet/>
      <dgm:spPr/>
      <dgm:t>
        <a:bodyPr/>
        <a:lstStyle/>
        <a:p>
          <a:endParaRPr lang="en-IN"/>
        </a:p>
      </dgm:t>
    </dgm:pt>
    <dgm:pt modelId="{67C05D8F-6919-4738-8890-386F1B4849E1}" type="sibTrans" cxnId="{DA30C047-2BF6-4577-B683-28EBE2CDB23E}">
      <dgm:prSet/>
      <dgm:spPr/>
      <dgm:t>
        <a:bodyPr/>
        <a:lstStyle/>
        <a:p>
          <a:endParaRPr lang="en-IN"/>
        </a:p>
      </dgm:t>
    </dgm:pt>
    <dgm:pt modelId="{E9F43110-168C-4E28-9349-21A7DF2CAB02}">
      <dgm:prSet phldrT="[Text]"/>
      <dgm:spPr/>
      <dgm:t>
        <a:bodyPr/>
        <a:lstStyle/>
        <a:p>
          <a:r>
            <a:rPr lang="en-US" dirty="0"/>
            <a:t>BOOKS SPREAD PROGRESS AND ENLIGHTENMENT</a:t>
          </a:r>
          <a:endParaRPr lang="en-IN" dirty="0"/>
        </a:p>
      </dgm:t>
    </dgm:pt>
    <dgm:pt modelId="{01F38795-B85E-41B2-B5A5-CE17546673C5}" type="parTrans" cxnId="{AA30171A-5F77-4FBF-B3A6-A90A90423C50}">
      <dgm:prSet/>
      <dgm:spPr/>
      <dgm:t>
        <a:bodyPr/>
        <a:lstStyle/>
        <a:p>
          <a:endParaRPr lang="en-IN"/>
        </a:p>
      </dgm:t>
    </dgm:pt>
    <dgm:pt modelId="{1EC55555-C904-42BC-AEA4-D68381F468AB}" type="sibTrans" cxnId="{AA30171A-5F77-4FBF-B3A6-A90A90423C50}">
      <dgm:prSet/>
      <dgm:spPr/>
      <dgm:t>
        <a:bodyPr/>
        <a:lstStyle/>
        <a:p>
          <a:endParaRPr lang="en-IN"/>
        </a:p>
      </dgm:t>
    </dgm:pt>
    <dgm:pt modelId="{8A4D6DA6-1429-4F41-87D1-A4F91F3143C6}">
      <dgm:prSet phldrT="[Text]"/>
      <dgm:spPr/>
      <dgm:t>
        <a:bodyPr/>
        <a:lstStyle/>
        <a:p>
          <a:r>
            <a:rPr lang="en-US" dirty="0"/>
            <a:t>MANY FELT BOOKS COULD CHANGE WORLD AND LIBERATE SOCIETY</a:t>
          </a:r>
          <a:endParaRPr lang="en-IN" dirty="0"/>
        </a:p>
      </dgm:t>
    </dgm:pt>
    <dgm:pt modelId="{0D4DE207-2595-4F6E-9227-9D1B196944FE}" type="parTrans" cxnId="{904D154C-E2CB-4CFB-9730-386DA2EDF26B}">
      <dgm:prSet/>
      <dgm:spPr/>
      <dgm:t>
        <a:bodyPr/>
        <a:lstStyle/>
        <a:p>
          <a:endParaRPr lang="en-IN"/>
        </a:p>
      </dgm:t>
    </dgm:pt>
    <dgm:pt modelId="{14BA2BC1-F850-478B-A5A8-0F47FFCCBB07}" type="sibTrans" cxnId="{904D154C-E2CB-4CFB-9730-386DA2EDF26B}">
      <dgm:prSet/>
      <dgm:spPr/>
      <dgm:t>
        <a:bodyPr/>
        <a:lstStyle/>
        <a:p>
          <a:endParaRPr lang="en-IN"/>
        </a:p>
      </dgm:t>
    </dgm:pt>
    <dgm:pt modelId="{99740BB1-8B83-4739-9883-E6B325C8EB3D}">
      <dgm:prSet phldrT="[Text]"/>
      <dgm:spPr/>
      <dgm:t>
        <a:bodyPr/>
        <a:lstStyle/>
        <a:p>
          <a:r>
            <a:rPr lang="en-US" dirty="0"/>
            <a:t>PRINT CULTURE AND THE FRENCH REVOLUTION</a:t>
          </a:r>
          <a:endParaRPr lang="en-IN" dirty="0"/>
        </a:p>
      </dgm:t>
    </dgm:pt>
    <dgm:pt modelId="{6083DE4F-EEB1-4D59-8ABE-ED2582CF1DB0}" type="parTrans" cxnId="{44798D21-54C0-40EC-950B-E0181B70BAC6}">
      <dgm:prSet/>
      <dgm:spPr/>
      <dgm:t>
        <a:bodyPr/>
        <a:lstStyle/>
        <a:p>
          <a:endParaRPr lang="en-IN"/>
        </a:p>
      </dgm:t>
    </dgm:pt>
    <dgm:pt modelId="{FE3C99A1-AD30-449C-957C-4B8EA39407A6}" type="sibTrans" cxnId="{44798D21-54C0-40EC-950B-E0181B70BAC6}">
      <dgm:prSet/>
      <dgm:spPr/>
      <dgm:t>
        <a:bodyPr/>
        <a:lstStyle/>
        <a:p>
          <a:endParaRPr lang="en-IN"/>
        </a:p>
      </dgm:t>
    </dgm:pt>
    <dgm:pt modelId="{60F59B88-7A81-42D5-B8B9-48DBC22CB5F3}">
      <dgm:prSet phldrT="[Text]"/>
      <dgm:spPr/>
      <dgm:t>
        <a:bodyPr/>
        <a:lstStyle/>
        <a:p>
          <a:r>
            <a:rPr lang="en-US" dirty="0"/>
            <a:t>PRINT CREATED CONDITIONS FOR THE FRENCH REVOLUTION</a:t>
          </a:r>
          <a:endParaRPr lang="en-IN" dirty="0"/>
        </a:p>
      </dgm:t>
    </dgm:pt>
    <dgm:pt modelId="{68909899-EBE6-4F6C-A1CF-C547FD5F599B}" type="parTrans" cxnId="{B106007B-38B4-4B2B-A79A-705FB75AFD52}">
      <dgm:prSet/>
      <dgm:spPr/>
      <dgm:t>
        <a:bodyPr/>
        <a:lstStyle/>
        <a:p>
          <a:endParaRPr lang="en-IN"/>
        </a:p>
      </dgm:t>
    </dgm:pt>
    <dgm:pt modelId="{5F35CCC2-D501-4E1B-9A22-CA6982C233FB}" type="sibTrans" cxnId="{B106007B-38B4-4B2B-A79A-705FB75AFD52}">
      <dgm:prSet/>
      <dgm:spPr/>
      <dgm:t>
        <a:bodyPr/>
        <a:lstStyle/>
        <a:p>
          <a:endParaRPr lang="en-IN"/>
        </a:p>
      </dgm:t>
    </dgm:pt>
    <dgm:pt modelId="{017F0E63-707E-4E3B-ABBD-CA7581EE80F9}">
      <dgm:prSet phldrT="[Text]"/>
      <dgm:spPr/>
      <dgm:t>
        <a:bodyPr/>
        <a:lstStyle/>
        <a:p>
          <a:r>
            <a:rPr lang="en-US" dirty="0"/>
            <a:t>DEVELOPMENT OF PERIODICAL PRESS</a:t>
          </a:r>
          <a:endParaRPr lang="en-IN" dirty="0"/>
        </a:p>
      </dgm:t>
    </dgm:pt>
    <dgm:pt modelId="{0A013557-D032-4BEE-8DC9-9EBAE272B043}" type="parTrans" cxnId="{CCC82910-1D6E-45DF-97AC-6031136CA270}">
      <dgm:prSet/>
      <dgm:spPr/>
      <dgm:t>
        <a:bodyPr/>
        <a:lstStyle/>
        <a:p>
          <a:endParaRPr lang="en-IN"/>
        </a:p>
      </dgm:t>
    </dgm:pt>
    <dgm:pt modelId="{2870C877-0E4D-4317-864A-3D163C33277C}" type="sibTrans" cxnId="{CCC82910-1D6E-45DF-97AC-6031136CA270}">
      <dgm:prSet/>
      <dgm:spPr/>
      <dgm:t>
        <a:bodyPr/>
        <a:lstStyle/>
        <a:p>
          <a:endParaRPr lang="en-IN"/>
        </a:p>
      </dgm:t>
    </dgm:pt>
    <dgm:pt modelId="{00860007-CF33-4790-9F6E-12CCC69E89E2}">
      <dgm:prSet phldrT="[Text]"/>
      <dgm:spPr/>
      <dgm:t>
        <a:bodyPr/>
        <a:lstStyle/>
        <a:p>
          <a:r>
            <a:rPr lang="en-US" dirty="0"/>
            <a:t>NEWSPAPWERS, JOURNALS, SCIENTIFIC TEXTS, PHOLOSOPHICAL WRITINGS WERE WIDELY PRINTED AND READ</a:t>
          </a:r>
          <a:endParaRPr lang="en-IN" dirty="0"/>
        </a:p>
      </dgm:t>
    </dgm:pt>
    <dgm:pt modelId="{34972258-B544-4C73-A2B0-E31A38B931BD}" type="parTrans" cxnId="{18BD096E-C3A9-44E3-9DA7-5A114C012052}">
      <dgm:prSet/>
      <dgm:spPr/>
      <dgm:t>
        <a:bodyPr/>
        <a:lstStyle/>
        <a:p>
          <a:endParaRPr lang="en-IN"/>
        </a:p>
      </dgm:t>
    </dgm:pt>
    <dgm:pt modelId="{F0778B6E-AEEF-4DA7-9F87-D9C92430A0CB}" type="sibTrans" cxnId="{18BD096E-C3A9-44E3-9DA7-5A114C012052}">
      <dgm:prSet/>
      <dgm:spPr/>
      <dgm:t>
        <a:bodyPr/>
        <a:lstStyle/>
        <a:p>
          <a:endParaRPr lang="en-IN"/>
        </a:p>
      </dgm:t>
    </dgm:pt>
    <dgm:pt modelId="{506FB921-3BDC-411C-B42A-E590EFDA6087}">
      <dgm:prSet phldrT="[Text]"/>
      <dgm:spPr/>
      <dgm:t>
        <a:bodyPr/>
        <a:lstStyle/>
        <a:p>
          <a:r>
            <a:rPr lang="en-US" dirty="0"/>
            <a:t>LOUISE SEBASTIAN MERCIER PROCLAIMED PRINTING PRESS THE MOST POWERFUL ENGINE OF PROGRESS AND PUBLIC OPINION</a:t>
          </a:r>
          <a:endParaRPr lang="en-IN" dirty="0"/>
        </a:p>
      </dgm:t>
    </dgm:pt>
    <dgm:pt modelId="{08E4A899-3D8D-4596-93A2-87B074452B15}" type="parTrans" cxnId="{7C5B7BD3-64D4-4B13-AA6F-95E8492E0AE2}">
      <dgm:prSet/>
      <dgm:spPr/>
      <dgm:t>
        <a:bodyPr/>
        <a:lstStyle/>
        <a:p>
          <a:endParaRPr lang="en-IN"/>
        </a:p>
      </dgm:t>
    </dgm:pt>
    <dgm:pt modelId="{20884175-84E7-4E0F-AC6B-3256CEBD6FC5}" type="sibTrans" cxnId="{7C5B7BD3-64D4-4B13-AA6F-95E8492E0AE2}">
      <dgm:prSet/>
      <dgm:spPr/>
      <dgm:t>
        <a:bodyPr/>
        <a:lstStyle/>
        <a:p>
          <a:endParaRPr lang="en-IN"/>
        </a:p>
      </dgm:t>
    </dgm:pt>
    <dgm:pt modelId="{C3B7EEE8-8BF9-418B-AD98-C06C6FAA9E45}">
      <dgm:prSet phldrT="[Text]"/>
      <dgm:spPr/>
      <dgm:t>
        <a:bodyPr/>
        <a:lstStyle/>
        <a:p>
          <a:r>
            <a:rPr lang="en-US" dirty="0"/>
            <a:t>WARNING FOR TYRANTS</a:t>
          </a:r>
          <a:endParaRPr lang="en-IN" dirty="0"/>
        </a:p>
      </dgm:t>
    </dgm:pt>
    <dgm:pt modelId="{749987D3-B85C-4709-B45D-52C1713A93C6}" type="parTrans" cxnId="{0EFB5838-25FC-48B3-BE41-A8D5BB5BD77B}">
      <dgm:prSet/>
      <dgm:spPr/>
      <dgm:t>
        <a:bodyPr/>
        <a:lstStyle/>
        <a:p>
          <a:endParaRPr lang="en-IN"/>
        </a:p>
      </dgm:t>
    </dgm:pt>
    <dgm:pt modelId="{97F6FE5E-F708-4FB2-BC85-D41FFC8000A8}" type="sibTrans" cxnId="{0EFB5838-25FC-48B3-BE41-A8D5BB5BD77B}">
      <dgm:prSet/>
      <dgm:spPr/>
      <dgm:t>
        <a:bodyPr/>
        <a:lstStyle/>
        <a:p>
          <a:endParaRPr lang="en-IN"/>
        </a:p>
      </dgm:t>
    </dgm:pt>
    <dgm:pt modelId="{7E077A43-D1C7-4D4A-9747-5F5B326CA9CE}">
      <dgm:prSet phldrT="[Text]"/>
      <dgm:spPr/>
      <dgm:t>
        <a:bodyPr/>
        <a:lstStyle/>
        <a:p>
          <a:r>
            <a:rPr lang="en-US" dirty="0"/>
            <a:t>POPULARIZED IDEAS OF ENLIGHTENMENT THINKERS</a:t>
          </a:r>
          <a:endParaRPr lang="en-IN" dirty="0"/>
        </a:p>
      </dgm:t>
    </dgm:pt>
    <dgm:pt modelId="{DBA93FE2-6712-4588-922E-35A0F2E5F229}" type="parTrans" cxnId="{4CBEE957-9911-43E3-B24B-6B332E222EFF}">
      <dgm:prSet/>
      <dgm:spPr/>
      <dgm:t>
        <a:bodyPr/>
        <a:lstStyle/>
        <a:p>
          <a:endParaRPr lang="en-IN"/>
        </a:p>
      </dgm:t>
    </dgm:pt>
    <dgm:pt modelId="{2E72E566-FAA8-4E52-9090-7FD63E02FDED}" type="sibTrans" cxnId="{4CBEE957-9911-43E3-B24B-6B332E222EFF}">
      <dgm:prSet/>
      <dgm:spPr/>
      <dgm:t>
        <a:bodyPr/>
        <a:lstStyle/>
        <a:p>
          <a:endParaRPr lang="en-IN"/>
        </a:p>
      </dgm:t>
    </dgm:pt>
    <dgm:pt modelId="{B93BF6BE-957B-4B7F-8E82-B40021345541}">
      <dgm:prSet phldrT="[Text]"/>
      <dgm:spPr/>
      <dgm:t>
        <a:bodyPr/>
        <a:lstStyle/>
        <a:p>
          <a:r>
            <a:rPr lang="en-US" dirty="0"/>
            <a:t>CREATED NEW CULTURE OF DIALOGUE AND DEBATE</a:t>
          </a:r>
          <a:endParaRPr lang="en-IN" dirty="0"/>
        </a:p>
      </dgm:t>
    </dgm:pt>
    <dgm:pt modelId="{5DB65AFC-503D-47E8-AF75-94D6C2039017}" type="parTrans" cxnId="{81200585-A2E4-4F76-B497-378CA726E554}">
      <dgm:prSet/>
      <dgm:spPr/>
      <dgm:t>
        <a:bodyPr/>
        <a:lstStyle/>
        <a:p>
          <a:endParaRPr lang="en-IN"/>
        </a:p>
      </dgm:t>
    </dgm:pt>
    <dgm:pt modelId="{37A70203-F105-4ED6-B6E6-C843EC129456}" type="sibTrans" cxnId="{81200585-A2E4-4F76-B497-378CA726E554}">
      <dgm:prSet/>
      <dgm:spPr/>
      <dgm:t>
        <a:bodyPr/>
        <a:lstStyle/>
        <a:p>
          <a:endParaRPr lang="en-IN"/>
        </a:p>
      </dgm:t>
    </dgm:pt>
    <dgm:pt modelId="{1B9734F8-4810-4541-8DA5-E0AC53E5AC15}">
      <dgm:prSet phldrT="[Text]"/>
      <dgm:spPr/>
      <dgm:t>
        <a:bodyPr/>
        <a:lstStyle/>
        <a:p>
          <a:r>
            <a:rPr lang="en-US" dirty="0"/>
            <a:t>MOCKED ROYALTY AND CRITICISED THE MORALITY</a:t>
          </a:r>
          <a:endParaRPr lang="en-IN" dirty="0"/>
        </a:p>
      </dgm:t>
    </dgm:pt>
    <dgm:pt modelId="{09D86426-108C-40E0-88C2-A2FFB1EC91EA}" type="parTrans" cxnId="{96D0EB79-5F56-4E8A-A7DE-F369A9CC0BF9}">
      <dgm:prSet/>
      <dgm:spPr/>
      <dgm:t>
        <a:bodyPr/>
        <a:lstStyle/>
        <a:p>
          <a:endParaRPr lang="en-IN"/>
        </a:p>
      </dgm:t>
    </dgm:pt>
    <dgm:pt modelId="{E4A6D494-94A4-433B-B628-2B3B391797AA}" type="sibTrans" cxnId="{96D0EB79-5F56-4E8A-A7DE-F369A9CC0BF9}">
      <dgm:prSet/>
      <dgm:spPr/>
      <dgm:t>
        <a:bodyPr/>
        <a:lstStyle/>
        <a:p>
          <a:endParaRPr lang="en-IN"/>
        </a:p>
      </dgm:t>
    </dgm:pt>
    <dgm:pt modelId="{FF517B90-C8A9-4F12-83B6-2DB8C7DB2FF7}" type="pres">
      <dgm:prSet presAssocID="{84F8164C-D009-4963-9619-55CCB31DEAAF}" presName="Name0" presStyleCnt="0">
        <dgm:presLayoutVars>
          <dgm:dir/>
          <dgm:animLvl val="lvl"/>
          <dgm:resizeHandles val="exact"/>
        </dgm:presLayoutVars>
      </dgm:prSet>
      <dgm:spPr/>
    </dgm:pt>
    <dgm:pt modelId="{B3862E00-9D83-47A8-B039-E2ECB1D44D4B}" type="pres">
      <dgm:prSet presAssocID="{CC218581-1C5B-46C7-8DEB-284D0D6C6E4A}" presName="linNode" presStyleCnt="0"/>
      <dgm:spPr/>
    </dgm:pt>
    <dgm:pt modelId="{D6F02EF1-1254-451E-AB94-5E5C889E4E84}" type="pres">
      <dgm:prSet presAssocID="{CC218581-1C5B-46C7-8DEB-284D0D6C6E4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E79D0A7-36FA-4594-B901-E6E143510E22}" type="pres">
      <dgm:prSet presAssocID="{CC218581-1C5B-46C7-8DEB-284D0D6C6E4A}" presName="descendantText" presStyleLbl="alignAccFollowNode1" presStyleIdx="0" presStyleCnt="3">
        <dgm:presLayoutVars>
          <dgm:bulletEnabled val="1"/>
        </dgm:presLayoutVars>
      </dgm:prSet>
      <dgm:spPr/>
    </dgm:pt>
    <dgm:pt modelId="{3DF3B3E3-128D-4047-A1F4-FC64D9CE231E}" type="pres">
      <dgm:prSet presAssocID="{4A704806-3329-469E-A4D6-2759069AF222}" presName="sp" presStyleCnt="0"/>
      <dgm:spPr/>
    </dgm:pt>
    <dgm:pt modelId="{313188A2-00C1-4186-A47B-804E97958987}" type="pres">
      <dgm:prSet presAssocID="{7AC05BF2-C19F-447C-BED1-147F59A41D57}" presName="linNode" presStyleCnt="0"/>
      <dgm:spPr/>
    </dgm:pt>
    <dgm:pt modelId="{B6297CE0-67B7-4D38-B44D-B9658D98EB1B}" type="pres">
      <dgm:prSet presAssocID="{7AC05BF2-C19F-447C-BED1-147F59A41D5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BE69596-ABB5-4558-A526-DA4EC0236274}" type="pres">
      <dgm:prSet presAssocID="{7AC05BF2-C19F-447C-BED1-147F59A41D57}" presName="descendantText" presStyleLbl="alignAccFollowNode1" presStyleIdx="1" presStyleCnt="3" custScaleX="99067">
        <dgm:presLayoutVars>
          <dgm:bulletEnabled val="1"/>
        </dgm:presLayoutVars>
      </dgm:prSet>
      <dgm:spPr/>
    </dgm:pt>
    <dgm:pt modelId="{F0A0BBE7-D391-4EAA-AED4-AFDC525D7498}" type="pres">
      <dgm:prSet presAssocID="{67C05D8F-6919-4738-8890-386F1B4849E1}" presName="sp" presStyleCnt="0"/>
      <dgm:spPr/>
    </dgm:pt>
    <dgm:pt modelId="{D7B9229C-C7A0-4F7B-8FF5-8235CC31993E}" type="pres">
      <dgm:prSet presAssocID="{99740BB1-8B83-4739-9883-E6B325C8EB3D}" presName="linNode" presStyleCnt="0"/>
      <dgm:spPr/>
    </dgm:pt>
    <dgm:pt modelId="{6385E063-E486-4A43-B929-1D6C6387FEC3}" type="pres">
      <dgm:prSet presAssocID="{99740BB1-8B83-4739-9883-E6B325C8EB3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288237E-A971-47DD-82D3-F329735DD642}" type="pres">
      <dgm:prSet presAssocID="{99740BB1-8B83-4739-9883-E6B325C8EB3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4533B0D-CB0C-4437-99A6-291CD8827D18}" type="presOf" srcId="{D960DC81-5C50-45A4-B701-287F2639368D}" destId="{DE79D0A7-36FA-4594-B901-E6E143510E22}" srcOrd="0" destOrd="0" presId="urn:microsoft.com/office/officeart/2005/8/layout/vList5"/>
    <dgm:cxn modelId="{CCC82910-1D6E-45DF-97AC-6031136CA270}" srcId="{CC218581-1C5B-46C7-8DEB-284D0D6C6E4A}" destId="{017F0E63-707E-4E3B-ABBD-CA7581EE80F9}" srcOrd="2" destOrd="0" parTransId="{0A013557-D032-4BEE-8DC9-9EBAE272B043}" sibTransId="{2870C877-0E4D-4317-864A-3D163C33277C}"/>
    <dgm:cxn modelId="{465A1F16-7A50-45B8-9DD8-E572A77552AC}" type="presOf" srcId="{99740BB1-8B83-4739-9883-E6B325C8EB3D}" destId="{6385E063-E486-4A43-B929-1D6C6387FEC3}" srcOrd="0" destOrd="0" presId="urn:microsoft.com/office/officeart/2005/8/layout/vList5"/>
    <dgm:cxn modelId="{AA30171A-5F77-4FBF-B3A6-A90A90423C50}" srcId="{7AC05BF2-C19F-447C-BED1-147F59A41D57}" destId="{E9F43110-168C-4E28-9349-21A7DF2CAB02}" srcOrd="0" destOrd="0" parTransId="{01F38795-B85E-41B2-B5A5-CE17546673C5}" sibTransId="{1EC55555-C904-42BC-AEA4-D68381F468AB}"/>
    <dgm:cxn modelId="{44798D21-54C0-40EC-950B-E0181B70BAC6}" srcId="{84F8164C-D009-4963-9619-55CCB31DEAAF}" destId="{99740BB1-8B83-4739-9883-E6B325C8EB3D}" srcOrd="2" destOrd="0" parTransId="{6083DE4F-EEB1-4D59-8ABE-ED2582CF1DB0}" sibTransId="{FE3C99A1-AD30-449C-957C-4B8EA39407A6}"/>
    <dgm:cxn modelId="{767CBE21-9D79-48BA-9365-F298BC32E47D}" type="presOf" srcId="{CC218581-1C5B-46C7-8DEB-284D0D6C6E4A}" destId="{D6F02EF1-1254-451E-AB94-5E5C889E4E84}" srcOrd="0" destOrd="0" presId="urn:microsoft.com/office/officeart/2005/8/layout/vList5"/>
    <dgm:cxn modelId="{0EFB5838-25FC-48B3-BE41-A8D5BB5BD77B}" srcId="{7AC05BF2-C19F-447C-BED1-147F59A41D57}" destId="{C3B7EEE8-8BF9-418B-AD98-C06C6FAA9E45}" srcOrd="3" destOrd="0" parTransId="{749987D3-B85C-4709-B45D-52C1713A93C6}" sibTransId="{97F6FE5E-F708-4FB2-BC85-D41FFC8000A8}"/>
    <dgm:cxn modelId="{F3DA203D-1561-46E4-91AB-CF43D6C7691B}" srcId="{84F8164C-D009-4963-9619-55CCB31DEAAF}" destId="{CC218581-1C5B-46C7-8DEB-284D0D6C6E4A}" srcOrd="0" destOrd="0" parTransId="{C452F4AA-A88B-4CC8-9404-1428E4BCFBD3}" sibTransId="{4A704806-3329-469E-A4D6-2759069AF222}"/>
    <dgm:cxn modelId="{DCC51563-D021-4057-A1FE-ABB1BEFD2959}" type="presOf" srcId="{E9F43110-168C-4E28-9349-21A7DF2CAB02}" destId="{7BE69596-ABB5-4558-A526-DA4EC0236274}" srcOrd="0" destOrd="0" presId="urn:microsoft.com/office/officeart/2005/8/layout/vList5"/>
    <dgm:cxn modelId="{597A6566-66B2-4751-BE54-883A6C190553}" type="presOf" srcId="{60F59B88-7A81-42D5-B8B9-48DBC22CB5F3}" destId="{0288237E-A971-47DD-82D3-F329735DD642}" srcOrd="0" destOrd="0" presId="urn:microsoft.com/office/officeart/2005/8/layout/vList5"/>
    <dgm:cxn modelId="{DA30C047-2BF6-4577-B683-28EBE2CDB23E}" srcId="{84F8164C-D009-4963-9619-55CCB31DEAAF}" destId="{7AC05BF2-C19F-447C-BED1-147F59A41D57}" srcOrd="1" destOrd="0" parTransId="{55EF00F6-8F84-4B1A-A8D4-3A901B50B5C7}" sibTransId="{67C05D8F-6919-4738-8890-386F1B4849E1}"/>
    <dgm:cxn modelId="{EC25924B-44F8-4F39-9B2F-E6FD3C90E189}" srcId="{CC218581-1C5B-46C7-8DEB-284D0D6C6E4A}" destId="{D960DC81-5C50-45A4-B701-287F2639368D}" srcOrd="0" destOrd="0" parTransId="{73F447C9-E065-4366-856C-C26A08D53698}" sibTransId="{073F3F4D-6AC3-4884-960B-E4F924684D14}"/>
    <dgm:cxn modelId="{904D154C-E2CB-4CFB-9730-386DA2EDF26B}" srcId="{7AC05BF2-C19F-447C-BED1-147F59A41D57}" destId="{8A4D6DA6-1429-4F41-87D1-A4F91F3143C6}" srcOrd="1" destOrd="0" parTransId="{0D4DE207-2595-4F6E-9227-9D1B196944FE}" sibTransId="{14BA2BC1-F850-478B-A5A8-0F47FFCCBB07}"/>
    <dgm:cxn modelId="{18BD096E-C3A9-44E3-9DA7-5A114C012052}" srcId="{CC218581-1C5B-46C7-8DEB-284D0D6C6E4A}" destId="{00860007-CF33-4790-9F6E-12CCC69E89E2}" srcOrd="3" destOrd="0" parTransId="{34972258-B544-4C73-A2B0-E31A38B931BD}" sibTransId="{F0778B6E-AEEF-4DA7-9F87-D9C92430A0CB}"/>
    <dgm:cxn modelId="{8926A672-3AEA-4637-92FF-3753BD3C9C4F}" type="presOf" srcId="{7AC05BF2-C19F-447C-BED1-147F59A41D57}" destId="{B6297CE0-67B7-4D38-B44D-B9658D98EB1B}" srcOrd="0" destOrd="0" presId="urn:microsoft.com/office/officeart/2005/8/layout/vList5"/>
    <dgm:cxn modelId="{4CBEE957-9911-43E3-B24B-6B332E222EFF}" srcId="{99740BB1-8B83-4739-9883-E6B325C8EB3D}" destId="{7E077A43-D1C7-4D4A-9747-5F5B326CA9CE}" srcOrd="1" destOrd="0" parTransId="{DBA93FE2-6712-4588-922E-35A0F2E5F229}" sibTransId="{2E72E566-FAA8-4E52-9090-7FD63E02FDED}"/>
    <dgm:cxn modelId="{96D0EB79-5F56-4E8A-A7DE-F369A9CC0BF9}" srcId="{99740BB1-8B83-4739-9883-E6B325C8EB3D}" destId="{1B9734F8-4810-4541-8DA5-E0AC53E5AC15}" srcOrd="3" destOrd="0" parTransId="{09D86426-108C-40E0-88C2-A2FFB1EC91EA}" sibTransId="{E4A6D494-94A4-433B-B628-2B3B391797AA}"/>
    <dgm:cxn modelId="{B106007B-38B4-4B2B-A79A-705FB75AFD52}" srcId="{99740BB1-8B83-4739-9883-E6B325C8EB3D}" destId="{60F59B88-7A81-42D5-B8B9-48DBC22CB5F3}" srcOrd="0" destOrd="0" parTransId="{68909899-EBE6-4F6C-A1CF-C547FD5F599B}" sibTransId="{5F35CCC2-D501-4E1B-9A22-CA6982C233FB}"/>
    <dgm:cxn modelId="{81200585-A2E4-4F76-B497-378CA726E554}" srcId="{99740BB1-8B83-4739-9883-E6B325C8EB3D}" destId="{B93BF6BE-957B-4B7F-8E82-B40021345541}" srcOrd="2" destOrd="0" parTransId="{5DB65AFC-503D-47E8-AF75-94D6C2039017}" sibTransId="{37A70203-F105-4ED6-B6E6-C843EC129456}"/>
    <dgm:cxn modelId="{4FA2B186-0AA5-46DC-9EDD-C0E8BD82E56E}" type="presOf" srcId="{00860007-CF33-4790-9F6E-12CCC69E89E2}" destId="{DE79D0A7-36FA-4594-B901-E6E143510E22}" srcOrd="0" destOrd="3" presId="urn:microsoft.com/office/officeart/2005/8/layout/vList5"/>
    <dgm:cxn modelId="{458F2189-2199-4310-B157-6344C2269F9F}" type="presOf" srcId="{506FB921-3BDC-411C-B42A-E590EFDA6087}" destId="{7BE69596-ABB5-4558-A526-DA4EC0236274}" srcOrd="0" destOrd="2" presId="urn:microsoft.com/office/officeart/2005/8/layout/vList5"/>
    <dgm:cxn modelId="{9121FD9B-11F8-4D5E-859F-DFBB37494B99}" type="presOf" srcId="{71A5D08F-7A2E-4BC2-A0CF-FA5C1290445E}" destId="{DE79D0A7-36FA-4594-B901-E6E143510E22}" srcOrd="0" destOrd="1" presId="urn:microsoft.com/office/officeart/2005/8/layout/vList5"/>
    <dgm:cxn modelId="{467BA4A2-ABBA-4070-AEA7-027C1F0D57D3}" srcId="{CC218581-1C5B-46C7-8DEB-284D0D6C6E4A}" destId="{71A5D08F-7A2E-4BC2-A0CF-FA5C1290445E}" srcOrd="1" destOrd="0" parTransId="{ED8C582D-0D1A-4E26-B754-327B6C7EAE6D}" sibTransId="{E5FA1555-F254-4DF3-B29F-221E55529A98}"/>
    <dgm:cxn modelId="{B1F721AF-5CD3-4824-A566-39D80C2E0BC0}" type="presOf" srcId="{7E077A43-D1C7-4D4A-9747-5F5B326CA9CE}" destId="{0288237E-A971-47DD-82D3-F329735DD642}" srcOrd="0" destOrd="1" presId="urn:microsoft.com/office/officeart/2005/8/layout/vList5"/>
    <dgm:cxn modelId="{434B51B7-7F4E-4366-9B0D-A5AAA867EAE0}" type="presOf" srcId="{8A4D6DA6-1429-4F41-87D1-A4F91F3143C6}" destId="{7BE69596-ABB5-4558-A526-DA4EC0236274}" srcOrd="0" destOrd="1" presId="urn:microsoft.com/office/officeart/2005/8/layout/vList5"/>
    <dgm:cxn modelId="{57F887CC-26F6-4B75-B0A7-9DC84AAB4CA8}" type="presOf" srcId="{B93BF6BE-957B-4B7F-8E82-B40021345541}" destId="{0288237E-A971-47DD-82D3-F329735DD642}" srcOrd="0" destOrd="2" presId="urn:microsoft.com/office/officeart/2005/8/layout/vList5"/>
    <dgm:cxn modelId="{7C5B7BD3-64D4-4B13-AA6F-95E8492E0AE2}" srcId="{7AC05BF2-C19F-447C-BED1-147F59A41D57}" destId="{506FB921-3BDC-411C-B42A-E590EFDA6087}" srcOrd="2" destOrd="0" parTransId="{08E4A899-3D8D-4596-93A2-87B074452B15}" sibTransId="{20884175-84E7-4E0F-AC6B-3256CEBD6FC5}"/>
    <dgm:cxn modelId="{CB7EB7D4-EE38-4292-8D9A-346A164808DA}" type="presOf" srcId="{017F0E63-707E-4E3B-ABBD-CA7581EE80F9}" destId="{DE79D0A7-36FA-4594-B901-E6E143510E22}" srcOrd="0" destOrd="2" presId="urn:microsoft.com/office/officeart/2005/8/layout/vList5"/>
    <dgm:cxn modelId="{F2E1E8E5-BC9F-44F6-805E-F5F0BCC743E0}" type="presOf" srcId="{84F8164C-D009-4963-9619-55CCB31DEAAF}" destId="{FF517B90-C8A9-4F12-83B6-2DB8C7DB2FF7}" srcOrd="0" destOrd="0" presId="urn:microsoft.com/office/officeart/2005/8/layout/vList5"/>
    <dgm:cxn modelId="{39B28CF0-AE1E-4BAC-99A5-832D3A6619EA}" type="presOf" srcId="{1B9734F8-4810-4541-8DA5-E0AC53E5AC15}" destId="{0288237E-A971-47DD-82D3-F329735DD642}" srcOrd="0" destOrd="3" presId="urn:microsoft.com/office/officeart/2005/8/layout/vList5"/>
    <dgm:cxn modelId="{38B44FFB-3927-441B-A91D-940C2F4C992E}" type="presOf" srcId="{C3B7EEE8-8BF9-418B-AD98-C06C6FAA9E45}" destId="{7BE69596-ABB5-4558-A526-DA4EC0236274}" srcOrd="0" destOrd="3" presId="urn:microsoft.com/office/officeart/2005/8/layout/vList5"/>
    <dgm:cxn modelId="{D1F9D69C-6FFA-4A93-A0EC-AAEE15717CFB}" type="presParOf" srcId="{FF517B90-C8A9-4F12-83B6-2DB8C7DB2FF7}" destId="{B3862E00-9D83-47A8-B039-E2ECB1D44D4B}" srcOrd="0" destOrd="0" presId="urn:microsoft.com/office/officeart/2005/8/layout/vList5"/>
    <dgm:cxn modelId="{8B98C0A7-EC65-4336-A972-B3AEDC2D4012}" type="presParOf" srcId="{B3862E00-9D83-47A8-B039-E2ECB1D44D4B}" destId="{D6F02EF1-1254-451E-AB94-5E5C889E4E84}" srcOrd="0" destOrd="0" presId="urn:microsoft.com/office/officeart/2005/8/layout/vList5"/>
    <dgm:cxn modelId="{E5581C87-50F5-42D2-8CF3-3D4D07195B89}" type="presParOf" srcId="{B3862E00-9D83-47A8-B039-E2ECB1D44D4B}" destId="{DE79D0A7-36FA-4594-B901-E6E143510E22}" srcOrd="1" destOrd="0" presId="urn:microsoft.com/office/officeart/2005/8/layout/vList5"/>
    <dgm:cxn modelId="{8E8B232A-F66B-4353-9E5F-A9D6C2F17D1C}" type="presParOf" srcId="{FF517B90-C8A9-4F12-83B6-2DB8C7DB2FF7}" destId="{3DF3B3E3-128D-4047-A1F4-FC64D9CE231E}" srcOrd="1" destOrd="0" presId="urn:microsoft.com/office/officeart/2005/8/layout/vList5"/>
    <dgm:cxn modelId="{D28244B3-47A9-45F3-8F62-6B9D4B5FC963}" type="presParOf" srcId="{FF517B90-C8A9-4F12-83B6-2DB8C7DB2FF7}" destId="{313188A2-00C1-4186-A47B-804E97958987}" srcOrd="2" destOrd="0" presId="urn:microsoft.com/office/officeart/2005/8/layout/vList5"/>
    <dgm:cxn modelId="{0F55BCEC-E1C8-48A9-936C-77BAFAD026A0}" type="presParOf" srcId="{313188A2-00C1-4186-A47B-804E97958987}" destId="{B6297CE0-67B7-4D38-B44D-B9658D98EB1B}" srcOrd="0" destOrd="0" presId="urn:microsoft.com/office/officeart/2005/8/layout/vList5"/>
    <dgm:cxn modelId="{BEFFB407-F5F8-4D8D-BD47-1CFE295A09A4}" type="presParOf" srcId="{313188A2-00C1-4186-A47B-804E97958987}" destId="{7BE69596-ABB5-4558-A526-DA4EC0236274}" srcOrd="1" destOrd="0" presId="urn:microsoft.com/office/officeart/2005/8/layout/vList5"/>
    <dgm:cxn modelId="{4F2AB8EB-26FE-4469-9BFA-A52E5216C59A}" type="presParOf" srcId="{FF517B90-C8A9-4F12-83B6-2DB8C7DB2FF7}" destId="{F0A0BBE7-D391-4EAA-AED4-AFDC525D7498}" srcOrd="3" destOrd="0" presId="urn:microsoft.com/office/officeart/2005/8/layout/vList5"/>
    <dgm:cxn modelId="{EB852F64-2260-4761-8B69-63B022ABA182}" type="presParOf" srcId="{FF517B90-C8A9-4F12-83B6-2DB8C7DB2FF7}" destId="{D7B9229C-C7A0-4F7B-8FF5-8235CC31993E}" srcOrd="4" destOrd="0" presId="urn:microsoft.com/office/officeart/2005/8/layout/vList5"/>
    <dgm:cxn modelId="{E233D52C-E1DC-4644-8B48-5F117B0DDC6C}" type="presParOf" srcId="{D7B9229C-C7A0-4F7B-8FF5-8235CC31993E}" destId="{6385E063-E486-4A43-B929-1D6C6387FEC3}" srcOrd="0" destOrd="0" presId="urn:microsoft.com/office/officeart/2005/8/layout/vList5"/>
    <dgm:cxn modelId="{89FB64D2-8C21-4BA2-9BB7-45939CC29986}" type="presParOf" srcId="{D7B9229C-C7A0-4F7B-8FF5-8235CC31993E}" destId="{0288237E-A971-47DD-82D3-F329735DD6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F4723C-4CC1-4405-A0BF-05FBEA7358AE}" type="doc">
      <dgm:prSet loTypeId="urn:microsoft.com/office/officeart/2005/8/layout/v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16837F48-B34C-4EC2-88B0-BAC30C162E2D}">
      <dgm:prSet phldrT="[Text]"/>
      <dgm:spPr/>
      <dgm:t>
        <a:bodyPr/>
        <a:lstStyle/>
        <a:p>
          <a:r>
            <a:rPr lang="en-IN" dirty="0"/>
            <a:t>CHILDREN, WOMEN AND WORKERS</a:t>
          </a:r>
        </a:p>
      </dgm:t>
    </dgm:pt>
    <dgm:pt modelId="{709438EF-1711-4DEC-B2F4-820F9C496CDD}" type="parTrans" cxnId="{A46EF34F-4822-46BC-8981-170D9025B032}">
      <dgm:prSet/>
      <dgm:spPr/>
      <dgm:t>
        <a:bodyPr/>
        <a:lstStyle/>
        <a:p>
          <a:endParaRPr lang="en-IN"/>
        </a:p>
      </dgm:t>
    </dgm:pt>
    <dgm:pt modelId="{B9B11092-E4DD-4C66-8316-9C8544FC2A84}" type="sibTrans" cxnId="{A46EF34F-4822-46BC-8981-170D9025B032}">
      <dgm:prSet/>
      <dgm:spPr/>
      <dgm:t>
        <a:bodyPr/>
        <a:lstStyle/>
        <a:p>
          <a:endParaRPr lang="en-IN"/>
        </a:p>
      </dgm:t>
    </dgm:pt>
    <dgm:pt modelId="{19378451-1238-472F-9AC0-C98F7C60A112}">
      <dgm:prSet phldrT="[Text]"/>
      <dgm:spPr/>
      <dgm:t>
        <a:bodyPr/>
        <a:lstStyle/>
        <a:p>
          <a:r>
            <a:rPr lang="en-IN" dirty="0"/>
            <a:t>COMPULSORY PRIMARY EDUCATION IN THE LATE 19</a:t>
          </a:r>
          <a:r>
            <a:rPr lang="en-IN" baseline="30000" dirty="0"/>
            <a:t>TH</a:t>
          </a:r>
          <a:r>
            <a:rPr lang="en-IN" dirty="0"/>
            <a:t> C.BEGINING OF CHILDREN’S PRESS</a:t>
          </a:r>
        </a:p>
      </dgm:t>
    </dgm:pt>
    <dgm:pt modelId="{8279AB8A-76D0-4275-BFFA-08F36A1532D5}" type="parTrans" cxnId="{AC6706E2-9DF8-4F44-95BE-F00403476A58}">
      <dgm:prSet/>
      <dgm:spPr/>
      <dgm:t>
        <a:bodyPr/>
        <a:lstStyle/>
        <a:p>
          <a:endParaRPr lang="en-IN"/>
        </a:p>
      </dgm:t>
    </dgm:pt>
    <dgm:pt modelId="{2BCB1095-5BC1-4C6F-8C9B-71C7124A7CA6}" type="sibTrans" cxnId="{AC6706E2-9DF8-4F44-95BE-F00403476A58}">
      <dgm:prSet/>
      <dgm:spPr/>
      <dgm:t>
        <a:bodyPr/>
        <a:lstStyle/>
        <a:p>
          <a:endParaRPr lang="en-IN"/>
        </a:p>
      </dgm:t>
    </dgm:pt>
    <dgm:pt modelId="{E73F5E13-4B3B-40A5-8EC7-2AE9771B1937}">
      <dgm:prSet phldrT="[Text]"/>
      <dgm:spPr/>
      <dgm:t>
        <a:bodyPr/>
        <a:lstStyle/>
        <a:p>
          <a:r>
            <a:rPr lang="en-IN" dirty="0"/>
            <a:t>FURTHER INNOVATIONS</a:t>
          </a:r>
        </a:p>
      </dgm:t>
    </dgm:pt>
    <dgm:pt modelId="{9160BE96-1B0D-4A99-9B71-BCC2BDC24A7B}" type="parTrans" cxnId="{4FCE08E4-B241-498B-A2E3-8BB5FFCA8C58}">
      <dgm:prSet/>
      <dgm:spPr/>
      <dgm:t>
        <a:bodyPr/>
        <a:lstStyle/>
        <a:p>
          <a:endParaRPr lang="en-IN"/>
        </a:p>
      </dgm:t>
    </dgm:pt>
    <dgm:pt modelId="{C89C656D-DBD5-4DCB-8F25-15DD638ECA5B}" type="sibTrans" cxnId="{4FCE08E4-B241-498B-A2E3-8BB5FFCA8C58}">
      <dgm:prSet/>
      <dgm:spPr/>
      <dgm:t>
        <a:bodyPr/>
        <a:lstStyle/>
        <a:p>
          <a:endParaRPr lang="en-IN"/>
        </a:p>
      </dgm:t>
    </dgm:pt>
    <dgm:pt modelId="{B6ABDF58-A632-45E8-8076-8E4084887978}">
      <dgm:prSet phldrT="[Text]"/>
      <dgm:spPr/>
      <dgm:t>
        <a:bodyPr/>
        <a:lstStyle/>
        <a:p>
          <a:r>
            <a:rPr lang="en-IN" dirty="0"/>
            <a:t>SERIES OF INNOVATIONS IN PRINT TECHNOLOGY</a:t>
          </a:r>
        </a:p>
      </dgm:t>
    </dgm:pt>
    <dgm:pt modelId="{7C49D6AD-0C10-40DA-ACB9-ECFBAF13CF84}" type="parTrans" cxnId="{53F7ABE3-E92A-4D7B-824B-D746490CC37D}">
      <dgm:prSet/>
      <dgm:spPr/>
      <dgm:t>
        <a:bodyPr/>
        <a:lstStyle/>
        <a:p>
          <a:endParaRPr lang="en-IN"/>
        </a:p>
      </dgm:t>
    </dgm:pt>
    <dgm:pt modelId="{F0DB8C4C-6F51-4B78-9DE4-8BB27F26F047}" type="sibTrans" cxnId="{53F7ABE3-E92A-4D7B-824B-D746490CC37D}">
      <dgm:prSet/>
      <dgm:spPr/>
      <dgm:t>
        <a:bodyPr/>
        <a:lstStyle/>
        <a:p>
          <a:endParaRPr lang="en-IN"/>
        </a:p>
      </dgm:t>
    </dgm:pt>
    <dgm:pt modelId="{71FA8961-6295-4D14-8CA4-7C22FB13E683}">
      <dgm:prSet phldrT="[Text]"/>
      <dgm:spPr/>
      <dgm:t>
        <a:bodyPr/>
        <a:lstStyle/>
        <a:p>
          <a:r>
            <a:rPr lang="en-IN" dirty="0"/>
            <a:t>COLLECTION AND COMPILATION OF FOLK TALES</a:t>
          </a:r>
        </a:p>
      </dgm:t>
    </dgm:pt>
    <dgm:pt modelId="{102F2982-43E3-4282-B893-3F5BA0DD30F0}" type="parTrans" cxnId="{0C6522AD-5689-4CA5-9034-B1460607ACAC}">
      <dgm:prSet/>
      <dgm:spPr/>
      <dgm:t>
        <a:bodyPr/>
        <a:lstStyle/>
        <a:p>
          <a:endParaRPr lang="en-IN"/>
        </a:p>
      </dgm:t>
    </dgm:pt>
    <dgm:pt modelId="{FBF4A6B1-5DA6-4231-A9A8-6AFDC50DA3D7}" type="sibTrans" cxnId="{0C6522AD-5689-4CA5-9034-B1460607ACAC}">
      <dgm:prSet/>
      <dgm:spPr/>
      <dgm:t>
        <a:bodyPr/>
        <a:lstStyle/>
        <a:p>
          <a:endParaRPr lang="en-IN"/>
        </a:p>
      </dgm:t>
    </dgm:pt>
    <dgm:pt modelId="{2002F53A-2CD5-4BFF-B116-C67123F2E1DB}">
      <dgm:prSet phldrT="[Text]"/>
      <dgm:spPr/>
      <dgm:t>
        <a:bodyPr/>
        <a:lstStyle/>
        <a:p>
          <a:r>
            <a:rPr lang="en-IN" dirty="0"/>
            <a:t>PENNY MAGAZINES FOR WOMEN</a:t>
          </a:r>
        </a:p>
      </dgm:t>
    </dgm:pt>
    <dgm:pt modelId="{FB160EB6-05A1-4791-8FE5-E47971A1E7E2}" type="parTrans" cxnId="{8CCF6128-A7EA-4A2F-9FEE-A02F1C8187BC}">
      <dgm:prSet/>
      <dgm:spPr/>
      <dgm:t>
        <a:bodyPr/>
        <a:lstStyle/>
        <a:p>
          <a:endParaRPr lang="en-IN"/>
        </a:p>
      </dgm:t>
    </dgm:pt>
    <dgm:pt modelId="{2ECC2004-4DA9-484F-BD8F-9DB896D00F12}" type="sibTrans" cxnId="{8CCF6128-A7EA-4A2F-9FEE-A02F1C8187BC}">
      <dgm:prSet/>
      <dgm:spPr/>
      <dgm:t>
        <a:bodyPr/>
        <a:lstStyle/>
        <a:p>
          <a:endParaRPr lang="en-IN"/>
        </a:p>
      </dgm:t>
    </dgm:pt>
    <dgm:pt modelId="{ADB04F1B-5B23-48AE-B852-08EC05476BCF}">
      <dgm:prSet phldrT="[Text]"/>
      <dgm:spPr/>
      <dgm:t>
        <a:bodyPr/>
        <a:lstStyle/>
        <a:p>
          <a:r>
            <a:rPr lang="en-IN" dirty="0"/>
            <a:t>WOMEN WRITERS DEFINE ‘NEW WOMAN’</a:t>
          </a:r>
        </a:p>
      </dgm:t>
    </dgm:pt>
    <dgm:pt modelId="{34BCA8A9-CB68-41BD-ACA5-784019166C5B}" type="parTrans" cxnId="{25672C2A-259E-47F3-8CED-DBBD8EABAEDA}">
      <dgm:prSet/>
      <dgm:spPr/>
      <dgm:t>
        <a:bodyPr/>
        <a:lstStyle/>
        <a:p>
          <a:endParaRPr lang="en-IN"/>
        </a:p>
      </dgm:t>
    </dgm:pt>
    <dgm:pt modelId="{0A8DF7D4-6280-4EE0-A98D-A8B686D3B257}" type="sibTrans" cxnId="{25672C2A-259E-47F3-8CED-DBBD8EABAEDA}">
      <dgm:prSet/>
      <dgm:spPr/>
      <dgm:t>
        <a:bodyPr/>
        <a:lstStyle/>
        <a:p>
          <a:endParaRPr lang="en-IN"/>
        </a:p>
      </dgm:t>
    </dgm:pt>
    <dgm:pt modelId="{EEE31A05-8E15-47BF-A09F-A2600333AB9A}">
      <dgm:prSet phldrT="[Text]"/>
      <dgm:spPr/>
      <dgm:t>
        <a:bodyPr/>
        <a:lstStyle/>
        <a:p>
          <a:r>
            <a:rPr lang="en-IN" dirty="0"/>
            <a:t>LEADING LIBRARIES COME INTO EXISTENCE</a:t>
          </a:r>
        </a:p>
      </dgm:t>
    </dgm:pt>
    <dgm:pt modelId="{FD6F5B51-FA93-483A-845C-68C732AFA869}" type="parTrans" cxnId="{06C1C79B-0390-4A22-8F02-54BB9F590E10}">
      <dgm:prSet/>
      <dgm:spPr/>
      <dgm:t>
        <a:bodyPr/>
        <a:lstStyle/>
        <a:p>
          <a:endParaRPr lang="en-IN"/>
        </a:p>
      </dgm:t>
    </dgm:pt>
    <dgm:pt modelId="{757B1B4D-1CEF-4C1E-BFA7-C0A913B44824}" type="sibTrans" cxnId="{06C1C79B-0390-4A22-8F02-54BB9F590E10}">
      <dgm:prSet/>
      <dgm:spPr/>
      <dgm:t>
        <a:bodyPr/>
        <a:lstStyle/>
        <a:p>
          <a:endParaRPr lang="en-IN"/>
        </a:p>
      </dgm:t>
    </dgm:pt>
    <dgm:pt modelId="{D7178200-1D02-463E-99E4-7056CF0A12B1}">
      <dgm:prSet phldrT="[Text]"/>
      <dgm:spPr/>
      <dgm:t>
        <a:bodyPr/>
        <a:lstStyle/>
        <a:p>
          <a:r>
            <a:rPr lang="en-IN" dirty="0"/>
            <a:t>SHORTENED WORKING DAYS GAVE WORKERS TIME TO READ AND WRITE</a:t>
          </a:r>
        </a:p>
      </dgm:t>
    </dgm:pt>
    <dgm:pt modelId="{1AA6D1C4-0D19-4BD8-B00B-9B18F42112D7}" type="parTrans" cxnId="{03A6E7D6-99C8-4648-85D7-9EE1802839F0}">
      <dgm:prSet/>
      <dgm:spPr/>
      <dgm:t>
        <a:bodyPr/>
        <a:lstStyle/>
        <a:p>
          <a:endParaRPr lang="en-IN"/>
        </a:p>
      </dgm:t>
    </dgm:pt>
    <dgm:pt modelId="{A4189270-EEAB-416B-8D2C-27BA916939AF}" type="sibTrans" cxnId="{03A6E7D6-99C8-4648-85D7-9EE1802839F0}">
      <dgm:prSet/>
      <dgm:spPr/>
      <dgm:t>
        <a:bodyPr/>
        <a:lstStyle/>
        <a:p>
          <a:endParaRPr lang="en-IN"/>
        </a:p>
      </dgm:t>
    </dgm:pt>
    <dgm:pt modelId="{09FAD1CA-BE9D-463E-ACD4-9EEB2AC3DA33}">
      <dgm:prSet phldrT="[Text]"/>
      <dgm:spPr/>
      <dgm:t>
        <a:bodyPr/>
        <a:lstStyle/>
        <a:p>
          <a:r>
            <a:rPr lang="en-IN" dirty="0"/>
            <a:t>PERFECTION OF POWER DRIVEN CYLINDRICAL PRESS</a:t>
          </a:r>
        </a:p>
      </dgm:t>
    </dgm:pt>
    <dgm:pt modelId="{B9835F9A-3C8B-4294-B3C5-D0A788D317B4}" type="parTrans" cxnId="{650FA161-AC90-4B4E-B12B-214ECC8BED61}">
      <dgm:prSet/>
      <dgm:spPr/>
      <dgm:t>
        <a:bodyPr/>
        <a:lstStyle/>
        <a:p>
          <a:endParaRPr lang="en-IN"/>
        </a:p>
      </dgm:t>
    </dgm:pt>
    <dgm:pt modelId="{1BC3B6AF-A4B0-4808-AD91-EB1F99D35131}" type="sibTrans" cxnId="{650FA161-AC90-4B4E-B12B-214ECC8BED61}">
      <dgm:prSet/>
      <dgm:spPr/>
      <dgm:t>
        <a:bodyPr/>
        <a:lstStyle/>
        <a:p>
          <a:endParaRPr lang="en-IN"/>
        </a:p>
      </dgm:t>
    </dgm:pt>
    <dgm:pt modelId="{3AA46FD4-CCA3-494A-AF53-3D62DE4CB2EB}">
      <dgm:prSet phldrT="[Text]"/>
      <dgm:spPr/>
      <dgm:t>
        <a:bodyPr/>
        <a:lstStyle/>
        <a:p>
          <a:r>
            <a:rPr lang="en-IN" dirty="0"/>
            <a:t>DEVELOPMENT OF OFFSET PRESS</a:t>
          </a:r>
        </a:p>
      </dgm:t>
    </dgm:pt>
    <dgm:pt modelId="{93E8CD08-50BF-4CB4-98BB-38A75AA73A2C}" type="parTrans" cxnId="{93AEEDF1-3317-474B-B49E-64DF2669F915}">
      <dgm:prSet/>
      <dgm:spPr/>
      <dgm:t>
        <a:bodyPr/>
        <a:lstStyle/>
        <a:p>
          <a:endParaRPr lang="en-IN"/>
        </a:p>
      </dgm:t>
    </dgm:pt>
    <dgm:pt modelId="{02B7740D-E0F0-4195-A7D2-3D679D09A663}" type="sibTrans" cxnId="{93AEEDF1-3317-474B-B49E-64DF2669F915}">
      <dgm:prSet/>
      <dgm:spPr/>
      <dgm:t>
        <a:bodyPr/>
        <a:lstStyle/>
        <a:p>
          <a:endParaRPr lang="en-IN"/>
        </a:p>
      </dgm:t>
    </dgm:pt>
    <dgm:pt modelId="{9A538EFF-4A91-4A90-9F0D-8F586AE8AFAD}">
      <dgm:prSet phldrT="[Text]"/>
      <dgm:spPr/>
      <dgm:t>
        <a:bodyPr/>
        <a:lstStyle/>
        <a:p>
          <a:r>
            <a:rPr lang="en-IN" dirty="0"/>
            <a:t>BEGINNING OF ELECTRICALLY OPERATED PRESS</a:t>
          </a:r>
        </a:p>
      </dgm:t>
    </dgm:pt>
    <dgm:pt modelId="{9AFD5326-5FD8-4CD2-A5C3-5ECDEF8B4BDF}" type="parTrans" cxnId="{FDCD5281-250B-4897-A700-2964D4DF94E4}">
      <dgm:prSet/>
      <dgm:spPr/>
      <dgm:t>
        <a:bodyPr/>
        <a:lstStyle/>
        <a:p>
          <a:endParaRPr lang="en-IN"/>
        </a:p>
      </dgm:t>
    </dgm:pt>
    <dgm:pt modelId="{577017B1-AD17-405C-9ACF-893CE22D4E6E}" type="sibTrans" cxnId="{FDCD5281-250B-4897-A700-2964D4DF94E4}">
      <dgm:prSet/>
      <dgm:spPr/>
      <dgm:t>
        <a:bodyPr/>
        <a:lstStyle/>
        <a:p>
          <a:endParaRPr lang="en-IN"/>
        </a:p>
      </dgm:t>
    </dgm:pt>
    <dgm:pt modelId="{5F363E59-D33A-4AFF-933F-4C7D45CF512D}">
      <dgm:prSet phldrT="[Text]"/>
      <dgm:spPr/>
      <dgm:t>
        <a:bodyPr/>
        <a:lstStyle/>
        <a:p>
          <a:r>
            <a:rPr lang="en-IN" dirty="0"/>
            <a:t>METHOD OF FEEDING PAPER IMPROVED, PLATES QUALITY BECAME BETTER</a:t>
          </a:r>
        </a:p>
      </dgm:t>
    </dgm:pt>
    <dgm:pt modelId="{6A30EEF5-FE25-442E-8DE9-00906F287489}" type="parTrans" cxnId="{EA651CBB-8CBB-4F76-9579-249F1EE1E357}">
      <dgm:prSet/>
      <dgm:spPr/>
      <dgm:t>
        <a:bodyPr/>
        <a:lstStyle/>
        <a:p>
          <a:endParaRPr lang="en-IN"/>
        </a:p>
      </dgm:t>
    </dgm:pt>
    <dgm:pt modelId="{C56540C3-69EC-4D82-B0BE-266A68FF4306}" type="sibTrans" cxnId="{EA651CBB-8CBB-4F76-9579-249F1EE1E357}">
      <dgm:prSet/>
      <dgm:spPr/>
      <dgm:t>
        <a:bodyPr/>
        <a:lstStyle/>
        <a:p>
          <a:endParaRPr lang="en-IN"/>
        </a:p>
      </dgm:t>
    </dgm:pt>
    <dgm:pt modelId="{89100CB8-C870-4191-8733-A7A0B0A514BC}">
      <dgm:prSet phldrT="[Text]"/>
      <dgm:spPr/>
      <dgm:t>
        <a:bodyPr/>
        <a:lstStyle/>
        <a:p>
          <a:r>
            <a:rPr lang="en-IN" dirty="0"/>
            <a:t>BIRTH OF SERIALIZED NOVELS</a:t>
          </a:r>
        </a:p>
      </dgm:t>
    </dgm:pt>
    <dgm:pt modelId="{89043E59-6A67-4D07-AA38-B033F3B8603C}" type="parTrans" cxnId="{02857F56-EF92-4A75-B002-8503A652157C}">
      <dgm:prSet/>
      <dgm:spPr/>
      <dgm:t>
        <a:bodyPr/>
        <a:lstStyle/>
        <a:p>
          <a:endParaRPr lang="en-IN"/>
        </a:p>
      </dgm:t>
    </dgm:pt>
    <dgm:pt modelId="{6AB3E8B9-53DC-4D64-80FA-E0816FD631B9}" type="sibTrans" cxnId="{02857F56-EF92-4A75-B002-8503A652157C}">
      <dgm:prSet/>
      <dgm:spPr/>
      <dgm:t>
        <a:bodyPr/>
        <a:lstStyle/>
        <a:p>
          <a:endParaRPr lang="en-IN"/>
        </a:p>
      </dgm:t>
    </dgm:pt>
    <dgm:pt modelId="{882E771E-E284-40AC-A659-4332F275F389}">
      <dgm:prSet phldrT="[Text]"/>
      <dgm:spPr/>
      <dgm:t>
        <a:bodyPr/>
        <a:lstStyle/>
        <a:p>
          <a:r>
            <a:rPr lang="en-IN" dirty="0"/>
            <a:t>CHEAP PAPERBACK EDITIONS DURING DEPRESSION YEARS</a:t>
          </a:r>
        </a:p>
      </dgm:t>
    </dgm:pt>
    <dgm:pt modelId="{1A49E69C-5800-4F21-8220-1696579E1BB6}" type="parTrans" cxnId="{169BF45A-5368-4A21-BFA7-E9CAD9090474}">
      <dgm:prSet/>
      <dgm:spPr/>
      <dgm:t>
        <a:bodyPr/>
        <a:lstStyle/>
        <a:p>
          <a:endParaRPr lang="en-IN"/>
        </a:p>
      </dgm:t>
    </dgm:pt>
    <dgm:pt modelId="{BE936DE3-7AF3-441F-93BE-4A86183C28C9}" type="sibTrans" cxnId="{169BF45A-5368-4A21-BFA7-E9CAD9090474}">
      <dgm:prSet/>
      <dgm:spPr/>
      <dgm:t>
        <a:bodyPr/>
        <a:lstStyle/>
        <a:p>
          <a:endParaRPr lang="en-IN"/>
        </a:p>
      </dgm:t>
    </dgm:pt>
    <dgm:pt modelId="{465D0508-A4A5-49E8-BF00-9DD80C9BA15C}" type="pres">
      <dgm:prSet presAssocID="{6DF4723C-4CC1-4405-A0BF-05FBEA7358AE}" presName="Name0" presStyleCnt="0">
        <dgm:presLayoutVars>
          <dgm:dir/>
          <dgm:animLvl val="lvl"/>
          <dgm:resizeHandles/>
        </dgm:presLayoutVars>
      </dgm:prSet>
      <dgm:spPr/>
    </dgm:pt>
    <dgm:pt modelId="{48BF2D7E-8068-429E-8582-C94F400EE5D5}" type="pres">
      <dgm:prSet presAssocID="{16837F48-B34C-4EC2-88B0-BAC30C162E2D}" presName="linNode" presStyleCnt="0"/>
      <dgm:spPr/>
    </dgm:pt>
    <dgm:pt modelId="{374C8DE5-229E-4AEC-92C7-C07AAF5C63A3}" type="pres">
      <dgm:prSet presAssocID="{16837F48-B34C-4EC2-88B0-BAC30C162E2D}" presName="parentShp" presStyleLbl="node1" presStyleIdx="0" presStyleCnt="2">
        <dgm:presLayoutVars>
          <dgm:bulletEnabled val="1"/>
        </dgm:presLayoutVars>
      </dgm:prSet>
      <dgm:spPr/>
    </dgm:pt>
    <dgm:pt modelId="{1C8D4254-1894-4D46-AB73-DD5BE94E3E6E}" type="pres">
      <dgm:prSet presAssocID="{16837F48-B34C-4EC2-88B0-BAC30C162E2D}" presName="childShp" presStyleLbl="bgAccFollowNode1" presStyleIdx="0" presStyleCnt="2" custScaleX="166667">
        <dgm:presLayoutVars>
          <dgm:bulletEnabled val="1"/>
        </dgm:presLayoutVars>
      </dgm:prSet>
      <dgm:spPr/>
    </dgm:pt>
    <dgm:pt modelId="{40B115BF-A87F-496F-BD73-788CE2D8BC24}" type="pres">
      <dgm:prSet presAssocID="{B9B11092-E4DD-4C66-8316-9C8544FC2A84}" presName="spacing" presStyleCnt="0"/>
      <dgm:spPr/>
    </dgm:pt>
    <dgm:pt modelId="{46CEAA02-068D-47ED-896C-62D06B037977}" type="pres">
      <dgm:prSet presAssocID="{E73F5E13-4B3B-40A5-8EC7-2AE9771B1937}" presName="linNode" presStyleCnt="0"/>
      <dgm:spPr/>
    </dgm:pt>
    <dgm:pt modelId="{7BB9427E-5CAD-4AFA-8917-CB22B1DBF979}" type="pres">
      <dgm:prSet presAssocID="{E73F5E13-4B3B-40A5-8EC7-2AE9771B1937}" presName="parentShp" presStyleLbl="node1" presStyleIdx="1" presStyleCnt="2">
        <dgm:presLayoutVars>
          <dgm:bulletEnabled val="1"/>
        </dgm:presLayoutVars>
      </dgm:prSet>
      <dgm:spPr/>
    </dgm:pt>
    <dgm:pt modelId="{C2FA654B-3919-4114-B816-74C92EF8B98A}" type="pres">
      <dgm:prSet presAssocID="{E73F5E13-4B3B-40A5-8EC7-2AE9771B1937}" presName="childShp" presStyleLbl="bgAccFollowNode1" presStyleIdx="1" presStyleCnt="2" custScaleX="166667">
        <dgm:presLayoutVars>
          <dgm:bulletEnabled val="1"/>
        </dgm:presLayoutVars>
      </dgm:prSet>
      <dgm:spPr/>
    </dgm:pt>
  </dgm:ptLst>
  <dgm:cxnLst>
    <dgm:cxn modelId="{FAA21A04-A812-4360-95FC-4C2E5D8A9F7C}" type="presOf" srcId="{5F363E59-D33A-4AFF-933F-4C7D45CF512D}" destId="{C2FA654B-3919-4114-B816-74C92EF8B98A}" srcOrd="0" destOrd="4" presId="urn:microsoft.com/office/officeart/2005/8/layout/vList6"/>
    <dgm:cxn modelId="{84FCC106-421D-4204-8934-D26C263AC2F8}" type="presOf" srcId="{09FAD1CA-BE9D-463E-ACD4-9EEB2AC3DA33}" destId="{C2FA654B-3919-4114-B816-74C92EF8B98A}" srcOrd="0" destOrd="1" presId="urn:microsoft.com/office/officeart/2005/8/layout/vList6"/>
    <dgm:cxn modelId="{A7F08821-2B2E-4DB7-9BDF-0D320A2B92D5}" type="presOf" srcId="{2002F53A-2CD5-4BFF-B116-C67123F2E1DB}" destId="{1C8D4254-1894-4D46-AB73-DD5BE94E3E6E}" srcOrd="0" destOrd="2" presId="urn:microsoft.com/office/officeart/2005/8/layout/vList6"/>
    <dgm:cxn modelId="{1A916622-F56B-47AA-89F9-B16E1F2B6C6B}" type="presOf" srcId="{6DF4723C-4CC1-4405-A0BF-05FBEA7358AE}" destId="{465D0508-A4A5-49E8-BF00-9DD80C9BA15C}" srcOrd="0" destOrd="0" presId="urn:microsoft.com/office/officeart/2005/8/layout/vList6"/>
    <dgm:cxn modelId="{8CCF6128-A7EA-4A2F-9FEE-A02F1C8187BC}" srcId="{16837F48-B34C-4EC2-88B0-BAC30C162E2D}" destId="{2002F53A-2CD5-4BFF-B116-C67123F2E1DB}" srcOrd="2" destOrd="0" parTransId="{FB160EB6-05A1-4791-8FE5-E47971A1E7E2}" sibTransId="{2ECC2004-4DA9-484F-BD8F-9DB896D00F12}"/>
    <dgm:cxn modelId="{25672C2A-259E-47F3-8CED-DBBD8EABAEDA}" srcId="{16837F48-B34C-4EC2-88B0-BAC30C162E2D}" destId="{ADB04F1B-5B23-48AE-B852-08EC05476BCF}" srcOrd="3" destOrd="0" parTransId="{34BCA8A9-CB68-41BD-ACA5-784019166C5B}" sibTransId="{0A8DF7D4-6280-4EE0-A98D-A8B686D3B257}"/>
    <dgm:cxn modelId="{650FA161-AC90-4B4E-B12B-214ECC8BED61}" srcId="{E73F5E13-4B3B-40A5-8EC7-2AE9771B1937}" destId="{09FAD1CA-BE9D-463E-ACD4-9EEB2AC3DA33}" srcOrd="1" destOrd="0" parTransId="{B9835F9A-3C8B-4294-B3C5-D0A788D317B4}" sibTransId="{1BC3B6AF-A4B0-4808-AD91-EB1F99D35131}"/>
    <dgm:cxn modelId="{81DCA961-7F9A-4395-98FE-0E0D3B92BDE2}" type="presOf" srcId="{89100CB8-C870-4191-8733-A7A0B0A514BC}" destId="{C2FA654B-3919-4114-B816-74C92EF8B98A}" srcOrd="0" destOrd="5" presId="urn:microsoft.com/office/officeart/2005/8/layout/vList6"/>
    <dgm:cxn modelId="{6F438B4A-15A3-4EC9-880F-3CCC1BE3F984}" type="presOf" srcId="{71FA8961-6295-4D14-8CA4-7C22FB13E683}" destId="{1C8D4254-1894-4D46-AB73-DD5BE94E3E6E}" srcOrd="0" destOrd="1" presId="urn:microsoft.com/office/officeart/2005/8/layout/vList6"/>
    <dgm:cxn modelId="{122F096D-FAA1-4722-89CE-51406BCC755C}" type="presOf" srcId="{D7178200-1D02-463E-99E4-7056CF0A12B1}" destId="{1C8D4254-1894-4D46-AB73-DD5BE94E3E6E}" srcOrd="0" destOrd="5" presId="urn:microsoft.com/office/officeart/2005/8/layout/vList6"/>
    <dgm:cxn modelId="{A46EF34F-4822-46BC-8981-170D9025B032}" srcId="{6DF4723C-4CC1-4405-A0BF-05FBEA7358AE}" destId="{16837F48-B34C-4EC2-88B0-BAC30C162E2D}" srcOrd="0" destOrd="0" parTransId="{709438EF-1711-4DEC-B2F4-820F9C496CDD}" sibTransId="{B9B11092-E4DD-4C66-8316-9C8544FC2A84}"/>
    <dgm:cxn modelId="{324FE955-9BCE-4B40-B9C3-C92F9F57E76C}" type="presOf" srcId="{16837F48-B34C-4EC2-88B0-BAC30C162E2D}" destId="{374C8DE5-229E-4AEC-92C7-C07AAF5C63A3}" srcOrd="0" destOrd="0" presId="urn:microsoft.com/office/officeart/2005/8/layout/vList6"/>
    <dgm:cxn modelId="{02857F56-EF92-4A75-B002-8503A652157C}" srcId="{E73F5E13-4B3B-40A5-8EC7-2AE9771B1937}" destId="{89100CB8-C870-4191-8733-A7A0B0A514BC}" srcOrd="5" destOrd="0" parTransId="{89043E59-6A67-4D07-AA38-B033F3B8603C}" sibTransId="{6AB3E8B9-53DC-4D64-80FA-E0816FD631B9}"/>
    <dgm:cxn modelId="{55A69159-162B-4D1F-811A-B2450AD96460}" type="presOf" srcId="{19378451-1238-472F-9AC0-C98F7C60A112}" destId="{1C8D4254-1894-4D46-AB73-DD5BE94E3E6E}" srcOrd="0" destOrd="0" presId="urn:microsoft.com/office/officeart/2005/8/layout/vList6"/>
    <dgm:cxn modelId="{169BF45A-5368-4A21-BFA7-E9CAD9090474}" srcId="{E73F5E13-4B3B-40A5-8EC7-2AE9771B1937}" destId="{882E771E-E284-40AC-A659-4332F275F389}" srcOrd="6" destOrd="0" parTransId="{1A49E69C-5800-4F21-8220-1696579E1BB6}" sibTransId="{BE936DE3-7AF3-441F-93BE-4A86183C28C9}"/>
    <dgm:cxn modelId="{FDCD5281-250B-4897-A700-2964D4DF94E4}" srcId="{E73F5E13-4B3B-40A5-8EC7-2AE9771B1937}" destId="{9A538EFF-4A91-4A90-9F0D-8F586AE8AFAD}" srcOrd="3" destOrd="0" parTransId="{9AFD5326-5FD8-4CD2-A5C3-5ECDEF8B4BDF}" sibTransId="{577017B1-AD17-405C-9ACF-893CE22D4E6E}"/>
    <dgm:cxn modelId="{7D307985-99C7-437D-A14A-CFBC304F29F8}" type="presOf" srcId="{9A538EFF-4A91-4A90-9F0D-8F586AE8AFAD}" destId="{C2FA654B-3919-4114-B816-74C92EF8B98A}" srcOrd="0" destOrd="3" presId="urn:microsoft.com/office/officeart/2005/8/layout/vList6"/>
    <dgm:cxn modelId="{8262148C-DC61-41A4-B27B-4ECEB473C271}" type="presOf" srcId="{882E771E-E284-40AC-A659-4332F275F389}" destId="{C2FA654B-3919-4114-B816-74C92EF8B98A}" srcOrd="0" destOrd="6" presId="urn:microsoft.com/office/officeart/2005/8/layout/vList6"/>
    <dgm:cxn modelId="{06C1C79B-0390-4A22-8F02-54BB9F590E10}" srcId="{16837F48-B34C-4EC2-88B0-BAC30C162E2D}" destId="{EEE31A05-8E15-47BF-A09F-A2600333AB9A}" srcOrd="4" destOrd="0" parTransId="{FD6F5B51-FA93-483A-845C-68C732AFA869}" sibTransId="{757B1B4D-1CEF-4C1E-BFA7-C0A913B44824}"/>
    <dgm:cxn modelId="{0C6522AD-5689-4CA5-9034-B1460607ACAC}" srcId="{16837F48-B34C-4EC2-88B0-BAC30C162E2D}" destId="{71FA8961-6295-4D14-8CA4-7C22FB13E683}" srcOrd="1" destOrd="0" parTransId="{102F2982-43E3-4282-B893-3F5BA0DD30F0}" sibTransId="{FBF4A6B1-5DA6-4231-A9A8-6AFDC50DA3D7}"/>
    <dgm:cxn modelId="{EA651CBB-8CBB-4F76-9579-249F1EE1E357}" srcId="{E73F5E13-4B3B-40A5-8EC7-2AE9771B1937}" destId="{5F363E59-D33A-4AFF-933F-4C7D45CF512D}" srcOrd="4" destOrd="0" parTransId="{6A30EEF5-FE25-442E-8DE9-00906F287489}" sibTransId="{C56540C3-69EC-4D82-B0BE-266A68FF4306}"/>
    <dgm:cxn modelId="{E2D18ECD-9F52-4714-8E35-7B6B99AB1206}" type="presOf" srcId="{EEE31A05-8E15-47BF-A09F-A2600333AB9A}" destId="{1C8D4254-1894-4D46-AB73-DD5BE94E3E6E}" srcOrd="0" destOrd="4" presId="urn:microsoft.com/office/officeart/2005/8/layout/vList6"/>
    <dgm:cxn modelId="{0BB184CF-7876-4774-B566-103ABB179593}" type="presOf" srcId="{3AA46FD4-CCA3-494A-AF53-3D62DE4CB2EB}" destId="{C2FA654B-3919-4114-B816-74C92EF8B98A}" srcOrd="0" destOrd="2" presId="urn:microsoft.com/office/officeart/2005/8/layout/vList6"/>
    <dgm:cxn modelId="{03A6E7D6-99C8-4648-85D7-9EE1802839F0}" srcId="{16837F48-B34C-4EC2-88B0-BAC30C162E2D}" destId="{D7178200-1D02-463E-99E4-7056CF0A12B1}" srcOrd="5" destOrd="0" parTransId="{1AA6D1C4-0D19-4BD8-B00B-9B18F42112D7}" sibTransId="{A4189270-EEAB-416B-8D2C-27BA916939AF}"/>
    <dgm:cxn modelId="{FA4BB1DA-5C54-4655-AA26-05073A22EC71}" type="presOf" srcId="{E73F5E13-4B3B-40A5-8EC7-2AE9771B1937}" destId="{7BB9427E-5CAD-4AFA-8917-CB22B1DBF979}" srcOrd="0" destOrd="0" presId="urn:microsoft.com/office/officeart/2005/8/layout/vList6"/>
    <dgm:cxn modelId="{AC6706E2-9DF8-4F44-95BE-F00403476A58}" srcId="{16837F48-B34C-4EC2-88B0-BAC30C162E2D}" destId="{19378451-1238-472F-9AC0-C98F7C60A112}" srcOrd="0" destOrd="0" parTransId="{8279AB8A-76D0-4275-BFFA-08F36A1532D5}" sibTransId="{2BCB1095-5BC1-4C6F-8C9B-71C7124A7CA6}"/>
    <dgm:cxn modelId="{3FA42AE3-B619-4EDD-89DD-489DE4370DFF}" type="presOf" srcId="{B6ABDF58-A632-45E8-8076-8E4084887978}" destId="{C2FA654B-3919-4114-B816-74C92EF8B98A}" srcOrd="0" destOrd="0" presId="urn:microsoft.com/office/officeart/2005/8/layout/vList6"/>
    <dgm:cxn modelId="{53F7ABE3-E92A-4D7B-824B-D746490CC37D}" srcId="{E73F5E13-4B3B-40A5-8EC7-2AE9771B1937}" destId="{B6ABDF58-A632-45E8-8076-8E4084887978}" srcOrd="0" destOrd="0" parTransId="{7C49D6AD-0C10-40DA-ACB9-ECFBAF13CF84}" sibTransId="{F0DB8C4C-6F51-4B78-9DE4-8BB27F26F047}"/>
    <dgm:cxn modelId="{4FCE08E4-B241-498B-A2E3-8BB5FFCA8C58}" srcId="{6DF4723C-4CC1-4405-A0BF-05FBEA7358AE}" destId="{E73F5E13-4B3B-40A5-8EC7-2AE9771B1937}" srcOrd="1" destOrd="0" parTransId="{9160BE96-1B0D-4A99-9B71-BCC2BDC24A7B}" sibTransId="{C89C656D-DBD5-4DCB-8F25-15DD638ECA5B}"/>
    <dgm:cxn modelId="{93AEEDF1-3317-474B-B49E-64DF2669F915}" srcId="{E73F5E13-4B3B-40A5-8EC7-2AE9771B1937}" destId="{3AA46FD4-CCA3-494A-AF53-3D62DE4CB2EB}" srcOrd="2" destOrd="0" parTransId="{93E8CD08-50BF-4CB4-98BB-38A75AA73A2C}" sibTransId="{02B7740D-E0F0-4195-A7D2-3D679D09A663}"/>
    <dgm:cxn modelId="{9CBEADF5-C074-4B8B-8BFD-3D090FE38DD5}" type="presOf" srcId="{ADB04F1B-5B23-48AE-B852-08EC05476BCF}" destId="{1C8D4254-1894-4D46-AB73-DD5BE94E3E6E}" srcOrd="0" destOrd="3" presId="urn:microsoft.com/office/officeart/2005/8/layout/vList6"/>
    <dgm:cxn modelId="{32F986A9-4DE8-4687-93EA-B56AF3630862}" type="presParOf" srcId="{465D0508-A4A5-49E8-BF00-9DD80C9BA15C}" destId="{48BF2D7E-8068-429E-8582-C94F400EE5D5}" srcOrd="0" destOrd="0" presId="urn:microsoft.com/office/officeart/2005/8/layout/vList6"/>
    <dgm:cxn modelId="{6E192273-1138-4F36-B174-2D7F58EE2F51}" type="presParOf" srcId="{48BF2D7E-8068-429E-8582-C94F400EE5D5}" destId="{374C8DE5-229E-4AEC-92C7-C07AAF5C63A3}" srcOrd="0" destOrd="0" presId="urn:microsoft.com/office/officeart/2005/8/layout/vList6"/>
    <dgm:cxn modelId="{E39DF158-40A5-485D-8046-A64F4A35979A}" type="presParOf" srcId="{48BF2D7E-8068-429E-8582-C94F400EE5D5}" destId="{1C8D4254-1894-4D46-AB73-DD5BE94E3E6E}" srcOrd="1" destOrd="0" presId="urn:microsoft.com/office/officeart/2005/8/layout/vList6"/>
    <dgm:cxn modelId="{06CF14CD-7CA6-4BD0-9AAD-C5650BF9028D}" type="presParOf" srcId="{465D0508-A4A5-49E8-BF00-9DD80C9BA15C}" destId="{40B115BF-A87F-496F-BD73-788CE2D8BC24}" srcOrd="1" destOrd="0" presId="urn:microsoft.com/office/officeart/2005/8/layout/vList6"/>
    <dgm:cxn modelId="{449004D4-3CB1-424D-B66C-BF32A4B2C670}" type="presParOf" srcId="{465D0508-A4A5-49E8-BF00-9DD80C9BA15C}" destId="{46CEAA02-068D-47ED-896C-62D06B037977}" srcOrd="2" destOrd="0" presId="urn:microsoft.com/office/officeart/2005/8/layout/vList6"/>
    <dgm:cxn modelId="{347FBF84-C6F8-436D-A127-57A38AA137E2}" type="presParOf" srcId="{46CEAA02-068D-47ED-896C-62D06B037977}" destId="{7BB9427E-5CAD-4AFA-8917-CB22B1DBF979}" srcOrd="0" destOrd="0" presId="urn:microsoft.com/office/officeart/2005/8/layout/vList6"/>
    <dgm:cxn modelId="{3BE80829-EC0B-4792-8328-AE7B27DB2D79}" type="presParOf" srcId="{46CEAA02-068D-47ED-896C-62D06B037977}" destId="{C2FA654B-3919-4114-B816-74C92EF8B98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142A456-6EB3-4C9E-817C-7B224797DE43}" type="doc">
      <dgm:prSet loTypeId="urn:microsoft.com/office/officeart/2005/8/layout/h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23D71692-D7DA-4DAA-B219-E60748F496C1}">
      <dgm:prSet phldrT="[Text]"/>
      <dgm:spPr/>
      <dgm:t>
        <a:bodyPr/>
        <a:lstStyle/>
        <a:p>
          <a:r>
            <a:rPr lang="en-IN" dirty="0"/>
            <a:t>INDIA AND THE WORLD OF PRINT</a:t>
          </a:r>
        </a:p>
      </dgm:t>
    </dgm:pt>
    <dgm:pt modelId="{97E262CC-11F1-401D-B0CC-01027E1651F7}" type="parTrans" cxnId="{2362FCF0-031E-49FE-938E-98B0C6D50DF6}">
      <dgm:prSet/>
      <dgm:spPr/>
      <dgm:t>
        <a:bodyPr/>
        <a:lstStyle/>
        <a:p>
          <a:endParaRPr lang="en-IN"/>
        </a:p>
      </dgm:t>
    </dgm:pt>
    <dgm:pt modelId="{15226185-E2E5-466D-BC39-7F9775EFA046}" type="sibTrans" cxnId="{2362FCF0-031E-49FE-938E-98B0C6D50DF6}">
      <dgm:prSet/>
      <dgm:spPr/>
      <dgm:t>
        <a:bodyPr/>
        <a:lstStyle/>
        <a:p>
          <a:endParaRPr lang="en-IN"/>
        </a:p>
      </dgm:t>
    </dgm:pt>
    <dgm:pt modelId="{6D0E78BE-0A59-4430-BB89-14FB9548D4A4}">
      <dgm:prSet phldrT="[Text]"/>
      <dgm:spPr/>
      <dgm:t>
        <a:bodyPr/>
        <a:lstStyle/>
        <a:p>
          <a:pPr algn="ctr">
            <a:buNone/>
          </a:pPr>
          <a:r>
            <a:rPr lang="en-IN" b="1" dirty="0"/>
            <a:t>MANUSCRIPTS BEFORE THE AGE OF PRINT</a:t>
          </a:r>
        </a:p>
        <a:p>
          <a:pPr algn="l">
            <a:buFont typeface="Arial" panose="020B0604020202020204" pitchFamily="34" charset="0"/>
            <a:buChar char="•"/>
          </a:pPr>
          <a:r>
            <a:rPr lang="en-IN" dirty="0"/>
            <a:t>INDIA’S OLD TRADITION OF HANDWRITTEN MANUSCRIPTS ON PALM LEAVES OR HANDMADE PAPER</a:t>
          </a:r>
        </a:p>
        <a:p>
          <a:pPr algn="l">
            <a:buFont typeface="Arial" panose="020B0604020202020204" pitchFamily="34" charset="0"/>
            <a:buChar char="•"/>
          </a:pPr>
          <a:r>
            <a:rPr lang="en-IN" dirty="0"/>
            <a:t>FRAGILE, EXPENSIVE, CAREFUL TO BE HANDED, COULD NOT BE READ EASILY</a:t>
          </a:r>
        </a:p>
        <a:p>
          <a:pPr algn="l">
            <a:buFont typeface="Arial" panose="020B0604020202020204" pitchFamily="34" charset="0"/>
            <a:buChar char="•"/>
          </a:pPr>
          <a:r>
            <a:rPr lang="en-IN" dirty="0"/>
            <a:t>ORAL LEARNING BY STUDENTS</a:t>
          </a:r>
        </a:p>
        <a:p>
          <a:pPr algn="ctr">
            <a:buNone/>
          </a:pPr>
          <a:endParaRPr lang="en-IN" dirty="0"/>
        </a:p>
      </dgm:t>
    </dgm:pt>
    <dgm:pt modelId="{76C4EBDA-6686-4082-A341-E18A7DBA8DFF}" type="parTrans" cxnId="{B1F1F392-4D89-422F-B88B-6BD04D2C7A55}">
      <dgm:prSet/>
      <dgm:spPr/>
      <dgm:t>
        <a:bodyPr/>
        <a:lstStyle/>
        <a:p>
          <a:endParaRPr lang="en-IN"/>
        </a:p>
      </dgm:t>
    </dgm:pt>
    <dgm:pt modelId="{8732068F-C4A0-4771-B751-9182BD1C0EB0}" type="sibTrans" cxnId="{B1F1F392-4D89-422F-B88B-6BD04D2C7A55}">
      <dgm:prSet/>
      <dgm:spPr/>
      <dgm:t>
        <a:bodyPr/>
        <a:lstStyle/>
        <a:p>
          <a:endParaRPr lang="en-IN"/>
        </a:p>
      </dgm:t>
    </dgm:pt>
    <dgm:pt modelId="{72EE54CC-D036-4C2A-8714-F3116FF6DD9F}">
      <dgm:prSet phldrT="[Text]"/>
      <dgm:spPr/>
      <dgm:t>
        <a:bodyPr/>
        <a:lstStyle/>
        <a:p>
          <a:pPr algn="ctr"/>
          <a:r>
            <a:rPr lang="en-IN" b="1" dirty="0"/>
            <a:t>PRINT COMES TO INDIA</a:t>
          </a:r>
        </a:p>
        <a:p>
          <a:pPr algn="l"/>
          <a:r>
            <a:rPr lang="en-IN" dirty="0"/>
            <a:t>PORTUGUESE BROUGHT PRINT TO GOA</a:t>
          </a:r>
        </a:p>
        <a:p>
          <a:pPr algn="l"/>
          <a:r>
            <a:rPr lang="en-IN" dirty="0"/>
            <a:t>BOOKS PRINTED BY JESUIT PRIESTS IN VERNACULAR LANGUAGES</a:t>
          </a:r>
        </a:p>
        <a:p>
          <a:pPr algn="l"/>
          <a:r>
            <a:rPr lang="en-IN" dirty="0"/>
            <a:t>E.I.C IMPORTED PRESS DURING 1650’S</a:t>
          </a:r>
        </a:p>
        <a:p>
          <a:pPr algn="l"/>
          <a:r>
            <a:rPr lang="en-IN" dirty="0"/>
            <a:t>ENGLISH PRINTING BEGAN IN INDIA</a:t>
          </a:r>
        </a:p>
        <a:p>
          <a:pPr algn="l"/>
          <a:r>
            <a:rPr lang="en-IN" dirty="0"/>
            <a:t>JAMES AUGUSTUS HICKERY EDITED BENGAL GAZETTE BROUGHT OUT BY GANGADHAR BHATTACHARYA</a:t>
          </a:r>
        </a:p>
      </dgm:t>
    </dgm:pt>
    <dgm:pt modelId="{A74F0832-7FEA-4C6A-A087-AB0C604337DB}" type="parTrans" cxnId="{C4690911-BBB9-4ED6-9DD7-BA5B44D302AC}">
      <dgm:prSet/>
      <dgm:spPr/>
      <dgm:t>
        <a:bodyPr/>
        <a:lstStyle/>
        <a:p>
          <a:endParaRPr lang="en-IN"/>
        </a:p>
      </dgm:t>
    </dgm:pt>
    <dgm:pt modelId="{884D9BF0-A83D-49AE-A5E3-BAD8D516DD0F}" type="sibTrans" cxnId="{C4690911-BBB9-4ED6-9DD7-BA5B44D302AC}">
      <dgm:prSet/>
      <dgm:spPr/>
      <dgm:t>
        <a:bodyPr/>
        <a:lstStyle/>
        <a:p>
          <a:endParaRPr lang="en-IN"/>
        </a:p>
      </dgm:t>
    </dgm:pt>
    <dgm:pt modelId="{5834DD7C-6DD6-4BE9-A2BD-8810ABB5DD2C}" type="pres">
      <dgm:prSet presAssocID="{2142A456-6EB3-4C9E-817C-7B224797DE43}" presName="composite" presStyleCnt="0">
        <dgm:presLayoutVars>
          <dgm:chMax val="1"/>
          <dgm:dir/>
          <dgm:resizeHandles val="exact"/>
        </dgm:presLayoutVars>
      </dgm:prSet>
      <dgm:spPr/>
    </dgm:pt>
    <dgm:pt modelId="{688BE668-B826-4F62-8637-D786D29F6FC2}" type="pres">
      <dgm:prSet presAssocID="{23D71692-D7DA-4DAA-B219-E60748F496C1}" presName="roof" presStyleLbl="dkBgShp" presStyleIdx="0" presStyleCnt="2"/>
      <dgm:spPr/>
    </dgm:pt>
    <dgm:pt modelId="{47030B4A-C18E-46EC-89E1-DCF922C6BE70}" type="pres">
      <dgm:prSet presAssocID="{23D71692-D7DA-4DAA-B219-E60748F496C1}" presName="pillars" presStyleCnt="0"/>
      <dgm:spPr/>
    </dgm:pt>
    <dgm:pt modelId="{CFB085BA-CFC5-4C9A-9690-DE51652D2578}" type="pres">
      <dgm:prSet presAssocID="{23D71692-D7DA-4DAA-B219-E60748F496C1}" presName="pillar1" presStyleLbl="node1" presStyleIdx="0" presStyleCnt="2">
        <dgm:presLayoutVars>
          <dgm:bulletEnabled val="1"/>
        </dgm:presLayoutVars>
      </dgm:prSet>
      <dgm:spPr/>
    </dgm:pt>
    <dgm:pt modelId="{170B39AF-D028-4F12-B297-808D3358C488}" type="pres">
      <dgm:prSet presAssocID="{72EE54CC-D036-4C2A-8714-F3116FF6DD9F}" presName="pillarX" presStyleLbl="node1" presStyleIdx="1" presStyleCnt="2" custScaleX="100939">
        <dgm:presLayoutVars>
          <dgm:bulletEnabled val="1"/>
        </dgm:presLayoutVars>
      </dgm:prSet>
      <dgm:spPr/>
    </dgm:pt>
    <dgm:pt modelId="{8D799CF9-53B5-491A-9195-77B5320C4ACA}" type="pres">
      <dgm:prSet presAssocID="{23D71692-D7DA-4DAA-B219-E60748F496C1}" presName="base" presStyleLbl="dkBgShp" presStyleIdx="1" presStyleCnt="2"/>
      <dgm:spPr/>
    </dgm:pt>
  </dgm:ptLst>
  <dgm:cxnLst>
    <dgm:cxn modelId="{C4690911-BBB9-4ED6-9DD7-BA5B44D302AC}" srcId="{23D71692-D7DA-4DAA-B219-E60748F496C1}" destId="{72EE54CC-D036-4C2A-8714-F3116FF6DD9F}" srcOrd="1" destOrd="0" parTransId="{A74F0832-7FEA-4C6A-A087-AB0C604337DB}" sibTransId="{884D9BF0-A83D-49AE-A5E3-BAD8D516DD0F}"/>
    <dgm:cxn modelId="{413EC01E-C3AA-4D53-AC79-2EB35FAAD737}" type="presOf" srcId="{72EE54CC-D036-4C2A-8714-F3116FF6DD9F}" destId="{170B39AF-D028-4F12-B297-808D3358C488}" srcOrd="0" destOrd="0" presId="urn:microsoft.com/office/officeart/2005/8/layout/hList3"/>
    <dgm:cxn modelId="{B1F1F392-4D89-422F-B88B-6BD04D2C7A55}" srcId="{23D71692-D7DA-4DAA-B219-E60748F496C1}" destId="{6D0E78BE-0A59-4430-BB89-14FB9548D4A4}" srcOrd="0" destOrd="0" parTransId="{76C4EBDA-6686-4082-A341-E18A7DBA8DFF}" sibTransId="{8732068F-C4A0-4771-B751-9182BD1C0EB0}"/>
    <dgm:cxn modelId="{E5B5D4CD-4A1E-4A61-9655-FD88DA603234}" type="presOf" srcId="{23D71692-D7DA-4DAA-B219-E60748F496C1}" destId="{688BE668-B826-4F62-8637-D786D29F6FC2}" srcOrd="0" destOrd="0" presId="urn:microsoft.com/office/officeart/2005/8/layout/hList3"/>
    <dgm:cxn modelId="{2362FCF0-031E-49FE-938E-98B0C6D50DF6}" srcId="{2142A456-6EB3-4C9E-817C-7B224797DE43}" destId="{23D71692-D7DA-4DAA-B219-E60748F496C1}" srcOrd="0" destOrd="0" parTransId="{97E262CC-11F1-401D-B0CC-01027E1651F7}" sibTransId="{15226185-E2E5-466D-BC39-7F9775EFA046}"/>
    <dgm:cxn modelId="{341337F8-E208-4DEB-B032-33788A2AB3FE}" type="presOf" srcId="{6D0E78BE-0A59-4430-BB89-14FB9548D4A4}" destId="{CFB085BA-CFC5-4C9A-9690-DE51652D2578}" srcOrd="0" destOrd="0" presId="urn:microsoft.com/office/officeart/2005/8/layout/hList3"/>
    <dgm:cxn modelId="{12F58CFC-C7D2-4246-B176-292C980439A5}" type="presOf" srcId="{2142A456-6EB3-4C9E-817C-7B224797DE43}" destId="{5834DD7C-6DD6-4BE9-A2BD-8810ABB5DD2C}" srcOrd="0" destOrd="0" presId="urn:microsoft.com/office/officeart/2005/8/layout/hList3"/>
    <dgm:cxn modelId="{3787F893-3EBF-4DD5-A4FF-9A6E755A9378}" type="presParOf" srcId="{5834DD7C-6DD6-4BE9-A2BD-8810ABB5DD2C}" destId="{688BE668-B826-4F62-8637-D786D29F6FC2}" srcOrd="0" destOrd="0" presId="urn:microsoft.com/office/officeart/2005/8/layout/hList3"/>
    <dgm:cxn modelId="{D29FCAE8-0B67-4E67-94CE-66821E387D59}" type="presParOf" srcId="{5834DD7C-6DD6-4BE9-A2BD-8810ABB5DD2C}" destId="{47030B4A-C18E-46EC-89E1-DCF922C6BE70}" srcOrd="1" destOrd="0" presId="urn:microsoft.com/office/officeart/2005/8/layout/hList3"/>
    <dgm:cxn modelId="{9E3BC850-07BF-461C-854A-DC82FC4B9498}" type="presParOf" srcId="{47030B4A-C18E-46EC-89E1-DCF922C6BE70}" destId="{CFB085BA-CFC5-4C9A-9690-DE51652D2578}" srcOrd="0" destOrd="0" presId="urn:microsoft.com/office/officeart/2005/8/layout/hList3"/>
    <dgm:cxn modelId="{C4D66E61-6207-48B3-B9E0-983422E72F17}" type="presParOf" srcId="{47030B4A-C18E-46EC-89E1-DCF922C6BE70}" destId="{170B39AF-D028-4F12-B297-808D3358C488}" srcOrd="1" destOrd="0" presId="urn:microsoft.com/office/officeart/2005/8/layout/hList3"/>
    <dgm:cxn modelId="{23568349-00B0-4B9A-8CFD-02934C2DF3A4}" type="presParOf" srcId="{5834DD7C-6DD6-4BE9-A2BD-8810ABB5DD2C}" destId="{8D799CF9-53B5-491A-9195-77B5320C4AC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449F29-4107-4214-B7F7-BA08C070E717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33B9C74-6436-4A7C-8222-1E70344F2EEC}">
      <dgm:prSet phldrT="[Text]"/>
      <dgm:spPr/>
      <dgm:t>
        <a:bodyPr/>
        <a:lstStyle/>
        <a:p>
          <a:r>
            <a:rPr lang="en-IN" dirty="0"/>
            <a:t>SOCIAL REFORMS</a:t>
          </a:r>
        </a:p>
      </dgm:t>
    </dgm:pt>
    <dgm:pt modelId="{0735F268-9239-4523-9A2C-BED3D0D89EAA}" type="parTrans" cxnId="{594B69A7-091D-48FD-85F2-AD40775D27D5}">
      <dgm:prSet/>
      <dgm:spPr/>
      <dgm:t>
        <a:bodyPr/>
        <a:lstStyle/>
        <a:p>
          <a:endParaRPr lang="en-IN"/>
        </a:p>
      </dgm:t>
    </dgm:pt>
    <dgm:pt modelId="{4225F40D-507A-4003-A166-DABA09FED86C}" type="sibTrans" cxnId="{594B69A7-091D-48FD-85F2-AD40775D27D5}">
      <dgm:prSet/>
      <dgm:spPr/>
      <dgm:t>
        <a:bodyPr/>
        <a:lstStyle/>
        <a:p>
          <a:endParaRPr lang="en-IN"/>
        </a:p>
      </dgm:t>
    </dgm:pt>
    <dgm:pt modelId="{8ECFA439-9A6F-452C-9163-949F04B2BE05}">
      <dgm:prSet phldrT="[Text]"/>
      <dgm:spPr/>
      <dgm:t>
        <a:bodyPr/>
        <a:lstStyle/>
        <a:p>
          <a:r>
            <a:rPr lang="en-IN" dirty="0"/>
            <a:t>DEBATES AND CONFRONTATIONS AROUND RELIGIOUS DEBATES</a:t>
          </a:r>
        </a:p>
      </dgm:t>
    </dgm:pt>
    <dgm:pt modelId="{FD0DC5ED-4C4E-4B98-836F-8F634C50CFCB}" type="parTrans" cxnId="{648A4512-0D8C-4440-BC21-D092C644A9F1}">
      <dgm:prSet/>
      <dgm:spPr/>
      <dgm:t>
        <a:bodyPr/>
        <a:lstStyle/>
        <a:p>
          <a:endParaRPr lang="en-IN"/>
        </a:p>
      </dgm:t>
    </dgm:pt>
    <dgm:pt modelId="{AA37AB55-48D9-43A5-B814-45AC523DF96A}" type="sibTrans" cxnId="{648A4512-0D8C-4440-BC21-D092C644A9F1}">
      <dgm:prSet/>
      <dgm:spPr/>
      <dgm:t>
        <a:bodyPr/>
        <a:lstStyle/>
        <a:p>
          <a:endParaRPr lang="en-IN"/>
        </a:p>
      </dgm:t>
    </dgm:pt>
    <dgm:pt modelId="{6A406E7E-C215-49E2-A71C-D808604ADC27}">
      <dgm:prSet phldrT="[Text]"/>
      <dgm:spPr/>
      <dgm:t>
        <a:bodyPr/>
        <a:lstStyle/>
        <a:p>
          <a:r>
            <a:rPr lang="en-IN" dirty="0"/>
            <a:t>FEAR AMONG MUSLIMS</a:t>
          </a:r>
        </a:p>
      </dgm:t>
    </dgm:pt>
    <dgm:pt modelId="{A6F7B895-323A-4CBE-A80B-5DA36BF35200}" type="parTrans" cxnId="{238E0F9A-5560-4DA5-90C0-EF37F5151DBB}">
      <dgm:prSet/>
      <dgm:spPr/>
      <dgm:t>
        <a:bodyPr/>
        <a:lstStyle/>
        <a:p>
          <a:endParaRPr lang="en-IN"/>
        </a:p>
      </dgm:t>
    </dgm:pt>
    <dgm:pt modelId="{DA3A969D-A222-491E-8F51-A0D617667CEA}" type="sibTrans" cxnId="{238E0F9A-5560-4DA5-90C0-EF37F5151DBB}">
      <dgm:prSet/>
      <dgm:spPr/>
      <dgm:t>
        <a:bodyPr/>
        <a:lstStyle/>
        <a:p>
          <a:endParaRPr lang="en-IN"/>
        </a:p>
      </dgm:t>
    </dgm:pt>
    <dgm:pt modelId="{71B62896-6B51-41BF-AA43-1FF35AC72F90}">
      <dgm:prSet phldrT="[Text]"/>
      <dgm:spPr/>
      <dgm:t>
        <a:bodyPr/>
        <a:lstStyle/>
        <a:p>
          <a:r>
            <a:rPr lang="en-IN" dirty="0"/>
            <a:t>COLLAPSE OF MUSLIM DYNASTIES MADE ULAMAS ANXIOUS</a:t>
          </a:r>
        </a:p>
      </dgm:t>
    </dgm:pt>
    <dgm:pt modelId="{8805B469-7ECF-49E3-A2F8-3A581FD6861E}" type="parTrans" cxnId="{DE56C422-1557-4030-BE0E-363380FFBDBE}">
      <dgm:prSet/>
      <dgm:spPr/>
      <dgm:t>
        <a:bodyPr/>
        <a:lstStyle/>
        <a:p>
          <a:endParaRPr lang="en-IN"/>
        </a:p>
      </dgm:t>
    </dgm:pt>
    <dgm:pt modelId="{C453BACE-EB5F-4F18-9CB7-39820B6BB5D7}" type="sibTrans" cxnId="{DE56C422-1557-4030-BE0E-363380FFBDBE}">
      <dgm:prSet/>
      <dgm:spPr/>
      <dgm:t>
        <a:bodyPr/>
        <a:lstStyle/>
        <a:p>
          <a:endParaRPr lang="en-IN"/>
        </a:p>
      </dgm:t>
    </dgm:pt>
    <dgm:pt modelId="{42FCBE4A-90B2-4A3E-A3F2-090655C40F85}">
      <dgm:prSet phldrT="[Text]"/>
      <dgm:spPr/>
      <dgm:t>
        <a:bodyPr/>
        <a:lstStyle/>
        <a:p>
          <a:r>
            <a:rPr lang="en-IN" dirty="0"/>
            <a:t>PRINT AND HINDUS</a:t>
          </a:r>
        </a:p>
      </dgm:t>
    </dgm:pt>
    <dgm:pt modelId="{981A8ABF-6586-4871-A078-01877147C617}" type="parTrans" cxnId="{09A50E87-6F8A-4EC8-89F1-3A283695F204}">
      <dgm:prSet/>
      <dgm:spPr/>
      <dgm:t>
        <a:bodyPr/>
        <a:lstStyle/>
        <a:p>
          <a:endParaRPr lang="en-IN"/>
        </a:p>
      </dgm:t>
    </dgm:pt>
    <dgm:pt modelId="{3F7BFD5E-6DC8-42C8-A514-75C8E750EA91}" type="sibTrans" cxnId="{09A50E87-6F8A-4EC8-89F1-3A283695F204}">
      <dgm:prSet/>
      <dgm:spPr/>
      <dgm:t>
        <a:bodyPr/>
        <a:lstStyle/>
        <a:p>
          <a:endParaRPr lang="en-IN"/>
        </a:p>
      </dgm:t>
    </dgm:pt>
    <dgm:pt modelId="{1A90CACF-DD0B-4806-9601-37A6791514F5}">
      <dgm:prSet phldrT="[Text]"/>
      <dgm:spPr/>
      <dgm:t>
        <a:bodyPr/>
        <a:lstStyle/>
        <a:p>
          <a:r>
            <a:rPr lang="en-IN" dirty="0"/>
            <a:t>PRINT ENCOURAGED RELIGION AND VERNACULAR LANGUAGES</a:t>
          </a:r>
        </a:p>
      </dgm:t>
    </dgm:pt>
    <dgm:pt modelId="{5C16A5DF-4F91-41BC-81CE-404915251E6D}" type="parTrans" cxnId="{81F9BB8A-8866-47B3-811E-F3294504708C}">
      <dgm:prSet/>
      <dgm:spPr/>
      <dgm:t>
        <a:bodyPr/>
        <a:lstStyle/>
        <a:p>
          <a:endParaRPr lang="en-IN"/>
        </a:p>
      </dgm:t>
    </dgm:pt>
    <dgm:pt modelId="{66294071-82D3-4AB6-851E-A87E71E832E2}" type="sibTrans" cxnId="{81F9BB8A-8866-47B3-811E-F3294504708C}">
      <dgm:prSet/>
      <dgm:spPr/>
      <dgm:t>
        <a:bodyPr/>
        <a:lstStyle/>
        <a:p>
          <a:endParaRPr lang="en-IN"/>
        </a:p>
      </dgm:t>
    </dgm:pt>
    <dgm:pt modelId="{118229F0-DA9E-4737-8AA8-485ABDB95989}">
      <dgm:prSet phldrT="[Text]"/>
      <dgm:spPr/>
      <dgm:t>
        <a:bodyPr/>
        <a:lstStyle/>
        <a:p>
          <a:r>
            <a:rPr lang="en-IN" dirty="0"/>
            <a:t>EMERGENCE OF NEW CLASS</a:t>
          </a:r>
        </a:p>
      </dgm:t>
    </dgm:pt>
    <dgm:pt modelId="{ACD545E1-F3E1-4178-85A9-DC7BFDDBAC32}" type="parTrans" cxnId="{8A04B797-D8D7-490D-94E3-997314B33D06}">
      <dgm:prSet/>
      <dgm:spPr/>
      <dgm:t>
        <a:bodyPr/>
        <a:lstStyle/>
        <a:p>
          <a:endParaRPr lang="en-IN"/>
        </a:p>
      </dgm:t>
    </dgm:pt>
    <dgm:pt modelId="{2BD64431-488B-4A93-A1E3-F0F044102246}" type="sibTrans" cxnId="{8A04B797-D8D7-490D-94E3-997314B33D06}">
      <dgm:prSet/>
      <dgm:spPr/>
      <dgm:t>
        <a:bodyPr/>
        <a:lstStyle/>
        <a:p>
          <a:endParaRPr lang="en-IN"/>
        </a:p>
      </dgm:t>
    </dgm:pt>
    <dgm:pt modelId="{E12C1753-3944-47C0-B2D3-D4D54B8F1EFF}">
      <dgm:prSet phldrT="[Text]"/>
      <dgm:spPr/>
      <dgm:t>
        <a:bodyPr/>
        <a:lstStyle/>
        <a:p>
          <a:r>
            <a:rPr lang="en-IN" dirty="0"/>
            <a:t>INTENSE CONTROVERSIES BETWEEN SOCIAL AND RELIGIOUS REFORMERS AND HINDU ORTHODOXY</a:t>
          </a:r>
        </a:p>
      </dgm:t>
    </dgm:pt>
    <dgm:pt modelId="{AD8BA520-2B64-4727-810E-7606A592C563}" type="parTrans" cxnId="{21E66007-ED7E-4BF6-ACDE-C789FA7773D4}">
      <dgm:prSet/>
      <dgm:spPr/>
      <dgm:t>
        <a:bodyPr/>
        <a:lstStyle/>
        <a:p>
          <a:endParaRPr lang="en-IN"/>
        </a:p>
      </dgm:t>
    </dgm:pt>
    <dgm:pt modelId="{DA010B74-3D78-4233-A5DF-66A769CA3B64}" type="sibTrans" cxnId="{21E66007-ED7E-4BF6-ACDE-C789FA7773D4}">
      <dgm:prSet/>
      <dgm:spPr/>
      <dgm:t>
        <a:bodyPr/>
        <a:lstStyle/>
        <a:p>
          <a:endParaRPr lang="en-IN"/>
        </a:p>
      </dgm:t>
    </dgm:pt>
    <dgm:pt modelId="{864A313D-26E5-42FF-A73E-B78FE40D80DF}">
      <dgm:prSet phldrT="[Text]"/>
      <dgm:spPr/>
      <dgm:t>
        <a:bodyPr/>
        <a:lstStyle/>
        <a:p>
          <a:r>
            <a:rPr lang="en-IN" dirty="0"/>
            <a:t>COUNTER PUBLICATIONS TO PROVE THEIR POINTS</a:t>
          </a:r>
        </a:p>
      </dgm:t>
    </dgm:pt>
    <dgm:pt modelId="{6C4A77FE-7446-423C-BD34-4D10679DCFB4}" type="parTrans" cxnId="{E08FF4E5-C1F5-4AC8-AFB8-A44DFCE8FBD6}">
      <dgm:prSet/>
      <dgm:spPr/>
      <dgm:t>
        <a:bodyPr/>
        <a:lstStyle/>
        <a:p>
          <a:endParaRPr lang="en-IN"/>
        </a:p>
      </dgm:t>
    </dgm:pt>
    <dgm:pt modelId="{B8D798E2-90C9-4A96-8FC7-9CA48363E9CB}" type="sibTrans" cxnId="{E08FF4E5-C1F5-4AC8-AFB8-A44DFCE8FBD6}">
      <dgm:prSet/>
      <dgm:spPr/>
      <dgm:t>
        <a:bodyPr/>
        <a:lstStyle/>
        <a:p>
          <a:endParaRPr lang="en-IN"/>
        </a:p>
      </dgm:t>
    </dgm:pt>
    <dgm:pt modelId="{22D7B75E-22F2-4B1C-A22C-11223AFAF4F4}">
      <dgm:prSet phldrT="[Text]"/>
      <dgm:spPr/>
      <dgm:t>
        <a:bodyPr/>
        <a:lstStyle/>
        <a:p>
          <a:r>
            <a:rPr lang="en-IN" dirty="0"/>
            <a:t>THEY FEARED CONVERSION AND CHANGE IN MUSLIMS PERSONAL LAW</a:t>
          </a:r>
        </a:p>
      </dgm:t>
    </dgm:pt>
    <dgm:pt modelId="{2175465C-5CD5-4544-ACCD-FFB046E253EF}" type="parTrans" cxnId="{3CF9FC40-E3E9-4D3E-A263-1A63F041D2FD}">
      <dgm:prSet/>
      <dgm:spPr/>
      <dgm:t>
        <a:bodyPr/>
        <a:lstStyle/>
        <a:p>
          <a:endParaRPr lang="en-IN"/>
        </a:p>
      </dgm:t>
    </dgm:pt>
    <dgm:pt modelId="{DE37AD45-2D2F-4F59-B30E-85067449CFDC}" type="sibTrans" cxnId="{3CF9FC40-E3E9-4D3E-A263-1A63F041D2FD}">
      <dgm:prSet/>
      <dgm:spPr/>
      <dgm:t>
        <a:bodyPr/>
        <a:lstStyle/>
        <a:p>
          <a:endParaRPr lang="en-IN"/>
        </a:p>
      </dgm:t>
    </dgm:pt>
    <dgm:pt modelId="{A97A0710-8F09-494F-8E13-E48214D099B2}">
      <dgm:prSet phldrT="[Text]"/>
      <dgm:spPr/>
      <dgm:t>
        <a:bodyPr/>
        <a:lstStyle/>
        <a:p>
          <a:r>
            <a:rPr lang="en-IN" dirty="0"/>
            <a:t>BEGAN URDU TRANSLATION OF HOLY SCRIPTURES, PUBLISHED FATWAS CAUTIONING MUSLIMS ABOUT THEIR CONDUCT</a:t>
          </a:r>
        </a:p>
      </dgm:t>
    </dgm:pt>
    <dgm:pt modelId="{37002CBF-6003-4BA3-AFB0-5F37F9DD1CD1}" type="parTrans" cxnId="{6CB676A8-6902-4471-8705-61D3132E259B}">
      <dgm:prSet/>
      <dgm:spPr/>
      <dgm:t>
        <a:bodyPr/>
        <a:lstStyle/>
        <a:p>
          <a:endParaRPr lang="en-IN"/>
        </a:p>
      </dgm:t>
    </dgm:pt>
    <dgm:pt modelId="{E0B49AD9-7925-4E94-9645-08AA591CB893}" type="sibTrans" cxnId="{6CB676A8-6902-4471-8705-61D3132E259B}">
      <dgm:prSet/>
      <dgm:spPr/>
      <dgm:t>
        <a:bodyPr/>
        <a:lstStyle/>
        <a:p>
          <a:endParaRPr lang="en-IN"/>
        </a:p>
      </dgm:t>
    </dgm:pt>
    <dgm:pt modelId="{4040C7DE-0254-4C5B-9057-D42A28F90AED}">
      <dgm:prSet phldrT="[Text]"/>
      <dgm:spPr/>
      <dgm:t>
        <a:bodyPr/>
        <a:lstStyle/>
        <a:p>
          <a:r>
            <a:rPr lang="en-IN" dirty="0"/>
            <a:t>FIRST PRINTED EDITION OF TUSLIDAS’S RAMCHARITMANAS</a:t>
          </a:r>
        </a:p>
      </dgm:t>
    </dgm:pt>
    <dgm:pt modelId="{D3508064-ABF1-459D-B4B8-E1ACE93FF2F3}" type="parTrans" cxnId="{052A3AE6-9C4A-4E1A-AE2D-C9ED41882A6F}">
      <dgm:prSet/>
      <dgm:spPr/>
      <dgm:t>
        <a:bodyPr/>
        <a:lstStyle/>
        <a:p>
          <a:endParaRPr lang="en-IN"/>
        </a:p>
      </dgm:t>
    </dgm:pt>
    <dgm:pt modelId="{17AF878C-71DC-43AD-A47B-B07B8109036F}" type="sibTrans" cxnId="{052A3AE6-9C4A-4E1A-AE2D-C9ED41882A6F}">
      <dgm:prSet/>
      <dgm:spPr/>
      <dgm:t>
        <a:bodyPr/>
        <a:lstStyle/>
        <a:p>
          <a:endParaRPr lang="en-IN"/>
        </a:p>
      </dgm:t>
    </dgm:pt>
    <dgm:pt modelId="{DC921FC0-5E07-4277-BD79-37F454D8FA6F}">
      <dgm:prSet phldrT="[Text]"/>
      <dgm:spPr/>
      <dgm:t>
        <a:bodyPr/>
        <a:lstStyle/>
        <a:p>
          <a:r>
            <a:rPr lang="en-IN" dirty="0"/>
            <a:t>CHEAP LITHOGRAPHIC EDITIONS FLOODED THE MARKETS</a:t>
          </a:r>
        </a:p>
      </dgm:t>
    </dgm:pt>
    <dgm:pt modelId="{DA27A17E-BFE0-4DDE-9CF4-9D90EB5474AE}" type="parTrans" cxnId="{DAC6A50F-37EF-4D75-9ACD-39A7E0A201E9}">
      <dgm:prSet/>
      <dgm:spPr/>
      <dgm:t>
        <a:bodyPr/>
        <a:lstStyle/>
        <a:p>
          <a:endParaRPr lang="en-IN"/>
        </a:p>
      </dgm:t>
    </dgm:pt>
    <dgm:pt modelId="{DFFBC4E2-D97D-478B-BDAE-E1781DE0E13D}" type="sibTrans" cxnId="{DAC6A50F-37EF-4D75-9ACD-39A7E0A201E9}">
      <dgm:prSet/>
      <dgm:spPr/>
      <dgm:t>
        <a:bodyPr/>
        <a:lstStyle/>
        <a:p>
          <a:endParaRPr lang="en-IN"/>
        </a:p>
      </dgm:t>
    </dgm:pt>
    <dgm:pt modelId="{C02CF284-A367-4936-ADD8-80D0691BE683}">
      <dgm:prSet phldrT="[Text]"/>
      <dgm:spPr/>
      <dgm:t>
        <a:bodyPr/>
        <a:lstStyle/>
        <a:p>
          <a:r>
            <a:rPr lang="en-IN" dirty="0"/>
            <a:t>RELIGIOUS TEXTS WERE WIDELY READ, DISCUSSED AND DEBATED</a:t>
          </a:r>
        </a:p>
      </dgm:t>
    </dgm:pt>
    <dgm:pt modelId="{E64617E3-9232-4DBE-8496-D102EDF51FC0}" type="parTrans" cxnId="{7AACB37F-F0F5-41BE-A6C7-CA4C74A9B47B}">
      <dgm:prSet/>
      <dgm:spPr/>
      <dgm:t>
        <a:bodyPr/>
        <a:lstStyle/>
        <a:p>
          <a:endParaRPr lang="en-IN"/>
        </a:p>
      </dgm:t>
    </dgm:pt>
    <dgm:pt modelId="{253A8E36-6ABE-471D-B915-189FA1EF3720}" type="sibTrans" cxnId="{7AACB37F-F0F5-41BE-A6C7-CA4C74A9B47B}">
      <dgm:prSet/>
      <dgm:spPr/>
      <dgm:t>
        <a:bodyPr/>
        <a:lstStyle/>
        <a:p>
          <a:endParaRPr lang="en-IN"/>
        </a:p>
      </dgm:t>
    </dgm:pt>
    <dgm:pt modelId="{FDD102B2-A98E-4020-B97B-C234E2CEE48F}">
      <dgm:prSet phldrT="[Text]"/>
      <dgm:spPr/>
      <dgm:t>
        <a:bodyPr/>
        <a:lstStyle/>
        <a:p>
          <a:r>
            <a:rPr lang="en-IN" dirty="0"/>
            <a:t>CREATION OF PAN-INDIA IDENTITY</a:t>
          </a:r>
        </a:p>
      </dgm:t>
    </dgm:pt>
    <dgm:pt modelId="{0300CAFF-FC7A-425B-95C2-557DD938B19C}" type="parTrans" cxnId="{4A136CD5-AA36-4CC0-BBA9-4BB24D8C7590}">
      <dgm:prSet/>
      <dgm:spPr/>
      <dgm:t>
        <a:bodyPr/>
        <a:lstStyle/>
        <a:p>
          <a:endParaRPr lang="en-IN"/>
        </a:p>
      </dgm:t>
    </dgm:pt>
    <dgm:pt modelId="{D89AE520-00AF-4B9D-89A4-32F4532A1E7E}" type="sibTrans" cxnId="{4A136CD5-AA36-4CC0-BBA9-4BB24D8C7590}">
      <dgm:prSet/>
      <dgm:spPr/>
      <dgm:t>
        <a:bodyPr/>
        <a:lstStyle/>
        <a:p>
          <a:endParaRPr lang="en-IN"/>
        </a:p>
      </dgm:t>
    </dgm:pt>
    <dgm:pt modelId="{98475FC8-DB5E-4123-9930-BDBD351CCA3F}" type="pres">
      <dgm:prSet presAssocID="{70449F29-4107-4214-B7F7-BA08C070E717}" presName="Name0" presStyleCnt="0">
        <dgm:presLayoutVars>
          <dgm:dir/>
          <dgm:animLvl val="lvl"/>
          <dgm:resizeHandles val="exact"/>
        </dgm:presLayoutVars>
      </dgm:prSet>
      <dgm:spPr/>
    </dgm:pt>
    <dgm:pt modelId="{6C43A874-E226-436F-9D2A-5058853B87AA}" type="pres">
      <dgm:prSet presAssocID="{033B9C74-6436-4A7C-8222-1E70344F2EEC}" presName="composite" presStyleCnt="0"/>
      <dgm:spPr/>
    </dgm:pt>
    <dgm:pt modelId="{401E692B-392F-44B7-A95E-17B4E0F750F1}" type="pres">
      <dgm:prSet presAssocID="{033B9C74-6436-4A7C-8222-1E70344F2EE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EB6A84D-9144-4D95-B091-F3C555F35402}" type="pres">
      <dgm:prSet presAssocID="{033B9C74-6436-4A7C-8222-1E70344F2EEC}" presName="desTx" presStyleLbl="alignAccFollowNode1" presStyleIdx="0" presStyleCnt="3">
        <dgm:presLayoutVars>
          <dgm:bulletEnabled val="1"/>
        </dgm:presLayoutVars>
      </dgm:prSet>
      <dgm:spPr/>
    </dgm:pt>
    <dgm:pt modelId="{8672CE08-4CF1-486F-A9A4-D65F12A55045}" type="pres">
      <dgm:prSet presAssocID="{4225F40D-507A-4003-A166-DABA09FED86C}" presName="space" presStyleCnt="0"/>
      <dgm:spPr/>
    </dgm:pt>
    <dgm:pt modelId="{CC8311D4-7178-4275-A79B-3121BA110EEB}" type="pres">
      <dgm:prSet presAssocID="{6A406E7E-C215-49E2-A71C-D808604ADC27}" presName="composite" presStyleCnt="0"/>
      <dgm:spPr/>
    </dgm:pt>
    <dgm:pt modelId="{10BA36BE-6455-4287-AA08-BE984C6D219C}" type="pres">
      <dgm:prSet presAssocID="{6A406E7E-C215-49E2-A71C-D808604ADC2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4B338E6-9053-48A4-AB78-2F84DAC57646}" type="pres">
      <dgm:prSet presAssocID="{6A406E7E-C215-49E2-A71C-D808604ADC27}" presName="desTx" presStyleLbl="alignAccFollowNode1" presStyleIdx="1" presStyleCnt="3">
        <dgm:presLayoutVars>
          <dgm:bulletEnabled val="1"/>
        </dgm:presLayoutVars>
      </dgm:prSet>
      <dgm:spPr/>
    </dgm:pt>
    <dgm:pt modelId="{65E391B5-DBC5-4D61-8E89-4D19E4D5CC1E}" type="pres">
      <dgm:prSet presAssocID="{DA3A969D-A222-491E-8F51-A0D617667CEA}" presName="space" presStyleCnt="0"/>
      <dgm:spPr/>
    </dgm:pt>
    <dgm:pt modelId="{7D3A6FF6-E76C-43BA-AC03-88BCD1CCF4FF}" type="pres">
      <dgm:prSet presAssocID="{42FCBE4A-90B2-4A3E-A3F2-090655C40F85}" presName="composite" presStyleCnt="0"/>
      <dgm:spPr/>
    </dgm:pt>
    <dgm:pt modelId="{49DDED56-2B18-424D-B01A-A215997C0AEF}" type="pres">
      <dgm:prSet presAssocID="{42FCBE4A-90B2-4A3E-A3F2-090655C40F8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7A486E5-3DE1-4F2D-A5C1-956BC010F23B}" type="pres">
      <dgm:prSet presAssocID="{42FCBE4A-90B2-4A3E-A3F2-090655C40F8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1E66007-ED7E-4BF6-ACDE-C789FA7773D4}" srcId="{033B9C74-6436-4A7C-8222-1E70344F2EEC}" destId="{E12C1753-3944-47C0-B2D3-D4D54B8F1EFF}" srcOrd="2" destOrd="0" parTransId="{AD8BA520-2B64-4727-810E-7606A592C563}" sibTransId="{DA010B74-3D78-4233-A5DF-66A769CA3B64}"/>
    <dgm:cxn modelId="{DAC6A50F-37EF-4D75-9ACD-39A7E0A201E9}" srcId="{42FCBE4A-90B2-4A3E-A3F2-090655C40F85}" destId="{DC921FC0-5E07-4277-BD79-37F454D8FA6F}" srcOrd="2" destOrd="0" parTransId="{DA27A17E-BFE0-4DDE-9CF4-9D90EB5474AE}" sibTransId="{DFFBC4E2-D97D-478B-BDAE-E1781DE0E13D}"/>
    <dgm:cxn modelId="{648A4512-0D8C-4440-BC21-D092C644A9F1}" srcId="{033B9C74-6436-4A7C-8222-1E70344F2EEC}" destId="{8ECFA439-9A6F-452C-9163-949F04B2BE05}" srcOrd="0" destOrd="0" parTransId="{FD0DC5ED-4C4E-4B98-836F-8F634C50CFCB}" sibTransId="{AA37AB55-48D9-43A5-B814-45AC523DF96A}"/>
    <dgm:cxn modelId="{DE56C422-1557-4030-BE0E-363380FFBDBE}" srcId="{6A406E7E-C215-49E2-A71C-D808604ADC27}" destId="{71B62896-6B51-41BF-AA43-1FF35AC72F90}" srcOrd="0" destOrd="0" parTransId="{8805B469-7ECF-49E3-A2F8-3A581FD6861E}" sibTransId="{C453BACE-EB5F-4F18-9CB7-39820B6BB5D7}"/>
    <dgm:cxn modelId="{24180F27-351D-4736-9EEE-68B1150617FC}" type="presOf" srcId="{E12C1753-3944-47C0-B2D3-D4D54B8F1EFF}" destId="{3EB6A84D-9144-4D95-B091-F3C555F35402}" srcOrd="0" destOrd="2" presId="urn:microsoft.com/office/officeart/2005/8/layout/hList1"/>
    <dgm:cxn modelId="{E34B8B27-4A78-47DA-87BE-B8105BEA05BE}" type="presOf" srcId="{DC921FC0-5E07-4277-BD79-37F454D8FA6F}" destId="{77A486E5-3DE1-4F2D-A5C1-956BC010F23B}" srcOrd="0" destOrd="2" presId="urn:microsoft.com/office/officeart/2005/8/layout/hList1"/>
    <dgm:cxn modelId="{8500D72B-D6D1-45E8-A894-489B64D1CE6F}" type="presOf" srcId="{033B9C74-6436-4A7C-8222-1E70344F2EEC}" destId="{401E692B-392F-44B7-A95E-17B4E0F750F1}" srcOrd="0" destOrd="0" presId="urn:microsoft.com/office/officeart/2005/8/layout/hList1"/>
    <dgm:cxn modelId="{991D2335-9BA2-45AF-B47D-985D4152BED1}" type="presOf" srcId="{6A406E7E-C215-49E2-A71C-D808604ADC27}" destId="{10BA36BE-6455-4287-AA08-BE984C6D219C}" srcOrd="0" destOrd="0" presId="urn:microsoft.com/office/officeart/2005/8/layout/hList1"/>
    <dgm:cxn modelId="{3CF9FC40-E3E9-4D3E-A263-1A63F041D2FD}" srcId="{6A406E7E-C215-49E2-A71C-D808604ADC27}" destId="{22D7B75E-22F2-4B1C-A22C-11223AFAF4F4}" srcOrd="1" destOrd="0" parTransId="{2175465C-5CD5-4544-ACCD-FFB046E253EF}" sibTransId="{DE37AD45-2D2F-4F59-B30E-85067449CFDC}"/>
    <dgm:cxn modelId="{CE9C3F57-6884-4E29-A084-3BC8FDEE00A0}" type="presOf" srcId="{1A90CACF-DD0B-4806-9601-37A6791514F5}" destId="{77A486E5-3DE1-4F2D-A5C1-956BC010F23B}" srcOrd="0" destOrd="0" presId="urn:microsoft.com/office/officeart/2005/8/layout/hList1"/>
    <dgm:cxn modelId="{D9A5707B-3CAD-4B6D-8C08-6ACE756C09A5}" type="presOf" srcId="{22D7B75E-22F2-4B1C-A22C-11223AFAF4F4}" destId="{54B338E6-9053-48A4-AB78-2F84DAC57646}" srcOrd="0" destOrd="1" presId="urn:microsoft.com/office/officeart/2005/8/layout/hList1"/>
    <dgm:cxn modelId="{7AACB37F-F0F5-41BE-A6C7-CA4C74A9B47B}" srcId="{42FCBE4A-90B2-4A3E-A3F2-090655C40F85}" destId="{C02CF284-A367-4936-ADD8-80D0691BE683}" srcOrd="3" destOrd="0" parTransId="{E64617E3-9232-4DBE-8496-D102EDF51FC0}" sibTransId="{253A8E36-6ABE-471D-B915-189FA1EF3720}"/>
    <dgm:cxn modelId="{2B5B7182-6531-4AD3-B16A-4936E083D03E}" type="presOf" srcId="{A97A0710-8F09-494F-8E13-E48214D099B2}" destId="{54B338E6-9053-48A4-AB78-2F84DAC57646}" srcOrd="0" destOrd="2" presId="urn:microsoft.com/office/officeart/2005/8/layout/hList1"/>
    <dgm:cxn modelId="{09A50E87-6F8A-4EC8-89F1-3A283695F204}" srcId="{70449F29-4107-4214-B7F7-BA08C070E717}" destId="{42FCBE4A-90B2-4A3E-A3F2-090655C40F85}" srcOrd="2" destOrd="0" parTransId="{981A8ABF-6586-4871-A078-01877147C617}" sibTransId="{3F7BFD5E-6DC8-42C8-A514-75C8E750EA91}"/>
    <dgm:cxn modelId="{ED038788-958B-47F2-89D9-D160542D3C5A}" type="presOf" srcId="{71B62896-6B51-41BF-AA43-1FF35AC72F90}" destId="{54B338E6-9053-48A4-AB78-2F84DAC57646}" srcOrd="0" destOrd="0" presId="urn:microsoft.com/office/officeart/2005/8/layout/hList1"/>
    <dgm:cxn modelId="{81F9BB8A-8866-47B3-811E-F3294504708C}" srcId="{42FCBE4A-90B2-4A3E-A3F2-090655C40F85}" destId="{1A90CACF-DD0B-4806-9601-37A6791514F5}" srcOrd="0" destOrd="0" parTransId="{5C16A5DF-4F91-41BC-81CE-404915251E6D}" sibTransId="{66294071-82D3-4AB6-851E-A87E71E832E2}"/>
    <dgm:cxn modelId="{1E81BD91-8217-426B-BF7D-F930B969394B}" type="presOf" srcId="{864A313D-26E5-42FF-A73E-B78FE40D80DF}" destId="{3EB6A84D-9144-4D95-B091-F3C555F35402}" srcOrd="0" destOrd="3" presId="urn:microsoft.com/office/officeart/2005/8/layout/hList1"/>
    <dgm:cxn modelId="{8A04B797-D8D7-490D-94E3-997314B33D06}" srcId="{033B9C74-6436-4A7C-8222-1E70344F2EEC}" destId="{118229F0-DA9E-4737-8AA8-485ABDB95989}" srcOrd="1" destOrd="0" parTransId="{ACD545E1-F3E1-4178-85A9-DC7BFDDBAC32}" sibTransId="{2BD64431-488B-4A93-A1E3-F0F044102246}"/>
    <dgm:cxn modelId="{238E0F9A-5560-4DA5-90C0-EF37F5151DBB}" srcId="{70449F29-4107-4214-B7F7-BA08C070E717}" destId="{6A406E7E-C215-49E2-A71C-D808604ADC27}" srcOrd="1" destOrd="0" parTransId="{A6F7B895-323A-4CBE-A80B-5DA36BF35200}" sibTransId="{DA3A969D-A222-491E-8F51-A0D617667CEA}"/>
    <dgm:cxn modelId="{594B69A7-091D-48FD-85F2-AD40775D27D5}" srcId="{70449F29-4107-4214-B7F7-BA08C070E717}" destId="{033B9C74-6436-4A7C-8222-1E70344F2EEC}" srcOrd="0" destOrd="0" parTransId="{0735F268-9239-4523-9A2C-BED3D0D89EAA}" sibTransId="{4225F40D-507A-4003-A166-DABA09FED86C}"/>
    <dgm:cxn modelId="{6CB676A8-6902-4471-8705-61D3132E259B}" srcId="{6A406E7E-C215-49E2-A71C-D808604ADC27}" destId="{A97A0710-8F09-494F-8E13-E48214D099B2}" srcOrd="2" destOrd="0" parTransId="{37002CBF-6003-4BA3-AFB0-5F37F9DD1CD1}" sibTransId="{E0B49AD9-7925-4E94-9645-08AA591CB893}"/>
    <dgm:cxn modelId="{00685BC2-C916-41BC-AADC-EBB10A12576D}" type="presOf" srcId="{C02CF284-A367-4936-ADD8-80D0691BE683}" destId="{77A486E5-3DE1-4F2D-A5C1-956BC010F23B}" srcOrd="0" destOrd="3" presId="urn:microsoft.com/office/officeart/2005/8/layout/hList1"/>
    <dgm:cxn modelId="{691E2CCB-0FE4-4F1F-BC35-A39D8208FAE1}" type="presOf" srcId="{42FCBE4A-90B2-4A3E-A3F2-090655C40F85}" destId="{49DDED56-2B18-424D-B01A-A215997C0AEF}" srcOrd="0" destOrd="0" presId="urn:microsoft.com/office/officeart/2005/8/layout/hList1"/>
    <dgm:cxn modelId="{F1E608CF-1FDA-4B9B-8CF0-08D1D911F8F4}" type="presOf" srcId="{4040C7DE-0254-4C5B-9057-D42A28F90AED}" destId="{77A486E5-3DE1-4F2D-A5C1-956BC010F23B}" srcOrd="0" destOrd="1" presId="urn:microsoft.com/office/officeart/2005/8/layout/hList1"/>
    <dgm:cxn modelId="{4A136CD5-AA36-4CC0-BBA9-4BB24D8C7590}" srcId="{42FCBE4A-90B2-4A3E-A3F2-090655C40F85}" destId="{FDD102B2-A98E-4020-B97B-C234E2CEE48F}" srcOrd="4" destOrd="0" parTransId="{0300CAFF-FC7A-425B-95C2-557DD938B19C}" sibTransId="{D89AE520-00AF-4B9D-89A4-32F4532A1E7E}"/>
    <dgm:cxn modelId="{D763F5DE-A58E-4CE7-B698-92CD2A9BDC48}" type="presOf" srcId="{70449F29-4107-4214-B7F7-BA08C070E717}" destId="{98475FC8-DB5E-4123-9930-BDBD351CCA3F}" srcOrd="0" destOrd="0" presId="urn:microsoft.com/office/officeart/2005/8/layout/hList1"/>
    <dgm:cxn modelId="{DA27B5E3-ACA2-4E24-9986-C63F351D3C61}" type="presOf" srcId="{8ECFA439-9A6F-452C-9163-949F04B2BE05}" destId="{3EB6A84D-9144-4D95-B091-F3C555F35402}" srcOrd="0" destOrd="0" presId="urn:microsoft.com/office/officeart/2005/8/layout/hList1"/>
    <dgm:cxn modelId="{E08FF4E5-C1F5-4AC8-AFB8-A44DFCE8FBD6}" srcId="{033B9C74-6436-4A7C-8222-1E70344F2EEC}" destId="{864A313D-26E5-42FF-A73E-B78FE40D80DF}" srcOrd="3" destOrd="0" parTransId="{6C4A77FE-7446-423C-BD34-4D10679DCFB4}" sibTransId="{B8D798E2-90C9-4A96-8FC7-9CA48363E9CB}"/>
    <dgm:cxn modelId="{052A3AE6-9C4A-4E1A-AE2D-C9ED41882A6F}" srcId="{42FCBE4A-90B2-4A3E-A3F2-090655C40F85}" destId="{4040C7DE-0254-4C5B-9057-D42A28F90AED}" srcOrd="1" destOrd="0" parTransId="{D3508064-ABF1-459D-B4B8-E1ACE93FF2F3}" sibTransId="{17AF878C-71DC-43AD-A47B-B07B8109036F}"/>
    <dgm:cxn modelId="{07074BE9-5026-4446-B024-793C24EB6689}" type="presOf" srcId="{118229F0-DA9E-4737-8AA8-485ABDB95989}" destId="{3EB6A84D-9144-4D95-B091-F3C555F35402}" srcOrd="0" destOrd="1" presId="urn:microsoft.com/office/officeart/2005/8/layout/hList1"/>
    <dgm:cxn modelId="{46E47DF0-9CE1-49A8-9E01-EBB0E7D1E2EC}" type="presOf" srcId="{FDD102B2-A98E-4020-B97B-C234E2CEE48F}" destId="{77A486E5-3DE1-4F2D-A5C1-956BC010F23B}" srcOrd="0" destOrd="4" presId="urn:microsoft.com/office/officeart/2005/8/layout/hList1"/>
    <dgm:cxn modelId="{1371CF24-DE3B-4A6B-B5B3-085EE016F7D0}" type="presParOf" srcId="{98475FC8-DB5E-4123-9930-BDBD351CCA3F}" destId="{6C43A874-E226-436F-9D2A-5058853B87AA}" srcOrd="0" destOrd="0" presId="urn:microsoft.com/office/officeart/2005/8/layout/hList1"/>
    <dgm:cxn modelId="{C4EA80AB-BC67-40C0-8F54-BD1631DE4E48}" type="presParOf" srcId="{6C43A874-E226-436F-9D2A-5058853B87AA}" destId="{401E692B-392F-44B7-A95E-17B4E0F750F1}" srcOrd="0" destOrd="0" presId="urn:microsoft.com/office/officeart/2005/8/layout/hList1"/>
    <dgm:cxn modelId="{220E303E-976D-4744-BDFD-32E0AE1F0195}" type="presParOf" srcId="{6C43A874-E226-436F-9D2A-5058853B87AA}" destId="{3EB6A84D-9144-4D95-B091-F3C555F35402}" srcOrd="1" destOrd="0" presId="urn:microsoft.com/office/officeart/2005/8/layout/hList1"/>
    <dgm:cxn modelId="{8B038D97-A954-451C-9907-D62DA978A5C6}" type="presParOf" srcId="{98475FC8-DB5E-4123-9930-BDBD351CCA3F}" destId="{8672CE08-4CF1-486F-A9A4-D65F12A55045}" srcOrd="1" destOrd="0" presId="urn:microsoft.com/office/officeart/2005/8/layout/hList1"/>
    <dgm:cxn modelId="{EEDE1193-E895-4739-938E-AF986EE96411}" type="presParOf" srcId="{98475FC8-DB5E-4123-9930-BDBD351CCA3F}" destId="{CC8311D4-7178-4275-A79B-3121BA110EEB}" srcOrd="2" destOrd="0" presId="urn:microsoft.com/office/officeart/2005/8/layout/hList1"/>
    <dgm:cxn modelId="{A908707B-1144-4C93-BEBA-89D7CA967D89}" type="presParOf" srcId="{CC8311D4-7178-4275-A79B-3121BA110EEB}" destId="{10BA36BE-6455-4287-AA08-BE984C6D219C}" srcOrd="0" destOrd="0" presId="urn:microsoft.com/office/officeart/2005/8/layout/hList1"/>
    <dgm:cxn modelId="{D8C392AF-AA4C-44BC-9E9C-F038E98075CB}" type="presParOf" srcId="{CC8311D4-7178-4275-A79B-3121BA110EEB}" destId="{54B338E6-9053-48A4-AB78-2F84DAC57646}" srcOrd="1" destOrd="0" presId="urn:microsoft.com/office/officeart/2005/8/layout/hList1"/>
    <dgm:cxn modelId="{23E80F81-D63F-42FC-95D7-B88914F0334E}" type="presParOf" srcId="{98475FC8-DB5E-4123-9930-BDBD351CCA3F}" destId="{65E391B5-DBC5-4D61-8E89-4D19E4D5CC1E}" srcOrd="3" destOrd="0" presId="urn:microsoft.com/office/officeart/2005/8/layout/hList1"/>
    <dgm:cxn modelId="{F913AC79-78A0-463D-9451-804F7851DFAE}" type="presParOf" srcId="{98475FC8-DB5E-4123-9930-BDBD351CCA3F}" destId="{7D3A6FF6-E76C-43BA-AC03-88BCD1CCF4FF}" srcOrd="4" destOrd="0" presId="urn:microsoft.com/office/officeart/2005/8/layout/hList1"/>
    <dgm:cxn modelId="{B0D2E06B-901A-4A4D-B39F-B08658096A1F}" type="presParOf" srcId="{7D3A6FF6-E76C-43BA-AC03-88BCD1CCF4FF}" destId="{49DDED56-2B18-424D-B01A-A215997C0AEF}" srcOrd="0" destOrd="0" presId="urn:microsoft.com/office/officeart/2005/8/layout/hList1"/>
    <dgm:cxn modelId="{D9303C23-1118-446B-A101-8E47CA8C061B}" type="presParOf" srcId="{7D3A6FF6-E76C-43BA-AC03-88BCD1CCF4FF}" destId="{77A486E5-3DE1-4F2D-A5C1-956BC010F2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2F9954D-C588-4CC9-B4EB-152737E6C949}" type="doc">
      <dgm:prSet loTypeId="urn:microsoft.com/office/officeart/2005/8/layout/default#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6857F8F7-E55B-407F-A3BA-7F7165D79AD2}">
      <dgm:prSet phldrT="[Text]"/>
      <dgm:spPr/>
      <dgm:t>
        <a:bodyPr/>
        <a:lstStyle/>
        <a:p>
          <a:r>
            <a:rPr lang="en-IN" dirty="0"/>
            <a:t>NOVELS	</a:t>
          </a:r>
        </a:p>
      </dgm:t>
    </dgm:pt>
    <dgm:pt modelId="{D6FEC456-1CB9-4596-96E1-A6C291BFDBDC}" type="parTrans" cxnId="{AC345A57-3EBA-4131-9029-1282FFC231A9}">
      <dgm:prSet/>
      <dgm:spPr/>
      <dgm:t>
        <a:bodyPr/>
        <a:lstStyle/>
        <a:p>
          <a:endParaRPr lang="en-IN"/>
        </a:p>
      </dgm:t>
    </dgm:pt>
    <dgm:pt modelId="{17DB2168-D0A4-48E8-8161-07D207460189}" type="sibTrans" cxnId="{AC345A57-3EBA-4131-9029-1282FFC231A9}">
      <dgm:prSet/>
      <dgm:spPr/>
      <dgm:t>
        <a:bodyPr/>
        <a:lstStyle/>
        <a:p>
          <a:endParaRPr lang="en-IN"/>
        </a:p>
      </dgm:t>
    </dgm:pt>
    <dgm:pt modelId="{D0574F28-2C78-45D3-AF04-DD9E270AD1D7}">
      <dgm:prSet phldrT="[Text]"/>
      <dgm:spPr/>
      <dgm:t>
        <a:bodyPr/>
        <a:lstStyle/>
        <a:p>
          <a:r>
            <a:rPr lang="en-IN" dirty="0"/>
            <a:t>VISUAL CULTURE</a:t>
          </a:r>
        </a:p>
      </dgm:t>
    </dgm:pt>
    <dgm:pt modelId="{9E746FE6-7649-4C2C-AD26-AE077B277D52}" type="parTrans" cxnId="{E2406B12-A3DE-457F-A171-D41AAC508613}">
      <dgm:prSet/>
      <dgm:spPr/>
      <dgm:t>
        <a:bodyPr/>
        <a:lstStyle/>
        <a:p>
          <a:endParaRPr lang="en-IN"/>
        </a:p>
      </dgm:t>
    </dgm:pt>
    <dgm:pt modelId="{0A1745ED-8921-4185-9945-DD6BBBB4E2CA}" type="sibTrans" cxnId="{E2406B12-A3DE-457F-A171-D41AAC508613}">
      <dgm:prSet/>
      <dgm:spPr/>
      <dgm:t>
        <a:bodyPr/>
        <a:lstStyle/>
        <a:p>
          <a:endParaRPr lang="en-IN"/>
        </a:p>
      </dgm:t>
    </dgm:pt>
    <dgm:pt modelId="{7FA147AE-5891-43DE-8CE4-A581094BA523}">
      <dgm:prSet phldrT="[Text]"/>
      <dgm:spPr/>
      <dgm:t>
        <a:bodyPr/>
        <a:lstStyle/>
        <a:p>
          <a:r>
            <a:rPr lang="en-IN" dirty="0"/>
            <a:t>CARICATURES AND CARTOONS</a:t>
          </a:r>
        </a:p>
      </dgm:t>
    </dgm:pt>
    <dgm:pt modelId="{5734F38D-7CF0-45A9-9C9C-561DF764D528}" type="parTrans" cxnId="{D85111F1-1FE1-4362-A015-B3EBA5E14213}">
      <dgm:prSet/>
      <dgm:spPr/>
      <dgm:t>
        <a:bodyPr/>
        <a:lstStyle/>
        <a:p>
          <a:endParaRPr lang="en-IN"/>
        </a:p>
      </dgm:t>
    </dgm:pt>
    <dgm:pt modelId="{A0D22713-799D-4D40-B12B-2432BB6F7543}" type="sibTrans" cxnId="{D85111F1-1FE1-4362-A015-B3EBA5E14213}">
      <dgm:prSet/>
      <dgm:spPr/>
      <dgm:t>
        <a:bodyPr/>
        <a:lstStyle/>
        <a:p>
          <a:endParaRPr lang="en-IN"/>
        </a:p>
      </dgm:t>
    </dgm:pt>
    <dgm:pt modelId="{19C8D568-3235-459D-9706-FEDF73C37D98}">
      <dgm:prSet phldrT="[Text]"/>
      <dgm:spPr/>
      <dgm:t>
        <a:bodyPr/>
        <a:lstStyle/>
        <a:p>
          <a:r>
            <a:rPr lang="en-IN" dirty="0"/>
            <a:t>WOMEN AND PRINT</a:t>
          </a:r>
        </a:p>
      </dgm:t>
    </dgm:pt>
    <dgm:pt modelId="{99255156-D369-4A25-BD7E-69BB7446484B}" type="parTrans" cxnId="{DB1B367A-E01B-44B5-9F9F-1A5B1085EE35}">
      <dgm:prSet/>
      <dgm:spPr/>
      <dgm:t>
        <a:bodyPr/>
        <a:lstStyle/>
        <a:p>
          <a:endParaRPr lang="en-IN"/>
        </a:p>
      </dgm:t>
    </dgm:pt>
    <dgm:pt modelId="{00BA80A0-52AA-4484-9935-B9F6E65CC3FE}" type="sibTrans" cxnId="{DB1B367A-E01B-44B5-9F9F-1A5B1085EE35}">
      <dgm:prSet/>
      <dgm:spPr/>
      <dgm:t>
        <a:bodyPr/>
        <a:lstStyle/>
        <a:p>
          <a:endParaRPr lang="en-IN"/>
        </a:p>
      </dgm:t>
    </dgm:pt>
    <dgm:pt modelId="{C819D839-954F-48B4-A11B-CC9C3889DF2A}">
      <dgm:prSet phldrT="[Text]"/>
      <dgm:spPr/>
      <dgm:t>
        <a:bodyPr/>
        <a:lstStyle/>
        <a:p>
          <a:r>
            <a:rPr lang="en-IN" dirty="0"/>
            <a:t>PRINT AND THE POOR</a:t>
          </a:r>
        </a:p>
      </dgm:t>
    </dgm:pt>
    <dgm:pt modelId="{107D0B13-B66C-4AA2-A533-EFEDE9AFDC54}" type="parTrans" cxnId="{4F9F01E2-386E-4E9D-8CC8-2CF68E0BFC33}">
      <dgm:prSet/>
      <dgm:spPr/>
      <dgm:t>
        <a:bodyPr/>
        <a:lstStyle/>
        <a:p>
          <a:endParaRPr lang="en-IN"/>
        </a:p>
      </dgm:t>
    </dgm:pt>
    <dgm:pt modelId="{B68EEAEA-5D49-4903-BA83-CDB9EAA4C329}" type="sibTrans" cxnId="{4F9F01E2-386E-4E9D-8CC8-2CF68E0BFC33}">
      <dgm:prSet/>
      <dgm:spPr/>
      <dgm:t>
        <a:bodyPr/>
        <a:lstStyle/>
        <a:p>
          <a:endParaRPr lang="en-IN"/>
        </a:p>
      </dgm:t>
    </dgm:pt>
    <dgm:pt modelId="{964CE300-BD5E-4C1D-8C40-92034D14B81D}" type="pres">
      <dgm:prSet presAssocID="{12F9954D-C588-4CC9-B4EB-152737E6C949}" presName="diagram" presStyleCnt="0">
        <dgm:presLayoutVars>
          <dgm:dir/>
          <dgm:resizeHandles val="exact"/>
        </dgm:presLayoutVars>
      </dgm:prSet>
      <dgm:spPr/>
    </dgm:pt>
    <dgm:pt modelId="{DF831DF4-FD33-4C8B-9D08-082AF414FBA1}" type="pres">
      <dgm:prSet presAssocID="{6857F8F7-E55B-407F-A3BA-7F7165D79AD2}" presName="node" presStyleLbl="node1" presStyleIdx="0" presStyleCnt="5">
        <dgm:presLayoutVars>
          <dgm:bulletEnabled val="1"/>
        </dgm:presLayoutVars>
      </dgm:prSet>
      <dgm:spPr/>
    </dgm:pt>
    <dgm:pt modelId="{D561F5D5-5783-42F7-9300-66CA57A21FF7}" type="pres">
      <dgm:prSet presAssocID="{17DB2168-D0A4-48E8-8161-07D207460189}" presName="sibTrans" presStyleCnt="0"/>
      <dgm:spPr/>
    </dgm:pt>
    <dgm:pt modelId="{A9162D4F-2CC3-4635-ABA3-9DA6777C34BF}" type="pres">
      <dgm:prSet presAssocID="{D0574F28-2C78-45D3-AF04-DD9E270AD1D7}" presName="node" presStyleLbl="node1" presStyleIdx="1" presStyleCnt="5">
        <dgm:presLayoutVars>
          <dgm:bulletEnabled val="1"/>
        </dgm:presLayoutVars>
      </dgm:prSet>
      <dgm:spPr/>
    </dgm:pt>
    <dgm:pt modelId="{21F0AD3C-4544-45C3-8208-B03FEDD83CA9}" type="pres">
      <dgm:prSet presAssocID="{0A1745ED-8921-4185-9945-DD6BBBB4E2CA}" presName="sibTrans" presStyleCnt="0"/>
      <dgm:spPr/>
    </dgm:pt>
    <dgm:pt modelId="{345B941C-CA7D-466A-A838-A8AC9CA5C8DE}" type="pres">
      <dgm:prSet presAssocID="{7FA147AE-5891-43DE-8CE4-A581094BA523}" presName="node" presStyleLbl="node1" presStyleIdx="2" presStyleCnt="5">
        <dgm:presLayoutVars>
          <dgm:bulletEnabled val="1"/>
        </dgm:presLayoutVars>
      </dgm:prSet>
      <dgm:spPr/>
    </dgm:pt>
    <dgm:pt modelId="{09A7A86E-0B2A-4876-935A-BBCB28C54303}" type="pres">
      <dgm:prSet presAssocID="{A0D22713-799D-4D40-B12B-2432BB6F7543}" presName="sibTrans" presStyleCnt="0"/>
      <dgm:spPr/>
    </dgm:pt>
    <dgm:pt modelId="{31FA49EF-F545-4022-BB54-5C934CB9474E}" type="pres">
      <dgm:prSet presAssocID="{19C8D568-3235-459D-9706-FEDF73C37D98}" presName="node" presStyleLbl="node1" presStyleIdx="3" presStyleCnt="5">
        <dgm:presLayoutVars>
          <dgm:bulletEnabled val="1"/>
        </dgm:presLayoutVars>
      </dgm:prSet>
      <dgm:spPr/>
    </dgm:pt>
    <dgm:pt modelId="{F8A521FC-2F4D-4908-9D0A-239F5C0FF9F6}" type="pres">
      <dgm:prSet presAssocID="{00BA80A0-52AA-4484-9935-B9F6E65CC3FE}" presName="sibTrans" presStyleCnt="0"/>
      <dgm:spPr/>
    </dgm:pt>
    <dgm:pt modelId="{AE44459D-EB03-4AFC-9CFF-1AAFCB5CDB09}" type="pres">
      <dgm:prSet presAssocID="{C819D839-954F-48B4-A11B-CC9C3889DF2A}" presName="node" presStyleLbl="node1" presStyleIdx="4" presStyleCnt="5">
        <dgm:presLayoutVars>
          <dgm:bulletEnabled val="1"/>
        </dgm:presLayoutVars>
      </dgm:prSet>
      <dgm:spPr/>
    </dgm:pt>
  </dgm:ptLst>
  <dgm:cxnLst>
    <dgm:cxn modelId="{1BF5220B-F134-4C8D-93CA-6C02667AB0F5}" type="presOf" srcId="{12F9954D-C588-4CC9-B4EB-152737E6C949}" destId="{964CE300-BD5E-4C1D-8C40-92034D14B81D}" srcOrd="0" destOrd="0" presId="urn:microsoft.com/office/officeart/2005/8/layout/default#1"/>
    <dgm:cxn modelId="{E2406B12-A3DE-457F-A171-D41AAC508613}" srcId="{12F9954D-C588-4CC9-B4EB-152737E6C949}" destId="{D0574F28-2C78-45D3-AF04-DD9E270AD1D7}" srcOrd="1" destOrd="0" parTransId="{9E746FE6-7649-4C2C-AD26-AE077B277D52}" sibTransId="{0A1745ED-8921-4185-9945-DD6BBBB4E2CA}"/>
    <dgm:cxn modelId="{D3682423-028B-40EE-ADE6-0FCB0DF23C6D}" type="presOf" srcId="{6857F8F7-E55B-407F-A3BA-7F7165D79AD2}" destId="{DF831DF4-FD33-4C8B-9D08-082AF414FBA1}" srcOrd="0" destOrd="0" presId="urn:microsoft.com/office/officeart/2005/8/layout/default#1"/>
    <dgm:cxn modelId="{9E3F2272-E524-4CF1-B699-3A7563C87DE1}" type="presOf" srcId="{C819D839-954F-48B4-A11B-CC9C3889DF2A}" destId="{AE44459D-EB03-4AFC-9CFF-1AAFCB5CDB09}" srcOrd="0" destOrd="0" presId="urn:microsoft.com/office/officeart/2005/8/layout/default#1"/>
    <dgm:cxn modelId="{7529FB76-644C-4742-9D47-8066F9AA1844}" type="presOf" srcId="{19C8D568-3235-459D-9706-FEDF73C37D98}" destId="{31FA49EF-F545-4022-BB54-5C934CB9474E}" srcOrd="0" destOrd="0" presId="urn:microsoft.com/office/officeart/2005/8/layout/default#1"/>
    <dgm:cxn modelId="{AC345A57-3EBA-4131-9029-1282FFC231A9}" srcId="{12F9954D-C588-4CC9-B4EB-152737E6C949}" destId="{6857F8F7-E55B-407F-A3BA-7F7165D79AD2}" srcOrd="0" destOrd="0" parTransId="{D6FEC456-1CB9-4596-96E1-A6C291BFDBDC}" sibTransId="{17DB2168-D0A4-48E8-8161-07D207460189}"/>
    <dgm:cxn modelId="{DB1B367A-E01B-44B5-9F9F-1A5B1085EE35}" srcId="{12F9954D-C588-4CC9-B4EB-152737E6C949}" destId="{19C8D568-3235-459D-9706-FEDF73C37D98}" srcOrd="3" destOrd="0" parTransId="{99255156-D369-4A25-BD7E-69BB7446484B}" sibTransId="{00BA80A0-52AA-4484-9935-B9F6E65CC3FE}"/>
    <dgm:cxn modelId="{49B2BB84-564D-422D-A1D5-F44223277DE8}" type="presOf" srcId="{D0574F28-2C78-45D3-AF04-DD9E270AD1D7}" destId="{A9162D4F-2CC3-4635-ABA3-9DA6777C34BF}" srcOrd="0" destOrd="0" presId="urn:microsoft.com/office/officeart/2005/8/layout/default#1"/>
    <dgm:cxn modelId="{19766BB5-3B43-4431-8814-E436570775CB}" type="presOf" srcId="{7FA147AE-5891-43DE-8CE4-A581094BA523}" destId="{345B941C-CA7D-466A-A838-A8AC9CA5C8DE}" srcOrd="0" destOrd="0" presId="urn:microsoft.com/office/officeart/2005/8/layout/default#1"/>
    <dgm:cxn modelId="{4F9F01E2-386E-4E9D-8CC8-2CF68E0BFC33}" srcId="{12F9954D-C588-4CC9-B4EB-152737E6C949}" destId="{C819D839-954F-48B4-A11B-CC9C3889DF2A}" srcOrd="4" destOrd="0" parTransId="{107D0B13-B66C-4AA2-A533-EFEDE9AFDC54}" sibTransId="{B68EEAEA-5D49-4903-BA83-CDB9EAA4C329}"/>
    <dgm:cxn modelId="{D85111F1-1FE1-4362-A015-B3EBA5E14213}" srcId="{12F9954D-C588-4CC9-B4EB-152737E6C949}" destId="{7FA147AE-5891-43DE-8CE4-A581094BA523}" srcOrd="2" destOrd="0" parTransId="{5734F38D-7CF0-45A9-9C9C-561DF764D528}" sibTransId="{A0D22713-799D-4D40-B12B-2432BB6F7543}"/>
    <dgm:cxn modelId="{25E07794-D6DA-4B7D-90A3-C31893427C69}" type="presParOf" srcId="{964CE300-BD5E-4C1D-8C40-92034D14B81D}" destId="{DF831DF4-FD33-4C8B-9D08-082AF414FBA1}" srcOrd="0" destOrd="0" presId="urn:microsoft.com/office/officeart/2005/8/layout/default#1"/>
    <dgm:cxn modelId="{E08D13A1-74F4-4467-AFDA-F99290826052}" type="presParOf" srcId="{964CE300-BD5E-4C1D-8C40-92034D14B81D}" destId="{D561F5D5-5783-42F7-9300-66CA57A21FF7}" srcOrd="1" destOrd="0" presId="urn:microsoft.com/office/officeart/2005/8/layout/default#1"/>
    <dgm:cxn modelId="{27AD5BBF-D12E-4391-BE70-DE30DEA6AE44}" type="presParOf" srcId="{964CE300-BD5E-4C1D-8C40-92034D14B81D}" destId="{A9162D4F-2CC3-4635-ABA3-9DA6777C34BF}" srcOrd="2" destOrd="0" presId="urn:microsoft.com/office/officeart/2005/8/layout/default#1"/>
    <dgm:cxn modelId="{DE742075-D8CB-4A3E-9C8E-9E6BB244559E}" type="presParOf" srcId="{964CE300-BD5E-4C1D-8C40-92034D14B81D}" destId="{21F0AD3C-4544-45C3-8208-B03FEDD83CA9}" srcOrd="3" destOrd="0" presId="urn:microsoft.com/office/officeart/2005/8/layout/default#1"/>
    <dgm:cxn modelId="{4EE58264-0C32-47B9-9FA1-B19F8E9ADBF5}" type="presParOf" srcId="{964CE300-BD5E-4C1D-8C40-92034D14B81D}" destId="{345B941C-CA7D-466A-A838-A8AC9CA5C8DE}" srcOrd="4" destOrd="0" presId="urn:microsoft.com/office/officeart/2005/8/layout/default#1"/>
    <dgm:cxn modelId="{84F7EE6A-6B82-42F2-86DF-B0EA048B714A}" type="presParOf" srcId="{964CE300-BD5E-4C1D-8C40-92034D14B81D}" destId="{09A7A86E-0B2A-4876-935A-BBCB28C54303}" srcOrd="5" destOrd="0" presId="urn:microsoft.com/office/officeart/2005/8/layout/default#1"/>
    <dgm:cxn modelId="{9B68EEC0-40F5-4815-8C66-86B82D43D52F}" type="presParOf" srcId="{964CE300-BD5E-4C1D-8C40-92034D14B81D}" destId="{31FA49EF-F545-4022-BB54-5C934CB9474E}" srcOrd="6" destOrd="0" presId="urn:microsoft.com/office/officeart/2005/8/layout/default#1"/>
    <dgm:cxn modelId="{EEA9D9E7-CC64-424D-AF31-0E4E7F29457A}" type="presParOf" srcId="{964CE300-BD5E-4C1D-8C40-92034D14B81D}" destId="{F8A521FC-2F4D-4908-9D0A-239F5C0FF9F6}" srcOrd="7" destOrd="0" presId="urn:microsoft.com/office/officeart/2005/8/layout/default#1"/>
    <dgm:cxn modelId="{53CB7339-CF88-43F4-9E50-72F927C3B519}" type="presParOf" srcId="{964CE300-BD5E-4C1D-8C40-92034D14B81D}" destId="{AE44459D-EB03-4AFC-9CFF-1AAFCB5CDB09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7697B-6406-467A-9A50-FB55655A8D35}">
      <dsp:nvSpPr>
        <dsp:cNvPr id="0" name=""/>
        <dsp:cNvSpPr/>
      </dsp:nvSpPr>
      <dsp:spPr>
        <a:xfrm>
          <a:off x="4097485" y="1870149"/>
          <a:ext cx="2377041" cy="205623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PRINT CULTURE AND THE MODERN WORLD	</a:t>
          </a:r>
          <a:endParaRPr lang="en-IN" sz="1300" kern="1200" dirty="0"/>
        </a:p>
      </dsp:txBody>
      <dsp:txXfrm>
        <a:off x="4491394" y="2210896"/>
        <a:ext cx="1589223" cy="1374743"/>
      </dsp:txXfrm>
    </dsp:sp>
    <dsp:sp modelId="{52F568FF-F32E-44D9-8A00-B9194C6E1816}">
      <dsp:nvSpPr>
        <dsp:cNvPr id="0" name=""/>
        <dsp:cNvSpPr/>
      </dsp:nvSpPr>
      <dsp:spPr>
        <a:xfrm>
          <a:off x="5585970" y="886379"/>
          <a:ext cx="896850" cy="772755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AF9C5-C2EC-4BF3-8488-C16A1C2ED83E}">
      <dsp:nvSpPr>
        <dsp:cNvPr id="0" name=""/>
        <dsp:cNvSpPr/>
      </dsp:nvSpPr>
      <dsp:spPr>
        <a:xfrm>
          <a:off x="4350242" y="80772"/>
          <a:ext cx="1947968" cy="1685221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FIRST PRINTED BOOKS. PRINT COMES TO EUROPE</a:t>
          </a:r>
          <a:endParaRPr lang="en-IN" sz="1300" kern="1200" dirty="0"/>
        </a:p>
      </dsp:txBody>
      <dsp:txXfrm>
        <a:off x="4673062" y="360049"/>
        <a:ext cx="1302328" cy="1126667"/>
      </dsp:txXfrm>
    </dsp:sp>
    <dsp:sp modelId="{E2930CA0-6B43-45E6-AEBF-AF15B3146C54}">
      <dsp:nvSpPr>
        <dsp:cNvPr id="0" name=""/>
        <dsp:cNvSpPr/>
      </dsp:nvSpPr>
      <dsp:spPr>
        <a:xfrm>
          <a:off x="6632664" y="2331020"/>
          <a:ext cx="896850" cy="772755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C3F31-953F-45EE-81B9-4C3836EF4BB5}">
      <dsp:nvSpPr>
        <dsp:cNvPr id="0" name=""/>
        <dsp:cNvSpPr/>
      </dsp:nvSpPr>
      <dsp:spPr>
        <a:xfrm>
          <a:off x="6102958" y="1036524"/>
          <a:ext cx="1947968" cy="1685221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PRINT REVOLUTION AND ITS IMPACT</a:t>
          </a:r>
          <a:endParaRPr lang="en-IN" sz="1300" kern="1200" dirty="0"/>
        </a:p>
      </dsp:txBody>
      <dsp:txXfrm>
        <a:off x="6425778" y="1315801"/>
        <a:ext cx="1302328" cy="1126667"/>
      </dsp:txXfrm>
    </dsp:sp>
    <dsp:sp modelId="{352BDF98-4E70-4CBB-80C2-FFD9122ED312}">
      <dsp:nvSpPr>
        <dsp:cNvPr id="0" name=""/>
        <dsp:cNvSpPr/>
      </dsp:nvSpPr>
      <dsp:spPr>
        <a:xfrm>
          <a:off x="5905563" y="3961749"/>
          <a:ext cx="896850" cy="772755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EC3A5-04F9-4F6D-94F9-F6136F915A42}">
      <dsp:nvSpPr>
        <dsp:cNvPr id="0" name=""/>
        <dsp:cNvSpPr/>
      </dsp:nvSpPr>
      <dsp:spPr>
        <a:xfrm>
          <a:off x="6102958" y="3074211"/>
          <a:ext cx="1947968" cy="1685221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READING MANIA AND THE 19</a:t>
          </a:r>
          <a:r>
            <a:rPr lang="en-US" sz="1300" kern="1200" baseline="30000" dirty="0"/>
            <a:t>TH</a:t>
          </a:r>
          <a:r>
            <a:rPr lang="en-US" sz="1300" kern="1200" dirty="0"/>
            <a:t> CENTURY</a:t>
          </a:r>
          <a:endParaRPr lang="en-IN" sz="1300" kern="1200" dirty="0"/>
        </a:p>
      </dsp:txBody>
      <dsp:txXfrm>
        <a:off x="6425778" y="3353488"/>
        <a:ext cx="1302328" cy="1126667"/>
      </dsp:txXfrm>
    </dsp:sp>
    <dsp:sp modelId="{F15D7760-A1FE-4EA9-A9E7-3EBD3B75DF5D}">
      <dsp:nvSpPr>
        <dsp:cNvPr id="0" name=""/>
        <dsp:cNvSpPr/>
      </dsp:nvSpPr>
      <dsp:spPr>
        <a:xfrm>
          <a:off x="4101908" y="4131025"/>
          <a:ext cx="896850" cy="772755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7F22A-20F2-4049-B716-562602147436}">
      <dsp:nvSpPr>
        <dsp:cNvPr id="0" name=""/>
        <dsp:cNvSpPr/>
      </dsp:nvSpPr>
      <dsp:spPr>
        <a:xfrm>
          <a:off x="4316444" y="4111895"/>
          <a:ext cx="1947968" cy="1685221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INDIA AND THE WORLD OF PRINT  RELIGIOUS REFORMS AND PUBLIC DEBATES</a:t>
          </a:r>
          <a:endParaRPr lang="en-IN" sz="1300" kern="1200" dirty="0"/>
        </a:p>
      </dsp:txBody>
      <dsp:txXfrm>
        <a:off x="4639264" y="4391172"/>
        <a:ext cx="1302328" cy="1126667"/>
      </dsp:txXfrm>
    </dsp:sp>
    <dsp:sp modelId="{CF3E537C-0E33-4B4D-A69D-8F92C5C18B9E}">
      <dsp:nvSpPr>
        <dsp:cNvPr id="0" name=""/>
        <dsp:cNvSpPr/>
      </dsp:nvSpPr>
      <dsp:spPr>
        <a:xfrm>
          <a:off x="3038073" y="2686963"/>
          <a:ext cx="896850" cy="772755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C36B4-7D0F-4E25-918E-39B875AA92B8}">
      <dsp:nvSpPr>
        <dsp:cNvPr id="0" name=""/>
        <dsp:cNvSpPr/>
      </dsp:nvSpPr>
      <dsp:spPr>
        <a:xfrm>
          <a:off x="2521637" y="3075370"/>
          <a:ext cx="1947968" cy="1685221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NEW FORMS OF PUBLICATIONS</a:t>
          </a:r>
          <a:endParaRPr lang="en-IN" sz="1300" kern="1200" dirty="0"/>
        </a:p>
      </dsp:txBody>
      <dsp:txXfrm>
        <a:off x="2844457" y="3354647"/>
        <a:ext cx="1302328" cy="1126667"/>
      </dsp:txXfrm>
    </dsp:sp>
    <dsp:sp modelId="{439A1EF9-C89E-4445-887B-57576B0AB113}">
      <dsp:nvSpPr>
        <dsp:cNvPr id="0" name=""/>
        <dsp:cNvSpPr/>
      </dsp:nvSpPr>
      <dsp:spPr>
        <a:xfrm>
          <a:off x="2521637" y="1034205"/>
          <a:ext cx="1947968" cy="1685221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PRINT AND CENSORSHIP</a:t>
          </a:r>
          <a:endParaRPr lang="en-IN" sz="1300" kern="1200" dirty="0"/>
        </a:p>
      </dsp:txBody>
      <dsp:txXfrm>
        <a:off x="2844457" y="1313482"/>
        <a:ext cx="1302328" cy="1126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C732E-4394-42B2-8AB4-7DC48A55876C}">
      <dsp:nvSpPr>
        <dsp:cNvPr id="0" name=""/>
        <dsp:cNvSpPr/>
      </dsp:nvSpPr>
      <dsp:spPr>
        <a:xfrm>
          <a:off x="4536785" y="648"/>
          <a:ext cx="6805177" cy="25274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THE EARLIEST PRINTING TECHNOLOGY DEVELOPED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WOOD BLOCK PRINTING 594 AD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CHINESE ACCORDIAN BOOK, CALLIGRAPHY, IMPERIAL PATRONAGINCREASESSE IN URBAN CULTURE LED TO THE DIVERSIFICATION OF PRINT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READING A LEISURE ACTIVITY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SHANGHAI – HUB OF NEW PRINT CULTURE</a:t>
          </a:r>
          <a:endParaRPr lang="en-IN" sz="1700" kern="1200" dirty="0"/>
        </a:p>
      </dsp:txBody>
      <dsp:txXfrm>
        <a:off x="4536785" y="316574"/>
        <a:ext cx="5857401" cy="1895553"/>
      </dsp:txXfrm>
    </dsp:sp>
    <dsp:sp modelId="{6340DF33-5A10-4087-8F97-B29100DF54FB}">
      <dsp:nvSpPr>
        <dsp:cNvPr id="0" name=""/>
        <dsp:cNvSpPr/>
      </dsp:nvSpPr>
      <dsp:spPr>
        <a:xfrm>
          <a:off x="0" y="648"/>
          <a:ext cx="4536785" cy="25274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PRINT IN CHINA</a:t>
          </a:r>
          <a:endParaRPr lang="en-IN" sz="6500" kern="1200" dirty="0"/>
        </a:p>
      </dsp:txBody>
      <dsp:txXfrm>
        <a:off x="123378" y="124026"/>
        <a:ext cx="4290029" cy="2280648"/>
      </dsp:txXfrm>
    </dsp:sp>
    <dsp:sp modelId="{D3026E5C-50C6-4417-A2E8-CD5E2549C75D}">
      <dsp:nvSpPr>
        <dsp:cNvPr id="0" name=""/>
        <dsp:cNvSpPr/>
      </dsp:nvSpPr>
      <dsp:spPr>
        <a:xfrm>
          <a:off x="4536785" y="2780793"/>
          <a:ext cx="6805177" cy="25274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INTRODUCED BY  BUDDHIST MISSIONARIES IN AD 768-770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OLDEST BUDDHIST BOOK – DIAMOND SUTRA PRINTED IN AD 868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PRINTED ON TEXTILES, PAPER MONEY, PLAYING CARDS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LIBRARIES AND BOOKSTORE PACKED WITH BOOKS ON WOMEN, MUSIC, CALCULATIONS, ETTIQUETTE ETC.</a:t>
          </a:r>
          <a:endParaRPr lang="en-IN" sz="1700" kern="1200" dirty="0"/>
        </a:p>
      </dsp:txBody>
      <dsp:txXfrm>
        <a:off x="4536785" y="3096719"/>
        <a:ext cx="5857401" cy="1895553"/>
      </dsp:txXfrm>
    </dsp:sp>
    <dsp:sp modelId="{04650F01-92E1-42E6-B364-FC1C778705A0}">
      <dsp:nvSpPr>
        <dsp:cNvPr id="0" name=""/>
        <dsp:cNvSpPr/>
      </dsp:nvSpPr>
      <dsp:spPr>
        <a:xfrm>
          <a:off x="0" y="2780793"/>
          <a:ext cx="4536785" cy="252740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PRINT IN JAPAN	</a:t>
          </a:r>
          <a:endParaRPr lang="en-IN" sz="6500" kern="1200" dirty="0"/>
        </a:p>
      </dsp:txBody>
      <dsp:txXfrm>
        <a:off x="123378" y="2904171"/>
        <a:ext cx="4290029" cy="2280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11C5A-6E87-4B06-BA85-BA89455EC5BD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357014" y="912848"/>
        <a:ext cx="34897" cy="6979"/>
      </dsp:txXfrm>
    </dsp:sp>
    <dsp:sp modelId="{9ABA0DB7-4444-4E7C-A4B7-6B2650ECB32B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SON OF A MERCHANT, GREW ON AN AGRICULTURAL ESTATE	</a:t>
          </a:r>
          <a:endParaRPr lang="en-IN" sz="2100" kern="1200" dirty="0"/>
        </a:p>
      </dsp:txBody>
      <dsp:txXfrm>
        <a:off x="8061" y="5979"/>
        <a:ext cx="3034531" cy="1820718"/>
      </dsp:txXfrm>
    </dsp:sp>
    <dsp:sp modelId="{41E856DE-A43B-4172-982A-985D784CE5AA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089488" y="912848"/>
        <a:ext cx="34897" cy="6979"/>
      </dsp:txXfrm>
    </dsp:sp>
    <dsp:sp modelId="{358DEFD2-C81F-43AE-B113-9A2EC11CA812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ADAPTED EXISTING TECHNOLOGY OF OLIVE AND WINE PRESSES, MADE A PRINTING PRESS AND METAL ALPHABETS</a:t>
          </a:r>
          <a:endParaRPr lang="en-IN" sz="2100" kern="1200" dirty="0"/>
        </a:p>
      </dsp:txBody>
      <dsp:txXfrm>
        <a:off x="3740534" y="5979"/>
        <a:ext cx="3034531" cy="1820718"/>
      </dsp:txXfrm>
    </dsp:sp>
    <dsp:sp modelId="{FE0F2688-ACF5-4169-AD75-B0A5F70247CD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70362" y="2155079"/>
        <a:ext cx="374875" cy="6979"/>
      </dsp:txXfrm>
    </dsp:sp>
    <dsp:sp modelId="{A64B99A9-1C24-45CD-8062-0EFCCEA25F4F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FIRST BOOK PRINTED WAS THE BIBLE</a:t>
          </a:r>
          <a:endParaRPr lang="en-IN" sz="2100" kern="1200" dirty="0"/>
        </a:p>
      </dsp:txBody>
      <dsp:txXfrm>
        <a:off x="7473007" y="5979"/>
        <a:ext cx="3034531" cy="1820718"/>
      </dsp:txXfrm>
    </dsp:sp>
    <dsp:sp modelId="{10390578-9183-4D15-BF4C-904AEA4A7C67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357014" y="3431509"/>
        <a:ext cx="34897" cy="6979"/>
      </dsp:txXfrm>
    </dsp:sp>
    <dsp:sp modelId="{E1558B56-E69E-49FC-A3EB-0E403C2A1A6A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PRINTED BOOKS RESEMBLED WRITTEN MANUSCRIPTS IN APPEARANCE AND LAYOUT</a:t>
          </a:r>
          <a:endParaRPr lang="en-IN" sz="2100" kern="1200" dirty="0"/>
        </a:p>
      </dsp:txBody>
      <dsp:txXfrm>
        <a:off x="8061" y="2524640"/>
        <a:ext cx="3034531" cy="1820718"/>
      </dsp:txXfrm>
    </dsp:sp>
    <dsp:sp modelId="{A080850D-30FF-4776-9C31-5E57579C4F01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089488" y="3431509"/>
        <a:ext cx="34897" cy="6979"/>
      </dsp:txXfrm>
    </dsp:sp>
    <dsp:sp modelId="{E3F3482F-ED09-4C96-BAFF-72B290145474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PRINTING PRESSES SETUP IN EUROPE 1450-1550</a:t>
          </a:r>
          <a:endParaRPr lang="en-IN" sz="2100" kern="1200" dirty="0"/>
        </a:p>
      </dsp:txBody>
      <dsp:txXfrm>
        <a:off x="3740534" y="2524640"/>
        <a:ext cx="3034531" cy="1820718"/>
      </dsp:txXfrm>
    </dsp:sp>
    <dsp:sp modelId="{365B9A35-046E-42E4-8B5C-69E9FAE7E113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PRODUCTION OF BOOKS MULTIPLIED LEADING TO PRINT REVOLUTION</a:t>
          </a:r>
          <a:endParaRPr lang="en-IN" sz="2100" kern="1200" dirty="0"/>
        </a:p>
      </dsp:txBody>
      <dsp:txXfrm>
        <a:off x="7473007" y="2524640"/>
        <a:ext cx="3034531" cy="1820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5FBF8-558F-441F-9F09-440E79E6966E}">
      <dsp:nvSpPr>
        <dsp:cNvPr id="0" name=""/>
        <dsp:cNvSpPr/>
      </dsp:nvSpPr>
      <dsp:spPr>
        <a:xfrm>
          <a:off x="3552" y="156952"/>
          <a:ext cx="3463869" cy="7277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NEW READING PUBLIC</a:t>
          </a:r>
          <a:endParaRPr lang="en-IN" sz="2000" kern="1200" dirty="0"/>
        </a:p>
      </dsp:txBody>
      <dsp:txXfrm>
        <a:off x="3552" y="156952"/>
        <a:ext cx="3463869" cy="727790"/>
      </dsp:txXfrm>
    </dsp:sp>
    <dsp:sp modelId="{94D04974-1666-450E-A6B7-C25E6EB2A8B3}">
      <dsp:nvSpPr>
        <dsp:cNvPr id="0" name=""/>
        <dsp:cNvSpPr/>
      </dsp:nvSpPr>
      <dsp:spPr>
        <a:xfrm>
          <a:off x="10982" y="884742"/>
          <a:ext cx="3449009" cy="380868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PRINTING REDUCED COST OF BOOKS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MARKETS FLOODED WITH BOOKS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READING PUBLIC EMERGED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ILLUSTRATIONS ATTRACTED ILLETERATE 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HEARING PUBLIC AND READING PUBLIC INTERMINGLED</a:t>
          </a:r>
          <a:endParaRPr lang="en-IN" sz="2000" kern="1200" dirty="0"/>
        </a:p>
      </dsp:txBody>
      <dsp:txXfrm>
        <a:off x="10982" y="884742"/>
        <a:ext cx="3449009" cy="3808687"/>
      </dsp:txXfrm>
    </dsp:sp>
    <dsp:sp modelId="{A6D572B5-BF0B-4B3B-AFB7-6CC9A88CD025}">
      <dsp:nvSpPr>
        <dsp:cNvPr id="0" name=""/>
        <dsp:cNvSpPr/>
      </dsp:nvSpPr>
      <dsp:spPr>
        <a:xfrm>
          <a:off x="3952363" y="156952"/>
          <a:ext cx="3463869" cy="727790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RELIGIOUS DEBATES AND THE FEAR OF PRINT</a:t>
          </a:r>
          <a:endParaRPr lang="en-IN" sz="2000" kern="1200" dirty="0"/>
        </a:p>
      </dsp:txBody>
      <dsp:txXfrm>
        <a:off x="3952363" y="156952"/>
        <a:ext cx="3463869" cy="727790"/>
      </dsp:txXfrm>
    </dsp:sp>
    <dsp:sp modelId="{7FCD3360-C9D8-425E-A602-4A3269ABF5E1}">
      <dsp:nvSpPr>
        <dsp:cNvPr id="0" name=""/>
        <dsp:cNvSpPr/>
      </dsp:nvSpPr>
      <dsp:spPr>
        <a:xfrm>
          <a:off x="3952363" y="884742"/>
          <a:ext cx="3463869" cy="3808687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PRINT ENCOURAGES DEBATES AND DISCUSSIONS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NOT EVERYONE WELCOMED PRINT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FEAR OF GETTING REBELLIOUS AND IRRELEGIOUS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DIVISION OF CHURCH INTO CATHOLICS AND PROTESTANTS DUE TO 95THESES BY MARTIN LUTHER</a:t>
          </a:r>
          <a:endParaRPr lang="en-IN" sz="2000" kern="1200" dirty="0"/>
        </a:p>
      </dsp:txBody>
      <dsp:txXfrm>
        <a:off x="3952363" y="884742"/>
        <a:ext cx="3463869" cy="3808687"/>
      </dsp:txXfrm>
    </dsp:sp>
    <dsp:sp modelId="{62EBC61A-9B54-4140-8FDB-B711E7C85C3F}">
      <dsp:nvSpPr>
        <dsp:cNvPr id="0" name=""/>
        <dsp:cNvSpPr/>
      </dsp:nvSpPr>
      <dsp:spPr>
        <a:xfrm>
          <a:off x="7901174" y="156952"/>
          <a:ext cx="3463869" cy="727790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PRINT AND DISSENT</a:t>
          </a:r>
          <a:endParaRPr lang="en-IN" sz="2000" kern="1200" dirty="0"/>
        </a:p>
      </dsp:txBody>
      <dsp:txXfrm>
        <a:off x="7901174" y="156952"/>
        <a:ext cx="3463869" cy="727790"/>
      </dsp:txXfrm>
    </dsp:sp>
    <dsp:sp modelId="{77C53D60-C817-422F-B0D4-8F433954FAAB}">
      <dsp:nvSpPr>
        <dsp:cNvPr id="0" name=""/>
        <dsp:cNvSpPr/>
      </dsp:nvSpPr>
      <dsp:spPr>
        <a:xfrm>
          <a:off x="7901174" y="884742"/>
          <a:ext cx="3463869" cy="3808687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REPRESENTATION OF RELIGIOUS TEXTS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INTRODUCTION OF SEVERE CONTROLS OVER PUBLISHERS AND BOOKSELLERS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MAINTAINING INDEX OF PROHIBITED BOOKS 1558</a:t>
          </a:r>
          <a:endParaRPr lang="en-IN" sz="2000" kern="1200" dirty="0"/>
        </a:p>
      </dsp:txBody>
      <dsp:txXfrm>
        <a:off x="7901174" y="884742"/>
        <a:ext cx="3463869" cy="38086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9D0A7-36FA-4594-B901-E6E143510E22}">
      <dsp:nvSpPr>
        <dsp:cNvPr id="0" name=""/>
        <dsp:cNvSpPr/>
      </dsp:nvSpPr>
      <dsp:spPr>
        <a:xfrm rot="5400000">
          <a:off x="7214918" y="-2882594"/>
          <a:ext cx="1309147" cy="740658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LITERACY INCREASED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NEW FORMS OF LITERATURE CAME UP- ALMANACS, CHAPBOOKS, BIBLIOTHEQUE BLUE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DEVELOPMENT OF PERIODICAL PRESS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NEWSPAPWERS, JOURNALS, SCIENTIFIC TEXTS, PHOLOSOPHICAL WRITINGS WERE WIDELY PRINTED AND READ</a:t>
          </a:r>
          <a:endParaRPr lang="en-IN" sz="1400" kern="1200" dirty="0"/>
        </a:p>
      </dsp:txBody>
      <dsp:txXfrm rot="-5400000">
        <a:off x="4166202" y="230029"/>
        <a:ext cx="7342674" cy="1181333"/>
      </dsp:txXfrm>
    </dsp:sp>
    <dsp:sp modelId="{D6F02EF1-1254-451E-AB94-5E5C889E4E84}">
      <dsp:nvSpPr>
        <dsp:cNvPr id="0" name=""/>
        <dsp:cNvSpPr/>
      </dsp:nvSpPr>
      <dsp:spPr>
        <a:xfrm>
          <a:off x="0" y="2479"/>
          <a:ext cx="4166201" cy="16364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NEW FORMS OF PRINT</a:t>
          </a:r>
          <a:endParaRPr lang="en-IN" sz="3200" kern="1200" dirty="0"/>
        </a:p>
      </dsp:txBody>
      <dsp:txXfrm>
        <a:off x="79884" y="82363"/>
        <a:ext cx="4006433" cy="1476665"/>
      </dsp:txXfrm>
    </dsp:sp>
    <dsp:sp modelId="{7BE69596-ABB5-4558-A526-DA4EC0236274}">
      <dsp:nvSpPr>
        <dsp:cNvPr id="0" name=""/>
        <dsp:cNvSpPr/>
      </dsp:nvSpPr>
      <dsp:spPr>
        <a:xfrm rot="5400000">
          <a:off x="7180367" y="-1129786"/>
          <a:ext cx="1309147" cy="7337477"/>
        </a:xfrm>
        <a:prstGeom prst="round2SameRect">
          <a:avLst/>
        </a:prstGeom>
        <a:solidFill>
          <a:schemeClr val="accent3">
            <a:tint val="40000"/>
            <a:alpha val="90000"/>
            <a:hueOff val="1014570"/>
            <a:satOff val="50000"/>
            <a:lumOff val="89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BOOKS SPREAD PROGRESS AND ENLIGHTENMENT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MANY FELT BOOKS COULD CHANGE WORLD AND LIBERATE SOCIETY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LOUISE SEBASTIAN MERCIER PROCLAIMED PRINTING PRESS THE MOST POWERFUL ENGINE OF PROGRESS AND PUBLIC OPINION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WARNING FOR TYRANTS</a:t>
          </a:r>
          <a:endParaRPr lang="en-IN" sz="1400" kern="1200" dirty="0"/>
        </a:p>
      </dsp:txBody>
      <dsp:txXfrm rot="-5400000">
        <a:off x="4166203" y="1948285"/>
        <a:ext cx="7273570" cy="1181333"/>
      </dsp:txXfrm>
    </dsp:sp>
    <dsp:sp modelId="{B6297CE0-67B7-4D38-B44D-B9658D98EB1B}">
      <dsp:nvSpPr>
        <dsp:cNvPr id="0" name=""/>
        <dsp:cNvSpPr/>
      </dsp:nvSpPr>
      <dsp:spPr>
        <a:xfrm>
          <a:off x="0" y="1720735"/>
          <a:ext cx="4166201" cy="1636433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TREMBLE, THERFORE, TYRANTS OF THE WORLD</a:t>
          </a:r>
          <a:endParaRPr lang="en-IN" sz="3200" kern="1200" dirty="0"/>
        </a:p>
      </dsp:txBody>
      <dsp:txXfrm>
        <a:off x="79884" y="1800619"/>
        <a:ext cx="4006433" cy="1476665"/>
      </dsp:txXfrm>
    </dsp:sp>
    <dsp:sp modelId="{0288237E-A971-47DD-82D3-F329735DD642}">
      <dsp:nvSpPr>
        <dsp:cNvPr id="0" name=""/>
        <dsp:cNvSpPr/>
      </dsp:nvSpPr>
      <dsp:spPr>
        <a:xfrm rot="5400000">
          <a:off x="7214918" y="553917"/>
          <a:ext cx="1309147" cy="7406581"/>
        </a:xfrm>
        <a:prstGeom prst="round2Same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PRINT CREATED CONDITIONS FOR THE FRENCH REVOLUTION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POPULARIZED IDEAS OF ENLIGHTENMENT THINKERS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CREATED NEW CULTURE OF DIALOGUE AND DEBATE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MOCKED ROYALTY AND CRITICISED THE MORALITY</a:t>
          </a:r>
          <a:endParaRPr lang="en-IN" sz="1400" kern="1200" dirty="0"/>
        </a:p>
      </dsp:txBody>
      <dsp:txXfrm rot="-5400000">
        <a:off x="4166202" y="3666541"/>
        <a:ext cx="7342674" cy="1181333"/>
      </dsp:txXfrm>
    </dsp:sp>
    <dsp:sp modelId="{6385E063-E486-4A43-B929-1D6C6387FEC3}">
      <dsp:nvSpPr>
        <dsp:cNvPr id="0" name=""/>
        <dsp:cNvSpPr/>
      </dsp:nvSpPr>
      <dsp:spPr>
        <a:xfrm>
          <a:off x="0" y="3438990"/>
          <a:ext cx="4166201" cy="1636433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PRINT CULTURE AND THE FRENCH REVOLUTION</a:t>
          </a:r>
          <a:endParaRPr lang="en-IN" sz="3200" kern="1200" dirty="0"/>
        </a:p>
      </dsp:txBody>
      <dsp:txXfrm>
        <a:off x="79884" y="3518874"/>
        <a:ext cx="4006433" cy="14766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D4254-1894-4D46-AB73-DD5BE94E3E6E}">
      <dsp:nvSpPr>
        <dsp:cNvPr id="0" name=""/>
        <dsp:cNvSpPr/>
      </dsp:nvSpPr>
      <dsp:spPr>
        <a:xfrm>
          <a:off x="3367375" y="655"/>
          <a:ext cx="8409849" cy="2556989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COMPULSORY PRIMARY EDUCATION IN THE LATE 19</a:t>
          </a:r>
          <a:r>
            <a:rPr lang="en-IN" sz="1600" kern="1200" baseline="30000" dirty="0"/>
            <a:t>TH</a:t>
          </a:r>
          <a:r>
            <a:rPr lang="en-IN" sz="1600" kern="1200" dirty="0"/>
            <a:t> C.BEGINING OF CHILDREN’S PRESS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COLLECTION AND COMPILATION OF FOLK TALES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PENNY MAGAZINES FOR WOMEN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WOMEN WRITERS DEFINE ‘NEW WOMAN’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LEADING LIBRARIES COME INTO EXISTENCE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SHORTENED WORKING DAYS GAVE WORKERS TIME TO READ AND WRITE</a:t>
          </a:r>
        </a:p>
      </dsp:txBody>
      <dsp:txXfrm>
        <a:off x="3367375" y="320279"/>
        <a:ext cx="7450978" cy="1917741"/>
      </dsp:txXfrm>
    </dsp:sp>
    <dsp:sp modelId="{374C8DE5-229E-4AEC-92C7-C07AAF5C63A3}">
      <dsp:nvSpPr>
        <dsp:cNvPr id="0" name=""/>
        <dsp:cNvSpPr/>
      </dsp:nvSpPr>
      <dsp:spPr>
        <a:xfrm>
          <a:off x="3442" y="655"/>
          <a:ext cx="3363932" cy="25569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CHILDREN, WOMEN AND WORKERS</a:t>
          </a:r>
        </a:p>
      </dsp:txBody>
      <dsp:txXfrm>
        <a:off x="128264" y="125477"/>
        <a:ext cx="3114288" cy="2307345"/>
      </dsp:txXfrm>
    </dsp:sp>
    <dsp:sp modelId="{C2FA654B-3919-4114-B816-74C92EF8B98A}">
      <dsp:nvSpPr>
        <dsp:cNvPr id="0" name=""/>
        <dsp:cNvSpPr/>
      </dsp:nvSpPr>
      <dsp:spPr>
        <a:xfrm>
          <a:off x="3367375" y="2813344"/>
          <a:ext cx="8409849" cy="2556989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SERIES OF INNOVATIONS IN PRINT TECHNOLOGY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PERFECTION OF POWER DRIVEN CYLINDRICAL PRESS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DEVELOPMENT OF OFFSET PRESS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BEGINNING OF ELECTRICALLY OPERATED PRESS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METHOD OF FEEDING PAPER IMPROVED, PLATES QUALITY BECAME BETTER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BIRTH OF SERIALIZED NOVELS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CHEAP PAPERBACK EDITIONS DURING DEPRESSION YEARS</a:t>
          </a:r>
        </a:p>
      </dsp:txBody>
      <dsp:txXfrm>
        <a:off x="3367375" y="3132968"/>
        <a:ext cx="7450978" cy="1917741"/>
      </dsp:txXfrm>
    </dsp:sp>
    <dsp:sp modelId="{7BB9427E-5CAD-4AFA-8917-CB22B1DBF979}">
      <dsp:nvSpPr>
        <dsp:cNvPr id="0" name=""/>
        <dsp:cNvSpPr/>
      </dsp:nvSpPr>
      <dsp:spPr>
        <a:xfrm>
          <a:off x="3442" y="2813344"/>
          <a:ext cx="3363932" cy="255698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FURTHER INNOVATIONS</a:t>
          </a:r>
        </a:p>
      </dsp:txBody>
      <dsp:txXfrm>
        <a:off x="128264" y="2938166"/>
        <a:ext cx="3114288" cy="23073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BE668-B826-4F62-8637-D786D29F6FC2}">
      <dsp:nvSpPr>
        <dsp:cNvPr id="0" name=""/>
        <dsp:cNvSpPr/>
      </dsp:nvSpPr>
      <dsp:spPr>
        <a:xfrm>
          <a:off x="0" y="0"/>
          <a:ext cx="11833933" cy="1954862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INDIA AND THE WORLD OF PRINT</a:t>
          </a:r>
        </a:p>
      </dsp:txBody>
      <dsp:txXfrm>
        <a:off x="0" y="0"/>
        <a:ext cx="11833933" cy="1954862"/>
      </dsp:txXfrm>
    </dsp:sp>
    <dsp:sp modelId="{CFB085BA-CFC5-4C9A-9690-DE51652D2578}">
      <dsp:nvSpPr>
        <dsp:cNvPr id="0" name=""/>
        <dsp:cNvSpPr/>
      </dsp:nvSpPr>
      <dsp:spPr>
        <a:xfrm>
          <a:off x="1246" y="1954862"/>
          <a:ext cx="5888075" cy="41052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MANUSCRIPTS BEFORE THE AGE OF PRINT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500" kern="1200" dirty="0"/>
            <a:t>INDIA’S OLD TRADITION OF HANDWRITTEN MANUSCRIPTS ON PALM LEAVES OR HANDMADE PAPER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500" kern="1200" dirty="0"/>
            <a:t>FRAGILE, EXPENSIVE, CAREFUL TO BE HANDED, COULD NOT BE READ EASILY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500" kern="1200" dirty="0"/>
            <a:t>ORAL LEARNING BY STUDENTS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500" kern="1200" dirty="0"/>
        </a:p>
      </dsp:txBody>
      <dsp:txXfrm>
        <a:off x="1246" y="1954862"/>
        <a:ext cx="5888075" cy="4105211"/>
      </dsp:txXfrm>
    </dsp:sp>
    <dsp:sp modelId="{170B39AF-D028-4F12-B297-808D3358C488}">
      <dsp:nvSpPr>
        <dsp:cNvPr id="0" name=""/>
        <dsp:cNvSpPr/>
      </dsp:nvSpPr>
      <dsp:spPr>
        <a:xfrm>
          <a:off x="5889322" y="1954862"/>
          <a:ext cx="5943364" cy="41052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PRINT COMES TO INDIA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PORTUGUESE BROUGHT PRINT TO GOA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BOOKS PRINTED BY JESUIT PRIESTS IN VERNACULAR LANGUAGES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E.I.C IMPORTED PRESS DURING 1650’S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ENGLISH PRINTING BEGAN IN INDIA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JAMES AUGUSTUS HICKERY EDITED BENGAL GAZETTE BROUGHT OUT BY GANGADHAR BHATTACHARYA</a:t>
          </a:r>
        </a:p>
      </dsp:txBody>
      <dsp:txXfrm>
        <a:off x="5889322" y="1954862"/>
        <a:ext cx="5943364" cy="4105211"/>
      </dsp:txXfrm>
    </dsp:sp>
    <dsp:sp modelId="{8D799CF9-53B5-491A-9195-77B5320C4ACA}">
      <dsp:nvSpPr>
        <dsp:cNvPr id="0" name=""/>
        <dsp:cNvSpPr/>
      </dsp:nvSpPr>
      <dsp:spPr>
        <a:xfrm>
          <a:off x="0" y="6060074"/>
          <a:ext cx="11833933" cy="456134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E692B-392F-44B7-A95E-17B4E0F750F1}">
      <dsp:nvSpPr>
        <dsp:cNvPr id="0" name=""/>
        <dsp:cNvSpPr/>
      </dsp:nvSpPr>
      <dsp:spPr>
        <a:xfrm>
          <a:off x="3610" y="124084"/>
          <a:ext cx="3520672" cy="604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SOCIAL REFORMS</a:t>
          </a:r>
        </a:p>
      </dsp:txBody>
      <dsp:txXfrm>
        <a:off x="3610" y="124084"/>
        <a:ext cx="3520672" cy="604800"/>
      </dsp:txXfrm>
    </dsp:sp>
    <dsp:sp modelId="{3EB6A84D-9144-4D95-B091-F3C555F35402}">
      <dsp:nvSpPr>
        <dsp:cNvPr id="0" name=""/>
        <dsp:cNvSpPr/>
      </dsp:nvSpPr>
      <dsp:spPr>
        <a:xfrm>
          <a:off x="3610" y="728884"/>
          <a:ext cx="3520672" cy="466564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DEBATES AND CONFRONTATIONS AROUND RELIGIOUS DEBATES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EMERGENCE OF NEW CLASS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INTENSE CONTROVERSIES BETWEEN SOCIAL AND RELIGIOUS REFORMERS AND HINDU ORTHODOXY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COUNTER PUBLICATIONS TO PROVE THEIR POINTS</a:t>
          </a:r>
        </a:p>
      </dsp:txBody>
      <dsp:txXfrm>
        <a:off x="3610" y="728884"/>
        <a:ext cx="3520672" cy="4665642"/>
      </dsp:txXfrm>
    </dsp:sp>
    <dsp:sp modelId="{10BA36BE-6455-4287-AA08-BE984C6D219C}">
      <dsp:nvSpPr>
        <dsp:cNvPr id="0" name=""/>
        <dsp:cNvSpPr/>
      </dsp:nvSpPr>
      <dsp:spPr>
        <a:xfrm>
          <a:off x="4017177" y="124084"/>
          <a:ext cx="3520672" cy="60480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FEAR AMONG MUSLIMS</a:t>
          </a:r>
        </a:p>
      </dsp:txBody>
      <dsp:txXfrm>
        <a:off x="4017177" y="124084"/>
        <a:ext cx="3520672" cy="604800"/>
      </dsp:txXfrm>
    </dsp:sp>
    <dsp:sp modelId="{54B338E6-9053-48A4-AB78-2F84DAC57646}">
      <dsp:nvSpPr>
        <dsp:cNvPr id="0" name=""/>
        <dsp:cNvSpPr/>
      </dsp:nvSpPr>
      <dsp:spPr>
        <a:xfrm>
          <a:off x="4017177" y="728884"/>
          <a:ext cx="3520672" cy="4665642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COLLAPSE OF MUSLIM DYNASTIES MADE ULAMAS ANXIOUS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THEY FEARED CONVERSION AND CHANGE IN MUSLIMS PERSONAL LAW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BEGAN URDU TRANSLATION OF HOLY SCRIPTURES, PUBLISHED FATWAS CAUTIONING MUSLIMS ABOUT THEIR CONDUCT</a:t>
          </a:r>
        </a:p>
      </dsp:txBody>
      <dsp:txXfrm>
        <a:off x="4017177" y="728884"/>
        <a:ext cx="3520672" cy="4665642"/>
      </dsp:txXfrm>
    </dsp:sp>
    <dsp:sp modelId="{49DDED56-2B18-424D-B01A-A215997C0AEF}">
      <dsp:nvSpPr>
        <dsp:cNvPr id="0" name=""/>
        <dsp:cNvSpPr/>
      </dsp:nvSpPr>
      <dsp:spPr>
        <a:xfrm>
          <a:off x="8030744" y="124084"/>
          <a:ext cx="3520672" cy="6048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PRINT AND HINDUS</a:t>
          </a:r>
        </a:p>
      </dsp:txBody>
      <dsp:txXfrm>
        <a:off x="8030744" y="124084"/>
        <a:ext cx="3520672" cy="604800"/>
      </dsp:txXfrm>
    </dsp:sp>
    <dsp:sp modelId="{77A486E5-3DE1-4F2D-A5C1-956BC010F23B}">
      <dsp:nvSpPr>
        <dsp:cNvPr id="0" name=""/>
        <dsp:cNvSpPr/>
      </dsp:nvSpPr>
      <dsp:spPr>
        <a:xfrm>
          <a:off x="8030744" y="728884"/>
          <a:ext cx="3520672" cy="4665642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PRINT ENCOURAGED RELIGION AND VERNACULAR LANGUAGES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FIRST PRINTED EDITION OF TUSLIDAS’S RAMCHARITMANAS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CHEAP LITHOGRAPHIC EDITIONS FLOODED THE MARKETS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RELIGIOUS TEXTS WERE WIDELY READ, DISCUSSED AND DEBATED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CREATION OF PAN-INDIA IDENTITY</a:t>
          </a:r>
        </a:p>
      </dsp:txBody>
      <dsp:txXfrm>
        <a:off x="8030744" y="728884"/>
        <a:ext cx="3520672" cy="46656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31DF4-FD33-4C8B-9D08-082AF414FBA1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NOVELS	</a:t>
          </a:r>
        </a:p>
      </dsp:txBody>
      <dsp:txXfrm>
        <a:off x="0" y="39687"/>
        <a:ext cx="3286125" cy="1971675"/>
      </dsp:txXfrm>
    </dsp:sp>
    <dsp:sp modelId="{A9162D4F-2CC3-4635-ABA3-9DA6777C34BF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VISUAL CULTURE</a:t>
          </a:r>
        </a:p>
      </dsp:txBody>
      <dsp:txXfrm>
        <a:off x="3614737" y="39687"/>
        <a:ext cx="3286125" cy="1971675"/>
      </dsp:txXfrm>
    </dsp:sp>
    <dsp:sp modelId="{345B941C-CA7D-466A-A838-A8AC9CA5C8DE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CARICATURES AND CARTOONS</a:t>
          </a:r>
        </a:p>
      </dsp:txBody>
      <dsp:txXfrm>
        <a:off x="7229475" y="39687"/>
        <a:ext cx="3286125" cy="1971675"/>
      </dsp:txXfrm>
    </dsp:sp>
    <dsp:sp modelId="{31FA49EF-F545-4022-BB54-5C934CB9474E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WOMEN AND PRINT</a:t>
          </a:r>
        </a:p>
      </dsp:txBody>
      <dsp:txXfrm>
        <a:off x="1807368" y="2339975"/>
        <a:ext cx="3286125" cy="1971675"/>
      </dsp:txXfrm>
    </dsp:sp>
    <dsp:sp modelId="{AE44459D-EB03-4AFC-9CFF-1AAFCB5CDB09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PRINT AND THE POOR</a:t>
          </a:r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ABE0-9D04-E448-4B4D-E3CC53611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38B33-F0FB-9FBA-E5A5-314A6CE2A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2E5C5-5D3A-C205-F847-41505BA5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9B15-1A2A-41C7-A2F8-3C5136B9E9FA}" type="datetimeFigureOut">
              <a:rPr lang="en-IN" smtClean="0"/>
              <a:pPr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13CD-141B-073C-F79B-FADC0049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FF8A2-BD04-F30C-73E9-89850A9E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8146-8070-4803-89AA-8C4059A185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38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A2B8-FB09-3278-7C88-80A2F98D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D6C0A-7C1C-E275-BD85-A9A21E12A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4BDC4-B1DD-0AFD-A827-80FCB488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9B15-1A2A-41C7-A2F8-3C5136B9E9FA}" type="datetimeFigureOut">
              <a:rPr lang="en-IN" smtClean="0"/>
              <a:pPr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191A-0973-567C-2805-197B7053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6700-D17D-BFD1-70F0-F6E84485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8146-8070-4803-89AA-8C4059A185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89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05A91-2B64-793A-ED9E-40987E50B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EC5A0-1D9A-203B-FFE6-9682B97CA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A77F3-15FB-B689-E356-6099FF7D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9B15-1A2A-41C7-A2F8-3C5136B9E9FA}" type="datetimeFigureOut">
              <a:rPr lang="en-IN" smtClean="0"/>
              <a:pPr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A9365-3BE8-1C77-C63E-49525EF9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8AFDB-F18F-708A-E83D-E909F5EC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8146-8070-4803-89AA-8C4059A185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53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3747-C0BF-6E68-15DF-1B0D7409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529EC-42B0-3EC4-B569-013BEF71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547C1-3421-8310-B8FC-20ACD779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9B15-1A2A-41C7-A2F8-3C5136B9E9FA}" type="datetimeFigureOut">
              <a:rPr lang="en-IN" smtClean="0"/>
              <a:pPr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4C7F7-9500-66F7-7812-F9C5CDE2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7B0C-BD31-1C97-A034-9E70AF30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8146-8070-4803-89AA-8C4059A185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73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50A4-ECEB-D93E-E191-F5D36F9E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83E73-70C9-D1C1-5A50-CC90F12D5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F326C-B19A-7765-6BEB-DE5986BB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9B15-1A2A-41C7-A2F8-3C5136B9E9FA}" type="datetimeFigureOut">
              <a:rPr lang="en-IN" smtClean="0"/>
              <a:pPr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A7B10-5F60-AAE1-23AF-B2B4D9FC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A5579-746D-4CCB-DC90-15985278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8146-8070-4803-89AA-8C4059A185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30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D74D-9006-2292-DACF-578F54F3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A216-C453-1DF7-0BD7-3A32CCFDB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1383C-1CA1-4521-387D-0C11796B3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78EAC-8ECD-7A1D-A7B2-400F263F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9B15-1A2A-41C7-A2F8-3C5136B9E9FA}" type="datetimeFigureOut">
              <a:rPr lang="en-IN" smtClean="0"/>
              <a:pPr/>
              <a:t>02-07-2023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77ED8-14D9-A95C-43C8-312D3BDD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DAA12-C888-7273-92D5-B9FBC56C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8146-8070-4803-89AA-8C4059A185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22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BC4B-7DE0-97F8-9A0D-74F00EA9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FA176-515F-31BD-C881-931645EDA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AE962-D705-5991-BBA2-79E57E9E5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9F2F1-4BDF-F1E7-251E-1DE16D65A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4500A-9DC8-A8DF-A641-A8CD26AB9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E0006-C5F2-9ED2-A8C6-CD42A549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9B15-1A2A-41C7-A2F8-3C5136B9E9FA}" type="datetimeFigureOut">
              <a:rPr lang="en-IN" smtClean="0"/>
              <a:pPr/>
              <a:t>02-07-2023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35F23-4702-6670-5838-9E5D2B56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D8B86-2916-3D71-8F31-68FB8DA3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8146-8070-4803-89AA-8C4059A185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CD98-3773-4EC9-6096-0463955B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EA916-E0D1-3988-44A8-71D2E96C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9B15-1A2A-41C7-A2F8-3C5136B9E9FA}" type="datetimeFigureOut">
              <a:rPr lang="en-IN" smtClean="0"/>
              <a:pPr/>
              <a:t>02-07-2023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8C866-0B07-9C8A-3890-BD8C918B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E002E-D7E6-FF50-D6D4-CBD9167D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8146-8070-4803-89AA-8C4059A185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07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D75C7-AEEC-AC14-3D73-E2F7AE25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9B15-1A2A-41C7-A2F8-3C5136B9E9FA}" type="datetimeFigureOut">
              <a:rPr lang="en-IN" smtClean="0"/>
              <a:pPr/>
              <a:t>02-07-2023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483BF-C774-E1AB-DF11-6C9BDBEC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81745-2E9E-0582-21EB-9FA3F2D6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8146-8070-4803-89AA-8C4059A185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4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63B4-D75D-7971-86BE-34C0E70F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0B911-6002-6261-4782-58C4662E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92099-DA1F-1A7B-06B9-726D59853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8A8F0-1DCB-0AF2-4F72-61C4B525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9B15-1A2A-41C7-A2F8-3C5136B9E9FA}" type="datetimeFigureOut">
              <a:rPr lang="en-IN" smtClean="0"/>
              <a:pPr/>
              <a:t>02-07-2023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F4EEB-C716-A9FB-C71B-855C19CF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13DCC-E3F6-7831-C7A1-A8FBE6F4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8146-8070-4803-89AA-8C4059A185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85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C8B6-BAF1-8C72-5A27-3621C5D1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67461-B149-034B-91E2-B3B3D7BE2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75149-4A28-19B2-ADF0-17CB5F13B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02750-6EF3-7EFE-FAF0-D8C5EB61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9B15-1A2A-41C7-A2F8-3C5136B9E9FA}" type="datetimeFigureOut">
              <a:rPr lang="en-IN" smtClean="0"/>
              <a:pPr/>
              <a:t>02-07-2023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B223A-D391-21F4-DA30-8EDF1DD6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19B4F-4290-3A92-A2AC-B5BFA5B2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8146-8070-4803-89AA-8C4059A185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5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AE33F-6167-10EC-2A52-C164B8F7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B4FF-C7D6-C29B-61AA-562813E07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4C10D-1E15-C07E-353E-141B0BA03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C9B15-1A2A-41C7-A2F8-3C5136B9E9FA}" type="datetimeFigureOut">
              <a:rPr lang="en-IN" smtClean="0"/>
              <a:pPr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9934F-11F7-34AC-52F2-7E1358DD8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6CBB8-E9CE-C75A-3CE3-9AEEAB795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28146-8070-4803-89AA-8C4059A185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68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F7B-BC3C-717C-9378-09761D8A3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PRINT CULTURE AND THE MODERN WORLD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40FC2-9513-1982-031B-9EABD6F03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10 HISTORY LESSON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291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DB9A-1C0F-AD58-DCD1-A33DB016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NINETEENTH CENTURY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A9EC43-77A5-BB50-1D62-7E6537E43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509968"/>
              </p:ext>
            </p:extLst>
          </p:nvPr>
        </p:nvGraphicFramePr>
        <p:xfrm>
          <a:off x="142043" y="1384917"/>
          <a:ext cx="11780668" cy="5370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123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43B178-0A29-CD4A-4D9E-7B7626B95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094629"/>
              </p:ext>
            </p:extLst>
          </p:nvPr>
        </p:nvGraphicFramePr>
        <p:xfrm>
          <a:off x="177553" y="115409"/>
          <a:ext cx="11833934" cy="6516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84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0C74-D702-F945-0612-B859BDAA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21" y="205327"/>
            <a:ext cx="10515600" cy="1325563"/>
          </a:xfrm>
        </p:spPr>
        <p:txBody>
          <a:bodyPr/>
          <a:lstStyle/>
          <a:p>
            <a:r>
              <a:rPr lang="en-IN" dirty="0"/>
              <a:t>RELIGIONS REFORMS AND PUBLIC DEBATES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1F3F6B-D5CE-68CA-346D-07D8EA628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569693"/>
              </p:ext>
            </p:extLst>
          </p:nvPr>
        </p:nvGraphicFramePr>
        <p:xfrm>
          <a:off x="199007" y="1228417"/>
          <a:ext cx="11555028" cy="551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1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A2A5-887F-B030-431B-571640F8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FORMS OF PUBLICATIONS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10224E-C7CF-BC07-5166-1FE51DB9A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6791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FA25-D6AF-C5CC-63B2-7EAD6F13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PRINT AND CENSORSHIP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F4A95-EBF1-7082-ED5A-5DC5F4FF7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REGULATIONS TO CONTROL FREEDOM OF THE PRESS</a:t>
            </a:r>
          </a:p>
          <a:p>
            <a:r>
              <a:rPr lang="en-IN" dirty="0"/>
              <a:t>NEWSPAPER ENCOURAGED TO CELEBRATE BRITISH RULE</a:t>
            </a:r>
          </a:p>
          <a:p>
            <a:r>
              <a:rPr lang="en-IN" dirty="0"/>
              <a:t>AFTER REVOLT OF 1857, NATIVE PRESS WAS CLAMPED DOWN</a:t>
            </a:r>
          </a:p>
          <a:p>
            <a:r>
              <a:rPr lang="en-IN" dirty="0"/>
              <a:t>VERNACULAR PRESS ACT PASSED IN 1878</a:t>
            </a:r>
          </a:p>
          <a:p>
            <a:r>
              <a:rPr lang="en-IN" dirty="0"/>
              <a:t>DESPITE REPRESSIVE MEASURES, NATIONALIST NEWSPAPERS GREW</a:t>
            </a:r>
          </a:p>
        </p:txBody>
      </p:sp>
    </p:spTree>
    <p:extLst>
      <p:ext uri="{BB962C8B-B14F-4D97-AF65-F5344CB8AC3E}">
        <p14:creationId xmlns:p14="http://schemas.microsoft.com/office/powerpoint/2010/main" val="249167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E8AC-460B-1DD0-6B32-4A13A34D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/>
          <a:lstStyle/>
          <a:p>
            <a:r>
              <a:rPr lang="en-US" dirty="0"/>
              <a:t>MINDMAP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B4AC6F-4265-0888-DFA6-8A92073C8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026025"/>
              </p:ext>
            </p:extLst>
          </p:nvPr>
        </p:nvGraphicFramePr>
        <p:xfrm>
          <a:off x="781235" y="914400"/>
          <a:ext cx="10572565" cy="5797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86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EBF1-524B-9B43-D8CA-5026CC10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PRINTED BOOKS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3EE16A-AE4A-5C05-9F4E-6D74FE3D51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593549"/>
              </p:ext>
            </p:extLst>
          </p:nvPr>
        </p:nvGraphicFramePr>
        <p:xfrm>
          <a:off x="323294" y="1331651"/>
          <a:ext cx="11341963" cy="5308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722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7BE5-9E34-40CD-18D1-CD260303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FIRST PRINTED BOOKS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C939-5EEF-B94B-FC73-99489D4AE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earliest kind of print technology was developed in China, Japan and Korea which was a system of hand printing. From AD 594 onwards were printed in China.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material state in China was, for a long time, the major producer of printed material as it possessed a huge bureaucratic system that recruited its personnel through civil service examinations.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seventeenth century, as urban culture bloomed in China, the use of print diversified.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new reading culture was accompanied by a new technology. Western painting techniques and mechanical presses were imported in the late nineteenth century as western powers established their outposts in China.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Shanghai became the hub of the new print culture, catering to the western-style schools. From hand printing there was a gradual shift to mechanical printing.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50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D3ED-9482-4590-A51C-3D77A360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PRINT IN JAPAN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F0161-96DD-3221-B883-3A93BDC3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Buddhist missionaries from China introduced hand-printing technology around AD 768-770.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Picture were printed on textiles, plating cards  and paper money. In medieval Japan, poets and prose writers were regularly published, books were cheap and abundant.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Printing of visual material led to interesting publishing practices in the flourishing urban circles at Edo (now Tokyo) in the late eighteenth century.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77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9B4D-60FD-6ABC-5838-7882833A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COMES TO EUROPE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11C69-D773-09F6-A4C2-9FEDF6CB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CHINESE PAPER REACHED EUROPE VIA SILK ROUTE</a:t>
            </a:r>
          </a:p>
          <a:p>
            <a:r>
              <a:rPr lang="en-US" dirty="0"/>
              <a:t>PRODUCTION OF MANUSCRIPTS BEGAN</a:t>
            </a:r>
          </a:p>
          <a:p>
            <a:r>
              <a:rPr lang="en-US" dirty="0"/>
              <a:t>PRODUCTION OF BOOKS IN ITALY</a:t>
            </a:r>
          </a:p>
          <a:p>
            <a:r>
              <a:rPr lang="en-US" dirty="0"/>
              <a:t>DEMAND FOR BOOKS INCREASED</a:t>
            </a:r>
          </a:p>
          <a:p>
            <a:r>
              <a:rPr lang="en-US" dirty="0"/>
              <a:t>BOOKS BEGAN TO BE EXPORTED</a:t>
            </a:r>
          </a:p>
          <a:p>
            <a:r>
              <a:rPr lang="en-US" dirty="0"/>
              <a:t>SCRIBES BEGAN TO BE EMPLOYED</a:t>
            </a:r>
          </a:p>
          <a:p>
            <a:r>
              <a:rPr lang="en-US" dirty="0"/>
              <a:t>WOODBLOCK PRINTING BROUGHT BY MARCO POLO POPULARISED</a:t>
            </a:r>
          </a:p>
          <a:p>
            <a:r>
              <a:rPr lang="en-US" dirty="0"/>
              <a:t>NEED FOR QUICK AND CHEAP PRODUCTION OF BOOKS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7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DD1A-0622-3535-B1E0-7F86C0E7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GUTENBERG AND THE PRINTING PRESS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DED67C-C47D-2550-28F6-8747E8B69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5830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86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0AEC-113B-3402-AD33-FBE6A0B5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REVOLUTION AND ITS IMPACT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382D64-E094-F1CC-91D9-7857AC0DB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753161"/>
              </p:ext>
            </p:extLst>
          </p:nvPr>
        </p:nvGraphicFramePr>
        <p:xfrm>
          <a:off x="323295" y="1772358"/>
          <a:ext cx="11368596" cy="485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12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8BBE-95EF-734F-703C-15C0DA1F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READING MANIA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1012E2-D427-7DD0-5BBB-0F50DB9B06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126668"/>
              </p:ext>
            </p:extLst>
          </p:nvPr>
        </p:nvGraphicFramePr>
        <p:xfrm>
          <a:off x="278905" y="1651370"/>
          <a:ext cx="11572783" cy="5077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833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722A3C1F8694499A27D264A0126A80" ma:contentTypeVersion="9" ma:contentTypeDescription="Create a new document." ma:contentTypeScope="" ma:versionID="d78b4d12e9c9e8981cee8a446077d427">
  <xsd:schema xmlns:xsd="http://www.w3.org/2001/XMLSchema" xmlns:xs="http://www.w3.org/2001/XMLSchema" xmlns:p="http://schemas.microsoft.com/office/2006/metadata/properties" xmlns:ns2="b3d30850-abc8-44ea-97ce-eae6d3a74354" xmlns:ns3="e8bf17ec-c3da-4a67-8068-8d859ad6a06d" targetNamespace="http://schemas.microsoft.com/office/2006/metadata/properties" ma:root="true" ma:fieldsID="b21dd96b6e6c4735c2eebae9bffdf6ca" ns2:_="" ns3:_="">
    <xsd:import namespace="b3d30850-abc8-44ea-97ce-eae6d3a74354"/>
    <xsd:import namespace="e8bf17ec-c3da-4a67-8068-8d859ad6a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d30850-abc8-44ea-97ce-eae6d3a743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bf17ec-c3da-4a67-8068-8d859ad6a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EDF243-2C3A-45AB-A7A8-8C60B4C3D338}"/>
</file>

<file path=customXml/itemProps2.xml><?xml version="1.0" encoding="utf-8"?>
<ds:datastoreItem xmlns:ds="http://schemas.openxmlformats.org/officeDocument/2006/customXml" ds:itemID="{189330F0-35A8-4CA4-A47F-981A70B4CFA9}"/>
</file>

<file path=customXml/itemProps3.xml><?xml version="1.0" encoding="utf-8"?>
<ds:datastoreItem xmlns:ds="http://schemas.openxmlformats.org/officeDocument/2006/customXml" ds:itemID="{655A5396-21C5-4079-B944-8F91A873627F}"/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1011</Words>
  <Application>Microsoft Office PowerPoint</Application>
  <PresentationFormat>Widescreen</PresentationFormat>
  <Paragraphs>135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Office Theme</vt:lpstr>
      <vt:lpstr>PRINT CULTURE AND THE MODERN WORLD</vt:lpstr>
      <vt:lpstr>MINDMAP</vt:lpstr>
      <vt:lpstr>THE FIRST PRINTED BOOKS</vt:lpstr>
      <vt:lpstr>THE FIRST PRINTED BOOKS </vt:lpstr>
      <vt:lpstr>PRINT IN JAPAN</vt:lpstr>
      <vt:lpstr>PRINT COMES TO EUROPE</vt:lpstr>
      <vt:lpstr>GUTENBERG AND THE PRINTING PRESS</vt:lpstr>
      <vt:lpstr>PRINT REVOLUTION AND ITS IMPACT</vt:lpstr>
      <vt:lpstr>THE READING MANIA</vt:lpstr>
      <vt:lpstr>THE NINETEENTH CENTURY</vt:lpstr>
      <vt:lpstr>PowerPoint Presentation</vt:lpstr>
      <vt:lpstr>RELIGIONS REFORMS AND PUBLIC DEBATES</vt:lpstr>
      <vt:lpstr>NEW FORMS OF PUBLICATIONS</vt:lpstr>
      <vt:lpstr>PRINT AND CENSORSHIP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 CULTURE AND THE MODERN WORLD</dc:title>
  <dc:creator>Sonam Rastogi</dc:creator>
  <cp:lastModifiedBy>Sonam Rastogi</cp:lastModifiedBy>
  <cp:revision>2</cp:revision>
  <dcterms:created xsi:type="dcterms:W3CDTF">2022-11-12T08:15:29Z</dcterms:created>
  <dcterms:modified xsi:type="dcterms:W3CDTF">2023-07-02T14:53:46Z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0x010100E3722A3C1F8694499A27D264A0126A80</vt:lpwstr>
  </property>
</Properties>
</file>