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B9E-D8D4-45E7-AFEA-BD876B7F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B776-F47B-4A52-A9F3-DB5773F9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C15D-F4D3-4191-8796-50A4101A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E21EC-F194-48E6-BFCF-39B4D296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1A5D-5B5C-415F-9DE4-15E61CE7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68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CBAB-F26F-40F9-A08E-AFE6AD03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9DA9A-7309-43B0-9F3C-F65D486C4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ACA7-E56F-4BDA-9B04-9A49BD15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AD9-5C87-4C9F-9677-EF225C56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6C75-ECF4-4226-9A36-460D2098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CD885-B228-406D-965F-025C2F52E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34961-BADE-4AEA-9A09-0BE5C937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909F-99B4-4DF3-B3C2-683E118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80B6E-DCDC-4CF2-81B1-17A7186A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1C49-490C-4305-BD0D-F1C43676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1AB9-A3FF-4D44-94C6-DD3622BE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E989-7690-457D-B187-3525A37B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D989-8195-463A-8861-14019A43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CC98-9034-4304-B973-543E290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8BB8-453E-4338-B4E3-C489F9CB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3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7146-5B18-4DF6-B368-731F455E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B22B-2D27-4835-A288-4499B5EA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967A-193E-4B2C-9CC6-29F48C63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E9EC-298C-42E7-811D-8D38850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0FE2-8A34-4652-B2C8-BF797E5C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17-FDF5-48C5-B991-45B309E6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C5B0-5BCF-4EFF-8361-8E3E65EF9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3BE01-F3C7-433B-8C40-6A242BE1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4BC96-634C-4952-A59C-05B10F62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E7D3-7B9F-47E4-A0F4-0E7CC31A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0835A-3E5A-402B-85D3-892A0905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9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1659-F2A2-4BBA-B6D4-A5B5FE7C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DF6F-3718-4404-86A6-7AF09CC6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A5C89-59F3-4522-85C7-59378E3F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D822F-CC4F-44BB-A507-607D73B59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E53C1-0502-4A05-89CB-DCD5A1B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E6B42-D32A-436A-98DC-C4E4EC84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B56C2-44D3-4A9D-93F7-85C44B1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FEC71-34E0-4F45-A86D-0CF9BCF5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1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83BF-C1E6-4665-8845-C66FD161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5211F-1007-43E8-B764-75F3D56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D8776-E8F6-4C3A-B098-81C705EE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9854-0F94-41AE-A7AF-27A069E0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1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92F66-D46D-4805-AF71-61947382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B965C-4737-4B6E-89FA-64CFDDCD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84ED7-5B83-4C0C-A9C9-9C9E7941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3763-BA34-4E2A-8769-A0E0D877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0A8A-0B03-4FEE-A2B9-93574E1B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0FDFF-8173-4481-BFCD-F3AD9D393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2EE9-F32E-4A7E-B3ED-F3301E67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647D-EC2E-473C-BC75-2A817739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AE816-A754-4C65-8DB2-6DD8BA9B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F003-1763-499E-A7A2-99FE1EA6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9F218-5C43-4379-8D7F-29FEA7E02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AD902-79AC-472B-88A0-691C70F6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C7E25-5DB8-4094-A241-53265684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3A0C3-11B4-4125-9D5E-5DC31DF2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499B-EB9E-4EC3-8778-CDA17E84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29EB-5446-4F59-87F8-CFDF4A01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B0A0-C9CC-4ABA-A2E8-EE38BBE99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2BAE-97B1-4FE4-BE45-C7F2EBA8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8404-BBB5-453C-B8BE-EF8BCB53C8C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1702-2404-4F98-A356-9B9BD6E87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605E-52E8-425F-8BDD-3B18AB932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FF9B-EA22-4770-B96C-1CF3FE019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8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cs typeface="Times New Roman" panose="02020603050405020304" pitchFamily="18" charset="0"/>
              </a:rPr>
              <a:t>Analysing  Region wise  E-commerce Data using IBM Cognos dashboard</a:t>
            </a:r>
            <a:endParaRPr lang="en-IN" sz="3200" b="1" u="sng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94C32-D73A-426F-AABB-7F842560D97B}"/>
              </a:ext>
            </a:extLst>
          </p:cNvPr>
          <p:cNvSpPr txBox="1"/>
          <p:nvPr/>
        </p:nvSpPr>
        <p:spPr>
          <a:xfrm>
            <a:off x="4782438" y="4180215"/>
            <a:ext cx="5371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PRESENTATED BY 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NO:0003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18UK1A0506- B.Sadhana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18UK1A0519- G.Anjali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18UK1A0543-P. Akshay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18UK1A0558- T.Nikhitha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88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 VISUALIZATION CHARTS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51F7-A1D6-4858-A925-6A4293948269}"/>
              </a:ext>
            </a:extLst>
          </p:cNvPr>
          <p:cNvSpPr txBox="1"/>
          <p:nvPr/>
        </p:nvSpPr>
        <p:spPr>
          <a:xfrm>
            <a:off x="393700" y="1027155"/>
            <a:ext cx="102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products or their sub products in last few years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84D85-CA45-44D2-9690-EDDFC6C4A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27" y="1906038"/>
            <a:ext cx="9753774" cy="40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 VISUALIZATION CHARTS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51F7-A1D6-4858-A925-6A4293948269}"/>
              </a:ext>
            </a:extLst>
          </p:cNvPr>
          <p:cNvSpPr txBox="1"/>
          <p:nvPr/>
        </p:nvSpPr>
        <p:spPr>
          <a:xfrm>
            <a:off x="393700" y="1027155"/>
            <a:ext cx="102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incurred losses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2DB64-5EC5-40CD-9A9B-65993D33A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8" y="1849687"/>
            <a:ext cx="10668000" cy="46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1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 VISUALIZATION CHARTS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51F7-A1D6-4858-A925-6A4293948269}"/>
              </a:ext>
            </a:extLst>
          </p:cNvPr>
          <p:cNvSpPr txBox="1"/>
          <p:nvPr/>
        </p:nvSpPr>
        <p:spPr>
          <a:xfrm>
            <a:off x="241300" y="1048507"/>
            <a:ext cx="102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that was ordered greater times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2F999-0A7D-43E8-A52F-05D33AE4E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91630"/>
            <a:ext cx="11112500" cy="47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 VISUALIZATION CHARTS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51F7-A1D6-4858-A925-6A4293948269}"/>
              </a:ext>
            </a:extLst>
          </p:cNvPr>
          <p:cNvSpPr txBox="1"/>
          <p:nvPr/>
        </p:nvSpPr>
        <p:spPr>
          <a:xfrm>
            <a:off x="393700" y="1027155"/>
            <a:ext cx="102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in profit/ sales over time ( years/months/quarters)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44901D-1D87-4DCD-95B1-A5A3910CD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0" y="2292169"/>
            <a:ext cx="10107709" cy="35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0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DASHBOARD CREATION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51F7-A1D6-4858-A925-6A4293948269}"/>
              </a:ext>
            </a:extLst>
          </p:cNvPr>
          <p:cNvSpPr txBox="1"/>
          <p:nvPr/>
        </p:nvSpPr>
        <p:spPr>
          <a:xfrm>
            <a:off x="393700" y="1027155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created views on different tabs in Cognos analytics, you can pull them into a dashboard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48500-08FB-49A7-90BB-1244D981C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26" y="1660436"/>
            <a:ext cx="8065593" cy="49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SOFTWARE REQUIREMENTS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51F7-A1D6-4858-A925-6A4293948269}"/>
              </a:ext>
            </a:extLst>
          </p:cNvPr>
          <p:cNvSpPr txBox="1"/>
          <p:nvPr/>
        </p:nvSpPr>
        <p:spPr>
          <a:xfrm>
            <a:off x="393700" y="1027155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Congo's Analytics Dashboard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Account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tools: piechart,bars,bubble,bar-graph etc,,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8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CONCLUSION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9D0F-3F44-496F-805F-48D232ECF5A5}"/>
              </a:ext>
            </a:extLst>
          </p:cNvPr>
          <p:cNvSpPr txBox="1"/>
          <p:nvPr/>
        </p:nvSpPr>
        <p:spPr>
          <a:xfrm>
            <a:off x="520700" y="1583373"/>
            <a:ext cx="113919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presented that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be analyzing some important visualizations, creating a dashboard and by going through these we will get most of the insights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commerce.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project you will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fundamental concepts and can work on IBM Cognos Analytics.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 broad understanding of plotting different graphs.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create meaningful dashboards</a:t>
            </a:r>
          </a:p>
          <a:p>
            <a:pPr algn="just"/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2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68BDC-25F5-4823-9396-9D04CB3C529C}"/>
              </a:ext>
            </a:extLst>
          </p:cNvPr>
          <p:cNvSpPr txBox="1"/>
          <p:nvPr/>
        </p:nvSpPr>
        <p:spPr>
          <a:xfrm>
            <a:off x="4197349" y="3751537"/>
            <a:ext cx="3797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6AA59-47B0-458B-8FDD-6F091D38A38E}"/>
              </a:ext>
            </a:extLst>
          </p:cNvPr>
          <p:cNvSpPr txBox="1"/>
          <p:nvPr/>
        </p:nvSpPr>
        <p:spPr>
          <a:xfrm>
            <a:off x="483770" y="297706"/>
            <a:ext cx="361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cs typeface="Times New Roman" panose="02020603050405020304" pitchFamily="18" charset="0"/>
              </a:rPr>
              <a:t>OUTLINE: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40F1E-F777-4C2D-B853-FA8D207714A6}"/>
              </a:ext>
            </a:extLst>
          </p:cNvPr>
          <p:cNvSpPr txBox="1"/>
          <p:nvPr/>
        </p:nvSpPr>
        <p:spPr>
          <a:xfrm flipH="1">
            <a:off x="483770" y="1181862"/>
            <a:ext cx="3870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CONGOS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THE DATASET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CAHRTS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0522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INTRODUCTION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1358-ACB8-48B8-80D2-BA434848269F}"/>
              </a:ext>
            </a:extLst>
          </p:cNvPr>
          <p:cNvSpPr txBox="1"/>
          <p:nvPr/>
        </p:nvSpPr>
        <p:spPr>
          <a:xfrm>
            <a:off x="350729" y="1908451"/>
            <a:ext cx="116867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consumer demand , the E-commerce space has boomed. This also leads to an increase in fierce competition in today's online marketplace.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ecommerce industry sells a diverse product line of grocery items and merchandise products, such as food, pharmaceuticals, apparel, games and toys, hobby items, furniture and appliances.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such industry is of great importance as it gives insights for the sales and profits of various products.</a:t>
            </a:r>
          </a:p>
        </p:txBody>
      </p:sp>
    </p:spTree>
    <p:extLst>
      <p:ext uri="{BB962C8B-B14F-4D97-AF65-F5344CB8AC3E}">
        <p14:creationId xmlns:p14="http://schemas.microsoft.com/office/powerpoint/2010/main" val="183194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OBJECTIVE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FC26F-B1B6-4A1C-85ED-C9BC846F46F8}"/>
              </a:ext>
            </a:extLst>
          </p:cNvPr>
          <p:cNvSpPr txBox="1"/>
          <p:nvPr/>
        </p:nvSpPr>
        <p:spPr>
          <a:xfrm>
            <a:off x="450937" y="1631452"/>
            <a:ext cx="114738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objectives of the e-commerce can be laid down as follows: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Business-Relationship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business development can be done through the e-commerce being the primary and the basic object. As their direct contact in between the company and the consumer, their business relationship will be enhanced.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project you will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fundamental concepts and can work on IBM Cognos Analytics.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 broad understanding of plotting different graphs.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create meaningful dashboards</a:t>
            </a:r>
          </a:p>
        </p:txBody>
      </p:sp>
    </p:spTree>
    <p:extLst>
      <p:ext uri="{BB962C8B-B14F-4D97-AF65-F5344CB8AC3E}">
        <p14:creationId xmlns:p14="http://schemas.microsoft.com/office/powerpoint/2010/main" val="9299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A50F4-440F-4755-87A3-75361074CDC3}"/>
              </a:ext>
            </a:extLst>
          </p:cNvPr>
          <p:cNvSpPr txBox="1"/>
          <p:nvPr/>
        </p:nvSpPr>
        <p:spPr>
          <a:xfrm>
            <a:off x="129463" y="1293843"/>
            <a:ext cx="6087303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 Region wise  E-commerce Data using IBM Cognos dashboard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consists of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9994 points (rows) and 21 features (columns) describing the results of E-Commerce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MODE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: INTERNET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E8F1B3-4D30-4ACB-9C7A-3C45A6AC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926" y="1534394"/>
            <a:ext cx="5837074" cy="33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 VISUALIZATION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FB71F-371B-41CE-BEF3-98A18F17FF21}"/>
              </a:ext>
            </a:extLst>
          </p:cNvPr>
          <p:cNvSpPr txBox="1"/>
          <p:nvPr/>
        </p:nvSpPr>
        <p:spPr>
          <a:xfrm>
            <a:off x="0" y="1768039"/>
            <a:ext cx="67183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 is where a given dataset is presented in a graphical format.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detection of patterns, trends and correlations that might go and detected in test based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e commerce dataset we plan to create various graphs and charts to highlet the insights and visualizations.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dataset we need IBM Cognos Analytics Dashboard.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contains different visualization such as PIE,POINT,COLUMN,BAR,BOXPLOT,BUBBLE ETC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4684B-C910-4EA0-B547-A0812E04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008936"/>
            <a:ext cx="5209904" cy="58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3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 VISUALIZATION CHART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AAEE9-CFAA-4127-AE5F-6345C61437E0}"/>
              </a:ext>
            </a:extLst>
          </p:cNvPr>
          <p:cNvSpPr txBox="1"/>
          <p:nvPr/>
        </p:nvSpPr>
        <p:spPr>
          <a:xfrm>
            <a:off x="520700" y="1122363"/>
            <a:ext cx="943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that accounts for greater number of orders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4414F-39EC-477F-8F1E-88F03174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912223"/>
            <a:ext cx="9639300" cy="41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8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 VISUALIZATION CHART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4C1EC-CC7F-45E6-87CF-115DEFDDF2D1}"/>
              </a:ext>
            </a:extLst>
          </p:cNvPr>
          <p:cNvSpPr txBox="1"/>
          <p:nvPr/>
        </p:nvSpPr>
        <p:spPr>
          <a:xfrm>
            <a:off x="320458" y="1030288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of quantity ordered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BB99B-70F5-4522-B89D-49C7AF359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82" y="1982984"/>
            <a:ext cx="9443291" cy="40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494-97FD-4E73-9627-CF0CC6F3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6DA6-D01C-49CD-8874-54717F6A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78DF-EF57-44CA-BE05-FDE2F8CF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1"/>
            <a:ext cx="12191999" cy="686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68520-CB43-45FE-BF20-8D443A054EA9}"/>
              </a:ext>
            </a:extLst>
          </p:cNvPr>
          <p:cNvSpPr txBox="1"/>
          <p:nvPr/>
        </p:nvSpPr>
        <p:spPr>
          <a:xfrm>
            <a:off x="751562" y="356130"/>
            <a:ext cx="1096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DATA VISUALIZATION CHARTS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5D56-6176-4E0E-8234-9B15F9217B65}"/>
              </a:ext>
            </a:extLst>
          </p:cNvPr>
          <p:cNvSpPr txBox="1"/>
          <p:nvPr/>
        </p:nvSpPr>
        <p:spPr>
          <a:xfrm>
            <a:off x="6187858" y="3210242"/>
            <a:ext cx="1044254" cy="54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51F7-A1D6-4858-A925-6A4293948269}"/>
              </a:ext>
            </a:extLst>
          </p:cNvPr>
          <p:cNvSpPr txBox="1"/>
          <p:nvPr/>
        </p:nvSpPr>
        <p:spPr>
          <a:xfrm>
            <a:off x="393700" y="1027155"/>
            <a:ext cx="712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sales by different product categories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9C64B-0E2E-4F4E-A2FB-DF753D801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979851"/>
            <a:ext cx="9309100" cy="406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553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tniharikashetty@gmail.com</dc:creator>
  <cp:lastModifiedBy>bajjuri</cp:lastModifiedBy>
  <cp:revision>9</cp:revision>
  <dcterms:created xsi:type="dcterms:W3CDTF">2021-10-30T07:54:37Z</dcterms:created>
  <dcterms:modified xsi:type="dcterms:W3CDTF">2021-11-06T08:43:16Z</dcterms:modified>
</cp:coreProperties>
</file>