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41526-5DF6-EEB2-B212-3FE3E9CFB9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7A462F-A9A8-02D9-C89B-ECD1DE4D14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6AB61-661E-98D6-A967-41E0C6F4B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6BB2B-6FF2-47D0-AAA6-4D5F713DE576}" type="datetimeFigureOut">
              <a:rPr lang="en-IN" smtClean="0"/>
              <a:t>28-12-2023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225B21-98E0-9759-D566-828A402BA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0B55C6-3CC6-36DE-6CEB-ECE0A2EFD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AFD8A-788E-494A-A7DA-535E17750C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2115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CE37B-D51D-7F3B-1AE0-C7D46C4D7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86A53D-4840-1D48-E228-829629D854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57A8F5-386C-F5FB-459A-A121EF757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6BB2B-6FF2-47D0-AAA6-4D5F713DE576}" type="datetimeFigureOut">
              <a:rPr lang="en-IN" smtClean="0"/>
              <a:t>28-12-2023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CF834E-BC09-0769-37E8-1960CFC91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641A61-45AF-C904-2A92-0EC48E13A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AFD8A-788E-494A-A7DA-535E17750C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815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FB0891-7FFE-B914-A681-70B36EA7A9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F8E1EC-407F-6345-6DDB-978722E687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91A10F-1E2A-61C8-17F5-D671E2E6D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6BB2B-6FF2-47D0-AAA6-4D5F713DE576}" type="datetimeFigureOut">
              <a:rPr lang="en-IN" smtClean="0"/>
              <a:t>28-12-2023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E6F443-2EEC-E3DA-4B52-0C9F188E0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1442CC-6CD0-60D3-0E07-94258EEEC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AFD8A-788E-494A-A7DA-535E17750C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715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23B22-3408-5103-98C5-10B83D983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6FA14-51B1-CB4C-9ACA-5D3B467C8E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A50782-ED06-E362-C891-1BBDF326B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6BB2B-6FF2-47D0-AAA6-4D5F713DE576}" type="datetimeFigureOut">
              <a:rPr lang="en-IN" smtClean="0"/>
              <a:t>28-12-2023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B150C2-BBCB-D39D-F897-4FFE916E2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6B4467-1CC6-3D16-9694-D8AE0E35D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AFD8A-788E-494A-A7DA-535E17750C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2073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6665B-C195-293D-DD4E-B98725B58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14AFB2-D93A-9572-08CE-FEA92A9818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AA89D2-649D-8D31-D0BA-E8384D35C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6BB2B-6FF2-47D0-AAA6-4D5F713DE576}" type="datetimeFigureOut">
              <a:rPr lang="en-IN" smtClean="0"/>
              <a:t>28-12-2023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500841-77D8-CDE6-874F-114577513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5823C1-7F49-4608-3B09-118C54D7A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AFD8A-788E-494A-A7DA-535E17750C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389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9D1A8-D705-676D-0645-ECAC0F2B2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8A4C4-BC65-4AEE-DC43-BD45F9DBCF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4EB8C7-E52B-576A-CAF1-245F1CB94D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7A99E5-C319-07B8-4995-4F91ECEDA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6BB2B-6FF2-47D0-AAA6-4D5F713DE576}" type="datetimeFigureOut">
              <a:rPr lang="en-IN" smtClean="0"/>
              <a:t>28-12-2023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90AFFA-F76A-A137-4E67-AFE131F5C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ECD5E9-B78F-F618-B406-D39334629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AFD8A-788E-494A-A7DA-535E17750C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7414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B2C1C-FD9E-063C-A351-106248FC6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F04ED1-B79F-7B59-E4DE-75F79102A6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1D34F2-E297-58E5-6B31-1DFDFEB733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2F8B58-E37D-251F-9BF8-BF258E4A6B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B3B0FB-7CD9-C97A-0A2D-ED0187195E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EF3B15-AE33-B05C-8648-EBBD7CEF3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6BB2B-6FF2-47D0-AAA6-4D5F713DE576}" type="datetimeFigureOut">
              <a:rPr lang="en-IN" smtClean="0"/>
              <a:t>28-12-2023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C0DFCA-ED9F-40A5-0AB7-72F828D29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12E67C-6709-2B0A-5C5C-8FE6E705E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AFD8A-788E-494A-A7DA-535E17750C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031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D399E-22EC-B317-DBFF-FADF6EF08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4F377F-B310-71EB-6E7C-BA1E9EF1E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6BB2B-6FF2-47D0-AAA6-4D5F713DE576}" type="datetimeFigureOut">
              <a:rPr lang="en-IN" smtClean="0"/>
              <a:t>28-12-2023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4195EC-64E0-36C0-D175-2D7D42F39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D4C09C-92E1-5E47-ABA7-65CA76D27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AFD8A-788E-494A-A7DA-535E17750C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4566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ADD1BB-373A-88C6-742D-7F155C453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6BB2B-6FF2-47D0-AAA6-4D5F713DE576}" type="datetimeFigureOut">
              <a:rPr lang="en-IN" smtClean="0"/>
              <a:t>28-12-2023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8FB6AA-B2AE-0FC8-CB6A-DCE520808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168EA8-5C1B-6F9C-1305-A33751F77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AFD8A-788E-494A-A7DA-535E17750C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4714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A3B91-C730-4E03-8B25-3F33BE7CE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FAAE0A-6D05-B4D1-984B-A4024381FC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31F3A7-29EF-3337-AE68-BE4805BE22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1DD034-37B6-057C-8269-8031C3926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6BB2B-6FF2-47D0-AAA6-4D5F713DE576}" type="datetimeFigureOut">
              <a:rPr lang="en-IN" smtClean="0"/>
              <a:t>28-12-2023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C6640C-EAA2-734A-8577-ABB612085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423060-661A-81A5-E281-8234695E3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AFD8A-788E-494A-A7DA-535E17750C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3441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E60F0-5AC2-F416-ED26-013C6AFEF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829FF3-E025-347B-677C-5AB511111B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49C016-CE02-324A-B047-274BAD3F3E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0555F9-9C07-28E3-DD57-052EA0953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6BB2B-6FF2-47D0-AAA6-4D5F713DE576}" type="datetimeFigureOut">
              <a:rPr lang="en-IN" smtClean="0"/>
              <a:t>28-12-2023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D1E4B4-A9B7-CC10-403F-F00FB3CE8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376B18-6689-9BA5-9F5E-DD371EDB8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AFD8A-788E-494A-A7DA-535E17750C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5580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E5D0FB-5E88-0DB0-8EEE-23FC5EE5A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4FA3E4-4BE2-8374-A568-D4BD68E95B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34E3E-E57D-F4EF-4927-98203BA509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36BB2B-6FF2-47D0-AAA6-4D5F713DE576}" type="datetimeFigureOut">
              <a:rPr lang="en-IN" smtClean="0"/>
              <a:t>28-12-2023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3EC306-7CD6-2509-BF13-011E2D21CC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E28480-0088-EB84-2A99-B7751DBAA7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BAFD8A-788E-494A-A7DA-535E17750C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5306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file/d/1SZDOe4RN2QcdYrzrBJFegD5obvkxXnVg/view?usp=sharing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DFFBE-800A-C89F-E1ED-498C8686D2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81792"/>
            <a:ext cx="9144000" cy="2387600"/>
          </a:xfrm>
        </p:spPr>
        <p:txBody>
          <a:bodyPr>
            <a:normAutofit/>
          </a:bodyPr>
          <a:lstStyle/>
          <a:p>
            <a:r>
              <a:rPr lang="en-IN" sz="2400" dirty="0">
                <a:hlinkClick r:id="rId2"/>
              </a:rPr>
              <a:t>https://drive.google.com/file/d/1SZDOe4RN2QcdYrzrBJFegD5obvkxXnVg/view?usp=sharing</a:t>
            </a:r>
            <a:br>
              <a:rPr lang="en-IN" sz="2400" dirty="0"/>
            </a:br>
            <a:endParaRPr lang="en-IN" sz="2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4CA8B6-D95E-02FB-658B-6FA15ABCC5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19534" y="981668"/>
            <a:ext cx="9144000" cy="1655762"/>
          </a:xfrm>
        </p:spPr>
        <p:txBody>
          <a:bodyPr/>
          <a:lstStyle/>
          <a:p>
            <a:r>
              <a:rPr lang="en-US" dirty="0"/>
              <a:t>Video Link for the Data Analytics with Cognos Project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15076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https://drive.google.com/file/d/1SZDOe4RN2QcdYrzrBJFegD5obvkxXnVg/view?usp=sharing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https://drive.google.com/file/d/1SZDOe4RN2QcdYrzrBJFegD5obvkxXnVg/view?usp=sharing </dc:title>
  <dc:creator>PC</dc:creator>
  <cp:lastModifiedBy>PC</cp:lastModifiedBy>
  <cp:revision>1</cp:revision>
  <dcterms:created xsi:type="dcterms:W3CDTF">2023-12-28T11:34:30Z</dcterms:created>
  <dcterms:modified xsi:type="dcterms:W3CDTF">2023-12-28T11:34:52Z</dcterms:modified>
</cp:coreProperties>
</file>