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7" r:id="rId5"/>
    <p:sldId id="268" r:id="rId6"/>
    <p:sldId id="267" r:id="rId7"/>
    <p:sldId id="269" r:id="rId8"/>
    <p:sldId id="270" r:id="rId9"/>
    <p:sldId id="259" r:id="rId10"/>
    <p:sldId id="261" r:id="rId11"/>
    <p:sldId id="262" r:id="rId12"/>
    <p:sldId id="272" r:id="rId13"/>
    <p:sldId id="273" r:id="rId14"/>
    <p:sldId id="274" r:id="rId15"/>
    <p:sldId id="263" r:id="rId16"/>
    <p:sldId id="265"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75" d="100"/>
          <a:sy n="75" d="100"/>
        </p:scale>
        <p:origin x="974" y="2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AAE2DE-0D96-493C-8CF7-455DD527A322}" type="doc">
      <dgm:prSet loTypeId="urn:microsoft.com/office/officeart/2005/8/layout/chevron2" loCatId="list" qsTypeId="urn:microsoft.com/office/officeart/2005/8/quickstyle/simple2" qsCatId="simple" csTypeId="urn:microsoft.com/office/officeart/2005/8/colors/accent0_2" csCatId="mainScheme" phldr="1"/>
      <dgm:spPr/>
      <dgm:t>
        <a:bodyPr/>
        <a:lstStyle/>
        <a:p>
          <a:endParaRPr lang="en-IN"/>
        </a:p>
      </dgm:t>
    </dgm:pt>
    <dgm:pt modelId="{D958C17F-A75F-4E6E-9824-2E6190FD3779}">
      <dgm:prSet phldrT="[Text]"/>
      <dgm:spPr/>
      <dgm:t>
        <a:bodyPr/>
        <a:lstStyle/>
        <a:p>
          <a:r>
            <a:rPr lang="en-IN" b="1" i="0" dirty="0"/>
            <a:t>Processing Of Image</a:t>
          </a:r>
          <a:endParaRPr lang="en-IN" dirty="0"/>
        </a:p>
      </dgm:t>
    </dgm:pt>
    <dgm:pt modelId="{2C01DC4A-1537-421C-86C4-4401C2571E50}" type="parTrans" cxnId="{120655C9-EFCB-4309-AAE1-54E4E6E543B0}">
      <dgm:prSet/>
      <dgm:spPr/>
      <dgm:t>
        <a:bodyPr/>
        <a:lstStyle/>
        <a:p>
          <a:endParaRPr lang="en-IN"/>
        </a:p>
      </dgm:t>
    </dgm:pt>
    <dgm:pt modelId="{CD4DFBE6-B6F2-4DF0-AECF-CDCC00C00C3A}" type="sibTrans" cxnId="{120655C9-EFCB-4309-AAE1-54E4E6E543B0}">
      <dgm:prSet/>
      <dgm:spPr/>
      <dgm:t>
        <a:bodyPr/>
        <a:lstStyle/>
        <a:p>
          <a:endParaRPr lang="en-IN"/>
        </a:p>
      </dgm:t>
    </dgm:pt>
    <dgm:pt modelId="{F5E330A8-1D58-4B18-9D2A-04098E44C53F}">
      <dgm:prSet phldrT="[Text]"/>
      <dgm:spPr/>
      <dgm:t>
        <a:bodyPr/>
        <a:lstStyle/>
        <a:p>
          <a:r>
            <a:rPr lang="en-IN" b="0" i="0" dirty="0">
              <a:latin typeface="Times New Roman" panose="02020603050405020304" pitchFamily="18" charset="0"/>
              <a:cs typeface="Times New Roman" panose="02020603050405020304" pitchFamily="18" charset="0"/>
            </a:rPr>
            <a:t>Convert image to grayscale</a:t>
          </a:r>
          <a:endParaRPr lang="en-IN" b="0" dirty="0">
            <a:latin typeface="Times New Roman" panose="02020603050405020304" pitchFamily="18" charset="0"/>
            <a:cs typeface="Times New Roman" panose="02020603050405020304" pitchFamily="18" charset="0"/>
          </a:endParaRPr>
        </a:p>
      </dgm:t>
    </dgm:pt>
    <dgm:pt modelId="{6FC5DB05-184F-4667-93BC-08CCDED35943}" type="parTrans" cxnId="{4E11563C-3BF6-4600-B8BB-A564765160BE}">
      <dgm:prSet/>
      <dgm:spPr/>
      <dgm:t>
        <a:bodyPr/>
        <a:lstStyle/>
        <a:p>
          <a:endParaRPr lang="en-IN"/>
        </a:p>
      </dgm:t>
    </dgm:pt>
    <dgm:pt modelId="{B4629665-C5E8-46A4-AF5D-C26B0A9A91E4}" type="sibTrans" cxnId="{4E11563C-3BF6-4600-B8BB-A564765160BE}">
      <dgm:prSet/>
      <dgm:spPr/>
      <dgm:t>
        <a:bodyPr/>
        <a:lstStyle/>
        <a:p>
          <a:endParaRPr lang="en-IN"/>
        </a:p>
      </dgm:t>
    </dgm:pt>
    <dgm:pt modelId="{67673A64-A8D9-4753-B9A2-ABCE84ACCA06}">
      <dgm:prSet phldrT="[Text]"/>
      <dgm:spPr/>
      <dgm:t>
        <a:bodyPr/>
        <a:lstStyle/>
        <a:p>
          <a:r>
            <a:rPr lang="en-US" b="0" i="0" dirty="0">
              <a:latin typeface="Times New Roman" panose="02020603050405020304" pitchFamily="18" charset="0"/>
              <a:cs typeface="Times New Roman" panose="02020603050405020304" pitchFamily="18" charset="0"/>
            </a:rPr>
            <a:t>Threshold of image colors is set up </a:t>
          </a:r>
          <a:endParaRPr lang="en-IN" dirty="0">
            <a:latin typeface="Times New Roman" panose="02020603050405020304" pitchFamily="18" charset="0"/>
            <a:cs typeface="Times New Roman" panose="02020603050405020304" pitchFamily="18" charset="0"/>
          </a:endParaRPr>
        </a:p>
      </dgm:t>
    </dgm:pt>
    <dgm:pt modelId="{8152792A-BEAD-4090-B3C3-80C744C28922}" type="parTrans" cxnId="{B34961F1-25C3-411B-A44C-8F74BB90740A}">
      <dgm:prSet/>
      <dgm:spPr/>
      <dgm:t>
        <a:bodyPr/>
        <a:lstStyle/>
        <a:p>
          <a:endParaRPr lang="en-IN"/>
        </a:p>
      </dgm:t>
    </dgm:pt>
    <dgm:pt modelId="{0D0E257F-444F-4035-933E-942CAD71806C}" type="sibTrans" cxnId="{B34961F1-25C3-411B-A44C-8F74BB90740A}">
      <dgm:prSet/>
      <dgm:spPr/>
      <dgm:t>
        <a:bodyPr/>
        <a:lstStyle/>
        <a:p>
          <a:endParaRPr lang="en-IN"/>
        </a:p>
      </dgm:t>
    </dgm:pt>
    <dgm:pt modelId="{C466E70A-3EF5-42FF-AC4A-51D55A411CEB}">
      <dgm:prSet phldrT="[Text]"/>
      <dgm:spPr/>
      <dgm:t>
        <a:bodyPr/>
        <a:lstStyle/>
        <a:p>
          <a:r>
            <a:rPr lang="en-IN" b="1" i="0" dirty="0">
              <a:latin typeface="Times New Roman" panose="02020603050405020304" pitchFamily="18" charset="0"/>
              <a:cs typeface="Times New Roman" panose="02020603050405020304" pitchFamily="18" charset="0"/>
            </a:rPr>
            <a:t>Perspective Warp Function</a:t>
          </a:r>
          <a:endParaRPr lang="en-IN" b="1" dirty="0">
            <a:latin typeface="Times New Roman" panose="02020603050405020304" pitchFamily="18" charset="0"/>
            <a:cs typeface="Times New Roman" panose="02020603050405020304" pitchFamily="18" charset="0"/>
          </a:endParaRPr>
        </a:p>
      </dgm:t>
    </dgm:pt>
    <dgm:pt modelId="{62433D8C-EF37-4BCB-B8F3-3ABEB4F832F9}" type="parTrans" cxnId="{717A291F-4265-49D5-AA12-CF2CB5C8CBF8}">
      <dgm:prSet/>
      <dgm:spPr/>
      <dgm:t>
        <a:bodyPr/>
        <a:lstStyle/>
        <a:p>
          <a:endParaRPr lang="en-IN"/>
        </a:p>
      </dgm:t>
    </dgm:pt>
    <dgm:pt modelId="{4AA46386-E752-40C8-9C48-43C4DFB5B8EF}" type="sibTrans" cxnId="{717A291F-4265-49D5-AA12-CF2CB5C8CBF8}">
      <dgm:prSet/>
      <dgm:spPr/>
      <dgm:t>
        <a:bodyPr/>
        <a:lstStyle/>
        <a:p>
          <a:endParaRPr lang="en-IN"/>
        </a:p>
      </dgm:t>
    </dgm:pt>
    <dgm:pt modelId="{142CA223-AB8B-4BDA-98D0-6ADFA14830B0}">
      <dgm:prSet phldrT="[Text]"/>
      <dgm:spPr/>
      <dgm:t>
        <a:bodyPr/>
        <a:lstStyle/>
        <a:p>
          <a:r>
            <a:rPr lang="en-US" b="0" i="0" dirty="0"/>
            <a:t>matrix: cv2.getPerspectiveTransform ,Matrix to warp the image for Birdseye window</a:t>
          </a:r>
          <a:endParaRPr lang="en-IN" dirty="0"/>
        </a:p>
      </dgm:t>
    </dgm:pt>
    <dgm:pt modelId="{2D694316-2638-46B6-B873-1668E13E6238}" type="parTrans" cxnId="{A96FAE69-6460-404B-BCFD-AC57B643FA0A}">
      <dgm:prSet/>
      <dgm:spPr/>
      <dgm:t>
        <a:bodyPr/>
        <a:lstStyle/>
        <a:p>
          <a:endParaRPr lang="en-IN"/>
        </a:p>
      </dgm:t>
    </dgm:pt>
    <dgm:pt modelId="{21AD3057-4303-4BF2-BD99-DD8D34F816EA}" type="sibTrans" cxnId="{A96FAE69-6460-404B-BCFD-AC57B643FA0A}">
      <dgm:prSet/>
      <dgm:spPr/>
      <dgm:t>
        <a:bodyPr/>
        <a:lstStyle/>
        <a:p>
          <a:endParaRPr lang="en-IN"/>
        </a:p>
      </dgm:t>
    </dgm:pt>
    <dgm:pt modelId="{C917728A-268E-42C0-9450-690E142D5F6E}">
      <dgm:prSet phldrT="[Text]"/>
      <dgm:spPr/>
      <dgm:t>
        <a:bodyPr/>
        <a:lstStyle/>
        <a:p>
          <a:r>
            <a:rPr lang="en-US" b="0" i="0" dirty="0"/>
            <a:t>minv : cv2.getPerspectiveTransform(Inverse matrix to unwarp the image for final window.</a:t>
          </a:r>
          <a:endParaRPr lang="en-IN" dirty="0"/>
        </a:p>
      </dgm:t>
    </dgm:pt>
    <dgm:pt modelId="{EAEDB0DA-F84B-42AA-A58B-B3CCF48370A7}" type="parTrans" cxnId="{16C2AA38-9BB4-4F35-8AE7-AC15FDA66A5D}">
      <dgm:prSet/>
      <dgm:spPr/>
      <dgm:t>
        <a:bodyPr/>
        <a:lstStyle/>
        <a:p>
          <a:endParaRPr lang="en-IN"/>
        </a:p>
      </dgm:t>
    </dgm:pt>
    <dgm:pt modelId="{1F0C4FDD-4FA3-4268-9E03-400C2229B61B}" type="sibTrans" cxnId="{16C2AA38-9BB4-4F35-8AE7-AC15FDA66A5D}">
      <dgm:prSet/>
      <dgm:spPr/>
      <dgm:t>
        <a:bodyPr/>
        <a:lstStyle/>
        <a:p>
          <a:endParaRPr lang="en-IN"/>
        </a:p>
      </dgm:t>
    </dgm:pt>
    <dgm:pt modelId="{847314FC-CA31-4C08-8382-830FC2E7E2C2}">
      <dgm:prSet phldrT="[Text]"/>
      <dgm:spPr/>
      <dgm:t>
        <a:bodyPr/>
        <a:lstStyle/>
        <a:p>
          <a:r>
            <a:rPr lang="en-IN" b="1" i="0" dirty="0"/>
            <a:t>Get Bird’s Eye View</a:t>
          </a:r>
          <a:endParaRPr lang="en-IN" dirty="0"/>
        </a:p>
      </dgm:t>
    </dgm:pt>
    <dgm:pt modelId="{DAB2FF50-C97D-4EBB-A079-297CAAF8F09B}" type="parTrans" cxnId="{7CC1A3EA-E604-445C-8192-87A6F600F06D}">
      <dgm:prSet/>
      <dgm:spPr/>
      <dgm:t>
        <a:bodyPr/>
        <a:lstStyle/>
        <a:p>
          <a:endParaRPr lang="en-IN"/>
        </a:p>
      </dgm:t>
    </dgm:pt>
    <dgm:pt modelId="{7E049D46-7773-4E2B-9748-A0B2D0FE54C3}" type="sibTrans" cxnId="{7CC1A3EA-E604-445C-8192-87A6F600F06D}">
      <dgm:prSet/>
      <dgm:spPr/>
      <dgm:t>
        <a:bodyPr/>
        <a:lstStyle/>
        <a:p>
          <a:endParaRPr lang="en-IN"/>
        </a:p>
      </dgm:t>
    </dgm:pt>
    <dgm:pt modelId="{AE45AAB3-6EB0-405D-A4EF-EF495F39B5F5}">
      <dgm:prSet phldrT="[Text]"/>
      <dgm:spPr/>
      <dgm:t>
        <a:bodyPr/>
        <a:lstStyle/>
        <a:p>
          <a:r>
            <a:rPr lang="en-IN" b="0" i="0" dirty="0"/>
            <a:t>Display Birdseye view images</a:t>
          </a:r>
          <a:endParaRPr lang="en-IN" dirty="0"/>
        </a:p>
      </dgm:t>
    </dgm:pt>
    <dgm:pt modelId="{898D6287-145D-4EDF-BB0B-2B69BD3F3CC7}" type="parTrans" cxnId="{012C6AD3-F6B7-4417-ACA1-130644060EC4}">
      <dgm:prSet/>
      <dgm:spPr/>
      <dgm:t>
        <a:bodyPr/>
        <a:lstStyle/>
        <a:p>
          <a:endParaRPr lang="en-IN"/>
        </a:p>
      </dgm:t>
    </dgm:pt>
    <dgm:pt modelId="{21EB4F74-4BAD-4B37-91C7-7030C3DFE63F}" type="sibTrans" cxnId="{012C6AD3-F6B7-4417-ACA1-130644060EC4}">
      <dgm:prSet/>
      <dgm:spPr/>
      <dgm:t>
        <a:bodyPr/>
        <a:lstStyle/>
        <a:p>
          <a:endParaRPr lang="en-IN"/>
        </a:p>
      </dgm:t>
    </dgm:pt>
    <dgm:pt modelId="{B5AD02A1-DFB2-4EC3-B96A-F3B80BEAE4D0}">
      <dgm:prSet phldrT="[Text]"/>
      <dgm:spPr/>
      <dgm:t>
        <a:bodyPr/>
        <a:lstStyle/>
        <a:p>
          <a:r>
            <a:rPr lang="en-US" b="0" i="0" dirty="0"/>
            <a:t>Perspective points to be warped and Window to be shown</a:t>
          </a:r>
          <a:endParaRPr lang="en-IN" dirty="0"/>
        </a:p>
      </dgm:t>
    </dgm:pt>
    <dgm:pt modelId="{25C8D39E-6B08-4930-94BF-007FF17C2A2E}" type="parTrans" cxnId="{F864CB61-1E4E-4B8F-9CE9-3D59283C6204}">
      <dgm:prSet/>
      <dgm:spPr/>
      <dgm:t>
        <a:bodyPr/>
        <a:lstStyle/>
        <a:p>
          <a:endParaRPr lang="en-IN"/>
        </a:p>
      </dgm:t>
    </dgm:pt>
    <dgm:pt modelId="{724BB46C-C1AE-405B-9E69-CDDB914FBEC8}" type="sibTrans" cxnId="{F864CB61-1E4E-4B8F-9CE9-3D59283C6204}">
      <dgm:prSet/>
      <dgm:spPr/>
      <dgm:t>
        <a:bodyPr/>
        <a:lstStyle/>
        <a:p>
          <a:endParaRPr lang="en-IN"/>
        </a:p>
      </dgm:t>
    </dgm:pt>
    <dgm:pt modelId="{351A76CF-CC0B-4AEA-86C8-57155B81219E}" type="pres">
      <dgm:prSet presAssocID="{37AAE2DE-0D96-493C-8CF7-455DD527A322}" presName="linearFlow" presStyleCnt="0">
        <dgm:presLayoutVars>
          <dgm:dir/>
          <dgm:animLvl val="lvl"/>
          <dgm:resizeHandles val="exact"/>
        </dgm:presLayoutVars>
      </dgm:prSet>
      <dgm:spPr/>
    </dgm:pt>
    <dgm:pt modelId="{C83823A3-606F-4298-9BD3-7CC66D00BF1C}" type="pres">
      <dgm:prSet presAssocID="{D958C17F-A75F-4E6E-9824-2E6190FD3779}" presName="composite" presStyleCnt="0"/>
      <dgm:spPr/>
    </dgm:pt>
    <dgm:pt modelId="{6B4ECC1E-FC25-4EA7-B2DB-199A1CE0AAE7}" type="pres">
      <dgm:prSet presAssocID="{D958C17F-A75F-4E6E-9824-2E6190FD3779}" presName="parentText" presStyleLbl="alignNode1" presStyleIdx="0" presStyleCnt="3" custLinFactNeighborX="0" custLinFactNeighborY="-140">
        <dgm:presLayoutVars>
          <dgm:chMax val="1"/>
          <dgm:bulletEnabled val="1"/>
        </dgm:presLayoutVars>
      </dgm:prSet>
      <dgm:spPr/>
    </dgm:pt>
    <dgm:pt modelId="{A009B4D1-E381-4172-857C-DEA13D80F885}" type="pres">
      <dgm:prSet presAssocID="{D958C17F-A75F-4E6E-9824-2E6190FD3779}" presName="descendantText" presStyleLbl="alignAcc1" presStyleIdx="0" presStyleCnt="3" custLinFactNeighborX="582" custLinFactNeighborY="6657">
        <dgm:presLayoutVars>
          <dgm:bulletEnabled val="1"/>
        </dgm:presLayoutVars>
      </dgm:prSet>
      <dgm:spPr/>
    </dgm:pt>
    <dgm:pt modelId="{2BFE9FFF-51A3-46FF-901F-D10F48A2AA9D}" type="pres">
      <dgm:prSet presAssocID="{CD4DFBE6-B6F2-4DF0-AECF-CDCC00C00C3A}" presName="sp" presStyleCnt="0"/>
      <dgm:spPr/>
    </dgm:pt>
    <dgm:pt modelId="{AC8C2322-BEA1-4D55-8BC1-A6B839E9A91A}" type="pres">
      <dgm:prSet presAssocID="{C466E70A-3EF5-42FF-AC4A-51D55A411CEB}" presName="composite" presStyleCnt="0"/>
      <dgm:spPr/>
    </dgm:pt>
    <dgm:pt modelId="{8F485D0C-F594-4081-8F46-DDE6CEAAE543}" type="pres">
      <dgm:prSet presAssocID="{C466E70A-3EF5-42FF-AC4A-51D55A411CEB}" presName="parentText" presStyleLbl="alignNode1" presStyleIdx="1" presStyleCnt="3" custScaleX="90466">
        <dgm:presLayoutVars>
          <dgm:chMax val="1"/>
          <dgm:bulletEnabled val="1"/>
        </dgm:presLayoutVars>
      </dgm:prSet>
      <dgm:spPr/>
    </dgm:pt>
    <dgm:pt modelId="{7D6E9AA1-5957-43D7-9198-A3045E96D34F}" type="pres">
      <dgm:prSet presAssocID="{C466E70A-3EF5-42FF-AC4A-51D55A411CEB}" presName="descendantText" presStyleLbl="alignAcc1" presStyleIdx="1" presStyleCnt="3">
        <dgm:presLayoutVars>
          <dgm:bulletEnabled val="1"/>
        </dgm:presLayoutVars>
      </dgm:prSet>
      <dgm:spPr/>
    </dgm:pt>
    <dgm:pt modelId="{6CB3F9C8-07AD-4859-8C20-AB85DE6EA61F}" type="pres">
      <dgm:prSet presAssocID="{4AA46386-E752-40C8-9C48-43C4DFB5B8EF}" presName="sp" presStyleCnt="0"/>
      <dgm:spPr/>
    </dgm:pt>
    <dgm:pt modelId="{FB989260-61C9-40EF-9468-EC89EF076EE0}" type="pres">
      <dgm:prSet presAssocID="{847314FC-CA31-4C08-8382-830FC2E7E2C2}" presName="composite" presStyleCnt="0"/>
      <dgm:spPr/>
    </dgm:pt>
    <dgm:pt modelId="{A0973CF8-2C56-4B76-A5EF-473058222183}" type="pres">
      <dgm:prSet presAssocID="{847314FC-CA31-4C08-8382-830FC2E7E2C2}" presName="parentText" presStyleLbl="alignNode1" presStyleIdx="2" presStyleCnt="3">
        <dgm:presLayoutVars>
          <dgm:chMax val="1"/>
          <dgm:bulletEnabled val="1"/>
        </dgm:presLayoutVars>
      </dgm:prSet>
      <dgm:spPr/>
    </dgm:pt>
    <dgm:pt modelId="{14C34CFC-CAD9-4D6D-89D5-D5820668D0B8}" type="pres">
      <dgm:prSet presAssocID="{847314FC-CA31-4C08-8382-830FC2E7E2C2}" presName="descendantText" presStyleLbl="alignAcc1" presStyleIdx="2" presStyleCnt="3">
        <dgm:presLayoutVars>
          <dgm:bulletEnabled val="1"/>
        </dgm:presLayoutVars>
      </dgm:prSet>
      <dgm:spPr/>
    </dgm:pt>
  </dgm:ptLst>
  <dgm:cxnLst>
    <dgm:cxn modelId="{C5D31C0C-7AEC-4807-9095-BCD562BDED01}" type="presOf" srcId="{142CA223-AB8B-4BDA-98D0-6ADFA14830B0}" destId="{7D6E9AA1-5957-43D7-9198-A3045E96D34F}" srcOrd="0" destOrd="0" presId="urn:microsoft.com/office/officeart/2005/8/layout/chevron2"/>
    <dgm:cxn modelId="{2918C40C-E889-4980-80B4-D7A1E72D75F8}" type="presOf" srcId="{B5AD02A1-DFB2-4EC3-B96A-F3B80BEAE4D0}" destId="{14C34CFC-CAD9-4D6D-89D5-D5820668D0B8}" srcOrd="0" destOrd="1" presId="urn:microsoft.com/office/officeart/2005/8/layout/chevron2"/>
    <dgm:cxn modelId="{39B5BE13-5A9F-4013-84FA-BAA6F202E5F3}" type="presOf" srcId="{AE45AAB3-6EB0-405D-A4EF-EF495F39B5F5}" destId="{14C34CFC-CAD9-4D6D-89D5-D5820668D0B8}" srcOrd="0" destOrd="0" presId="urn:microsoft.com/office/officeart/2005/8/layout/chevron2"/>
    <dgm:cxn modelId="{717A291F-4265-49D5-AA12-CF2CB5C8CBF8}" srcId="{37AAE2DE-0D96-493C-8CF7-455DD527A322}" destId="{C466E70A-3EF5-42FF-AC4A-51D55A411CEB}" srcOrd="1" destOrd="0" parTransId="{62433D8C-EF37-4BCB-B8F3-3ABEB4F832F9}" sibTransId="{4AA46386-E752-40C8-9C48-43C4DFB5B8EF}"/>
    <dgm:cxn modelId="{A31D4323-A2A5-4D04-AAD5-25A3FDDAC338}" type="presOf" srcId="{C917728A-268E-42C0-9450-690E142D5F6E}" destId="{7D6E9AA1-5957-43D7-9198-A3045E96D34F}" srcOrd="0" destOrd="1" presId="urn:microsoft.com/office/officeart/2005/8/layout/chevron2"/>
    <dgm:cxn modelId="{0A6A9324-1943-49AE-8BF8-1B7C5A008FF5}" type="presOf" srcId="{67673A64-A8D9-4753-B9A2-ABCE84ACCA06}" destId="{A009B4D1-E381-4172-857C-DEA13D80F885}" srcOrd="0" destOrd="1" presId="urn:microsoft.com/office/officeart/2005/8/layout/chevron2"/>
    <dgm:cxn modelId="{16C2AA38-9BB4-4F35-8AE7-AC15FDA66A5D}" srcId="{C466E70A-3EF5-42FF-AC4A-51D55A411CEB}" destId="{C917728A-268E-42C0-9450-690E142D5F6E}" srcOrd="1" destOrd="0" parTransId="{EAEDB0DA-F84B-42AA-A58B-B3CCF48370A7}" sibTransId="{1F0C4FDD-4FA3-4268-9E03-400C2229B61B}"/>
    <dgm:cxn modelId="{4E11563C-3BF6-4600-B8BB-A564765160BE}" srcId="{D958C17F-A75F-4E6E-9824-2E6190FD3779}" destId="{F5E330A8-1D58-4B18-9D2A-04098E44C53F}" srcOrd="0" destOrd="0" parTransId="{6FC5DB05-184F-4667-93BC-08CCDED35943}" sibTransId="{B4629665-C5E8-46A4-AF5D-C26B0A9A91E4}"/>
    <dgm:cxn modelId="{F864CB61-1E4E-4B8F-9CE9-3D59283C6204}" srcId="{847314FC-CA31-4C08-8382-830FC2E7E2C2}" destId="{B5AD02A1-DFB2-4EC3-B96A-F3B80BEAE4D0}" srcOrd="1" destOrd="0" parTransId="{25C8D39E-6B08-4930-94BF-007FF17C2A2E}" sibTransId="{724BB46C-C1AE-405B-9E69-CDDB914FBEC8}"/>
    <dgm:cxn modelId="{A96FAE69-6460-404B-BCFD-AC57B643FA0A}" srcId="{C466E70A-3EF5-42FF-AC4A-51D55A411CEB}" destId="{142CA223-AB8B-4BDA-98D0-6ADFA14830B0}" srcOrd="0" destOrd="0" parTransId="{2D694316-2638-46B6-B873-1668E13E6238}" sibTransId="{21AD3057-4303-4BF2-BD99-DD8D34F816EA}"/>
    <dgm:cxn modelId="{70E7664A-1CF4-4AD7-8D9B-88F5CA453056}" type="presOf" srcId="{D958C17F-A75F-4E6E-9824-2E6190FD3779}" destId="{6B4ECC1E-FC25-4EA7-B2DB-199A1CE0AAE7}" srcOrd="0" destOrd="0" presId="urn:microsoft.com/office/officeart/2005/8/layout/chevron2"/>
    <dgm:cxn modelId="{8A0C654F-1446-4CD4-A71F-CE59D520727C}" type="presOf" srcId="{847314FC-CA31-4C08-8382-830FC2E7E2C2}" destId="{A0973CF8-2C56-4B76-A5EF-473058222183}" srcOrd="0" destOrd="0" presId="urn:microsoft.com/office/officeart/2005/8/layout/chevron2"/>
    <dgm:cxn modelId="{6B6F65B3-E73D-4CED-ABA6-81D81E9F606C}" type="presOf" srcId="{F5E330A8-1D58-4B18-9D2A-04098E44C53F}" destId="{A009B4D1-E381-4172-857C-DEA13D80F885}" srcOrd="0" destOrd="0" presId="urn:microsoft.com/office/officeart/2005/8/layout/chevron2"/>
    <dgm:cxn modelId="{CC2756B8-F148-4B6D-A967-BB23CE69233E}" type="presOf" srcId="{37AAE2DE-0D96-493C-8CF7-455DD527A322}" destId="{351A76CF-CC0B-4AEA-86C8-57155B81219E}" srcOrd="0" destOrd="0" presId="urn:microsoft.com/office/officeart/2005/8/layout/chevron2"/>
    <dgm:cxn modelId="{120655C9-EFCB-4309-AAE1-54E4E6E543B0}" srcId="{37AAE2DE-0D96-493C-8CF7-455DD527A322}" destId="{D958C17F-A75F-4E6E-9824-2E6190FD3779}" srcOrd="0" destOrd="0" parTransId="{2C01DC4A-1537-421C-86C4-4401C2571E50}" sibTransId="{CD4DFBE6-B6F2-4DF0-AECF-CDCC00C00C3A}"/>
    <dgm:cxn modelId="{012C6AD3-F6B7-4417-ACA1-130644060EC4}" srcId="{847314FC-CA31-4C08-8382-830FC2E7E2C2}" destId="{AE45AAB3-6EB0-405D-A4EF-EF495F39B5F5}" srcOrd="0" destOrd="0" parTransId="{898D6287-145D-4EDF-BB0B-2B69BD3F3CC7}" sibTransId="{21EB4F74-4BAD-4B37-91C7-7030C3DFE63F}"/>
    <dgm:cxn modelId="{012B8EE1-8609-4A9B-9827-3FF40B681681}" type="presOf" srcId="{C466E70A-3EF5-42FF-AC4A-51D55A411CEB}" destId="{8F485D0C-F594-4081-8F46-DDE6CEAAE543}" srcOrd="0" destOrd="0" presId="urn:microsoft.com/office/officeart/2005/8/layout/chevron2"/>
    <dgm:cxn modelId="{7CC1A3EA-E604-445C-8192-87A6F600F06D}" srcId="{37AAE2DE-0D96-493C-8CF7-455DD527A322}" destId="{847314FC-CA31-4C08-8382-830FC2E7E2C2}" srcOrd="2" destOrd="0" parTransId="{DAB2FF50-C97D-4EBB-A079-297CAAF8F09B}" sibTransId="{7E049D46-7773-4E2B-9748-A0B2D0FE54C3}"/>
    <dgm:cxn modelId="{B34961F1-25C3-411B-A44C-8F74BB90740A}" srcId="{D958C17F-A75F-4E6E-9824-2E6190FD3779}" destId="{67673A64-A8D9-4753-B9A2-ABCE84ACCA06}" srcOrd="1" destOrd="0" parTransId="{8152792A-BEAD-4090-B3C3-80C744C28922}" sibTransId="{0D0E257F-444F-4035-933E-942CAD71806C}"/>
    <dgm:cxn modelId="{D02FAF39-BCCB-4C0B-A7AE-D9BC37B96E63}" type="presParOf" srcId="{351A76CF-CC0B-4AEA-86C8-57155B81219E}" destId="{C83823A3-606F-4298-9BD3-7CC66D00BF1C}" srcOrd="0" destOrd="0" presId="urn:microsoft.com/office/officeart/2005/8/layout/chevron2"/>
    <dgm:cxn modelId="{0FB641E4-31DD-462B-B4CA-EC07773D67F3}" type="presParOf" srcId="{C83823A3-606F-4298-9BD3-7CC66D00BF1C}" destId="{6B4ECC1E-FC25-4EA7-B2DB-199A1CE0AAE7}" srcOrd="0" destOrd="0" presId="urn:microsoft.com/office/officeart/2005/8/layout/chevron2"/>
    <dgm:cxn modelId="{2D54D89D-BDBB-494F-9046-8AC558E05089}" type="presParOf" srcId="{C83823A3-606F-4298-9BD3-7CC66D00BF1C}" destId="{A009B4D1-E381-4172-857C-DEA13D80F885}" srcOrd="1" destOrd="0" presId="urn:microsoft.com/office/officeart/2005/8/layout/chevron2"/>
    <dgm:cxn modelId="{1B4850C5-9046-4C3A-ACC5-200CB246716F}" type="presParOf" srcId="{351A76CF-CC0B-4AEA-86C8-57155B81219E}" destId="{2BFE9FFF-51A3-46FF-901F-D10F48A2AA9D}" srcOrd="1" destOrd="0" presId="urn:microsoft.com/office/officeart/2005/8/layout/chevron2"/>
    <dgm:cxn modelId="{F1247D1E-2E30-43C2-88DB-CC9CBFFCED64}" type="presParOf" srcId="{351A76CF-CC0B-4AEA-86C8-57155B81219E}" destId="{AC8C2322-BEA1-4D55-8BC1-A6B839E9A91A}" srcOrd="2" destOrd="0" presId="urn:microsoft.com/office/officeart/2005/8/layout/chevron2"/>
    <dgm:cxn modelId="{CA98A859-7A5C-4E63-BA46-1783F91862B6}" type="presParOf" srcId="{AC8C2322-BEA1-4D55-8BC1-A6B839E9A91A}" destId="{8F485D0C-F594-4081-8F46-DDE6CEAAE543}" srcOrd="0" destOrd="0" presId="urn:microsoft.com/office/officeart/2005/8/layout/chevron2"/>
    <dgm:cxn modelId="{2999055C-9990-4BF9-96E0-08469931C7F7}" type="presParOf" srcId="{AC8C2322-BEA1-4D55-8BC1-A6B839E9A91A}" destId="{7D6E9AA1-5957-43D7-9198-A3045E96D34F}" srcOrd="1" destOrd="0" presId="urn:microsoft.com/office/officeart/2005/8/layout/chevron2"/>
    <dgm:cxn modelId="{04D05958-3700-428B-BCA4-073BD12CA0FC}" type="presParOf" srcId="{351A76CF-CC0B-4AEA-86C8-57155B81219E}" destId="{6CB3F9C8-07AD-4859-8C20-AB85DE6EA61F}" srcOrd="3" destOrd="0" presId="urn:microsoft.com/office/officeart/2005/8/layout/chevron2"/>
    <dgm:cxn modelId="{9503823D-08F4-4AEA-B71C-13F3E0778832}" type="presParOf" srcId="{351A76CF-CC0B-4AEA-86C8-57155B81219E}" destId="{FB989260-61C9-40EF-9468-EC89EF076EE0}" srcOrd="4" destOrd="0" presId="urn:microsoft.com/office/officeart/2005/8/layout/chevron2"/>
    <dgm:cxn modelId="{80D4CDD4-45D2-48D1-9B8B-45CBA01B2D87}" type="presParOf" srcId="{FB989260-61C9-40EF-9468-EC89EF076EE0}" destId="{A0973CF8-2C56-4B76-A5EF-473058222183}" srcOrd="0" destOrd="0" presId="urn:microsoft.com/office/officeart/2005/8/layout/chevron2"/>
    <dgm:cxn modelId="{81C9A26C-F204-4009-9A14-A8330BC06781}" type="presParOf" srcId="{FB989260-61C9-40EF-9468-EC89EF076EE0}" destId="{14C34CFC-CAD9-4D6D-89D5-D5820668D0B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7AAE2DE-0D96-493C-8CF7-455DD527A322}" type="doc">
      <dgm:prSet loTypeId="urn:microsoft.com/office/officeart/2005/8/layout/chevron2" loCatId="list" qsTypeId="urn:microsoft.com/office/officeart/2005/8/quickstyle/simple2" qsCatId="simple" csTypeId="urn:microsoft.com/office/officeart/2005/8/colors/accent0_2" csCatId="mainScheme" phldr="1"/>
      <dgm:spPr/>
      <dgm:t>
        <a:bodyPr/>
        <a:lstStyle/>
        <a:p>
          <a:endParaRPr lang="en-IN"/>
        </a:p>
      </dgm:t>
    </dgm:pt>
    <dgm:pt modelId="{D958C17F-A75F-4E6E-9824-2E6190FD3779}">
      <dgm:prSet phldrT="[Text]"/>
      <dgm:spPr/>
      <dgm:t>
        <a:bodyPr/>
        <a:lstStyle/>
        <a:p>
          <a:r>
            <a:rPr lang="en-US" b="1" i="0" dirty="0"/>
            <a:t>Measure Lane Curvature And Off Center</a:t>
          </a:r>
        </a:p>
      </dgm:t>
    </dgm:pt>
    <dgm:pt modelId="{2C01DC4A-1537-421C-86C4-4401C2571E50}" type="parTrans" cxnId="{120655C9-EFCB-4309-AAE1-54E4E6E543B0}">
      <dgm:prSet/>
      <dgm:spPr/>
      <dgm:t>
        <a:bodyPr/>
        <a:lstStyle/>
        <a:p>
          <a:endParaRPr lang="en-IN"/>
        </a:p>
      </dgm:t>
    </dgm:pt>
    <dgm:pt modelId="{CD4DFBE6-B6F2-4DF0-AECF-CDCC00C00C3A}" type="sibTrans" cxnId="{120655C9-EFCB-4309-AAE1-54E4E6E543B0}">
      <dgm:prSet/>
      <dgm:spPr/>
      <dgm:t>
        <a:bodyPr/>
        <a:lstStyle/>
        <a:p>
          <a:endParaRPr lang="en-IN"/>
        </a:p>
      </dgm:t>
    </dgm:pt>
    <dgm:pt modelId="{F5E330A8-1D58-4B18-9D2A-04098E44C53F}">
      <dgm:prSet phldrT="[Text]" custT="1"/>
      <dgm:spPr/>
      <dgm:t>
        <a:bodyPr/>
        <a:lstStyle/>
        <a:p>
          <a:r>
            <a:rPr lang="en-US" sz="1600" b="0" i="0" dirty="0"/>
            <a:t>start measuring lane details like curvature, indices, off center values and more. To make the prediction accurate.</a:t>
          </a:r>
          <a:r>
            <a:rPr lang="en-US" sz="1600" b="0" i="0" dirty="0">
              <a:latin typeface="Times New Roman" panose="02020603050405020304" pitchFamily="18" charset="0"/>
              <a:cs typeface="Times New Roman" panose="02020603050405020304" pitchFamily="18" charset="0"/>
            </a:rPr>
            <a:t> </a:t>
          </a:r>
          <a:endParaRPr lang="en-IN" sz="1600" b="0" dirty="0">
            <a:latin typeface="Times New Roman" panose="02020603050405020304" pitchFamily="18" charset="0"/>
            <a:cs typeface="Times New Roman" panose="02020603050405020304" pitchFamily="18" charset="0"/>
          </a:endParaRPr>
        </a:p>
      </dgm:t>
    </dgm:pt>
    <dgm:pt modelId="{6FC5DB05-184F-4667-93BC-08CCDED35943}" type="parTrans" cxnId="{4E11563C-3BF6-4600-B8BB-A564765160BE}">
      <dgm:prSet/>
      <dgm:spPr/>
      <dgm:t>
        <a:bodyPr/>
        <a:lstStyle/>
        <a:p>
          <a:endParaRPr lang="en-IN"/>
        </a:p>
      </dgm:t>
    </dgm:pt>
    <dgm:pt modelId="{B4629665-C5E8-46A4-AF5D-C26B0A9A91E4}" type="sibTrans" cxnId="{4E11563C-3BF6-4600-B8BB-A564765160BE}">
      <dgm:prSet/>
      <dgm:spPr/>
      <dgm:t>
        <a:bodyPr/>
        <a:lstStyle/>
        <a:p>
          <a:endParaRPr lang="en-IN"/>
        </a:p>
      </dgm:t>
    </dgm:pt>
    <dgm:pt modelId="{C466E70A-3EF5-42FF-AC4A-51D55A411CEB}">
      <dgm:prSet phldrT="[Text]" custT="1"/>
      <dgm:spPr/>
      <dgm:t>
        <a:bodyPr/>
        <a:lstStyle/>
        <a:p>
          <a:r>
            <a:rPr lang="en-US" sz="1200" b="1" i="0" dirty="0"/>
            <a:t>Draw Lane Lines And Add Text</a:t>
          </a:r>
          <a:endParaRPr lang="en-IN" sz="1200" b="1" dirty="0">
            <a:latin typeface="Times New Roman" panose="02020603050405020304" pitchFamily="18" charset="0"/>
            <a:cs typeface="Times New Roman" panose="02020603050405020304" pitchFamily="18" charset="0"/>
          </a:endParaRPr>
        </a:p>
      </dgm:t>
    </dgm:pt>
    <dgm:pt modelId="{62433D8C-EF37-4BCB-B8F3-3ABEB4F832F9}" type="parTrans" cxnId="{717A291F-4265-49D5-AA12-CF2CB5C8CBF8}">
      <dgm:prSet/>
      <dgm:spPr/>
      <dgm:t>
        <a:bodyPr/>
        <a:lstStyle/>
        <a:p>
          <a:endParaRPr lang="en-IN"/>
        </a:p>
      </dgm:t>
    </dgm:pt>
    <dgm:pt modelId="{4AA46386-E752-40C8-9C48-43C4DFB5B8EF}" type="sibTrans" cxnId="{717A291F-4265-49D5-AA12-CF2CB5C8CBF8}">
      <dgm:prSet/>
      <dgm:spPr/>
      <dgm:t>
        <a:bodyPr/>
        <a:lstStyle/>
        <a:p>
          <a:endParaRPr lang="en-IN"/>
        </a:p>
      </dgm:t>
    </dgm:pt>
    <dgm:pt modelId="{142CA223-AB8B-4BDA-98D0-6ADFA14830B0}">
      <dgm:prSet phldrT="[Text]" custT="1"/>
      <dgm:spPr/>
      <dgm:t>
        <a:bodyPr/>
        <a:lstStyle/>
        <a:p>
          <a:r>
            <a:rPr lang="en-IN" sz="1600" b="0" i="0" dirty="0"/>
            <a:t>Draw Lane Lines and </a:t>
          </a:r>
          <a:r>
            <a:rPr lang="en-US" sz="1600" b="0" i="0" dirty="0"/>
            <a:t>Drawing info of left, right, left_fit, right_fit and ploty function.</a:t>
          </a:r>
          <a:endParaRPr lang="en-IN" sz="1600" dirty="0"/>
        </a:p>
      </dgm:t>
    </dgm:pt>
    <dgm:pt modelId="{2D694316-2638-46B6-B873-1668E13E6238}" type="parTrans" cxnId="{A96FAE69-6460-404B-BCFD-AC57B643FA0A}">
      <dgm:prSet/>
      <dgm:spPr/>
      <dgm:t>
        <a:bodyPr/>
        <a:lstStyle/>
        <a:p>
          <a:endParaRPr lang="en-IN"/>
        </a:p>
      </dgm:t>
    </dgm:pt>
    <dgm:pt modelId="{21AD3057-4303-4BF2-BD99-DD8D34F816EA}" type="sibTrans" cxnId="{A96FAE69-6460-404B-BCFD-AC57B643FA0A}">
      <dgm:prSet/>
      <dgm:spPr/>
      <dgm:t>
        <a:bodyPr/>
        <a:lstStyle/>
        <a:p>
          <a:endParaRPr lang="en-IN"/>
        </a:p>
      </dgm:t>
    </dgm:pt>
    <dgm:pt modelId="{918CFC53-2FE4-4355-9D0D-E50B5377EA64}">
      <dgm:prSet phldrT="[Text]" custT="1"/>
      <dgm:spPr/>
      <dgm:t>
        <a:bodyPr/>
        <a:lstStyle/>
        <a:p>
          <a:r>
            <a:rPr lang="en-IN" sz="1600" b="0" i="0" dirty="0"/>
            <a:t>Add Text to show and </a:t>
          </a:r>
          <a:r>
            <a:rPr lang="en-US" sz="1600" b="0" i="0" dirty="0"/>
            <a:t>Add the radius and center position to the image.</a:t>
          </a:r>
          <a:endParaRPr lang="en-IN" sz="1600" dirty="0"/>
        </a:p>
      </dgm:t>
    </dgm:pt>
    <dgm:pt modelId="{848C79C7-CE95-459A-A01E-A284E84CD86D}" type="parTrans" cxnId="{89C7A3F4-2A36-4D21-B995-33EB4DF9AB60}">
      <dgm:prSet/>
      <dgm:spPr/>
      <dgm:t>
        <a:bodyPr/>
        <a:lstStyle/>
        <a:p>
          <a:endParaRPr lang="en-IN"/>
        </a:p>
      </dgm:t>
    </dgm:pt>
    <dgm:pt modelId="{5AEC7039-9C06-4FBB-9085-8EEA4070A7C4}" type="sibTrans" cxnId="{89C7A3F4-2A36-4D21-B995-33EB4DF9AB60}">
      <dgm:prSet/>
      <dgm:spPr/>
      <dgm:t>
        <a:bodyPr/>
        <a:lstStyle/>
        <a:p>
          <a:endParaRPr lang="en-IN"/>
        </a:p>
      </dgm:t>
    </dgm:pt>
    <dgm:pt modelId="{351A76CF-CC0B-4AEA-86C8-57155B81219E}" type="pres">
      <dgm:prSet presAssocID="{37AAE2DE-0D96-493C-8CF7-455DD527A322}" presName="linearFlow" presStyleCnt="0">
        <dgm:presLayoutVars>
          <dgm:dir/>
          <dgm:animLvl val="lvl"/>
          <dgm:resizeHandles val="exact"/>
        </dgm:presLayoutVars>
      </dgm:prSet>
      <dgm:spPr/>
    </dgm:pt>
    <dgm:pt modelId="{C83823A3-606F-4298-9BD3-7CC66D00BF1C}" type="pres">
      <dgm:prSet presAssocID="{D958C17F-A75F-4E6E-9824-2E6190FD3779}" presName="composite" presStyleCnt="0"/>
      <dgm:spPr/>
    </dgm:pt>
    <dgm:pt modelId="{6B4ECC1E-FC25-4EA7-B2DB-199A1CE0AAE7}" type="pres">
      <dgm:prSet presAssocID="{D958C17F-A75F-4E6E-9824-2E6190FD3779}" presName="parentText" presStyleLbl="alignNode1" presStyleIdx="0" presStyleCnt="2" custLinFactNeighborX="0" custLinFactNeighborY="-140">
        <dgm:presLayoutVars>
          <dgm:chMax val="1"/>
          <dgm:bulletEnabled val="1"/>
        </dgm:presLayoutVars>
      </dgm:prSet>
      <dgm:spPr/>
    </dgm:pt>
    <dgm:pt modelId="{A009B4D1-E381-4172-857C-DEA13D80F885}" type="pres">
      <dgm:prSet presAssocID="{D958C17F-A75F-4E6E-9824-2E6190FD3779}" presName="descendantText" presStyleLbl="alignAcc1" presStyleIdx="0" presStyleCnt="2" custLinFactNeighborX="582" custLinFactNeighborY="6657">
        <dgm:presLayoutVars>
          <dgm:bulletEnabled val="1"/>
        </dgm:presLayoutVars>
      </dgm:prSet>
      <dgm:spPr/>
    </dgm:pt>
    <dgm:pt modelId="{2BFE9FFF-51A3-46FF-901F-D10F48A2AA9D}" type="pres">
      <dgm:prSet presAssocID="{CD4DFBE6-B6F2-4DF0-AECF-CDCC00C00C3A}" presName="sp" presStyleCnt="0"/>
      <dgm:spPr/>
    </dgm:pt>
    <dgm:pt modelId="{AC8C2322-BEA1-4D55-8BC1-A6B839E9A91A}" type="pres">
      <dgm:prSet presAssocID="{C466E70A-3EF5-42FF-AC4A-51D55A411CEB}" presName="composite" presStyleCnt="0"/>
      <dgm:spPr/>
    </dgm:pt>
    <dgm:pt modelId="{8F485D0C-F594-4081-8F46-DDE6CEAAE543}" type="pres">
      <dgm:prSet presAssocID="{C466E70A-3EF5-42FF-AC4A-51D55A411CEB}" presName="parentText" presStyleLbl="alignNode1" presStyleIdx="1" presStyleCnt="2" custScaleX="90466">
        <dgm:presLayoutVars>
          <dgm:chMax val="1"/>
          <dgm:bulletEnabled val="1"/>
        </dgm:presLayoutVars>
      </dgm:prSet>
      <dgm:spPr/>
    </dgm:pt>
    <dgm:pt modelId="{7D6E9AA1-5957-43D7-9198-A3045E96D34F}" type="pres">
      <dgm:prSet presAssocID="{C466E70A-3EF5-42FF-AC4A-51D55A411CEB}" presName="descendantText" presStyleLbl="alignAcc1" presStyleIdx="1" presStyleCnt="2">
        <dgm:presLayoutVars>
          <dgm:bulletEnabled val="1"/>
        </dgm:presLayoutVars>
      </dgm:prSet>
      <dgm:spPr/>
    </dgm:pt>
  </dgm:ptLst>
  <dgm:cxnLst>
    <dgm:cxn modelId="{C5D31C0C-7AEC-4807-9095-BCD562BDED01}" type="presOf" srcId="{142CA223-AB8B-4BDA-98D0-6ADFA14830B0}" destId="{7D6E9AA1-5957-43D7-9198-A3045E96D34F}" srcOrd="0" destOrd="0" presId="urn:microsoft.com/office/officeart/2005/8/layout/chevron2"/>
    <dgm:cxn modelId="{717A291F-4265-49D5-AA12-CF2CB5C8CBF8}" srcId="{37AAE2DE-0D96-493C-8CF7-455DD527A322}" destId="{C466E70A-3EF5-42FF-AC4A-51D55A411CEB}" srcOrd="1" destOrd="0" parTransId="{62433D8C-EF37-4BCB-B8F3-3ABEB4F832F9}" sibTransId="{4AA46386-E752-40C8-9C48-43C4DFB5B8EF}"/>
    <dgm:cxn modelId="{4E11563C-3BF6-4600-B8BB-A564765160BE}" srcId="{D958C17F-A75F-4E6E-9824-2E6190FD3779}" destId="{F5E330A8-1D58-4B18-9D2A-04098E44C53F}" srcOrd="0" destOrd="0" parTransId="{6FC5DB05-184F-4667-93BC-08CCDED35943}" sibTransId="{B4629665-C5E8-46A4-AF5D-C26B0A9A91E4}"/>
    <dgm:cxn modelId="{A96FAE69-6460-404B-BCFD-AC57B643FA0A}" srcId="{C466E70A-3EF5-42FF-AC4A-51D55A411CEB}" destId="{142CA223-AB8B-4BDA-98D0-6ADFA14830B0}" srcOrd="0" destOrd="0" parTransId="{2D694316-2638-46B6-B873-1668E13E6238}" sibTransId="{21AD3057-4303-4BF2-BD99-DD8D34F816EA}"/>
    <dgm:cxn modelId="{70E7664A-1CF4-4AD7-8D9B-88F5CA453056}" type="presOf" srcId="{D958C17F-A75F-4E6E-9824-2E6190FD3779}" destId="{6B4ECC1E-FC25-4EA7-B2DB-199A1CE0AAE7}" srcOrd="0" destOrd="0" presId="urn:microsoft.com/office/officeart/2005/8/layout/chevron2"/>
    <dgm:cxn modelId="{6B6F65B3-E73D-4CED-ABA6-81D81E9F606C}" type="presOf" srcId="{F5E330A8-1D58-4B18-9D2A-04098E44C53F}" destId="{A009B4D1-E381-4172-857C-DEA13D80F885}" srcOrd="0" destOrd="0" presId="urn:microsoft.com/office/officeart/2005/8/layout/chevron2"/>
    <dgm:cxn modelId="{CC2756B8-F148-4B6D-A967-BB23CE69233E}" type="presOf" srcId="{37AAE2DE-0D96-493C-8CF7-455DD527A322}" destId="{351A76CF-CC0B-4AEA-86C8-57155B81219E}" srcOrd="0" destOrd="0" presId="urn:microsoft.com/office/officeart/2005/8/layout/chevron2"/>
    <dgm:cxn modelId="{9734E3C1-6A5F-43C7-9272-59D4A1436798}" type="presOf" srcId="{918CFC53-2FE4-4355-9D0D-E50B5377EA64}" destId="{7D6E9AA1-5957-43D7-9198-A3045E96D34F}" srcOrd="0" destOrd="1" presId="urn:microsoft.com/office/officeart/2005/8/layout/chevron2"/>
    <dgm:cxn modelId="{120655C9-EFCB-4309-AAE1-54E4E6E543B0}" srcId="{37AAE2DE-0D96-493C-8CF7-455DD527A322}" destId="{D958C17F-A75F-4E6E-9824-2E6190FD3779}" srcOrd="0" destOrd="0" parTransId="{2C01DC4A-1537-421C-86C4-4401C2571E50}" sibTransId="{CD4DFBE6-B6F2-4DF0-AECF-CDCC00C00C3A}"/>
    <dgm:cxn modelId="{012B8EE1-8609-4A9B-9827-3FF40B681681}" type="presOf" srcId="{C466E70A-3EF5-42FF-AC4A-51D55A411CEB}" destId="{8F485D0C-F594-4081-8F46-DDE6CEAAE543}" srcOrd="0" destOrd="0" presId="urn:microsoft.com/office/officeart/2005/8/layout/chevron2"/>
    <dgm:cxn modelId="{89C7A3F4-2A36-4D21-B995-33EB4DF9AB60}" srcId="{C466E70A-3EF5-42FF-AC4A-51D55A411CEB}" destId="{918CFC53-2FE4-4355-9D0D-E50B5377EA64}" srcOrd="1" destOrd="0" parTransId="{848C79C7-CE95-459A-A01E-A284E84CD86D}" sibTransId="{5AEC7039-9C06-4FBB-9085-8EEA4070A7C4}"/>
    <dgm:cxn modelId="{D02FAF39-BCCB-4C0B-A7AE-D9BC37B96E63}" type="presParOf" srcId="{351A76CF-CC0B-4AEA-86C8-57155B81219E}" destId="{C83823A3-606F-4298-9BD3-7CC66D00BF1C}" srcOrd="0" destOrd="0" presId="urn:microsoft.com/office/officeart/2005/8/layout/chevron2"/>
    <dgm:cxn modelId="{0FB641E4-31DD-462B-B4CA-EC07773D67F3}" type="presParOf" srcId="{C83823A3-606F-4298-9BD3-7CC66D00BF1C}" destId="{6B4ECC1E-FC25-4EA7-B2DB-199A1CE0AAE7}" srcOrd="0" destOrd="0" presId="urn:microsoft.com/office/officeart/2005/8/layout/chevron2"/>
    <dgm:cxn modelId="{2D54D89D-BDBB-494F-9046-8AC558E05089}" type="presParOf" srcId="{C83823A3-606F-4298-9BD3-7CC66D00BF1C}" destId="{A009B4D1-E381-4172-857C-DEA13D80F885}" srcOrd="1" destOrd="0" presId="urn:microsoft.com/office/officeart/2005/8/layout/chevron2"/>
    <dgm:cxn modelId="{1B4850C5-9046-4C3A-ACC5-200CB246716F}" type="presParOf" srcId="{351A76CF-CC0B-4AEA-86C8-57155B81219E}" destId="{2BFE9FFF-51A3-46FF-901F-D10F48A2AA9D}" srcOrd="1" destOrd="0" presId="urn:microsoft.com/office/officeart/2005/8/layout/chevron2"/>
    <dgm:cxn modelId="{F1247D1E-2E30-43C2-88DB-CC9CBFFCED64}" type="presParOf" srcId="{351A76CF-CC0B-4AEA-86C8-57155B81219E}" destId="{AC8C2322-BEA1-4D55-8BC1-A6B839E9A91A}" srcOrd="2" destOrd="0" presId="urn:microsoft.com/office/officeart/2005/8/layout/chevron2"/>
    <dgm:cxn modelId="{CA98A859-7A5C-4E63-BA46-1783F91862B6}" type="presParOf" srcId="{AC8C2322-BEA1-4D55-8BC1-A6B839E9A91A}" destId="{8F485D0C-F594-4081-8F46-DDE6CEAAE543}" srcOrd="0" destOrd="0" presId="urn:microsoft.com/office/officeart/2005/8/layout/chevron2"/>
    <dgm:cxn modelId="{2999055C-9990-4BF9-96E0-08469931C7F7}" type="presParOf" srcId="{AC8C2322-BEA1-4D55-8BC1-A6B839E9A91A}" destId="{7D6E9AA1-5957-43D7-9198-A3045E96D34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37AAE2DE-0D96-493C-8CF7-455DD527A322}" type="doc">
      <dgm:prSet loTypeId="urn:microsoft.com/office/officeart/2005/8/layout/chevron2" loCatId="list" qsTypeId="urn:microsoft.com/office/officeart/2005/8/quickstyle/simple2" qsCatId="simple" csTypeId="urn:microsoft.com/office/officeart/2005/8/colors/accent0_2" csCatId="mainScheme" phldr="1"/>
      <dgm:spPr/>
      <dgm:t>
        <a:bodyPr/>
        <a:lstStyle/>
        <a:p>
          <a:endParaRPr lang="en-IN"/>
        </a:p>
      </dgm:t>
    </dgm:pt>
    <dgm:pt modelId="{D958C17F-A75F-4E6E-9824-2E6190FD3779}">
      <dgm:prSet phldrT="[Text]" custT="1"/>
      <dgm:spPr/>
      <dgm:t>
        <a:bodyPr/>
        <a:lstStyle/>
        <a:p>
          <a:r>
            <a:rPr lang="en-IN" sz="1200" b="1" i="0" dirty="0"/>
            <a:t>Slide Window Search</a:t>
          </a:r>
          <a:endParaRPr lang="en-IN" sz="1200" dirty="0"/>
        </a:p>
      </dgm:t>
    </dgm:pt>
    <dgm:pt modelId="{2C01DC4A-1537-421C-86C4-4401C2571E50}" type="parTrans" cxnId="{120655C9-EFCB-4309-AAE1-54E4E6E543B0}">
      <dgm:prSet/>
      <dgm:spPr/>
      <dgm:t>
        <a:bodyPr/>
        <a:lstStyle/>
        <a:p>
          <a:endParaRPr lang="en-IN"/>
        </a:p>
      </dgm:t>
    </dgm:pt>
    <dgm:pt modelId="{CD4DFBE6-B6F2-4DF0-AECF-CDCC00C00C3A}" type="sibTrans" cxnId="{120655C9-EFCB-4309-AAE1-54E4E6E543B0}">
      <dgm:prSet/>
      <dgm:spPr/>
      <dgm:t>
        <a:bodyPr/>
        <a:lstStyle/>
        <a:p>
          <a:endParaRPr lang="en-IN"/>
        </a:p>
      </dgm:t>
    </dgm:pt>
    <dgm:pt modelId="{F5E330A8-1D58-4B18-9D2A-04098E44C53F}">
      <dgm:prSet phldrT="[Text]" custT="1"/>
      <dgm:spPr/>
      <dgm:t>
        <a:bodyPr/>
        <a:lstStyle/>
        <a:p>
          <a:r>
            <a:rPr lang="en-US" sz="1600" b="0" i="0" dirty="0"/>
            <a:t>we Store all the Data into Stack, With the values obtained with the help of bird's Eye view and Histogram.</a:t>
          </a:r>
          <a:r>
            <a:rPr lang="en-US" sz="1600" b="0" i="0" dirty="0">
              <a:latin typeface="Times New Roman" panose="02020603050405020304" pitchFamily="18" charset="0"/>
              <a:cs typeface="Times New Roman" panose="02020603050405020304" pitchFamily="18" charset="0"/>
            </a:rPr>
            <a:t> </a:t>
          </a:r>
          <a:endParaRPr lang="en-IN" sz="1600" b="0" dirty="0">
            <a:latin typeface="Times New Roman" panose="02020603050405020304" pitchFamily="18" charset="0"/>
            <a:cs typeface="Times New Roman" panose="02020603050405020304" pitchFamily="18" charset="0"/>
          </a:endParaRPr>
        </a:p>
      </dgm:t>
    </dgm:pt>
    <dgm:pt modelId="{6FC5DB05-184F-4667-93BC-08CCDED35943}" type="parTrans" cxnId="{4E11563C-3BF6-4600-B8BB-A564765160BE}">
      <dgm:prSet/>
      <dgm:spPr/>
      <dgm:t>
        <a:bodyPr/>
        <a:lstStyle/>
        <a:p>
          <a:endParaRPr lang="en-IN"/>
        </a:p>
      </dgm:t>
    </dgm:pt>
    <dgm:pt modelId="{B4629665-C5E8-46A4-AF5D-C26B0A9A91E4}" type="sibTrans" cxnId="{4E11563C-3BF6-4600-B8BB-A564765160BE}">
      <dgm:prSet/>
      <dgm:spPr/>
      <dgm:t>
        <a:bodyPr/>
        <a:lstStyle/>
        <a:p>
          <a:endParaRPr lang="en-IN"/>
        </a:p>
      </dgm:t>
    </dgm:pt>
    <dgm:pt modelId="{351A76CF-CC0B-4AEA-86C8-57155B81219E}" type="pres">
      <dgm:prSet presAssocID="{37AAE2DE-0D96-493C-8CF7-455DD527A322}" presName="linearFlow" presStyleCnt="0">
        <dgm:presLayoutVars>
          <dgm:dir/>
          <dgm:animLvl val="lvl"/>
          <dgm:resizeHandles val="exact"/>
        </dgm:presLayoutVars>
      </dgm:prSet>
      <dgm:spPr/>
    </dgm:pt>
    <dgm:pt modelId="{C83823A3-606F-4298-9BD3-7CC66D00BF1C}" type="pres">
      <dgm:prSet presAssocID="{D958C17F-A75F-4E6E-9824-2E6190FD3779}" presName="composite" presStyleCnt="0"/>
      <dgm:spPr/>
    </dgm:pt>
    <dgm:pt modelId="{6B4ECC1E-FC25-4EA7-B2DB-199A1CE0AAE7}" type="pres">
      <dgm:prSet presAssocID="{D958C17F-A75F-4E6E-9824-2E6190FD3779}" presName="parentText" presStyleLbl="alignNode1" presStyleIdx="0" presStyleCnt="1" custScaleX="90476" custLinFactNeighborX="0" custLinFactNeighborY="-140">
        <dgm:presLayoutVars>
          <dgm:chMax val="1"/>
          <dgm:bulletEnabled val="1"/>
        </dgm:presLayoutVars>
      </dgm:prSet>
      <dgm:spPr/>
    </dgm:pt>
    <dgm:pt modelId="{A009B4D1-E381-4172-857C-DEA13D80F885}" type="pres">
      <dgm:prSet presAssocID="{D958C17F-A75F-4E6E-9824-2E6190FD3779}" presName="descendantText" presStyleLbl="alignAcc1" presStyleIdx="0" presStyleCnt="1" custLinFactNeighborX="0" custLinFactNeighborY="6039">
        <dgm:presLayoutVars>
          <dgm:bulletEnabled val="1"/>
        </dgm:presLayoutVars>
      </dgm:prSet>
      <dgm:spPr/>
    </dgm:pt>
  </dgm:ptLst>
  <dgm:cxnLst>
    <dgm:cxn modelId="{4E11563C-3BF6-4600-B8BB-A564765160BE}" srcId="{D958C17F-A75F-4E6E-9824-2E6190FD3779}" destId="{F5E330A8-1D58-4B18-9D2A-04098E44C53F}" srcOrd="0" destOrd="0" parTransId="{6FC5DB05-184F-4667-93BC-08CCDED35943}" sibTransId="{B4629665-C5E8-46A4-AF5D-C26B0A9A91E4}"/>
    <dgm:cxn modelId="{70E7664A-1CF4-4AD7-8D9B-88F5CA453056}" type="presOf" srcId="{D958C17F-A75F-4E6E-9824-2E6190FD3779}" destId="{6B4ECC1E-FC25-4EA7-B2DB-199A1CE0AAE7}" srcOrd="0" destOrd="0" presId="urn:microsoft.com/office/officeart/2005/8/layout/chevron2"/>
    <dgm:cxn modelId="{6B6F65B3-E73D-4CED-ABA6-81D81E9F606C}" type="presOf" srcId="{F5E330A8-1D58-4B18-9D2A-04098E44C53F}" destId="{A009B4D1-E381-4172-857C-DEA13D80F885}" srcOrd="0" destOrd="0" presId="urn:microsoft.com/office/officeart/2005/8/layout/chevron2"/>
    <dgm:cxn modelId="{CC2756B8-F148-4B6D-A967-BB23CE69233E}" type="presOf" srcId="{37AAE2DE-0D96-493C-8CF7-455DD527A322}" destId="{351A76CF-CC0B-4AEA-86C8-57155B81219E}" srcOrd="0" destOrd="0" presId="urn:microsoft.com/office/officeart/2005/8/layout/chevron2"/>
    <dgm:cxn modelId="{120655C9-EFCB-4309-AAE1-54E4E6E543B0}" srcId="{37AAE2DE-0D96-493C-8CF7-455DD527A322}" destId="{D958C17F-A75F-4E6E-9824-2E6190FD3779}" srcOrd="0" destOrd="0" parTransId="{2C01DC4A-1537-421C-86C4-4401C2571E50}" sibTransId="{CD4DFBE6-B6F2-4DF0-AECF-CDCC00C00C3A}"/>
    <dgm:cxn modelId="{D02FAF39-BCCB-4C0B-A7AE-D9BC37B96E63}" type="presParOf" srcId="{351A76CF-CC0B-4AEA-86C8-57155B81219E}" destId="{C83823A3-606F-4298-9BD3-7CC66D00BF1C}" srcOrd="0" destOrd="0" presId="urn:microsoft.com/office/officeart/2005/8/layout/chevron2"/>
    <dgm:cxn modelId="{0FB641E4-31DD-462B-B4CA-EC07773D67F3}" type="presParOf" srcId="{C83823A3-606F-4298-9BD3-7CC66D00BF1C}" destId="{6B4ECC1E-FC25-4EA7-B2DB-199A1CE0AAE7}" srcOrd="0" destOrd="0" presId="urn:microsoft.com/office/officeart/2005/8/layout/chevron2"/>
    <dgm:cxn modelId="{2D54D89D-BDBB-494F-9046-8AC558E05089}" type="presParOf" srcId="{C83823A3-606F-4298-9BD3-7CC66D00BF1C}" destId="{A009B4D1-E381-4172-857C-DEA13D80F885}"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ECC1E-FC25-4EA7-B2DB-199A1CE0AAE7}">
      <dsp:nvSpPr>
        <dsp:cNvPr id="0" name=""/>
        <dsp:cNvSpPr/>
      </dsp:nvSpPr>
      <dsp:spPr>
        <a:xfrm rot="5400000">
          <a:off x="-278411" y="278411"/>
          <a:ext cx="1518315" cy="961491"/>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b="1" i="0" kern="1200" dirty="0"/>
            <a:t>Processing Of Image</a:t>
          </a:r>
          <a:endParaRPr lang="en-IN" sz="1300" kern="1200" dirty="0"/>
        </a:p>
      </dsp:txBody>
      <dsp:txXfrm rot="-5400000">
        <a:off x="2" y="480745"/>
        <a:ext cx="961491" cy="556824"/>
      </dsp:txXfrm>
    </dsp:sp>
    <dsp:sp modelId="{A009B4D1-E381-4172-857C-DEA13D80F885}">
      <dsp:nvSpPr>
        <dsp:cNvPr id="0" name=""/>
        <dsp:cNvSpPr/>
      </dsp:nvSpPr>
      <dsp:spPr>
        <a:xfrm rot="5400000">
          <a:off x="3477219" y="-2444882"/>
          <a:ext cx="1037569" cy="6069025"/>
        </a:xfrm>
        <a:prstGeom prst="round2Same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b="0" i="0" kern="1200" dirty="0">
              <a:latin typeface="Times New Roman" panose="02020603050405020304" pitchFamily="18" charset="0"/>
              <a:cs typeface="Times New Roman" panose="02020603050405020304" pitchFamily="18" charset="0"/>
            </a:rPr>
            <a:t>Convert image to grayscale</a:t>
          </a:r>
          <a:endParaRPr lang="en-IN" sz="1500" b="0" kern="1200" dirty="0">
            <a:latin typeface="Times New Roman" panose="02020603050405020304" pitchFamily="18" charset="0"/>
            <a:cs typeface="Times New Roman" panose="02020603050405020304" pitchFamily="18" charset="0"/>
          </a:endParaRPr>
        </a:p>
        <a:p>
          <a:pPr marL="114300" lvl="1" indent="-114300" algn="l" defTabSz="666750">
            <a:lnSpc>
              <a:spcPct val="90000"/>
            </a:lnSpc>
            <a:spcBef>
              <a:spcPct val="0"/>
            </a:spcBef>
            <a:spcAft>
              <a:spcPct val="15000"/>
            </a:spcAft>
            <a:buChar char="•"/>
          </a:pPr>
          <a:r>
            <a:rPr lang="en-US" sz="1500" b="0" i="0" kern="1200" dirty="0">
              <a:latin typeface="Times New Roman" panose="02020603050405020304" pitchFamily="18" charset="0"/>
              <a:cs typeface="Times New Roman" panose="02020603050405020304" pitchFamily="18" charset="0"/>
            </a:rPr>
            <a:t>Threshold of image colors is set up </a:t>
          </a:r>
          <a:endParaRPr lang="en-IN" sz="1500" kern="1200" dirty="0">
            <a:latin typeface="Times New Roman" panose="02020603050405020304" pitchFamily="18" charset="0"/>
            <a:cs typeface="Times New Roman" panose="02020603050405020304" pitchFamily="18" charset="0"/>
          </a:endParaRPr>
        </a:p>
      </dsp:txBody>
      <dsp:txXfrm rot="-5400000">
        <a:off x="961491" y="121496"/>
        <a:ext cx="6018375" cy="936269"/>
      </dsp:txXfrm>
    </dsp:sp>
    <dsp:sp modelId="{8F485D0C-F594-4081-8F46-DDE6CEAAE543}">
      <dsp:nvSpPr>
        <dsp:cNvPr id="0" name=""/>
        <dsp:cNvSpPr/>
      </dsp:nvSpPr>
      <dsp:spPr>
        <a:xfrm rot="5400000">
          <a:off x="-324246" y="1649210"/>
          <a:ext cx="1518315" cy="869822"/>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b="1" i="0" kern="1200" dirty="0">
              <a:latin typeface="Times New Roman" panose="02020603050405020304" pitchFamily="18" charset="0"/>
              <a:cs typeface="Times New Roman" panose="02020603050405020304" pitchFamily="18" charset="0"/>
            </a:rPr>
            <a:t>Perspective Warp Function</a:t>
          </a:r>
          <a:endParaRPr lang="en-IN" sz="1300" b="1" kern="1200" dirty="0">
            <a:latin typeface="Times New Roman" panose="02020603050405020304" pitchFamily="18" charset="0"/>
            <a:cs typeface="Times New Roman" panose="02020603050405020304" pitchFamily="18" charset="0"/>
          </a:endParaRPr>
        </a:p>
      </dsp:txBody>
      <dsp:txXfrm rot="-5400000">
        <a:off x="1" y="1759874"/>
        <a:ext cx="869822" cy="648493"/>
      </dsp:txXfrm>
    </dsp:sp>
    <dsp:sp modelId="{7D6E9AA1-5957-43D7-9198-A3045E96D34F}">
      <dsp:nvSpPr>
        <dsp:cNvPr id="0" name=""/>
        <dsp:cNvSpPr/>
      </dsp:nvSpPr>
      <dsp:spPr>
        <a:xfrm rot="5400000">
          <a:off x="3477219" y="-1190764"/>
          <a:ext cx="1037569" cy="6069025"/>
        </a:xfrm>
        <a:prstGeom prst="round2Same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b="0" i="0" kern="1200" dirty="0"/>
            <a:t>matrix: cv2.getPerspectiveTransform ,Matrix to warp the image for Birdseye window</a:t>
          </a:r>
          <a:endParaRPr lang="en-IN" sz="1500" kern="1200" dirty="0"/>
        </a:p>
        <a:p>
          <a:pPr marL="114300" lvl="1" indent="-114300" algn="l" defTabSz="666750">
            <a:lnSpc>
              <a:spcPct val="90000"/>
            </a:lnSpc>
            <a:spcBef>
              <a:spcPct val="0"/>
            </a:spcBef>
            <a:spcAft>
              <a:spcPct val="15000"/>
            </a:spcAft>
            <a:buChar char="•"/>
          </a:pPr>
          <a:r>
            <a:rPr lang="en-US" sz="1500" b="0" i="0" kern="1200" dirty="0"/>
            <a:t>minv : cv2.getPerspectiveTransform(Inverse matrix to unwarp the image for final window.</a:t>
          </a:r>
          <a:endParaRPr lang="en-IN" sz="1500" kern="1200" dirty="0"/>
        </a:p>
      </dsp:txBody>
      <dsp:txXfrm rot="-5400000">
        <a:off x="961491" y="1375614"/>
        <a:ext cx="6018375" cy="936269"/>
      </dsp:txXfrm>
    </dsp:sp>
    <dsp:sp modelId="{A0973CF8-2C56-4B76-A5EF-473058222183}">
      <dsp:nvSpPr>
        <dsp:cNvPr id="0" name=""/>
        <dsp:cNvSpPr/>
      </dsp:nvSpPr>
      <dsp:spPr>
        <a:xfrm rot="5400000">
          <a:off x="-278411" y="2926565"/>
          <a:ext cx="1518315" cy="961491"/>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b="1" i="0" kern="1200" dirty="0"/>
            <a:t>Get Bird’s Eye View</a:t>
          </a:r>
          <a:endParaRPr lang="en-IN" sz="1300" kern="1200" dirty="0"/>
        </a:p>
      </dsp:txBody>
      <dsp:txXfrm rot="-5400000">
        <a:off x="2" y="3128899"/>
        <a:ext cx="961491" cy="556824"/>
      </dsp:txXfrm>
    </dsp:sp>
    <dsp:sp modelId="{14C34CFC-CAD9-4D6D-89D5-D5820668D0B8}">
      <dsp:nvSpPr>
        <dsp:cNvPr id="0" name=""/>
        <dsp:cNvSpPr/>
      </dsp:nvSpPr>
      <dsp:spPr>
        <a:xfrm rot="5400000">
          <a:off x="3477219" y="132425"/>
          <a:ext cx="1037569" cy="6069025"/>
        </a:xfrm>
        <a:prstGeom prst="round2Same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b="0" i="0" kern="1200" dirty="0"/>
            <a:t>Display Birdseye view images</a:t>
          </a:r>
          <a:endParaRPr lang="en-IN" sz="1500" kern="1200" dirty="0"/>
        </a:p>
        <a:p>
          <a:pPr marL="114300" lvl="1" indent="-114300" algn="l" defTabSz="666750">
            <a:lnSpc>
              <a:spcPct val="90000"/>
            </a:lnSpc>
            <a:spcBef>
              <a:spcPct val="0"/>
            </a:spcBef>
            <a:spcAft>
              <a:spcPct val="15000"/>
            </a:spcAft>
            <a:buChar char="•"/>
          </a:pPr>
          <a:r>
            <a:rPr lang="en-US" sz="1500" b="0" i="0" kern="1200" dirty="0"/>
            <a:t>Perspective points to be warped and Window to be shown</a:t>
          </a:r>
          <a:endParaRPr lang="en-IN" sz="1500" kern="1200" dirty="0"/>
        </a:p>
      </dsp:txBody>
      <dsp:txXfrm rot="-5400000">
        <a:off x="961491" y="2698803"/>
        <a:ext cx="6018375" cy="9362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ECC1E-FC25-4EA7-B2DB-199A1CE0AAE7}">
      <dsp:nvSpPr>
        <dsp:cNvPr id="0" name=""/>
        <dsp:cNvSpPr/>
      </dsp:nvSpPr>
      <dsp:spPr>
        <a:xfrm rot="5400000">
          <a:off x="-303821" y="303821"/>
          <a:ext cx="1656887" cy="1049244"/>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dirty="0"/>
            <a:t>Measure Lane Curvature And Off Center</a:t>
          </a:r>
        </a:p>
      </dsp:txBody>
      <dsp:txXfrm rot="-5400000">
        <a:off x="1" y="524621"/>
        <a:ext cx="1049244" cy="607643"/>
      </dsp:txXfrm>
    </dsp:sp>
    <dsp:sp modelId="{A009B4D1-E381-4172-857C-DEA13D80F885}">
      <dsp:nvSpPr>
        <dsp:cNvPr id="0" name=""/>
        <dsp:cNvSpPr/>
      </dsp:nvSpPr>
      <dsp:spPr>
        <a:xfrm rot="5400000">
          <a:off x="3882925" y="-2756288"/>
          <a:ext cx="1132265" cy="6799627"/>
        </a:xfrm>
        <a:prstGeom prst="round2Same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start measuring lane details like curvature, indices, off center values and more. To make the prediction accurate.</a:t>
          </a:r>
          <a:r>
            <a:rPr lang="en-US" sz="1600" b="0" i="0" kern="1200" dirty="0">
              <a:latin typeface="Times New Roman" panose="02020603050405020304" pitchFamily="18" charset="0"/>
              <a:cs typeface="Times New Roman" panose="02020603050405020304" pitchFamily="18" charset="0"/>
            </a:rPr>
            <a:t> </a:t>
          </a:r>
          <a:endParaRPr lang="en-IN" sz="1600" b="0" kern="1200" dirty="0">
            <a:latin typeface="Times New Roman" panose="02020603050405020304" pitchFamily="18" charset="0"/>
            <a:cs typeface="Times New Roman" panose="02020603050405020304" pitchFamily="18" charset="0"/>
          </a:endParaRPr>
        </a:p>
      </dsp:txBody>
      <dsp:txXfrm rot="-5400000">
        <a:off x="1049245" y="132665"/>
        <a:ext cx="6744354" cy="1021719"/>
      </dsp:txXfrm>
    </dsp:sp>
    <dsp:sp modelId="{8F485D0C-F594-4081-8F46-DDE6CEAAE543}">
      <dsp:nvSpPr>
        <dsp:cNvPr id="0" name=""/>
        <dsp:cNvSpPr/>
      </dsp:nvSpPr>
      <dsp:spPr>
        <a:xfrm rot="5400000">
          <a:off x="-353839" y="1719271"/>
          <a:ext cx="1656887" cy="949209"/>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0" kern="1200" dirty="0"/>
            <a:t>Draw Lane Lines And Add Text</a:t>
          </a:r>
          <a:endParaRPr lang="en-IN" sz="1200" b="1" kern="1200" dirty="0">
            <a:latin typeface="Times New Roman" panose="02020603050405020304" pitchFamily="18" charset="0"/>
            <a:cs typeface="Times New Roman" panose="02020603050405020304" pitchFamily="18" charset="0"/>
          </a:endParaRPr>
        </a:p>
      </dsp:txBody>
      <dsp:txXfrm rot="-5400000">
        <a:off x="1" y="1840037"/>
        <a:ext cx="949209" cy="707678"/>
      </dsp:txXfrm>
    </dsp:sp>
    <dsp:sp modelId="{7D6E9AA1-5957-43D7-9198-A3045E96D34F}">
      <dsp:nvSpPr>
        <dsp:cNvPr id="0" name=""/>
        <dsp:cNvSpPr/>
      </dsp:nvSpPr>
      <dsp:spPr>
        <a:xfrm rot="5400000">
          <a:off x="3882925" y="-1468249"/>
          <a:ext cx="1132265" cy="6799627"/>
        </a:xfrm>
        <a:prstGeom prst="round2Same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0" i="0" kern="1200" dirty="0"/>
            <a:t>Draw Lane Lines and </a:t>
          </a:r>
          <a:r>
            <a:rPr lang="en-US" sz="1600" b="0" i="0" kern="1200" dirty="0"/>
            <a:t>Drawing info of left, right, left_fit, right_fit and ploty function.</a:t>
          </a:r>
          <a:endParaRPr lang="en-IN" sz="1600" kern="1200" dirty="0"/>
        </a:p>
        <a:p>
          <a:pPr marL="171450" lvl="1" indent="-171450" algn="l" defTabSz="711200">
            <a:lnSpc>
              <a:spcPct val="90000"/>
            </a:lnSpc>
            <a:spcBef>
              <a:spcPct val="0"/>
            </a:spcBef>
            <a:spcAft>
              <a:spcPct val="15000"/>
            </a:spcAft>
            <a:buChar char="•"/>
          </a:pPr>
          <a:r>
            <a:rPr lang="en-IN" sz="1600" b="0" i="0" kern="1200" dirty="0"/>
            <a:t>Add Text to show and </a:t>
          </a:r>
          <a:r>
            <a:rPr lang="en-US" sz="1600" b="0" i="0" kern="1200" dirty="0"/>
            <a:t>Add the radius and center position to the image.</a:t>
          </a:r>
          <a:endParaRPr lang="en-IN" sz="1600" kern="1200" dirty="0"/>
        </a:p>
      </dsp:txBody>
      <dsp:txXfrm rot="-5400000">
        <a:off x="1049245" y="1420704"/>
        <a:ext cx="6744354" cy="10217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ECC1E-FC25-4EA7-B2DB-199A1CE0AAE7}">
      <dsp:nvSpPr>
        <dsp:cNvPr id="0" name=""/>
        <dsp:cNvSpPr/>
      </dsp:nvSpPr>
      <dsp:spPr>
        <a:xfrm rot="5400000">
          <a:off x="-290433" y="290433"/>
          <a:ext cx="1584175" cy="1003309"/>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i="0" kern="1200" dirty="0"/>
            <a:t>Slide Window Search</a:t>
          </a:r>
          <a:endParaRPr lang="en-IN" sz="1200" kern="1200" dirty="0"/>
        </a:p>
      </dsp:txBody>
      <dsp:txXfrm rot="-5400000">
        <a:off x="1" y="501655"/>
        <a:ext cx="1003309" cy="580866"/>
      </dsp:txXfrm>
    </dsp:sp>
    <dsp:sp modelId="{A009B4D1-E381-4172-857C-DEA13D80F885}">
      <dsp:nvSpPr>
        <dsp:cNvPr id="0" name=""/>
        <dsp:cNvSpPr/>
      </dsp:nvSpPr>
      <dsp:spPr>
        <a:xfrm rot="5400000">
          <a:off x="3964040" y="-2792932"/>
          <a:ext cx="1029714" cy="6739948"/>
        </a:xfrm>
        <a:prstGeom prst="round2Same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we Store all the Data into Stack, With the values obtained with the help of bird's Eye view and Histogram.</a:t>
          </a:r>
          <a:r>
            <a:rPr lang="en-US" sz="1600" b="0" i="0" kern="1200" dirty="0">
              <a:latin typeface="Times New Roman" panose="02020603050405020304" pitchFamily="18" charset="0"/>
              <a:cs typeface="Times New Roman" panose="02020603050405020304" pitchFamily="18" charset="0"/>
            </a:rPr>
            <a:t> </a:t>
          </a:r>
          <a:endParaRPr lang="en-IN" sz="1600" b="0" kern="1200" dirty="0">
            <a:latin typeface="Times New Roman" panose="02020603050405020304" pitchFamily="18" charset="0"/>
            <a:cs typeface="Times New Roman" panose="02020603050405020304" pitchFamily="18" charset="0"/>
          </a:endParaRPr>
        </a:p>
      </dsp:txBody>
      <dsp:txXfrm rot="-5400000">
        <a:off x="1108923" y="112451"/>
        <a:ext cx="6689682" cy="92918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1/7/2022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1/7/2022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1/7/2022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1/7/2022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1/7/2022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1/7/2022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A63E1-7ED5-4C47-8DCB-05B5257B0F8D}"/>
              </a:ext>
            </a:extLst>
          </p:cNvPr>
          <p:cNvSpPr txBox="1"/>
          <p:nvPr/>
        </p:nvSpPr>
        <p:spPr>
          <a:xfrm>
            <a:off x="981844" y="764704"/>
            <a:ext cx="10873208" cy="1569660"/>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Lane Detection using computer vision for self driving cars</a:t>
            </a:r>
            <a:endParaRPr lang="en-IN" sz="4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B87964D-4E67-4285-B0FC-08BDB31C3012}"/>
              </a:ext>
            </a:extLst>
          </p:cNvPr>
          <p:cNvSpPr txBox="1"/>
          <p:nvPr/>
        </p:nvSpPr>
        <p:spPr>
          <a:xfrm>
            <a:off x="2422004" y="3429000"/>
            <a:ext cx="8640960" cy="2246769"/>
          </a:xfrm>
          <a:prstGeom prst="rect">
            <a:avLst/>
          </a:prstGeom>
          <a:noFill/>
        </p:spPr>
        <p:txBody>
          <a:bodyPr wrap="square" rtlCol="0">
            <a:spAutoFit/>
          </a:bodyPr>
          <a:lstStyle/>
          <a:p>
            <a:r>
              <a:rPr lang="en-US" sz="2800" dirty="0"/>
              <a:t>Team no: B009</a:t>
            </a:r>
          </a:p>
          <a:p>
            <a:r>
              <a:rPr lang="en-US" sz="2800" dirty="0"/>
              <a:t>Team Members:  Samudrala Abhiram Rao (18UK1A05A8)</a:t>
            </a:r>
          </a:p>
          <a:p>
            <a:r>
              <a:rPr lang="en-US" sz="2800" dirty="0"/>
              <a:t>		Kasam Sai Shivani (18UK1A0579)</a:t>
            </a:r>
          </a:p>
          <a:p>
            <a:r>
              <a:rPr lang="en-US" sz="2800" dirty="0"/>
              <a:t>		Kandugula Pranith Reddy  (18UK1A0597)</a:t>
            </a:r>
          </a:p>
          <a:p>
            <a:r>
              <a:rPr lang="en-US" sz="2800" dirty="0"/>
              <a:t>		Mohammed Saniya (18UK1A0588)</a:t>
            </a:r>
            <a:endParaRPr lang="en-IN" sz="28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F695D0-8167-4EA5-AB6C-B7AC14D01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18" y="2132856"/>
            <a:ext cx="10150988" cy="3209131"/>
          </a:xfrm>
          <a:prstGeom prst="rect">
            <a:avLst/>
          </a:prstGeom>
        </p:spPr>
      </p:pic>
    </p:spTree>
    <p:extLst>
      <p:ext uri="{BB962C8B-B14F-4D97-AF65-F5344CB8AC3E}">
        <p14:creationId xmlns:p14="http://schemas.microsoft.com/office/powerpoint/2010/main" val="3512563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1D5E4B-8B4C-4C6C-830D-D457C0CFD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932" y="3933056"/>
            <a:ext cx="8046343" cy="2466975"/>
          </a:xfrm>
          <a:prstGeom prst="rect">
            <a:avLst/>
          </a:prstGeom>
        </p:spPr>
      </p:pic>
      <p:pic>
        <p:nvPicPr>
          <p:cNvPr id="5" name="Picture 4">
            <a:extLst>
              <a:ext uri="{FF2B5EF4-FFF2-40B4-BE49-F238E27FC236}">
                <a16:creationId xmlns:a16="http://schemas.microsoft.com/office/drawing/2014/main" id="{14394856-E838-4CDA-B51E-8975476D3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00" y="1052735"/>
            <a:ext cx="8424936" cy="2124075"/>
          </a:xfrm>
          <a:prstGeom prst="rect">
            <a:avLst/>
          </a:prstGeom>
        </p:spPr>
      </p:pic>
      <p:sp>
        <p:nvSpPr>
          <p:cNvPr id="6" name="TextBox 5">
            <a:extLst>
              <a:ext uri="{FF2B5EF4-FFF2-40B4-BE49-F238E27FC236}">
                <a16:creationId xmlns:a16="http://schemas.microsoft.com/office/drawing/2014/main" id="{94A70065-ACBD-4106-A79A-6ECA170A34FC}"/>
              </a:ext>
            </a:extLst>
          </p:cNvPr>
          <p:cNvSpPr txBox="1"/>
          <p:nvPr/>
        </p:nvSpPr>
        <p:spPr>
          <a:xfrm>
            <a:off x="1917948" y="218996"/>
            <a:ext cx="3384376" cy="523220"/>
          </a:xfrm>
          <a:prstGeom prst="rect">
            <a:avLst/>
          </a:prstGeom>
          <a:noFill/>
        </p:spPr>
        <p:txBody>
          <a:bodyPr wrap="square" rtlCol="0">
            <a:spAutoFit/>
          </a:bodyPr>
          <a:lstStyle/>
          <a:p>
            <a:r>
              <a:rPr lang="en-US" sz="2800" dirty="0"/>
              <a:t>Perspective Transform</a:t>
            </a:r>
            <a:endParaRPr lang="en-IN" sz="2800" dirty="0"/>
          </a:p>
        </p:txBody>
      </p:sp>
      <p:sp>
        <p:nvSpPr>
          <p:cNvPr id="7" name="TextBox 6">
            <a:extLst>
              <a:ext uri="{FF2B5EF4-FFF2-40B4-BE49-F238E27FC236}">
                <a16:creationId xmlns:a16="http://schemas.microsoft.com/office/drawing/2014/main" id="{13EEC0B0-4622-4D6A-9EC1-455344424657}"/>
              </a:ext>
            </a:extLst>
          </p:cNvPr>
          <p:cNvSpPr txBox="1"/>
          <p:nvPr/>
        </p:nvSpPr>
        <p:spPr>
          <a:xfrm>
            <a:off x="1917948" y="3293323"/>
            <a:ext cx="4752528" cy="523220"/>
          </a:xfrm>
          <a:prstGeom prst="rect">
            <a:avLst/>
          </a:prstGeom>
          <a:noFill/>
        </p:spPr>
        <p:txBody>
          <a:bodyPr wrap="square" rtlCol="0">
            <a:spAutoFit/>
          </a:bodyPr>
          <a:lstStyle/>
          <a:p>
            <a:r>
              <a:rPr lang="en-US" sz="2800" dirty="0"/>
              <a:t>Birds Eye view</a:t>
            </a:r>
            <a:endParaRPr lang="en-IN" sz="2800" dirty="0"/>
          </a:p>
        </p:txBody>
      </p:sp>
    </p:spTree>
    <p:extLst>
      <p:ext uri="{BB962C8B-B14F-4D97-AF65-F5344CB8AC3E}">
        <p14:creationId xmlns:p14="http://schemas.microsoft.com/office/powerpoint/2010/main" val="303707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114A82-975D-4C6C-B969-ECC890C006E4}"/>
              </a:ext>
            </a:extLst>
          </p:cNvPr>
          <p:cNvSpPr txBox="1"/>
          <p:nvPr/>
        </p:nvSpPr>
        <p:spPr>
          <a:xfrm>
            <a:off x="2205980" y="476672"/>
            <a:ext cx="7344816"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Final Result</a:t>
            </a:r>
            <a:endParaRPr lang="en-IN"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FD35ADA-74E8-4E02-B1A1-B1FB31453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892" y="1479388"/>
            <a:ext cx="9694812" cy="4901940"/>
          </a:xfrm>
          <a:prstGeom prst="rect">
            <a:avLst/>
          </a:prstGeom>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63E2DA3-717C-41C6-A54D-85FD83BF4FAB}"/>
              </a:ext>
            </a:extLst>
          </p:cNvPr>
          <p:cNvSpPr txBox="1"/>
          <p:nvPr/>
        </p:nvSpPr>
        <p:spPr>
          <a:xfrm>
            <a:off x="4654252" y="3356992"/>
            <a:ext cx="5904656"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Thankyou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44988" y="81949"/>
            <a:ext cx="10360501" cy="1223963"/>
          </a:xfrm>
        </p:spPr>
        <p:txBody>
          <a:bodyPr>
            <a:normAutofit/>
          </a:bodyPr>
          <a:lstStyle/>
          <a:p>
            <a:pPr algn="ctr"/>
            <a:r>
              <a:rPr lang="en-US" sz="4400" dirty="0"/>
              <a:t>INDEX</a:t>
            </a:r>
          </a:p>
        </p:txBody>
      </p:sp>
      <p:sp>
        <p:nvSpPr>
          <p:cNvPr id="3" name="Content Placeholder 2">
            <a:extLst>
              <a:ext uri="{FF2B5EF4-FFF2-40B4-BE49-F238E27FC236}">
                <a16:creationId xmlns:a16="http://schemas.microsoft.com/office/drawing/2014/main" id="{5A996441-A579-45FF-B9F0-D984832F969B}"/>
              </a:ext>
            </a:extLst>
          </p:cNvPr>
          <p:cNvSpPr>
            <a:spLocks noGrp="1"/>
          </p:cNvSpPr>
          <p:nvPr>
            <p:ph idx="1"/>
          </p:nvPr>
        </p:nvSpPr>
        <p:spPr>
          <a:xfrm>
            <a:off x="1125860" y="1412776"/>
            <a:ext cx="10360501" cy="4462272"/>
          </a:xfrm>
        </p:spPr>
        <p:txBody>
          <a:bodyPr>
            <a:normAutofit/>
          </a:bodyPr>
          <a:lstStyle/>
          <a:p>
            <a:r>
              <a:rPr lang="en-US" dirty="0"/>
              <a:t>Introduction</a:t>
            </a:r>
          </a:p>
          <a:p>
            <a:r>
              <a:rPr lang="en-US" dirty="0"/>
              <a:t>Objective</a:t>
            </a:r>
          </a:p>
          <a:p>
            <a:r>
              <a:rPr lang="en-US" dirty="0"/>
              <a:t>Project Flow</a:t>
            </a:r>
          </a:p>
          <a:p>
            <a:r>
              <a:rPr lang="en-US" dirty="0"/>
              <a:t>Architecture</a:t>
            </a:r>
          </a:p>
          <a:p>
            <a:r>
              <a:rPr lang="en-US" dirty="0"/>
              <a:t>Implementation</a:t>
            </a:r>
          </a:p>
          <a:p>
            <a:r>
              <a:rPr lang="en-US" dirty="0"/>
              <a:t>Final result</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EA33DC73-60C5-48AE-8FB1-3934F50A2E33}"/>
              </a:ext>
            </a:extLst>
          </p:cNvPr>
          <p:cNvSpPr txBox="1"/>
          <p:nvPr/>
        </p:nvSpPr>
        <p:spPr>
          <a:xfrm>
            <a:off x="1485900" y="1772816"/>
            <a:ext cx="4824536" cy="3693319"/>
          </a:xfrm>
          <a:prstGeom prst="rect">
            <a:avLst/>
          </a:prstGeom>
          <a:noFill/>
        </p:spPr>
        <p:txBody>
          <a:bodyPr wrap="square" rtlCol="0">
            <a:spAutoFit/>
          </a:bodyPr>
          <a:lstStyle/>
          <a:p>
            <a:pPr algn="just"/>
            <a:r>
              <a:rPr lang="en-US" sz="1800" b="0" i="0" dirty="0">
                <a:effectLst/>
                <a:latin typeface="Times New Roman" panose="02020603050405020304" pitchFamily="18" charset="0"/>
                <a:cs typeface="Times New Roman" panose="02020603050405020304" pitchFamily="18" charset="0"/>
              </a:rPr>
              <a:t>Identifying lanes on the road is a common task performed by all human drivers to ensure their vehicles are within lane constraints when driving, so as to make sure traffic is smooth and </a:t>
            </a:r>
            <a:r>
              <a:rPr lang="en-US" sz="1800" b="0" i="0" dirty="0" err="1">
                <a:effectLst/>
                <a:latin typeface="Times New Roman" panose="02020603050405020304" pitchFamily="18" charset="0"/>
                <a:cs typeface="Times New Roman" panose="02020603050405020304" pitchFamily="18" charset="0"/>
              </a:rPr>
              <a:t>minimise</a:t>
            </a:r>
            <a:r>
              <a:rPr lang="en-US" sz="1800" b="0" i="0" dirty="0">
                <a:effectLst/>
                <a:latin typeface="Times New Roman" panose="02020603050405020304" pitchFamily="18" charset="0"/>
                <a:cs typeface="Times New Roman" panose="02020603050405020304" pitchFamily="18" charset="0"/>
              </a:rPr>
              <a:t> chances of collisions with other cars in nearby lanes. Similarly, it is a critical task for an autonomous vehicle to perform. It turns out that recognizing lane markings on roads is possible using well known computer vision techniques. We will cover how to use various techniques to identify and draw the inside of a lane, compute lane curvature, and even estimate the vehicle’s position relative to the center of the lane.</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88D1990-B9DE-4273-999E-C07D3F52E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444" y="1792941"/>
            <a:ext cx="5472608" cy="3673194"/>
          </a:xfrm>
          <a:prstGeom prst="rect">
            <a:avLst/>
          </a:prstGeom>
        </p:spPr>
      </p:pic>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176AAC3-B6BC-4085-9E10-78B4092EC884}"/>
              </a:ext>
            </a:extLst>
          </p:cNvPr>
          <p:cNvSpPr txBox="1"/>
          <p:nvPr/>
        </p:nvSpPr>
        <p:spPr>
          <a:xfrm>
            <a:off x="1161864" y="692696"/>
            <a:ext cx="9865096" cy="769441"/>
          </a:xfrm>
          <a:prstGeom prst="rect">
            <a:avLst/>
          </a:prstGeom>
          <a:noFill/>
        </p:spPr>
        <p:txBody>
          <a:bodyPr wrap="square" rtlCol="0">
            <a:spAutoFit/>
          </a:bodyPr>
          <a:lstStyle/>
          <a:p>
            <a:pPr algn="ctr"/>
            <a:r>
              <a:rPr lang="en-US" sz="4400" dirty="0"/>
              <a:t>Objective</a:t>
            </a:r>
            <a:endParaRPr lang="en-IN" sz="4400" dirty="0"/>
          </a:p>
        </p:txBody>
      </p:sp>
      <p:sp>
        <p:nvSpPr>
          <p:cNvPr id="12" name="TextBox 11">
            <a:extLst>
              <a:ext uri="{FF2B5EF4-FFF2-40B4-BE49-F238E27FC236}">
                <a16:creationId xmlns:a16="http://schemas.microsoft.com/office/drawing/2014/main" id="{47E68C0D-4AE9-4A96-8090-234204052FE3}"/>
              </a:ext>
            </a:extLst>
          </p:cNvPr>
          <p:cNvSpPr txBox="1"/>
          <p:nvPr/>
        </p:nvSpPr>
        <p:spPr>
          <a:xfrm>
            <a:off x="2061964" y="1961257"/>
            <a:ext cx="9217024" cy="1756699"/>
          </a:xfrm>
          <a:prstGeom prst="rect">
            <a:avLst/>
          </a:prstGeom>
          <a:noFill/>
        </p:spPr>
        <p:txBody>
          <a:bodyPr wrap="square" rtlCol="0">
            <a:spAutoFit/>
          </a:bodyPr>
          <a:lstStyle/>
          <a:p>
            <a:pPr algn="just" rtl="0" fontAlgn="base">
              <a:lnSpc>
                <a:spcPct val="150000"/>
              </a:lnSpc>
              <a:spcBef>
                <a:spcPts val="1200"/>
              </a:spcBef>
              <a:spcAft>
                <a:spcPts val="1200"/>
              </a:spcAft>
              <a:buFont typeface="Arial" panose="020B0604020202020204" pitchFamily="34" charset="0"/>
              <a:buChar char="•"/>
            </a:pPr>
            <a:r>
              <a:rPr lang="en-US" sz="1800" b="0" i="0" dirty="0">
                <a:effectLst/>
                <a:latin typeface="Calibri" panose="020F0502020204030204" pitchFamily="34" charset="0"/>
              </a:rPr>
              <a:t> Will be able to build a flask application with a camera that detects lanes on a road.</a:t>
            </a:r>
            <a:endParaRPr lang="en-US" sz="1800" b="0" i="0" dirty="0">
              <a:effectLst/>
              <a:latin typeface="Montserrat" panose="00000500000000000000" pitchFamily="2" charset="0"/>
            </a:endParaRPr>
          </a:p>
          <a:p>
            <a:pPr algn="just" rtl="0" fontAlgn="base">
              <a:lnSpc>
                <a:spcPct val="150000"/>
              </a:lnSpc>
              <a:spcBef>
                <a:spcPts val="1200"/>
              </a:spcBef>
              <a:spcAft>
                <a:spcPts val="1200"/>
              </a:spcAft>
              <a:buFont typeface="Arial" panose="020B0604020202020204" pitchFamily="34" charset="0"/>
              <a:buChar char="•"/>
            </a:pPr>
            <a:r>
              <a:rPr lang="en-US" sz="1800" b="0" i="0" dirty="0">
                <a:effectLst/>
                <a:latin typeface="Calibri" panose="020F0502020204030204" pitchFamily="34" charset="0"/>
              </a:rPr>
              <a:t> Will be able to Use Computer Vision functions and operations to a great extent.</a:t>
            </a:r>
            <a:endParaRPr lang="en-US" sz="1800" b="0" i="0" dirty="0">
              <a:effectLst/>
              <a:latin typeface="Montserrat" panose="00000500000000000000" pitchFamily="2" charset="0"/>
            </a:endParaRPr>
          </a:p>
          <a:p>
            <a:pPr algn="just" rtl="0" fontAlgn="base">
              <a:lnSpc>
                <a:spcPct val="150000"/>
              </a:lnSpc>
              <a:spcBef>
                <a:spcPts val="0"/>
              </a:spcBef>
              <a:spcAft>
                <a:spcPts val="1200"/>
              </a:spcAft>
              <a:buFont typeface="Arial" panose="020B0604020202020204" pitchFamily="34" charset="0"/>
              <a:buChar char="•"/>
            </a:pPr>
            <a:r>
              <a:rPr lang="en-US" sz="1800" b="0" i="0" dirty="0">
                <a:effectLst/>
                <a:latin typeface="Calibri" panose="020F0502020204030204" pitchFamily="34" charset="0"/>
              </a:rPr>
              <a:t> Will be able to know how to build and integrate a web application using the Flask framework.</a:t>
            </a:r>
            <a:endParaRPr lang="en-US" sz="1800" b="0" i="0" dirty="0">
              <a:effectLst/>
              <a:latin typeface="Montserrat" panose="00000500000000000000" pitchFamily="2" charset="0"/>
            </a:endParaRP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581B199-A548-4566-8804-21A3594E574F}"/>
              </a:ext>
            </a:extLst>
          </p:cNvPr>
          <p:cNvSpPr txBox="1"/>
          <p:nvPr/>
        </p:nvSpPr>
        <p:spPr>
          <a:xfrm>
            <a:off x="1125860" y="404664"/>
            <a:ext cx="10225136" cy="769441"/>
          </a:xfrm>
          <a:prstGeom prst="rect">
            <a:avLst/>
          </a:prstGeom>
          <a:noFill/>
        </p:spPr>
        <p:txBody>
          <a:bodyPr wrap="square" rtlCol="0">
            <a:spAutoFit/>
          </a:bodyPr>
          <a:lstStyle/>
          <a:p>
            <a:pPr algn="ctr"/>
            <a:r>
              <a:rPr lang="en-US" sz="4400" dirty="0"/>
              <a:t>Project Flow</a:t>
            </a:r>
            <a:endParaRPr lang="en-IN" sz="4400" dirty="0"/>
          </a:p>
        </p:txBody>
      </p:sp>
      <p:sp>
        <p:nvSpPr>
          <p:cNvPr id="14" name="TextBox 13">
            <a:extLst>
              <a:ext uri="{FF2B5EF4-FFF2-40B4-BE49-F238E27FC236}">
                <a16:creationId xmlns:a16="http://schemas.microsoft.com/office/drawing/2014/main" id="{BA1410EB-0643-4833-8A16-FD7B6472321D}"/>
              </a:ext>
            </a:extLst>
          </p:cNvPr>
          <p:cNvSpPr txBox="1"/>
          <p:nvPr/>
        </p:nvSpPr>
        <p:spPr>
          <a:xfrm>
            <a:off x="1788813" y="2274838"/>
            <a:ext cx="8611198" cy="2308324"/>
          </a:xfrm>
          <a:prstGeom prst="rect">
            <a:avLst/>
          </a:prstGeom>
          <a:noFill/>
        </p:spPr>
        <p:txBody>
          <a:bodyPr wrap="square">
            <a:spAutoFit/>
          </a:bodyPr>
          <a:lstStyle/>
          <a:p>
            <a:pPr marL="457200" algn="just" rtl="0" fontAlgn="base">
              <a:spcBef>
                <a:spcPts val="0"/>
              </a:spcBef>
              <a:spcAft>
                <a:spcPts val="0"/>
              </a:spcAft>
              <a:buFont typeface="Arial" panose="020B0604020202020204" pitchFamily="34" charset="0"/>
              <a:buChar char="•"/>
            </a:pPr>
            <a:r>
              <a:rPr lang="en-US" sz="2400" b="0" i="0" dirty="0">
                <a:effectLst/>
                <a:latin typeface="Calibri" panose="020F0502020204030204" pitchFamily="34" charset="0"/>
              </a:rPr>
              <a:t> Capturing and decoding video file frame by frame</a:t>
            </a:r>
            <a:endParaRPr lang="en-US" sz="2400" b="0" i="0" dirty="0">
              <a:effectLst/>
              <a:latin typeface="Montserrat" panose="00000500000000000000" pitchFamily="2" charset="0"/>
            </a:endParaRPr>
          </a:p>
          <a:p>
            <a:pPr marL="457200" algn="just" rtl="0" fontAlgn="base">
              <a:spcBef>
                <a:spcPts val="0"/>
              </a:spcBef>
              <a:spcAft>
                <a:spcPts val="0"/>
              </a:spcAft>
              <a:buFont typeface="Arial" panose="020B0604020202020204" pitchFamily="34" charset="0"/>
              <a:buChar char="•"/>
            </a:pPr>
            <a:r>
              <a:rPr lang="en-US" sz="2400" b="0" i="0" dirty="0">
                <a:effectLst/>
                <a:latin typeface="Calibri" panose="020F0502020204030204" pitchFamily="34" charset="0"/>
              </a:rPr>
              <a:t> Conversion of the Image to Grayscale for accuracy and speed</a:t>
            </a:r>
            <a:endParaRPr lang="en-US" sz="2400" b="0" i="0" dirty="0">
              <a:effectLst/>
              <a:latin typeface="Montserrat" panose="00000500000000000000" pitchFamily="2" charset="0"/>
            </a:endParaRPr>
          </a:p>
          <a:p>
            <a:pPr marL="457200" algn="just" rtl="0" fontAlgn="base">
              <a:spcBef>
                <a:spcPts val="0"/>
              </a:spcBef>
              <a:spcAft>
                <a:spcPts val="0"/>
              </a:spcAft>
              <a:buFont typeface="Arial" panose="020B0604020202020204" pitchFamily="34" charset="0"/>
              <a:buChar char="•"/>
            </a:pPr>
            <a:r>
              <a:rPr lang="en-US" sz="2400" b="0" i="0" dirty="0">
                <a:effectLst/>
                <a:latin typeface="Calibri" panose="020F0502020204030204" pitchFamily="34" charset="0"/>
              </a:rPr>
              <a:t> Applying filters to reduce noise in video frames</a:t>
            </a:r>
            <a:endParaRPr lang="en-US" sz="2400" b="0" i="0" dirty="0">
              <a:effectLst/>
              <a:latin typeface="Montserrat" panose="00000500000000000000" pitchFamily="2" charset="0"/>
            </a:endParaRPr>
          </a:p>
          <a:p>
            <a:pPr marL="457200" algn="just" rtl="0" fontAlgn="base">
              <a:spcBef>
                <a:spcPts val="0"/>
              </a:spcBef>
              <a:spcAft>
                <a:spcPts val="0"/>
              </a:spcAft>
              <a:buFont typeface="Arial" panose="020B0604020202020204" pitchFamily="34" charset="0"/>
              <a:buChar char="•"/>
            </a:pPr>
            <a:r>
              <a:rPr lang="en-US" sz="2400" b="0" i="0" dirty="0">
                <a:effectLst/>
                <a:latin typeface="Calibri" panose="020F0502020204030204" pitchFamily="34" charset="0"/>
              </a:rPr>
              <a:t> Edge Detection Using Canny Edge detection method</a:t>
            </a:r>
            <a:endParaRPr lang="en-US" sz="2400" b="0" i="0" dirty="0">
              <a:effectLst/>
              <a:latin typeface="Montserrat" panose="00000500000000000000" pitchFamily="2" charset="0"/>
            </a:endParaRPr>
          </a:p>
          <a:p>
            <a:pPr marL="457200" algn="just" rtl="0" fontAlgn="base">
              <a:spcBef>
                <a:spcPts val="0"/>
              </a:spcBef>
              <a:spcAft>
                <a:spcPts val="0"/>
              </a:spcAft>
              <a:buFont typeface="Arial" panose="020B0604020202020204" pitchFamily="34" charset="0"/>
              <a:buChar char="•"/>
            </a:pPr>
            <a:r>
              <a:rPr lang="en-US" sz="2400" b="0" i="0" dirty="0">
                <a:effectLst/>
                <a:latin typeface="Calibri" panose="020F0502020204030204" pitchFamily="34" charset="0"/>
              </a:rPr>
              <a:t> Finding the region of interest and working on that part</a:t>
            </a:r>
            <a:endParaRPr lang="en-US" sz="2400" b="0" i="0" dirty="0">
              <a:effectLst/>
              <a:latin typeface="Montserrat" panose="00000500000000000000" pitchFamily="2" charset="0"/>
            </a:endParaRPr>
          </a:p>
          <a:p>
            <a:pPr marL="457200" algn="just" rtl="0" fontAlgn="base">
              <a:spcBef>
                <a:spcPts val="0"/>
              </a:spcBef>
              <a:spcAft>
                <a:spcPts val="0"/>
              </a:spcAft>
              <a:buFont typeface="Arial" panose="020B0604020202020204" pitchFamily="34" charset="0"/>
              <a:buChar char="•"/>
            </a:pPr>
            <a:r>
              <a:rPr lang="en-US" sz="2400" b="0" i="0" dirty="0">
                <a:effectLst/>
                <a:latin typeface="Calibri" panose="020F0502020204030204" pitchFamily="34" charset="0"/>
              </a:rPr>
              <a:t> Detecting lanes using Computer Vision Wrapping Technique.</a:t>
            </a:r>
            <a:endParaRPr lang="en-US" sz="2400" b="0" i="0" dirty="0">
              <a:effectLst/>
              <a:latin typeface="Montserrat" panose="00000500000000000000" pitchFamily="2" charset="0"/>
            </a:endParaRPr>
          </a:p>
        </p:txBody>
      </p:sp>
      <p:sp>
        <p:nvSpPr>
          <p:cNvPr id="15" name="TextBox 14">
            <a:extLst>
              <a:ext uri="{FF2B5EF4-FFF2-40B4-BE49-F238E27FC236}">
                <a16:creationId xmlns:a16="http://schemas.microsoft.com/office/drawing/2014/main" id="{BDCAE598-F851-4956-9819-64C33015FAAE}"/>
              </a:ext>
            </a:extLst>
          </p:cNvPr>
          <p:cNvSpPr txBox="1"/>
          <p:nvPr/>
        </p:nvSpPr>
        <p:spPr>
          <a:xfrm>
            <a:off x="1557908" y="1618767"/>
            <a:ext cx="5616624" cy="523220"/>
          </a:xfrm>
          <a:prstGeom prst="rect">
            <a:avLst/>
          </a:prstGeom>
          <a:noFill/>
        </p:spPr>
        <p:txBody>
          <a:bodyPr wrap="square" rtlCol="0">
            <a:spAutoFit/>
          </a:bodyPr>
          <a:lstStyle/>
          <a:p>
            <a:r>
              <a:rPr lang="en-US" sz="2800" i="0" dirty="0">
                <a:effectLst/>
                <a:latin typeface="Calibri" panose="020F0502020204030204" pitchFamily="34" charset="0"/>
              </a:rPr>
              <a:t>This is the flow of the project</a:t>
            </a:r>
            <a:endParaRPr lang="en-IN" sz="2800"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9EB7F8-0742-4C5B-894C-0004D2428041}"/>
              </a:ext>
            </a:extLst>
          </p:cNvPr>
          <p:cNvSpPr txBox="1"/>
          <p:nvPr/>
        </p:nvSpPr>
        <p:spPr>
          <a:xfrm>
            <a:off x="2566020" y="260648"/>
            <a:ext cx="6696744" cy="769441"/>
          </a:xfrm>
          <a:prstGeom prst="rect">
            <a:avLst/>
          </a:prstGeom>
          <a:noFill/>
        </p:spPr>
        <p:txBody>
          <a:bodyPr wrap="square" rtlCol="0">
            <a:spAutoFit/>
          </a:bodyPr>
          <a:lstStyle/>
          <a:p>
            <a:pPr algn="ctr"/>
            <a:r>
              <a:rPr lang="en-US" sz="4400" dirty="0"/>
              <a:t>Architecture</a:t>
            </a:r>
            <a:endParaRPr lang="en-IN" sz="4400" dirty="0"/>
          </a:p>
        </p:txBody>
      </p:sp>
      <p:pic>
        <p:nvPicPr>
          <p:cNvPr id="8" name="Picture 7">
            <a:extLst>
              <a:ext uri="{FF2B5EF4-FFF2-40B4-BE49-F238E27FC236}">
                <a16:creationId xmlns:a16="http://schemas.microsoft.com/office/drawing/2014/main" id="{02C8EA64-061C-4BA6-B6A6-4893B7E53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237" y="1285875"/>
            <a:ext cx="9658350" cy="4286250"/>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6904AD-8B0C-47D0-8DD6-2720B259082D}"/>
              </a:ext>
            </a:extLst>
          </p:cNvPr>
          <p:cNvSpPr txBox="1"/>
          <p:nvPr/>
        </p:nvSpPr>
        <p:spPr>
          <a:xfrm>
            <a:off x="1845940" y="285618"/>
            <a:ext cx="7920880" cy="769441"/>
          </a:xfrm>
          <a:prstGeom prst="rect">
            <a:avLst/>
          </a:prstGeom>
          <a:noFill/>
        </p:spPr>
        <p:txBody>
          <a:bodyPr wrap="square" rtlCol="0">
            <a:spAutoFit/>
          </a:bodyPr>
          <a:lstStyle/>
          <a:p>
            <a:pPr algn="ctr"/>
            <a:r>
              <a:rPr lang="en-US" sz="4400" dirty="0"/>
              <a:t>Implementation</a:t>
            </a:r>
            <a:endParaRPr lang="en-IN" sz="4400" dirty="0"/>
          </a:p>
        </p:txBody>
      </p:sp>
      <p:graphicFrame>
        <p:nvGraphicFramePr>
          <p:cNvPr id="6" name="Diagram 5">
            <a:extLst>
              <a:ext uri="{FF2B5EF4-FFF2-40B4-BE49-F238E27FC236}">
                <a16:creationId xmlns:a16="http://schemas.microsoft.com/office/drawing/2014/main" id="{82060398-852E-4308-A0EC-EFE308C06609}"/>
              </a:ext>
            </a:extLst>
          </p:cNvPr>
          <p:cNvGraphicFramePr/>
          <p:nvPr>
            <p:extLst>
              <p:ext uri="{D42A27DB-BD31-4B8C-83A1-F6EECF244321}">
                <p14:modId xmlns:p14="http://schemas.microsoft.com/office/powerpoint/2010/main" val="445497865"/>
              </p:ext>
            </p:extLst>
          </p:nvPr>
        </p:nvGraphicFramePr>
        <p:xfrm>
          <a:off x="2736711" y="1556792"/>
          <a:ext cx="7030517" cy="4168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9BA99DE1-5591-476C-B31D-7EC5BA73BFF1}"/>
              </a:ext>
            </a:extLst>
          </p:cNvPr>
          <p:cNvGraphicFramePr/>
          <p:nvPr>
            <p:extLst>
              <p:ext uri="{D42A27DB-BD31-4B8C-83A1-F6EECF244321}">
                <p14:modId xmlns:p14="http://schemas.microsoft.com/office/powerpoint/2010/main" val="3659718086"/>
              </p:ext>
            </p:extLst>
          </p:nvPr>
        </p:nvGraphicFramePr>
        <p:xfrm>
          <a:off x="2566020" y="2852936"/>
          <a:ext cx="7848872" cy="3024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03D08812-B2C6-4292-B8BE-6B3D5EC54846}"/>
              </a:ext>
            </a:extLst>
          </p:cNvPr>
          <p:cNvGraphicFramePr/>
          <p:nvPr>
            <p:extLst>
              <p:ext uri="{D42A27DB-BD31-4B8C-83A1-F6EECF244321}">
                <p14:modId xmlns:p14="http://schemas.microsoft.com/office/powerpoint/2010/main" val="52971793"/>
              </p:ext>
            </p:extLst>
          </p:nvPr>
        </p:nvGraphicFramePr>
        <p:xfrm>
          <a:off x="2566020" y="1628800"/>
          <a:ext cx="7848872" cy="15841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a:extLst>
              <a:ext uri="{FF2B5EF4-FFF2-40B4-BE49-F238E27FC236}">
                <a16:creationId xmlns:a16="http://schemas.microsoft.com/office/drawing/2014/main" id="{FC008270-0F52-4E0F-AB3A-CC42CEF293E7}"/>
              </a:ext>
            </a:extLst>
          </p:cNvPr>
          <p:cNvSpPr txBox="1"/>
          <p:nvPr/>
        </p:nvSpPr>
        <p:spPr>
          <a:xfrm>
            <a:off x="1845940" y="285618"/>
            <a:ext cx="7920880" cy="769441"/>
          </a:xfrm>
          <a:prstGeom prst="rect">
            <a:avLst/>
          </a:prstGeom>
          <a:noFill/>
        </p:spPr>
        <p:txBody>
          <a:bodyPr wrap="square" rtlCol="0">
            <a:spAutoFit/>
          </a:bodyPr>
          <a:lstStyle/>
          <a:p>
            <a:pPr algn="ctr"/>
            <a:r>
              <a:rPr lang="en-US" sz="4400" dirty="0"/>
              <a:t>Implementation</a:t>
            </a:r>
            <a:endParaRPr lang="en-IN" sz="4400"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B470164-E37B-4C29-9A0B-4D8DBC6AF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225" y="371475"/>
            <a:ext cx="8334375" cy="6115050"/>
          </a:xfrm>
          <a:prstGeom prst="rect">
            <a:avLst/>
          </a:prstGeom>
        </p:spPr>
      </p:pic>
    </p:spTree>
    <p:extLst>
      <p:ext uri="{BB962C8B-B14F-4D97-AF65-F5344CB8AC3E}">
        <p14:creationId xmlns:p14="http://schemas.microsoft.com/office/powerpoint/2010/main" val="395707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205</TotalTime>
  <Words>461</Words>
  <Application>Microsoft Office PowerPoint</Application>
  <PresentationFormat>Custom</PresentationFormat>
  <Paragraphs>51</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Montserrat</vt:lpstr>
      <vt:lpstr>Times New Roman</vt:lpstr>
      <vt:lpstr>Tech 16x9</vt:lpstr>
      <vt:lpstr>PowerPoint Presentation</vt:lpstr>
      <vt:lpstr>INDEX</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Samudrala Abhiramrao</dc:creator>
  <cp:lastModifiedBy>Samudrala Abhiramrao</cp:lastModifiedBy>
  <cp:revision>5</cp:revision>
  <dcterms:created xsi:type="dcterms:W3CDTF">2022-01-07T01:15:25Z</dcterms:created>
  <dcterms:modified xsi:type="dcterms:W3CDTF">2022-01-07T06:27:47Z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