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9" r:id="rId9"/>
    <p:sldId id="268" r:id="rId10"/>
    <p:sldId id="280" r:id="rId11"/>
    <p:sldId id="27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FCA12-D98D-4FF8-8E1D-CF23FBA8773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A359-CE59-42AA-B791-4693A9201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A359-CE59-42AA-B791-4693A9201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0175-6073-49E4-9565-A4DA7C3457B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hyperlink" Target="https://tinyurl.com/Requiredinstal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penC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404664"/>
            <a:ext cx="8175852" cy="2496340"/>
          </a:xfrm>
        </p:spPr>
        <p:txBody>
          <a:bodyPr>
            <a:normAutofit fontScale="90000"/>
          </a:bodyPr>
          <a:lstStyle/>
          <a:p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VAAGDEVI ENGINEERING COLLEGE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MAJOR PROJECT PRESENTATION 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Attendance System Using Face Recognition</a:t>
            </a:r>
            <a:br>
              <a:rPr lang="en-US" sz="2400" b="1" i="0" dirty="0">
                <a:solidFill>
                  <a:srgbClr val="2D2828"/>
                </a:solidFill>
                <a:effectLst/>
                <a:latin typeface="Open Sans" panose="020B0604020202020204" pitchFamily="34" charset="0"/>
              </a:rPr>
            </a:br>
            <a:br>
              <a:rPr lang="en-US" sz="2400" b="1" i="0" dirty="0">
                <a:solidFill>
                  <a:srgbClr val="2D2828"/>
                </a:solidFill>
                <a:effectLst/>
                <a:latin typeface="Open Sans" panose="020B0604020202020204" pitchFamily="34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V.Madhavi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Montserrat" panose="00000500000000000000" pitchFamily="2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57158" y="3500438"/>
            <a:ext cx="8072494" cy="27860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M.Kavya-18UK1A05N5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T.Arun-17UK1AA05N3</a:t>
            </a:r>
          </a:p>
          <a:p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R.Sreeja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Reddy-18UK1A05N2</a:t>
            </a:r>
          </a:p>
          <a:p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P.Shanthan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Reddy-17UK1A0524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D15F3-B599-4482-A61C-04F9267BDC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908720"/>
            <a:ext cx="1559690" cy="12890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602-E4DD-4C41-AFCC-17D67E56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A7D3E-5FC4-459E-96BC-16510F09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37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BASE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log.csv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589936-631D-44AB-AC03-DB4B9814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0757"/>
            <a:ext cx="8229600" cy="450484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interface  for  the  Smart  Attendance  System  has  been created.    Using  the  interface  the  images  of  the  individual students is being recorded and stored in the training dataset.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Simultaneously their information is stored in the database i.e. excel sheet. Finally the images of the students is being tracked and recognized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 attendance management system is designed to solve the issues of existing manual systems.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maintaining attendance automatically with the help of face recognition will be very helpful and less prone to errors as compared to manual process.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will also reduce manipulation of attendance record done by students and it will save time as well.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 face recognition concept to mark the attendance of student and make the system better.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performs satisfactory in different poses and variations.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future this system need be improved because these system sometimes fails to recognize students from some distance, also we have some processing limitation, working with a system of high processing may result even better performance of this system.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Maintaining the attendance is very important in all the organization for checking the performance of an Employee or Students. 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Every organization has its own method in this regard. Some are marking attendance manually using the old paper or file based approach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Some have adopted methods of automatic attendance using some biometric techniques.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 But in these methods employees have to wait for long time in making   a      queue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time they enter the office.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Use of face recognition for the purpose of attendance marking is the smart way of attendance management system.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Face</a:t>
            </a:r>
            <a:r>
              <a:rPr lang="en-US" sz="2000" b="1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recognition involves two steps,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first step involves the detection of faces and second step consist of identification of those detected face images with the existing database.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30B9B-4266-4FDA-9AEE-636A37DD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117497"/>
            <a:ext cx="4176464" cy="2280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Software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Python(pandas,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studio community 2019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Libraries to be Installed.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  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  command =&gt; pip install python-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  command =&gt; pip install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dlib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3.face_recognition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  command =&gt;pip install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face_recognition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4.Cmake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466730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To build a smart attendance system you must require the following packages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Install </a:t>
            </a:r>
            <a:r>
              <a:rPr lang="en-US" sz="1800" b="1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is an open-source library used for face detection. We recommend installing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updated version for better compatibility with OpenCV. Given a face,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which is a pre-trained model can extract features from the face like eyes, nose, lips, and jaw using facial landmarks. 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For installation of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refer to the below link(in anaconda prompt)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/>
              </a:rPr>
              <a:t>https://tinyurl.com/Requiredinstallations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Install face-recognition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Built using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dlib's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state-of-the-art face recognition built with deep learning. The model has an accuracy of 99.38% on the Labeled Faces in the Wild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benchmark.This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also provides a simple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face_recognition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command line tool that lets you do face recognition on a folder of images from the command line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For installation of face-recognition refer to the below link(in anaconda prompt)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https://pypi.org/project/face-recognition/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Install OpenCV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OpenCV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 is a library of programming functions mainly aimed at real-time computer vision. Here, OpenCV is used to capture frames by accessing the webcam in real-time.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Open anaconda prompt and type command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“pip install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-python”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br>
              <a:rPr lang="en-US" sz="105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44" y="503237"/>
            <a:ext cx="8229600" cy="58515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5825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df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97360"/>
            <a:ext cx="8496944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0C58-457D-4987-8716-ECB2E374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DC98-66CA-42C6-B409-8E27B93C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5688632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2D2828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6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the process of developing  smart attendance system into the following steps:</a:t>
            </a:r>
            <a:endParaRPr lang="en-US" sz="64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1.Open the integrated webcam when the user clicks mark attendance button.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Detecting the face in the video stream.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Recognising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face in the video stream.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Displaying bounding boxes around the detected face with the name.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Mark the attendance along with name and time in a log file(excel file).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this, we have to complete all the activities and tasks listed below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dataset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using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Import Necessary Libraries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Face Encoding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Capture 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Capturing the input frames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the image from BGR to RGB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Encoding the input image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 input image with known faces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 the data to CSV file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Displaying the result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Building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Build an HTML Page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Build the python flask app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289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381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6F76C0-17B7-4639-BB58-7983A60C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872</Words>
  <Application>Microsoft Office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Montserrat</vt:lpstr>
      <vt:lpstr>Open Sans</vt:lpstr>
      <vt:lpstr>Times New Roman</vt:lpstr>
      <vt:lpstr>Wingdings</vt:lpstr>
      <vt:lpstr>Office Theme</vt:lpstr>
      <vt:lpstr>   VAAGDEVI ENGINEERING COLLEGE   DEPARTMENT OF COMPUTER SCIENCE ENGINEERING           A MAJOR PROJECT PRESENTATION    Smart Attendance System Using Face Recognition  Under the guidance of : V.Madhavi(Asst.Professor)  </vt:lpstr>
      <vt:lpstr>CONTENTS</vt:lpstr>
      <vt:lpstr>INTRODUCTION</vt:lpstr>
      <vt:lpstr>ANALYSIS</vt:lpstr>
      <vt:lpstr>REQUIREMENTS</vt:lpstr>
      <vt:lpstr>To build a smart attendance system you must require the following packages Install dlib dlib is an open-source library used for face detection. We recommend installing dlib updated version for better compatibility with OpenCV. Given a face, dlib which is a pre-trained model can extract features from the face like eyes, nose, lips, and jaw using facial landmarks.  For installation of dlib refer to the below link(in anaconda prompt)  https://tinyurl.com/Requiredinstallations Install face-recognition Built using dlib's state-of-the-art face recognition built with deep learning. The model has an accuracy of 99.38% on the Labeled Faces in the Wild benchmark.This also provides a simple face_recognition command line tool that lets you do face recognition on a folder of images from the command line For installation of face-recognition refer to the below link(in anaconda prompt)         https://pypi.org/project/face-recognition/  Install OpenCV OpenCV is a library of programming functions mainly aimed at real-time computer vision. Here, OpenCV is used to capture frames by accessing the webcam in real-time. Open anaconda prompt and type command “pip install opencv-python”  </vt:lpstr>
      <vt:lpstr>Data flow diagram</vt:lpstr>
      <vt:lpstr>Project Flow</vt:lpstr>
      <vt:lpstr>Out put: Home Page   </vt:lpstr>
      <vt:lpstr>Face Recognition</vt:lpstr>
      <vt:lpstr>DATA BASE log.csv</vt:lpstr>
      <vt:lpstr>DEPLOYMENT</vt:lpstr>
      <vt:lpstr>CONCLUSION</vt:lpstr>
      <vt:lpstr>FUTURE ENHANCEMENT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 in radiology images  Using CNN</dc:title>
  <dc:creator>USER</dc:creator>
  <cp:lastModifiedBy>Kavya Meneni</cp:lastModifiedBy>
  <cp:revision>82</cp:revision>
  <dcterms:created xsi:type="dcterms:W3CDTF">2021-02-03T02:31:45Z</dcterms:created>
  <dcterms:modified xsi:type="dcterms:W3CDTF">2022-01-06T14:46:47Z</dcterms:modified>
</cp:coreProperties>
</file>