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6C39-E420-4200-AE7A-C680BF6C2C4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8CD20-C93A-45A7-BC76-77DB0471F2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8CD20-C93A-45A7-BC76-77DB0471F23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6658-4C6E-4874-98F7-C239022E35B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65CA-05C0-42E8-B7D2-06217B7AF2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482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762000" y="48768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ANALYTICS TOOLS FOR E-COMMERCE BUSINESS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VISUALIZATION CHARTS</a:t>
            </a:r>
            <a:endParaRPr lang="en-US" b="1" dirty="0"/>
          </a:p>
        </p:txBody>
      </p:sp>
      <p:pic>
        <p:nvPicPr>
          <p:cNvPr id="3" name="Picture 2" descr="Screensh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915400" cy="514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8505"/>
            <a:ext cx="8915400" cy="514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8505"/>
            <a:ext cx="8991600" cy="514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58505"/>
            <a:ext cx="8991600" cy="514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3000" cap="none" dirty="0" smtClean="0">
                <a:solidFill>
                  <a:schemeClr val="tx1"/>
                </a:solidFill>
                <a:cs typeface="Times New Roman" pitchFamily="18" charset="0"/>
              </a:rPr>
              <a:t>In this project we have presented that we will be analyzing some important visualizations, creating a dashboard and by going through these we will get most of the insights of E- commerce.</a:t>
            </a:r>
          </a:p>
          <a:p>
            <a:pPr algn="just"/>
            <a:r>
              <a:rPr lang="en-IN" sz="3500" cap="none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By the end of this project  you will :</a:t>
            </a:r>
          </a:p>
          <a:p>
            <a:pPr marL="457200" indent="-457200" algn="just"/>
            <a:r>
              <a:rPr lang="en-IN" sz="3000" cap="none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Know fundamental concepts and can work on </a:t>
            </a:r>
            <a:r>
              <a:rPr lang="en-IN" sz="3000" cap="none" dirty="0" smtClean="0">
                <a:cs typeface="Times New Roman" panose="02020603050405020304" pitchFamily="18" charset="0"/>
              </a:rPr>
              <a:t>IBM</a:t>
            </a:r>
            <a:r>
              <a:rPr lang="en-IN" sz="3000" cap="none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N" sz="3000" cap="none" dirty="0" err="1" smtClean="0">
                <a:cs typeface="Times New Roman" panose="02020603050405020304" pitchFamily="18" charset="0"/>
              </a:rPr>
              <a:t>C</a:t>
            </a:r>
            <a:r>
              <a:rPr lang="en-IN" sz="3000" cap="none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ognos</a:t>
            </a:r>
            <a:r>
              <a:rPr lang="en-IN" sz="3000" cap="none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N" sz="3000" cap="none" dirty="0" smtClean="0">
                <a:cs typeface="Times New Roman" panose="02020603050405020304" pitchFamily="18" charset="0"/>
              </a:rPr>
              <a:t>A</a:t>
            </a:r>
            <a:r>
              <a:rPr lang="en-IN" sz="3000" cap="none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nalytics.</a:t>
            </a:r>
          </a:p>
          <a:p>
            <a:pPr marL="457200" indent="-457200" algn="just"/>
            <a:r>
              <a:rPr lang="en-IN" sz="3000" cap="none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Gain a broad understanding of plotting different graphs.</a:t>
            </a:r>
          </a:p>
          <a:p>
            <a:pPr marL="457200" indent="-457200" algn="just"/>
            <a:r>
              <a:rPr lang="en-IN" sz="3000" cap="none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Able to create meaningful dashboards.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xels-vie-studio-443946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448" y="304800"/>
            <a:ext cx="4571103" cy="624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ANALYTICS TOOLS FOR  E-COMMERCE BUSINESS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TEAM MEMBERS</a:t>
            </a:r>
          </a:p>
          <a:p>
            <a:pPr algn="ctr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Sumasri</a:t>
            </a:r>
            <a:r>
              <a:rPr lang="en-US" dirty="0" smtClean="0"/>
              <a:t> </a:t>
            </a:r>
            <a:r>
              <a:rPr lang="en-US" dirty="0" err="1" smtClean="0"/>
              <a:t>Dandi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Srisairam</a:t>
            </a:r>
            <a:r>
              <a:rPr lang="en-US" dirty="0" smtClean="0"/>
              <a:t> </a:t>
            </a:r>
            <a:r>
              <a:rPr lang="en-US" dirty="0" err="1" smtClean="0"/>
              <a:t>Govindula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Shiva </a:t>
            </a:r>
            <a:r>
              <a:rPr lang="en-US" dirty="0" err="1" smtClean="0"/>
              <a:t>Sripelly</a:t>
            </a: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Ellaboina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Introduction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Objective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IBM Cloud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IBM </a:t>
            </a:r>
            <a:r>
              <a:rPr lang="en-US" dirty="0" err="1" smtClean="0"/>
              <a:t>Cognos</a:t>
            </a:r>
            <a:r>
              <a:rPr lang="en-US" dirty="0" smtClean="0"/>
              <a:t>  Analytics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Datasets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With the increase in consumer demand, the E-commerce space has boomed. This also led to an increase in fierce competition in today's online marketplace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e-commerce industry sells a diverse product line of grocery items and merchandise products, such as food, pharmaceuticals, apparel, games and toys, hobby items, furniture, and appliances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analysis of such an industry is of great importance as it gives insights into the sales and profits of various </a:t>
            </a:r>
            <a:r>
              <a:rPr lang="en-US" dirty="0" smtClean="0"/>
              <a:t>products.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With this analysis, the e-commerce business can identify various aspects of the shopping pattern and take measures if required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object of this challenge is to develop an Analytical Dashboard where the owner/user will understand the growth/potential of the business in the market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z="2400" b="1" cap="none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 YOU WILL KNOW:</a:t>
            </a:r>
          </a:p>
          <a:p>
            <a:pPr>
              <a:lnSpc>
                <a:spcPct val="120000"/>
              </a:lnSpc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 fundamental concepts and can work on IBM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Cognos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Analytics.</a:t>
            </a:r>
          </a:p>
          <a:p>
            <a:pPr>
              <a:lnSpc>
                <a:spcPct val="120000"/>
              </a:lnSpc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 a broad understanding of  plotting different graphs.</a:t>
            </a:r>
          </a:p>
          <a:p>
            <a:pPr>
              <a:lnSpc>
                <a:spcPct val="120000"/>
              </a:lnSpc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create dashboard.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IBM CLOUD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0" i="0" cap="none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itchFamily="34" charset="0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itchFamily="34" charset="0"/>
            </a:endParaRPr>
          </a:p>
          <a:p>
            <a:endParaRPr lang="en-US" b="0" i="0" cap="none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itchFamily="34" charset="0"/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0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IBM cloud is </a:t>
            </a:r>
            <a:r>
              <a:rPr lang="en-US" sz="4000" b="1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a suite of cloud computing services from IBM</a:t>
            </a:r>
            <a:r>
              <a:rPr lang="en-US" sz="40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 that offers both platform as a service (</a:t>
            </a:r>
            <a:r>
              <a:rPr lang="en-US" sz="4000" b="0" i="0" cap="none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paas</a:t>
            </a:r>
            <a:r>
              <a:rPr lang="en-US" sz="40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) and infrastructure as a service (</a:t>
            </a:r>
            <a:r>
              <a:rPr lang="en-US" sz="4000" b="0" i="0" cap="none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iaas</a:t>
            </a:r>
            <a:r>
              <a:rPr lang="en-US" sz="40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). With IBM cloud </a:t>
            </a:r>
            <a:r>
              <a:rPr lang="en-US" sz="4000" b="0" i="0" cap="none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iaas</a:t>
            </a:r>
            <a:r>
              <a:rPr lang="en-US" sz="40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itchFamily="34" charset="0"/>
              </a:rPr>
              <a:t>, organizations can deploy and access virtualized IT resources -- such as compute power, storage and networking -- over the internet.</a:t>
            </a:r>
          </a:p>
          <a:p>
            <a:pPr>
              <a:buNone/>
            </a:pPr>
            <a:endParaRPr lang="en-US" b="0" i="0" cap="none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0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533399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IBM COGNOS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2800" b="0" i="0" cap="none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cognos</a:t>
            </a:r>
            <a:r>
              <a:rPr lang="en-US" sz="28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analytics is a </a:t>
            </a:r>
            <a:r>
              <a:rPr lang="en-US" sz="2800" b="1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 of business intelligence tools available on cloud</a:t>
            </a:r>
            <a:r>
              <a:rPr lang="en-US" sz="2800" b="0" i="0" cap="none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or on-premise. The primary focus is in the area of descriptive analytics, to help users see the information in your data through dashboards, professional reporting and self-service data exploration.</a:t>
            </a:r>
          </a:p>
          <a:p>
            <a:pPr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305114"/>
            <a:ext cx="6096000" cy="247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DATASETS</a:t>
            </a:r>
            <a:endParaRPr lang="en-US" sz="4400" dirty="0"/>
          </a:p>
        </p:txBody>
      </p:sp>
      <p:pic>
        <p:nvPicPr>
          <p:cNvPr id="5" name="Content Placeholder 4" descr="Screenshot (16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8200" y="1447800"/>
            <a:ext cx="4038600" cy="464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114800" cy="46910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Analytics tools for e-commerce business contains one data set: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 Super </a:t>
            </a:r>
            <a:r>
              <a:rPr lang="en-US" sz="2800" dirty="0"/>
              <a:t>S</a:t>
            </a:r>
            <a:r>
              <a:rPr lang="en-US" sz="2800" dirty="0" smtClean="0"/>
              <a:t>tore Data.</a:t>
            </a:r>
          </a:p>
          <a:p>
            <a:r>
              <a:rPr lang="en-US" sz="2800" dirty="0" smtClean="0"/>
              <a:t>The above given data set includes</a:t>
            </a:r>
          </a:p>
          <a:p>
            <a:r>
              <a:rPr lang="en-US" sz="2800" dirty="0" smtClean="0"/>
              <a:t>Attributes like  Order Id, Customer Id, Country, City, State, Region, Product, Category, etc.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cap="none" dirty="0" smtClean="0">
                <a:cs typeface="Times New Roman" panose="02020603050405020304" pitchFamily="18" charset="0"/>
              </a:rPr>
              <a:t>Data visualization is where a given dataset is presented in a graphical format.</a:t>
            </a:r>
          </a:p>
          <a:p>
            <a:pPr algn="just"/>
            <a:r>
              <a:rPr lang="en-IN" cap="none" dirty="0" smtClean="0">
                <a:cs typeface="Times New Roman" panose="02020603050405020304" pitchFamily="18" charset="0"/>
              </a:rPr>
              <a:t>It helps the detection of patterns, trends and correlations that might go and detected in test based data. </a:t>
            </a:r>
          </a:p>
          <a:p>
            <a:pPr algn="just"/>
            <a:r>
              <a:rPr lang="en-IN" cap="none" dirty="0" smtClean="0">
                <a:cs typeface="Times New Roman" panose="02020603050405020304" pitchFamily="18" charset="0"/>
              </a:rPr>
              <a:t>Using the e commerce dataset we plan to create various graphs and charts to high light the insights and visualizations.</a:t>
            </a:r>
          </a:p>
          <a:p>
            <a:pPr algn="just"/>
            <a:r>
              <a:rPr lang="en-IN" cap="none" dirty="0" smtClean="0">
                <a:cs typeface="Times New Roman" panose="02020603050405020304" pitchFamily="18" charset="0"/>
              </a:rPr>
              <a:t>To visualize the dataset we need </a:t>
            </a:r>
            <a:r>
              <a:rPr lang="en-IN" cap="none" dirty="0" err="1" smtClean="0">
                <a:cs typeface="Times New Roman" panose="02020603050405020304" pitchFamily="18" charset="0"/>
              </a:rPr>
              <a:t>ibm</a:t>
            </a:r>
            <a:r>
              <a:rPr lang="en-IN" cap="none" dirty="0" smtClean="0">
                <a:cs typeface="Times New Roman" panose="02020603050405020304" pitchFamily="18" charset="0"/>
              </a:rPr>
              <a:t> </a:t>
            </a:r>
            <a:r>
              <a:rPr lang="en-IN" cap="none" dirty="0" err="1" smtClean="0">
                <a:cs typeface="Times New Roman" panose="02020603050405020304" pitchFamily="18" charset="0"/>
              </a:rPr>
              <a:t>cognos</a:t>
            </a:r>
            <a:r>
              <a:rPr lang="en-IN" cap="none" dirty="0" smtClean="0">
                <a:cs typeface="Times New Roman" panose="02020603050405020304" pitchFamily="18" charset="0"/>
              </a:rPr>
              <a:t> analytics dashboard.</a:t>
            </a:r>
          </a:p>
          <a:p>
            <a:r>
              <a:rPr lang="en-IN" cap="none" dirty="0" smtClean="0">
                <a:cs typeface="Times New Roman" panose="02020603050405020304" pitchFamily="18" charset="0"/>
              </a:rPr>
              <a:t>This dashboard contains different visualization charts such as bar, area, bubble, column, pie, etc charts.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xmlns="" id="{96043FF3-11CE-4E90-903B-B1C7406D99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1600200"/>
            <a:ext cx="2667000" cy="449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429</Words>
  <Application>Microsoft Office PowerPoint</Application>
  <PresentationFormat>On-screen Show (4:3)</PresentationFormat>
  <Paragraphs>52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ANALYTICS TOOLS FOR  E-COMMERCE BUSINESS</vt:lpstr>
      <vt:lpstr>OUTLINE</vt:lpstr>
      <vt:lpstr>INTRODUCTION</vt:lpstr>
      <vt:lpstr>OBJECTIVE</vt:lpstr>
      <vt:lpstr>IBM CLOUD</vt:lpstr>
      <vt:lpstr>IBM COGNOS ANALYTICS</vt:lpstr>
      <vt:lpstr>DATASETS</vt:lpstr>
      <vt:lpstr>DATA VISUALIZATION</vt:lpstr>
      <vt:lpstr>DATA VISUALIZATION CHARTS</vt:lpstr>
      <vt:lpstr>Slide 11</vt:lpstr>
      <vt:lpstr>Slide 12</vt:lpstr>
      <vt:lpstr>Slide 13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17</cp:revision>
  <dcterms:created xsi:type="dcterms:W3CDTF">2022-01-13T05:19:49Z</dcterms:created>
  <dcterms:modified xsi:type="dcterms:W3CDTF">2022-01-13T07:54:06Z</dcterms:modified>
</cp:coreProperties>
</file>