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jana Sri Chidara" userId="1e965a3372c5ac59" providerId="LiveId" clId="{9E084D7B-C4C1-45AD-8838-D7EADBAFEA3C}"/>
    <pc:docChg chg="undo custSel addSld modSld modMainMaster">
      <pc:chgData name="Sujana Sri Chidara" userId="1e965a3372c5ac59" providerId="LiveId" clId="{9E084D7B-C4C1-45AD-8838-D7EADBAFEA3C}" dt="2022-01-09T15:12:20.651" v="278" actId="255"/>
      <pc:docMkLst>
        <pc:docMk/>
      </pc:docMkLst>
      <pc:sldChg chg="modSp mod">
        <pc:chgData name="Sujana Sri Chidara" userId="1e965a3372c5ac59" providerId="LiveId" clId="{9E084D7B-C4C1-45AD-8838-D7EADBAFEA3C}" dt="2022-01-09T08:17:37.175" v="73"/>
        <pc:sldMkLst>
          <pc:docMk/>
          <pc:sldMk cId="228157445" sldId="256"/>
        </pc:sldMkLst>
        <pc:spChg chg="mod">
          <ac:chgData name="Sujana Sri Chidara" userId="1e965a3372c5ac59" providerId="LiveId" clId="{9E084D7B-C4C1-45AD-8838-D7EADBAFEA3C}" dt="2022-01-09T08:17:37.175" v="73"/>
          <ac:spMkLst>
            <pc:docMk/>
            <pc:sldMk cId="228157445" sldId="256"/>
            <ac:spMk id="2" creationId="{08D7F6B7-E692-4110-9FC0-11A71775FDE0}"/>
          </ac:spMkLst>
        </pc:spChg>
        <pc:spChg chg="mod">
          <ac:chgData name="Sujana Sri Chidara" userId="1e965a3372c5ac59" providerId="LiveId" clId="{9E084D7B-C4C1-45AD-8838-D7EADBAFEA3C}" dt="2022-01-09T08:17:37.175" v="73"/>
          <ac:spMkLst>
            <pc:docMk/>
            <pc:sldMk cId="228157445" sldId="256"/>
            <ac:spMk id="3" creationId="{715FD7BB-8B36-4F27-8328-01E07BA57D51}"/>
          </ac:spMkLst>
        </pc:spChg>
        <pc:spChg chg="mod">
          <ac:chgData name="Sujana Sri Chidara" userId="1e965a3372c5ac59" providerId="LiveId" clId="{9E084D7B-C4C1-45AD-8838-D7EADBAFEA3C}" dt="2022-01-09T07:21:08.672" v="8" actId="207"/>
          <ac:spMkLst>
            <pc:docMk/>
            <pc:sldMk cId="228157445" sldId="256"/>
            <ac:spMk id="4" creationId="{6B077939-86AD-4500-9981-9358F9DD4026}"/>
          </ac:spMkLst>
        </pc:spChg>
        <pc:spChg chg="mod">
          <ac:chgData name="Sujana Sri Chidara" userId="1e965a3372c5ac59" providerId="LiveId" clId="{9E084D7B-C4C1-45AD-8838-D7EADBAFEA3C}" dt="2022-01-09T07:20:56.671" v="7" actId="207"/>
          <ac:spMkLst>
            <pc:docMk/>
            <pc:sldMk cId="228157445" sldId="256"/>
            <ac:spMk id="6" creationId="{F5A5BD09-9D27-4BDD-99F9-E6C70C6D331A}"/>
          </ac:spMkLst>
        </pc:spChg>
      </pc:sldChg>
      <pc:sldChg chg="modSp mod">
        <pc:chgData name="Sujana Sri Chidara" userId="1e965a3372c5ac59" providerId="LiveId" clId="{9E084D7B-C4C1-45AD-8838-D7EADBAFEA3C}" dt="2022-01-09T08:18:43.081" v="86" actId="14100"/>
        <pc:sldMkLst>
          <pc:docMk/>
          <pc:sldMk cId="1207112248" sldId="257"/>
        </pc:sldMkLst>
        <pc:spChg chg="mod">
          <ac:chgData name="Sujana Sri Chidara" userId="1e965a3372c5ac59" providerId="LiveId" clId="{9E084D7B-C4C1-45AD-8838-D7EADBAFEA3C}" dt="2022-01-09T08:18:34.489" v="83" actId="1076"/>
          <ac:spMkLst>
            <pc:docMk/>
            <pc:sldMk cId="1207112248" sldId="257"/>
            <ac:spMk id="2" creationId="{9A5BAECF-42EF-4053-809F-4856BFDD7A07}"/>
          </ac:spMkLst>
        </pc:spChg>
        <pc:spChg chg="mod">
          <ac:chgData name="Sujana Sri Chidara" userId="1e965a3372c5ac59" providerId="LiveId" clId="{9E084D7B-C4C1-45AD-8838-D7EADBAFEA3C}" dt="2022-01-09T08:18:43.081" v="86" actId="14100"/>
          <ac:spMkLst>
            <pc:docMk/>
            <pc:sldMk cId="1207112248" sldId="257"/>
            <ac:spMk id="3" creationId="{89D65093-AC45-4037-9D76-ACA4197DA094}"/>
          </ac:spMkLst>
        </pc:spChg>
      </pc:sldChg>
      <pc:sldChg chg="modSp new mod">
        <pc:chgData name="Sujana Sri Chidara" userId="1e965a3372c5ac59" providerId="LiveId" clId="{9E084D7B-C4C1-45AD-8838-D7EADBAFEA3C}" dt="2022-01-09T15:02:55.613" v="157" actId="20577"/>
        <pc:sldMkLst>
          <pc:docMk/>
          <pc:sldMk cId="2098289212" sldId="258"/>
        </pc:sldMkLst>
        <pc:spChg chg="mod">
          <ac:chgData name="Sujana Sri Chidara" userId="1e965a3372c5ac59" providerId="LiveId" clId="{9E084D7B-C4C1-45AD-8838-D7EADBAFEA3C}" dt="2022-01-09T08:19:40.459" v="137" actId="20577"/>
          <ac:spMkLst>
            <pc:docMk/>
            <pc:sldMk cId="2098289212" sldId="258"/>
            <ac:spMk id="2" creationId="{3D4E8E23-58BA-44D5-98D3-BEB7BB8D98C1}"/>
          </ac:spMkLst>
        </pc:spChg>
        <pc:spChg chg="mod">
          <ac:chgData name="Sujana Sri Chidara" userId="1e965a3372c5ac59" providerId="LiveId" clId="{9E084D7B-C4C1-45AD-8838-D7EADBAFEA3C}" dt="2022-01-09T15:02:55.613" v="157" actId="20577"/>
          <ac:spMkLst>
            <pc:docMk/>
            <pc:sldMk cId="2098289212" sldId="258"/>
            <ac:spMk id="3" creationId="{3C3A9321-CEA8-476C-88B1-6CD5D0B140D4}"/>
          </ac:spMkLst>
        </pc:spChg>
      </pc:sldChg>
      <pc:sldChg chg="modSp new mod">
        <pc:chgData name="Sujana Sri Chidara" userId="1e965a3372c5ac59" providerId="LiveId" clId="{9E084D7B-C4C1-45AD-8838-D7EADBAFEA3C}" dt="2022-01-09T15:12:20.651" v="278" actId="255"/>
        <pc:sldMkLst>
          <pc:docMk/>
          <pc:sldMk cId="2320613399" sldId="259"/>
        </pc:sldMkLst>
        <pc:spChg chg="mod">
          <ac:chgData name="Sujana Sri Chidara" userId="1e965a3372c5ac59" providerId="LiveId" clId="{9E084D7B-C4C1-45AD-8838-D7EADBAFEA3C}" dt="2022-01-09T15:08:16.267" v="226" actId="1076"/>
          <ac:spMkLst>
            <pc:docMk/>
            <pc:sldMk cId="2320613399" sldId="259"/>
            <ac:spMk id="2" creationId="{B6598CA8-233B-4C00-805A-FE2315DC05EE}"/>
          </ac:spMkLst>
        </pc:spChg>
        <pc:spChg chg="mod">
          <ac:chgData name="Sujana Sri Chidara" userId="1e965a3372c5ac59" providerId="LiveId" clId="{9E084D7B-C4C1-45AD-8838-D7EADBAFEA3C}" dt="2022-01-09T15:12:20.651" v="278" actId="255"/>
          <ac:spMkLst>
            <pc:docMk/>
            <pc:sldMk cId="2320613399" sldId="259"/>
            <ac:spMk id="3" creationId="{C8F54830-C8C0-4328-ADE5-1369C0C8D38D}"/>
          </ac:spMkLst>
        </pc:spChg>
      </pc:sldChg>
      <pc:sldMasterChg chg="modSldLayout">
        <pc:chgData name="Sujana Sri Chidara" userId="1e965a3372c5ac59" providerId="LiveId" clId="{9E084D7B-C4C1-45AD-8838-D7EADBAFEA3C}" dt="2022-01-09T08:17:37.175" v="73"/>
        <pc:sldMasterMkLst>
          <pc:docMk/>
          <pc:sldMasterMk cId="138667229" sldId="2147483769"/>
        </pc:sldMasterMkLst>
        <pc:sldLayoutChg chg="delSp">
          <pc:chgData name="Sujana Sri Chidara" userId="1e965a3372c5ac59" providerId="LiveId" clId="{9E084D7B-C4C1-45AD-8838-D7EADBAFEA3C}" dt="2022-01-09T08:17:37.175" v="73"/>
          <pc:sldLayoutMkLst>
            <pc:docMk/>
            <pc:sldMasterMk cId="138667229" sldId="2147483769"/>
            <pc:sldLayoutMk cId="3097782823" sldId="2147483787"/>
          </pc:sldLayoutMkLst>
          <pc:cxnChg chg="del">
            <ac:chgData name="Sujana Sri Chidara" userId="1e965a3372c5ac59" providerId="LiveId" clId="{9E084D7B-C4C1-45AD-8838-D7EADBAFEA3C}" dt="2022-01-09T08:17:37.175" v="73"/>
            <ac:cxnSpMkLst>
              <pc:docMk/>
              <pc:sldMasterMk cId="138667229" sldId="2147483769"/>
              <pc:sldLayoutMk cId="3097782823" sldId="2147483787"/>
              <ac:cxnSpMk id="33" creationId="{00000000-0000-0000-0000-000000000000}"/>
            </ac:cxnSpMkLst>
          </pc:cxnChg>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36E81A-08A2-471D-B524-323F1C2135EB}" type="datetimeFigureOut">
              <a:rPr lang="en-IN" smtClean="0"/>
              <a:t>03-02-2022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6CD11E-3F22-4A7A-9E7F-4CA65B27EF13}" type="slidenum">
              <a:rPr lang="en-IN" smtClean="0"/>
              <a:t>‹#›</a:t>
            </a:fld>
            <a:endParaRPr lang="en-IN"/>
          </a:p>
        </p:txBody>
      </p:sp>
    </p:spTree>
    <p:extLst>
      <p:ext uri="{BB962C8B-B14F-4D97-AF65-F5344CB8AC3E}">
        <p14:creationId xmlns:p14="http://schemas.microsoft.com/office/powerpoint/2010/main" val="2194982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36E81A-08A2-471D-B524-323F1C2135EB}" type="datetimeFigureOut">
              <a:rPr lang="en-IN" smtClean="0"/>
              <a:t>03-02-2022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6CD11E-3F22-4A7A-9E7F-4CA65B27EF13}" type="slidenum">
              <a:rPr lang="en-IN" smtClean="0"/>
              <a:t>‹#›</a:t>
            </a:fld>
            <a:endParaRPr lang="en-IN"/>
          </a:p>
        </p:txBody>
      </p:sp>
    </p:spTree>
    <p:extLst>
      <p:ext uri="{BB962C8B-B14F-4D97-AF65-F5344CB8AC3E}">
        <p14:creationId xmlns:p14="http://schemas.microsoft.com/office/powerpoint/2010/main" val="2676577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36E81A-08A2-471D-B524-323F1C2135EB}" type="datetimeFigureOut">
              <a:rPr lang="en-IN" smtClean="0"/>
              <a:t>03-02-2022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6CD11E-3F22-4A7A-9E7F-4CA65B27EF13}" type="slidenum">
              <a:rPr lang="en-IN" smtClean="0"/>
              <a:t>‹#›</a:t>
            </a:fld>
            <a:endParaRPr lang="en-IN"/>
          </a:p>
        </p:txBody>
      </p:sp>
    </p:spTree>
    <p:extLst>
      <p:ext uri="{BB962C8B-B14F-4D97-AF65-F5344CB8AC3E}">
        <p14:creationId xmlns:p14="http://schemas.microsoft.com/office/powerpoint/2010/main" val="3703724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36E81A-08A2-471D-B524-323F1C2135EB}" type="datetimeFigureOut">
              <a:rPr lang="en-IN" smtClean="0"/>
              <a:t>03-02-2022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6CD11E-3F22-4A7A-9E7F-4CA65B27EF13}"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30055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36E81A-08A2-471D-B524-323F1C2135EB}" type="datetimeFigureOut">
              <a:rPr lang="en-IN" smtClean="0"/>
              <a:t>03-02-2022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6CD11E-3F22-4A7A-9E7F-4CA65B27EF13}" type="slidenum">
              <a:rPr lang="en-IN" smtClean="0"/>
              <a:t>‹#›</a:t>
            </a:fld>
            <a:endParaRPr lang="en-IN"/>
          </a:p>
        </p:txBody>
      </p:sp>
    </p:spTree>
    <p:extLst>
      <p:ext uri="{BB962C8B-B14F-4D97-AF65-F5344CB8AC3E}">
        <p14:creationId xmlns:p14="http://schemas.microsoft.com/office/powerpoint/2010/main" val="82478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36E81A-08A2-471D-B524-323F1C2135EB}" type="datetimeFigureOut">
              <a:rPr lang="en-IN" smtClean="0"/>
              <a:t>03-02-2022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6CD11E-3F22-4A7A-9E7F-4CA65B27EF13}" type="slidenum">
              <a:rPr lang="en-IN" smtClean="0"/>
              <a:t>‹#›</a:t>
            </a:fld>
            <a:endParaRPr lang="en-IN"/>
          </a:p>
        </p:txBody>
      </p:sp>
    </p:spTree>
    <p:extLst>
      <p:ext uri="{BB962C8B-B14F-4D97-AF65-F5344CB8AC3E}">
        <p14:creationId xmlns:p14="http://schemas.microsoft.com/office/powerpoint/2010/main" val="3947045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36E81A-08A2-471D-B524-323F1C2135EB}" type="datetimeFigureOut">
              <a:rPr lang="en-IN" smtClean="0"/>
              <a:t>03-02-2022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6CD11E-3F22-4A7A-9E7F-4CA65B27EF13}" type="slidenum">
              <a:rPr lang="en-IN" smtClean="0"/>
              <a:t>‹#›</a:t>
            </a:fld>
            <a:endParaRPr lang="en-IN"/>
          </a:p>
        </p:txBody>
      </p:sp>
    </p:spTree>
    <p:extLst>
      <p:ext uri="{BB962C8B-B14F-4D97-AF65-F5344CB8AC3E}">
        <p14:creationId xmlns:p14="http://schemas.microsoft.com/office/powerpoint/2010/main" val="1249420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36E81A-08A2-471D-B524-323F1C2135EB}" type="datetimeFigureOut">
              <a:rPr lang="en-IN" smtClean="0"/>
              <a:t>03-02-2022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6CD11E-3F22-4A7A-9E7F-4CA65B27EF13}" type="slidenum">
              <a:rPr lang="en-IN" smtClean="0"/>
              <a:t>‹#›</a:t>
            </a:fld>
            <a:endParaRPr lang="en-IN"/>
          </a:p>
        </p:txBody>
      </p:sp>
    </p:spTree>
    <p:extLst>
      <p:ext uri="{BB962C8B-B14F-4D97-AF65-F5344CB8AC3E}">
        <p14:creationId xmlns:p14="http://schemas.microsoft.com/office/powerpoint/2010/main" val="6363030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36E81A-08A2-471D-B524-323F1C2135EB}" type="datetimeFigureOut">
              <a:rPr lang="en-IN" smtClean="0"/>
              <a:t>03-02-2022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6CD11E-3F22-4A7A-9E7F-4CA65B27EF13}" type="slidenum">
              <a:rPr lang="en-IN" smtClean="0"/>
              <a:t>‹#›</a:t>
            </a:fld>
            <a:endParaRPr lang="en-IN"/>
          </a:p>
        </p:txBody>
      </p:sp>
    </p:spTree>
    <p:extLst>
      <p:ext uri="{BB962C8B-B14F-4D97-AF65-F5344CB8AC3E}">
        <p14:creationId xmlns:p14="http://schemas.microsoft.com/office/powerpoint/2010/main" val="33795529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36E81A-08A2-471D-B524-323F1C2135EB}" type="datetimeFigureOut">
              <a:rPr lang="en-IN" smtClean="0"/>
              <a:t>03-02-2022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6CD11E-3F22-4A7A-9E7F-4CA65B27EF13}" type="slidenum">
              <a:rPr lang="en-IN" smtClean="0"/>
              <a:t>‹#›</a:t>
            </a:fld>
            <a:endParaRPr lang="en-IN"/>
          </a:p>
        </p:txBody>
      </p:sp>
    </p:spTree>
    <p:extLst>
      <p:ext uri="{BB962C8B-B14F-4D97-AF65-F5344CB8AC3E}">
        <p14:creationId xmlns:p14="http://schemas.microsoft.com/office/powerpoint/2010/main" val="3097782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36E81A-08A2-471D-B524-323F1C2135EB}" type="datetimeFigureOut">
              <a:rPr lang="en-IN" smtClean="0"/>
              <a:t>03-02-2022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6CD11E-3F22-4A7A-9E7F-4CA65B27EF13}" type="slidenum">
              <a:rPr lang="en-IN" smtClean="0"/>
              <a:t>‹#›</a:t>
            </a:fld>
            <a:endParaRPr lang="en-IN"/>
          </a:p>
        </p:txBody>
      </p:sp>
    </p:spTree>
    <p:extLst>
      <p:ext uri="{BB962C8B-B14F-4D97-AF65-F5344CB8AC3E}">
        <p14:creationId xmlns:p14="http://schemas.microsoft.com/office/powerpoint/2010/main" val="2715005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36E81A-08A2-471D-B524-323F1C2135EB}" type="datetimeFigureOut">
              <a:rPr lang="en-IN" smtClean="0"/>
              <a:t>03-02-2022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6CD11E-3F22-4A7A-9E7F-4CA65B27EF13}" type="slidenum">
              <a:rPr lang="en-IN" smtClean="0"/>
              <a:t>‹#›</a:t>
            </a:fld>
            <a:endParaRPr lang="en-IN"/>
          </a:p>
        </p:txBody>
      </p:sp>
    </p:spTree>
    <p:extLst>
      <p:ext uri="{BB962C8B-B14F-4D97-AF65-F5344CB8AC3E}">
        <p14:creationId xmlns:p14="http://schemas.microsoft.com/office/powerpoint/2010/main" val="3303738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36E81A-08A2-471D-B524-323F1C2135EB}" type="datetimeFigureOut">
              <a:rPr lang="en-IN" smtClean="0"/>
              <a:t>03-02-2022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6CD11E-3F22-4A7A-9E7F-4CA65B27EF13}" type="slidenum">
              <a:rPr lang="en-IN" smtClean="0"/>
              <a:t>‹#›</a:t>
            </a:fld>
            <a:endParaRPr lang="en-IN"/>
          </a:p>
        </p:txBody>
      </p:sp>
    </p:spTree>
    <p:extLst>
      <p:ext uri="{BB962C8B-B14F-4D97-AF65-F5344CB8AC3E}">
        <p14:creationId xmlns:p14="http://schemas.microsoft.com/office/powerpoint/2010/main" val="1416919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36E81A-08A2-471D-B524-323F1C2135EB}" type="datetimeFigureOut">
              <a:rPr lang="en-IN" smtClean="0"/>
              <a:t>03-02-2022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6CD11E-3F22-4A7A-9E7F-4CA65B27EF13}" type="slidenum">
              <a:rPr lang="en-IN" smtClean="0"/>
              <a:t>‹#›</a:t>
            </a:fld>
            <a:endParaRPr lang="en-IN"/>
          </a:p>
        </p:txBody>
      </p:sp>
    </p:spTree>
    <p:extLst>
      <p:ext uri="{BB962C8B-B14F-4D97-AF65-F5344CB8AC3E}">
        <p14:creationId xmlns:p14="http://schemas.microsoft.com/office/powerpoint/2010/main" val="1241292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36E81A-08A2-471D-B524-323F1C2135EB}" type="datetimeFigureOut">
              <a:rPr lang="en-IN" smtClean="0"/>
              <a:t>03-02-2022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6CD11E-3F22-4A7A-9E7F-4CA65B27EF13}" type="slidenum">
              <a:rPr lang="en-IN" smtClean="0"/>
              <a:t>‹#›</a:t>
            </a:fld>
            <a:endParaRPr lang="en-IN"/>
          </a:p>
        </p:txBody>
      </p:sp>
    </p:spTree>
    <p:extLst>
      <p:ext uri="{BB962C8B-B14F-4D97-AF65-F5344CB8AC3E}">
        <p14:creationId xmlns:p14="http://schemas.microsoft.com/office/powerpoint/2010/main" val="1712020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C36E81A-08A2-471D-B524-323F1C2135EB}" type="datetimeFigureOut">
              <a:rPr lang="en-IN" smtClean="0"/>
              <a:t>03-02-2022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6CD11E-3F22-4A7A-9E7F-4CA65B27EF13}" type="slidenum">
              <a:rPr lang="en-IN" smtClean="0"/>
              <a:t>‹#›</a:t>
            </a:fld>
            <a:endParaRPr lang="en-IN"/>
          </a:p>
        </p:txBody>
      </p:sp>
    </p:spTree>
    <p:extLst>
      <p:ext uri="{BB962C8B-B14F-4D97-AF65-F5344CB8AC3E}">
        <p14:creationId xmlns:p14="http://schemas.microsoft.com/office/powerpoint/2010/main" val="770292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36E81A-08A2-471D-B524-323F1C2135EB}" type="datetimeFigureOut">
              <a:rPr lang="en-IN" smtClean="0"/>
              <a:t>03-02-2022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6CD11E-3F22-4A7A-9E7F-4CA65B27EF13}" type="slidenum">
              <a:rPr lang="en-IN" smtClean="0"/>
              <a:t>‹#›</a:t>
            </a:fld>
            <a:endParaRPr lang="en-IN"/>
          </a:p>
        </p:txBody>
      </p:sp>
    </p:spTree>
    <p:extLst>
      <p:ext uri="{BB962C8B-B14F-4D97-AF65-F5344CB8AC3E}">
        <p14:creationId xmlns:p14="http://schemas.microsoft.com/office/powerpoint/2010/main" val="306911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36E81A-08A2-471D-B524-323F1C2135EB}" type="datetimeFigureOut">
              <a:rPr lang="en-IN" smtClean="0"/>
              <a:t>03-02-2022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6CD11E-3F22-4A7A-9E7F-4CA65B27EF13}" type="slidenum">
              <a:rPr lang="en-IN" smtClean="0"/>
              <a:t>‹#›</a:t>
            </a:fld>
            <a:endParaRPr lang="en-IN"/>
          </a:p>
        </p:txBody>
      </p:sp>
    </p:spTree>
    <p:extLst>
      <p:ext uri="{BB962C8B-B14F-4D97-AF65-F5344CB8AC3E}">
        <p14:creationId xmlns:p14="http://schemas.microsoft.com/office/powerpoint/2010/main" val="1325129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C36E81A-08A2-471D-B524-323F1C2135EB}" type="datetimeFigureOut">
              <a:rPr lang="en-IN" smtClean="0"/>
              <a:t>03-02-2022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66CD11E-3F22-4A7A-9E7F-4CA65B27EF13}" type="slidenum">
              <a:rPr lang="en-IN" smtClean="0"/>
              <a:t>‹#›</a:t>
            </a:fld>
            <a:endParaRPr lang="en-IN"/>
          </a:p>
        </p:txBody>
      </p:sp>
    </p:spTree>
    <p:extLst>
      <p:ext uri="{BB962C8B-B14F-4D97-AF65-F5344CB8AC3E}">
        <p14:creationId xmlns:p14="http://schemas.microsoft.com/office/powerpoint/2010/main" val="138667229"/>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 id="2147483787"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bin"/><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7F6B7-E692-4110-9FC0-11A71775FDE0}"/>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715FD7BB-8B36-4F27-8328-01E07BA57D51}"/>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46135303-DBFB-4E09-A09B-2B5DB0A73D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6" name="TextBox 5">
            <a:extLst>
              <a:ext uri="{FF2B5EF4-FFF2-40B4-BE49-F238E27FC236}">
                <a16:creationId xmlns:a16="http://schemas.microsoft.com/office/drawing/2014/main" id="{F5A5BD09-9D27-4BDD-99F9-E6C70C6D331A}"/>
              </a:ext>
            </a:extLst>
          </p:cNvPr>
          <p:cNvSpPr txBox="1"/>
          <p:nvPr/>
        </p:nvSpPr>
        <p:spPr>
          <a:xfrm>
            <a:off x="1519517" y="1071689"/>
            <a:ext cx="9152965" cy="707886"/>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OTT  PLATFORM ANALYSYS TOOLS</a:t>
            </a:r>
          </a:p>
        </p:txBody>
      </p:sp>
      <p:sp>
        <p:nvSpPr>
          <p:cNvPr id="4" name="TextBox 3">
            <a:extLst>
              <a:ext uri="{FF2B5EF4-FFF2-40B4-BE49-F238E27FC236}">
                <a16:creationId xmlns:a16="http://schemas.microsoft.com/office/drawing/2014/main" id="{6B077939-86AD-4500-9981-9358F9DD4026}"/>
              </a:ext>
            </a:extLst>
          </p:cNvPr>
          <p:cNvSpPr txBox="1"/>
          <p:nvPr/>
        </p:nvSpPr>
        <p:spPr>
          <a:xfrm>
            <a:off x="7749988" y="3775116"/>
            <a:ext cx="3603812" cy="2246769"/>
          </a:xfrm>
          <a:prstGeom prst="rect">
            <a:avLst/>
          </a:prstGeom>
          <a:noFill/>
        </p:spPr>
        <p:txBody>
          <a:bodyPr wrap="square" rtlCol="0">
            <a:spAutoFit/>
          </a:bodyPr>
          <a:lstStyle/>
          <a:p>
            <a:r>
              <a:rPr lang="en-US" sz="2800" b="1" u="sng" dirty="0">
                <a:solidFill>
                  <a:schemeClr val="bg1"/>
                </a:solidFill>
                <a:latin typeface="Times New Roman" panose="02020603050405020304" pitchFamily="18" charset="0"/>
                <a:cs typeface="Times New Roman" panose="02020603050405020304" pitchFamily="18" charset="0"/>
              </a:rPr>
              <a:t>TEAM MEMBERS:</a:t>
            </a:r>
          </a:p>
          <a:p>
            <a:endParaRPr lang="en-US" sz="2800" b="1" dirty="0">
              <a:solidFill>
                <a:schemeClr val="bg1"/>
              </a:solidFill>
              <a:latin typeface="Times New Roman" panose="02020603050405020304" pitchFamily="18" charset="0"/>
              <a:cs typeface="Times New Roman" panose="02020603050405020304" pitchFamily="18" charset="0"/>
            </a:endParaRPr>
          </a:p>
          <a:p>
            <a:r>
              <a:rPr lang="en-US" sz="2800" b="1" dirty="0">
                <a:solidFill>
                  <a:schemeClr val="bg1"/>
                </a:solidFill>
                <a:latin typeface="Times New Roman" panose="02020603050405020304" pitchFamily="18" charset="0"/>
                <a:cs typeface="Times New Roman" panose="02020603050405020304" pitchFamily="18" charset="0"/>
              </a:rPr>
              <a:t>Sujana Sri Chidara</a:t>
            </a:r>
          </a:p>
          <a:p>
            <a:r>
              <a:rPr lang="en-US" sz="2800" b="1" dirty="0" err="1">
                <a:solidFill>
                  <a:schemeClr val="bg1"/>
                </a:solidFill>
                <a:latin typeface="Times New Roman" panose="02020603050405020304" pitchFamily="18" charset="0"/>
                <a:cs typeface="Times New Roman" panose="02020603050405020304" pitchFamily="18" charset="0"/>
              </a:rPr>
              <a:t>Juveria</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Shaista</a:t>
            </a:r>
            <a:endParaRPr lang="en-US" sz="2800" b="1" dirty="0">
              <a:solidFill>
                <a:schemeClr val="bg1"/>
              </a:solidFill>
              <a:latin typeface="Times New Roman" panose="02020603050405020304" pitchFamily="18" charset="0"/>
              <a:cs typeface="Times New Roman" panose="02020603050405020304" pitchFamily="18" charset="0"/>
            </a:endParaRPr>
          </a:p>
          <a:p>
            <a:r>
              <a:rPr lang="en-US" sz="2800" b="1" dirty="0">
                <a:solidFill>
                  <a:schemeClr val="bg1"/>
                </a:solidFill>
                <a:latin typeface="Times New Roman" panose="02020603050405020304" pitchFamily="18" charset="0"/>
                <a:cs typeface="Times New Roman" panose="02020603050405020304" pitchFamily="18" charset="0"/>
              </a:rPr>
              <a:t>MD Gulam Mustafa</a:t>
            </a:r>
            <a:endParaRPr lang="en-IN" sz="2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157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2F8A6-667C-4595-97C8-0C4023E13594}"/>
              </a:ext>
            </a:extLst>
          </p:cNvPr>
          <p:cNvSpPr>
            <a:spLocks noGrp="1"/>
          </p:cNvSpPr>
          <p:nvPr>
            <p:ph type="title"/>
          </p:nvPr>
        </p:nvSpPr>
        <p:spPr>
          <a:xfrm>
            <a:off x="913775" y="349576"/>
            <a:ext cx="10364451" cy="717224"/>
          </a:xfrm>
        </p:spPr>
        <p:txBody>
          <a:bodyPr>
            <a:normAutofit/>
          </a:bodyPr>
          <a:lstStyle/>
          <a:p>
            <a:pPr algn="l"/>
            <a:r>
              <a:rPr lang="en-IN" sz="2800" dirty="0">
                <a:latin typeface="Times New Roman" panose="02020603050405020304" pitchFamily="18" charset="0"/>
                <a:cs typeface="Times New Roman" panose="02020603050405020304" pitchFamily="18" charset="0"/>
              </a:rPr>
              <a:t>                          DATA VISUALISATION CHARTS</a:t>
            </a:r>
          </a:p>
        </p:txBody>
      </p:sp>
      <p:pic>
        <p:nvPicPr>
          <p:cNvPr id="5" name="Content Placeholder 4">
            <a:extLst>
              <a:ext uri="{FF2B5EF4-FFF2-40B4-BE49-F238E27FC236}">
                <a16:creationId xmlns:a16="http://schemas.microsoft.com/office/drawing/2014/main" id="{585BAB92-81F6-4243-AA3F-EF150507745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579" t="21533" r="22512" b="8930"/>
          <a:stretch/>
        </p:blipFill>
        <p:spPr>
          <a:xfrm>
            <a:off x="716551" y="1232648"/>
            <a:ext cx="5379449" cy="4778189"/>
          </a:xfrm>
        </p:spPr>
      </p:pic>
      <p:pic>
        <p:nvPicPr>
          <p:cNvPr id="7" name="Picture 6">
            <a:extLst>
              <a:ext uri="{FF2B5EF4-FFF2-40B4-BE49-F238E27FC236}">
                <a16:creationId xmlns:a16="http://schemas.microsoft.com/office/drawing/2014/main" id="{F5F41F1B-99AB-49D2-AB6B-F88D96B655A0}"/>
              </a:ext>
            </a:extLst>
          </p:cNvPr>
          <p:cNvPicPr>
            <a:picLocks noChangeAspect="1"/>
          </p:cNvPicPr>
          <p:nvPr/>
        </p:nvPicPr>
        <p:blipFill rotWithShape="1">
          <a:blip r:embed="rId3">
            <a:extLst>
              <a:ext uri="{28A0092B-C50C-407E-A947-70E740481C1C}">
                <a14:useLocalDpi xmlns:a14="http://schemas.microsoft.com/office/drawing/2010/main" val="0"/>
              </a:ext>
            </a:extLst>
          </a:blip>
          <a:srcRect l="4632" t="21960" r="22279" b="9672"/>
          <a:stretch/>
        </p:blipFill>
        <p:spPr>
          <a:xfrm>
            <a:off x="6275920" y="1232648"/>
            <a:ext cx="5199529" cy="4778188"/>
          </a:xfrm>
          <a:prstGeom prst="rect">
            <a:avLst/>
          </a:prstGeom>
        </p:spPr>
      </p:pic>
    </p:spTree>
    <p:extLst>
      <p:ext uri="{BB962C8B-B14F-4D97-AF65-F5344CB8AC3E}">
        <p14:creationId xmlns:p14="http://schemas.microsoft.com/office/powerpoint/2010/main" val="872942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75C26-8CDC-4A83-8C1A-1BA2CD0E607C}"/>
              </a:ext>
            </a:extLst>
          </p:cNvPr>
          <p:cNvSpPr>
            <a:spLocks noGrp="1"/>
          </p:cNvSpPr>
          <p:nvPr>
            <p:ph type="title"/>
          </p:nvPr>
        </p:nvSpPr>
        <p:spPr>
          <a:xfrm>
            <a:off x="913774" y="331646"/>
            <a:ext cx="10364451" cy="735154"/>
          </a:xfrm>
        </p:spPr>
        <p:txBody>
          <a:bodyPr>
            <a:normAutofit/>
          </a:bodyPr>
          <a:lstStyle/>
          <a:p>
            <a:pPr algn="l"/>
            <a:r>
              <a:rPr lang="en-IN" sz="2800" dirty="0">
                <a:latin typeface="Times New Roman" panose="02020603050405020304" pitchFamily="18" charset="0"/>
                <a:cs typeface="Times New Roman" panose="02020603050405020304" pitchFamily="18" charset="0"/>
              </a:rPr>
              <a:t>                             DATA VISUALISATION CHARTS</a:t>
            </a:r>
          </a:p>
        </p:txBody>
      </p:sp>
      <p:pic>
        <p:nvPicPr>
          <p:cNvPr id="5" name="Content Placeholder 4">
            <a:extLst>
              <a:ext uri="{FF2B5EF4-FFF2-40B4-BE49-F238E27FC236}">
                <a16:creationId xmlns:a16="http://schemas.microsoft.com/office/drawing/2014/main" id="{B7DD660D-D02A-48C8-8295-E773D64ADD5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580" t="21685" r="22276" b="9103"/>
          <a:stretch/>
        </p:blipFill>
        <p:spPr>
          <a:xfrm>
            <a:off x="538511" y="1057835"/>
            <a:ext cx="5369858" cy="4921624"/>
          </a:xfrm>
        </p:spPr>
      </p:pic>
      <p:pic>
        <p:nvPicPr>
          <p:cNvPr id="7" name="Picture 6">
            <a:extLst>
              <a:ext uri="{FF2B5EF4-FFF2-40B4-BE49-F238E27FC236}">
                <a16:creationId xmlns:a16="http://schemas.microsoft.com/office/drawing/2014/main" id="{7CF8559A-0344-4E80-91BA-F78737E5EB94}"/>
              </a:ext>
            </a:extLst>
          </p:cNvPr>
          <p:cNvPicPr>
            <a:picLocks noChangeAspect="1"/>
          </p:cNvPicPr>
          <p:nvPr/>
        </p:nvPicPr>
        <p:blipFill rotWithShape="1">
          <a:blip r:embed="rId3">
            <a:extLst>
              <a:ext uri="{28A0092B-C50C-407E-A947-70E740481C1C}">
                <a14:useLocalDpi xmlns:a14="http://schemas.microsoft.com/office/drawing/2010/main" val="0"/>
              </a:ext>
            </a:extLst>
          </a:blip>
          <a:srcRect l="4618" t="21700" r="22202" b="9150"/>
          <a:stretch/>
        </p:blipFill>
        <p:spPr>
          <a:xfrm>
            <a:off x="6176056" y="1057834"/>
            <a:ext cx="5549153" cy="4921623"/>
          </a:xfrm>
          <a:prstGeom prst="rect">
            <a:avLst/>
          </a:prstGeom>
        </p:spPr>
      </p:pic>
    </p:spTree>
    <p:extLst>
      <p:ext uri="{BB962C8B-B14F-4D97-AF65-F5344CB8AC3E}">
        <p14:creationId xmlns:p14="http://schemas.microsoft.com/office/powerpoint/2010/main" val="2445862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DD7A-0F24-4756-99C9-6D3C6E285E65}"/>
              </a:ext>
            </a:extLst>
          </p:cNvPr>
          <p:cNvSpPr>
            <a:spLocks noGrp="1"/>
          </p:cNvSpPr>
          <p:nvPr>
            <p:ph type="title"/>
          </p:nvPr>
        </p:nvSpPr>
        <p:spPr>
          <a:xfrm>
            <a:off x="913776" y="331646"/>
            <a:ext cx="10364451" cy="735154"/>
          </a:xfrm>
        </p:spPr>
        <p:txBody>
          <a:bodyPr>
            <a:normAutofit/>
          </a:bodyPr>
          <a:lstStyle/>
          <a:p>
            <a:pPr algn="l"/>
            <a:r>
              <a:rPr lang="en-IN" sz="2800" dirty="0">
                <a:latin typeface="Times New Roman" panose="02020603050405020304" pitchFamily="18" charset="0"/>
                <a:cs typeface="Times New Roman" panose="02020603050405020304" pitchFamily="18" charset="0"/>
              </a:rPr>
              <a:t>                          DATA VISUALISATION CHARTS</a:t>
            </a:r>
          </a:p>
        </p:txBody>
      </p:sp>
      <p:pic>
        <p:nvPicPr>
          <p:cNvPr id="5" name="Content Placeholder 4">
            <a:extLst>
              <a:ext uri="{FF2B5EF4-FFF2-40B4-BE49-F238E27FC236}">
                <a16:creationId xmlns:a16="http://schemas.microsoft.com/office/drawing/2014/main" id="{C9C8A082-5801-4CFE-A419-8DD3C21A32F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550" t="21917" r="22276" b="9079"/>
          <a:stretch/>
        </p:blipFill>
        <p:spPr>
          <a:xfrm>
            <a:off x="1757081" y="1335742"/>
            <a:ext cx="8139953" cy="4491318"/>
          </a:xfrm>
        </p:spPr>
      </p:pic>
    </p:spTree>
    <p:extLst>
      <p:ext uri="{BB962C8B-B14F-4D97-AF65-F5344CB8AC3E}">
        <p14:creationId xmlns:p14="http://schemas.microsoft.com/office/powerpoint/2010/main" val="738410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FEC55-9EAB-4D6E-8A1A-352B2EEB84E0}"/>
              </a:ext>
            </a:extLst>
          </p:cNvPr>
          <p:cNvSpPr>
            <a:spLocks noGrp="1"/>
          </p:cNvSpPr>
          <p:nvPr>
            <p:ph type="title"/>
          </p:nvPr>
        </p:nvSpPr>
        <p:spPr>
          <a:xfrm>
            <a:off x="904809" y="268894"/>
            <a:ext cx="10364451" cy="699295"/>
          </a:xfrm>
        </p:spPr>
        <p:txBody>
          <a:bodyPr>
            <a:normAutofit/>
          </a:bodyPr>
          <a:lstStyle/>
          <a:p>
            <a:pPr algn="l"/>
            <a:r>
              <a:rPr lang="en-IN" sz="2800" dirty="0">
                <a:latin typeface="Times New Roman" panose="02020603050405020304" pitchFamily="18" charset="0"/>
                <a:cs typeface="Times New Roman" panose="02020603050405020304" pitchFamily="18" charset="0"/>
              </a:rPr>
              <a:t>                                  DASHBOARD CREATION</a:t>
            </a:r>
          </a:p>
        </p:txBody>
      </p:sp>
      <p:pic>
        <p:nvPicPr>
          <p:cNvPr id="5" name="Content Placeholder 4">
            <a:extLst>
              <a:ext uri="{FF2B5EF4-FFF2-40B4-BE49-F238E27FC236}">
                <a16:creationId xmlns:a16="http://schemas.microsoft.com/office/drawing/2014/main" id="{52228E7D-B2A7-4A53-8A81-99966745237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646" t="9392" r="20957" b="15382"/>
          <a:stretch/>
        </p:blipFill>
        <p:spPr>
          <a:xfrm>
            <a:off x="1434354" y="1057835"/>
            <a:ext cx="9090212" cy="4903694"/>
          </a:xfrm>
        </p:spPr>
      </p:pic>
    </p:spTree>
    <p:extLst>
      <p:ext uri="{BB962C8B-B14F-4D97-AF65-F5344CB8AC3E}">
        <p14:creationId xmlns:p14="http://schemas.microsoft.com/office/powerpoint/2010/main" val="1341653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EA4ED-0D57-49D0-9A08-1BB95CD0C875}"/>
              </a:ext>
            </a:extLst>
          </p:cNvPr>
          <p:cNvSpPr>
            <a:spLocks noGrp="1"/>
          </p:cNvSpPr>
          <p:nvPr>
            <p:ph type="title"/>
          </p:nvPr>
        </p:nvSpPr>
        <p:spPr>
          <a:xfrm>
            <a:off x="913776" y="250965"/>
            <a:ext cx="10364451" cy="735154"/>
          </a:xfrm>
        </p:spPr>
        <p:txBody>
          <a:bodyPr>
            <a:normAutofit/>
          </a:bodyPr>
          <a:lstStyle/>
          <a:p>
            <a:pPr algn="l"/>
            <a:r>
              <a:rPr lang="en-IN" sz="2800" dirty="0">
                <a:latin typeface="Times New Roman" panose="02020603050405020304" pitchFamily="18" charset="0"/>
                <a:cs typeface="Times New Roman" panose="02020603050405020304" pitchFamily="18" charset="0"/>
              </a:rPr>
              <a:t>                                DASHBOARD CREATION</a:t>
            </a:r>
          </a:p>
        </p:txBody>
      </p:sp>
      <p:pic>
        <p:nvPicPr>
          <p:cNvPr id="5" name="Content Placeholder 4">
            <a:extLst>
              <a:ext uri="{FF2B5EF4-FFF2-40B4-BE49-F238E27FC236}">
                <a16:creationId xmlns:a16="http://schemas.microsoft.com/office/drawing/2014/main" id="{FA7F5A93-7D59-4C2D-A08E-E681EE3D441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615" t="9447" r="21063" b="13294"/>
          <a:stretch/>
        </p:blipFill>
        <p:spPr>
          <a:xfrm>
            <a:off x="1497106" y="1111624"/>
            <a:ext cx="9081247" cy="4796117"/>
          </a:xfrm>
        </p:spPr>
      </p:pic>
    </p:spTree>
    <p:extLst>
      <p:ext uri="{BB962C8B-B14F-4D97-AF65-F5344CB8AC3E}">
        <p14:creationId xmlns:p14="http://schemas.microsoft.com/office/powerpoint/2010/main" val="489506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9234-50CC-4823-BCA3-1C7104B45A33}"/>
              </a:ext>
            </a:extLst>
          </p:cNvPr>
          <p:cNvSpPr>
            <a:spLocks noGrp="1"/>
          </p:cNvSpPr>
          <p:nvPr>
            <p:ph type="title"/>
          </p:nvPr>
        </p:nvSpPr>
        <p:spPr>
          <a:xfrm>
            <a:off x="913774" y="448188"/>
            <a:ext cx="10364451" cy="708259"/>
          </a:xfrm>
        </p:spPr>
        <p:txBody>
          <a:bodyPr>
            <a:normAutofit/>
          </a:bodyPr>
          <a:lstStyle/>
          <a:p>
            <a:pPr algn="l"/>
            <a:r>
              <a:rPr lang="en-IN" sz="2800" dirty="0">
                <a:latin typeface="Times New Roman" panose="02020603050405020304" pitchFamily="18" charset="0"/>
                <a:cs typeface="Times New Roman" panose="02020603050405020304" pitchFamily="18" charset="0"/>
              </a:rPr>
              <a:t>                                          CONCLUSION</a:t>
            </a:r>
          </a:p>
        </p:txBody>
      </p:sp>
      <p:sp>
        <p:nvSpPr>
          <p:cNvPr id="3" name="Content Placeholder 2">
            <a:extLst>
              <a:ext uri="{FF2B5EF4-FFF2-40B4-BE49-F238E27FC236}">
                <a16:creationId xmlns:a16="http://schemas.microsoft.com/office/drawing/2014/main" id="{2DB1EDBD-7D2F-417D-855C-95DAD4FA6F84}"/>
              </a:ext>
            </a:extLst>
          </p:cNvPr>
          <p:cNvSpPr>
            <a:spLocks noGrp="1"/>
          </p:cNvSpPr>
          <p:nvPr>
            <p:ph idx="1"/>
          </p:nvPr>
        </p:nvSpPr>
        <p:spPr>
          <a:xfrm>
            <a:off x="913775" y="1326777"/>
            <a:ext cx="10364452" cy="4464424"/>
          </a:xfrm>
        </p:spPr>
        <p:txBody>
          <a:bodyPr/>
          <a:lstStyle/>
          <a:p>
            <a:pPr algn="just"/>
            <a:r>
              <a:rPr lang="en-US" sz="2000" cap="none" dirty="0">
                <a:solidFill>
                  <a:schemeClr val="tx1"/>
                </a:solidFill>
                <a:latin typeface="Times New Roman" pitchFamily="18" charset="0"/>
                <a:cs typeface="Times New Roman" pitchFamily="18" charset="0"/>
              </a:rPr>
              <a:t>In this project we have presented that we will be analyzing some important visualizations, creating a dashboard and by going through these we will get most of the insights of E- commerce</a:t>
            </a:r>
            <a:r>
              <a:rPr lang="en-US" sz="2000" cap="none" dirty="0">
                <a:solidFill>
                  <a:schemeClr val="tx1"/>
                </a:solidFill>
                <a:cs typeface="Times New Roman" panose="02020603050405020304" pitchFamily="18" charset="0"/>
              </a:rPr>
              <a:t>.</a:t>
            </a:r>
          </a:p>
          <a:p>
            <a:pPr algn="just"/>
            <a:r>
              <a:rPr lang="en-IN" sz="3200" cap="none" dirty="0">
                <a:solidFill>
                  <a:schemeClr val="tx1"/>
                </a:solidFill>
                <a:latin typeface="Times New Roman" panose="02020603050405020304" pitchFamily="18" charset="0"/>
                <a:cs typeface="Times New Roman" panose="02020603050405020304" pitchFamily="18" charset="0"/>
              </a:rPr>
              <a:t>By the end of this project you will :</a:t>
            </a:r>
          </a:p>
          <a:p>
            <a:pPr marL="457200" indent="-457200" algn="just">
              <a:buFont typeface="Arial" panose="020B0604020202020204" pitchFamily="34" charset="0"/>
              <a:buChar char="•"/>
            </a:pPr>
            <a:r>
              <a:rPr lang="en-IN" sz="2000" cap="none" dirty="0">
                <a:solidFill>
                  <a:schemeClr val="tx1"/>
                </a:solidFill>
                <a:latin typeface="Times New Roman" panose="02020603050405020304" pitchFamily="18" charset="0"/>
                <a:cs typeface="Times New Roman" panose="02020603050405020304" pitchFamily="18" charset="0"/>
              </a:rPr>
              <a:t>Know fundamental concepts and can work on </a:t>
            </a:r>
            <a:r>
              <a:rPr lang="en-IN" cap="none" dirty="0">
                <a:latin typeface="Times New Roman" panose="02020603050405020304" pitchFamily="18" charset="0"/>
                <a:cs typeface="Times New Roman" panose="02020603050405020304" pitchFamily="18" charset="0"/>
              </a:rPr>
              <a:t>IBM</a:t>
            </a:r>
            <a:r>
              <a:rPr lang="en-IN" sz="2000" cap="none" dirty="0">
                <a:solidFill>
                  <a:schemeClr val="tx1"/>
                </a:solidFill>
                <a:latin typeface="Times New Roman" panose="02020603050405020304" pitchFamily="18" charset="0"/>
                <a:cs typeface="Times New Roman" panose="02020603050405020304" pitchFamily="18" charset="0"/>
              </a:rPr>
              <a:t> </a:t>
            </a:r>
            <a:r>
              <a:rPr lang="en-IN" cap="none" dirty="0">
                <a:latin typeface="Times New Roman" panose="02020603050405020304" pitchFamily="18" charset="0"/>
                <a:cs typeface="Times New Roman" panose="02020603050405020304" pitchFamily="18" charset="0"/>
              </a:rPr>
              <a:t>C</a:t>
            </a:r>
            <a:r>
              <a:rPr lang="en-IN" sz="2000" cap="none" dirty="0">
                <a:solidFill>
                  <a:schemeClr val="tx1"/>
                </a:solidFill>
                <a:latin typeface="Times New Roman" panose="02020603050405020304" pitchFamily="18" charset="0"/>
                <a:cs typeface="Times New Roman" panose="02020603050405020304" pitchFamily="18" charset="0"/>
              </a:rPr>
              <a:t>ognos </a:t>
            </a:r>
            <a:r>
              <a:rPr lang="en-IN" cap="none" dirty="0">
                <a:latin typeface="Times New Roman" panose="02020603050405020304" pitchFamily="18" charset="0"/>
                <a:cs typeface="Times New Roman" panose="02020603050405020304" pitchFamily="18" charset="0"/>
              </a:rPr>
              <a:t>A</a:t>
            </a:r>
            <a:r>
              <a:rPr lang="en-IN" sz="2000" cap="none" dirty="0">
                <a:solidFill>
                  <a:schemeClr val="tx1"/>
                </a:solidFill>
                <a:latin typeface="Times New Roman" panose="02020603050405020304" pitchFamily="18" charset="0"/>
                <a:cs typeface="Times New Roman" panose="02020603050405020304" pitchFamily="18" charset="0"/>
              </a:rPr>
              <a:t>nalytics.</a:t>
            </a:r>
          </a:p>
          <a:p>
            <a:pPr marL="457200" indent="-457200" algn="just">
              <a:buFont typeface="Arial" panose="020B0604020202020204" pitchFamily="34" charset="0"/>
              <a:buChar char="•"/>
            </a:pPr>
            <a:r>
              <a:rPr lang="en-IN" sz="2000" cap="none" dirty="0">
                <a:solidFill>
                  <a:schemeClr val="tx1"/>
                </a:solidFill>
                <a:latin typeface="Times New Roman" panose="02020603050405020304" pitchFamily="18" charset="0"/>
                <a:cs typeface="Times New Roman" panose="02020603050405020304" pitchFamily="18" charset="0"/>
              </a:rPr>
              <a:t>Gain a broad understanding of plotting different graphs.</a:t>
            </a:r>
          </a:p>
          <a:p>
            <a:pPr marL="457200" indent="-457200" algn="just">
              <a:buFont typeface="Arial" panose="020B0604020202020204" pitchFamily="34" charset="0"/>
              <a:buChar char="•"/>
            </a:pPr>
            <a:r>
              <a:rPr lang="en-IN" sz="2000" cap="none" dirty="0">
                <a:solidFill>
                  <a:schemeClr val="tx1"/>
                </a:solidFill>
                <a:latin typeface="Times New Roman" panose="02020603050405020304" pitchFamily="18" charset="0"/>
                <a:cs typeface="Times New Roman" panose="02020603050405020304" pitchFamily="18" charset="0"/>
              </a:rPr>
              <a:t>Able to create meaningful dashboards</a:t>
            </a:r>
          </a:p>
          <a:p>
            <a:pPr algn="just"/>
            <a:endParaRPr lang="en-US" sz="2000" b="1"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001994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C89D9-DE7C-4B14-B0E8-DF737F8A7228}"/>
              </a:ext>
            </a:extLst>
          </p:cNvPr>
          <p:cNvSpPr>
            <a:spLocks noGrp="1"/>
          </p:cNvSpPr>
          <p:nvPr>
            <p:ph type="title"/>
          </p:nvPr>
        </p:nvSpPr>
        <p:spPr>
          <a:xfrm>
            <a:off x="913775" y="618517"/>
            <a:ext cx="10364451" cy="403459"/>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E2AD2FED-3317-4CBC-916A-A770485DEF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2682" y="618517"/>
            <a:ext cx="10435543" cy="5576095"/>
          </a:xfrm>
        </p:spPr>
      </p:pic>
    </p:spTree>
    <p:extLst>
      <p:ext uri="{BB962C8B-B14F-4D97-AF65-F5344CB8AC3E}">
        <p14:creationId xmlns:p14="http://schemas.microsoft.com/office/powerpoint/2010/main" val="3617154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BAECF-42EF-4053-809F-4856BFDD7A07}"/>
              </a:ext>
            </a:extLst>
          </p:cNvPr>
          <p:cNvSpPr>
            <a:spLocks noGrp="1"/>
          </p:cNvSpPr>
          <p:nvPr>
            <p:ph type="title"/>
          </p:nvPr>
        </p:nvSpPr>
        <p:spPr>
          <a:xfrm>
            <a:off x="913774" y="331646"/>
            <a:ext cx="10364451" cy="735154"/>
          </a:xfrm>
        </p:spPr>
        <p:txBody>
          <a:bodyPr>
            <a:normAutofit/>
          </a:bodyPr>
          <a:lstStyle/>
          <a:p>
            <a:r>
              <a:rPr lang="en-US" sz="2800" b="1" dirty="0">
                <a:latin typeface="Times New Roman" panose="02020603050405020304" pitchFamily="18" charset="0"/>
                <a:cs typeface="Times New Roman" panose="02020603050405020304" pitchFamily="18" charset="0"/>
              </a:rPr>
              <a:t>OUTLINE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D65093-AC45-4037-9D76-ACA4197DA094}"/>
              </a:ext>
            </a:extLst>
          </p:cNvPr>
          <p:cNvSpPr>
            <a:spLocks noGrp="1"/>
          </p:cNvSpPr>
          <p:nvPr>
            <p:ph idx="1"/>
          </p:nvPr>
        </p:nvSpPr>
        <p:spPr>
          <a:xfrm>
            <a:off x="913775" y="1066801"/>
            <a:ext cx="10364452" cy="5316070"/>
          </a:xfrm>
        </p:spPr>
        <p:txBody>
          <a:bodyPr>
            <a:normAutofit/>
          </a:bodyPr>
          <a:lstStyle/>
          <a:p>
            <a:r>
              <a:rPr lang="en-US" sz="2400" dirty="0">
                <a:latin typeface="Times New Roman" panose="02020603050405020304" pitchFamily="18" charset="0"/>
                <a:cs typeface="Times New Roman" panose="02020603050405020304" pitchFamily="18" charset="0"/>
              </a:rPr>
              <a:t>INTRODUCTION </a:t>
            </a:r>
          </a:p>
          <a:p>
            <a:r>
              <a:rPr lang="en-US" sz="2400" dirty="0">
                <a:latin typeface="Times New Roman" panose="02020603050405020304" pitchFamily="18" charset="0"/>
                <a:cs typeface="Times New Roman" panose="02020603050405020304" pitchFamily="18" charset="0"/>
              </a:rPr>
              <a:t>OBJECTIVE</a:t>
            </a:r>
          </a:p>
          <a:p>
            <a:r>
              <a:rPr lang="en-US" sz="2400" dirty="0">
                <a:latin typeface="Times New Roman" panose="02020603050405020304" pitchFamily="18" charset="0"/>
                <a:cs typeface="Times New Roman" panose="02020603050405020304" pitchFamily="18" charset="0"/>
              </a:rPr>
              <a:t>IBM CLOUD </a:t>
            </a:r>
          </a:p>
          <a:p>
            <a:r>
              <a:rPr lang="en-US" sz="2400" dirty="0">
                <a:latin typeface="Times New Roman" panose="02020603050405020304" pitchFamily="18" charset="0"/>
                <a:cs typeface="Times New Roman" panose="02020603050405020304" pitchFamily="18" charset="0"/>
              </a:rPr>
              <a:t>IBM COGNOS ANALYTICS</a:t>
            </a:r>
          </a:p>
          <a:p>
            <a:r>
              <a:rPr lang="en-US" sz="2400" dirty="0">
                <a:latin typeface="Times New Roman" panose="02020603050405020304" pitchFamily="18" charset="0"/>
                <a:cs typeface="Times New Roman" panose="02020603050405020304" pitchFamily="18" charset="0"/>
              </a:rPr>
              <a:t>DATA SETS</a:t>
            </a:r>
          </a:p>
          <a:p>
            <a:r>
              <a:rPr lang="en-US" sz="2400" dirty="0">
                <a:latin typeface="Times New Roman" panose="02020603050405020304" pitchFamily="18" charset="0"/>
                <a:cs typeface="Times New Roman" panose="02020603050405020304" pitchFamily="18" charset="0"/>
              </a:rPr>
              <a:t>DATA VISUALISATION</a:t>
            </a:r>
          </a:p>
          <a:p>
            <a:r>
              <a:rPr lang="en-US" sz="2400" dirty="0">
                <a:latin typeface="Times New Roman" panose="02020603050405020304" pitchFamily="18" charset="0"/>
                <a:cs typeface="Times New Roman" panose="02020603050405020304" pitchFamily="18" charset="0"/>
              </a:rPr>
              <a:t>DATA VISUALISATION CHARTS</a:t>
            </a:r>
          </a:p>
          <a:p>
            <a:r>
              <a:rPr lang="en-US" sz="2400" dirty="0">
                <a:latin typeface="Times New Roman" panose="02020603050405020304" pitchFamily="18" charset="0"/>
                <a:cs typeface="Times New Roman" panose="02020603050405020304" pitchFamily="18" charset="0"/>
              </a:rPr>
              <a:t>DASHBOARD CREATION </a:t>
            </a:r>
          </a:p>
          <a:p>
            <a:r>
              <a:rPr lang="en-US" sz="2400" dirty="0">
                <a:latin typeface="Times New Roman" panose="02020603050405020304" pitchFamily="18" charset="0"/>
                <a:cs typeface="Times New Roman" panose="02020603050405020304" pitchFamily="18" charset="0"/>
              </a:rPr>
              <a:t>CONCLUSION</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7112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E8E23-58BA-44D5-98D3-BEB7BB8D98C1}"/>
              </a:ext>
            </a:extLst>
          </p:cNvPr>
          <p:cNvSpPr>
            <a:spLocks noGrp="1"/>
          </p:cNvSpPr>
          <p:nvPr>
            <p:ph type="title"/>
          </p:nvPr>
        </p:nvSpPr>
        <p:spPr>
          <a:xfrm>
            <a:off x="1451579" y="248707"/>
            <a:ext cx="9603275" cy="1049235"/>
          </a:xfrm>
        </p:spPr>
        <p:txBody>
          <a:bodyPr>
            <a:normAutofit/>
          </a:bodyPr>
          <a:lstStyle/>
          <a:p>
            <a:pPr algn="l"/>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INTRODUCTION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C3A9321-CEA8-476C-88B1-6CD5D0B140D4}"/>
              </a:ext>
            </a:extLst>
          </p:cNvPr>
          <p:cNvSpPr>
            <a:spLocks noGrp="1"/>
          </p:cNvSpPr>
          <p:nvPr>
            <p:ph idx="1"/>
          </p:nvPr>
        </p:nvSpPr>
        <p:spPr>
          <a:xfrm>
            <a:off x="860612" y="1111624"/>
            <a:ext cx="10497670" cy="5497669"/>
          </a:xfrm>
        </p:spPr>
        <p:txBody>
          <a:bodyPr>
            <a:normAutofit/>
          </a:bodyPr>
          <a:lstStyle/>
          <a:p>
            <a:pPr marL="0" indent="0">
              <a:buNone/>
            </a:pPr>
            <a:r>
              <a:rPr lang="en-US" b="0" i="0" cap="none" dirty="0">
                <a:solidFill>
                  <a:srgbClr val="35475C"/>
                </a:solidFill>
                <a:effectLst/>
                <a:latin typeface="Times New Roman" panose="02020603050405020304" pitchFamily="18" charset="0"/>
                <a:cs typeface="Times New Roman" panose="02020603050405020304" pitchFamily="18" charset="0"/>
              </a:rPr>
              <a:t>In recent years, the advent of various OTT platforms has introduced a novel issue: the difficulty in choosing which OTT platform to subscribe to. Netflix, amazon prime, and </a:t>
            </a:r>
            <a:r>
              <a:rPr lang="en-US" b="0" i="0" cap="none" dirty="0" err="1">
                <a:solidFill>
                  <a:srgbClr val="35475C"/>
                </a:solidFill>
                <a:effectLst/>
                <a:latin typeface="Times New Roman" panose="02020603050405020304" pitchFamily="18" charset="0"/>
                <a:cs typeface="Times New Roman" panose="02020603050405020304" pitchFamily="18" charset="0"/>
              </a:rPr>
              <a:t>disney</a:t>
            </a:r>
            <a:r>
              <a:rPr lang="en-US" b="0" i="0" cap="none" dirty="0">
                <a:solidFill>
                  <a:srgbClr val="35475C"/>
                </a:solidFill>
                <a:effectLst/>
                <a:latin typeface="Times New Roman" panose="02020603050405020304" pitchFamily="18" charset="0"/>
                <a:cs typeface="Times New Roman" panose="02020603050405020304" pitchFamily="18" charset="0"/>
              </a:rPr>
              <a:t>+ are some of the many OTT services that are well-known to the public, but the number of services is growing as localized OTT platforms like </a:t>
            </a:r>
            <a:r>
              <a:rPr lang="en-US" b="0" i="0" cap="none" dirty="0" err="1">
                <a:solidFill>
                  <a:srgbClr val="35475C"/>
                </a:solidFill>
                <a:effectLst/>
                <a:latin typeface="Times New Roman" panose="02020603050405020304" pitchFamily="18" charset="0"/>
                <a:cs typeface="Times New Roman" panose="02020603050405020304" pitchFamily="18" charset="0"/>
              </a:rPr>
              <a:t>watcha</a:t>
            </a:r>
            <a:r>
              <a:rPr lang="en-US" b="0" i="0" cap="none" dirty="0">
                <a:solidFill>
                  <a:srgbClr val="35475C"/>
                </a:solidFill>
                <a:effectLst/>
                <a:latin typeface="Times New Roman" panose="02020603050405020304" pitchFamily="18" charset="0"/>
                <a:cs typeface="Times New Roman" panose="02020603050405020304" pitchFamily="18" charset="0"/>
              </a:rPr>
              <a:t> (south </a:t>
            </a:r>
            <a:r>
              <a:rPr lang="en-US" b="0" i="0" cap="none" dirty="0" err="1">
                <a:solidFill>
                  <a:srgbClr val="35475C"/>
                </a:solidFill>
                <a:effectLst/>
                <a:latin typeface="Times New Roman" panose="02020603050405020304" pitchFamily="18" charset="0"/>
                <a:cs typeface="Times New Roman" panose="02020603050405020304" pitchFamily="18" charset="0"/>
              </a:rPr>
              <a:t>korea</a:t>
            </a:r>
            <a:r>
              <a:rPr lang="en-US" b="0" i="0" cap="none" dirty="0">
                <a:solidFill>
                  <a:srgbClr val="35475C"/>
                </a:solidFill>
                <a:effectLst/>
                <a:latin typeface="Times New Roman" panose="02020603050405020304" pitchFamily="18" charset="0"/>
                <a:cs typeface="Times New Roman" panose="02020603050405020304" pitchFamily="18" charset="0"/>
              </a:rPr>
              <a:t> ) and </a:t>
            </a:r>
            <a:r>
              <a:rPr lang="en-US" b="0" i="0" cap="none" dirty="0" err="1">
                <a:solidFill>
                  <a:srgbClr val="35475C"/>
                </a:solidFill>
                <a:effectLst/>
                <a:latin typeface="Times New Roman" panose="02020603050405020304" pitchFamily="18" charset="0"/>
                <a:cs typeface="Times New Roman" panose="02020603050405020304" pitchFamily="18" charset="0"/>
              </a:rPr>
              <a:t>voot</a:t>
            </a:r>
            <a:r>
              <a:rPr lang="en-US" b="0" i="0" cap="none" dirty="0">
                <a:solidFill>
                  <a:srgbClr val="35475C"/>
                </a:solidFill>
                <a:effectLst/>
                <a:latin typeface="Times New Roman" panose="02020603050405020304" pitchFamily="18" charset="0"/>
                <a:cs typeface="Times New Roman" panose="02020603050405020304" pitchFamily="18" charset="0"/>
              </a:rPr>
              <a:t> ( </a:t>
            </a:r>
            <a:r>
              <a:rPr lang="en-US" b="0" i="0" cap="none" dirty="0" err="1">
                <a:solidFill>
                  <a:srgbClr val="35475C"/>
                </a:solidFill>
                <a:effectLst/>
                <a:latin typeface="Times New Roman" panose="02020603050405020304" pitchFamily="18" charset="0"/>
                <a:cs typeface="Times New Roman" panose="02020603050405020304" pitchFamily="18" charset="0"/>
              </a:rPr>
              <a:t>india</a:t>
            </a:r>
            <a:r>
              <a:rPr lang="en-US" b="0" i="0" cap="none" dirty="0">
                <a:solidFill>
                  <a:srgbClr val="35475C"/>
                </a:solidFill>
                <a:effectLst/>
                <a:latin typeface="Times New Roman" panose="02020603050405020304" pitchFamily="18" charset="0"/>
                <a:cs typeface="Times New Roman" panose="02020603050405020304" pitchFamily="18" charset="0"/>
              </a:rPr>
              <a:t>) are joining the line.</a:t>
            </a:r>
            <a:br>
              <a:rPr lang="en-US" cap="none" dirty="0">
                <a:latin typeface="Times New Roman" panose="02020603050405020304" pitchFamily="18" charset="0"/>
                <a:cs typeface="Times New Roman" panose="02020603050405020304" pitchFamily="18" charset="0"/>
              </a:rPr>
            </a:br>
            <a:r>
              <a:rPr lang="en-US" b="0" i="0" cap="none" dirty="0">
                <a:solidFill>
                  <a:srgbClr val="35475C"/>
                </a:solidFill>
                <a:effectLst/>
                <a:latin typeface="Times New Roman" panose="02020603050405020304" pitchFamily="18" charset="0"/>
                <a:cs typeface="Times New Roman" panose="02020603050405020304" pitchFamily="18" charset="0"/>
              </a:rPr>
              <a:t>As these platforms are coming up with new ways to stand out among competitors by presenting original content, it is evident that more customers are being lost in deciding which platform would be suitable for their use. Moreover, most of the available recommendation systems are focused on suggesting the content but not the platforms that hold and provide those contents. To ease the choice dilemma, our study aims to present a guideline for choosing the appropriate OTT platform that fits one’s personal preferences. Therefore, it is the right time to analyze different OTT platforms and provide useful information for people who are not able to decide which platform fits them best.</a:t>
            </a: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8289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98CA8-233B-4C00-805A-FE2315DC05EE}"/>
              </a:ext>
            </a:extLst>
          </p:cNvPr>
          <p:cNvSpPr>
            <a:spLocks noGrp="1"/>
          </p:cNvSpPr>
          <p:nvPr>
            <p:ph type="title"/>
          </p:nvPr>
        </p:nvSpPr>
        <p:spPr>
          <a:xfrm>
            <a:off x="913777" y="537883"/>
            <a:ext cx="10364451" cy="699295"/>
          </a:xfrm>
        </p:spPr>
        <p:txBody>
          <a:bodyPr>
            <a:normAutofit/>
          </a:bodyPr>
          <a:lstStyle/>
          <a:p>
            <a:pPr algn="l"/>
            <a:r>
              <a:rPr lang="en-IN" sz="2800"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C8F54830-C8C0-4328-ADE5-1369C0C8D38D}"/>
              </a:ext>
            </a:extLst>
          </p:cNvPr>
          <p:cNvSpPr>
            <a:spLocks noGrp="1"/>
          </p:cNvSpPr>
          <p:nvPr>
            <p:ph idx="1"/>
          </p:nvPr>
        </p:nvSpPr>
        <p:spPr>
          <a:xfrm>
            <a:off x="913774" y="1344708"/>
            <a:ext cx="10364452" cy="5199528"/>
          </a:xfrm>
        </p:spPr>
        <p:txBody>
          <a:bodyPr/>
          <a:lstStyle/>
          <a:p>
            <a:r>
              <a:rPr lang="en-US" b="0" i="0" cap="none" dirty="0">
                <a:solidFill>
                  <a:srgbClr val="35475C"/>
                </a:solidFill>
                <a:effectLst/>
                <a:latin typeface="Times New Roman" panose="02020603050405020304" pitchFamily="18" charset="0"/>
                <a:cs typeface="Times New Roman" panose="02020603050405020304" pitchFamily="18" charset="0"/>
              </a:rPr>
              <a:t>So the main objective of this challenge is to investigate different OTT platform data sets and analyze the utilization of OTT platforms across the country</a:t>
            </a:r>
          </a:p>
          <a:p>
            <a:r>
              <a:rPr lang="en-US" cap="none" dirty="0">
                <a:solidFill>
                  <a:srgbClr val="35475C"/>
                </a:solidFill>
                <a:latin typeface="Times New Roman" panose="02020603050405020304" pitchFamily="18" charset="0"/>
                <a:cs typeface="Times New Roman" panose="02020603050405020304" pitchFamily="18" charset="0"/>
              </a:rPr>
              <a:t>E</a:t>
            </a:r>
            <a:r>
              <a:rPr lang="en-US" b="0" i="0" cap="none" dirty="0">
                <a:solidFill>
                  <a:srgbClr val="35475C"/>
                </a:solidFill>
                <a:effectLst/>
                <a:latin typeface="Times New Roman" panose="02020603050405020304" pitchFamily="18" charset="0"/>
                <a:cs typeface="Times New Roman" panose="02020603050405020304" pitchFamily="18" charset="0"/>
              </a:rPr>
              <a:t>specially during the last 2 years, and provide insights on regions, shows, reviews, languages, genres, etc.</a:t>
            </a:r>
          </a:p>
          <a:p>
            <a:r>
              <a:rPr lang="en-US" sz="2400" b="1" cap="none" dirty="0">
                <a:solidFill>
                  <a:srgbClr val="35475C"/>
                </a:solidFill>
                <a:latin typeface="Times New Roman" panose="02020603050405020304" pitchFamily="18" charset="0"/>
                <a:cs typeface="Times New Roman" panose="02020603050405020304" pitchFamily="18" charset="0"/>
              </a:rPr>
              <a:t>BY THE END OF THIS PROJECT YOU WILL KNOW:</a:t>
            </a:r>
          </a:p>
          <a:p>
            <a:r>
              <a:rPr lang="en-US" cap="none" dirty="0">
                <a:latin typeface="Times New Roman" panose="02020603050405020304" pitchFamily="18" charset="0"/>
                <a:cs typeface="Times New Roman" panose="02020603050405020304" pitchFamily="18" charset="0"/>
              </a:rPr>
              <a:t>Know fundamental concepts and can work on IBM Cognos Analytics.</a:t>
            </a:r>
          </a:p>
          <a:p>
            <a:r>
              <a:rPr lang="en-US" cap="none" dirty="0">
                <a:latin typeface="Times New Roman" panose="02020603050405020304" pitchFamily="18" charset="0"/>
                <a:cs typeface="Times New Roman" panose="02020603050405020304" pitchFamily="18" charset="0"/>
              </a:rPr>
              <a:t>Gain a broad understanding of  plotting different graphs.</a:t>
            </a:r>
          </a:p>
          <a:p>
            <a:r>
              <a:rPr lang="en-US" cap="none" dirty="0">
                <a:latin typeface="Times New Roman" panose="02020603050405020304" pitchFamily="18" charset="0"/>
                <a:cs typeface="Times New Roman" panose="02020603050405020304" pitchFamily="18" charset="0"/>
              </a:rPr>
              <a:t>Able to create dashboard.</a:t>
            </a:r>
            <a:br>
              <a:rPr lang="en-US" cap="none" dirty="0"/>
            </a:b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0613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70F86-16A6-4F16-A887-49AA8ED0B4A9}"/>
              </a:ext>
            </a:extLst>
          </p:cNvPr>
          <p:cNvSpPr>
            <a:spLocks noGrp="1"/>
          </p:cNvSpPr>
          <p:nvPr>
            <p:ph type="title"/>
          </p:nvPr>
        </p:nvSpPr>
        <p:spPr>
          <a:xfrm>
            <a:off x="913774" y="233036"/>
            <a:ext cx="10364451" cy="520000"/>
          </a:xfrm>
        </p:spPr>
        <p:txBody>
          <a:bodyPr>
            <a:normAutofit/>
          </a:bodyPr>
          <a:lstStyle/>
          <a:p>
            <a:pPr algn="l"/>
            <a:r>
              <a:rPr lang="en-IN" sz="2800"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IBM CLOUD</a:t>
            </a:r>
          </a:p>
        </p:txBody>
      </p:sp>
      <p:sp>
        <p:nvSpPr>
          <p:cNvPr id="3" name="Content Placeholder 2">
            <a:extLst>
              <a:ext uri="{FF2B5EF4-FFF2-40B4-BE49-F238E27FC236}">
                <a16:creationId xmlns:a16="http://schemas.microsoft.com/office/drawing/2014/main" id="{C377E225-8805-4795-9312-122CC5AD9C3C}"/>
              </a:ext>
            </a:extLst>
          </p:cNvPr>
          <p:cNvSpPr>
            <a:spLocks noGrp="1"/>
          </p:cNvSpPr>
          <p:nvPr>
            <p:ph idx="1"/>
          </p:nvPr>
        </p:nvSpPr>
        <p:spPr>
          <a:xfrm>
            <a:off x="913775" y="753036"/>
            <a:ext cx="7459260" cy="5871928"/>
          </a:xfrm>
        </p:spPr>
        <p:txBody>
          <a:bodyPr/>
          <a:lstStyle/>
          <a:p>
            <a:pPr marL="0" indent="0" algn="just">
              <a:buNone/>
            </a:pPr>
            <a:r>
              <a:rPr lang="en-US" b="0" i="0" cap="none" dirty="0">
                <a:solidFill>
                  <a:srgbClr val="202124"/>
                </a:solidFill>
                <a:effectLst/>
                <a:latin typeface="Times New Roman" panose="02020603050405020304" pitchFamily="18" charset="0"/>
                <a:cs typeface="Times New Roman" panose="02020603050405020304" pitchFamily="18" charset="0"/>
              </a:rPr>
              <a:t>IBM cloud is </a:t>
            </a:r>
            <a:r>
              <a:rPr lang="en-US" b="1" i="0" cap="none" dirty="0">
                <a:solidFill>
                  <a:srgbClr val="202124"/>
                </a:solidFill>
                <a:effectLst/>
                <a:latin typeface="Times New Roman" panose="02020603050405020304" pitchFamily="18" charset="0"/>
                <a:cs typeface="Times New Roman" panose="02020603050405020304" pitchFamily="18" charset="0"/>
              </a:rPr>
              <a:t>a suite of cloud computing services from IBM</a:t>
            </a:r>
            <a:r>
              <a:rPr lang="en-US" b="0" i="0" cap="none" dirty="0">
                <a:solidFill>
                  <a:srgbClr val="202124"/>
                </a:solidFill>
                <a:effectLst/>
                <a:latin typeface="Times New Roman" panose="02020603050405020304" pitchFamily="18" charset="0"/>
                <a:cs typeface="Times New Roman" panose="02020603050405020304" pitchFamily="18" charset="0"/>
              </a:rPr>
              <a:t> that offers both platform as a service (</a:t>
            </a:r>
            <a:r>
              <a:rPr lang="en-US" b="0" i="0" cap="none" dirty="0" err="1">
                <a:solidFill>
                  <a:srgbClr val="202124"/>
                </a:solidFill>
                <a:effectLst/>
                <a:latin typeface="Times New Roman" panose="02020603050405020304" pitchFamily="18" charset="0"/>
                <a:cs typeface="Times New Roman" panose="02020603050405020304" pitchFamily="18" charset="0"/>
              </a:rPr>
              <a:t>paas</a:t>
            </a:r>
            <a:r>
              <a:rPr lang="en-US" b="0" i="0" cap="none" dirty="0">
                <a:solidFill>
                  <a:srgbClr val="202124"/>
                </a:solidFill>
                <a:effectLst/>
                <a:latin typeface="Times New Roman" panose="02020603050405020304" pitchFamily="18" charset="0"/>
                <a:cs typeface="Times New Roman" panose="02020603050405020304" pitchFamily="18" charset="0"/>
              </a:rPr>
              <a:t>) and infrastructure as a service (</a:t>
            </a:r>
            <a:r>
              <a:rPr lang="en-US" b="0" i="0" cap="none" dirty="0" err="1">
                <a:solidFill>
                  <a:srgbClr val="202124"/>
                </a:solidFill>
                <a:effectLst/>
                <a:latin typeface="Times New Roman" panose="02020603050405020304" pitchFamily="18" charset="0"/>
                <a:cs typeface="Times New Roman" panose="02020603050405020304" pitchFamily="18" charset="0"/>
              </a:rPr>
              <a:t>iaas</a:t>
            </a:r>
            <a:r>
              <a:rPr lang="en-US" b="0" i="0" cap="none" dirty="0">
                <a:solidFill>
                  <a:srgbClr val="202124"/>
                </a:solidFill>
                <a:effectLst/>
                <a:latin typeface="Times New Roman" panose="02020603050405020304" pitchFamily="18" charset="0"/>
                <a:cs typeface="Times New Roman" panose="02020603050405020304" pitchFamily="18" charset="0"/>
              </a:rPr>
              <a:t>). With IBM cloud </a:t>
            </a:r>
            <a:r>
              <a:rPr lang="en-US" b="0" i="0" cap="none" dirty="0" err="1">
                <a:solidFill>
                  <a:srgbClr val="202124"/>
                </a:solidFill>
                <a:effectLst/>
                <a:latin typeface="Times New Roman" panose="02020603050405020304" pitchFamily="18" charset="0"/>
                <a:cs typeface="Times New Roman" panose="02020603050405020304" pitchFamily="18" charset="0"/>
              </a:rPr>
              <a:t>iaas</a:t>
            </a:r>
            <a:r>
              <a:rPr lang="en-US" b="0" i="0" cap="none" dirty="0">
                <a:solidFill>
                  <a:srgbClr val="202124"/>
                </a:solidFill>
                <a:effectLst/>
                <a:latin typeface="Times New Roman" panose="02020603050405020304" pitchFamily="18" charset="0"/>
                <a:cs typeface="Times New Roman" panose="02020603050405020304" pitchFamily="18" charset="0"/>
              </a:rPr>
              <a:t>, organizations can deploy and access virtualized IT resources -- such as compute power, storage and networking -- over the internet.</a:t>
            </a:r>
          </a:p>
          <a:p>
            <a:pPr marL="0" indent="0" algn="just">
              <a:buNone/>
            </a:pPr>
            <a:r>
              <a:rPr lang="en-IN" sz="2800" b="1" cap="none" dirty="0">
                <a:latin typeface="Times New Roman" panose="02020603050405020304" pitchFamily="18" charset="0"/>
                <a:cs typeface="Times New Roman" panose="02020603050405020304" pitchFamily="18" charset="0"/>
              </a:rPr>
              <a:t>             IBM COGOS ANALYTICS</a:t>
            </a:r>
          </a:p>
          <a:p>
            <a:pPr marL="0" indent="0" algn="just">
              <a:buNone/>
            </a:pPr>
            <a:r>
              <a:rPr lang="en-US" b="0" i="0" cap="none" dirty="0">
                <a:solidFill>
                  <a:srgbClr val="202124"/>
                </a:solidFill>
                <a:effectLst/>
                <a:latin typeface="Times New Roman" panose="02020603050405020304" pitchFamily="18" charset="0"/>
                <a:cs typeface="Times New Roman" panose="02020603050405020304" pitchFamily="18" charset="0"/>
              </a:rPr>
              <a:t>IBM </a:t>
            </a:r>
            <a:r>
              <a:rPr lang="en-US" b="0" i="0" cap="none" dirty="0" err="1">
                <a:solidFill>
                  <a:srgbClr val="202124"/>
                </a:solidFill>
                <a:effectLst/>
                <a:latin typeface="Times New Roman" panose="02020603050405020304" pitchFamily="18" charset="0"/>
                <a:cs typeface="Times New Roman" panose="02020603050405020304" pitchFamily="18" charset="0"/>
              </a:rPr>
              <a:t>cognos</a:t>
            </a:r>
            <a:r>
              <a:rPr lang="en-US" b="0" i="0" cap="none" dirty="0">
                <a:solidFill>
                  <a:srgbClr val="202124"/>
                </a:solidFill>
                <a:effectLst/>
                <a:latin typeface="Times New Roman" panose="02020603050405020304" pitchFamily="18" charset="0"/>
                <a:cs typeface="Times New Roman" panose="02020603050405020304" pitchFamily="18" charset="0"/>
              </a:rPr>
              <a:t> analytics is a </a:t>
            </a:r>
            <a:r>
              <a:rPr lang="en-US" b="1" i="0" cap="none" dirty="0">
                <a:solidFill>
                  <a:srgbClr val="202124"/>
                </a:solidFill>
                <a:effectLst/>
                <a:latin typeface="Times New Roman" panose="02020603050405020304" pitchFamily="18" charset="0"/>
                <a:cs typeface="Times New Roman" panose="02020603050405020304" pitchFamily="18" charset="0"/>
              </a:rPr>
              <a:t>set of business intelligence tools available on cloud</a:t>
            </a:r>
            <a:r>
              <a:rPr lang="en-US" b="0" i="0" cap="none" dirty="0">
                <a:solidFill>
                  <a:srgbClr val="202124"/>
                </a:solidFill>
                <a:effectLst/>
                <a:latin typeface="Times New Roman" panose="02020603050405020304" pitchFamily="18" charset="0"/>
                <a:cs typeface="Times New Roman" panose="02020603050405020304" pitchFamily="18" charset="0"/>
              </a:rPr>
              <a:t> or on-premise. The primary focus is in the area of descriptive analytics, to help users see the information in your data through dashboards, professional reporting and self-service data exploration.</a:t>
            </a:r>
            <a:endParaRPr lang="en-IN" cap="none" dirty="0">
              <a:latin typeface="Times New Roman" panose="02020603050405020304" pitchFamily="18" charset="0"/>
              <a:cs typeface="Times New Roman" panose="02020603050405020304" pitchFamily="18" charset="0"/>
            </a:endParaRPr>
          </a:p>
        </p:txBody>
      </p:sp>
      <p:pic>
        <p:nvPicPr>
          <p:cNvPr id="1026" name="Picture 2" descr="IBM Enterprise Cloud System | IBM Cloud Managed Services">
            <a:extLst>
              <a:ext uri="{FF2B5EF4-FFF2-40B4-BE49-F238E27FC236}">
                <a16:creationId xmlns:a16="http://schemas.microsoft.com/office/drawing/2014/main" id="{3146B5BD-A3F4-4A7F-9F13-41A6A579AA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2501" y="753036"/>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tail Analytic App by Sodales addressing &amp;quot;The OmniChannel Dilemma&amp;quot; of the  Industry - Sodales Solutions">
            <a:extLst>
              <a:ext uri="{FF2B5EF4-FFF2-40B4-BE49-F238E27FC236}">
                <a16:creationId xmlns:a16="http://schemas.microsoft.com/office/drawing/2014/main" id="{DD7929E8-2AB3-46DF-AD98-73A3A82FDF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3035" y="3016111"/>
            <a:ext cx="3048841" cy="2815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830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50F50-3763-4E94-A49E-AEC4EAF7B0D6}"/>
              </a:ext>
            </a:extLst>
          </p:cNvPr>
          <p:cNvSpPr>
            <a:spLocks noGrp="1"/>
          </p:cNvSpPr>
          <p:nvPr>
            <p:ph type="title"/>
          </p:nvPr>
        </p:nvSpPr>
        <p:spPr>
          <a:xfrm>
            <a:off x="913774" y="448187"/>
            <a:ext cx="10364451" cy="618612"/>
          </a:xfrm>
        </p:spPr>
        <p:txBody>
          <a:bodyPr>
            <a:normAutofit/>
          </a:bodyPr>
          <a:lstStyle/>
          <a:p>
            <a:pPr algn="l"/>
            <a:r>
              <a:rPr lang="en-IN" sz="2800" dirty="0">
                <a:latin typeface="Times New Roman" panose="02020603050405020304" pitchFamily="18" charset="0"/>
                <a:cs typeface="Times New Roman" panose="02020603050405020304" pitchFamily="18" charset="0"/>
              </a:rPr>
              <a:t>                                             DATA SETS</a:t>
            </a:r>
          </a:p>
        </p:txBody>
      </p:sp>
      <p:sp>
        <p:nvSpPr>
          <p:cNvPr id="3" name="Content Placeholder 2">
            <a:extLst>
              <a:ext uri="{FF2B5EF4-FFF2-40B4-BE49-F238E27FC236}">
                <a16:creationId xmlns:a16="http://schemas.microsoft.com/office/drawing/2014/main" id="{BFB392C4-9F57-4188-AE4C-7680FAF52611}"/>
              </a:ext>
            </a:extLst>
          </p:cNvPr>
          <p:cNvSpPr>
            <a:spLocks noGrp="1"/>
          </p:cNvSpPr>
          <p:nvPr>
            <p:ph idx="1"/>
          </p:nvPr>
        </p:nvSpPr>
        <p:spPr>
          <a:xfrm>
            <a:off x="913776" y="1344706"/>
            <a:ext cx="5854578" cy="4948517"/>
          </a:xfrm>
        </p:spPr>
        <p:txBody>
          <a:bodyPr/>
          <a:lstStyle/>
          <a:p>
            <a:pPr marL="0" indent="0">
              <a:buNone/>
            </a:pPr>
            <a:r>
              <a:rPr lang="en-IN" cap="none" dirty="0"/>
              <a:t>OTT platform analysis tools dashboard creation contains 3 data sets:</a:t>
            </a:r>
          </a:p>
          <a:p>
            <a:pPr marL="457200" indent="-457200">
              <a:buFont typeface="+mj-lt"/>
              <a:buAutoNum type="arabicPeriod"/>
            </a:pPr>
            <a:r>
              <a:rPr lang="en-IN" cap="none" dirty="0"/>
              <a:t>Amazon prime video</a:t>
            </a:r>
          </a:p>
          <a:p>
            <a:pPr marL="457200" indent="-457200">
              <a:buFont typeface="+mj-lt"/>
              <a:buAutoNum type="arabicPeriod"/>
            </a:pPr>
            <a:r>
              <a:rPr lang="en-IN" cap="none" dirty="0"/>
              <a:t>Disney+ </a:t>
            </a:r>
            <a:r>
              <a:rPr lang="en-IN" cap="none" dirty="0" err="1"/>
              <a:t>hotstar</a:t>
            </a:r>
            <a:endParaRPr lang="en-IN" cap="none" dirty="0"/>
          </a:p>
          <a:p>
            <a:pPr marL="457200" indent="-457200">
              <a:buFont typeface="+mj-lt"/>
              <a:buAutoNum type="arabicPeriod"/>
            </a:pPr>
            <a:r>
              <a:rPr lang="en-IN" cap="none" dirty="0"/>
              <a:t>Netflix</a:t>
            </a:r>
          </a:p>
          <a:p>
            <a:pPr marL="0" indent="0">
              <a:buNone/>
            </a:pPr>
            <a:r>
              <a:rPr lang="en-IN" cap="none" dirty="0"/>
              <a:t>The above given are the data sets of different OTT platforms which include  different attributes like movie name, genre, running time, budget, type(either series or movie), language, region, IDMB _ rating, etc.</a:t>
            </a:r>
          </a:p>
        </p:txBody>
      </p:sp>
      <p:pic>
        <p:nvPicPr>
          <p:cNvPr id="7" name="Picture 6">
            <a:extLst>
              <a:ext uri="{FF2B5EF4-FFF2-40B4-BE49-F238E27FC236}">
                <a16:creationId xmlns:a16="http://schemas.microsoft.com/office/drawing/2014/main" id="{6A797A36-FA22-4AA4-9844-F53B5103DFA8}"/>
              </a:ext>
            </a:extLst>
          </p:cNvPr>
          <p:cNvPicPr>
            <a:picLocks noChangeAspect="1"/>
          </p:cNvPicPr>
          <p:nvPr/>
        </p:nvPicPr>
        <p:blipFill rotWithShape="1">
          <a:blip r:embed="rId2">
            <a:extLst>
              <a:ext uri="{28A0092B-C50C-407E-A947-70E740481C1C}">
                <a14:useLocalDpi xmlns:a14="http://schemas.microsoft.com/office/drawing/2010/main" val="0"/>
              </a:ext>
            </a:extLst>
          </a:blip>
          <a:srcRect r="16971" b="6881"/>
          <a:stretch/>
        </p:blipFill>
        <p:spPr>
          <a:xfrm>
            <a:off x="6768354" y="1344706"/>
            <a:ext cx="5307106" cy="3881718"/>
          </a:xfrm>
          <a:prstGeom prst="rect">
            <a:avLst/>
          </a:prstGeom>
        </p:spPr>
      </p:pic>
    </p:spTree>
    <p:extLst>
      <p:ext uri="{BB962C8B-B14F-4D97-AF65-F5344CB8AC3E}">
        <p14:creationId xmlns:p14="http://schemas.microsoft.com/office/powerpoint/2010/main" val="1419659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0CB48-A736-448B-97FB-1439E9BBB8D1}"/>
              </a:ext>
            </a:extLst>
          </p:cNvPr>
          <p:cNvSpPr>
            <a:spLocks noGrp="1"/>
          </p:cNvSpPr>
          <p:nvPr>
            <p:ph type="title"/>
          </p:nvPr>
        </p:nvSpPr>
        <p:spPr>
          <a:xfrm>
            <a:off x="913776" y="376470"/>
            <a:ext cx="10364451" cy="690330"/>
          </a:xfrm>
        </p:spPr>
        <p:txBody>
          <a:bodyPr>
            <a:normAutofit/>
          </a:bodyPr>
          <a:lstStyle/>
          <a:p>
            <a:pPr algn="l"/>
            <a:r>
              <a:rPr lang="en-IN" sz="2800" dirty="0">
                <a:latin typeface="Times New Roman" panose="02020603050405020304" pitchFamily="18" charset="0"/>
                <a:cs typeface="Times New Roman" panose="02020603050405020304" pitchFamily="18" charset="0"/>
              </a:rPr>
              <a:t>                                   Data visualisation</a:t>
            </a:r>
          </a:p>
        </p:txBody>
      </p:sp>
      <p:sp>
        <p:nvSpPr>
          <p:cNvPr id="3" name="Content Placeholder 2">
            <a:extLst>
              <a:ext uri="{FF2B5EF4-FFF2-40B4-BE49-F238E27FC236}">
                <a16:creationId xmlns:a16="http://schemas.microsoft.com/office/drawing/2014/main" id="{28725E3E-44FC-4764-B7C1-FCD15C818ACA}"/>
              </a:ext>
            </a:extLst>
          </p:cNvPr>
          <p:cNvSpPr>
            <a:spLocks noGrp="1"/>
          </p:cNvSpPr>
          <p:nvPr>
            <p:ph idx="1"/>
          </p:nvPr>
        </p:nvSpPr>
        <p:spPr>
          <a:xfrm>
            <a:off x="913775" y="1174376"/>
            <a:ext cx="6903449" cy="5307153"/>
          </a:xfrm>
        </p:spPr>
        <p:txBody>
          <a:bodyPr>
            <a:normAutofit/>
          </a:bodyPr>
          <a:lstStyle/>
          <a:p>
            <a:pPr algn="just"/>
            <a:r>
              <a:rPr lang="en-IN" cap="none" dirty="0">
                <a:latin typeface="Times New Roman" panose="02020603050405020304" pitchFamily="18" charset="0"/>
                <a:cs typeface="Times New Roman" panose="02020603050405020304" pitchFamily="18" charset="0"/>
              </a:rPr>
              <a:t>Data visualization is where a given dataset is presented in a graphical format.</a:t>
            </a:r>
          </a:p>
          <a:p>
            <a:pPr algn="just"/>
            <a:r>
              <a:rPr lang="en-IN" cap="none" dirty="0">
                <a:latin typeface="Times New Roman" panose="02020603050405020304" pitchFamily="18" charset="0"/>
                <a:cs typeface="Times New Roman" panose="02020603050405020304" pitchFamily="18" charset="0"/>
              </a:rPr>
              <a:t>It helps the detection of patterns, trends and correlations that might go and detected in test based data. </a:t>
            </a:r>
          </a:p>
          <a:p>
            <a:pPr algn="just"/>
            <a:r>
              <a:rPr lang="en-IN" cap="none" dirty="0">
                <a:latin typeface="Times New Roman" panose="02020603050405020304" pitchFamily="18" charset="0"/>
                <a:cs typeface="Times New Roman" panose="02020603050405020304" pitchFamily="18" charset="0"/>
              </a:rPr>
              <a:t>Using the e commerce dataset we plan to create various graphs and charts to high light the insights and visualizations.</a:t>
            </a:r>
          </a:p>
          <a:p>
            <a:pPr algn="just"/>
            <a:r>
              <a:rPr lang="en-IN" cap="none" dirty="0">
                <a:latin typeface="Times New Roman" panose="02020603050405020304" pitchFamily="18" charset="0"/>
                <a:cs typeface="Times New Roman" panose="02020603050405020304" pitchFamily="18" charset="0"/>
              </a:rPr>
              <a:t>To visualize the dataset we need </a:t>
            </a:r>
            <a:r>
              <a:rPr lang="en-IN" cap="none" dirty="0" err="1">
                <a:latin typeface="Times New Roman" panose="02020603050405020304" pitchFamily="18" charset="0"/>
                <a:cs typeface="Times New Roman" panose="02020603050405020304" pitchFamily="18" charset="0"/>
              </a:rPr>
              <a:t>ibm</a:t>
            </a:r>
            <a:r>
              <a:rPr lang="en-IN" cap="none" dirty="0">
                <a:latin typeface="Times New Roman" panose="02020603050405020304" pitchFamily="18" charset="0"/>
                <a:cs typeface="Times New Roman" panose="02020603050405020304" pitchFamily="18" charset="0"/>
              </a:rPr>
              <a:t> </a:t>
            </a:r>
            <a:r>
              <a:rPr lang="en-IN" cap="none" dirty="0" err="1">
                <a:latin typeface="Times New Roman" panose="02020603050405020304" pitchFamily="18" charset="0"/>
                <a:cs typeface="Times New Roman" panose="02020603050405020304" pitchFamily="18" charset="0"/>
              </a:rPr>
              <a:t>cognos</a:t>
            </a:r>
            <a:r>
              <a:rPr lang="en-IN" cap="none" dirty="0">
                <a:latin typeface="Times New Roman" panose="02020603050405020304" pitchFamily="18" charset="0"/>
                <a:cs typeface="Times New Roman" panose="02020603050405020304" pitchFamily="18" charset="0"/>
              </a:rPr>
              <a:t> analytics dashboard.</a:t>
            </a:r>
          </a:p>
          <a:p>
            <a:r>
              <a:rPr lang="en-IN" cap="none" dirty="0">
                <a:latin typeface="Times New Roman" panose="02020603050405020304" pitchFamily="18" charset="0"/>
                <a:cs typeface="Times New Roman" panose="02020603050405020304" pitchFamily="18" charset="0"/>
              </a:rPr>
              <a:t>This dashboard contains different visualization charts such as bar, area, bubble, column, pie, etc charts</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Content Placeholder 12">
            <a:extLst>
              <a:ext uri="{FF2B5EF4-FFF2-40B4-BE49-F238E27FC236}">
                <a16:creationId xmlns:a16="http://schemas.microsoft.com/office/drawing/2014/main" id="{96043FF3-11CE-4E90-903B-B1C7406D990C}"/>
              </a:ext>
            </a:extLst>
          </p:cNvPr>
          <p:cNvPicPr>
            <a:picLocks noGrp="1"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23019" y="1174376"/>
            <a:ext cx="3386668" cy="4144963"/>
          </a:xfrm>
          <a:prstGeom prst="rect">
            <a:avLst/>
          </a:prstGeom>
        </p:spPr>
      </p:pic>
    </p:spTree>
    <p:extLst>
      <p:ext uri="{BB962C8B-B14F-4D97-AF65-F5344CB8AC3E}">
        <p14:creationId xmlns:p14="http://schemas.microsoft.com/office/powerpoint/2010/main" val="2762900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F09A0-FCA3-4CE0-8815-6A655DB11848}"/>
              </a:ext>
            </a:extLst>
          </p:cNvPr>
          <p:cNvSpPr>
            <a:spLocks noGrp="1"/>
          </p:cNvSpPr>
          <p:nvPr>
            <p:ph type="title"/>
          </p:nvPr>
        </p:nvSpPr>
        <p:spPr>
          <a:xfrm>
            <a:off x="913774" y="322682"/>
            <a:ext cx="10364451" cy="672401"/>
          </a:xfrm>
        </p:spPr>
        <p:txBody>
          <a:bodyPr>
            <a:normAutofit/>
          </a:bodyPr>
          <a:lstStyle/>
          <a:p>
            <a:pPr algn="l"/>
            <a:r>
              <a:rPr lang="en-IN" sz="2800" dirty="0">
                <a:latin typeface="Times New Roman" panose="02020603050405020304" pitchFamily="18" charset="0"/>
                <a:cs typeface="Times New Roman" panose="02020603050405020304" pitchFamily="18" charset="0"/>
              </a:rPr>
              <a:t>                         DATA VISUALISATION CHARTS</a:t>
            </a:r>
          </a:p>
        </p:txBody>
      </p:sp>
      <p:pic>
        <p:nvPicPr>
          <p:cNvPr id="5" name="Content Placeholder 4">
            <a:extLst>
              <a:ext uri="{FF2B5EF4-FFF2-40B4-BE49-F238E27FC236}">
                <a16:creationId xmlns:a16="http://schemas.microsoft.com/office/drawing/2014/main" id="{14C14DAA-62CC-4889-8D7F-47C59FB8759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697" t="7215" r="21773" b="8063"/>
          <a:stretch/>
        </p:blipFill>
        <p:spPr>
          <a:xfrm>
            <a:off x="555812" y="995083"/>
            <a:ext cx="5853953" cy="5271246"/>
          </a:xfrm>
        </p:spPr>
      </p:pic>
      <p:pic>
        <p:nvPicPr>
          <p:cNvPr id="7" name="Picture 6">
            <a:extLst>
              <a:ext uri="{FF2B5EF4-FFF2-40B4-BE49-F238E27FC236}">
                <a16:creationId xmlns:a16="http://schemas.microsoft.com/office/drawing/2014/main" id="{71532AAA-EC6B-4D7A-AE39-84D082A3FAAC}"/>
              </a:ext>
            </a:extLst>
          </p:cNvPr>
          <p:cNvPicPr>
            <a:picLocks noChangeAspect="1"/>
          </p:cNvPicPr>
          <p:nvPr/>
        </p:nvPicPr>
        <p:blipFill rotWithShape="1">
          <a:blip r:embed="rId3">
            <a:extLst>
              <a:ext uri="{28A0092B-C50C-407E-A947-70E740481C1C}">
                <a14:useLocalDpi xmlns:a14="http://schemas.microsoft.com/office/drawing/2010/main" val="0"/>
              </a:ext>
            </a:extLst>
          </a:blip>
          <a:srcRect l="4559" t="20654" r="21912" b="8627"/>
          <a:stretch/>
        </p:blipFill>
        <p:spPr>
          <a:xfrm>
            <a:off x="6535271" y="905435"/>
            <a:ext cx="5100916" cy="2523565"/>
          </a:xfrm>
          <a:prstGeom prst="rect">
            <a:avLst/>
          </a:prstGeom>
        </p:spPr>
      </p:pic>
      <p:pic>
        <p:nvPicPr>
          <p:cNvPr id="9" name="Picture 8">
            <a:extLst>
              <a:ext uri="{FF2B5EF4-FFF2-40B4-BE49-F238E27FC236}">
                <a16:creationId xmlns:a16="http://schemas.microsoft.com/office/drawing/2014/main" id="{22FEB995-6ECE-43F6-A146-328F990F91D8}"/>
              </a:ext>
            </a:extLst>
          </p:cNvPr>
          <p:cNvPicPr>
            <a:picLocks noChangeAspect="1"/>
          </p:cNvPicPr>
          <p:nvPr/>
        </p:nvPicPr>
        <p:blipFill rotWithShape="1">
          <a:blip r:embed="rId4">
            <a:extLst>
              <a:ext uri="{28A0092B-C50C-407E-A947-70E740481C1C}">
                <a14:useLocalDpi xmlns:a14="http://schemas.microsoft.com/office/drawing/2010/main" val="0"/>
              </a:ext>
            </a:extLst>
          </a:blip>
          <a:srcRect l="4559" t="21569" r="21838" b="8627"/>
          <a:stretch/>
        </p:blipFill>
        <p:spPr>
          <a:xfrm>
            <a:off x="6535271" y="3630706"/>
            <a:ext cx="5100916" cy="2635623"/>
          </a:xfrm>
          <a:prstGeom prst="rect">
            <a:avLst/>
          </a:prstGeom>
        </p:spPr>
      </p:pic>
    </p:spTree>
    <p:extLst>
      <p:ext uri="{BB962C8B-B14F-4D97-AF65-F5344CB8AC3E}">
        <p14:creationId xmlns:p14="http://schemas.microsoft.com/office/powerpoint/2010/main" val="894565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9542A-4E88-46F1-A692-B5D8DE248EBD}"/>
              </a:ext>
            </a:extLst>
          </p:cNvPr>
          <p:cNvSpPr>
            <a:spLocks noGrp="1"/>
          </p:cNvSpPr>
          <p:nvPr>
            <p:ph type="title"/>
          </p:nvPr>
        </p:nvSpPr>
        <p:spPr>
          <a:xfrm>
            <a:off x="913776" y="313717"/>
            <a:ext cx="10364451" cy="645507"/>
          </a:xfrm>
        </p:spPr>
        <p:txBody>
          <a:bodyPr>
            <a:normAutofit/>
          </a:bodyPr>
          <a:lstStyle/>
          <a:p>
            <a:pPr algn="l"/>
            <a:r>
              <a:rPr lang="en-IN" sz="2800" dirty="0">
                <a:latin typeface="Times New Roman" panose="02020603050405020304" pitchFamily="18" charset="0"/>
                <a:cs typeface="Times New Roman" panose="02020603050405020304" pitchFamily="18" charset="0"/>
              </a:rPr>
              <a:t>                           DATA VISUALISATION CHARTS</a:t>
            </a:r>
          </a:p>
        </p:txBody>
      </p:sp>
      <p:pic>
        <p:nvPicPr>
          <p:cNvPr id="5" name="Content Placeholder 4">
            <a:extLst>
              <a:ext uri="{FF2B5EF4-FFF2-40B4-BE49-F238E27FC236}">
                <a16:creationId xmlns:a16="http://schemas.microsoft.com/office/drawing/2014/main" id="{D769BDDB-C422-4933-9E05-A57BFF5DEBE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567" t="21432" r="22167" b="8511"/>
          <a:stretch/>
        </p:blipFill>
        <p:spPr>
          <a:xfrm>
            <a:off x="6427693" y="1075765"/>
            <a:ext cx="4957483" cy="2353235"/>
          </a:xfrm>
        </p:spPr>
      </p:pic>
      <p:pic>
        <p:nvPicPr>
          <p:cNvPr id="7" name="Picture 6">
            <a:extLst>
              <a:ext uri="{FF2B5EF4-FFF2-40B4-BE49-F238E27FC236}">
                <a16:creationId xmlns:a16="http://schemas.microsoft.com/office/drawing/2014/main" id="{2D18A7CC-BF6D-4171-9415-0719CB1A6FBD}"/>
              </a:ext>
            </a:extLst>
          </p:cNvPr>
          <p:cNvPicPr>
            <a:picLocks noChangeAspect="1"/>
          </p:cNvPicPr>
          <p:nvPr/>
        </p:nvPicPr>
        <p:blipFill rotWithShape="1">
          <a:blip r:embed="rId3">
            <a:extLst>
              <a:ext uri="{28A0092B-C50C-407E-A947-70E740481C1C}">
                <a14:useLocalDpi xmlns:a14="http://schemas.microsoft.com/office/drawing/2010/main" val="0"/>
              </a:ext>
            </a:extLst>
          </a:blip>
          <a:srcRect l="4440" t="21699" r="22410" b="8889"/>
          <a:stretch/>
        </p:blipFill>
        <p:spPr>
          <a:xfrm>
            <a:off x="6427693" y="3545541"/>
            <a:ext cx="4957483" cy="2702860"/>
          </a:xfrm>
          <a:prstGeom prst="rect">
            <a:avLst/>
          </a:prstGeom>
        </p:spPr>
      </p:pic>
      <p:pic>
        <p:nvPicPr>
          <p:cNvPr id="9" name="Picture 8">
            <a:extLst>
              <a:ext uri="{FF2B5EF4-FFF2-40B4-BE49-F238E27FC236}">
                <a16:creationId xmlns:a16="http://schemas.microsoft.com/office/drawing/2014/main" id="{D25A07C7-EF43-42E1-9AD2-28C04C608BEC}"/>
              </a:ext>
            </a:extLst>
          </p:cNvPr>
          <p:cNvPicPr>
            <a:picLocks noChangeAspect="1"/>
          </p:cNvPicPr>
          <p:nvPr/>
        </p:nvPicPr>
        <p:blipFill rotWithShape="1">
          <a:blip r:embed="rId4">
            <a:extLst>
              <a:ext uri="{28A0092B-C50C-407E-A947-70E740481C1C}">
                <a14:useLocalDpi xmlns:a14="http://schemas.microsoft.com/office/drawing/2010/main" val="0"/>
              </a:ext>
            </a:extLst>
          </a:blip>
          <a:srcRect l="4707" t="21569" r="22573" b="8779"/>
          <a:stretch/>
        </p:blipFill>
        <p:spPr>
          <a:xfrm>
            <a:off x="573741" y="1075766"/>
            <a:ext cx="5728447" cy="5172636"/>
          </a:xfrm>
          <a:prstGeom prst="rect">
            <a:avLst/>
          </a:prstGeom>
        </p:spPr>
      </p:pic>
    </p:spTree>
    <p:extLst>
      <p:ext uri="{BB962C8B-B14F-4D97-AF65-F5344CB8AC3E}">
        <p14:creationId xmlns:p14="http://schemas.microsoft.com/office/powerpoint/2010/main" val="55587092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2142</TotalTime>
  <Words>675</Words>
  <Application>Microsoft Office PowerPoint</Application>
  <PresentationFormat>Widescreen</PresentationFormat>
  <Paragraphs>58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Times New Roman</vt:lpstr>
      <vt:lpstr>Tw Cen MT</vt:lpstr>
      <vt:lpstr>Droplet</vt:lpstr>
      <vt:lpstr>PowerPoint Presentation</vt:lpstr>
      <vt:lpstr>OUTLINE</vt:lpstr>
      <vt:lpstr>                                    INTRODUCTION</vt:lpstr>
      <vt:lpstr>                                              OBJECTIVE</vt:lpstr>
      <vt:lpstr>                           IBM CLOUD</vt:lpstr>
      <vt:lpstr>                                             DATA SETS</vt:lpstr>
      <vt:lpstr>                                   Data visualisation</vt:lpstr>
      <vt:lpstr>                         DATA VISUALISATION CHARTS</vt:lpstr>
      <vt:lpstr>                           DATA VISUALISATION CHARTS</vt:lpstr>
      <vt:lpstr>                          DATA VISUALISATION CHARTS</vt:lpstr>
      <vt:lpstr>                             DATA VISUALISATION CHARTS</vt:lpstr>
      <vt:lpstr>                          DATA VISUALISATION CHARTS</vt:lpstr>
      <vt:lpstr>                                  DASHBOARD CREATION</vt:lpstr>
      <vt:lpstr>                                DASHBOARD CREATION</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Sujana Sri Chidara</dc:creator>
  <cp:lastModifiedBy>Sujana Sri Chidara</cp:lastModifiedBy>
  <cp:revision>36</cp:revision>
  <dcterms:created xsi:type="dcterms:W3CDTF">2022-01-04T12:12:59Z</dcterms:created>
  <dcterms:modified xsi:type="dcterms:W3CDTF">2022-02-03T13:30:51Z</dcterms:modified>
</cp:coreProperties>
</file>