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7" r:id="rId5"/>
    <p:sldId id="262" r:id="rId6"/>
    <p:sldId id="263" r:id="rId7"/>
    <p:sldId id="260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B00"/>
    <a:srgbClr val="3333FF"/>
    <a:srgbClr val="6699FF"/>
    <a:srgbClr val="800000"/>
    <a:srgbClr val="CC3399"/>
    <a:srgbClr val="FCA82C"/>
    <a:srgbClr val="9EFF29"/>
    <a:srgbClr val="A4660C"/>
    <a:srgbClr val="952F69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340" y="2403986"/>
            <a:ext cx="7989723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6" y="4063188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2716"/>
            <a:ext cx="8246070" cy="33211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9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9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3063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4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4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374491"/>
            <a:ext cx="5429621" cy="1533832"/>
          </a:xfrm>
        </p:spPr>
        <p:txBody>
          <a:bodyPr>
            <a:normAutofit/>
          </a:bodyPr>
          <a:lstStyle/>
          <a:p>
            <a:r>
              <a:rPr lang="en-US" dirty="0"/>
              <a:t>Power Consumption Analysis for House holds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041058"/>
            <a:ext cx="8188953" cy="6074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By: Sandeep, Vinay, Udith, Uber, Sai Kumar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AFF22-94EB-4CC2-9B44-8D0FE9F30147}"/>
              </a:ext>
            </a:extLst>
          </p:cNvPr>
          <p:cNvSpPr txBox="1"/>
          <p:nvPr/>
        </p:nvSpPr>
        <p:spPr>
          <a:xfrm rot="20893713">
            <a:off x="471714" y="954259"/>
            <a:ext cx="386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Yu Gothic UI Light" panose="020B0300000000000000" pitchFamily="34" charset="-128"/>
                <a:cs typeface="Segoe UI Semibold" panose="020B0702040204020203" pitchFamily="34" charset="0"/>
              </a:rPr>
              <a:t>THANK YOU</a:t>
            </a:r>
            <a:endParaRPr lang="en-IN" sz="4800" dirty="0">
              <a:latin typeface="Segoe UI Semibold" panose="020B0702040204020203" pitchFamily="34" charset="0"/>
              <a:ea typeface="Yu Gothic UI Light" panose="020B03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EA285-D75F-470D-8286-226A3F936077}"/>
              </a:ext>
            </a:extLst>
          </p:cNvPr>
          <p:cNvSpPr txBox="1"/>
          <p:nvPr/>
        </p:nvSpPr>
        <p:spPr>
          <a:xfrm>
            <a:off x="6611257" y="3200399"/>
            <a:ext cx="2568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Project by: EEE-03-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Sandeep  -19R11A0230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Vinay        -19R11A0232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Udith        -19R11A0233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Uber         -19R11A0240</a:t>
            </a:r>
          </a:p>
          <a:p>
            <a:r>
              <a:rPr lang="en-US" dirty="0">
                <a:solidFill>
                  <a:srgbClr val="481B00"/>
                </a:solidFill>
                <a:latin typeface="Franklin Gothic Book" panose="020B0503020102020204" pitchFamily="34" charset="0"/>
              </a:rPr>
              <a:t>Sai Kumar-19R11A0251</a:t>
            </a:r>
            <a:endParaRPr lang="en-IN" dirty="0">
              <a:solidFill>
                <a:srgbClr val="481B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9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4302C-D1EB-4E4D-A678-071C60F56D86}"/>
              </a:ext>
            </a:extLst>
          </p:cNvPr>
          <p:cNvSpPr txBox="1"/>
          <p:nvPr/>
        </p:nvSpPr>
        <p:spPr>
          <a:xfrm>
            <a:off x="446567" y="1970568"/>
            <a:ext cx="8565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isn’t allowing to upload the files larger than 25MB ma’am/sir.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So here is the drive link for our project demo video: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https://drive.google.com/file/d/1xbiPhMiso8bD9PX6lqpC3esZsvvNjcDl/view?usp=sharing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6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13ED-4623-41AE-8226-3BD3A4B1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52" y="425952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Power Consumption Analysis?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14F78-A2A7-4F71-B11A-2BFAEF3E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the analysis of power consumption is power consumption analysis.</a:t>
            </a:r>
          </a:p>
          <a:p>
            <a:r>
              <a:rPr lang="en-US" dirty="0"/>
              <a:t>It is very vital in this growing world to keep a tick on the usage of power and save the resources for future.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79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Given the rise of smart electricity meters and the wide adoption of electricity generation technology like solar panels, there is a wealth of electricity usage data available.</a:t>
            </a:r>
          </a:p>
          <a:p>
            <a:pPr algn="l" fontAlgn="base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This data represents a multivariate time series of power-related variables, that in turn could be used to model and even forecast future electricity consumption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lobal_active_power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The total active power consumed by the household (kilowatts).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lobal_reactive_power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The total reactive power consumed by the household (kilowatts).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V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oltage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Average voltage (volts).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Helvetica Neue"/>
              </a:rPr>
              <a:t>G</a:t>
            </a:r>
            <a:r>
              <a:rPr lang="en-US" b="1" i="0" dirty="0" err="1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lobal_intensity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Average current intensity (amps).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ub_metering_1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kitchen (watt-hours of active energy).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ub_metering_2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laundry (watt-hours of active energy).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Helvetica Neue"/>
              </a:rPr>
              <a:t>S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ub_metering_3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: Active energy for climate control systems (watt-hours of active energy).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6CA8-BED7-4B18-B7AF-6DFDEE9F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98D-739E-4317-BF65-E8894CEB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should be used in most productive way as possible, how ever it’s not the case in the world right now</a:t>
            </a:r>
          </a:p>
          <a:p>
            <a:r>
              <a:rPr lang="en-US" dirty="0"/>
              <a:t>There has been reckless wastage of power and managing it is mandatory for a better future.</a:t>
            </a:r>
          </a:p>
          <a:p>
            <a:r>
              <a:rPr lang="en-US" dirty="0"/>
              <a:t>After finding approx. global active power using this app the specific guidelines can be implemented.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0991-A406-469F-BB2F-679812DB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F0-9295-4D6C-BFE5-789106A0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finding the global active power , there can be many alterations made to the usage of power in specific places mainly considering the </a:t>
            </a:r>
            <a:r>
              <a:rPr lang="en-US" dirty="0" err="1"/>
              <a:t>sub_metering</a:t>
            </a:r>
            <a:r>
              <a:rPr lang="en-US" dirty="0"/>
              <a:t> values and hence saving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40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9A25E-EFAC-4B1C-AFC4-C45337F56F72}"/>
              </a:ext>
            </a:extLst>
          </p:cNvPr>
          <p:cNvSpPr txBox="1"/>
          <p:nvPr/>
        </p:nvSpPr>
        <p:spPr>
          <a:xfrm>
            <a:off x="2282456" y="382771"/>
            <a:ext cx="484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App on local host using flask: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8D79D-20B0-493A-9D1E-BB5D1346B31B}"/>
              </a:ext>
            </a:extLst>
          </p:cNvPr>
          <p:cNvSpPr txBox="1"/>
          <p:nvPr/>
        </p:nvSpPr>
        <p:spPr>
          <a:xfrm>
            <a:off x="3534228" y="362858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Output: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0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5F015-542A-414B-9C1F-14CBF87EC506}"/>
              </a:ext>
            </a:extLst>
          </p:cNvPr>
          <p:cNvSpPr txBox="1"/>
          <p:nvPr/>
        </p:nvSpPr>
        <p:spPr>
          <a:xfrm>
            <a:off x="159658" y="3595692"/>
            <a:ext cx="458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Output after integrating with IBM Watson Machine Learning Service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0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Franklin Gothic Book</vt:lpstr>
      <vt:lpstr>Helvetica Neue</vt:lpstr>
      <vt:lpstr>Segoe UI Semibold</vt:lpstr>
      <vt:lpstr>Office Theme</vt:lpstr>
      <vt:lpstr>Power Consumption Analysis for House holds</vt:lpstr>
      <vt:lpstr>What is Power Consumption Analysis? </vt:lpstr>
      <vt:lpstr>The Dataset</vt:lpstr>
      <vt:lpstr>The data in dataset</vt:lpstr>
      <vt:lpstr>Problem Statement</vt:lpstr>
      <vt:lpstr>Problem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2021-06-04T15:04:03Z</dcterms:modified>
</cp:coreProperties>
</file>