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9972" autoAdjust="0"/>
    <p:restoredTop sz="94660"/>
  </p:normalViewPr>
  <p:slideViewPr>
    <p:cSldViewPr snapToGrid="0">
      <p:cViewPr varScale="1">
        <p:scale>
          <a:sx n="86" d="100"/>
          <a:sy n="86" d="100"/>
        </p:scale>
        <p:origin x="96" y="88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5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dirty="0"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846CE7D5-CF57-46EF-B807-FDD0502418D4}" type="datetimeFigureOut">
              <a:rPr lang="en-US" smtClean="0"/>
              <a:t>9/6/2022</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25" name="Title 1"/>
          <p:cNvSpPr>
            <a:spLocks noGrp="1"/>
          </p:cNvSpPr>
          <p:nvPr>
            <p:ph type="title"/>
          </p:nvPr>
        </p:nvSpPr>
        <p:spPr/>
        <p:txBody>
          <a:bodyPr/>
          <a:p>
            <a:r>
              <a:rPr lang="en-US"/>
              <a:t>Click to edit Master title style</a:t>
            </a:r>
            <a:endParaRPr dirty="0" lang="en-US"/>
          </a:p>
        </p:txBody>
      </p:sp>
      <p:sp>
        <p:nvSpPr>
          <p:cNvPr id="104862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7" name="Date Placeholder 3"/>
          <p:cNvSpPr>
            <a:spLocks noGrp="1"/>
          </p:cNvSpPr>
          <p:nvPr>
            <p:ph type="dt" sz="half" idx="10"/>
          </p:nvPr>
        </p:nvSpPr>
        <p:spPr/>
        <p:txBody>
          <a:bodyPr/>
          <a:p>
            <a:fld id="{846CE7D5-CF57-46EF-B807-FDD0502418D4}" type="datetimeFigureOut">
              <a:rPr lang="en-US" smtClean="0"/>
              <a:t>9/6/2022</a:t>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14" name="Vertical Title 1"/>
          <p:cNvSpPr>
            <a:spLocks noGrp="1"/>
          </p:cNvSpPr>
          <p:nvPr>
            <p:ph type="title" orient="vert"/>
          </p:nvPr>
        </p:nvSpPr>
        <p:spPr>
          <a:xfrm>
            <a:off x="8724900" y="365125"/>
            <a:ext cx="2628900" cy="5811838"/>
          </a:xfrm>
        </p:spPr>
        <p:txBody>
          <a:bodyPr vert="eaVert"/>
          <a:p>
            <a:r>
              <a:rPr lang="en-US"/>
              <a:t>Click to edit Master title style</a:t>
            </a:r>
            <a:endParaRPr dirty="0" lang="en-US"/>
          </a:p>
        </p:txBody>
      </p:sp>
      <p:sp>
        <p:nvSpPr>
          <p:cNvPr id="104861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6" name="Date Placeholder 3"/>
          <p:cNvSpPr>
            <a:spLocks noGrp="1"/>
          </p:cNvSpPr>
          <p:nvPr>
            <p:ph type="dt" sz="half" idx="10"/>
          </p:nvPr>
        </p:nvSpPr>
        <p:spPr/>
        <p:txBody>
          <a:bodyPr/>
          <a:p>
            <a:fld id="{846CE7D5-CF57-46EF-B807-FDD0502418D4}" type="datetimeFigureOut">
              <a:rPr lang="en-US" smtClean="0"/>
              <a:t>9/6/2022</a:t>
            </a:fld>
            <a:endParaRPr lang="en-US"/>
          </a:p>
        </p:txBody>
      </p:sp>
      <p:sp>
        <p:nvSpPr>
          <p:cNvPr id="1048617" name="Footer Placeholder 4"/>
          <p:cNvSpPr>
            <a:spLocks noGrp="1"/>
          </p:cNvSpPr>
          <p:nvPr>
            <p:ph type="ftr" sz="quarter" idx="11"/>
          </p:nvPr>
        </p:nvSpPr>
        <p:spPr/>
        <p:txBody>
          <a:bodyPr/>
          <a:p>
            <a:endParaRPr lang="en-US"/>
          </a:p>
        </p:txBody>
      </p:sp>
      <p:sp>
        <p:nvSpPr>
          <p:cNvPr id="1048618"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endParaRPr dirty="0" lang="en-US"/>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1" name="Date Placeholder 3"/>
          <p:cNvSpPr>
            <a:spLocks noGrp="1"/>
          </p:cNvSpPr>
          <p:nvPr>
            <p:ph type="dt" sz="half" idx="10"/>
          </p:nvPr>
        </p:nvSpPr>
        <p:spPr/>
        <p:txBody>
          <a:bodyPr/>
          <a:p>
            <a:fld id="{846CE7D5-CF57-46EF-B807-FDD0502418D4}" type="datetimeFigureOut">
              <a:rPr lang="en-US" smtClean="0"/>
              <a:t>9/6/2022</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3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dirty="0" lang="en-US"/>
          </a:p>
        </p:txBody>
      </p:sp>
      <p:sp>
        <p:nvSpPr>
          <p:cNvPr id="1048631"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2" name="Date Placeholder 3"/>
          <p:cNvSpPr>
            <a:spLocks noGrp="1"/>
          </p:cNvSpPr>
          <p:nvPr>
            <p:ph type="dt" sz="half" idx="10"/>
          </p:nvPr>
        </p:nvSpPr>
        <p:spPr/>
        <p:txBody>
          <a:bodyPr/>
          <a:p>
            <a:fld id="{846CE7D5-CF57-46EF-B807-FDD0502418D4}" type="datetimeFigureOut">
              <a:rPr lang="en-US" smtClean="0"/>
              <a:t>9/6/2022</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35" name="Title 1"/>
          <p:cNvSpPr>
            <a:spLocks noGrp="1"/>
          </p:cNvSpPr>
          <p:nvPr>
            <p:ph type="title"/>
          </p:nvPr>
        </p:nvSpPr>
        <p:spPr/>
        <p:txBody>
          <a:bodyPr/>
          <a:p>
            <a:r>
              <a:rPr lang="en-US"/>
              <a:t>Click to edit Master title style</a:t>
            </a:r>
            <a:endParaRPr dirty="0" lang="en-US"/>
          </a:p>
        </p:txBody>
      </p:sp>
      <p:sp>
        <p:nvSpPr>
          <p:cNvPr id="1048636"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7"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8" name="Date Placeholder 4"/>
          <p:cNvSpPr>
            <a:spLocks noGrp="1"/>
          </p:cNvSpPr>
          <p:nvPr>
            <p:ph type="dt" sz="half" idx="10"/>
          </p:nvPr>
        </p:nvSpPr>
        <p:spPr/>
        <p:txBody>
          <a:bodyPr/>
          <a:p>
            <a:fld id="{846CE7D5-CF57-46EF-B807-FDD0502418D4}" type="datetimeFigureOut">
              <a:rPr lang="en-US" smtClean="0"/>
              <a:t>9/6/2022</a:t>
            </a:fld>
            <a:endParaRPr lang="en-US"/>
          </a:p>
        </p:txBody>
      </p:sp>
      <p:sp>
        <p:nvSpPr>
          <p:cNvPr id="1048639" name="Footer Placeholder 5"/>
          <p:cNvSpPr>
            <a:spLocks noGrp="1"/>
          </p:cNvSpPr>
          <p:nvPr>
            <p:ph type="ftr" sz="quarter" idx="11"/>
          </p:nvPr>
        </p:nvSpPr>
        <p:spPr/>
        <p:txBody>
          <a:bodyPr/>
          <a:p>
            <a:endParaRPr lang="en-US"/>
          </a:p>
        </p:txBody>
      </p:sp>
      <p:sp>
        <p:nvSpPr>
          <p:cNvPr id="1048640" name="Slide Number Placeholder 6"/>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41" name="Title 1"/>
          <p:cNvSpPr>
            <a:spLocks noGrp="1"/>
          </p:cNvSpPr>
          <p:nvPr>
            <p:ph type="title"/>
          </p:nvPr>
        </p:nvSpPr>
        <p:spPr>
          <a:xfrm>
            <a:off x="839788" y="365125"/>
            <a:ext cx="10515600" cy="1325563"/>
          </a:xfrm>
        </p:spPr>
        <p:txBody>
          <a:bodyPr/>
          <a:p>
            <a:r>
              <a:rPr lang="en-US"/>
              <a:t>Click to edit Master title style</a:t>
            </a:r>
            <a:endParaRPr dirty="0" lang="en-US"/>
          </a:p>
        </p:txBody>
      </p:sp>
      <p:sp>
        <p:nvSpPr>
          <p:cNvPr id="104864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3"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4"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6" name="Date Placeholder 6"/>
          <p:cNvSpPr>
            <a:spLocks noGrp="1"/>
          </p:cNvSpPr>
          <p:nvPr>
            <p:ph type="dt" sz="half" idx="10"/>
          </p:nvPr>
        </p:nvSpPr>
        <p:spPr/>
        <p:txBody>
          <a:bodyPr/>
          <a:p>
            <a:fld id="{846CE7D5-CF57-46EF-B807-FDD0502418D4}" type="datetimeFigureOut">
              <a:rPr lang="en-US" smtClean="0"/>
              <a:t>9/6/2022</a:t>
            </a:fld>
            <a:endParaRPr lang="en-US"/>
          </a:p>
        </p:txBody>
      </p:sp>
      <p:sp>
        <p:nvSpPr>
          <p:cNvPr id="1048647" name="Footer Placeholder 7"/>
          <p:cNvSpPr>
            <a:spLocks noGrp="1"/>
          </p:cNvSpPr>
          <p:nvPr>
            <p:ph type="ftr" sz="quarter" idx="11"/>
          </p:nvPr>
        </p:nvSpPr>
        <p:spPr/>
        <p:txBody>
          <a:bodyPr/>
          <a:p>
            <a:endParaRPr lang="en-US"/>
          </a:p>
        </p:txBody>
      </p:sp>
      <p:sp>
        <p:nvSpPr>
          <p:cNvPr id="1048648" name="Slide Number Placeholder 8"/>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10" name="Title 1"/>
          <p:cNvSpPr>
            <a:spLocks noGrp="1"/>
          </p:cNvSpPr>
          <p:nvPr>
            <p:ph type="title"/>
          </p:nvPr>
        </p:nvSpPr>
        <p:spPr/>
        <p:txBody>
          <a:bodyPr/>
          <a:p>
            <a:r>
              <a:rPr lang="en-US"/>
              <a:t>Click to edit Master title style</a:t>
            </a:r>
            <a:endParaRPr dirty="0" lang="en-US"/>
          </a:p>
        </p:txBody>
      </p:sp>
      <p:sp>
        <p:nvSpPr>
          <p:cNvPr id="1048611" name="Date Placeholder 2"/>
          <p:cNvSpPr>
            <a:spLocks noGrp="1"/>
          </p:cNvSpPr>
          <p:nvPr>
            <p:ph type="dt" sz="half" idx="10"/>
          </p:nvPr>
        </p:nvSpPr>
        <p:spPr/>
        <p:txBody>
          <a:bodyPr/>
          <a:p>
            <a:fld id="{846CE7D5-CF57-46EF-B807-FDD0502418D4}" type="datetimeFigureOut">
              <a:rPr lang="en-US" smtClean="0"/>
              <a:t>9/6/2022</a:t>
            </a:fld>
            <a:endParaRPr lang="en-US"/>
          </a:p>
        </p:txBody>
      </p:sp>
      <p:sp>
        <p:nvSpPr>
          <p:cNvPr id="1048612" name="Footer Placeholder 3"/>
          <p:cNvSpPr>
            <a:spLocks noGrp="1"/>
          </p:cNvSpPr>
          <p:nvPr>
            <p:ph type="ftr" sz="quarter" idx="11"/>
          </p:nvPr>
        </p:nvSpPr>
        <p:spPr/>
        <p:txBody>
          <a:bodyPr/>
          <a:p>
            <a:endParaRPr lang="en-US"/>
          </a:p>
        </p:txBody>
      </p:sp>
      <p:sp>
        <p:nvSpPr>
          <p:cNvPr id="1048613" name="Slide Number Placeholder 4"/>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49" name="Date Placeholder 1"/>
          <p:cNvSpPr>
            <a:spLocks noGrp="1"/>
          </p:cNvSpPr>
          <p:nvPr>
            <p:ph type="dt" sz="half" idx="10"/>
          </p:nvPr>
        </p:nvSpPr>
        <p:spPr/>
        <p:txBody>
          <a:bodyPr/>
          <a:p>
            <a:fld id="{846CE7D5-CF57-46EF-B807-FDD0502418D4}" type="datetimeFigureOut">
              <a:rPr lang="en-US" smtClean="0"/>
              <a:t>9/6/2022</a:t>
            </a:fld>
            <a:endParaRPr lang="en-US"/>
          </a:p>
        </p:txBody>
      </p:sp>
      <p:sp>
        <p:nvSpPr>
          <p:cNvPr id="1048650" name="Footer Placeholder 2"/>
          <p:cNvSpPr>
            <a:spLocks noGrp="1"/>
          </p:cNvSpPr>
          <p:nvPr>
            <p:ph type="ftr" sz="quarter" idx="11"/>
          </p:nvPr>
        </p:nvSpPr>
        <p:spPr/>
        <p:txBody>
          <a:bodyPr/>
          <a:p>
            <a:endParaRPr lang="en-US"/>
          </a:p>
        </p:txBody>
      </p:sp>
      <p:sp>
        <p:nvSpPr>
          <p:cNvPr id="1048651" name="Slide Number Placeholder 3"/>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1" name=""/>
        <p:cNvGrpSpPr/>
        <p:nvPr/>
      </p:nvGrpSpPr>
      <p:grpSpPr>
        <a:xfrm>
          <a:off x="0" y="0"/>
          <a:ext cx="0" cy="0"/>
          <a:chOff x="0" y="0"/>
          <a:chExt cx="0" cy="0"/>
        </a:xfrm>
      </p:grpSpPr>
      <p:sp>
        <p:nvSpPr>
          <p:cNvPr id="104865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dirty="0" lang="en-US"/>
          </a:p>
        </p:txBody>
      </p:sp>
      <p:sp>
        <p:nvSpPr>
          <p:cNvPr id="104865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p>
            <a:fld id="{846CE7D5-CF57-46EF-B807-FDD0502418D4}" type="datetimeFigureOut">
              <a:rPr lang="en-US" smtClean="0"/>
              <a:t>9/6/2022</a:t>
            </a:fld>
            <a:endParaRPr lang="en-US"/>
          </a:p>
        </p:txBody>
      </p:sp>
      <p:sp>
        <p:nvSpPr>
          <p:cNvPr id="1048656" name="Footer Placeholder 5"/>
          <p:cNvSpPr>
            <a:spLocks noGrp="1"/>
          </p:cNvSpPr>
          <p:nvPr>
            <p:ph type="ftr" sz="quarter" idx="11"/>
          </p:nvPr>
        </p:nvSpPr>
        <p:spPr/>
        <p:txBody>
          <a:bodyPr/>
          <a:p>
            <a:endParaRPr lang="en-US"/>
          </a:p>
        </p:txBody>
      </p:sp>
      <p:sp>
        <p:nvSpPr>
          <p:cNvPr id="1048657" name="Slide Number Placeholder 6"/>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1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dirty="0" lang="en-US"/>
          </a:p>
        </p:txBody>
      </p:sp>
      <p:sp>
        <p:nvSpPr>
          <p:cNvPr id="1048620" name="Picture Placeholder 2"/>
          <p:cNvSpPr>
            <a:spLocks noChangeAspect="1" noGrp="1"/>
          </p:cNvSpPr>
          <p:nvPr>
            <p:ph type="pic" idx="1"/>
          </p:nvPr>
        </p:nvSpPr>
        <p:spPr>
          <a:xfrm>
            <a:off x="5183188" y="987425"/>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2" name="Date Placeholder 4"/>
          <p:cNvSpPr>
            <a:spLocks noGrp="1"/>
          </p:cNvSpPr>
          <p:nvPr>
            <p:ph type="dt" sz="half" idx="10"/>
          </p:nvPr>
        </p:nvSpPr>
        <p:spPr/>
        <p:txBody>
          <a:bodyPr/>
          <a:p>
            <a:fld id="{846CE7D5-CF57-46EF-B807-FDD0502418D4}" type="datetimeFigureOut">
              <a:rPr lang="en-US" smtClean="0"/>
              <a:t>9/6/2022</a:t>
            </a:fld>
            <a:endParaRPr lang="en-US"/>
          </a:p>
        </p:txBody>
      </p:sp>
      <p:sp>
        <p:nvSpPr>
          <p:cNvPr id="1048623" name="Footer Placeholder 5"/>
          <p:cNvSpPr>
            <a:spLocks noGrp="1"/>
          </p:cNvSpPr>
          <p:nvPr>
            <p:ph type="ftr" sz="quarter" idx="11"/>
          </p:nvPr>
        </p:nvSpPr>
        <p:spPr/>
        <p:txBody>
          <a:bodyPr/>
          <a:p>
            <a:endParaRPr lang="en-US"/>
          </a:p>
        </p:txBody>
      </p:sp>
      <p:sp>
        <p:nvSpPr>
          <p:cNvPr id="1048624" name="Slide Number Placeholder 6"/>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846CE7D5-CF57-46EF-B807-FDD0502418D4}" type="datetimeFigureOut">
              <a:rPr lang="en-US" smtClean="0"/>
              <a:t>9/6/2022</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524000" y="788336"/>
            <a:ext cx="9144000" cy="1427272"/>
          </a:xfrm>
        </p:spPr>
        <p:txBody>
          <a:bodyPr>
            <a:normAutofit fontScale="90000"/>
          </a:bodyPr>
          <a:p>
            <a:pPr algn="l"/>
            <a:r>
              <a:rPr b="1" dirty="0" sz="3200" lang="en-US">
                <a:ea typeface="+mj-lt"/>
                <a:cs typeface="+mj-lt"/>
              </a:rPr>
              <a:t>Emerging Methods For Early Detection Of Forest Fires Using IBM Watson</a:t>
            </a:r>
            <a:endParaRPr dirty="0" sz="3200" lang="en-US">
              <a:ea typeface="+mj-lt"/>
              <a:cs typeface="+mj-lt"/>
            </a:endParaRPr>
          </a:p>
          <a:p>
            <a:endParaRPr dirty="0" lang="en-US">
              <a:cs typeface="Calibri Light"/>
            </a:endParaRPr>
          </a:p>
        </p:txBody>
      </p:sp>
      <p:sp>
        <p:nvSpPr>
          <p:cNvPr id="1048587" name="Subtitle 2"/>
          <p:cNvSpPr>
            <a:spLocks noGrp="1"/>
          </p:cNvSpPr>
          <p:nvPr>
            <p:ph type="subTitle" idx="1"/>
          </p:nvPr>
        </p:nvSpPr>
        <p:spPr>
          <a:xfrm>
            <a:off x="1524000" y="1858834"/>
            <a:ext cx="9728547" cy="4421924"/>
          </a:xfrm>
        </p:spPr>
        <p:txBody>
          <a:bodyPr anchor="t" bIns="45720" lIns="91440" rIns="91440" rtlCol="0" tIns="45720" vert="horz">
            <a:normAutofit/>
          </a:bodyPr>
          <a:p>
            <a:endParaRPr lang="en-US"/>
          </a:p>
          <a:p>
            <a:endParaRPr dirty="0" lang="en-US">
              <a:cs typeface="Calibri"/>
            </a:endParaRPr>
          </a:p>
          <a:p>
            <a:endParaRPr dirty="0" lang="en-US">
              <a:cs typeface="Calibri"/>
            </a:endParaRPr>
          </a:p>
        </p:txBody>
      </p:sp>
      <p:pic>
        <p:nvPicPr>
          <p:cNvPr id="2097152" name="Picture 4" descr="Logo  Description automatically generated"/>
          <p:cNvPicPr>
            <a:picLocks noChangeAspect="1"/>
          </p:cNvPicPr>
          <p:nvPr/>
        </p:nvPicPr>
        <p:blipFill>
          <a:blip xmlns:r="http://schemas.openxmlformats.org/officeDocument/2006/relationships" r:embed="rId1"/>
          <a:stretch>
            <a:fillRect/>
          </a:stretch>
        </p:blipFill>
        <p:spPr>
          <a:xfrm>
            <a:off x="4502948" y="1800285"/>
            <a:ext cx="2743200" cy="2724150"/>
          </a:xfrm>
          <a:prstGeom prst="rect"/>
        </p:spPr>
      </p:pic>
      <p:sp>
        <p:nvSpPr>
          <p:cNvPr id="1048588" name="TextBox 4"/>
          <p:cNvSpPr txBox="1"/>
          <p:nvPr/>
        </p:nvSpPr>
        <p:spPr>
          <a:xfrm>
            <a:off x="6478044" y="4338181"/>
            <a:ext cx="3974925" cy="14249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ctr"/>
            <a:r>
              <a:rPr b="1" dirty="0" lang="en-US">
                <a:latin typeface="Calibri Light"/>
              </a:rPr>
              <a:t>BY:</a:t>
            </a:r>
            <a:endParaRPr b="1" dirty="0" lang="en-US">
              <a:latin typeface="Calibri" panose="020F0502020204030204"/>
              <a:cs typeface="Calibri"/>
            </a:endParaRPr>
          </a:p>
          <a:p>
            <a:pPr algn="ctr"/>
            <a:r>
              <a:rPr b="1" dirty="0" lang="en-US">
                <a:latin typeface="Calibri Light"/>
              </a:rPr>
              <a:t>B. Anusha (19481A0529)</a:t>
            </a:r>
            <a:r>
              <a:rPr b="1" dirty="0" lang="en-US">
                <a:latin typeface="Calibri Light"/>
                <a:cs typeface="Calibri Light"/>
              </a:rPr>
              <a:t>​</a:t>
            </a:r>
            <a:br>
              <a:rPr b="1" dirty="0" lang="en-US">
                <a:latin typeface="Calibri Light"/>
                <a:cs typeface="Calibri Light"/>
              </a:rPr>
            </a:br>
            <a:r>
              <a:rPr b="1" dirty="0" lang="en-US">
                <a:latin typeface="Calibri Light"/>
              </a:rPr>
              <a:t>B. Bhuvana </a:t>
            </a:r>
            <a:r>
              <a:rPr b="1" dirty="0" lang="en-US" err="1">
                <a:latin typeface="Calibri Light"/>
              </a:rPr>
              <a:t>sri</a:t>
            </a:r>
            <a:r>
              <a:rPr b="1" dirty="0" lang="en-US">
                <a:latin typeface="Calibri Light"/>
              </a:rPr>
              <a:t> (19481A0532)</a:t>
            </a:r>
            <a:r>
              <a:rPr b="1" dirty="0" lang="en-US">
                <a:latin typeface="Calibri Light"/>
                <a:cs typeface="Calibri Light"/>
              </a:rPr>
              <a:t>​</a:t>
            </a:r>
            <a:br>
              <a:rPr b="1" dirty="0" lang="en-US">
                <a:latin typeface="Calibri Light"/>
                <a:cs typeface="Calibri Light"/>
              </a:rPr>
            </a:br>
            <a:r>
              <a:rPr b="1" dirty="0" lang="en-US">
                <a:latin typeface="Calibri Light"/>
              </a:rPr>
              <a:t>G. Naveen Kumar (19481A0562)</a:t>
            </a:r>
            <a:r>
              <a:rPr b="1" dirty="0" lang="en-US">
                <a:latin typeface="Calibri Light"/>
                <a:cs typeface="Calibri Light"/>
              </a:rPr>
              <a:t>​</a:t>
            </a:r>
            <a:br>
              <a:rPr b="1" dirty="0" lang="en-US">
                <a:latin typeface="Calibri Light"/>
                <a:cs typeface="Calibri Light"/>
              </a:rPr>
            </a:br>
            <a:r>
              <a:rPr b="1" dirty="0" lang="en-US">
                <a:latin typeface="Calibri Light"/>
              </a:rPr>
              <a:t>G. Bhavana (19481A0522)</a:t>
            </a:r>
            <a:r>
              <a:rPr b="1" dirty="0" lang="en-US">
                <a:latin typeface="Calibri Light"/>
                <a:cs typeface="Calibri Light"/>
              </a:rPr>
              <a:t>​</a:t>
            </a:r>
            <a:endParaRPr b="1" lang="en-US">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1"/>
          <p:cNvSpPr>
            <a:spLocks noGrp="1"/>
          </p:cNvSpPr>
          <p:nvPr>
            <p:ph type="title"/>
          </p:nvPr>
        </p:nvSpPr>
        <p:spPr/>
        <p:txBody>
          <a:bodyPr/>
          <a:p>
            <a:r>
              <a:rPr dirty="0" lang="en-US">
                <a:cs typeface="Calibri Light"/>
              </a:rPr>
              <a:t>Video </a:t>
            </a:r>
            <a:r>
              <a:rPr dirty="0" sz="4000" lang="en-US">
                <a:cs typeface="Calibri Light"/>
              </a:rPr>
              <a:t>Analysis</a:t>
            </a:r>
            <a:endParaRPr dirty="0" sz="4000" lang="en-US"/>
          </a:p>
        </p:txBody>
      </p:sp>
      <p:pic>
        <p:nvPicPr>
          <p:cNvPr id="2097158" name="Picture 4" descr="Text  Description automatically generated"/>
          <p:cNvPicPr>
            <a:picLocks noChangeAspect="1" noGrp="1"/>
          </p:cNvPicPr>
          <p:nvPr>
            <p:ph idx="1"/>
          </p:nvPr>
        </p:nvPicPr>
        <p:blipFill rotWithShape="1">
          <a:blip xmlns:r="http://schemas.openxmlformats.org/officeDocument/2006/relationships" r:embed="rId1"/>
          <a:srcRect l="22408" t="20907" r="20524"/>
          <a:stretch>
            <a:fillRect/>
          </a:stretch>
        </p:blipFill>
        <p:spPr>
          <a:xfrm>
            <a:off x="1199941" y="1502037"/>
            <a:ext cx="9044648" cy="465436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dirty="0" sz="4000" lang="en-US">
                <a:cs typeface="Calibri Light"/>
              </a:rPr>
              <a:t>Output</a:t>
            </a:r>
            <a:endParaRPr dirty="0" sz="4000" lang="en-US"/>
          </a:p>
        </p:txBody>
      </p:sp>
      <p:pic>
        <p:nvPicPr>
          <p:cNvPr id="2097159" name="Picture 7" descr="Graphical user interface, text  Description automatically generated"/>
          <p:cNvPicPr>
            <a:picLocks noChangeAspect="1" noGrp="1"/>
          </p:cNvPicPr>
          <p:nvPr>
            <p:ph idx="1"/>
          </p:nvPr>
        </p:nvPicPr>
        <p:blipFill>
          <a:blip xmlns:r="http://schemas.openxmlformats.org/officeDocument/2006/relationships" r:embed="rId1"/>
          <a:stretch>
            <a:fillRect/>
          </a:stretch>
        </p:blipFill>
        <p:spPr>
          <a:xfrm>
            <a:off x="1155116" y="1481159"/>
            <a:ext cx="10069657" cy="471668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Content Placeholder 2"/>
          <p:cNvSpPr>
            <a:spLocks noGrp="1"/>
          </p:cNvSpPr>
          <p:nvPr>
            <p:ph idx="1"/>
          </p:nvPr>
        </p:nvSpPr>
        <p:spPr>
          <a:xfrm>
            <a:off x="838200" y="625215"/>
            <a:ext cx="10515600" cy="5551748"/>
          </a:xfrm>
        </p:spPr>
        <p:txBody>
          <a:bodyPr anchor="t" bIns="45720" lIns="91440" rIns="91440" rtlCol="0" tIns="45720" vert="horz">
            <a:normAutofit/>
          </a:bodyPr>
          <a:p>
            <a:r>
              <a:rPr dirty="0" lang="en-US">
                <a:cs typeface="Calibri"/>
              </a:rPr>
              <a:t> Classified as With forest</a:t>
            </a:r>
          </a:p>
          <a:p>
            <a:pPr indent="0" marL="0">
              <a:buNone/>
            </a:pPr>
            <a:endParaRPr dirty="0" lang="en-US">
              <a:cs typeface="Calibri"/>
            </a:endParaRPr>
          </a:p>
          <a:p>
            <a:endParaRPr dirty="0" lang="en-US">
              <a:cs typeface="Calibri"/>
            </a:endParaRPr>
          </a:p>
        </p:txBody>
      </p:sp>
      <p:pic>
        <p:nvPicPr>
          <p:cNvPr id="2097160" name="Picture 5" descr="Graphical user interface, website  Description automatically generated"/>
          <p:cNvPicPr>
            <a:picLocks noChangeAspect="1"/>
          </p:cNvPicPr>
          <p:nvPr/>
        </p:nvPicPr>
        <p:blipFill rotWithShape="1">
          <a:blip xmlns:r="http://schemas.openxmlformats.org/officeDocument/2006/relationships" r:embed="rId1"/>
          <a:srcRect r="1447" b="7728"/>
          <a:stretch>
            <a:fillRect/>
          </a:stretch>
        </p:blipFill>
        <p:spPr>
          <a:xfrm>
            <a:off x="1175359" y="1373557"/>
            <a:ext cx="9006249" cy="473733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8" name="Content Placeholder 5"/>
          <p:cNvSpPr>
            <a:spLocks noGrp="1"/>
          </p:cNvSpPr>
          <p:nvPr>
            <p:ph idx="1"/>
          </p:nvPr>
        </p:nvSpPr>
        <p:spPr>
          <a:xfrm>
            <a:off x="838200" y="573023"/>
            <a:ext cx="10515600" cy="5603940"/>
          </a:xfrm>
        </p:spPr>
        <p:txBody>
          <a:bodyPr anchor="t" bIns="45720" lIns="91440" rIns="91440" rtlCol="0" tIns="45720" vert="horz">
            <a:normAutofit/>
          </a:bodyPr>
          <a:p>
            <a:r>
              <a:rPr dirty="0" lang="en-US">
                <a:cs typeface="Calibri"/>
              </a:rPr>
              <a:t>Classified as with fire</a:t>
            </a:r>
          </a:p>
          <a:p>
            <a:pPr indent="0" marL="0">
              <a:buNone/>
            </a:pPr>
            <a:endParaRPr dirty="0" lang="en-US">
              <a:cs typeface="Calibri"/>
            </a:endParaRPr>
          </a:p>
        </p:txBody>
      </p:sp>
      <p:pic>
        <p:nvPicPr>
          <p:cNvPr id="2097161" name="Picture 7" descr="Graphical user interface, website  Description automatically generated"/>
          <p:cNvPicPr>
            <a:picLocks noChangeAspect="1"/>
          </p:cNvPicPr>
          <p:nvPr/>
        </p:nvPicPr>
        <p:blipFill>
          <a:blip xmlns:r="http://schemas.openxmlformats.org/officeDocument/2006/relationships" r:embed="rId1"/>
          <a:stretch>
            <a:fillRect/>
          </a:stretch>
        </p:blipFill>
        <p:spPr>
          <a:xfrm>
            <a:off x="1091852" y="1291159"/>
            <a:ext cx="9757774" cy="489154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Content Placeholder 2"/>
          <p:cNvSpPr>
            <a:spLocks noGrp="1"/>
          </p:cNvSpPr>
          <p:nvPr>
            <p:ph idx="1"/>
          </p:nvPr>
        </p:nvSpPr>
        <p:spPr>
          <a:xfrm>
            <a:off x="838200" y="838245"/>
            <a:ext cx="10515600" cy="5338718"/>
          </a:xfrm>
        </p:spPr>
        <p:txBody>
          <a:bodyPr anchor="t" bIns="45720" lIns="91440" rIns="91440" rtlCol="0" tIns="45720" vert="horz">
            <a:normAutofit/>
          </a:bodyPr>
          <a:p>
            <a:pPr algn="ctr" indent="0" marL="0">
              <a:buNone/>
            </a:pPr>
            <a:endParaRPr dirty="0" sz="4000" lang="en-US">
              <a:cs typeface="Calibri"/>
            </a:endParaRPr>
          </a:p>
          <a:p>
            <a:pPr algn="ctr" indent="0" marL="0">
              <a:buNone/>
            </a:pPr>
            <a:endParaRPr dirty="0" sz="4000" lang="en-US">
              <a:cs typeface="Calibri"/>
            </a:endParaRPr>
          </a:p>
          <a:p>
            <a:pPr algn="ctr" indent="0" marL="0">
              <a:buNone/>
            </a:pPr>
            <a:endParaRPr dirty="0" sz="4000" lang="en-US">
              <a:cs typeface="Calibri"/>
            </a:endParaRPr>
          </a:p>
          <a:p>
            <a:pPr algn="ctr" indent="0" marL="0">
              <a:buNone/>
            </a:pPr>
            <a:r>
              <a:rPr dirty="0" sz="5400" lang="en-US">
                <a:cs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itle 1"/>
          <p:cNvSpPr>
            <a:spLocks noGrp="1"/>
          </p:cNvSpPr>
          <p:nvPr>
            <p:ph type="title"/>
          </p:nvPr>
        </p:nvSpPr>
        <p:spPr/>
        <p:txBody>
          <a:bodyPr>
            <a:normAutofit/>
          </a:bodyPr>
          <a:p>
            <a:r>
              <a:rPr dirty="0" sz="4000" lang="en-US">
                <a:cs typeface="Calibri Light"/>
              </a:rPr>
              <a:t>Abstract: </a:t>
            </a:r>
            <a:endParaRPr dirty="0" sz="4000" lang="en-US"/>
          </a:p>
        </p:txBody>
      </p:sp>
      <p:sp>
        <p:nvSpPr>
          <p:cNvPr id="1048595" name="Content Placeholder 2"/>
          <p:cNvSpPr>
            <a:spLocks noGrp="1"/>
          </p:cNvSpPr>
          <p:nvPr>
            <p:ph idx="1"/>
          </p:nvPr>
        </p:nvSpPr>
        <p:spPr/>
        <p:txBody>
          <a:bodyPr anchor="t" bIns="45720" lIns="91440" rIns="91440" rtlCol="0" tIns="45720" vert="horz">
            <a:normAutofit/>
          </a:bodyPr>
          <a:p>
            <a:pPr indent="0" marL="0">
              <a:buNone/>
            </a:pPr>
            <a:r>
              <a:rPr dirty="0" sz="2400" lang="en-US">
                <a:cs typeface="Calibri"/>
              </a:rPr>
              <a:t>Forest fires are a major environmental issue, creating economic and ecological damage while endangering human lives. There are typically about 100,000 wildfires in the United States every year. Over 9 million acres of land have been destroyed due to treacherous wildfires. It is difficult to predict and detect Forest Fire in a sparsely populated forest area and it is more difficult if the prediction is done using ground-based methods like a Camera or Video-Based approach. The goal of the project is to develop a forest fire detection system that can identify forest fires in their early phases using image processing and convolution neural networks(CNN). </a:t>
            </a:r>
            <a:endParaRPr sz="2400" lang="en-US">
              <a:ea typeface="+mn-lt"/>
              <a:cs typeface="+mn-lt"/>
            </a:endParaRPr>
          </a:p>
          <a:p>
            <a:endParaRPr dirty="0" lang="en-US">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6" name="Title 1"/>
          <p:cNvSpPr>
            <a:spLocks noGrp="1"/>
          </p:cNvSpPr>
          <p:nvPr>
            <p:ph type="title"/>
          </p:nvPr>
        </p:nvSpPr>
        <p:spPr/>
        <p:txBody>
          <a:bodyPr>
            <a:normAutofit/>
          </a:bodyPr>
          <a:p>
            <a:r>
              <a:rPr dirty="0" sz="4000" lang="en-US">
                <a:cs typeface="Calibri Light"/>
              </a:rPr>
              <a:t>Objectives</a:t>
            </a:r>
            <a:endParaRPr dirty="0" sz="4000" lang="en-US"/>
          </a:p>
        </p:txBody>
      </p:sp>
      <p:sp>
        <p:nvSpPr>
          <p:cNvPr id="1048597" name="Content Placeholder 2"/>
          <p:cNvSpPr>
            <a:spLocks noGrp="1"/>
          </p:cNvSpPr>
          <p:nvPr>
            <p:ph idx="1"/>
          </p:nvPr>
        </p:nvSpPr>
        <p:spPr/>
        <p:txBody>
          <a:bodyPr anchor="t" bIns="45720" lIns="91440" rIns="91440" rtlCol="0" tIns="45720" vert="horz">
            <a:normAutofit/>
          </a:bodyPr>
          <a:p>
            <a:r>
              <a:rPr dirty="0" sz="2400" lang="en-US">
                <a:ea typeface="+mn-lt"/>
                <a:cs typeface="+mn-lt"/>
              </a:rPr>
              <a:t>To </a:t>
            </a:r>
            <a:r>
              <a:rPr dirty="0" sz="2400" lang="en-US">
                <a:cs typeface="Calibri"/>
              </a:rPr>
              <a:t>Classify images using a Convolutional Neural Network.</a:t>
            </a:r>
            <a:endParaRPr dirty="0" sz="2400" lang="en-US">
              <a:ea typeface="+mn-lt"/>
              <a:cs typeface="+mn-lt"/>
            </a:endParaRPr>
          </a:p>
          <a:p>
            <a:r>
              <a:rPr dirty="0" sz="2400" lang="en-US">
                <a:cs typeface="Calibri"/>
              </a:rPr>
              <a:t>The user interacts with a web camera to read the video.</a:t>
            </a:r>
            <a:endParaRPr dirty="0" sz="2400" lang="en-US">
              <a:ea typeface="+mn-lt"/>
              <a:cs typeface="+mn-lt"/>
            </a:endParaRPr>
          </a:p>
          <a:p>
            <a:r>
              <a:rPr dirty="0" sz="2400" lang="en-US">
                <a:cs typeface="Calibri"/>
              </a:rPr>
              <a:t>Once the input image from the video frame is sent to the model, if the fire is detected it is showcased on the console and an alert message will be sent to the Authorities.</a:t>
            </a:r>
            <a:endParaRPr dirty="0" sz="2400" lang="en-US">
              <a:ea typeface="+mn-lt"/>
              <a:cs typeface="+mn-lt"/>
            </a:endParaRPr>
          </a:p>
          <a:p>
            <a:endParaRPr dirty="0" lang="en-US">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dirty="0" sz="4000" lang="en-US">
                <a:ea typeface="Calibri Light"/>
                <a:cs typeface="Calibri Light"/>
              </a:rPr>
              <a:t>Technical Architecture</a:t>
            </a:r>
            <a:endParaRPr dirty="0" sz="4000" lang="en-US"/>
          </a:p>
        </p:txBody>
      </p:sp>
      <p:pic>
        <p:nvPicPr>
          <p:cNvPr id="2097153" name="Picture 7" descr="Diagram  Description automatically generated"/>
          <p:cNvPicPr>
            <a:picLocks noChangeAspect="1" noGrp="1"/>
          </p:cNvPicPr>
          <p:nvPr>
            <p:ph idx="1"/>
          </p:nvPr>
        </p:nvPicPr>
        <p:blipFill rotWithShape="1">
          <a:blip xmlns:r="http://schemas.openxmlformats.org/officeDocument/2006/relationships" r:embed="rId1"/>
          <a:srcRect l="28408" t="29017" r="28917" b="27338"/>
          <a:stretch>
            <a:fillRect/>
          </a:stretch>
        </p:blipFill>
        <p:spPr>
          <a:xfrm>
            <a:off x="1937992" y="1710802"/>
            <a:ext cx="7869100" cy="426865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1"/>
          <p:cNvSpPr>
            <a:spLocks noGrp="1"/>
          </p:cNvSpPr>
          <p:nvPr>
            <p:ph type="title"/>
          </p:nvPr>
        </p:nvSpPr>
        <p:spPr/>
        <p:txBody>
          <a:bodyPr/>
          <a:p>
            <a:r>
              <a:rPr dirty="0" sz="4000" lang="en-US">
                <a:cs typeface="Calibri Light"/>
              </a:rPr>
              <a:t>Requirements</a:t>
            </a:r>
            <a:r>
              <a:rPr dirty="0" lang="en-US">
                <a:cs typeface="Calibri Light"/>
              </a:rPr>
              <a:t>:</a:t>
            </a:r>
            <a:endParaRPr dirty="0" lang="en-US"/>
          </a:p>
        </p:txBody>
      </p:sp>
      <p:sp>
        <p:nvSpPr>
          <p:cNvPr id="1048600" name="Content Placeholder 2"/>
          <p:cNvSpPr>
            <a:spLocks noGrp="1"/>
          </p:cNvSpPr>
          <p:nvPr>
            <p:ph idx="1"/>
          </p:nvPr>
        </p:nvSpPr>
        <p:spPr/>
        <p:txBody>
          <a:bodyPr anchor="t" bIns="45720" lIns="91440" rIns="91440" rtlCol="0" tIns="45720" vert="horz">
            <a:normAutofit/>
          </a:bodyPr>
          <a:p>
            <a:r>
              <a:rPr dirty="0" sz="2400" lang="en-US" err="1">
                <a:ea typeface="+mn-lt"/>
                <a:cs typeface="+mn-lt"/>
              </a:rPr>
              <a:t>Jupyter</a:t>
            </a:r>
            <a:r>
              <a:rPr dirty="0" sz="2400" lang="en-US">
                <a:ea typeface="+mn-lt"/>
                <a:cs typeface="+mn-lt"/>
              </a:rPr>
              <a:t> Notebook</a:t>
            </a:r>
          </a:p>
          <a:p>
            <a:r>
              <a:rPr dirty="0" sz="2400" lang="en-US">
                <a:ea typeface="+mn-lt"/>
                <a:cs typeface="+mn-lt"/>
              </a:rPr>
              <a:t>Spyder</a:t>
            </a:r>
          </a:p>
          <a:p>
            <a:r>
              <a:rPr dirty="0" sz="2400" lang="en-US">
                <a:ea typeface="+mn-lt"/>
                <a:cs typeface="+mn-lt"/>
              </a:rPr>
              <a:t>HTML</a:t>
            </a:r>
          </a:p>
          <a:p>
            <a:r>
              <a:rPr dirty="0" sz="2400" lang="en-US">
                <a:ea typeface="+mn-lt"/>
                <a:cs typeface="+mn-lt"/>
              </a:rPr>
              <a:t>Flask – python framework</a:t>
            </a:r>
          </a:p>
          <a:p>
            <a:r>
              <a:rPr dirty="0" sz="2400" lang="en-US">
                <a:ea typeface="+mn-lt"/>
                <a:cs typeface="+mn-lt"/>
              </a:rPr>
              <a:t>Forest with and without fire dataset</a:t>
            </a:r>
          </a:p>
          <a:p>
            <a:endParaRPr dirty="0" sz="2400" lang="en-US">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Title 1"/>
          <p:cNvSpPr>
            <a:spLocks noGrp="1"/>
          </p:cNvSpPr>
          <p:nvPr>
            <p:ph type="title"/>
          </p:nvPr>
        </p:nvSpPr>
        <p:spPr/>
        <p:txBody>
          <a:bodyPr>
            <a:normAutofit fontScale="90000"/>
          </a:bodyPr>
          <a:p>
            <a:br>
              <a:rPr dirty="0" lang="en-US">
                <a:ea typeface="+mj-lt"/>
                <a:cs typeface="+mj-lt"/>
              </a:rPr>
            </a:br>
            <a:r>
              <a:rPr dirty="0" lang="en-US">
                <a:ea typeface="+mj-lt"/>
                <a:cs typeface="+mj-lt"/>
              </a:rPr>
              <a:t>Implementation</a:t>
            </a:r>
          </a:p>
          <a:p>
            <a:endParaRPr dirty="0" lang="en-US">
              <a:ea typeface="Calibri Light"/>
              <a:cs typeface="Calibri Light"/>
            </a:endParaRPr>
          </a:p>
        </p:txBody>
      </p:sp>
      <p:sp>
        <p:nvSpPr>
          <p:cNvPr id="1048602" name="Content Placeholder 2"/>
          <p:cNvSpPr>
            <a:spLocks noGrp="1"/>
          </p:cNvSpPr>
          <p:nvPr>
            <p:ph idx="1"/>
          </p:nvPr>
        </p:nvSpPr>
        <p:spPr/>
        <p:txBody>
          <a:bodyPr anchor="t" bIns="45720" lIns="91440" rIns="91440" rtlCol="0" tIns="45720" vert="horz">
            <a:normAutofit/>
          </a:bodyPr>
          <a:p>
            <a:r>
              <a:rPr dirty="0" sz="2400" lang="en-US">
                <a:ea typeface="Calibri"/>
                <a:cs typeface="Calibri"/>
              </a:rPr>
              <a:t>The proposed system is implemented using </a:t>
            </a:r>
            <a:r>
              <a:rPr dirty="0" sz="2400" lang="en-US" err="1">
                <a:ea typeface="Calibri"/>
                <a:cs typeface="Calibri"/>
              </a:rPr>
              <a:t>jupyter</a:t>
            </a:r>
            <a:r>
              <a:rPr dirty="0" sz="2400" lang="en-US">
                <a:ea typeface="Calibri"/>
                <a:cs typeface="Calibri"/>
              </a:rPr>
              <a:t> notebook and Flask.</a:t>
            </a:r>
            <a:endParaRPr dirty="0" sz="2400" lang="en-US">
              <a:ea typeface="+mn-lt"/>
              <a:cs typeface="+mn-lt"/>
            </a:endParaRPr>
          </a:p>
          <a:p>
            <a:r>
              <a:rPr dirty="0" sz="2400" lang="en-US">
                <a:ea typeface="Calibri"/>
                <a:cs typeface="Calibri"/>
              </a:rPr>
              <a:t>The dataset contain 2 classes - forest, with fire forest.</a:t>
            </a:r>
            <a:endParaRPr dirty="0" sz="2400" lang="en-US">
              <a:ea typeface="+mn-lt"/>
              <a:cs typeface="+mn-lt"/>
            </a:endParaRPr>
          </a:p>
          <a:p>
            <a:r>
              <a:rPr dirty="0" sz="2400" lang="en-US">
                <a:ea typeface="Calibri"/>
                <a:cs typeface="Calibri"/>
              </a:rPr>
              <a:t>The steps involved in implementation are:</a:t>
            </a:r>
            <a:endParaRPr dirty="0" lang="en-US">
              <a:ea typeface="Calibri"/>
              <a:cs typeface="Calibri"/>
            </a:endParaRPr>
          </a:p>
          <a:p>
            <a:pPr indent="-457200" lvl="1" marL="914400">
              <a:buAutoNum type="alphaLcPeriod"/>
            </a:pPr>
            <a:r>
              <a:rPr dirty="0" lang="en-US">
                <a:ea typeface="Calibri"/>
                <a:cs typeface="Calibri"/>
              </a:rPr>
              <a:t>Data Collection</a:t>
            </a:r>
            <a:endParaRPr lang="en-US">
              <a:ea typeface="+mn-lt"/>
              <a:cs typeface="+mn-lt"/>
            </a:endParaRPr>
          </a:p>
          <a:p>
            <a:pPr indent="-457200" lvl="1" marL="914400">
              <a:buAutoNum type="alphaLcPeriod"/>
            </a:pPr>
            <a:r>
              <a:rPr dirty="0" lang="en-US">
                <a:ea typeface="Calibri"/>
                <a:cs typeface="Calibri"/>
              </a:rPr>
              <a:t>Image Preprocessing</a:t>
            </a:r>
            <a:endParaRPr lang="en-US">
              <a:ea typeface="+mn-lt"/>
              <a:cs typeface="+mn-lt"/>
            </a:endParaRPr>
          </a:p>
          <a:p>
            <a:pPr indent="-457200" lvl="1" marL="914400">
              <a:buAutoNum type="alphaLcPeriod"/>
            </a:pPr>
            <a:r>
              <a:rPr dirty="0" lang="en-US">
                <a:ea typeface="Calibri"/>
                <a:cs typeface="Calibri"/>
              </a:rPr>
              <a:t>Model Building </a:t>
            </a:r>
            <a:endParaRPr lang="en-US">
              <a:ea typeface="+mn-lt"/>
              <a:cs typeface="+mn-lt"/>
            </a:endParaRPr>
          </a:p>
          <a:p>
            <a:pPr indent="-457200" lvl="1" marL="914400">
              <a:buAutoNum type="alphaLcPeriod"/>
            </a:pPr>
            <a:r>
              <a:rPr dirty="0" lang="en-US">
                <a:ea typeface="Calibri"/>
                <a:cs typeface="Calibri"/>
              </a:rPr>
              <a:t>Video Analysis</a:t>
            </a:r>
            <a:endParaRPr lang="en-US">
              <a:ea typeface="+mn-lt"/>
              <a:cs typeface="+mn-lt"/>
            </a:endParaRPr>
          </a:p>
          <a:p>
            <a:endParaRPr dirty="0" lang="en-US">
              <a:ea typeface="+mn-lt"/>
              <a:cs typeface="+mn-lt"/>
            </a:endParaRPr>
          </a:p>
          <a:p>
            <a:endParaRPr dirty="0" lang="en-US">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itle 1"/>
          <p:cNvSpPr>
            <a:spLocks noGrp="1"/>
          </p:cNvSpPr>
          <p:nvPr>
            <p:ph type="title"/>
          </p:nvPr>
        </p:nvSpPr>
        <p:spPr/>
        <p:txBody>
          <a:bodyPr/>
          <a:p>
            <a:r>
              <a:rPr dirty="0" lang="en-US">
                <a:cs typeface="Calibri Light"/>
              </a:rPr>
              <a:t>I</a:t>
            </a:r>
            <a:r>
              <a:rPr dirty="0" lang="en-US">
                <a:cs typeface="Calibri Light"/>
              </a:rPr>
              <a:t>m</a:t>
            </a:r>
            <a:r>
              <a:rPr dirty="0" lang="en-US">
                <a:cs typeface="Calibri Light"/>
              </a:rPr>
              <a:t>a</a:t>
            </a:r>
            <a:r>
              <a:rPr dirty="0" lang="en-US">
                <a:cs typeface="Calibri Light"/>
              </a:rPr>
              <a:t>g</a:t>
            </a:r>
            <a:r>
              <a:rPr dirty="0" lang="en-US">
                <a:cs typeface="Calibri Light"/>
              </a:rPr>
              <a:t>e</a:t>
            </a:r>
            <a:r>
              <a:rPr dirty="0" lang="en-US">
                <a:cs typeface="Calibri Light"/>
              </a:rPr>
              <a:t> </a:t>
            </a:r>
            <a:r>
              <a:rPr dirty="0" lang="en-US">
                <a:cs typeface="Calibri Light"/>
              </a:rPr>
              <a:t>Preprocessing</a:t>
            </a:r>
            <a:endParaRPr dirty="0" lang="en-US"/>
          </a:p>
        </p:txBody>
      </p:sp>
      <p:pic>
        <p:nvPicPr>
          <p:cNvPr id="2097154" name="Picture 4" descr="Graphical user interface, text, email  Description automatically generated"/>
          <p:cNvPicPr>
            <a:picLocks noChangeAspect="1" noGrp="1"/>
          </p:cNvPicPr>
          <p:nvPr>
            <p:ph idx="1"/>
          </p:nvPr>
        </p:nvPicPr>
        <p:blipFill rotWithShape="1">
          <a:blip xmlns:r="http://schemas.openxmlformats.org/officeDocument/2006/relationships" r:embed="rId1"/>
          <a:srcRect l="12229" t="24940" r="11847" b="24700"/>
          <a:stretch>
            <a:fillRect/>
          </a:stretch>
        </p:blipFill>
        <p:spPr>
          <a:xfrm>
            <a:off x="1228184" y="1971761"/>
            <a:ext cx="9882588" cy="3913654"/>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p>
            <a:r>
              <a:rPr dirty="0" lang="en-US">
                <a:cs typeface="Calibri Light"/>
              </a:rPr>
              <a:t>Model Building</a:t>
            </a:r>
            <a:endParaRPr dirty="0" lang="en-US"/>
          </a:p>
        </p:txBody>
      </p:sp>
      <p:pic>
        <p:nvPicPr>
          <p:cNvPr id="2097155" name="Picture 4" descr="Graphical user interface, text, application, email  Description automatically generated"/>
          <p:cNvPicPr>
            <a:picLocks noChangeAspect="1" noGrp="1"/>
          </p:cNvPicPr>
          <p:nvPr>
            <p:ph idx="1"/>
          </p:nvPr>
        </p:nvPicPr>
        <p:blipFill rotWithShape="1">
          <a:blip xmlns:r="http://schemas.openxmlformats.org/officeDocument/2006/relationships" r:embed="rId1"/>
          <a:srcRect l="14140" t="22782" r="14650" b="17986"/>
          <a:stretch>
            <a:fillRect/>
          </a:stretch>
        </p:blipFill>
        <p:spPr>
          <a:xfrm>
            <a:off x="841965" y="1585543"/>
            <a:ext cx="9809674" cy="440412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6" name="Picture 14" descr="A picture containing graphical user interface  Description automatically generated"/>
          <p:cNvPicPr>
            <a:picLocks noChangeAspect="1" noGrp="1"/>
          </p:cNvPicPr>
          <p:nvPr>
            <p:ph idx="1"/>
          </p:nvPr>
        </p:nvPicPr>
        <p:blipFill rotWithShape="1">
          <a:blip xmlns:r="http://schemas.openxmlformats.org/officeDocument/2006/relationships" r:embed="rId1"/>
          <a:srcRect l="23535" t="21308" r="18669" b="68224"/>
          <a:stretch>
            <a:fillRect/>
          </a:stretch>
        </p:blipFill>
        <p:spPr>
          <a:xfrm>
            <a:off x="838200" y="774896"/>
            <a:ext cx="9323872" cy="814395"/>
          </a:xfrm>
        </p:spPr>
      </p:pic>
      <p:pic>
        <p:nvPicPr>
          <p:cNvPr id="2097157" name="Picture 15" descr="Graphical user interface, text, application, email  Description automatically generated"/>
          <p:cNvPicPr>
            <a:picLocks noChangeAspect="1"/>
          </p:cNvPicPr>
          <p:nvPr/>
        </p:nvPicPr>
        <p:blipFill rotWithShape="1">
          <a:blip xmlns:r="http://schemas.openxmlformats.org/officeDocument/2006/relationships" r:embed="rId2"/>
          <a:srcRect l="23003" t="21021" r="16773" b="5405"/>
          <a:stretch>
            <a:fillRect/>
          </a:stretch>
        </p:blipFill>
        <p:spPr>
          <a:xfrm>
            <a:off x="841332" y="1719132"/>
            <a:ext cx="9518547" cy="4871754"/>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RMX2001</dc:creator>
  <dcterms:created xsi:type="dcterms:W3CDTF">2022-09-06T04:50:13Z</dcterms:created>
  <dcterms:modified xsi:type="dcterms:W3CDTF">2022-09-07T02:27:32Z</dcterms:modified>
</cp:coreProperties>
</file>