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2.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3" r:id="rId3"/>
    <p:sldId id="258" r:id="rId4"/>
    <p:sldId id="25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FF811-882D-4D07-8354-F8CCEDFB2E2A}" v="8" dt="2021-06-08T12:48:41.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82"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F9DD9-C73F-4068-8A79-6FE9768BD4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4FD3EBB-AC5D-451C-9DA3-3F9370DC0ECC}">
      <dgm:prSet/>
      <dgm:spPr/>
      <dgm:t>
        <a:bodyPr/>
        <a:lstStyle/>
        <a:p>
          <a:r>
            <a:rPr lang="en-IN" dirty="0"/>
            <a:t>Humans are able to recognize body and sign language easily. This is possible due to the combination of vision and synaptic interactions that were formed along brain development.</a:t>
          </a:r>
          <a:endParaRPr lang="en-US" dirty="0"/>
        </a:p>
      </dgm:t>
    </dgm:pt>
    <dgm:pt modelId="{F207B81A-5630-41C1-B489-698A2B37218C}" type="parTrans" cxnId="{BCA96A9B-17A4-4BF1-A44A-9BA57A43073A}">
      <dgm:prSet/>
      <dgm:spPr/>
      <dgm:t>
        <a:bodyPr/>
        <a:lstStyle/>
        <a:p>
          <a:endParaRPr lang="en-US"/>
        </a:p>
      </dgm:t>
    </dgm:pt>
    <dgm:pt modelId="{FA6888B3-C715-4F2D-9322-95D992C6A872}" type="sibTrans" cxnId="{BCA96A9B-17A4-4BF1-A44A-9BA57A43073A}">
      <dgm:prSet/>
      <dgm:spPr/>
      <dgm:t>
        <a:bodyPr/>
        <a:lstStyle/>
        <a:p>
          <a:endParaRPr lang="en-US"/>
        </a:p>
      </dgm:t>
    </dgm:pt>
    <dgm:pt modelId="{4FC05593-762D-4DFB-A3FB-4641A222B31A}">
      <dgm:prSet/>
      <dgm:spPr/>
      <dgm:t>
        <a:bodyPr/>
        <a:lstStyle/>
        <a:p>
          <a:r>
            <a:rPr lang="en-IN" dirty="0"/>
            <a:t>In this project Gesture based Desktop automation, First the model is trained pre trained on the imahes of different hand gestures, such as showing numbers with fingers as 1,2,3,4. </a:t>
          </a:r>
          <a:endParaRPr lang="en-US" dirty="0"/>
        </a:p>
      </dgm:t>
    </dgm:pt>
    <dgm:pt modelId="{736BD1A7-AF7E-44BB-B103-66E2A1658FC8}" type="parTrans" cxnId="{144DE386-07A0-453C-9241-1187A894FEF0}">
      <dgm:prSet/>
      <dgm:spPr/>
      <dgm:t>
        <a:bodyPr/>
        <a:lstStyle/>
        <a:p>
          <a:endParaRPr lang="en-US"/>
        </a:p>
      </dgm:t>
    </dgm:pt>
    <dgm:pt modelId="{93C5190B-A498-4C13-8DF1-3855F7F14058}" type="sibTrans" cxnId="{144DE386-07A0-453C-9241-1187A894FEF0}">
      <dgm:prSet/>
      <dgm:spPr/>
      <dgm:t>
        <a:bodyPr/>
        <a:lstStyle/>
        <a:p>
          <a:endParaRPr lang="en-US"/>
        </a:p>
      </dgm:t>
    </dgm:pt>
    <dgm:pt modelId="{C5646AFF-6D44-4193-99F1-46A9A0908424}">
      <dgm:prSet/>
      <dgm:spPr/>
      <dgm:t>
        <a:bodyPr/>
        <a:lstStyle/>
        <a:p>
          <a:r>
            <a:rPr lang="en-IN" dirty="0"/>
            <a:t>This model uses the integrated webcam to capture the video frame. The image of the gesture captured in the video frame is compared with the pre trained model and the gesture is identified.</a:t>
          </a:r>
          <a:endParaRPr lang="en-US" dirty="0"/>
        </a:p>
      </dgm:t>
    </dgm:pt>
    <dgm:pt modelId="{55E785CA-FCC6-4AAF-AF13-2540215C21E4}" type="parTrans" cxnId="{3AB65ED9-1CAD-4223-B0BA-BEE281E58139}">
      <dgm:prSet/>
      <dgm:spPr/>
      <dgm:t>
        <a:bodyPr/>
        <a:lstStyle/>
        <a:p>
          <a:endParaRPr lang="en-US"/>
        </a:p>
      </dgm:t>
    </dgm:pt>
    <dgm:pt modelId="{CEAE1F68-C465-4F5D-B260-413E865CA3C3}" type="sibTrans" cxnId="{3AB65ED9-1CAD-4223-B0BA-BEE281E58139}">
      <dgm:prSet/>
      <dgm:spPr/>
      <dgm:t>
        <a:bodyPr/>
        <a:lstStyle/>
        <a:p>
          <a:endParaRPr lang="en-US"/>
        </a:p>
      </dgm:t>
    </dgm:pt>
    <dgm:pt modelId="{A8A0949E-F9AC-49F8-A4AE-DFA5A256885E}">
      <dgm:prSet/>
      <dgm:spPr/>
      <dgm:t>
        <a:bodyPr/>
        <a:lstStyle/>
        <a:p>
          <a:r>
            <a:rPr lang="en-IN" dirty="0"/>
            <a:t>If the gesture predicts is 1 then images is blurred; 2 then image is resized; 3 then images is rotated etc</a:t>
          </a:r>
          <a:endParaRPr lang="en-US" dirty="0"/>
        </a:p>
      </dgm:t>
    </dgm:pt>
    <dgm:pt modelId="{68BBADA7-E1B0-43C0-AE85-DE8989CF77AB}" type="parTrans" cxnId="{DB25962C-060B-4082-92F8-ADA9ADE81778}">
      <dgm:prSet/>
      <dgm:spPr/>
      <dgm:t>
        <a:bodyPr/>
        <a:lstStyle/>
        <a:p>
          <a:endParaRPr lang="en-US"/>
        </a:p>
      </dgm:t>
    </dgm:pt>
    <dgm:pt modelId="{1E3191BD-1E73-4BB4-9580-0CBD9B1588EE}" type="sibTrans" cxnId="{DB25962C-060B-4082-92F8-ADA9ADE81778}">
      <dgm:prSet/>
      <dgm:spPr/>
      <dgm:t>
        <a:bodyPr/>
        <a:lstStyle/>
        <a:p>
          <a:endParaRPr lang="en-US"/>
        </a:p>
      </dgm:t>
    </dgm:pt>
    <dgm:pt modelId="{5E4A0172-3847-497C-8010-0F462B167BFF}" type="pres">
      <dgm:prSet presAssocID="{57EF9DD9-C73F-4068-8A79-6FE9768BD439}" presName="linear" presStyleCnt="0">
        <dgm:presLayoutVars>
          <dgm:animLvl val="lvl"/>
          <dgm:resizeHandles val="exact"/>
        </dgm:presLayoutVars>
      </dgm:prSet>
      <dgm:spPr/>
    </dgm:pt>
    <dgm:pt modelId="{8077D3D6-1C68-4318-819E-836E9615FA00}" type="pres">
      <dgm:prSet presAssocID="{A4FD3EBB-AC5D-451C-9DA3-3F9370DC0ECC}" presName="parentText" presStyleLbl="node1" presStyleIdx="0" presStyleCnt="4">
        <dgm:presLayoutVars>
          <dgm:chMax val="0"/>
          <dgm:bulletEnabled val="1"/>
        </dgm:presLayoutVars>
      </dgm:prSet>
      <dgm:spPr/>
    </dgm:pt>
    <dgm:pt modelId="{06D03E18-DAED-4947-BE21-7223E18BF0AF}" type="pres">
      <dgm:prSet presAssocID="{FA6888B3-C715-4F2D-9322-95D992C6A872}" presName="spacer" presStyleCnt="0"/>
      <dgm:spPr/>
    </dgm:pt>
    <dgm:pt modelId="{70F235D1-BD81-4E6C-BB91-701436D543C5}" type="pres">
      <dgm:prSet presAssocID="{4FC05593-762D-4DFB-A3FB-4641A222B31A}" presName="parentText" presStyleLbl="node1" presStyleIdx="1" presStyleCnt="4">
        <dgm:presLayoutVars>
          <dgm:chMax val="0"/>
          <dgm:bulletEnabled val="1"/>
        </dgm:presLayoutVars>
      </dgm:prSet>
      <dgm:spPr/>
    </dgm:pt>
    <dgm:pt modelId="{54DCED66-FB23-46E2-B580-30868A21EEB2}" type="pres">
      <dgm:prSet presAssocID="{93C5190B-A498-4C13-8DF1-3855F7F14058}" presName="spacer" presStyleCnt="0"/>
      <dgm:spPr/>
    </dgm:pt>
    <dgm:pt modelId="{80D3EC56-D664-47B1-B231-0B8104A09996}" type="pres">
      <dgm:prSet presAssocID="{C5646AFF-6D44-4193-99F1-46A9A0908424}" presName="parentText" presStyleLbl="node1" presStyleIdx="2" presStyleCnt="4">
        <dgm:presLayoutVars>
          <dgm:chMax val="0"/>
          <dgm:bulletEnabled val="1"/>
        </dgm:presLayoutVars>
      </dgm:prSet>
      <dgm:spPr/>
    </dgm:pt>
    <dgm:pt modelId="{714B21CF-59C5-4D5C-8384-C771A9F7A9D6}" type="pres">
      <dgm:prSet presAssocID="{CEAE1F68-C465-4F5D-B260-413E865CA3C3}" presName="spacer" presStyleCnt="0"/>
      <dgm:spPr/>
    </dgm:pt>
    <dgm:pt modelId="{ECC3F52B-CDB9-4DF8-8258-F5302552A4B9}" type="pres">
      <dgm:prSet presAssocID="{A8A0949E-F9AC-49F8-A4AE-DFA5A256885E}" presName="parentText" presStyleLbl="node1" presStyleIdx="3" presStyleCnt="4">
        <dgm:presLayoutVars>
          <dgm:chMax val="0"/>
          <dgm:bulletEnabled val="1"/>
        </dgm:presLayoutVars>
      </dgm:prSet>
      <dgm:spPr/>
    </dgm:pt>
  </dgm:ptLst>
  <dgm:cxnLst>
    <dgm:cxn modelId="{DB25962C-060B-4082-92F8-ADA9ADE81778}" srcId="{57EF9DD9-C73F-4068-8A79-6FE9768BD439}" destId="{A8A0949E-F9AC-49F8-A4AE-DFA5A256885E}" srcOrd="3" destOrd="0" parTransId="{68BBADA7-E1B0-43C0-AE85-DE8989CF77AB}" sibTransId="{1E3191BD-1E73-4BB4-9580-0CBD9B1588EE}"/>
    <dgm:cxn modelId="{16A56B38-E8E0-4378-A847-7179087EEED8}" type="presOf" srcId="{A4FD3EBB-AC5D-451C-9DA3-3F9370DC0ECC}" destId="{8077D3D6-1C68-4318-819E-836E9615FA00}" srcOrd="0" destOrd="0" presId="urn:microsoft.com/office/officeart/2005/8/layout/vList2"/>
    <dgm:cxn modelId="{4E0F2F75-0515-4F13-9364-94C309B20DA8}" type="presOf" srcId="{A8A0949E-F9AC-49F8-A4AE-DFA5A256885E}" destId="{ECC3F52B-CDB9-4DF8-8258-F5302552A4B9}" srcOrd="0" destOrd="0" presId="urn:microsoft.com/office/officeart/2005/8/layout/vList2"/>
    <dgm:cxn modelId="{0F0DCB58-1530-4AFB-BDD3-154884DA8AEB}" type="presOf" srcId="{4FC05593-762D-4DFB-A3FB-4641A222B31A}" destId="{70F235D1-BD81-4E6C-BB91-701436D543C5}" srcOrd="0" destOrd="0" presId="urn:microsoft.com/office/officeart/2005/8/layout/vList2"/>
    <dgm:cxn modelId="{144DE386-07A0-453C-9241-1187A894FEF0}" srcId="{57EF9DD9-C73F-4068-8A79-6FE9768BD439}" destId="{4FC05593-762D-4DFB-A3FB-4641A222B31A}" srcOrd="1" destOrd="0" parTransId="{736BD1A7-AF7E-44BB-B103-66E2A1658FC8}" sibTransId="{93C5190B-A498-4C13-8DF1-3855F7F14058}"/>
    <dgm:cxn modelId="{BCA96A9B-17A4-4BF1-A44A-9BA57A43073A}" srcId="{57EF9DD9-C73F-4068-8A79-6FE9768BD439}" destId="{A4FD3EBB-AC5D-451C-9DA3-3F9370DC0ECC}" srcOrd="0" destOrd="0" parTransId="{F207B81A-5630-41C1-B489-698A2B37218C}" sibTransId="{FA6888B3-C715-4F2D-9322-95D992C6A872}"/>
    <dgm:cxn modelId="{35273EC1-E60C-4909-BBD6-DA6932FA0BB2}" type="presOf" srcId="{C5646AFF-6D44-4193-99F1-46A9A0908424}" destId="{80D3EC56-D664-47B1-B231-0B8104A09996}" srcOrd="0" destOrd="0" presId="urn:microsoft.com/office/officeart/2005/8/layout/vList2"/>
    <dgm:cxn modelId="{3AB65ED9-1CAD-4223-B0BA-BEE281E58139}" srcId="{57EF9DD9-C73F-4068-8A79-6FE9768BD439}" destId="{C5646AFF-6D44-4193-99F1-46A9A0908424}" srcOrd="2" destOrd="0" parTransId="{55E785CA-FCC6-4AAF-AF13-2540215C21E4}" sibTransId="{CEAE1F68-C465-4F5D-B260-413E865CA3C3}"/>
    <dgm:cxn modelId="{2F9129E9-0FE8-428B-9F31-ED8FBCE01DD1}" type="presOf" srcId="{57EF9DD9-C73F-4068-8A79-6FE9768BD439}" destId="{5E4A0172-3847-497C-8010-0F462B167BFF}" srcOrd="0" destOrd="0" presId="urn:microsoft.com/office/officeart/2005/8/layout/vList2"/>
    <dgm:cxn modelId="{65FA319D-42FD-4290-AA28-289BA85C8281}" type="presParOf" srcId="{5E4A0172-3847-497C-8010-0F462B167BFF}" destId="{8077D3D6-1C68-4318-819E-836E9615FA00}" srcOrd="0" destOrd="0" presId="urn:microsoft.com/office/officeart/2005/8/layout/vList2"/>
    <dgm:cxn modelId="{D47D2B84-9167-4623-82D5-DE9AAB4AEE76}" type="presParOf" srcId="{5E4A0172-3847-497C-8010-0F462B167BFF}" destId="{06D03E18-DAED-4947-BE21-7223E18BF0AF}" srcOrd="1" destOrd="0" presId="urn:microsoft.com/office/officeart/2005/8/layout/vList2"/>
    <dgm:cxn modelId="{7ED770A2-01BA-4D07-99C6-EE84FFA04330}" type="presParOf" srcId="{5E4A0172-3847-497C-8010-0F462B167BFF}" destId="{70F235D1-BD81-4E6C-BB91-701436D543C5}" srcOrd="2" destOrd="0" presId="urn:microsoft.com/office/officeart/2005/8/layout/vList2"/>
    <dgm:cxn modelId="{E461EF6F-2BC8-4AA8-8D43-162150AD9ACE}" type="presParOf" srcId="{5E4A0172-3847-497C-8010-0F462B167BFF}" destId="{54DCED66-FB23-46E2-B580-30868A21EEB2}" srcOrd="3" destOrd="0" presId="urn:microsoft.com/office/officeart/2005/8/layout/vList2"/>
    <dgm:cxn modelId="{2F0856FB-8E0D-4D15-8E61-141AA0FAE7C0}" type="presParOf" srcId="{5E4A0172-3847-497C-8010-0F462B167BFF}" destId="{80D3EC56-D664-47B1-B231-0B8104A09996}" srcOrd="4" destOrd="0" presId="urn:microsoft.com/office/officeart/2005/8/layout/vList2"/>
    <dgm:cxn modelId="{5BAB5F06-ADE0-44B4-B162-6301AE3171D5}" type="presParOf" srcId="{5E4A0172-3847-497C-8010-0F462B167BFF}" destId="{714B21CF-59C5-4D5C-8384-C771A9F7A9D6}" srcOrd="5" destOrd="0" presId="urn:microsoft.com/office/officeart/2005/8/layout/vList2"/>
    <dgm:cxn modelId="{FC223854-6578-4A59-84E6-7455C93DFA43}" type="presParOf" srcId="{5E4A0172-3847-497C-8010-0F462B167BFF}" destId="{ECC3F52B-CDB9-4DF8-8258-F5302552A4B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215660-F726-49ED-85FD-6CD3F77A4F26}"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054B90CA-F154-4192-99C8-52ABB9AF1EC0}">
      <dgm:prSet/>
      <dgm:spPr/>
      <dgm:t>
        <a:bodyPr/>
        <a:lstStyle/>
        <a:p>
          <a:r>
            <a:rPr lang="en-US" dirty="0"/>
            <a:t>Know</a:t>
          </a:r>
        </a:p>
      </dgm:t>
    </dgm:pt>
    <dgm:pt modelId="{39418C99-D306-4BF8-A9D7-78D1ACD6E11F}" type="parTrans" cxnId="{6B6022D8-7FE5-4A9A-8AB8-33B060DF4213}">
      <dgm:prSet/>
      <dgm:spPr/>
      <dgm:t>
        <a:bodyPr/>
        <a:lstStyle/>
        <a:p>
          <a:endParaRPr lang="en-US"/>
        </a:p>
      </dgm:t>
    </dgm:pt>
    <dgm:pt modelId="{CDA22CCC-F685-42E1-ACA2-48A5F28F684F}" type="sibTrans" cxnId="{6B6022D8-7FE5-4A9A-8AB8-33B060DF4213}">
      <dgm:prSet/>
      <dgm:spPr/>
      <dgm:t>
        <a:bodyPr/>
        <a:lstStyle/>
        <a:p>
          <a:endParaRPr lang="en-US"/>
        </a:p>
      </dgm:t>
    </dgm:pt>
    <dgm:pt modelId="{E15CF9D7-86E8-478E-9A43-B57E66772305}">
      <dgm:prSet/>
      <dgm:spPr/>
      <dgm:t>
        <a:bodyPr/>
        <a:lstStyle/>
        <a:p>
          <a:r>
            <a:rPr lang="en-US" dirty="0"/>
            <a:t>Know fundamental concepts and techniques of Convolutional Neural Network (CNN)</a:t>
          </a:r>
        </a:p>
      </dgm:t>
    </dgm:pt>
    <dgm:pt modelId="{7183AA35-7055-40FA-BDE9-0A1C599846F5}" type="parTrans" cxnId="{27D03D30-A5DA-4E9F-9B89-FFEE3AEBCD1D}">
      <dgm:prSet/>
      <dgm:spPr/>
      <dgm:t>
        <a:bodyPr/>
        <a:lstStyle/>
        <a:p>
          <a:endParaRPr lang="en-US"/>
        </a:p>
      </dgm:t>
    </dgm:pt>
    <dgm:pt modelId="{20AD1FCE-308F-4D13-938C-04C2EAF96875}" type="sibTrans" cxnId="{27D03D30-A5DA-4E9F-9B89-FFEE3AEBCD1D}">
      <dgm:prSet/>
      <dgm:spPr/>
      <dgm:t>
        <a:bodyPr/>
        <a:lstStyle/>
        <a:p>
          <a:endParaRPr lang="en-US"/>
        </a:p>
      </dgm:t>
    </dgm:pt>
    <dgm:pt modelId="{83AD7162-E093-45D8-8B2D-D2D6B500BE99}">
      <dgm:prSet/>
      <dgm:spPr/>
      <dgm:t>
        <a:bodyPr/>
        <a:lstStyle/>
        <a:p>
          <a:r>
            <a:rPr lang="en-US" dirty="0"/>
            <a:t>Gain</a:t>
          </a:r>
        </a:p>
      </dgm:t>
    </dgm:pt>
    <dgm:pt modelId="{9DBB1B6D-402B-4316-BDAD-42319CCACC39}" type="parTrans" cxnId="{CCB54919-6955-4C9C-8056-90B156183A9E}">
      <dgm:prSet/>
      <dgm:spPr/>
      <dgm:t>
        <a:bodyPr/>
        <a:lstStyle/>
        <a:p>
          <a:endParaRPr lang="en-US"/>
        </a:p>
      </dgm:t>
    </dgm:pt>
    <dgm:pt modelId="{19F707D1-F442-43EB-B667-8B53DD59E263}" type="sibTrans" cxnId="{CCB54919-6955-4C9C-8056-90B156183A9E}">
      <dgm:prSet/>
      <dgm:spPr/>
      <dgm:t>
        <a:bodyPr/>
        <a:lstStyle/>
        <a:p>
          <a:endParaRPr lang="en-US"/>
        </a:p>
      </dgm:t>
    </dgm:pt>
    <dgm:pt modelId="{6AF9F918-3C33-44B0-9DA5-77F0D29950AB}">
      <dgm:prSet/>
      <dgm:spPr/>
      <dgm:t>
        <a:bodyPr/>
        <a:lstStyle/>
        <a:p>
          <a:r>
            <a:rPr lang="en-US" dirty="0"/>
            <a:t>Gain a broad understanding of image data.</a:t>
          </a:r>
        </a:p>
      </dgm:t>
    </dgm:pt>
    <dgm:pt modelId="{E7C28FF5-E174-48CD-8218-E8C677484391}" type="parTrans" cxnId="{CC467EE9-23F7-4CD8-8438-632546589270}">
      <dgm:prSet/>
      <dgm:spPr/>
      <dgm:t>
        <a:bodyPr/>
        <a:lstStyle/>
        <a:p>
          <a:endParaRPr lang="en-US"/>
        </a:p>
      </dgm:t>
    </dgm:pt>
    <dgm:pt modelId="{8055EE77-0511-4E84-84D7-E30BF44298E8}" type="sibTrans" cxnId="{CC467EE9-23F7-4CD8-8438-632546589270}">
      <dgm:prSet/>
      <dgm:spPr/>
      <dgm:t>
        <a:bodyPr/>
        <a:lstStyle/>
        <a:p>
          <a:endParaRPr lang="en-US"/>
        </a:p>
      </dgm:t>
    </dgm:pt>
    <dgm:pt modelId="{8C37AF38-4FA5-47D7-A9D1-D988672B0B43}">
      <dgm:prSet/>
      <dgm:spPr/>
      <dgm:t>
        <a:bodyPr/>
        <a:lstStyle/>
        <a:p>
          <a:r>
            <a:rPr lang="en-US" dirty="0"/>
            <a:t>Know</a:t>
          </a:r>
        </a:p>
      </dgm:t>
    </dgm:pt>
    <dgm:pt modelId="{83B8FC4B-A02C-44F2-A946-AA4419C74170}" type="parTrans" cxnId="{BF4F95E3-B9A3-4B77-9E9B-A403D2198747}">
      <dgm:prSet/>
      <dgm:spPr/>
      <dgm:t>
        <a:bodyPr/>
        <a:lstStyle/>
        <a:p>
          <a:endParaRPr lang="en-US"/>
        </a:p>
      </dgm:t>
    </dgm:pt>
    <dgm:pt modelId="{E004F88F-9D89-4B98-A0AA-DFEBE2692E44}" type="sibTrans" cxnId="{BF4F95E3-B9A3-4B77-9E9B-A403D2198747}">
      <dgm:prSet/>
      <dgm:spPr/>
      <dgm:t>
        <a:bodyPr/>
        <a:lstStyle/>
        <a:p>
          <a:endParaRPr lang="en-US"/>
        </a:p>
      </dgm:t>
    </dgm:pt>
    <dgm:pt modelId="{702D821F-0F0A-45D8-BA91-90E933FEA05F}">
      <dgm:prSet/>
      <dgm:spPr/>
      <dgm:t>
        <a:bodyPr/>
        <a:lstStyle/>
        <a:p>
          <a:r>
            <a:rPr lang="en-US" dirty="0"/>
            <a:t>Know how to pre-process/clean the data using different data pre-processing techniques.</a:t>
          </a:r>
        </a:p>
      </dgm:t>
    </dgm:pt>
    <dgm:pt modelId="{9AB174DC-D38D-448B-B3B2-132A9895F06C}" type="parTrans" cxnId="{5D653DAF-308F-4CFA-AFF0-2FFA80D4E57E}">
      <dgm:prSet/>
      <dgm:spPr/>
      <dgm:t>
        <a:bodyPr/>
        <a:lstStyle/>
        <a:p>
          <a:endParaRPr lang="en-US"/>
        </a:p>
      </dgm:t>
    </dgm:pt>
    <dgm:pt modelId="{C6AAC4D3-6705-40DF-B8E3-D2AB42641E0A}" type="sibTrans" cxnId="{5D653DAF-308F-4CFA-AFF0-2FFA80D4E57E}">
      <dgm:prSet/>
      <dgm:spPr/>
      <dgm:t>
        <a:bodyPr/>
        <a:lstStyle/>
        <a:p>
          <a:endParaRPr lang="en-US"/>
        </a:p>
      </dgm:t>
    </dgm:pt>
    <dgm:pt modelId="{7D6D8A98-EE54-48D6-894C-E383BF04FC53}">
      <dgm:prSet/>
      <dgm:spPr/>
      <dgm:t>
        <a:bodyPr/>
        <a:lstStyle/>
        <a:p>
          <a:r>
            <a:rPr lang="en-US" dirty="0"/>
            <a:t>Know</a:t>
          </a:r>
        </a:p>
      </dgm:t>
    </dgm:pt>
    <dgm:pt modelId="{EC71A0E7-566C-4ABB-9DA7-6DFF024663DD}" type="parTrans" cxnId="{0827D661-27DE-427A-A89D-DCC088680F26}">
      <dgm:prSet/>
      <dgm:spPr/>
      <dgm:t>
        <a:bodyPr/>
        <a:lstStyle/>
        <a:p>
          <a:endParaRPr lang="en-US"/>
        </a:p>
      </dgm:t>
    </dgm:pt>
    <dgm:pt modelId="{27F789DD-C2DF-43FB-B254-ACAA8027B6CC}" type="sibTrans" cxnId="{0827D661-27DE-427A-A89D-DCC088680F26}">
      <dgm:prSet/>
      <dgm:spPr/>
      <dgm:t>
        <a:bodyPr/>
        <a:lstStyle/>
        <a:p>
          <a:endParaRPr lang="en-US"/>
        </a:p>
      </dgm:t>
    </dgm:pt>
    <dgm:pt modelId="{35FD942C-A312-4064-8709-0FD96685D420}">
      <dgm:prSet/>
      <dgm:spPr/>
      <dgm:t>
        <a:bodyPr/>
        <a:lstStyle/>
        <a:p>
          <a:r>
            <a:rPr lang="en-US" dirty="0"/>
            <a:t>Know how to build a web application using Flask framework.</a:t>
          </a:r>
        </a:p>
      </dgm:t>
    </dgm:pt>
    <dgm:pt modelId="{7F121E20-3130-4458-80EC-231A3D97E46E}" type="parTrans" cxnId="{1B5884D7-1A33-4E83-9E9E-51E939223C40}">
      <dgm:prSet/>
      <dgm:spPr/>
      <dgm:t>
        <a:bodyPr/>
        <a:lstStyle/>
        <a:p>
          <a:endParaRPr lang="en-US"/>
        </a:p>
      </dgm:t>
    </dgm:pt>
    <dgm:pt modelId="{2DE92DFA-3501-4506-A787-F5BB20F56A90}" type="sibTrans" cxnId="{1B5884D7-1A33-4E83-9E9E-51E939223C40}">
      <dgm:prSet/>
      <dgm:spPr/>
      <dgm:t>
        <a:bodyPr/>
        <a:lstStyle/>
        <a:p>
          <a:endParaRPr lang="en-US"/>
        </a:p>
      </dgm:t>
    </dgm:pt>
    <dgm:pt modelId="{D59E66E1-B1CC-481A-8B59-58705D99B47A}" type="pres">
      <dgm:prSet presAssocID="{72215660-F726-49ED-85FD-6CD3F77A4F26}" presName="Name0" presStyleCnt="0">
        <dgm:presLayoutVars>
          <dgm:dir/>
          <dgm:animLvl val="lvl"/>
          <dgm:resizeHandles val="exact"/>
        </dgm:presLayoutVars>
      </dgm:prSet>
      <dgm:spPr/>
    </dgm:pt>
    <dgm:pt modelId="{F5FC1352-65ED-4FB4-AC67-39E5DA3D088A}" type="pres">
      <dgm:prSet presAssocID="{7D6D8A98-EE54-48D6-894C-E383BF04FC53}" presName="boxAndChildren" presStyleCnt="0"/>
      <dgm:spPr/>
    </dgm:pt>
    <dgm:pt modelId="{2CC5D284-61F0-4BCF-9C1C-BAD154CD1E12}" type="pres">
      <dgm:prSet presAssocID="{7D6D8A98-EE54-48D6-894C-E383BF04FC53}" presName="parentTextBox" presStyleLbl="alignNode1" presStyleIdx="0" presStyleCnt="4"/>
      <dgm:spPr/>
    </dgm:pt>
    <dgm:pt modelId="{FBF7E449-09C0-41B0-B5FE-11EBC3F6B4DA}" type="pres">
      <dgm:prSet presAssocID="{7D6D8A98-EE54-48D6-894C-E383BF04FC53}" presName="descendantBox" presStyleLbl="bgAccFollowNode1" presStyleIdx="0" presStyleCnt="4"/>
      <dgm:spPr/>
    </dgm:pt>
    <dgm:pt modelId="{0EE0184F-D291-4623-9EB3-2F17EEDE9541}" type="pres">
      <dgm:prSet presAssocID="{E004F88F-9D89-4B98-A0AA-DFEBE2692E44}" presName="sp" presStyleCnt="0"/>
      <dgm:spPr/>
    </dgm:pt>
    <dgm:pt modelId="{F511A44C-1836-49D7-B5D3-2EAC2D2C52BD}" type="pres">
      <dgm:prSet presAssocID="{8C37AF38-4FA5-47D7-A9D1-D988672B0B43}" presName="arrowAndChildren" presStyleCnt="0"/>
      <dgm:spPr/>
    </dgm:pt>
    <dgm:pt modelId="{C208AD21-3C5D-42C3-BAA3-D7DA37750A2D}" type="pres">
      <dgm:prSet presAssocID="{8C37AF38-4FA5-47D7-A9D1-D988672B0B43}" presName="parentTextArrow" presStyleLbl="node1" presStyleIdx="0" presStyleCnt="0"/>
      <dgm:spPr/>
    </dgm:pt>
    <dgm:pt modelId="{5B0A35E3-51FB-41F6-BBE7-70BF33888A82}" type="pres">
      <dgm:prSet presAssocID="{8C37AF38-4FA5-47D7-A9D1-D988672B0B43}" presName="arrow" presStyleLbl="alignNode1" presStyleIdx="1" presStyleCnt="4"/>
      <dgm:spPr/>
    </dgm:pt>
    <dgm:pt modelId="{4DA97921-D100-465B-90CB-69440D8FB03C}" type="pres">
      <dgm:prSet presAssocID="{8C37AF38-4FA5-47D7-A9D1-D988672B0B43}" presName="descendantArrow" presStyleLbl="bgAccFollowNode1" presStyleIdx="1" presStyleCnt="4"/>
      <dgm:spPr/>
    </dgm:pt>
    <dgm:pt modelId="{6403B1F4-182B-4B10-AC77-79F1CF939011}" type="pres">
      <dgm:prSet presAssocID="{19F707D1-F442-43EB-B667-8B53DD59E263}" presName="sp" presStyleCnt="0"/>
      <dgm:spPr/>
    </dgm:pt>
    <dgm:pt modelId="{414FBEB2-C30E-42F5-8392-39D3DA71E4D4}" type="pres">
      <dgm:prSet presAssocID="{83AD7162-E093-45D8-8B2D-D2D6B500BE99}" presName="arrowAndChildren" presStyleCnt="0"/>
      <dgm:spPr/>
    </dgm:pt>
    <dgm:pt modelId="{44FED266-D068-4CF9-A2F1-FC507D4E1D3F}" type="pres">
      <dgm:prSet presAssocID="{83AD7162-E093-45D8-8B2D-D2D6B500BE99}" presName="parentTextArrow" presStyleLbl="node1" presStyleIdx="0" presStyleCnt="0"/>
      <dgm:spPr/>
    </dgm:pt>
    <dgm:pt modelId="{C640D88D-2376-4C0A-B250-866DF1906799}" type="pres">
      <dgm:prSet presAssocID="{83AD7162-E093-45D8-8B2D-D2D6B500BE99}" presName="arrow" presStyleLbl="alignNode1" presStyleIdx="2" presStyleCnt="4"/>
      <dgm:spPr/>
    </dgm:pt>
    <dgm:pt modelId="{C2A75C85-265B-41AA-A177-F3B9CE3482C7}" type="pres">
      <dgm:prSet presAssocID="{83AD7162-E093-45D8-8B2D-D2D6B500BE99}" presName="descendantArrow" presStyleLbl="bgAccFollowNode1" presStyleIdx="2" presStyleCnt="4"/>
      <dgm:spPr/>
    </dgm:pt>
    <dgm:pt modelId="{2654FBFA-AAD4-4513-8B7F-3653F70712BC}" type="pres">
      <dgm:prSet presAssocID="{CDA22CCC-F685-42E1-ACA2-48A5F28F684F}" presName="sp" presStyleCnt="0"/>
      <dgm:spPr/>
    </dgm:pt>
    <dgm:pt modelId="{EF15A2CB-BD15-404D-8F09-3FAFF2FDEC3F}" type="pres">
      <dgm:prSet presAssocID="{054B90CA-F154-4192-99C8-52ABB9AF1EC0}" presName="arrowAndChildren" presStyleCnt="0"/>
      <dgm:spPr/>
    </dgm:pt>
    <dgm:pt modelId="{4007DFB0-9ED3-4F73-9CB2-D6DCA00D56A4}" type="pres">
      <dgm:prSet presAssocID="{054B90CA-F154-4192-99C8-52ABB9AF1EC0}" presName="parentTextArrow" presStyleLbl="node1" presStyleIdx="0" presStyleCnt="0"/>
      <dgm:spPr/>
    </dgm:pt>
    <dgm:pt modelId="{B99F001A-5ACD-4482-8283-95B5DB6002C8}" type="pres">
      <dgm:prSet presAssocID="{054B90CA-F154-4192-99C8-52ABB9AF1EC0}" presName="arrow" presStyleLbl="alignNode1" presStyleIdx="3" presStyleCnt="4"/>
      <dgm:spPr/>
    </dgm:pt>
    <dgm:pt modelId="{CF5A0A39-2FFB-471C-814B-3B80C0F4B5E5}" type="pres">
      <dgm:prSet presAssocID="{054B90CA-F154-4192-99C8-52ABB9AF1EC0}" presName="descendantArrow" presStyleLbl="bgAccFollowNode1" presStyleIdx="3" presStyleCnt="4"/>
      <dgm:spPr/>
    </dgm:pt>
  </dgm:ptLst>
  <dgm:cxnLst>
    <dgm:cxn modelId="{CCB54919-6955-4C9C-8056-90B156183A9E}" srcId="{72215660-F726-49ED-85FD-6CD3F77A4F26}" destId="{83AD7162-E093-45D8-8B2D-D2D6B500BE99}" srcOrd="1" destOrd="0" parTransId="{9DBB1B6D-402B-4316-BDAD-42319CCACC39}" sibTransId="{19F707D1-F442-43EB-B667-8B53DD59E263}"/>
    <dgm:cxn modelId="{27D03D30-A5DA-4E9F-9B89-FFEE3AEBCD1D}" srcId="{054B90CA-F154-4192-99C8-52ABB9AF1EC0}" destId="{E15CF9D7-86E8-478E-9A43-B57E66772305}" srcOrd="0" destOrd="0" parTransId="{7183AA35-7055-40FA-BDE9-0A1C599846F5}" sibTransId="{20AD1FCE-308F-4D13-938C-04C2EAF96875}"/>
    <dgm:cxn modelId="{0827D661-27DE-427A-A89D-DCC088680F26}" srcId="{72215660-F726-49ED-85FD-6CD3F77A4F26}" destId="{7D6D8A98-EE54-48D6-894C-E383BF04FC53}" srcOrd="3" destOrd="0" parTransId="{EC71A0E7-566C-4ABB-9DA7-6DFF024663DD}" sibTransId="{27F789DD-C2DF-43FB-B254-ACAA8027B6CC}"/>
    <dgm:cxn modelId="{18BD6883-F086-4E81-AEB9-2F306453DBED}" type="presOf" srcId="{83AD7162-E093-45D8-8B2D-D2D6B500BE99}" destId="{44FED266-D068-4CF9-A2F1-FC507D4E1D3F}" srcOrd="0" destOrd="0" presId="urn:microsoft.com/office/officeart/2016/7/layout/VerticalDownArrowProcess"/>
    <dgm:cxn modelId="{8EA4BE8E-654B-4173-A3D5-BF97CB9DD14C}" type="presOf" srcId="{8C37AF38-4FA5-47D7-A9D1-D988672B0B43}" destId="{C208AD21-3C5D-42C3-BAA3-D7DA37750A2D}" srcOrd="0" destOrd="0" presId="urn:microsoft.com/office/officeart/2016/7/layout/VerticalDownArrowProcess"/>
    <dgm:cxn modelId="{F1A3B4A1-4E3E-4269-AB3F-6F54E8771EA4}" type="presOf" srcId="{702D821F-0F0A-45D8-BA91-90E933FEA05F}" destId="{4DA97921-D100-465B-90CB-69440D8FB03C}" srcOrd="0" destOrd="0" presId="urn:microsoft.com/office/officeart/2016/7/layout/VerticalDownArrowProcess"/>
    <dgm:cxn modelId="{642DC6A1-5773-4694-AEAB-F9C58A7A7D30}" type="presOf" srcId="{054B90CA-F154-4192-99C8-52ABB9AF1EC0}" destId="{4007DFB0-9ED3-4F73-9CB2-D6DCA00D56A4}" srcOrd="0" destOrd="0" presId="urn:microsoft.com/office/officeart/2016/7/layout/VerticalDownArrowProcess"/>
    <dgm:cxn modelId="{F72C4AA4-F9D7-4FAC-839D-10ACA3B8294A}" type="presOf" srcId="{054B90CA-F154-4192-99C8-52ABB9AF1EC0}" destId="{B99F001A-5ACD-4482-8283-95B5DB6002C8}" srcOrd="1" destOrd="0" presId="urn:microsoft.com/office/officeart/2016/7/layout/VerticalDownArrowProcess"/>
    <dgm:cxn modelId="{9669BAA6-D624-4DF6-AF2F-8D37FD5C9BD1}" type="presOf" srcId="{E15CF9D7-86E8-478E-9A43-B57E66772305}" destId="{CF5A0A39-2FFB-471C-814B-3B80C0F4B5E5}" srcOrd="0" destOrd="0" presId="urn:microsoft.com/office/officeart/2016/7/layout/VerticalDownArrowProcess"/>
    <dgm:cxn modelId="{5D653DAF-308F-4CFA-AFF0-2FFA80D4E57E}" srcId="{8C37AF38-4FA5-47D7-A9D1-D988672B0B43}" destId="{702D821F-0F0A-45D8-BA91-90E933FEA05F}" srcOrd="0" destOrd="0" parTransId="{9AB174DC-D38D-448B-B3B2-132A9895F06C}" sibTransId="{C6AAC4D3-6705-40DF-B8E3-D2AB42641E0A}"/>
    <dgm:cxn modelId="{23C2F8BD-7D70-4373-8452-6322A37F0999}" type="presOf" srcId="{72215660-F726-49ED-85FD-6CD3F77A4F26}" destId="{D59E66E1-B1CC-481A-8B59-58705D99B47A}" srcOrd="0" destOrd="0" presId="urn:microsoft.com/office/officeart/2016/7/layout/VerticalDownArrowProcess"/>
    <dgm:cxn modelId="{07EA32BF-89CF-4E2F-8B0D-BD0B62526F51}" type="presOf" srcId="{7D6D8A98-EE54-48D6-894C-E383BF04FC53}" destId="{2CC5D284-61F0-4BCF-9C1C-BAD154CD1E12}" srcOrd="0" destOrd="0" presId="urn:microsoft.com/office/officeart/2016/7/layout/VerticalDownArrowProcess"/>
    <dgm:cxn modelId="{A13B61C9-4F55-4773-8B39-84A5503CEF95}" type="presOf" srcId="{35FD942C-A312-4064-8709-0FD96685D420}" destId="{FBF7E449-09C0-41B0-B5FE-11EBC3F6B4DA}" srcOrd="0" destOrd="0" presId="urn:microsoft.com/office/officeart/2016/7/layout/VerticalDownArrowProcess"/>
    <dgm:cxn modelId="{F49154C9-E461-4708-AC25-9A0D61FE6C84}" type="presOf" srcId="{83AD7162-E093-45D8-8B2D-D2D6B500BE99}" destId="{C640D88D-2376-4C0A-B250-866DF1906799}" srcOrd="1" destOrd="0" presId="urn:microsoft.com/office/officeart/2016/7/layout/VerticalDownArrowProcess"/>
    <dgm:cxn modelId="{498182CF-EF80-4983-B9B5-6EA40A63F2E8}" type="presOf" srcId="{6AF9F918-3C33-44B0-9DA5-77F0D29950AB}" destId="{C2A75C85-265B-41AA-A177-F3B9CE3482C7}" srcOrd="0" destOrd="0" presId="urn:microsoft.com/office/officeart/2016/7/layout/VerticalDownArrowProcess"/>
    <dgm:cxn modelId="{5FA00AD0-FFAA-487D-83EF-184B41C844CF}" type="presOf" srcId="{8C37AF38-4FA5-47D7-A9D1-D988672B0B43}" destId="{5B0A35E3-51FB-41F6-BBE7-70BF33888A82}" srcOrd="1" destOrd="0" presId="urn:microsoft.com/office/officeart/2016/7/layout/VerticalDownArrowProcess"/>
    <dgm:cxn modelId="{1B5884D7-1A33-4E83-9E9E-51E939223C40}" srcId="{7D6D8A98-EE54-48D6-894C-E383BF04FC53}" destId="{35FD942C-A312-4064-8709-0FD96685D420}" srcOrd="0" destOrd="0" parTransId="{7F121E20-3130-4458-80EC-231A3D97E46E}" sibTransId="{2DE92DFA-3501-4506-A787-F5BB20F56A90}"/>
    <dgm:cxn modelId="{6B6022D8-7FE5-4A9A-8AB8-33B060DF4213}" srcId="{72215660-F726-49ED-85FD-6CD3F77A4F26}" destId="{054B90CA-F154-4192-99C8-52ABB9AF1EC0}" srcOrd="0" destOrd="0" parTransId="{39418C99-D306-4BF8-A9D7-78D1ACD6E11F}" sibTransId="{CDA22CCC-F685-42E1-ACA2-48A5F28F684F}"/>
    <dgm:cxn modelId="{BF4F95E3-B9A3-4B77-9E9B-A403D2198747}" srcId="{72215660-F726-49ED-85FD-6CD3F77A4F26}" destId="{8C37AF38-4FA5-47D7-A9D1-D988672B0B43}" srcOrd="2" destOrd="0" parTransId="{83B8FC4B-A02C-44F2-A946-AA4419C74170}" sibTransId="{E004F88F-9D89-4B98-A0AA-DFEBE2692E44}"/>
    <dgm:cxn modelId="{CC467EE9-23F7-4CD8-8438-632546589270}" srcId="{83AD7162-E093-45D8-8B2D-D2D6B500BE99}" destId="{6AF9F918-3C33-44B0-9DA5-77F0D29950AB}" srcOrd="0" destOrd="0" parTransId="{E7C28FF5-E174-48CD-8218-E8C677484391}" sibTransId="{8055EE77-0511-4E84-84D7-E30BF44298E8}"/>
    <dgm:cxn modelId="{8B095CC8-E7BA-4AFD-9120-178ED75D2FE2}" type="presParOf" srcId="{D59E66E1-B1CC-481A-8B59-58705D99B47A}" destId="{F5FC1352-65ED-4FB4-AC67-39E5DA3D088A}" srcOrd="0" destOrd="0" presId="urn:microsoft.com/office/officeart/2016/7/layout/VerticalDownArrowProcess"/>
    <dgm:cxn modelId="{18027B3F-E62C-4B2D-994C-8FF1838202E1}" type="presParOf" srcId="{F5FC1352-65ED-4FB4-AC67-39E5DA3D088A}" destId="{2CC5D284-61F0-4BCF-9C1C-BAD154CD1E12}" srcOrd="0" destOrd="0" presId="urn:microsoft.com/office/officeart/2016/7/layout/VerticalDownArrowProcess"/>
    <dgm:cxn modelId="{4CBAAC86-C910-444C-8528-58F4B808030A}" type="presParOf" srcId="{F5FC1352-65ED-4FB4-AC67-39E5DA3D088A}" destId="{FBF7E449-09C0-41B0-B5FE-11EBC3F6B4DA}" srcOrd="1" destOrd="0" presId="urn:microsoft.com/office/officeart/2016/7/layout/VerticalDownArrowProcess"/>
    <dgm:cxn modelId="{DF2536C9-A7BD-49BA-B2E7-EB93DD17C418}" type="presParOf" srcId="{D59E66E1-B1CC-481A-8B59-58705D99B47A}" destId="{0EE0184F-D291-4623-9EB3-2F17EEDE9541}" srcOrd="1" destOrd="0" presId="urn:microsoft.com/office/officeart/2016/7/layout/VerticalDownArrowProcess"/>
    <dgm:cxn modelId="{4CAD920A-3EFA-4086-8434-DA6686A3FDD0}" type="presParOf" srcId="{D59E66E1-B1CC-481A-8B59-58705D99B47A}" destId="{F511A44C-1836-49D7-B5D3-2EAC2D2C52BD}" srcOrd="2" destOrd="0" presId="urn:microsoft.com/office/officeart/2016/7/layout/VerticalDownArrowProcess"/>
    <dgm:cxn modelId="{B013E2C2-41CD-433C-ABBA-68A4E5842B12}" type="presParOf" srcId="{F511A44C-1836-49D7-B5D3-2EAC2D2C52BD}" destId="{C208AD21-3C5D-42C3-BAA3-D7DA37750A2D}" srcOrd="0" destOrd="0" presId="urn:microsoft.com/office/officeart/2016/7/layout/VerticalDownArrowProcess"/>
    <dgm:cxn modelId="{684DB1FF-F327-4A36-ACE9-6324C3FB94C3}" type="presParOf" srcId="{F511A44C-1836-49D7-B5D3-2EAC2D2C52BD}" destId="{5B0A35E3-51FB-41F6-BBE7-70BF33888A82}" srcOrd="1" destOrd="0" presId="urn:microsoft.com/office/officeart/2016/7/layout/VerticalDownArrowProcess"/>
    <dgm:cxn modelId="{A01E66E5-04C6-472D-8C89-5FCAE471D936}" type="presParOf" srcId="{F511A44C-1836-49D7-B5D3-2EAC2D2C52BD}" destId="{4DA97921-D100-465B-90CB-69440D8FB03C}" srcOrd="2" destOrd="0" presId="urn:microsoft.com/office/officeart/2016/7/layout/VerticalDownArrowProcess"/>
    <dgm:cxn modelId="{47C41C22-112B-4A51-A9B1-2CF21DE01D97}" type="presParOf" srcId="{D59E66E1-B1CC-481A-8B59-58705D99B47A}" destId="{6403B1F4-182B-4B10-AC77-79F1CF939011}" srcOrd="3" destOrd="0" presId="urn:microsoft.com/office/officeart/2016/7/layout/VerticalDownArrowProcess"/>
    <dgm:cxn modelId="{AF9FEBA5-C836-4285-A7B8-9D7EF4723931}" type="presParOf" srcId="{D59E66E1-B1CC-481A-8B59-58705D99B47A}" destId="{414FBEB2-C30E-42F5-8392-39D3DA71E4D4}" srcOrd="4" destOrd="0" presId="urn:microsoft.com/office/officeart/2016/7/layout/VerticalDownArrowProcess"/>
    <dgm:cxn modelId="{CFAC4F48-F389-4446-91DE-F4FE8C027ACD}" type="presParOf" srcId="{414FBEB2-C30E-42F5-8392-39D3DA71E4D4}" destId="{44FED266-D068-4CF9-A2F1-FC507D4E1D3F}" srcOrd="0" destOrd="0" presId="urn:microsoft.com/office/officeart/2016/7/layout/VerticalDownArrowProcess"/>
    <dgm:cxn modelId="{C248697C-D850-4780-B66F-AD9DC7B090F7}" type="presParOf" srcId="{414FBEB2-C30E-42F5-8392-39D3DA71E4D4}" destId="{C640D88D-2376-4C0A-B250-866DF1906799}" srcOrd="1" destOrd="0" presId="urn:microsoft.com/office/officeart/2016/7/layout/VerticalDownArrowProcess"/>
    <dgm:cxn modelId="{CB56C9BB-205D-4186-B257-D6D04D2FF173}" type="presParOf" srcId="{414FBEB2-C30E-42F5-8392-39D3DA71E4D4}" destId="{C2A75C85-265B-41AA-A177-F3B9CE3482C7}" srcOrd="2" destOrd="0" presId="urn:microsoft.com/office/officeart/2016/7/layout/VerticalDownArrowProcess"/>
    <dgm:cxn modelId="{F35B8E26-EC2A-43CD-A188-375B745FF49C}" type="presParOf" srcId="{D59E66E1-B1CC-481A-8B59-58705D99B47A}" destId="{2654FBFA-AAD4-4513-8B7F-3653F70712BC}" srcOrd="5" destOrd="0" presId="urn:microsoft.com/office/officeart/2016/7/layout/VerticalDownArrowProcess"/>
    <dgm:cxn modelId="{5B7BC127-E1E5-4730-A0E4-A195205EF893}" type="presParOf" srcId="{D59E66E1-B1CC-481A-8B59-58705D99B47A}" destId="{EF15A2CB-BD15-404D-8F09-3FAFF2FDEC3F}" srcOrd="6" destOrd="0" presId="urn:microsoft.com/office/officeart/2016/7/layout/VerticalDownArrowProcess"/>
    <dgm:cxn modelId="{EDF993DF-B6EB-4650-BE3E-BD9382796C55}" type="presParOf" srcId="{EF15A2CB-BD15-404D-8F09-3FAFF2FDEC3F}" destId="{4007DFB0-9ED3-4F73-9CB2-D6DCA00D56A4}" srcOrd="0" destOrd="0" presId="urn:microsoft.com/office/officeart/2016/7/layout/VerticalDownArrowProcess"/>
    <dgm:cxn modelId="{E03A4748-72AD-4EE4-8E5C-7EB6E6D1B697}" type="presParOf" srcId="{EF15A2CB-BD15-404D-8F09-3FAFF2FDEC3F}" destId="{B99F001A-5ACD-4482-8283-95B5DB6002C8}" srcOrd="1" destOrd="0" presId="urn:microsoft.com/office/officeart/2016/7/layout/VerticalDownArrowProcess"/>
    <dgm:cxn modelId="{48201BE7-1145-4C64-9EBE-24CE91D0D08B}" type="presParOf" srcId="{EF15A2CB-BD15-404D-8F09-3FAFF2FDEC3F}" destId="{CF5A0A39-2FFB-471C-814B-3B80C0F4B5E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3E4EFE-113E-47DF-99C7-25E8EBCBF25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45A7DCB-4DF6-431B-BD91-9B22C6F922C4}">
      <dgm:prSet/>
      <dgm:spPr/>
      <dgm:t>
        <a:bodyPr/>
        <a:lstStyle/>
        <a:p>
          <a:pPr>
            <a:lnSpc>
              <a:spcPct val="100000"/>
            </a:lnSpc>
          </a:pPr>
          <a:r>
            <a:rPr lang="en-IN" dirty="0"/>
            <a:t>Image data augmentation is a technique that can be used t artificially expand the size of a training dataset by creating modified versions of images in the dataset.</a:t>
          </a:r>
          <a:endParaRPr lang="en-US" dirty="0"/>
        </a:p>
      </dgm:t>
    </dgm:pt>
    <dgm:pt modelId="{2696DB82-D2C0-44B7-BC68-C17EF45CE171}" type="parTrans" cxnId="{888AC7F0-F626-4A60-8082-38173E3CB9DF}">
      <dgm:prSet/>
      <dgm:spPr/>
      <dgm:t>
        <a:bodyPr/>
        <a:lstStyle/>
        <a:p>
          <a:endParaRPr lang="en-US"/>
        </a:p>
      </dgm:t>
    </dgm:pt>
    <dgm:pt modelId="{7CF01ADD-A1B3-4494-9BED-0AAE5936BD39}" type="sibTrans" cxnId="{888AC7F0-F626-4A60-8082-38173E3CB9DF}">
      <dgm:prSet/>
      <dgm:spPr/>
      <dgm:t>
        <a:bodyPr/>
        <a:lstStyle/>
        <a:p>
          <a:endParaRPr lang="en-US"/>
        </a:p>
      </dgm:t>
    </dgm:pt>
    <dgm:pt modelId="{5B81F860-6AE1-4CD6-A4A3-D6FE02E815FD}">
      <dgm:prSet/>
      <dgm:spPr/>
      <dgm:t>
        <a:bodyPr/>
        <a:lstStyle/>
        <a:p>
          <a:pPr>
            <a:lnSpc>
              <a:spcPct val="100000"/>
            </a:lnSpc>
          </a:pPr>
          <a:r>
            <a:rPr lang="en-IN" dirty="0"/>
            <a:t>The keras deep learning neural network library provides the capability to fit models using image data augmentation via the ImageDataGenerator class</a:t>
          </a:r>
          <a:endParaRPr lang="en-US" dirty="0"/>
        </a:p>
      </dgm:t>
    </dgm:pt>
    <dgm:pt modelId="{15314691-51EB-4F0E-B290-D5F38A45F02C}" type="parTrans" cxnId="{C01F26B8-5570-4CE4-8495-623D9A2C5548}">
      <dgm:prSet/>
      <dgm:spPr/>
      <dgm:t>
        <a:bodyPr/>
        <a:lstStyle/>
        <a:p>
          <a:endParaRPr lang="en-US"/>
        </a:p>
      </dgm:t>
    </dgm:pt>
    <dgm:pt modelId="{FE5D05C3-5534-4B9A-AEFE-6AC8F26BA5E4}" type="sibTrans" cxnId="{C01F26B8-5570-4CE4-8495-623D9A2C5548}">
      <dgm:prSet/>
      <dgm:spPr/>
      <dgm:t>
        <a:bodyPr/>
        <a:lstStyle/>
        <a:p>
          <a:endParaRPr lang="en-US"/>
        </a:p>
      </dgm:t>
    </dgm:pt>
    <dgm:pt modelId="{6E541E6F-326B-4B2F-A2A2-448599844C89}" type="pres">
      <dgm:prSet presAssocID="{BC3E4EFE-113E-47DF-99C7-25E8EBCBF25D}" presName="root" presStyleCnt="0">
        <dgm:presLayoutVars>
          <dgm:dir/>
          <dgm:resizeHandles val="exact"/>
        </dgm:presLayoutVars>
      </dgm:prSet>
      <dgm:spPr/>
    </dgm:pt>
    <dgm:pt modelId="{D971793B-C1D7-4C63-85C6-B39906352BF8}" type="pres">
      <dgm:prSet presAssocID="{C45A7DCB-4DF6-431B-BD91-9B22C6F922C4}" presName="compNode" presStyleCnt="0"/>
      <dgm:spPr/>
    </dgm:pt>
    <dgm:pt modelId="{D62D0205-22E2-4496-801B-9E4B0D586C97}" type="pres">
      <dgm:prSet presAssocID="{C45A7DCB-4DF6-431B-BD91-9B22C6F922C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0DFA177-6BC0-404F-904A-7E8ACB43DF3C}" type="pres">
      <dgm:prSet presAssocID="{C45A7DCB-4DF6-431B-BD91-9B22C6F922C4}" presName="spaceRect" presStyleCnt="0"/>
      <dgm:spPr/>
    </dgm:pt>
    <dgm:pt modelId="{710C21E6-FC97-4B2A-A821-1B8237B97510}" type="pres">
      <dgm:prSet presAssocID="{C45A7DCB-4DF6-431B-BD91-9B22C6F922C4}" presName="textRect" presStyleLbl="revTx" presStyleIdx="0" presStyleCnt="2">
        <dgm:presLayoutVars>
          <dgm:chMax val="1"/>
          <dgm:chPref val="1"/>
        </dgm:presLayoutVars>
      </dgm:prSet>
      <dgm:spPr/>
    </dgm:pt>
    <dgm:pt modelId="{C31E33DD-2C69-432C-B7F7-2837F978747B}" type="pres">
      <dgm:prSet presAssocID="{7CF01ADD-A1B3-4494-9BED-0AAE5936BD39}" presName="sibTrans" presStyleCnt="0"/>
      <dgm:spPr/>
    </dgm:pt>
    <dgm:pt modelId="{328C5F03-0AA0-4D55-BAAA-46E01D1555B2}" type="pres">
      <dgm:prSet presAssocID="{5B81F860-6AE1-4CD6-A4A3-D6FE02E815FD}" presName="compNode" presStyleCnt="0"/>
      <dgm:spPr/>
    </dgm:pt>
    <dgm:pt modelId="{4CD16660-3430-4533-BE88-97EFC4685E9A}" type="pres">
      <dgm:prSet presAssocID="{5B81F860-6AE1-4CD6-A4A3-D6FE02E815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F1DD350-7FA7-46CD-9263-B7596B637D52}" type="pres">
      <dgm:prSet presAssocID="{5B81F860-6AE1-4CD6-A4A3-D6FE02E815FD}" presName="spaceRect" presStyleCnt="0"/>
      <dgm:spPr/>
    </dgm:pt>
    <dgm:pt modelId="{A99D96F5-353D-4D1E-9A3E-647E8994C870}" type="pres">
      <dgm:prSet presAssocID="{5B81F860-6AE1-4CD6-A4A3-D6FE02E815FD}" presName="textRect" presStyleLbl="revTx" presStyleIdx="1" presStyleCnt="2">
        <dgm:presLayoutVars>
          <dgm:chMax val="1"/>
          <dgm:chPref val="1"/>
        </dgm:presLayoutVars>
      </dgm:prSet>
      <dgm:spPr/>
    </dgm:pt>
  </dgm:ptLst>
  <dgm:cxnLst>
    <dgm:cxn modelId="{C06B4B4F-14F1-4581-A971-1F3525CED2F0}" type="presOf" srcId="{BC3E4EFE-113E-47DF-99C7-25E8EBCBF25D}" destId="{6E541E6F-326B-4B2F-A2A2-448599844C89}" srcOrd="0" destOrd="0" presId="urn:microsoft.com/office/officeart/2018/2/layout/IconLabelList"/>
    <dgm:cxn modelId="{412A879B-8D13-4447-8227-8E38EF16ACFF}" type="presOf" srcId="{C45A7DCB-4DF6-431B-BD91-9B22C6F922C4}" destId="{710C21E6-FC97-4B2A-A821-1B8237B97510}" srcOrd="0" destOrd="0" presId="urn:microsoft.com/office/officeart/2018/2/layout/IconLabelList"/>
    <dgm:cxn modelId="{C01F26B8-5570-4CE4-8495-623D9A2C5548}" srcId="{BC3E4EFE-113E-47DF-99C7-25E8EBCBF25D}" destId="{5B81F860-6AE1-4CD6-A4A3-D6FE02E815FD}" srcOrd="1" destOrd="0" parTransId="{15314691-51EB-4F0E-B290-D5F38A45F02C}" sibTransId="{FE5D05C3-5534-4B9A-AEFE-6AC8F26BA5E4}"/>
    <dgm:cxn modelId="{18CCDBD1-0894-4EEB-868E-5F51461DE706}" type="presOf" srcId="{5B81F860-6AE1-4CD6-A4A3-D6FE02E815FD}" destId="{A99D96F5-353D-4D1E-9A3E-647E8994C870}" srcOrd="0" destOrd="0" presId="urn:microsoft.com/office/officeart/2018/2/layout/IconLabelList"/>
    <dgm:cxn modelId="{888AC7F0-F626-4A60-8082-38173E3CB9DF}" srcId="{BC3E4EFE-113E-47DF-99C7-25E8EBCBF25D}" destId="{C45A7DCB-4DF6-431B-BD91-9B22C6F922C4}" srcOrd="0" destOrd="0" parTransId="{2696DB82-D2C0-44B7-BC68-C17EF45CE171}" sibTransId="{7CF01ADD-A1B3-4494-9BED-0AAE5936BD39}"/>
    <dgm:cxn modelId="{8380642C-A95D-471F-BF46-2DE3DC906800}" type="presParOf" srcId="{6E541E6F-326B-4B2F-A2A2-448599844C89}" destId="{D971793B-C1D7-4C63-85C6-B39906352BF8}" srcOrd="0" destOrd="0" presId="urn:microsoft.com/office/officeart/2018/2/layout/IconLabelList"/>
    <dgm:cxn modelId="{2BD47962-FA00-43B9-976A-4A3F91007A52}" type="presParOf" srcId="{D971793B-C1D7-4C63-85C6-B39906352BF8}" destId="{D62D0205-22E2-4496-801B-9E4B0D586C97}" srcOrd="0" destOrd="0" presId="urn:microsoft.com/office/officeart/2018/2/layout/IconLabelList"/>
    <dgm:cxn modelId="{0C4EB869-4047-4900-9DF6-41DACFCCFC6D}" type="presParOf" srcId="{D971793B-C1D7-4C63-85C6-B39906352BF8}" destId="{10DFA177-6BC0-404F-904A-7E8ACB43DF3C}" srcOrd="1" destOrd="0" presId="urn:microsoft.com/office/officeart/2018/2/layout/IconLabelList"/>
    <dgm:cxn modelId="{C3D2A69C-46E6-4C5B-B713-6EDC873A33FD}" type="presParOf" srcId="{D971793B-C1D7-4C63-85C6-B39906352BF8}" destId="{710C21E6-FC97-4B2A-A821-1B8237B97510}" srcOrd="2" destOrd="0" presId="urn:microsoft.com/office/officeart/2018/2/layout/IconLabelList"/>
    <dgm:cxn modelId="{57650A3A-5C7B-488C-AA6B-3F576CA69449}" type="presParOf" srcId="{6E541E6F-326B-4B2F-A2A2-448599844C89}" destId="{C31E33DD-2C69-432C-B7F7-2837F978747B}" srcOrd="1" destOrd="0" presId="urn:microsoft.com/office/officeart/2018/2/layout/IconLabelList"/>
    <dgm:cxn modelId="{AFFC757B-73F6-4350-9AC4-E098947864FB}" type="presParOf" srcId="{6E541E6F-326B-4B2F-A2A2-448599844C89}" destId="{328C5F03-0AA0-4D55-BAAA-46E01D1555B2}" srcOrd="2" destOrd="0" presId="urn:microsoft.com/office/officeart/2018/2/layout/IconLabelList"/>
    <dgm:cxn modelId="{3BB516C7-86D3-4671-8E94-653CDCFF1B27}" type="presParOf" srcId="{328C5F03-0AA0-4D55-BAAA-46E01D1555B2}" destId="{4CD16660-3430-4533-BE88-97EFC4685E9A}" srcOrd="0" destOrd="0" presId="urn:microsoft.com/office/officeart/2018/2/layout/IconLabelList"/>
    <dgm:cxn modelId="{4AE59091-C421-47BA-B080-13C2B8961146}" type="presParOf" srcId="{328C5F03-0AA0-4D55-BAAA-46E01D1555B2}" destId="{3F1DD350-7FA7-46CD-9263-B7596B637D52}" srcOrd="1" destOrd="0" presId="urn:microsoft.com/office/officeart/2018/2/layout/IconLabelList"/>
    <dgm:cxn modelId="{59C7E179-7F05-4E2B-AA04-417C171EA11A}" type="presParOf" srcId="{328C5F03-0AA0-4D55-BAAA-46E01D1555B2}" destId="{A99D96F5-353D-4D1E-9A3E-647E8994C87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45547A-C6F4-4746-9521-0356244997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F6DB808-9BAB-455B-A91B-21718C92E2AD}">
      <dgm:prSet/>
      <dgm:spPr/>
      <dgm:t>
        <a:bodyPr/>
        <a:lstStyle/>
        <a:p>
          <a:pPr>
            <a:lnSpc>
              <a:spcPct val="100000"/>
            </a:lnSpc>
          </a:pPr>
          <a:r>
            <a:rPr lang="en-IN" dirty="0"/>
            <a:t>Sequential model is a linear stack of layers. </a:t>
          </a:r>
          <a:endParaRPr lang="en-US" dirty="0"/>
        </a:p>
      </dgm:t>
    </dgm:pt>
    <dgm:pt modelId="{19B68ED4-89CC-4E05-B429-A0C445856FE5}" type="parTrans" cxnId="{E1EE9810-E2FF-4B38-92B0-466DF1F36751}">
      <dgm:prSet/>
      <dgm:spPr/>
      <dgm:t>
        <a:bodyPr/>
        <a:lstStyle/>
        <a:p>
          <a:endParaRPr lang="en-US"/>
        </a:p>
      </dgm:t>
    </dgm:pt>
    <dgm:pt modelId="{4345E70E-5B86-48CE-BFB1-90AFACA4FCEB}" type="sibTrans" cxnId="{E1EE9810-E2FF-4B38-92B0-466DF1F36751}">
      <dgm:prSet/>
      <dgm:spPr/>
      <dgm:t>
        <a:bodyPr/>
        <a:lstStyle/>
        <a:p>
          <a:endParaRPr lang="en-US"/>
        </a:p>
      </dgm:t>
    </dgm:pt>
    <dgm:pt modelId="{5578AE2E-03BB-4349-A153-E41D72DBC31E}">
      <dgm:prSet/>
      <dgm:spPr/>
      <dgm:t>
        <a:bodyPr/>
        <a:lstStyle/>
        <a:p>
          <a:pPr>
            <a:lnSpc>
              <a:spcPct val="100000"/>
            </a:lnSpc>
          </a:pPr>
          <a:r>
            <a:rPr lang="en-IN" dirty="0"/>
            <a:t>You can create a sequential model by passing a list of layer instances to the constructor from keras models import Sequential from keras</a:t>
          </a:r>
          <a:endParaRPr lang="en-US" dirty="0"/>
        </a:p>
      </dgm:t>
    </dgm:pt>
    <dgm:pt modelId="{83F60846-5E18-4E78-AA1D-517CDE62471B}" type="parTrans" cxnId="{AA1433A4-BD49-4E93-A90F-DA2AC708F95A}">
      <dgm:prSet/>
      <dgm:spPr/>
      <dgm:t>
        <a:bodyPr/>
        <a:lstStyle/>
        <a:p>
          <a:endParaRPr lang="en-US"/>
        </a:p>
      </dgm:t>
    </dgm:pt>
    <dgm:pt modelId="{D0989B25-BC01-4428-A9B5-36D503FB351C}" type="sibTrans" cxnId="{AA1433A4-BD49-4E93-A90F-DA2AC708F95A}">
      <dgm:prSet/>
      <dgm:spPr/>
      <dgm:t>
        <a:bodyPr/>
        <a:lstStyle/>
        <a:p>
          <a:endParaRPr lang="en-US"/>
        </a:p>
      </dgm:t>
    </dgm:pt>
    <dgm:pt modelId="{46085804-BDC5-4276-88EB-0594A3E95D57}" type="pres">
      <dgm:prSet presAssocID="{0F45547A-C6F4-4746-9521-0356244997CB}" presName="root" presStyleCnt="0">
        <dgm:presLayoutVars>
          <dgm:dir/>
          <dgm:resizeHandles val="exact"/>
        </dgm:presLayoutVars>
      </dgm:prSet>
      <dgm:spPr/>
    </dgm:pt>
    <dgm:pt modelId="{88BBD9F0-21A0-4845-B9FF-0D592B40F51C}" type="pres">
      <dgm:prSet presAssocID="{1F6DB808-9BAB-455B-A91B-21718C92E2AD}" presName="compNode" presStyleCnt="0"/>
      <dgm:spPr/>
    </dgm:pt>
    <dgm:pt modelId="{68DED4ED-647E-4C64-9EF4-4907DA3C420B}" type="pres">
      <dgm:prSet presAssocID="{1F6DB808-9BAB-455B-A91B-21718C92E2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83137592-741C-47E3-9CD6-41CA0B78D689}" type="pres">
      <dgm:prSet presAssocID="{1F6DB808-9BAB-455B-A91B-21718C92E2AD}" presName="spaceRect" presStyleCnt="0"/>
      <dgm:spPr/>
    </dgm:pt>
    <dgm:pt modelId="{1D2EB81A-F4D4-4939-9047-698319BD86F7}" type="pres">
      <dgm:prSet presAssocID="{1F6DB808-9BAB-455B-A91B-21718C92E2AD}" presName="textRect" presStyleLbl="revTx" presStyleIdx="0" presStyleCnt="2">
        <dgm:presLayoutVars>
          <dgm:chMax val="1"/>
          <dgm:chPref val="1"/>
        </dgm:presLayoutVars>
      </dgm:prSet>
      <dgm:spPr/>
    </dgm:pt>
    <dgm:pt modelId="{79998B92-86E2-4B72-8382-A3C0E762A71B}" type="pres">
      <dgm:prSet presAssocID="{4345E70E-5B86-48CE-BFB1-90AFACA4FCEB}" presName="sibTrans" presStyleCnt="0"/>
      <dgm:spPr/>
    </dgm:pt>
    <dgm:pt modelId="{6F507469-AE90-47FA-A8A6-2918C24B4C8B}" type="pres">
      <dgm:prSet presAssocID="{5578AE2E-03BB-4349-A153-E41D72DBC31E}" presName="compNode" presStyleCnt="0"/>
      <dgm:spPr/>
    </dgm:pt>
    <dgm:pt modelId="{EFDD4A76-2B89-406F-B03D-9BB548E5EA4A}" type="pres">
      <dgm:prSet presAssocID="{5578AE2E-03BB-4349-A153-E41D72DBC3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DA53E0B8-AB64-4E53-84CE-3E54AB82D66E}" type="pres">
      <dgm:prSet presAssocID="{5578AE2E-03BB-4349-A153-E41D72DBC31E}" presName="spaceRect" presStyleCnt="0"/>
      <dgm:spPr/>
    </dgm:pt>
    <dgm:pt modelId="{8E47CB89-71D0-457E-954F-C4A9DE282F65}" type="pres">
      <dgm:prSet presAssocID="{5578AE2E-03BB-4349-A153-E41D72DBC31E}" presName="textRect" presStyleLbl="revTx" presStyleIdx="1" presStyleCnt="2">
        <dgm:presLayoutVars>
          <dgm:chMax val="1"/>
          <dgm:chPref val="1"/>
        </dgm:presLayoutVars>
      </dgm:prSet>
      <dgm:spPr/>
    </dgm:pt>
  </dgm:ptLst>
  <dgm:cxnLst>
    <dgm:cxn modelId="{E1EE9810-E2FF-4B38-92B0-466DF1F36751}" srcId="{0F45547A-C6F4-4746-9521-0356244997CB}" destId="{1F6DB808-9BAB-455B-A91B-21718C92E2AD}" srcOrd="0" destOrd="0" parTransId="{19B68ED4-89CC-4E05-B429-A0C445856FE5}" sibTransId="{4345E70E-5B86-48CE-BFB1-90AFACA4FCEB}"/>
    <dgm:cxn modelId="{BC4E9D30-4DF0-45E1-8A4C-651D43A93F4B}" type="presOf" srcId="{1F6DB808-9BAB-455B-A91B-21718C92E2AD}" destId="{1D2EB81A-F4D4-4939-9047-698319BD86F7}" srcOrd="0" destOrd="0" presId="urn:microsoft.com/office/officeart/2018/2/layout/IconLabelList"/>
    <dgm:cxn modelId="{33790173-0666-4C53-93E1-A059FDA9564E}" type="presOf" srcId="{5578AE2E-03BB-4349-A153-E41D72DBC31E}" destId="{8E47CB89-71D0-457E-954F-C4A9DE282F65}" srcOrd="0" destOrd="0" presId="urn:microsoft.com/office/officeart/2018/2/layout/IconLabelList"/>
    <dgm:cxn modelId="{AA1433A4-BD49-4E93-A90F-DA2AC708F95A}" srcId="{0F45547A-C6F4-4746-9521-0356244997CB}" destId="{5578AE2E-03BB-4349-A153-E41D72DBC31E}" srcOrd="1" destOrd="0" parTransId="{83F60846-5E18-4E78-AA1D-517CDE62471B}" sibTransId="{D0989B25-BC01-4428-A9B5-36D503FB351C}"/>
    <dgm:cxn modelId="{29E7F9B2-45D5-42A4-8F25-6BEA7D133837}" type="presOf" srcId="{0F45547A-C6F4-4746-9521-0356244997CB}" destId="{46085804-BDC5-4276-88EB-0594A3E95D57}" srcOrd="0" destOrd="0" presId="urn:microsoft.com/office/officeart/2018/2/layout/IconLabelList"/>
    <dgm:cxn modelId="{3477FF7F-C7B6-46F8-BAAF-15456494BB48}" type="presParOf" srcId="{46085804-BDC5-4276-88EB-0594A3E95D57}" destId="{88BBD9F0-21A0-4845-B9FF-0D592B40F51C}" srcOrd="0" destOrd="0" presId="urn:microsoft.com/office/officeart/2018/2/layout/IconLabelList"/>
    <dgm:cxn modelId="{D7AA3107-2A4E-4B0C-BAAB-898D94302B09}" type="presParOf" srcId="{88BBD9F0-21A0-4845-B9FF-0D592B40F51C}" destId="{68DED4ED-647E-4C64-9EF4-4907DA3C420B}" srcOrd="0" destOrd="0" presId="urn:microsoft.com/office/officeart/2018/2/layout/IconLabelList"/>
    <dgm:cxn modelId="{592CB0C6-16A7-496E-86C7-B600FD728675}" type="presParOf" srcId="{88BBD9F0-21A0-4845-B9FF-0D592B40F51C}" destId="{83137592-741C-47E3-9CD6-41CA0B78D689}" srcOrd="1" destOrd="0" presId="urn:microsoft.com/office/officeart/2018/2/layout/IconLabelList"/>
    <dgm:cxn modelId="{0E3703DE-152B-487E-B021-50A91DC25EB7}" type="presParOf" srcId="{88BBD9F0-21A0-4845-B9FF-0D592B40F51C}" destId="{1D2EB81A-F4D4-4939-9047-698319BD86F7}" srcOrd="2" destOrd="0" presId="urn:microsoft.com/office/officeart/2018/2/layout/IconLabelList"/>
    <dgm:cxn modelId="{CAA4D22F-7B74-42A8-A0A9-F317F3EF0E29}" type="presParOf" srcId="{46085804-BDC5-4276-88EB-0594A3E95D57}" destId="{79998B92-86E2-4B72-8382-A3C0E762A71B}" srcOrd="1" destOrd="0" presId="urn:microsoft.com/office/officeart/2018/2/layout/IconLabelList"/>
    <dgm:cxn modelId="{26B71A71-2F9C-4295-A4C4-E9CA4F64DCF2}" type="presParOf" srcId="{46085804-BDC5-4276-88EB-0594A3E95D57}" destId="{6F507469-AE90-47FA-A8A6-2918C24B4C8B}" srcOrd="2" destOrd="0" presId="urn:microsoft.com/office/officeart/2018/2/layout/IconLabelList"/>
    <dgm:cxn modelId="{85C4A487-F282-439C-9023-CCE505E695E8}" type="presParOf" srcId="{6F507469-AE90-47FA-A8A6-2918C24B4C8B}" destId="{EFDD4A76-2B89-406F-B03D-9BB548E5EA4A}" srcOrd="0" destOrd="0" presId="urn:microsoft.com/office/officeart/2018/2/layout/IconLabelList"/>
    <dgm:cxn modelId="{AF1F4A2C-59FE-4782-A14D-EA7AFF2C6972}" type="presParOf" srcId="{6F507469-AE90-47FA-A8A6-2918C24B4C8B}" destId="{DA53E0B8-AB64-4E53-84CE-3E54AB82D66E}" srcOrd="1" destOrd="0" presId="urn:microsoft.com/office/officeart/2018/2/layout/IconLabelList"/>
    <dgm:cxn modelId="{91868CD8-8904-4A8E-8EFA-54EB63821D00}" type="presParOf" srcId="{6F507469-AE90-47FA-A8A6-2918C24B4C8B}" destId="{8E47CB89-71D0-457E-954F-C4A9DE282F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FEF9E2-5FD1-4E87-B1BA-0094A73C95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F53ED75-AC0B-45E4-A966-CD65CB58087E}">
      <dgm:prSet/>
      <dgm:spPr/>
      <dgm:t>
        <a:bodyPr/>
        <a:lstStyle/>
        <a:p>
          <a:r>
            <a:rPr lang="en-IN" dirty="0"/>
            <a:t>We are adding a convolution layer with activation function as “relu” and with a small filter size (3,3) and number of filters (32) followed by a max pooling layer</a:t>
          </a:r>
          <a:endParaRPr lang="en-US" dirty="0"/>
        </a:p>
      </dgm:t>
    </dgm:pt>
    <dgm:pt modelId="{C44FF2B6-E27F-4792-A696-F377BE73AACF}" type="parTrans" cxnId="{DAA8AF7F-BEC8-4E55-A825-F11940B6ECBA}">
      <dgm:prSet/>
      <dgm:spPr/>
      <dgm:t>
        <a:bodyPr/>
        <a:lstStyle/>
        <a:p>
          <a:endParaRPr lang="en-US"/>
        </a:p>
      </dgm:t>
    </dgm:pt>
    <dgm:pt modelId="{7245FF0C-CF49-4A99-95D9-B44F1FF6D5CD}" type="sibTrans" cxnId="{DAA8AF7F-BEC8-4E55-A825-F11940B6ECBA}">
      <dgm:prSet/>
      <dgm:spPr/>
      <dgm:t>
        <a:bodyPr/>
        <a:lstStyle/>
        <a:p>
          <a:endParaRPr lang="en-US"/>
        </a:p>
      </dgm:t>
    </dgm:pt>
    <dgm:pt modelId="{5F66288A-CF54-49C1-B0F7-4BD0F9346F4E}">
      <dgm:prSet/>
      <dgm:spPr/>
      <dgm:t>
        <a:bodyPr/>
        <a:lstStyle/>
        <a:p>
          <a:r>
            <a:rPr lang="en-IN" dirty="0"/>
            <a:t>Maxpool layer is used to downsample the input</a:t>
          </a:r>
          <a:endParaRPr lang="en-US" dirty="0"/>
        </a:p>
      </dgm:t>
    </dgm:pt>
    <dgm:pt modelId="{673CAF03-FD56-4DCC-AFD5-C815771AF27B}" type="parTrans" cxnId="{7EA1D5ED-2137-476F-84C5-7003BD9DB36D}">
      <dgm:prSet/>
      <dgm:spPr/>
      <dgm:t>
        <a:bodyPr/>
        <a:lstStyle/>
        <a:p>
          <a:endParaRPr lang="en-US"/>
        </a:p>
      </dgm:t>
    </dgm:pt>
    <dgm:pt modelId="{CDAA5162-B36F-4926-B23A-97E9B37DEB8D}" type="sibTrans" cxnId="{7EA1D5ED-2137-476F-84C5-7003BD9DB36D}">
      <dgm:prSet/>
      <dgm:spPr/>
      <dgm:t>
        <a:bodyPr/>
        <a:lstStyle/>
        <a:p>
          <a:endParaRPr lang="en-US"/>
        </a:p>
      </dgm:t>
    </dgm:pt>
    <dgm:pt modelId="{7FABF8EE-AF5A-4618-8FC6-686F0BCF2F7B}">
      <dgm:prSet/>
      <dgm:spPr/>
      <dgm:t>
        <a:bodyPr/>
        <a:lstStyle/>
        <a:p>
          <a:r>
            <a:rPr lang="en-IN" dirty="0"/>
            <a:t>Flatten layer flattens the output </a:t>
          </a:r>
          <a:endParaRPr lang="en-US" dirty="0"/>
        </a:p>
      </dgm:t>
    </dgm:pt>
    <dgm:pt modelId="{B1025501-52C1-4FD5-9988-163E918EBBDA}" type="parTrans" cxnId="{9A8D4D24-1423-4E7C-ABAD-0A0DB33F5D0E}">
      <dgm:prSet/>
      <dgm:spPr/>
      <dgm:t>
        <a:bodyPr/>
        <a:lstStyle/>
        <a:p>
          <a:endParaRPr lang="en-US"/>
        </a:p>
      </dgm:t>
    </dgm:pt>
    <dgm:pt modelId="{AAAB8B12-AF54-4D6E-8192-969563171066}" type="sibTrans" cxnId="{9A8D4D24-1423-4E7C-ABAD-0A0DB33F5D0E}">
      <dgm:prSet/>
      <dgm:spPr/>
      <dgm:t>
        <a:bodyPr/>
        <a:lstStyle/>
        <a:p>
          <a:endParaRPr lang="en-US"/>
        </a:p>
      </dgm:t>
    </dgm:pt>
    <dgm:pt modelId="{48AB4C51-841C-41FA-A2E8-F8D1BD45644B}" type="pres">
      <dgm:prSet presAssocID="{E9FEF9E2-5FD1-4E87-B1BA-0094A73C9511}" presName="linear" presStyleCnt="0">
        <dgm:presLayoutVars>
          <dgm:animLvl val="lvl"/>
          <dgm:resizeHandles val="exact"/>
        </dgm:presLayoutVars>
      </dgm:prSet>
      <dgm:spPr/>
    </dgm:pt>
    <dgm:pt modelId="{67B51779-7ADF-4A0A-A50A-C764E36E23A4}" type="pres">
      <dgm:prSet presAssocID="{CF53ED75-AC0B-45E4-A966-CD65CB58087E}" presName="parentText" presStyleLbl="node1" presStyleIdx="0" presStyleCnt="3">
        <dgm:presLayoutVars>
          <dgm:chMax val="0"/>
          <dgm:bulletEnabled val="1"/>
        </dgm:presLayoutVars>
      </dgm:prSet>
      <dgm:spPr/>
    </dgm:pt>
    <dgm:pt modelId="{9EBA17A9-1F72-44EB-9A3D-8450F32F7D04}" type="pres">
      <dgm:prSet presAssocID="{7245FF0C-CF49-4A99-95D9-B44F1FF6D5CD}" presName="spacer" presStyleCnt="0"/>
      <dgm:spPr/>
    </dgm:pt>
    <dgm:pt modelId="{83815D54-739B-425A-B5E9-43FDE32FF976}" type="pres">
      <dgm:prSet presAssocID="{5F66288A-CF54-49C1-B0F7-4BD0F9346F4E}" presName="parentText" presStyleLbl="node1" presStyleIdx="1" presStyleCnt="3">
        <dgm:presLayoutVars>
          <dgm:chMax val="0"/>
          <dgm:bulletEnabled val="1"/>
        </dgm:presLayoutVars>
      </dgm:prSet>
      <dgm:spPr/>
    </dgm:pt>
    <dgm:pt modelId="{E6477BA4-C686-4D3A-B2F2-AEEDE7E7EC36}" type="pres">
      <dgm:prSet presAssocID="{CDAA5162-B36F-4926-B23A-97E9B37DEB8D}" presName="spacer" presStyleCnt="0"/>
      <dgm:spPr/>
    </dgm:pt>
    <dgm:pt modelId="{6954E368-33C0-41C4-94BB-A5D41BCA4D28}" type="pres">
      <dgm:prSet presAssocID="{7FABF8EE-AF5A-4618-8FC6-686F0BCF2F7B}" presName="parentText" presStyleLbl="node1" presStyleIdx="2" presStyleCnt="3">
        <dgm:presLayoutVars>
          <dgm:chMax val="0"/>
          <dgm:bulletEnabled val="1"/>
        </dgm:presLayoutVars>
      </dgm:prSet>
      <dgm:spPr/>
    </dgm:pt>
  </dgm:ptLst>
  <dgm:cxnLst>
    <dgm:cxn modelId="{62521309-1786-47AA-B84B-54FE834508A2}" type="presOf" srcId="{5F66288A-CF54-49C1-B0F7-4BD0F9346F4E}" destId="{83815D54-739B-425A-B5E9-43FDE32FF976}" srcOrd="0" destOrd="0" presId="urn:microsoft.com/office/officeart/2005/8/layout/vList2"/>
    <dgm:cxn modelId="{9A8D4D24-1423-4E7C-ABAD-0A0DB33F5D0E}" srcId="{E9FEF9E2-5FD1-4E87-B1BA-0094A73C9511}" destId="{7FABF8EE-AF5A-4618-8FC6-686F0BCF2F7B}" srcOrd="2" destOrd="0" parTransId="{B1025501-52C1-4FD5-9988-163E918EBBDA}" sibTransId="{AAAB8B12-AF54-4D6E-8192-969563171066}"/>
    <dgm:cxn modelId="{DAA8AF7F-BEC8-4E55-A825-F11940B6ECBA}" srcId="{E9FEF9E2-5FD1-4E87-B1BA-0094A73C9511}" destId="{CF53ED75-AC0B-45E4-A966-CD65CB58087E}" srcOrd="0" destOrd="0" parTransId="{C44FF2B6-E27F-4792-A696-F377BE73AACF}" sibTransId="{7245FF0C-CF49-4A99-95D9-B44F1FF6D5CD}"/>
    <dgm:cxn modelId="{CF350F8C-C0C4-4B2A-B0A5-58D960AAD3D1}" type="presOf" srcId="{CF53ED75-AC0B-45E4-A966-CD65CB58087E}" destId="{67B51779-7ADF-4A0A-A50A-C764E36E23A4}" srcOrd="0" destOrd="0" presId="urn:microsoft.com/office/officeart/2005/8/layout/vList2"/>
    <dgm:cxn modelId="{296B9595-E663-46AC-BC8C-B7FF31A5AEE6}" type="presOf" srcId="{7FABF8EE-AF5A-4618-8FC6-686F0BCF2F7B}" destId="{6954E368-33C0-41C4-94BB-A5D41BCA4D28}" srcOrd="0" destOrd="0" presId="urn:microsoft.com/office/officeart/2005/8/layout/vList2"/>
    <dgm:cxn modelId="{993FB7B8-017A-4422-82AC-73B7AB0FD178}" type="presOf" srcId="{E9FEF9E2-5FD1-4E87-B1BA-0094A73C9511}" destId="{48AB4C51-841C-41FA-A2E8-F8D1BD45644B}" srcOrd="0" destOrd="0" presId="urn:microsoft.com/office/officeart/2005/8/layout/vList2"/>
    <dgm:cxn modelId="{7EA1D5ED-2137-476F-84C5-7003BD9DB36D}" srcId="{E9FEF9E2-5FD1-4E87-B1BA-0094A73C9511}" destId="{5F66288A-CF54-49C1-B0F7-4BD0F9346F4E}" srcOrd="1" destOrd="0" parTransId="{673CAF03-FD56-4DCC-AFD5-C815771AF27B}" sibTransId="{CDAA5162-B36F-4926-B23A-97E9B37DEB8D}"/>
    <dgm:cxn modelId="{768D860E-7756-46A8-A824-D120608C646B}" type="presParOf" srcId="{48AB4C51-841C-41FA-A2E8-F8D1BD45644B}" destId="{67B51779-7ADF-4A0A-A50A-C764E36E23A4}" srcOrd="0" destOrd="0" presId="urn:microsoft.com/office/officeart/2005/8/layout/vList2"/>
    <dgm:cxn modelId="{6FD30EE1-983B-46FB-AC28-9529CFC2D40A}" type="presParOf" srcId="{48AB4C51-841C-41FA-A2E8-F8D1BD45644B}" destId="{9EBA17A9-1F72-44EB-9A3D-8450F32F7D04}" srcOrd="1" destOrd="0" presId="urn:microsoft.com/office/officeart/2005/8/layout/vList2"/>
    <dgm:cxn modelId="{E9C123A4-3E70-49C6-A845-EC6453E73B56}" type="presParOf" srcId="{48AB4C51-841C-41FA-A2E8-F8D1BD45644B}" destId="{83815D54-739B-425A-B5E9-43FDE32FF976}" srcOrd="2" destOrd="0" presId="urn:microsoft.com/office/officeart/2005/8/layout/vList2"/>
    <dgm:cxn modelId="{87EF2675-531C-40BB-B3B2-9FDD4D53CF66}" type="presParOf" srcId="{48AB4C51-841C-41FA-A2E8-F8D1BD45644B}" destId="{E6477BA4-C686-4D3A-B2F2-AEEDE7E7EC36}" srcOrd="3" destOrd="0" presId="urn:microsoft.com/office/officeart/2005/8/layout/vList2"/>
    <dgm:cxn modelId="{9E53ADC1-5363-4BC9-8AEE-C9026BFA2A4F}" type="presParOf" srcId="{48AB4C51-841C-41FA-A2E8-F8D1BD45644B}" destId="{6954E368-33C0-41C4-94BB-A5D41BCA4D2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AFC7E9-99C3-4EF7-B0F6-BB3410FA84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8BB42C6-5024-481A-A8A6-AB28CE60FB7D}">
      <dgm:prSet/>
      <dgm:spPr/>
      <dgm:t>
        <a:bodyPr/>
        <a:lstStyle/>
        <a:p>
          <a:pPr>
            <a:lnSpc>
              <a:spcPct val="100000"/>
            </a:lnSpc>
          </a:pPr>
          <a:r>
            <a:rPr lang="en-IN" dirty="0"/>
            <a:t>The compilation is the final step in creating the model. Once the compilation is done, we can move on to the training process. </a:t>
          </a:r>
          <a:endParaRPr lang="en-US" dirty="0"/>
        </a:p>
      </dgm:t>
    </dgm:pt>
    <dgm:pt modelId="{D342EFF0-6F09-48C5-834C-6A6E48439736}" type="parTrans" cxnId="{B6E9ECB9-3B08-4E07-AD46-02A89317CB00}">
      <dgm:prSet/>
      <dgm:spPr/>
      <dgm:t>
        <a:bodyPr/>
        <a:lstStyle/>
        <a:p>
          <a:endParaRPr lang="en-US"/>
        </a:p>
      </dgm:t>
    </dgm:pt>
    <dgm:pt modelId="{4F92008D-C3F6-44DF-864B-34AFB2E3230C}" type="sibTrans" cxnId="{B6E9ECB9-3B08-4E07-AD46-02A89317CB00}">
      <dgm:prSet/>
      <dgm:spPr/>
      <dgm:t>
        <a:bodyPr/>
        <a:lstStyle/>
        <a:p>
          <a:endParaRPr lang="en-US"/>
        </a:p>
      </dgm:t>
    </dgm:pt>
    <dgm:pt modelId="{0ADDA029-B4B5-4075-ABCC-272157E14611}">
      <dgm:prSet/>
      <dgm:spPr/>
      <dgm:t>
        <a:bodyPr/>
        <a:lstStyle/>
        <a:p>
          <a:pPr>
            <a:lnSpc>
              <a:spcPct val="100000"/>
            </a:lnSpc>
          </a:pPr>
          <a:r>
            <a:rPr lang="en-IN" dirty="0"/>
            <a:t>Optimization is an important process which optimize the input weights by comparing the prediction and the loss function</a:t>
          </a:r>
          <a:endParaRPr lang="en-US" dirty="0"/>
        </a:p>
      </dgm:t>
    </dgm:pt>
    <dgm:pt modelId="{98BF6041-D4ED-4954-8A26-7AA06DB30EA5}" type="parTrans" cxnId="{83A4A4B5-78A4-4832-A2E3-62E521BDB5C2}">
      <dgm:prSet/>
      <dgm:spPr/>
      <dgm:t>
        <a:bodyPr/>
        <a:lstStyle/>
        <a:p>
          <a:endParaRPr lang="en-US"/>
        </a:p>
      </dgm:t>
    </dgm:pt>
    <dgm:pt modelId="{AD40F14C-22C0-4A7A-9872-F3B33142BF27}" type="sibTrans" cxnId="{83A4A4B5-78A4-4832-A2E3-62E521BDB5C2}">
      <dgm:prSet/>
      <dgm:spPr/>
      <dgm:t>
        <a:bodyPr/>
        <a:lstStyle/>
        <a:p>
          <a:endParaRPr lang="en-US"/>
        </a:p>
      </dgm:t>
    </dgm:pt>
    <dgm:pt modelId="{DA4B942D-056E-4EC6-9149-4BB9E98BA149}">
      <dgm:prSet/>
      <dgm:spPr/>
      <dgm:t>
        <a:bodyPr/>
        <a:lstStyle/>
        <a:p>
          <a:pPr>
            <a:lnSpc>
              <a:spcPct val="100000"/>
            </a:lnSpc>
          </a:pPr>
          <a:r>
            <a:rPr lang="en-IN" dirty="0"/>
            <a:t>Metrics is used to evaluate the performance of your model. It is similar to loss function, but not used in training process</a:t>
          </a:r>
          <a:endParaRPr lang="en-US" dirty="0"/>
        </a:p>
      </dgm:t>
    </dgm:pt>
    <dgm:pt modelId="{466A5A1C-DCD7-4237-A4C9-446856E5876D}" type="parTrans" cxnId="{E2FE0D42-AA68-4AE4-A48D-EA4B2FCADA27}">
      <dgm:prSet/>
      <dgm:spPr/>
      <dgm:t>
        <a:bodyPr/>
        <a:lstStyle/>
        <a:p>
          <a:endParaRPr lang="en-US"/>
        </a:p>
      </dgm:t>
    </dgm:pt>
    <dgm:pt modelId="{4367C561-4A7A-4EF0-9128-325BDF5BBF27}" type="sibTrans" cxnId="{E2FE0D42-AA68-4AE4-A48D-EA4B2FCADA27}">
      <dgm:prSet/>
      <dgm:spPr/>
      <dgm:t>
        <a:bodyPr/>
        <a:lstStyle/>
        <a:p>
          <a:endParaRPr lang="en-US"/>
        </a:p>
      </dgm:t>
    </dgm:pt>
    <dgm:pt modelId="{D2F3B357-9BB3-4012-9E88-243CEBF29A56}" type="pres">
      <dgm:prSet presAssocID="{4AAFC7E9-99C3-4EF7-B0F6-BB3410FA8432}" presName="root" presStyleCnt="0">
        <dgm:presLayoutVars>
          <dgm:dir/>
          <dgm:resizeHandles val="exact"/>
        </dgm:presLayoutVars>
      </dgm:prSet>
      <dgm:spPr/>
    </dgm:pt>
    <dgm:pt modelId="{13210394-B24C-4248-84A5-758262393392}" type="pres">
      <dgm:prSet presAssocID="{68BB42C6-5024-481A-A8A6-AB28CE60FB7D}" presName="compNode" presStyleCnt="0"/>
      <dgm:spPr/>
    </dgm:pt>
    <dgm:pt modelId="{C260FDAD-9F66-4E68-AA21-EE607706822A}" type="pres">
      <dgm:prSet presAssocID="{68BB42C6-5024-481A-A8A6-AB28CE60FB7D}" presName="bgRect" presStyleLbl="bgShp" presStyleIdx="0" presStyleCnt="3"/>
      <dgm:spPr/>
    </dgm:pt>
    <dgm:pt modelId="{FBBE731A-039C-4C8C-A49C-E950E77A2E4B}" type="pres">
      <dgm:prSet presAssocID="{68BB42C6-5024-481A-A8A6-AB28CE60FB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7E111F4-32EC-4BE7-B4A1-360AB770C033}" type="pres">
      <dgm:prSet presAssocID="{68BB42C6-5024-481A-A8A6-AB28CE60FB7D}" presName="spaceRect" presStyleCnt="0"/>
      <dgm:spPr/>
    </dgm:pt>
    <dgm:pt modelId="{F2783DF7-65BE-407D-8660-9B2CA7A43200}" type="pres">
      <dgm:prSet presAssocID="{68BB42C6-5024-481A-A8A6-AB28CE60FB7D}" presName="parTx" presStyleLbl="revTx" presStyleIdx="0" presStyleCnt="3">
        <dgm:presLayoutVars>
          <dgm:chMax val="0"/>
          <dgm:chPref val="0"/>
        </dgm:presLayoutVars>
      </dgm:prSet>
      <dgm:spPr/>
    </dgm:pt>
    <dgm:pt modelId="{C64C00C1-9F35-4075-B89E-B82497E8E3AA}" type="pres">
      <dgm:prSet presAssocID="{4F92008D-C3F6-44DF-864B-34AFB2E3230C}" presName="sibTrans" presStyleCnt="0"/>
      <dgm:spPr/>
    </dgm:pt>
    <dgm:pt modelId="{CEF45520-0388-418F-9DBE-997D8B0AF0EF}" type="pres">
      <dgm:prSet presAssocID="{0ADDA029-B4B5-4075-ABCC-272157E14611}" presName="compNode" presStyleCnt="0"/>
      <dgm:spPr/>
    </dgm:pt>
    <dgm:pt modelId="{A7BF72FD-B906-411D-AA01-3C7A6D08A108}" type="pres">
      <dgm:prSet presAssocID="{0ADDA029-B4B5-4075-ABCC-272157E14611}" presName="bgRect" presStyleLbl="bgShp" presStyleIdx="1" presStyleCnt="3"/>
      <dgm:spPr/>
    </dgm:pt>
    <dgm:pt modelId="{C0D512AC-F690-43F6-A2A2-03C595DFC175}" type="pres">
      <dgm:prSet presAssocID="{0ADDA029-B4B5-4075-ABCC-272157E146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D8C2F65-2D61-49D5-AA8A-4365EE39C742}" type="pres">
      <dgm:prSet presAssocID="{0ADDA029-B4B5-4075-ABCC-272157E14611}" presName="spaceRect" presStyleCnt="0"/>
      <dgm:spPr/>
    </dgm:pt>
    <dgm:pt modelId="{B7C766DB-A5C3-46E5-8F47-B48152F4C4A7}" type="pres">
      <dgm:prSet presAssocID="{0ADDA029-B4B5-4075-ABCC-272157E14611}" presName="parTx" presStyleLbl="revTx" presStyleIdx="1" presStyleCnt="3">
        <dgm:presLayoutVars>
          <dgm:chMax val="0"/>
          <dgm:chPref val="0"/>
        </dgm:presLayoutVars>
      </dgm:prSet>
      <dgm:spPr/>
    </dgm:pt>
    <dgm:pt modelId="{C05B40CF-B8C8-459A-976D-D0872E6B4A9C}" type="pres">
      <dgm:prSet presAssocID="{AD40F14C-22C0-4A7A-9872-F3B33142BF27}" presName="sibTrans" presStyleCnt="0"/>
      <dgm:spPr/>
    </dgm:pt>
    <dgm:pt modelId="{8F6E64B8-4F8A-426D-983F-6350EBB75A6E}" type="pres">
      <dgm:prSet presAssocID="{DA4B942D-056E-4EC6-9149-4BB9E98BA149}" presName="compNode" presStyleCnt="0"/>
      <dgm:spPr/>
    </dgm:pt>
    <dgm:pt modelId="{AAD2DE52-8ECA-4B36-B400-FAFD0430FBFA}" type="pres">
      <dgm:prSet presAssocID="{DA4B942D-056E-4EC6-9149-4BB9E98BA149}" presName="bgRect" presStyleLbl="bgShp" presStyleIdx="2" presStyleCnt="3"/>
      <dgm:spPr/>
    </dgm:pt>
    <dgm:pt modelId="{CFBBE65D-AD43-47D9-A849-473DF76DB104}" type="pres">
      <dgm:prSet presAssocID="{DA4B942D-056E-4EC6-9149-4BB9E98BA1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9DEB336E-0370-4169-B533-62016E094049}" type="pres">
      <dgm:prSet presAssocID="{DA4B942D-056E-4EC6-9149-4BB9E98BA149}" presName="spaceRect" presStyleCnt="0"/>
      <dgm:spPr/>
    </dgm:pt>
    <dgm:pt modelId="{85761322-FC71-4062-AA6E-FA587651C129}" type="pres">
      <dgm:prSet presAssocID="{DA4B942D-056E-4EC6-9149-4BB9E98BA149}" presName="parTx" presStyleLbl="revTx" presStyleIdx="2" presStyleCnt="3">
        <dgm:presLayoutVars>
          <dgm:chMax val="0"/>
          <dgm:chPref val="0"/>
        </dgm:presLayoutVars>
      </dgm:prSet>
      <dgm:spPr/>
    </dgm:pt>
  </dgm:ptLst>
  <dgm:cxnLst>
    <dgm:cxn modelId="{4AE80B0A-621C-4B14-B767-4A025944A413}" type="presOf" srcId="{68BB42C6-5024-481A-A8A6-AB28CE60FB7D}" destId="{F2783DF7-65BE-407D-8660-9B2CA7A43200}" srcOrd="0" destOrd="0" presId="urn:microsoft.com/office/officeart/2018/2/layout/IconVerticalSolidList"/>
    <dgm:cxn modelId="{E2FE0D42-AA68-4AE4-A48D-EA4B2FCADA27}" srcId="{4AAFC7E9-99C3-4EF7-B0F6-BB3410FA8432}" destId="{DA4B942D-056E-4EC6-9149-4BB9E98BA149}" srcOrd="2" destOrd="0" parTransId="{466A5A1C-DCD7-4237-A4C9-446856E5876D}" sibTransId="{4367C561-4A7A-4EF0-9128-325BDF5BBF27}"/>
    <dgm:cxn modelId="{EDB6466E-F13C-4AC3-811D-F4451DCAF440}" type="presOf" srcId="{0ADDA029-B4B5-4075-ABCC-272157E14611}" destId="{B7C766DB-A5C3-46E5-8F47-B48152F4C4A7}" srcOrd="0" destOrd="0" presId="urn:microsoft.com/office/officeart/2018/2/layout/IconVerticalSolidList"/>
    <dgm:cxn modelId="{7D26C1A2-0A4E-4FC9-88A2-75DF49A639C9}" type="presOf" srcId="{4AAFC7E9-99C3-4EF7-B0F6-BB3410FA8432}" destId="{D2F3B357-9BB3-4012-9E88-243CEBF29A56}" srcOrd="0" destOrd="0" presId="urn:microsoft.com/office/officeart/2018/2/layout/IconVerticalSolidList"/>
    <dgm:cxn modelId="{83A4A4B5-78A4-4832-A2E3-62E521BDB5C2}" srcId="{4AAFC7E9-99C3-4EF7-B0F6-BB3410FA8432}" destId="{0ADDA029-B4B5-4075-ABCC-272157E14611}" srcOrd="1" destOrd="0" parTransId="{98BF6041-D4ED-4954-8A26-7AA06DB30EA5}" sibTransId="{AD40F14C-22C0-4A7A-9872-F3B33142BF27}"/>
    <dgm:cxn modelId="{B6E9ECB9-3B08-4E07-AD46-02A89317CB00}" srcId="{4AAFC7E9-99C3-4EF7-B0F6-BB3410FA8432}" destId="{68BB42C6-5024-481A-A8A6-AB28CE60FB7D}" srcOrd="0" destOrd="0" parTransId="{D342EFF0-6F09-48C5-834C-6A6E48439736}" sibTransId="{4F92008D-C3F6-44DF-864B-34AFB2E3230C}"/>
    <dgm:cxn modelId="{7075BAC6-9A40-4A59-BECC-4C6469424798}" type="presOf" srcId="{DA4B942D-056E-4EC6-9149-4BB9E98BA149}" destId="{85761322-FC71-4062-AA6E-FA587651C129}" srcOrd="0" destOrd="0" presId="urn:microsoft.com/office/officeart/2018/2/layout/IconVerticalSolidList"/>
    <dgm:cxn modelId="{B275E322-D3E4-4DF5-992E-A017D2875873}" type="presParOf" srcId="{D2F3B357-9BB3-4012-9E88-243CEBF29A56}" destId="{13210394-B24C-4248-84A5-758262393392}" srcOrd="0" destOrd="0" presId="urn:microsoft.com/office/officeart/2018/2/layout/IconVerticalSolidList"/>
    <dgm:cxn modelId="{999320B7-EC6E-420A-AE77-473936A084AD}" type="presParOf" srcId="{13210394-B24C-4248-84A5-758262393392}" destId="{C260FDAD-9F66-4E68-AA21-EE607706822A}" srcOrd="0" destOrd="0" presId="urn:microsoft.com/office/officeart/2018/2/layout/IconVerticalSolidList"/>
    <dgm:cxn modelId="{957BC459-9E58-402C-B046-42D9FBB0C8C9}" type="presParOf" srcId="{13210394-B24C-4248-84A5-758262393392}" destId="{FBBE731A-039C-4C8C-A49C-E950E77A2E4B}" srcOrd="1" destOrd="0" presId="urn:microsoft.com/office/officeart/2018/2/layout/IconVerticalSolidList"/>
    <dgm:cxn modelId="{BB440F8B-E07A-441F-8A5A-0DEEC1A0D1B1}" type="presParOf" srcId="{13210394-B24C-4248-84A5-758262393392}" destId="{E7E111F4-32EC-4BE7-B4A1-360AB770C033}" srcOrd="2" destOrd="0" presId="urn:microsoft.com/office/officeart/2018/2/layout/IconVerticalSolidList"/>
    <dgm:cxn modelId="{B2177E15-0C84-4815-92C1-BD80FED60429}" type="presParOf" srcId="{13210394-B24C-4248-84A5-758262393392}" destId="{F2783DF7-65BE-407D-8660-9B2CA7A43200}" srcOrd="3" destOrd="0" presId="urn:microsoft.com/office/officeart/2018/2/layout/IconVerticalSolidList"/>
    <dgm:cxn modelId="{46D70E13-0C77-40BC-A069-7B24A4B2C871}" type="presParOf" srcId="{D2F3B357-9BB3-4012-9E88-243CEBF29A56}" destId="{C64C00C1-9F35-4075-B89E-B82497E8E3AA}" srcOrd="1" destOrd="0" presId="urn:microsoft.com/office/officeart/2018/2/layout/IconVerticalSolidList"/>
    <dgm:cxn modelId="{D70DBE07-3E3F-4714-8B14-0E50EFFB8FDF}" type="presParOf" srcId="{D2F3B357-9BB3-4012-9E88-243CEBF29A56}" destId="{CEF45520-0388-418F-9DBE-997D8B0AF0EF}" srcOrd="2" destOrd="0" presId="urn:microsoft.com/office/officeart/2018/2/layout/IconVerticalSolidList"/>
    <dgm:cxn modelId="{846B3752-1491-455D-9C70-C1C22B0B8E97}" type="presParOf" srcId="{CEF45520-0388-418F-9DBE-997D8B0AF0EF}" destId="{A7BF72FD-B906-411D-AA01-3C7A6D08A108}" srcOrd="0" destOrd="0" presId="urn:microsoft.com/office/officeart/2018/2/layout/IconVerticalSolidList"/>
    <dgm:cxn modelId="{B615A2F3-AC3E-43CF-82F1-6E18635EE17F}" type="presParOf" srcId="{CEF45520-0388-418F-9DBE-997D8B0AF0EF}" destId="{C0D512AC-F690-43F6-A2A2-03C595DFC175}" srcOrd="1" destOrd="0" presId="urn:microsoft.com/office/officeart/2018/2/layout/IconVerticalSolidList"/>
    <dgm:cxn modelId="{C0431805-3B3D-400D-ABD8-664F5938F843}" type="presParOf" srcId="{CEF45520-0388-418F-9DBE-997D8B0AF0EF}" destId="{3D8C2F65-2D61-49D5-AA8A-4365EE39C742}" srcOrd="2" destOrd="0" presId="urn:microsoft.com/office/officeart/2018/2/layout/IconVerticalSolidList"/>
    <dgm:cxn modelId="{9613F79A-2B33-4845-9896-897CB1629033}" type="presParOf" srcId="{CEF45520-0388-418F-9DBE-997D8B0AF0EF}" destId="{B7C766DB-A5C3-46E5-8F47-B48152F4C4A7}" srcOrd="3" destOrd="0" presId="urn:microsoft.com/office/officeart/2018/2/layout/IconVerticalSolidList"/>
    <dgm:cxn modelId="{513E57E4-DE5B-407B-82D7-5ADE073C933E}" type="presParOf" srcId="{D2F3B357-9BB3-4012-9E88-243CEBF29A56}" destId="{C05B40CF-B8C8-459A-976D-D0872E6B4A9C}" srcOrd="3" destOrd="0" presId="urn:microsoft.com/office/officeart/2018/2/layout/IconVerticalSolidList"/>
    <dgm:cxn modelId="{9298DC1F-E5B0-425C-9409-86090F04182C}" type="presParOf" srcId="{D2F3B357-9BB3-4012-9E88-243CEBF29A56}" destId="{8F6E64B8-4F8A-426D-983F-6350EBB75A6E}" srcOrd="4" destOrd="0" presId="urn:microsoft.com/office/officeart/2018/2/layout/IconVerticalSolidList"/>
    <dgm:cxn modelId="{8E452286-302B-4B97-B912-0144019C9962}" type="presParOf" srcId="{8F6E64B8-4F8A-426D-983F-6350EBB75A6E}" destId="{AAD2DE52-8ECA-4B36-B400-FAFD0430FBFA}" srcOrd="0" destOrd="0" presId="urn:microsoft.com/office/officeart/2018/2/layout/IconVerticalSolidList"/>
    <dgm:cxn modelId="{5EDB18B8-FFB8-437A-BC10-2CF84C0F6B40}" type="presParOf" srcId="{8F6E64B8-4F8A-426D-983F-6350EBB75A6E}" destId="{CFBBE65D-AD43-47D9-A849-473DF76DB104}" srcOrd="1" destOrd="0" presId="urn:microsoft.com/office/officeart/2018/2/layout/IconVerticalSolidList"/>
    <dgm:cxn modelId="{3939FE7C-FBAB-489D-BFA3-F9B04C63ACF9}" type="presParOf" srcId="{8F6E64B8-4F8A-426D-983F-6350EBB75A6E}" destId="{9DEB336E-0370-4169-B533-62016E094049}" srcOrd="2" destOrd="0" presId="urn:microsoft.com/office/officeart/2018/2/layout/IconVerticalSolidList"/>
    <dgm:cxn modelId="{3CA8D954-50CD-49A3-85E9-957109D03D00}" type="presParOf" srcId="{8F6E64B8-4F8A-426D-983F-6350EBB75A6E}" destId="{85761322-FC71-4062-AA6E-FA587651C1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BA3DD4-48AB-4818-89BC-DB24B9278910}"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3F187FDE-DF4D-4CAC-B2DB-F038779E3798}">
      <dgm:prSet/>
      <dgm:spPr/>
      <dgm:t>
        <a:bodyPr/>
        <a:lstStyle/>
        <a:p>
          <a:pPr>
            <a:lnSpc>
              <a:spcPct val="100000"/>
            </a:lnSpc>
            <a:defRPr b="1"/>
          </a:pPr>
          <a:r>
            <a:rPr lang="en-IN" dirty="0"/>
            <a:t>Fit_generator functions are used to train a deep learning neural network </a:t>
          </a:r>
          <a:endParaRPr lang="en-US" dirty="0"/>
        </a:p>
      </dgm:t>
    </dgm:pt>
    <dgm:pt modelId="{1DECCAAB-7331-403B-BDC1-9AF61004ACA7}" type="parTrans" cxnId="{3DE2CBD6-7555-4318-BF7C-EB98C2D9BB32}">
      <dgm:prSet/>
      <dgm:spPr/>
      <dgm:t>
        <a:bodyPr/>
        <a:lstStyle/>
        <a:p>
          <a:endParaRPr lang="en-US"/>
        </a:p>
      </dgm:t>
    </dgm:pt>
    <dgm:pt modelId="{6E96CD38-0F83-4296-87B2-743582EFEEFD}" type="sibTrans" cxnId="{3DE2CBD6-7555-4318-BF7C-EB98C2D9BB32}">
      <dgm:prSet/>
      <dgm:spPr/>
      <dgm:t>
        <a:bodyPr/>
        <a:lstStyle/>
        <a:p>
          <a:endParaRPr lang="en-US"/>
        </a:p>
      </dgm:t>
    </dgm:pt>
    <dgm:pt modelId="{2DF95DA9-DA1F-40E4-888B-5E54C19E0975}">
      <dgm:prSet/>
      <dgm:spPr/>
      <dgm:t>
        <a:bodyPr/>
        <a:lstStyle/>
        <a:p>
          <a:pPr>
            <a:lnSpc>
              <a:spcPct val="100000"/>
            </a:lnSpc>
            <a:defRPr b="1"/>
          </a:pPr>
          <a:r>
            <a:rPr lang="en-IN" dirty="0"/>
            <a:t>Arguments</a:t>
          </a:r>
          <a:endParaRPr lang="en-US" dirty="0"/>
        </a:p>
      </dgm:t>
    </dgm:pt>
    <dgm:pt modelId="{D5444F33-2802-49C9-A586-989EF22EED47}" type="parTrans" cxnId="{9FFAEE66-F37F-4B23-A068-C096930869C7}">
      <dgm:prSet/>
      <dgm:spPr/>
      <dgm:t>
        <a:bodyPr/>
        <a:lstStyle/>
        <a:p>
          <a:endParaRPr lang="en-US"/>
        </a:p>
      </dgm:t>
    </dgm:pt>
    <dgm:pt modelId="{39462E16-A95B-43F6-8B2F-644FF6168E67}" type="sibTrans" cxnId="{9FFAEE66-F37F-4B23-A068-C096930869C7}">
      <dgm:prSet/>
      <dgm:spPr/>
      <dgm:t>
        <a:bodyPr/>
        <a:lstStyle/>
        <a:p>
          <a:endParaRPr lang="en-US"/>
        </a:p>
      </dgm:t>
    </dgm:pt>
    <dgm:pt modelId="{E1E93659-E83D-48EE-A917-0B21F9AF306D}">
      <dgm:prSet/>
      <dgm:spPr/>
      <dgm:t>
        <a:bodyPr/>
        <a:lstStyle/>
        <a:p>
          <a:pPr>
            <a:lnSpc>
              <a:spcPct val="100000"/>
            </a:lnSpc>
          </a:pPr>
          <a:r>
            <a:rPr lang="en-IN" dirty="0"/>
            <a:t>Steps_per_epoch : It specifies the total number of steps taken from the generator as soon as one epoch is finished and next epoch has started.</a:t>
          </a:r>
          <a:endParaRPr lang="en-US" dirty="0"/>
        </a:p>
      </dgm:t>
    </dgm:pt>
    <dgm:pt modelId="{E377E78B-2153-4663-BFC4-42EF76357F24}" type="parTrans" cxnId="{9BB8460D-859B-41A1-8CB6-28008ACF0625}">
      <dgm:prSet/>
      <dgm:spPr/>
      <dgm:t>
        <a:bodyPr/>
        <a:lstStyle/>
        <a:p>
          <a:endParaRPr lang="en-US"/>
        </a:p>
      </dgm:t>
    </dgm:pt>
    <dgm:pt modelId="{F275686D-DFA2-4E06-BFB1-BEBD1054EE59}" type="sibTrans" cxnId="{9BB8460D-859B-41A1-8CB6-28008ACF0625}">
      <dgm:prSet/>
      <dgm:spPr/>
      <dgm:t>
        <a:bodyPr/>
        <a:lstStyle/>
        <a:p>
          <a:endParaRPr lang="en-US"/>
        </a:p>
      </dgm:t>
    </dgm:pt>
    <dgm:pt modelId="{951987BE-85C9-487D-98E9-40713EFDD0CE}">
      <dgm:prSet/>
      <dgm:spPr/>
      <dgm:t>
        <a:bodyPr/>
        <a:lstStyle/>
        <a:p>
          <a:pPr>
            <a:lnSpc>
              <a:spcPct val="100000"/>
            </a:lnSpc>
          </a:pPr>
          <a:r>
            <a:rPr lang="en-IN" dirty="0"/>
            <a:t>Epochs : an integer and number of epochs we want to train our model for</a:t>
          </a:r>
          <a:endParaRPr lang="en-US" dirty="0"/>
        </a:p>
      </dgm:t>
    </dgm:pt>
    <dgm:pt modelId="{95F6AAF2-B3AE-42B2-A5F9-9FBC5FA4E70B}" type="parTrans" cxnId="{76027CF7-1BEA-4C4F-9325-CD352863C7A3}">
      <dgm:prSet/>
      <dgm:spPr/>
      <dgm:t>
        <a:bodyPr/>
        <a:lstStyle/>
        <a:p>
          <a:endParaRPr lang="en-US"/>
        </a:p>
      </dgm:t>
    </dgm:pt>
    <dgm:pt modelId="{468F6252-0C25-4088-A540-A3BC6F2F1A5A}" type="sibTrans" cxnId="{76027CF7-1BEA-4C4F-9325-CD352863C7A3}">
      <dgm:prSet/>
      <dgm:spPr/>
      <dgm:t>
        <a:bodyPr/>
        <a:lstStyle/>
        <a:p>
          <a:endParaRPr lang="en-US"/>
        </a:p>
      </dgm:t>
    </dgm:pt>
    <dgm:pt modelId="{16FF0049-90D2-4E05-A31A-B0760301838A}">
      <dgm:prSet/>
      <dgm:spPr/>
      <dgm:t>
        <a:bodyPr/>
        <a:lstStyle/>
        <a:p>
          <a:pPr>
            <a:lnSpc>
              <a:spcPct val="100000"/>
            </a:lnSpc>
          </a:pPr>
          <a:r>
            <a:rPr lang="en-IN" dirty="0"/>
            <a:t>Validation_data can be either </a:t>
          </a:r>
          <a:endParaRPr lang="en-US" dirty="0"/>
        </a:p>
      </dgm:t>
    </dgm:pt>
    <dgm:pt modelId="{F2118403-9373-4EC4-B99B-C1BF5BD9796C}" type="parTrans" cxnId="{A6663B76-D865-4B3E-B2DA-315D749C53F3}">
      <dgm:prSet/>
      <dgm:spPr/>
      <dgm:t>
        <a:bodyPr/>
        <a:lstStyle/>
        <a:p>
          <a:endParaRPr lang="en-US"/>
        </a:p>
      </dgm:t>
    </dgm:pt>
    <dgm:pt modelId="{AD5099BC-A034-4A45-B093-7FBF34D665E9}" type="sibTrans" cxnId="{A6663B76-D865-4B3E-B2DA-315D749C53F3}">
      <dgm:prSet/>
      <dgm:spPr/>
      <dgm:t>
        <a:bodyPr/>
        <a:lstStyle/>
        <a:p>
          <a:endParaRPr lang="en-US"/>
        </a:p>
      </dgm:t>
    </dgm:pt>
    <dgm:pt modelId="{B52DC2E8-0AEF-465C-A34A-7DB442166745}">
      <dgm:prSet/>
      <dgm:spPr/>
      <dgm:t>
        <a:bodyPr/>
        <a:lstStyle/>
        <a:p>
          <a:r>
            <a:rPr lang="en-IN" dirty="0"/>
            <a:t>An inputs and targets list</a:t>
          </a:r>
          <a:endParaRPr lang="en-US" dirty="0"/>
        </a:p>
      </dgm:t>
    </dgm:pt>
    <dgm:pt modelId="{1985C33B-4AEF-4371-BF53-584FAAB62046}" type="parTrans" cxnId="{6A57F61E-C871-4EB6-B81E-54A23BA0D6E7}">
      <dgm:prSet/>
      <dgm:spPr/>
      <dgm:t>
        <a:bodyPr/>
        <a:lstStyle/>
        <a:p>
          <a:endParaRPr lang="en-US"/>
        </a:p>
      </dgm:t>
    </dgm:pt>
    <dgm:pt modelId="{A60B2380-7E79-4298-85E8-25C89079C36D}" type="sibTrans" cxnId="{6A57F61E-C871-4EB6-B81E-54A23BA0D6E7}">
      <dgm:prSet/>
      <dgm:spPr/>
      <dgm:t>
        <a:bodyPr/>
        <a:lstStyle/>
        <a:p>
          <a:endParaRPr lang="en-US"/>
        </a:p>
      </dgm:t>
    </dgm:pt>
    <dgm:pt modelId="{6F66E206-5583-4F17-90D3-FB453407BD83}">
      <dgm:prSet/>
      <dgm:spPr/>
      <dgm:t>
        <a:bodyPr/>
        <a:lstStyle/>
        <a:p>
          <a:r>
            <a:rPr lang="en-IN" dirty="0"/>
            <a:t>A generator</a:t>
          </a:r>
          <a:endParaRPr lang="en-US" dirty="0"/>
        </a:p>
      </dgm:t>
    </dgm:pt>
    <dgm:pt modelId="{3353BA9F-133A-4349-B93A-6F6E694D1403}" type="parTrans" cxnId="{18D82B93-6A58-46EC-B387-8AF36CDE8E72}">
      <dgm:prSet/>
      <dgm:spPr/>
      <dgm:t>
        <a:bodyPr/>
        <a:lstStyle/>
        <a:p>
          <a:endParaRPr lang="en-US"/>
        </a:p>
      </dgm:t>
    </dgm:pt>
    <dgm:pt modelId="{F4CBDD62-87B0-43D9-BA28-42CB7EEB5331}" type="sibTrans" cxnId="{18D82B93-6A58-46EC-B387-8AF36CDE8E72}">
      <dgm:prSet/>
      <dgm:spPr/>
      <dgm:t>
        <a:bodyPr/>
        <a:lstStyle/>
        <a:p>
          <a:endParaRPr lang="en-US"/>
        </a:p>
      </dgm:t>
    </dgm:pt>
    <dgm:pt modelId="{3854818C-DC58-4A20-8947-7610A0FE93BF}">
      <dgm:prSet/>
      <dgm:spPr/>
      <dgm:t>
        <a:bodyPr/>
        <a:lstStyle/>
        <a:p>
          <a:r>
            <a:rPr lang="en-IN" dirty="0"/>
            <a:t>An inputs, targets and sample_weights list which can be used to evaluate the loss and metrics for any model after any epoch has ended.</a:t>
          </a:r>
          <a:endParaRPr lang="en-US" dirty="0"/>
        </a:p>
      </dgm:t>
    </dgm:pt>
    <dgm:pt modelId="{FCC5D38C-2E83-47AE-9BA7-0402B43125BB}" type="parTrans" cxnId="{C792F028-C411-4578-B270-88AD63455F8C}">
      <dgm:prSet/>
      <dgm:spPr/>
      <dgm:t>
        <a:bodyPr/>
        <a:lstStyle/>
        <a:p>
          <a:endParaRPr lang="en-US"/>
        </a:p>
      </dgm:t>
    </dgm:pt>
    <dgm:pt modelId="{BE12788F-C0DC-47C0-970E-6CE0CD653FBC}" type="sibTrans" cxnId="{C792F028-C411-4578-B270-88AD63455F8C}">
      <dgm:prSet/>
      <dgm:spPr/>
      <dgm:t>
        <a:bodyPr/>
        <a:lstStyle/>
        <a:p>
          <a:endParaRPr lang="en-US"/>
        </a:p>
      </dgm:t>
    </dgm:pt>
    <dgm:pt modelId="{1D93F402-C0EB-4106-9A2E-61868031B006}" type="pres">
      <dgm:prSet presAssocID="{EEBA3DD4-48AB-4818-89BC-DB24B9278910}" presName="root" presStyleCnt="0">
        <dgm:presLayoutVars>
          <dgm:dir/>
          <dgm:resizeHandles val="exact"/>
        </dgm:presLayoutVars>
      </dgm:prSet>
      <dgm:spPr/>
    </dgm:pt>
    <dgm:pt modelId="{8B042803-7318-4607-86E0-FACE3755DC5B}" type="pres">
      <dgm:prSet presAssocID="{3F187FDE-DF4D-4CAC-B2DB-F038779E3798}" presName="compNode" presStyleCnt="0"/>
      <dgm:spPr/>
    </dgm:pt>
    <dgm:pt modelId="{86903F80-191D-4549-8270-198E3020F0C4}" type="pres">
      <dgm:prSet presAssocID="{3F187FDE-DF4D-4CAC-B2DB-F038779E37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D9B0EA2C-DE5B-4FDE-AC08-0F2B4860ED5C}" type="pres">
      <dgm:prSet presAssocID="{3F187FDE-DF4D-4CAC-B2DB-F038779E3798}" presName="iconSpace" presStyleCnt="0"/>
      <dgm:spPr/>
    </dgm:pt>
    <dgm:pt modelId="{1D90190F-8621-4370-9067-18D9563EDA8B}" type="pres">
      <dgm:prSet presAssocID="{3F187FDE-DF4D-4CAC-B2DB-F038779E3798}" presName="parTx" presStyleLbl="revTx" presStyleIdx="0" presStyleCnt="4">
        <dgm:presLayoutVars>
          <dgm:chMax val="0"/>
          <dgm:chPref val="0"/>
        </dgm:presLayoutVars>
      </dgm:prSet>
      <dgm:spPr/>
    </dgm:pt>
    <dgm:pt modelId="{40F9D6FA-1234-4360-ADF4-F9AA820E994C}" type="pres">
      <dgm:prSet presAssocID="{3F187FDE-DF4D-4CAC-B2DB-F038779E3798}" presName="txSpace" presStyleCnt="0"/>
      <dgm:spPr/>
    </dgm:pt>
    <dgm:pt modelId="{F711E46F-D5C5-42F5-88C4-07E3F3CD2B65}" type="pres">
      <dgm:prSet presAssocID="{3F187FDE-DF4D-4CAC-B2DB-F038779E3798}" presName="desTx" presStyleLbl="revTx" presStyleIdx="1" presStyleCnt="4">
        <dgm:presLayoutVars/>
      </dgm:prSet>
      <dgm:spPr/>
    </dgm:pt>
    <dgm:pt modelId="{D751B396-77EE-409D-8652-10CC085376DF}" type="pres">
      <dgm:prSet presAssocID="{6E96CD38-0F83-4296-87B2-743582EFEEFD}" presName="sibTrans" presStyleCnt="0"/>
      <dgm:spPr/>
    </dgm:pt>
    <dgm:pt modelId="{7EEE2A62-A64B-4AD4-98C7-6ABABEDF091A}" type="pres">
      <dgm:prSet presAssocID="{2DF95DA9-DA1F-40E4-888B-5E54C19E0975}" presName="compNode" presStyleCnt="0"/>
      <dgm:spPr/>
    </dgm:pt>
    <dgm:pt modelId="{0932E9E6-D5E8-4A86-8E93-E2AD67036F04}" type="pres">
      <dgm:prSet presAssocID="{2DF95DA9-DA1F-40E4-888B-5E54C19E09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D52568A-4671-4586-9EC7-A0446B5C44B4}" type="pres">
      <dgm:prSet presAssocID="{2DF95DA9-DA1F-40E4-888B-5E54C19E0975}" presName="iconSpace" presStyleCnt="0"/>
      <dgm:spPr/>
    </dgm:pt>
    <dgm:pt modelId="{1BD96966-EC26-4878-A98A-F49DDF833F72}" type="pres">
      <dgm:prSet presAssocID="{2DF95DA9-DA1F-40E4-888B-5E54C19E0975}" presName="parTx" presStyleLbl="revTx" presStyleIdx="2" presStyleCnt="4">
        <dgm:presLayoutVars>
          <dgm:chMax val="0"/>
          <dgm:chPref val="0"/>
        </dgm:presLayoutVars>
      </dgm:prSet>
      <dgm:spPr/>
    </dgm:pt>
    <dgm:pt modelId="{3534C91A-42FF-4A98-A58D-3F1FAC494AC7}" type="pres">
      <dgm:prSet presAssocID="{2DF95DA9-DA1F-40E4-888B-5E54C19E0975}" presName="txSpace" presStyleCnt="0"/>
      <dgm:spPr/>
    </dgm:pt>
    <dgm:pt modelId="{E935271A-CF98-47F3-B524-D247E0D9EB0E}" type="pres">
      <dgm:prSet presAssocID="{2DF95DA9-DA1F-40E4-888B-5E54C19E0975}" presName="desTx" presStyleLbl="revTx" presStyleIdx="3" presStyleCnt="4">
        <dgm:presLayoutVars/>
      </dgm:prSet>
      <dgm:spPr/>
    </dgm:pt>
  </dgm:ptLst>
  <dgm:cxnLst>
    <dgm:cxn modelId="{063E2C0B-5D90-4F9E-A1DE-F8BC7A61F8CE}" type="presOf" srcId="{3854818C-DC58-4A20-8947-7610A0FE93BF}" destId="{E935271A-CF98-47F3-B524-D247E0D9EB0E}" srcOrd="0" destOrd="5" presId="urn:microsoft.com/office/officeart/2018/5/layout/CenteredIconLabelDescriptionList"/>
    <dgm:cxn modelId="{9BB8460D-859B-41A1-8CB6-28008ACF0625}" srcId="{2DF95DA9-DA1F-40E4-888B-5E54C19E0975}" destId="{E1E93659-E83D-48EE-A917-0B21F9AF306D}" srcOrd="0" destOrd="0" parTransId="{E377E78B-2153-4663-BFC4-42EF76357F24}" sibTransId="{F275686D-DFA2-4E06-BFB1-BEBD1054EE59}"/>
    <dgm:cxn modelId="{E393E60F-56E2-4449-9C42-9A3B9C76AB27}" type="presOf" srcId="{B52DC2E8-0AEF-465C-A34A-7DB442166745}" destId="{E935271A-CF98-47F3-B524-D247E0D9EB0E}" srcOrd="0" destOrd="3" presId="urn:microsoft.com/office/officeart/2018/5/layout/CenteredIconLabelDescriptionList"/>
    <dgm:cxn modelId="{6A57F61E-C871-4EB6-B81E-54A23BA0D6E7}" srcId="{16FF0049-90D2-4E05-A31A-B0760301838A}" destId="{B52DC2E8-0AEF-465C-A34A-7DB442166745}" srcOrd="0" destOrd="0" parTransId="{1985C33B-4AEF-4371-BF53-584FAAB62046}" sibTransId="{A60B2380-7E79-4298-85E8-25C89079C36D}"/>
    <dgm:cxn modelId="{C792F028-C411-4578-B270-88AD63455F8C}" srcId="{16FF0049-90D2-4E05-A31A-B0760301838A}" destId="{3854818C-DC58-4A20-8947-7610A0FE93BF}" srcOrd="2" destOrd="0" parTransId="{FCC5D38C-2E83-47AE-9BA7-0402B43125BB}" sibTransId="{BE12788F-C0DC-47C0-970E-6CE0CD653FBC}"/>
    <dgm:cxn modelId="{9A858141-3895-4169-ACA3-9FEA223E9F1A}" type="presOf" srcId="{E1E93659-E83D-48EE-A917-0B21F9AF306D}" destId="{E935271A-CF98-47F3-B524-D247E0D9EB0E}" srcOrd="0" destOrd="0" presId="urn:microsoft.com/office/officeart/2018/5/layout/CenteredIconLabelDescriptionList"/>
    <dgm:cxn modelId="{9FFAEE66-F37F-4B23-A068-C096930869C7}" srcId="{EEBA3DD4-48AB-4818-89BC-DB24B9278910}" destId="{2DF95DA9-DA1F-40E4-888B-5E54C19E0975}" srcOrd="1" destOrd="0" parTransId="{D5444F33-2802-49C9-A586-989EF22EED47}" sibTransId="{39462E16-A95B-43F6-8B2F-644FF6168E67}"/>
    <dgm:cxn modelId="{A435126C-86D5-4B23-8EBC-0619C3B4CAAC}" type="presOf" srcId="{3F187FDE-DF4D-4CAC-B2DB-F038779E3798}" destId="{1D90190F-8621-4370-9067-18D9563EDA8B}" srcOrd="0" destOrd="0" presId="urn:microsoft.com/office/officeart/2018/5/layout/CenteredIconLabelDescriptionList"/>
    <dgm:cxn modelId="{A6663B76-D865-4B3E-B2DA-315D749C53F3}" srcId="{2DF95DA9-DA1F-40E4-888B-5E54C19E0975}" destId="{16FF0049-90D2-4E05-A31A-B0760301838A}" srcOrd="2" destOrd="0" parTransId="{F2118403-9373-4EC4-B99B-C1BF5BD9796C}" sibTransId="{AD5099BC-A034-4A45-B093-7FBF34D665E9}"/>
    <dgm:cxn modelId="{18D82B93-6A58-46EC-B387-8AF36CDE8E72}" srcId="{16FF0049-90D2-4E05-A31A-B0760301838A}" destId="{6F66E206-5583-4F17-90D3-FB453407BD83}" srcOrd="1" destOrd="0" parTransId="{3353BA9F-133A-4349-B93A-6F6E694D1403}" sibTransId="{F4CBDD62-87B0-43D9-BA28-42CB7EEB5331}"/>
    <dgm:cxn modelId="{BE11439C-29E2-4505-A667-20BCC1128D62}" type="presOf" srcId="{16FF0049-90D2-4E05-A31A-B0760301838A}" destId="{E935271A-CF98-47F3-B524-D247E0D9EB0E}" srcOrd="0" destOrd="2" presId="urn:microsoft.com/office/officeart/2018/5/layout/CenteredIconLabelDescriptionList"/>
    <dgm:cxn modelId="{AAB942B6-2CE7-47A5-9523-1EEA39568147}" type="presOf" srcId="{951987BE-85C9-487D-98E9-40713EFDD0CE}" destId="{E935271A-CF98-47F3-B524-D247E0D9EB0E}" srcOrd="0" destOrd="1" presId="urn:microsoft.com/office/officeart/2018/5/layout/CenteredIconLabelDescriptionList"/>
    <dgm:cxn modelId="{3DE2CBD6-7555-4318-BF7C-EB98C2D9BB32}" srcId="{EEBA3DD4-48AB-4818-89BC-DB24B9278910}" destId="{3F187FDE-DF4D-4CAC-B2DB-F038779E3798}" srcOrd="0" destOrd="0" parTransId="{1DECCAAB-7331-403B-BDC1-9AF61004ACA7}" sibTransId="{6E96CD38-0F83-4296-87B2-743582EFEEFD}"/>
    <dgm:cxn modelId="{FEE0E3DA-6EC2-44BB-BE9F-95ABD73C1369}" type="presOf" srcId="{6F66E206-5583-4F17-90D3-FB453407BD83}" destId="{E935271A-CF98-47F3-B524-D247E0D9EB0E}" srcOrd="0" destOrd="4" presId="urn:microsoft.com/office/officeart/2018/5/layout/CenteredIconLabelDescriptionList"/>
    <dgm:cxn modelId="{6B1442E9-4599-42E4-B9C2-1F8C1CEEEC98}" type="presOf" srcId="{2DF95DA9-DA1F-40E4-888B-5E54C19E0975}" destId="{1BD96966-EC26-4878-A98A-F49DDF833F72}" srcOrd="0" destOrd="0" presId="urn:microsoft.com/office/officeart/2018/5/layout/CenteredIconLabelDescriptionList"/>
    <dgm:cxn modelId="{FE206EF1-A5F2-4D08-8630-5E8F3375A31A}" type="presOf" srcId="{EEBA3DD4-48AB-4818-89BC-DB24B9278910}" destId="{1D93F402-C0EB-4106-9A2E-61868031B006}" srcOrd="0" destOrd="0" presId="urn:microsoft.com/office/officeart/2018/5/layout/CenteredIconLabelDescriptionList"/>
    <dgm:cxn modelId="{76027CF7-1BEA-4C4F-9325-CD352863C7A3}" srcId="{2DF95DA9-DA1F-40E4-888B-5E54C19E0975}" destId="{951987BE-85C9-487D-98E9-40713EFDD0CE}" srcOrd="1" destOrd="0" parTransId="{95F6AAF2-B3AE-42B2-A5F9-9FBC5FA4E70B}" sibTransId="{468F6252-0C25-4088-A540-A3BC6F2F1A5A}"/>
    <dgm:cxn modelId="{848B132C-6F08-4A26-8AE9-5E31E46A3065}" type="presParOf" srcId="{1D93F402-C0EB-4106-9A2E-61868031B006}" destId="{8B042803-7318-4607-86E0-FACE3755DC5B}" srcOrd="0" destOrd="0" presId="urn:microsoft.com/office/officeart/2018/5/layout/CenteredIconLabelDescriptionList"/>
    <dgm:cxn modelId="{755E8F7B-2578-454B-B281-F4BFC443108B}" type="presParOf" srcId="{8B042803-7318-4607-86E0-FACE3755DC5B}" destId="{86903F80-191D-4549-8270-198E3020F0C4}" srcOrd="0" destOrd="0" presId="urn:microsoft.com/office/officeart/2018/5/layout/CenteredIconLabelDescriptionList"/>
    <dgm:cxn modelId="{81907DB0-C018-4372-BEA4-2D88B5E2E226}" type="presParOf" srcId="{8B042803-7318-4607-86E0-FACE3755DC5B}" destId="{D9B0EA2C-DE5B-4FDE-AC08-0F2B4860ED5C}" srcOrd="1" destOrd="0" presId="urn:microsoft.com/office/officeart/2018/5/layout/CenteredIconLabelDescriptionList"/>
    <dgm:cxn modelId="{8CD89A1E-80AA-48FB-A641-A1B1A93FAC45}" type="presParOf" srcId="{8B042803-7318-4607-86E0-FACE3755DC5B}" destId="{1D90190F-8621-4370-9067-18D9563EDA8B}" srcOrd="2" destOrd="0" presId="urn:microsoft.com/office/officeart/2018/5/layout/CenteredIconLabelDescriptionList"/>
    <dgm:cxn modelId="{987D2622-A4A4-410B-B14D-DA00D34E2B99}" type="presParOf" srcId="{8B042803-7318-4607-86E0-FACE3755DC5B}" destId="{40F9D6FA-1234-4360-ADF4-F9AA820E994C}" srcOrd="3" destOrd="0" presId="urn:microsoft.com/office/officeart/2018/5/layout/CenteredIconLabelDescriptionList"/>
    <dgm:cxn modelId="{47137118-97E2-4D77-ADE7-6BA4C7C6B822}" type="presParOf" srcId="{8B042803-7318-4607-86E0-FACE3755DC5B}" destId="{F711E46F-D5C5-42F5-88C4-07E3F3CD2B65}" srcOrd="4" destOrd="0" presId="urn:microsoft.com/office/officeart/2018/5/layout/CenteredIconLabelDescriptionList"/>
    <dgm:cxn modelId="{5C324F5B-4DFF-45DB-91AE-A6CA45AC620D}" type="presParOf" srcId="{1D93F402-C0EB-4106-9A2E-61868031B006}" destId="{D751B396-77EE-409D-8652-10CC085376DF}" srcOrd="1" destOrd="0" presId="urn:microsoft.com/office/officeart/2018/5/layout/CenteredIconLabelDescriptionList"/>
    <dgm:cxn modelId="{BCEEBABF-6B52-465B-9904-8F892D7EF3AD}" type="presParOf" srcId="{1D93F402-C0EB-4106-9A2E-61868031B006}" destId="{7EEE2A62-A64B-4AD4-98C7-6ABABEDF091A}" srcOrd="2" destOrd="0" presId="urn:microsoft.com/office/officeart/2018/5/layout/CenteredIconLabelDescriptionList"/>
    <dgm:cxn modelId="{E71DB857-6A52-49FF-8BFF-169CA762FA48}" type="presParOf" srcId="{7EEE2A62-A64B-4AD4-98C7-6ABABEDF091A}" destId="{0932E9E6-D5E8-4A86-8E93-E2AD67036F04}" srcOrd="0" destOrd="0" presId="urn:microsoft.com/office/officeart/2018/5/layout/CenteredIconLabelDescriptionList"/>
    <dgm:cxn modelId="{BA4CB1F7-DB43-4FFF-9C8B-A525F99239A9}" type="presParOf" srcId="{7EEE2A62-A64B-4AD4-98C7-6ABABEDF091A}" destId="{9D52568A-4671-4586-9EC7-A0446B5C44B4}" srcOrd="1" destOrd="0" presId="urn:microsoft.com/office/officeart/2018/5/layout/CenteredIconLabelDescriptionList"/>
    <dgm:cxn modelId="{AF8EE40F-F006-48DF-8677-3E532D0D04BA}" type="presParOf" srcId="{7EEE2A62-A64B-4AD4-98C7-6ABABEDF091A}" destId="{1BD96966-EC26-4878-A98A-F49DDF833F72}" srcOrd="2" destOrd="0" presId="urn:microsoft.com/office/officeart/2018/5/layout/CenteredIconLabelDescriptionList"/>
    <dgm:cxn modelId="{57C4AC3B-94BF-4CD1-93EE-17F9EF80FFC2}" type="presParOf" srcId="{7EEE2A62-A64B-4AD4-98C7-6ABABEDF091A}" destId="{3534C91A-42FF-4A98-A58D-3F1FAC494AC7}" srcOrd="3" destOrd="0" presId="urn:microsoft.com/office/officeart/2018/5/layout/CenteredIconLabelDescriptionList"/>
    <dgm:cxn modelId="{65A7C43F-F70F-40C7-9E18-CA522939196C}" type="presParOf" srcId="{7EEE2A62-A64B-4AD4-98C7-6ABABEDF091A}" destId="{E935271A-CF98-47F3-B524-D247E0D9EB0E}"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3A9F520-5F19-421D-9A03-95F6C67C1BE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F40CF6F-0927-461D-B623-3A4EDF021CDC}">
      <dgm:prSet/>
      <dgm:spPr/>
      <dgm:t>
        <a:bodyPr/>
        <a:lstStyle/>
        <a:p>
          <a:r>
            <a:rPr lang="en-IN" dirty="0"/>
            <a:t>We use HTML to create the front end part of the web page</a:t>
          </a:r>
          <a:endParaRPr lang="en-US" dirty="0"/>
        </a:p>
      </dgm:t>
    </dgm:pt>
    <dgm:pt modelId="{F1801688-B0EA-4493-A1F4-85F4DD2272D2}" type="parTrans" cxnId="{E2237C38-368D-438D-9882-FC01DB93B9AF}">
      <dgm:prSet/>
      <dgm:spPr/>
      <dgm:t>
        <a:bodyPr/>
        <a:lstStyle/>
        <a:p>
          <a:endParaRPr lang="en-US"/>
        </a:p>
      </dgm:t>
    </dgm:pt>
    <dgm:pt modelId="{89380173-343E-452D-8A3F-ECC6D36E34C1}" type="sibTrans" cxnId="{E2237C38-368D-438D-9882-FC01DB93B9AF}">
      <dgm:prSet/>
      <dgm:spPr/>
      <dgm:t>
        <a:bodyPr/>
        <a:lstStyle/>
        <a:p>
          <a:endParaRPr lang="en-US"/>
        </a:p>
      </dgm:t>
    </dgm:pt>
    <dgm:pt modelId="{3F4762F6-3B1E-4581-9CBD-3B91ED41C73E}">
      <dgm:prSet/>
      <dgm:spPr/>
      <dgm:t>
        <a:bodyPr/>
        <a:lstStyle/>
        <a:p>
          <a:r>
            <a:rPr lang="en-IN" dirty="0"/>
            <a:t>Here, we created 3 HTML pages – home.html, intro.html and index6.html</a:t>
          </a:r>
          <a:endParaRPr lang="en-US" dirty="0"/>
        </a:p>
      </dgm:t>
    </dgm:pt>
    <dgm:pt modelId="{A9D0B124-7858-4158-9672-41962578FD88}" type="parTrans" cxnId="{8907A5CB-C265-4662-A8D7-97A917726AD2}">
      <dgm:prSet/>
      <dgm:spPr/>
      <dgm:t>
        <a:bodyPr/>
        <a:lstStyle/>
        <a:p>
          <a:endParaRPr lang="en-US"/>
        </a:p>
      </dgm:t>
    </dgm:pt>
    <dgm:pt modelId="{B34C8F3F-F30F-4E13-9F37-3C552AE5CA97}" type="sibTrans" cxnId="{8907A5CB-C265-4662-A8D7-97A917726AD2}">
      <dgm:prSet/>
      <dgm:spPr/>
      <dgm:t>
        <a:bodyPr/>
        <a:lstStyle/>
        <a:p>
          <a:endParaRPr lang="en-US"/>
        </a:p>
      </dgm:t>
    </dgm:pt>
    <dgm:pt modelId="{48826AF2-B1B7-4063-9E40-2F05F1C0CA8A}">
      <dgm:prSet/>
      <dgm:spPr/>
      <dgm:t>
        <a:bodyPr/>
        <a:lstStyle/>
        <a:p>
          <a:r>
            <a:rPr lang="en-IN" dirty="0"/>
            <a:t>Home.html displays the home page</a:t>
          </a:r>
          <a:endParaRPr lang="en-US" dirty="0"/>
        </a:p>
      </dgm:t>
    </dgm:pt>
    <dgm:pt modelId="{CB18F46B-E0E0-4DE8-876B-A320D9BA7C18}" type="parTrans" cxnId="{17584158-2134-460D-BECF-E6B67956B3FD}">
      <dgm:prSet/>
      <dgm:spPr/>
      <dgm:t>
        <a:bodyPr/>
        <a:lstStyle/>
        <a:p>
          <a:endParaRPr lang="en-US"/>
        </a:p>
      </dgm:t>
    </dgm:pt>
    <dgm:pt modelId="{B0A9279F-27AA-46C7-9CD5-54EB4A22E16F}" type="sibTrans" cxnId="{17584158-2134-460D-BECF-E6B67956B3FD}">
      <dgm:prSet/>
      <dgm:spPr/>
      <dgm:t>
        <a:bodyPr/>
        <a:lstStyle/>
        <a:p>
          <a:endParaRPr lang="en-US"/>
        </a:p>
      </dgm:t>
    </dgm:pt>
    <dgm:pt modelId="{52B445B1-543C-4456-A788-75FF115FE90E}">
      <dgm:prSet/>
      <dgm:spPr/>
      <dgm:t>
        <a:bodyPr/>
        <a:lstStyle/>
        <a:p>
          <a:r>
            <a:rPr lang="en-IN" dirty="0"/>
            <a:t>Intro.html displays the introduction about the hand gesture recognition</a:t>
          </a:r>
          <a:endParaRPr lang="en-US" dirty="0"/>
        </a:p>
      </dgm:t>
    </dgm:pt>
    <dgm:pt modelId="{BDC6D747-BFB8-4020-AC86-C2E7EE9DF609}" type="parTrans" cxnId="{F7AF1D2F-7A9E-4CE2-9D18-D17848E16B34}">
      <dgm:prSet/>
      <dgm:spPr/>
      <dgm:t>
        <a:bodyPr/>
        <a:lstStyle/>
        <a:p>
          <a:endParaRPr lang="en-US"/>
        </a:p>
      </dgm:t>
    </dgm:pt>
    <dgm:pt modelId="{6C1533C3-0382-46F9-8FCC-6CB1F6A56C07}" type="sibTrans" cxnId="{F7AF1D2F-7A9E-4CE2-9D18-D17848E16B34}">
      <dgm:prSet/>
      <dgm:spPr/>
      <dgm:t>
        <a:bodyPr/>
        <a:lstStyle/>
        <a:p>
          <a:endParaRPr lang="en-US"/>
        </a:p>
      </dgm:t>
    </dgm:pt>
    <dgm:pt modelId="{C1C7DCE4-61ED-46DF-B8F6-355BA3A63C83}">
      <dgm:prSet/>
      <dgm:spPr/>
      <dgm:t>
        <a:bodyPr/>
        <a:lstStyle/>
        <a:p>
          <a:r>
            <a:rPr lang="en-IN" dirty="0"/>
            <a:t>Index6.html accepts the input from the user and predicts the values.</a:t>
          </a:r>
          <a:endParaRPr lang="en-US" dirty="0"/>
        </a:p>
      </dgm:t>
    </dgm:pt>
    <dgm:pt modelId="{EE466D83-57E6-4639-9069-BA8B2B4D8F6E}" type="parTrans" cxnId="{9092D7E8-1D6B-4AD5-9BCB-5D689B395693}">
      <dgm:prSet/>
      <dgm:spPr/>
      <dgm:t>
        <a:bodyPr/>
        <a:lstStyle/>
        <a:p>
          <a:endParaRPr lang="en-US"/>
        </a:p>
      </dgm:t>
    </dgm:pt>
    <dgm:pt modelId="{494127CE-A89F-4244-9085-1A4E1C5E90FC}" type="sibTrans" cxnId="{9092D7E8-1D6B-4AD5-9BCB-5D689B395693}">
      <dgm:prSet/>
      <dgm:spPr/>
      <dgm:t>
        <a:bodyPr/>
        <a:lstStyle/>
        <a:p>
          <a:endParaRPr lang="en-US"/>
        </a:p>
      </dgm:t>
    </dgm:pt>
    <dgm:pt modelId="{9F00E4CE-56CA-4756-9B72-3B4F5BF67555}">
      <dgm:prSet/>
      <dgm:spPr/>
      <dgm:t>
        <a:bodyPr/>
        <a:lstStyle/>
        <a:p>
          <a:r>
            <a:rPr lang="en-IN" dirty="0"/>
            <a:t>We also use JavaScript-main.js and CSS-main.css to enhance our functionality and view of HTML pages</a:t>
          </a:r>
          <a:endParaRPr lang="en-US" dirty="0"/>
        </a:p>
      </dgm:t>
    </dgm:pt>
    <dgm:pt modelId="{977EC807-DE8E-485D-8620-752832AA018D}" type="parTrans" cxnId="{7B355256-8EC3-4D6C-A501-F82FBEA6E316}">
      <dgm:prSet/>
      <dgm:spPr/>
      <dgm:t>
        <a:bodyPr/>
        <a:lstStyle/>
        <a:p>
          <a:endParaRPr lang="en-US"/>
        </a:p>
      </dgm:t>
    </dgm:pt>
    <dgm:pt modelId="{4DCB9594-0D53-4322-8A89-83F223D2E924}" type="sibTrans" cxnId="{7B355256-8EC3-4D6C-A501-F82FBEA6E316}">
      <dgm:prSet/>
      <dgm:spPr/>
      <dgm:t>
        <a:bodyPr/>
        <a:lstStyle/>
        <a:p>
          <a:endParaRPr lang="en-US"/>
        </a:p>
      </dgm:t>
    </dgm:pt>
    <dgm:pt modelId="{55B5B322-AFCF-4E18-92FC-110FFF4EDC55}" type="pres">
      <dgm:prSet presAssocID="{83A9F520-5F19-421D-9A03-95F6C67C1BE8}" presName="diagram" presStyleCnt="0">
        <dgm:presLayoutVars>
          <dgm:dir/>
          <dgm:resizeHandles val="exact"/>
        </dgm:presLayoutVars>
      </dgm:prSet>
      <dgm:spPr/>
    </dgm:pt>
    <dgm:pt modelId="{2519C6EE-299C-4438-AC01-E2721D9731ED}" type="pres">
      <dgm:prSet presAssocID="{7F40CF6F-0927-461D-B623-3A4EDF021CDC}" presName="node" presStyleLbl="node1" presStyleIdx="0" presStyleCnt="6">
        <dgm:presLayoutVars>
          <dgm:bulletEnabled val="1"/>
        </dgm:presLayoutVars>
      </dgm:prSet>
      <dgm:spPr/>
    </dgm:pt>
    <dgm:pt modelId="{4B7C3C6B-498B-4200-BEF9-32C9B36338A9}" type="pres">
      <dgm:prSet presAssocID="{89380173-343E-452D-8A3F-ECC6D36E34C1}" presName="sibTrans" presStyleCnt="0"/>
      <dgm:spPr/>
    </dgm:pt>
    <dgm:pt modelId="{42F3D162-7D05-4416-93FC-07A4091CAFCC}" type="pres">
      <dgm:prSet presAssocID="{3F4762F6-3B1E-4581-9CBD-3B91ED41C73E}" presName="node" presStyleLbl="node1" presStyleIdx="1" presStyleCnt="6">
        <dgm:presLayoutVars>
          <dgm:bulletEnabled val="1"/>
        </dgm:presLayoutVars>
      </dgm:prSet>
      <dgm:spPr/>
    </dgm:pt>
    <dgm:pt modelId="{8A0ABE3D-9160-4B56-9D50-EE707C201D88}" type="pres">
      <dgm:prSet presAssocID="{B34C8F3F-F30F-4E13-9F37-3C552AE5CA97}" presName="sibTrans" presStyleCnt="0"/>
      <dgm:spPr/>
    </dgm:pt>
    <dgm:pt modelId="{A63C0C66-81E8-4C12-B0F9-ECD61990ECAD}" type="pres">
      <dgm:prSet presAssocID="{48826AF2-B1B7-4063-9E40-2F05F1C0CA8A}" presName="node" presStyleLbl="node1" presStyleIdx="2" presStyleCnt="6">
        <dgm:presLayoutVars>
          <dgm:bulletEnabled val="1"/>
        </dgm:presLayoutVars>
      </dgm:prSet>
      <dgm:spPr/>
    </dgm:pt>
    <dgm:pt modelId="{5DC0C4D1-F67D-4418-A90C-8C7F053CFA4E}" type="pres">
      <dgm:prSet presAssocID="{B0A9279F-27AA-46C7-9CD5-54EB4A22E16F}" presName="sibTrans" presStyleCnt="0"/>
      <dgm:spPr/>
    </dgm:pt>
    <dgm:pt modelId="{03430C08-FD63-4231-969C-C377997743AE}" type="pres">
      <dgm:prSet presAssocID="{52B445B1-543C-4456-A788-75FF115FE90E}" presName="node" presStyleLbl="node1" presStyleIdx="3" presStyleCnt="6">
        <dgm:presLayoutVars>
          <dgm:bulletEnabled val="1"/>
        </dgm:presLayoutVars>
      </dgm:prSet>
      <dgm:spPr/>
    </dgm:pt>
    <dgm:pt modelId="{8449511C-F5BC-403E-A09A-D5CC3BFBCB85}" type="pres">
      <dgm:prSet presAssocID="{6C1533C3-0382-46F9-8FCC-6CB1F6A56C07}" presName="sibTrans" presStyleCnt="0"/>
      <dgm:spPr/>
    </dgm:pt>
    <dgm:pt modelId="{EBB8A05B-42B2-4C81-9493-261041B6F984}" type="pres">
      <dgm:prSet presAssocID="{C1C7DCE4-61ED-46DF-B8F6-355BA3A63C83}" presName="node" presStyleLbl="node1" presStyleIdx="4" presStyleCnt="6">
        <dgm:presLayoutVars>
          <dgm:bulletEnabled val="1"/>
        </dgm:presLayoutVars>
      </dgm:prSet>
      <dgm:spPr/>
    </dgm:pt>
    <dgm:pt modelId="{4B8DF650-A906-42D9-977F-CE3D1FABB816}" type="pres">
      <dgm:prSet presAssocID="{494127CE-A89F-4244-9085-1A4E1C5E90FC}" presName="sibTrans" presStyleCnt="0"/>
      <dgm:spPr/>
    </dgm:pt>
    <dgm:pt modelId="{E19EB9B0-21DE-46C4-BD9D-DD675D5A0A11}" type="pres">
      <dgm:prSet presAssocID="{9F00E4CE-56CA-4756-9B72-3B4F5BF67555}" presName="node" presStyleLbl="node1" presStyleIdx="5" presStyleCnt="6">
        <dgm:presLayoutVars>
          <dgm:bulletEnabled val="1"/>
        </dgm:presLayoutVars>
      </dgm:prSet>
      <dgm:spPr/>
    </dgm:pt>
  </dgm:ptLst>
  <dgm:cxnLst>
    <dgm:cxn modelId="{F13E6511-E90C-4273-A9FE-4B2CC69B831B}" type="presOf" srcId="{C1C7DCE4-61ED-46DF-B8F6-355BA3A63C83}" destId="{EBB8A05B-42B2-4C81-9493-261041B6F984}" srcOrd="0" destOrd="0" presId="urn:microsoft.com/office/officeart/2005/8/layout/default"/>
    <dgm:cxn modelId="{2418D712-B2FA-4737-9A4B-E850CB3AFBAC}" type="presOf" srcId="{7F40CF6F-0927-461D-B623-3A4EDF021CDC}" destId="{2519C6EE-299C-4438-AC01-E2721D9731ED}" srcOrd="0" destOrd="0" presId="urn:microsoft.com/office/officeart/2005/8/layout/default"/>
    <dgm:cxn modelId="{A4F1E82E-6CA5-4406-8845-6294D7BC5099}" type="presOf" srcId="{3F4762F6-3B1E-4581-9CBD-3B91ED41C73E}" destId="{42F3D162-7D05-4416-93FC-07A4091CAFCC}" srcOrd="0" destOrd="0" presId="urn:microsoft.com/office/officeart/2005/8/layout/default"/>
    <dgm:cxn modelId="{F7AF1D2F-7A9E-4CE2-9D18-D17848E16B34}" srcId="{83A9F520-5F19-421D-9A03-95F6C67C1BE8}" destId="{52B445B1-543C-4456-A788-75FF115FE90E}" srcOrd="3" destOrd="0" parTransId="{BDC6D747-BFB8-4020-AC86-C2E7EE9DF609}" sibTransId="{6C1533C3-0382-46F9-8FCC-6CB1F6A56C07}"/>
    <dgm:cxn modelId="{E2237C38-368D-438D-9882-FC01DB93B9AF}" srcId="{83A9F520-5F19-421D-9A03-95F6C67C1BE8}" destId="{7F40CF6F-0927-461D-B623-3A4EDF021CDC}" srcOrd="0" destOrd="0" parTransId="{F1801688-B0EA-4493-A1F4-85F4DD2272D2}" sibTransId="{89380173-343E-452D-8A3F-ECC6D36E34C1}"/>
    <dgm:cxn modelId="{AC885165-9AB2-4617-93EA-3EEF778E0A91}" type="presOf" srcId="{9F00E4CE-56CA-4756-9B72-3B4F5BF67555}" destId="{E19EB9B0-21DE-46C4-BD9D-DD675D5A0A11}" srcOrd="0" destOrd="0" presId="urn:microsoft.com/office/officeart/2005/8/layout/default"/>
    <dgm:cxn modelId="{7B355256-8EC3-4D6C-A501-F82FBEA6E316}" srcId="{83A9F520-5F19-421D-9A03-95F6C67C1BE8}" destId="{9F00E4CE-56CA-4756-9B72-3B4F5BF67555}" srcOrd="5" destOrd="0" parTransId="{977EC807-DE8E-485D-8620-752832AA018D}" sibTransId="{4DCB9594-0D53-4322-8A89-83F223D2E924}"/>
    <dgm:cxn modelId="{17584158-2134-460D-BECF-E6B67956B3FD}" srcId="{83A9F520-5F19-421D-9A03-95F6C67C1BE8}" destId="{48826AF2-B1B7-4063-9E40-2F05F1C0CA8A}" srcOrd="2" destOrd="0" parTransId="{CB18F46B-E0E0-4DE8-876B-A320D9BA7C18}" sibTransId="{B0A9279F-27AA-46C7-9CD5-54EB4A22E16F}"/>
    <dgm:cxn modelId="{662E5EB3-822B-4851-89FD-0265C8822A6F}" type="presOf" srcId="{48826AF2-B1B7-4063-9E40-2F05F1C0CA8A}" destId="{A63C0C66-81E8-4C12-B0F9-ECD61990ECAD}" srcOrd="0" destOrd="0" presId="urn:microsoft.com/office/officeart/2005/8/layout/default"/>
    <dgm:cxn modelId="{97996EBC-CED9-47F0-A5DB-0B5100C15BD8}" type="presOf" srcId="{52B445B1-543C-4456-A788-75FF115FE90E}" destId="{03430C08-FD63-4231-969C-C377997743AE}" srcOrd="0" destOrd="0" presId="urn:microsoft.com/office/officeart/2005/8/layout/default"/>
    <dgm:cxn modelId="{8C523AC8-61F1-4D0B-99A5-A88205FA3A4B}" type="presOf" srcId="{83A9F520-5F19-421D-9A03-95F6C67C1BE8}" destId="{55B5B322-AFCF-4E18-92FC-110FFF4EDC55}" srcOrd="0" destOrd="0" presId="urn:microsoft.com/office/officeart/2005/8/layout/default"/>
    <dgm:cxn modelId="{8907A5CB-C265-4662-A8D7-97A917726AD2}" srcId="{83A9F520-5F19-421D-9A03-95F6C67C1BE8}" destId="{3F4762F6-3B1E-4581-9CBD-3B91ED41C73E}" srcOrd="1" destOrd="0" parTransId="{A9D0B124-7858-4158-9672-41962578FD88}" sibTransId="{B34C8F3F-F30F-4E13-9F37-3C552AE5CA97}"/>
    <dgm:cxn modelId="{9092D7E8-1D6B-4AD5-9BCB-5D689B395693}" srcId="{83A9F520-5F19-421D-9A03-95F6C67C1BE8}" destId="{C1C7DCE4-61ED-46DF-B8F6-355BA3A63C83}" srcOrd="4" destOrd="0" parTransId="{EE466D83-57E6-4639-9069-BA8B2B4D8F6E}" sibTransId="{494127CE-A89F-4244-9085-1A4E1C5E90FC}"/>
    <dgm:cxn modelId="{8D777339-6486-49CB-92EC-397CD6657840}" type="presParOf" srcId="{55B5B322-AFCF-4E18-92FC-110FFF4EDC55}" destId="{2519C6EE-299C-4438-AC01-E2721D9731ED}" srcOrd="0" destOrd="0" presId="urn:microsoft.com/office/officeart/2005/8/layout/default"/>
    <dgm:cxn modelId="{19466E07-D972-4450-A2CF-720279FFDEFD}" type="presParOf" srcId="{55B5B322-AFCF-4E18-92FC-110FFF4EDC55}" destId="{4B7C3C6B-498B-4200-BEF9-32C9B36338A9}" srcOrd="1" destOrd="0" presId="urn:microsoft.com/office/officeart/2005/8/layout/default"/>
    <dgm:cxn modelId="{B2BBF45F-5046-40B9-9B1E-1505947D027F}" type="presParOf" srcId="{55B5B322-AFCF-4E18-92FC-110FFF4EDC55}" destId="{42F3D162-7D05-4416-93FC-07A4091CAFCC}" srcOrd="2" destOrd="0" presId="urn:microsoft.com/office/officeart/2005/8/layout/default"/>
    <dgm:cxn modelId="{9B09B9F5-F6E8-417D-9A1F-9DFCE3594DE2}" type="presParOf" srcId="{55B5B322-AFCF-4E18-92FC-110FFF4EDC55}" destId="{8A0ABE3D-9160-4B56-9D50-EE707C201D88}" srcOrd="3" destOrd="0" presId="urn:microsoft.com/office/officeart/2005/8/layout/default"/>
    <dgm:cxn modelId="{A3C3018E-5085-49A0-B730-094C592DC02D}" type="presParOf" srcId="{55B5B322-AFCF-4E18-92FC-110FFF4EDC55}" destId="{A63C0C66-81E8-4C12-B0F9-ECD61990ECAD}" srcOrd="4" destOrd="0" presId="urn:microsoft.com/office/officeart/2005/8/layout/default"/>
    <dgm:cxn modelId="{9EF9218D-A7C6-4FCD-8C73-B20408821504}" type="presParOf" srcId="{55B5B322-AFCF-4E18-92FC-110FFF4EDC55}" destId="{5DC0C4D1-F67D-4418-A90C-8C7F053CFA4E}" srcOrd="5" destOrd="0" presId="urn:microsoft.com/office/officeart/2005/8/layout/default"/>
    <dgm:cxn modelId="{CA10F6A4-FE95-4C9C-A388-FA858E12C69E}" type="presParOf" srcId="{55B5B322-AFCF-4E18-92FC-110FFF4EDC55}" destId="{03430C08-FD63-4231-969C-C377997743AE}" srcOrd="6" destOrd="0" presId="urn:microsoft.com/office/officeart/2005/8/layout/default"/>
    <dgm:cxn modelId="{0133D1D9-0865-4328-A634-E3F907A777C0}" type="presParOf" srcId="{55B5B322-AFCF-4E18-92FC-110FFF4EDC55}" destId="{8449511C-F5BC-403E-A09A-D5CC3BFBCB85}" srcOrd="7" destOrd="0" presId="urn:microsoft.com/office/officeart/2005/8/layout/default"/>
    <dgm:cxn modelId="{F5A40109-5DD2-4169-A319-B1BBF0A8DBD5}" type="presParOf" srcId="{55B5B322-AFCF-4E18-92FC-110FFF4EDC55}" destId="{EBB8A05B-42B2-4C81-9493-261041B6F984}" srcOrd="8" destOrd="0" presId="urn:microsoft.com/office/officeart/2005/8/layout/default"/>
    <dgm:cxn modelId="{11B44BD8-C1C9-4C98-B378-65484CE5CF4F}" type="presParOf" srcId="{55B5B322-AFCF-4E18-92FC-110FFF4EDC55}" destId="{4B8DF650-A906-42D9-977F-CE3D1FABB816}" srcOrd="9" destOrd="0" presId="urn:microsoft.com/office/officeart/2005/8/layout/default"/>
    <dgm:cxn modelId="{17A13A11-A2C6-4B4B-9B34-FFACF772C05C}" type="presParOf" srcId="{55B5B322-AFCF-4E18-92FC-110FFF4EDC55}" destId="{E19EB9B0-21DE-46C4-BD9D-DD675D5A0A1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7D3D6-1C68-4318-819E-836E9615FA00}">
      <dsp:nvSpPr>
        <dsp:cNvPr id="0" name=""/>
        <dsp:cNvSpPr/>
      </dsp:nvSpPr>
      <dsp:spPr>
        <a:xfrm>
          <a:off x="0" y="24870"/>
          <a:ext cx="6900512" cy="1319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Humans are able to recognize body and sign language easily. This is possible due to the combination of vision and synaptic interactions that were formed along brain development.</a:t>
          </a:r>
          <a:endParaRPr lang="en-US" sz="2400" kern="1200" dirty="0"/>
        </a:p>
      </dsp:txBody>
      <dsp:txXfrm>
        <a:off x="64425" y="89295"/>
        <a:ext cx="6771662" cy="1190909"/>
      </dsp:txXfrm>
    </dsp:sp>
    <dsp:sp modelId="{70F235D1-BD81-4E6C-BB91-701436D543C5}">
      <dsp:nvSpPr>
        <dsp:cNvPr id="0" name=""/>
        <dsp:cNvSpPr/>
      </dsp:nvSpPr>
      <dsp:spPr>
        <a:xfrm>
          <a:off x="0" y="1413750"/>
          <a:ext cx="6900512" cy="1319759"/>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In this project Gesture based Desktop automation, First the model is trained pre trained on the imahes of different hand gestures, such as showing numbers with fingers as 1,2,3,4. </a:t>
          </a:r>
          <a:endParaRPr lang="en-US" sz="2400" kern="1200" dirty="0"/>
        </a:p>
      </dsp:txBody>
      <dsp:txXfrm>
        <a:off x="64425" y="1478175"/>
        <a:ext cx="6771662" cy="1190909"/>
      </dsp:txXfrm>
    </dsp:sp>
    <dsp:sp modelId="{80D3EC56-D664-47B1-B231-0B8104A09996}">
      <dsp:nvSpPr>
        <dsp:cNvPr id="0" name=""/>
        <dsp:cNvSpPr/>
      </dsp:nvSpPr>
      <dsp:spPr>
        <a:xfrm>
          <a:off x="0" y="2802630"/>
          <a:ext cx="6900512" cy="1319759"/>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This model uses the integrated webcam to capture the video frame. The image of the gesture captured in the video frame is compared with the pre trained model and the gesture is identified.</a:t>
          </a:r>
          <a:endParaRPr lang="en-US" sz="2400" kern="1200" dirty="0"/>
        </a:p>
      </dsp:txBody>
      <dsp:txXfrm>
        <a:off x="64425" y="2867055"/>
        <a:ext cx="6771662" cy="1190909"/>
      </dsp:txXfrm>
    </dsp:sp>
    <dsp:sp modelId="{ECC3F52B-CDB9-4DF8-8258-F5302552A4B9}">
      <dsp:nvSpPr>
        <dsp:cNvPr id="0" name=""/>
        <dsp:cNvSpPr/>
      </dsp:nvSpPr>
      <dsp:spPr>
        <a:xfrm>
          <a:off x="0" y="4191510"/>
          <a:ext cx="6900512" cy="1319759"/>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If the gesture predicts is 1 then images is blurred; 2 then image is resized; 3 then images is rotated etc</a:t>
          </a:r>
          <a:endParaRPr lang="en-US" sz="2400" kern="1200" dirty="0"/>
        </a:p>
      </dsp:txBody>
      <dsp:txXfrm>
        <a:off x="64425" y="4255935"/>
        <a:ext cx="6771662" cy="1190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284-61F0-4BCF-9C1C-BAD154CD1E12}">
      <dsp:nvSpPr>
        <dsp:cNvPr id="0" name=""/>
        <dsp:cNvSpPr/>
      </dsp:nvSpPr>
      <dsp:spPr>
        <a:xfrm>
          <a:off x="0" y="4540835"/>
          <a:ext cx="1725128" cy="99342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Know</a:t>
          </a:r>
        </a:p>
      </dsp:txBody>
      <dsp:txXfrm>
        <a:off x="0" y="4540835"/>
        <a:ext cx="1725128" cy="993423"/>
      </dsp:txXfrm>
    </dsp:sp>
    <dsp:sp modelId="{FBF7E449-09C0-41B0-B5FE-11EBC3F6B4DA}">
      <dsp:nvSpPr>
        <dsp:cNvPr id="0" name=""/>
        <dsp:cNvSpPr/>
      </dsp:nvSpPr>
      <dsp:spPr>
        <a:xfrm>
          <a:off x="1725128" y="4540835"/>
          <a:ext cx="5175384" cy="99342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28600" rIns="104981" bIns="228600" numCol="1" spcCol="1270" anchor="ctr" anchorCtr="0">
          <a:noAutofit/>
        </a:bodyPr>
        <a:lstStyle/>
        <a:p>
          <a:pPr marL="0" lvl="0" indent="0" algn="l" defTabSz="800100">
            <a:lnSpc>
              <a:spcPct val="90000"/>
            </a:lnSpc>
            <a:spcBef>
              <a:spcPct val="0"/>
            </a:spcBef>
            <a:spcAft>
              <a:spcPct val="35000"/>
            </a:spcAft>
            <a:buNone/>
          </a:pPr>
          <a:r>
            <a:rPr lang="en-US" sz="1800" kern="1200" dirty="0"/>
            <a:t>Know how to build a web application using Flask framework.</a:t>
          </a:r>
        </a:p>
      </dsp:txBody>
      <dsp:txXfrm>
        <a:off x="1725128" y="4540835"/>
        <a:ext cx="5175384" cy="993423"/>
      </dsp:txXfrm>
    </dsp:sp>
    <dsp:sp modelId="{5B0A35E3-51FB-41F6-BBE7-70BF33888A82}">
      <dsp:nvSpPr>
        <dsp:cNvPr id="0" name=""/>
        <dsp:cNvSpPr/>
      </dsp:nvSpPr>
      <dsp:spPr>
        <a:xfrm rot="10800000">
          <a:off x="0" y="3027850"/>
          <a:ext cx="1725128" cy="1527885"/>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Know</a:t>
          </a:r>
        </a:p>
      </dsp:txBody>
      <dsp:txXfrm rot="-10800000">
        <a:off x="0" y="3027850"/>
        <a:ext cx="1725128" cy="993125"/>
      </dsp:txXfrm>
    </dsp:sp>
    <dsp:sp modelId="{4DA97921-D100-465B-90CB-69440D8FB03C}">
      <dsp:nvSpPr>
        <dsp:cNvPr id="0" name=""/>
        <dsp:cNvSpPr/>
      </dsp:nvSpPr>
      <dsp:spPr>
        <a:xfrm>
          <a:off x="1725128" y="3027850"/>
          <a:ext cx="5175384" cy="9931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28600" rIns="104981" bIns="228600" numCol="1" spcCol="1270" anchor="ctr" anchorCtr="0">
          <a:noAutofit/>
        </a:bodyPr>
        <a:lstStyle/>
        <a:p>
          <a:pPr marL="0" lvl="0" indent="0" algn="l" defTabSz="800100">
            <a:lnSpc>
              <a:spcPct val="90000"/>
            </a:lnSpc>
            <a:spcBef>
              <a:spcPct val="0"/>
            </a:spcBef>
            <a:spcAft>
              <a:spcPct val="35000"/>
            </a:spcAft>
            <a:buNone/>
          </a:pPr>
          <a:r>
            <a:rPr lang="en-US" sz="1800" kern="1200" dirty="0"/>
            <a:t>Know how to pre-process/clean the data using different data pre-processing techniques.</a:t>
          </a:r>
        </a:p>
      </dsp:txBody>
      <dsp:txXfrm>
        <a:off x="1725128" y="3027850"/>
        <a:ext cx="5175384" cy="993125"/>
      </dsp:txXfrm>
    </dsp:sp>
    <dsp:sp modelId="{C640D88D-2376-4C0A-B250-866DF1906799}">
      <dsp:nvSpPr>
        <dsp:cNvPr id="0" name=""/>
        <dsp:cNvSpPr/>
      </dsp:nvSpPr>
      <dsp:spPr>
        <a:xfrm rot="10800000">
          <a:off x="0" y="1514866"/>
          <a:ext cx="1725128" cy="1527885"/>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Gain</a:t>
          </a:r>
        </a:p>
      </dsp:txBody>
      <dsp:txXfrm rot="-10800000">
        <a:off x="0" y="1514866"/>
        <a:ext cx="1725128" cy="993125"/>
      </dsp:txXfrm>
    </dsp:sp>
    <dsp:sp modelId="{C2A75C85-265B-41AA-A177-F3B9CE3482C7}">
      <dsp:nvSpPr>
        <dsp:cNvPr id="0" name=""/>
        <dsp:cNvSpPr/>
      </dsp:nvSpPr>
      <dsp:spPr>
        <a:xfrm>
          <a:off x="1725128" y="1514866"/>
          <a:ext cx="5175384" cy="99312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28600" rIns="104981" bIns="228600" numCol="1" spcCol="1270" anchor="ctr" anchorCtr="0">
          <a:noAutofit/>
        </a:bodyPr>
        <a:lstStyle/>
        <a:p>
          <a:pPr marL="0" lvl="0" indent="0" algn="l" defTabSz="800100">
            <a:lnSpc>
              <a:spcPct val="90000"/>
            </a:lnSpc>
            <a:spcBef>
              <a:spcPct val="0"/>
            </a:spcBef>
            <a:spcAft>
              <a:spcPct val="35000"/>
            </a:spcAft>
            <a:buNone/>
          </a:pPr>
          <a:r>
            <a:rPr lang="en-US" sz="1800" kern="1200" dirty="0"/>
            <a:t>Gain a broad understanding of image data.</a:t>
          </a:r>
        </a:p>
      </dsp:txBody>
      <dsp:txXfrm>
        <a:off x="1725128" y="1514866"/>
        <a:ext cx="5175384" cy="993125"/>
      </dsp:txXfrm>
    </dsp:sp>
    <dsp:sp modelId="{B99F001A-5ACD-4482-8283-95B5DB6002C8}">
      <dsp:nvSpPr>
        <dsp:cNvPr id="0" name=""/>
        <dsp:cNvSpPr/>
      </dsp:nvSpPr>
      <dsp:spPr>
        <a:xfrm rot="10800000">
          <a:off x="0" y="1882"/>
          <a:ext cx="1725128" cy="1527885"/>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Know</a:t>
          </a:r>
        </a:p>
      </dsp:txBody>
      <dsp:txXfrm rot="-10800000">
        <a:off x="0" y="1882"/>
        <a:ext cx="1725128" cy="993125"/>
      </dsp:txXfrm>
    </dsp:sp>
    <dsp:sp modelId="{CF5A0A39-2FFB-471C-814B-3B80C0F4B5E5}">
      <dsp:nvSpPr>
        <dsp:cNvPr id="0" name=""/>
        <dsp:cNvSpPr/>
      </dsp:nvSpPr>
      <dsp:spPr>
        <a:xfrm>
          <a:off x="1725128" y="1882"/>
          <a:ext cx="5175384" cy="9931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28600" rIns="104981" bIns="228600" numCol="1" spcCol="1270" anchor="ctr" anchorCtr="0">
          <a:noAutofit/>
        </a:bodyPr>
        <a:lstStyle/>
        <a:p>
          <a:pPr marL="0" lvl="0" indent="0" algn="l" defTabSz="800100">
            <a:lnSpc>
              <a:spcPct val="90000"/>
            </a:lnSpc>
            <a:spcBef>
              <a:spcPct val="0"/>
            </a:spcBef>
            <a:spcAft>
              <a:spcPct val="35000"/>
            </a:spcAft>
            <a:buNone/>
          </a:pPr>
          <a:r>
            <a:rPr lang="en-US" sz="1800" kern="1200" dirty="0"/>
            <a:t>Know fundamental concepts and techniques of Convolutional Neural Network (CNN)</a:t>
          </a:r>
        </a:p>
      </dsp:txBody>
      <dsp:txXfrm>
        <a:off x="1725128" y="1882"/>
        <a:ext cx="5175384" cy="993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D0205-22E2-4496-801B-9E4B0D586C97}">
      <dsp:nvSpPr>
        <dsp:cNvPr id="0" name=""/>
        <dsp:cNvSpPr/>
      </dsp:nvSpPr>
      <dsp:spPr>
        <a:xfrm>
          <a:off x="680409" y="892521"/>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C21E6-FC97-4B2A-A821-1B8237B97510}">
      <dsp:nvSpPr>
        <dsp:cNvPr id="0" name=""/>
        <dsp:cNvSpPr/>
      </dsp:nvSpPr>
      <dsp:spPr>
        <a:xfrm>
          <a:off x="33815" y="2264534"/>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Image data augmentation is a technique that can be used t artificially expand the size of a training dataset by creating modified versions of images in the dataset.</a:t>
          </a:r>
          <a:endParaRPr lang="en-US" sz="1400" kern="1200" dirty="0"/>
        </a:p>
      </dsp:txBody>
      <dsp:txXfrm>
        <a:off x="33815" y="2264534"/>
        <a:ext cx="2351250" cy="720000"/>
      </dsp:txXfrm>
    </dsp:sp>
    <dsp:sp modelId="{4CD16660-3430-4533-BE88-97EFC4685E9A}">
      <dsp:nvSpPr>
        <dsp:cNvPr id="0" name=""/>
        <dsp:cNvSpPr/>
      </dsp:nvSpPr>
      <dsp:spPr>
        <a:xfrm>
          <a:off x="3443128" y="892521"/>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9D96F5-353D-4D1E-9A3E-647E8994C870}">
      <dsp:nvSpPr>
        <dsp:cNvPr id="0" name=""/>
        <dsp:cNvSpPr/>
      </dsp:nvSpPr>
      <dsp:spPr>
        <a:xfrm>
          <a:off x="2796534" y="2264534"/>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The keras deep learning neural network library provides the capability to fit models using image data augmentation via the ImageDataGenerator class</a:t>
          </a:r>
          <a:endParaRPr lang="en-US" sz="1400" kern="1200" dirty="0"/>
        </a:p>
      </dsp:txBody>
      <dsp:txXfrm>
        <a:off x="2796534" y="2264534"/>
        <a:ext cx="235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ED4ED-647E-4C64-9EF4-4907DA3C420B}">
      <dsp:nvSpPr>
        <dsp:cNvPr id="0" name=""/>
        <dsp:cNvSpPr/>
      </dsp:nvSpPr>
      <dsp:spPr>
        <a:xfrm>
          <a:off x="680409" y="892521"/>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2EB81A-F4D4-4939-9047-698319BD86F7}">
      <dsp:nvSpPr>
        <dsp:cNvPr id="0" name=""/>
        <dsp:cNvSpPr/>
      </dsp:nvSpPr>
      <dsp:spPr>
        <a:xfrm>
          <a:off x="33815" y="2264534"/>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t>Sequential model is a linear stack of layers. </a:t>
          </a:r>
          <a:endParaRPr lang="en-US" sz="1500" kern="1200" dirty="0"/>
        </a:p>
      </dsp:txBody>
      <dsp:txXfrm>
        <a:off x="33815" y="2264534"/>
        <a:ext cx="2351250" cy="720000"/>
      </dsp:txXfrm>
    </dsp:sp>
    <dsp:sp modelId="{EFDD4A76-2B89-406F-B03D-9BB548E5EA4A}">
      <dsp:nvSpPr>
        <dsp:cNvPr id="0" name=""/>
        <dsp:cNvSpPr/>
      </dsp:nvSpPr>
      <dsp:spPr>
        <a:xfrm>
          <a:off x="3443128" y="892521"/>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47CB89-71D0-457E-954F-C4A9DE282F65}">
      <dsp:nvSpPr>
        <dsp:cNvPr id="0" name=""/>
        <dsp:cNvSpPr/>
      </dsp:nvSpPr>
      <dsp:spPr>
        <a:xfrm>
          <a:off x="2796534" y="2264534"/>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kern="1200" dirty="0"/>
            <a:t>You can create a sequential model by passing a list of layer instances to the constructor from keras models import Sequential from keras</a:t>
          </a:r>
          <a:endParaRPr lang="en-US" sz="1500" kern="1200" dirty="0"/>
        </a:p>
      </dsp:txBody>
      <dsp:txXfrm>
        <a:off x="2796534" y="2264534"/>
        <a:ext cx="2351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51779-7ADF-4A0A-A50A-C764E36E23A4}">
      <dsp:nvSpPr>
        <dsp:cNvPr id="0" name=""/>
        <dsp:cNvSpPr/>
      </dsp:nvSpPr>
      <dsp:spPr>
        <a:xfrm>
          <a:off x="0" y="60497"/>
          <a:ext cx="518160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We are adding a convolution layer with activation function as “relu” and with a small filter size (3,3) and number of filters (32) followed by a max pooling layer</a:t>
          </a:r>
          <a:endParaRPr lang="en-US" sz="2200" kern="1200" dirty="0"/>
        </a:p>
      </dsp:txBody>
      <dsp:txXfrm>
        <a:off x="59057" y="119554"/>
        <a:ext cx="5063486" cy="1091666"/>
      </dsp:txXfrm>
    </dsp:sp>
    <dsp:sp modelId="{83815D54-739B-425A-B5E9-43FDE32FF976}">
      <dsp:nvSpPr>
        <dsp:cNvPr id="0" name=""/>
        <dsp:cNvSpPr/>
      </dsp:nvSpPr>
      <dsp:spPr>
        <a:xfrm>
          <a:off x="0" y="1333637"/>
          <a:ext cx="518160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Maxpool layer is used to downsample the input</a:t>
          </a:r>
          <a:endParaRPr lang="en-US" sz="2200" kern="1200" dirty="0"/>
        </a:p>
      </dsp:txBody>
      <dsp:txXfrm>
        <a:off x="59057" y="1392694"/>
        <a:ext cx="5063486" cy="1091666"/>
      </dsp:txXfrm>
    </dsp:sp>
    <dsp:sp modelId="{6954E368-33C0-41C4-94BB-A5D41BCA4D28}">
      <dsp:nvSpPr>
        <dsp:cNvPr id="0" name=""/>
        <dsp:cNvSpPr/>
      </dsp:nvSpPr>
      <dsp:spPr>
        <a:xfrm>
          <a:off x="0" y="2606778"/>
          <a:ext cx="5181600" cy="1209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Flatten layer flattens the output </a:t>
          </a:r>
          <a:endParaRPr lang="en-US" sz="2200" kern="1200" dirty="0"/>
        </a:p>
      </dsp:txBody>
      <dsp:txXfrm>
        <a:off x="59057" y="2665835"/>
        <a:ext cx="5063486" cy="10916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0FDAD-9F66-4E68-AA21-EE607706822A}">
      <dsp:nvSpPr>
        <dsp:cNvPr id="0" name=""/>
        <dsp:cNvSpPr/>
      </dsp:nvSpPr>
      <dsp:spPr>
        <a:xfrm>
          <a:off x="0" y="473"/>
          <a:ext cx="5181600" cy="11074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BE731A-039C-4C8C-A49C-E950E77A2E4B}">
      <dsp:nvSpPr>
        <dsp:cNvPr id="0" name=""/>
        <dsp:cNvSpPr/>
      </dsp:nvSpPr>
      <dsp:spPr>
        <a:xfrm>
          <a:off x="335006" y="249651"/>
          <a:ext cx="609102" cy="609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83DF7-65BE-407D-8660-9B2CA7A43200}">
      <dsp:nvSpPr>
        <dsp:cNvPr id="0" name=""/>
        <dsp:cNvSpPr/>
      </dsp:nvSpPr>
      <dsp:spPr>
        <a:xfrm>
          <a:off x="1279116" y="473"/>
          <a:ext cx="3902483" cy="110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44550">
            <a:lnSpc>
              <a:spcPct val="100000"/>
            </a:lnSpc>
            <a:spcBef>
              <a:spcPct val="0"/>
            </a:spcBef>
            <a:spcAft>
              <a:spcPct val="35000"/>
            </a:spcAft>
            <a:buNone/>
          </a:pPr>
          <a:r>
            <a:rPr lang="en-IN" sz="1900" kern="1200" dirty="0"/>
            <a:t>The compilation is the final step in creating the model. Once the compilation is done, we can move on to the training process. </a:t>
          </a:r>
          <a:endParaRPr lang="en-US" sz="1900" kern="1200" dirty="0"/>
        </a:p>
      </dsp:txBody>
      <dsp:txXfrm>
        <a:off x="1279116" y="473"/>
        <a:ext cx="3902483" cy="1107459"/>
      </dsp:txXfrm>
    </dsp:sp>
    <dsp:sp modelId="{A7BF72FD-B906-411D-AA01-3C7A6D08A108}">
      <dsp:nvSpPr>
        <dsp:cNvPr id="0" name=""/>
        <dsp:cNvSpPr/>
      </dsp:nvSpPr>
      <dsp:spPr>
        <a:xfrm>
          <a:off x="0" y="1384798"/>
          <a:ext cx="5181600" cy="11074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512AC-F690-43F6-A2A2-03C595DFC175}">
      <dsp:nvSpPr>
        <dsp:cNvPr id="0" name=""/>
        <dsp:cNvSpPr/>
      </dsp:nvSpPr>
      <dsp:spPr>
        <a:xfrm>
          <a:off x="335006" y="1633976"/>
          <a:ext cx="609102" cy="609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766DB-A5C3-46E5-8F47-B48152F4C4A7}">
      <dsp:nvSpPr>
        <dsp:cNvPr id="0" name=""/>
        <dsp:cNvSpPr/>
      </dsp:nvSpPr>
      <dsp:spPr>
        <a:xfrm>
          <a:off x="1279116" y="1384798"/>
          <a:ext cx="3902483" cy="110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44550">
            <a:lnSpc>
              <a:spcPct val="100000"/>
            </a:lnSpc>
            <a:spcBef>
              <a:spcPct val="0"/>
            </a:spcBef>
            <a:spcAft>
              <a:spcPct val="35000"/>
            </a:spcAft>
            <a:buNone/>
          </a:pPr>
          <a:r>
            <a:rPr lang="en-IN" sz="1900" kern="1200" dirty="0"/>
            <a:t>Optimization is an important process which optimize the input weights by comparing the prediction and the loss function</a:t>
          </a:r>
          <a:endParaRPr lang="en-US" sz="1900" kern="1200" dirty="0"/>
        </a:p>
      </dsp:txBody>
      <dsp:txXfrm>
        <a:off x="1279116" y="1384798"/>
        <a:ext cx="3902483" cy="1107459"/>
      </dsp:txXfrm>
    </dsp:sp>
    <dsp:sp modelId="{AAD2DE52-8ECA-4B36-B400-FAFD0430FBFA}">
      <dsp:nvSpPr>
        <dsp:cNvPr id="0" name=""/>
        <dsp:cNvSpPr/>
      </dsp:nvSpPr>
      <dsp:spPr>
        <a:xfrm>
          <a:off x="0" y="2769122"/>
          <a:ext cx="5181600" cy="11074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BE65D-AD43-47D9-A849-473DF76DB104}">
      <dsp:nvSpPr>
        <dsp:cNvPr id="0" name=""/>
        <dsp:cNvSpPr/>
      </dsp:nvSpPr>
      <dsp:spPr>
        <a:xfrm>
          <a:off x="335006" y="3018301"/>
          <a:ext cx="609102" cy="6091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61322-FC71-4062-AA6E-FA587651C129}">
      <dsp:nvSpPr>
        <dsp:cNvPr id="0" name=""/>
        <dsp:cNvSpPr/>
      </dsp:nvSpPr>
      <dsp:spPr>
        <a:xfrm>
          <a:off x="1279116" y="2769122"/>
          <a:ext cx="3902483" cy="1107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844550">
            <a:lnSpc>
              <a:spcPct val="100000"/>
            </a:lnSpc>
            <a:spcBef>
              <a:spcPct val="0"/>
            </a:spcBef>
            <a:spcAft>
              <a:spcPct val="35000"/>
            </a:spcAft>
            <a:buNone/>
          </a:pPr>
          <a:r>
            <a:rPr lang="en-IN" sz="1900" kern="1200" dirty="0"/>
            <a:t>Metrics is used to evaluate the performance of your model. It is similar to loss function, but not used in training process</a:t>
          </a:r>
          <a:endParaRPr lang="en-US" sz="1900" kern="1200" dirty="0"/>
        </a:p>
      </dsp:txBody>
      <dsp:txXfrm>
        <a:off x="1279116" y="2769122"/>
        <a:ext cx="3902483" cy="11074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03F80-191D-4549-8270-198E3020F0C4}">
      <dsp:nvSpPr>
        <dsp:cNvPr id="0" name=""/>
        <dsp:cNvSpPr/>
      </dsp:nvSpPr>
      <dsp:spPr>
        <a:xfrm>
          <a:off x="778298" y="199816"/>
          <a:ext cx="831967" cy="831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0190F-8621-4370-9067-18D9563EDA8B}">
      <dsp:nvSpPr>
        <dsp:cNvPr id="0" name=""/>
        <dsp:cNvSpPr/>
      </dsp:nvSpPr>
      <dsp:spPr>
        <a:xfrm>
          <a:off x="5756" y="1181313"/>
          <a:ext cx="2377051" cy="43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Fit_generator functions are used to train a deep learning neural network </a:t>
          </a:r>
          <a:endParaRPr lang="en-US" sz="1400" kern="1200" dirty="0"/>
        </a:p>
      </dsp:txBody>
      <dsp:txXfrm>
        <a:off x="5756" y="1181313"/>
        <a:ext cx="2377051" cy="434554"/>
      </dsp:txXfrm>
    </dsp:sp>
    <dsp:sp modelId="{F711E46F-D5C5-42F5-88C4-07E3F3CD2B65}">
      <dsp:nvSpPr>
        <dsp:cNvPr id="0" name=""/>
        <dsp:cNvSpPr/>
      </dsp:nvSpPr>
      <dsp:spPr>
        <a:xfrm>
          <a:off x="5756" y="1685416"/>
          <a:ext cx="2377051" cy="1991823"/>
        </a:xfrm>
        <a:prstGeom prst="rect">
          <a:avLst/>
        </a:prstGeom>
        <a:noFill/>
        <a:ln>
          <a:noFill/>
        </a:ln>
        <a:effectLst/>
      </dsp:spPr>
      <dsp:style>
        <a:lnRef idx="0">
          <a:scrgbClr r="0" g="0" b="0"/>
        </a:lnRef>
        <a:fillRef idx="0">
          <a:scrgbClr r="0" g="0" b="0"/>
        </a:fillRef>
        <a:effectRef idx="0">
          <a:scrgbClr r="0" g="0" b="0"/>
        </a:effectRef>
        <a:fontRef idx="minor"/>
      </dsp:style>
    </dsp:sp>
    <dsp:sp modelId="{0932E9E6-D5E8-4A86-8E93-E2AD67036F04}">
      <dsp:nvSpPr>
        <dsp:cNvPr id="0" name=""/>
        <dsp:cNvSpPr/>
      </dsp:nvSpPr>
      <dsp:spPr>
        <a:xfrm>
          <a:off x="3571333" y="199816"/>
          <a:ext cx="831967" cy="831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96966-EC26-4878-A98A-F49DDF833F72}">
      <dsp:nvSpPr>
        <dsp:cNvPr id="0" name=""/>
        <dsp:cNvSpPr/>
      </dsp:nvSpPr>
      <dsp:spPr>
        <a:xfrm>
          <a:off x="2798791" y="1181313"/>
          <a:ext cx="2377051" cy="434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IN" sz="1400" kern="1200" dirty="0"/>
            <a:t>Arguments</a:t>
          </a:r>
          <a:endParaRPr lang="en-US" sz="1400" kern="1200" dirty="0"/>
        </a:p>
      </dsp:txBody>
      <dsp:txXfrm>
        <a:off x="2798791" y="1181313"/>
        <a:ext cx="2377051" cy="434554"/>
      </dsp:txXfrm>
    </dsp:sp>
    <dsp:sp modelId="{E935271A-CF98-47F3-B524-D247E0D9EB0E}">
      <dsp:nvSpPr>
        <dsp:cNvPr id="0" name=""/>
        <dsp:cNvSpPr/>
      </dsp:nvSpPr>
      <dsp:spPr>
        <a:xfrm>
          <a:off x="2798791" y="1685416"/>
          <a:ext cx="2377051" cy="1991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IN" sz="1100" kern="1200" dirty="0"/>
            <a:t>Steps_per_epoch : It specifies the total number of steps taken from the generator as soon as one epoch is finished and next epoch has started.</a:t>
          </a:r>
          <a:endParaRPr lang="en-US" sz="1100" kern="1200" dirty="0"/>
        </a:p>
        <a:p>
          <a:pPr marL="0" lvl="0" indent="0" algn="l" defTabSz="488950">
            <a:lnSpc>
              <a:spcPct val="100000"/>
            </a:lnSpc>
            <a:spcBef>
              <a:spcPct val="0"/>
            </a:spcBef>
            <a:spcAft>
              <a:spcPct val="35000"/>
            </a:spcAft>
            <a:buNone/>
          </a:pPr>
          <a:r>
            <a:rPr lang="en-IN" sz="1100" kern="1200" dirty="0"/>
            <a:t>Epochs : an integer and number of epochs we want to train our model for</a:t>
          </a:r>
          <a:endParaRPr lang="en-US" sz="1100" kern="1200" dirty="0"/>
        </a:p>
        <a:p>
          <a:pPr marL="0" lvl="0" indent="0" algn="l" defTabSz="488950">
            <a:lnSpc>
              <a:spcPct val="100000"/>
            </a:lnSpc>
            <a:spcBef>
              <a:spcPct val="0"/>
            </a:spcBef>
            <a:spcAft>
              <a:spcPct val="35000"/>
            </a:spcAft>
            <a:buNone/>
          </a:pPr>
          <a:r>
            <a:rPr lang="en-IN" sz="1100" kern="1200" dirty="0"/>
            <a:t>Validation_data can be either </a:t>
          </a:r>
          <a:endParaRPr lang="en-US" sz="1100" kern="1200" dirty="0"/>
        </a:p>
        <a:p>
          <a:pPr marL="57150" lvl="1" indent="-57150" algn="l" defTabSz="488950">
            <a:lnSpc>
              <a:spcPct val="90000"/>
            </a:lnSpc>
            <a:spcBef>
              <a:spcPct val="0"/>
            </a:spcBef>
            <a:spcAft>
              <a:spcPct val="15000"/>
            </a:spcAft>
            <a:buChar char="•"/>
          </a:pPr>
          <a:r>
            <a:rPr lang="en-IN" sz="1100" kern="1200" dirty="0"/>
            <a:t>An inputs and targets list</a:t>
          </a:r>
          <a:endParaRPr lang="en-US" sz="1100" kern="1200" dirty="0"/>
        </a:p>
        <a:p>
          <a:pPr marL="57150" lvl="1" indent="-57150" algn="l" defTabSz="488950">
            <a:lnSpc>
              <a:spcPct val="90000"/>
            </a:lnSpc>
            <a:spcBef>
              <a:spcPct val="0"/>
            </a:spcBef>
            <a:spcAft>
              <a:spcPct val="15000"/>
            </a:spcAft>
            <a:buChar char="•"/>
          </a:pPr>
          <a:r>
            <a:rPr lang="en-IN" sz="1100" kern="1200" dirty="0"/>
            <a:t>A generator</a:t>
          </a:r>
          <a:endParaRPr lang="en-US" sz="1100" kern="1200" dirty="0"/>
        </a:p>
        <a:p>
          <a:pPr marL="57150" lvl="1" indent="-57150" algn="l" defTabSz="488950">
            <a:lnSpc>
              <a:spcPct val="90000"/>
            </a:lnSpc>
            <a:spcBef>
              <a:spcPct val="0"/>
            </a:spcBef>
            <a:spcAft>
              <a:spcPct val="15000"/>
            </a:spcAft>
            <a:buChar char="•"/>
          </a:pPr>
          <a:r>
            <a:rPr lang="en-IN" sz="1100" kern="1200" dirty="0"/>
            <a:t>An inputs, targets and sample_weights list which can be used to evaluate the loss and metrics for any model after any epoch has ended.</a:t>
          </a:r>
          <a:endParaRPr lang="en-US" sz="1100" kern="1200" dirty="0"/>
        </a:p>
      </dsp:txBody>
      <dsp:txXfrm>
        <a:off x="2798791" y="1685416"/>
        <a:ext cx="2377051" cy="19918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9C6EE-299C-4438-AC01-E2721D9731ED}">
      <dsp:nvSpPr>
        <dsp:cNvPr id="0" name=""/>
        <dsp:cNvSpPr/>
      </dsp:nvSpPr>
      <dsp:spPr>
        <a:xfrm>
          <a:off x="1176867" y="286"/>
          <a:ext cx="2675667" cy="16054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We use HTML to create the front end part of the web page</a:t>
          </a:r>
          <a:endParaRPr lang="en-US" sz="2500" kern="1200" dirty="0"/>
        </a:p>
      </dsp:txBody>
      <dsp:txXfrm>
        <a:off x="1176867" y="286"/>
        <a:ext cx="2675667" cy="1605400"/>
      </dsp:txXfrm>
    </dsp:sp>
    <dsp:sp modelId="{42F3D162-7D05-4416-93FC-07A4091CAFCC}">
      <dsp:nvSpPr>
        <dsp:cNvPr id="0" name=""/>
        <dsp:cNvSpPr/>
      </dsp:nvSpPr>
      <dsp:spPr>
        <a:xfrm>
          <a:off x="4120100" y="286"/>
          <a:ext cx="2675667" cy="1605400"/>
        </a:xfrm>
        <a:prstGeom prst="rect">
          <a:avLst/>
        </a:prstGeom>
        <a:solidFill>
          <a:schemeClr val="accent5">
            <a:hueOff val="3481973"/>
            <a:satOff val="1538"/>
            <a:lumOff val="-1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Here, we created 3 HTML pages – home.html, intro.html and index6.html</a:t>
          </a:r>
          <a:endParaRPr lang="en-US" sz="2500" kern="1200" dirty="0"/>
        </a:p>
      </dsp:txBody>
      <dsp:txXfrm>
        <a:off x="4120100" y="286"/>
        <a:ext cx="2675667" cy="1605400"/>
      </dsp:txXfrm>
    </dsp:sp>
    <dsp:sp modelId="{A63C0C66-81E8-4C12-B0F9-ECD61990ECAD}">
      <dsp:nvSpPr>
        <dsp:cNvPr id="0" name=""/>
        <dsp:cNvSpPr/>
      </dsp:nvSpPr>
      <dsp:spPr>
        <a:xfrm>
          <a:off x="7063334" y="286"/>
          <a:ext cx="2675667" cy="1605400"/>
        </a:xfrm>
        <a:prstGeom prst="rect">
          <a:avLst/>
        </a:prstGeom>
        <a:solidFill>
          <a:schemeClr val="accent5">
            <a:hueOff val="6963945"/>
            <a:satOff val="3077"/>
            <a:lumOff val="-3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Home.html displays the home page</a:t>
          </a:r>
          <a:endParaRPr lang="en-US" sz="2500" kern="1200" dirty="0"/>
        </a:p>
      </dsp:txBody>
      <dsp:txXfrm>
        <a:off x="7063334" y="286"/>
        <a:ext cx="2675667" cy="1605400"/>
      </dsp:txXfrm>
    </dsp:sp>
    <dsp:sp modelId="{03430C08-FD63-4231-969C-C377997743AE}">
      <dsp:nvSpPr>
        <dsp:cNvPr id="0" name=""/>
        <dsp:cNvSpPr/>
      </dsp:nvSpPr>
      <dsp:spPr>
        <a:xfrm>
          <a:off x="1176867" y="1873253"/>
          <a:ext cx="2675667" cy="1605400"/>
        </a:xfrm>
        <a:prstGeom prst="rect">
          <a:avLst/>
        </a:prstGeom>
        <a:solidFill>
          <a:schemeClr val="accent5">
            <a:hueOff val="10445919"/>
            <a:satOff val="4615"/>
            <a:lumOff val="-5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Intro.html displays the introduction about the hand gesture recognition</a:t>
          </a:r>
          <a:endParaRPr lang="en-US" sz="2500" kern="1200" dirty="0"/>
        </a:p>
      </dsp:txBody>
      <dsp:txXfrm>
        <a:off x="1176867" y="1873253"/>
        <a:ext cx="2675667" cy="1605400"/>
      </dsp:txXfrm>
    </dsp:sp>
    <dsp:sp modelId="{EBB8A05B-42B2-4C81-9493-261041B6F984}">
      <dsp:nvSpPr>
        <dsp:cNvPr id="0" name=""/>
        <dsp:cNvSpPr/>
      </dsp:nvSpPr>
      <dsp:spPr>
        <a:xfrm>
          <a:off x="4120100" y="1873253"/>
          <a:ext cx="2675667" cy="1605400"/>
        </a:xfrm>
        <a:prstGeom prst="rect">
          <a:avLst/>
        </a:prstGeom>
        <a:solidFill>
          <a:schemeClr val="accent5">
            <a:hueOff val="13927891"/>
            <a:satOff val="6154"/>
            <a:lumOff val="-6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Index6.html accepts the input from the user and predicts the values.</a:t>
          </a:r>
          <a:endParaRPr lang="en-US" sz="2500" kern="1200" dirty="0"/>
        </a:p>
      </dsp:txBody>
      <dsp:txXfrm>
        <a:off x="4120100" y="1873253"/>
        <a:ext cx="2675667" cy="1605400"/>
      </dsp:txXfrm>
    </dsp:sp>
    <dsp:sp modelId="{E19EB9B0-21DE-46C4-BD9D-DD675D5A0A11}">
      <dsp:nvSpPr>
        <dsp:cNvPr id="0" name=""/>
        <dsp:cNvSpPr/>
      </dsp:nvSpPr>
      <dsp:spPr>
        <a:xfrm>
          <a:off x="7063334" y="1873253"/>
          <a:ext cx="2675667" cy="1605400"/>
        </a:xfrm>
        <a:prstGeom prst="rect">
          <a:avLst/>
        </a:prstGeom>
        <a:solidFill>
          <a:schemeClr val="accent5">
            <a:hueOff val="17409864"/>
            <a:satOff val="7692"/>
            <a:lumOff val="-8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We also use JavaScript-main.js and CSS-main.css to enhance our functionality and view of HTML pages</a:t>
          </a:r>
          <a:endParaRPr lang="en-US" sz="2500" kern="1200" dirty="0"/>
        </a:p>
      </dsp:txBody>
      <dsp:txXfrm>
        <a:off x="7063334" y="1873253"/>
        <a:ext cx="2675667" cy="1605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1:28:28.79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08T12:05:31.70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905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027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83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dirty="0"/>
              <a:t>Click icon to add picture</a:t>
            </a:r>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dirty="0"/>
              <a:t>Click icon to add picture</a:t>
            </a:r>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dirty="0"/>
              <a:t>Click icon to add picture</a:t>
            </a:r>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dirty="0"/>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90875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A7CD31F4-64FA-4BA0-9498-67783267A8C8}" type="slidenum">
              <a:rPr lang="en-US" smtClean="0"/>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dirty="0"/>
              <a:t>Click icon to add picture</a:t>
            </a:r>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dirty="0"/>
              <a:t>Click icon to add picture</a:t>
            </a:r>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dirty="0"/>
              <a:t>Click icon to add picture</a:t>
            </a:r>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177071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6593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3763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873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15888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dirty="0"/>
              <a:t>Click icon to add picture</a:t>
            </a:r>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dirty="0"/>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964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4094087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09684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A7CD31F4-64FA-4BA0-9498-67783267A8C8}" type="slidenum">
              <a:rPr lang="en-US" smtClean="0"/>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0002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dirty="0"/>
              <a:t>Click icon to add picture</a:t>
            </a:r>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dirty="0"/>
              <a:t>Click icon to add picture</a:t>
            </a:r>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dirty="0"/>
              <a:t>Click icon to add picture</a:t>
            </a:r>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dirty="0"/>
              <a:t>Click icon to add picture</a:t>
            </a:r>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dirty="0"/>
              <a:t>Click icon to add picture</a:t>
            </a:r>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80645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496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6/8/2021</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455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fld id="{72345051-2045-45DA-935E-2E3CA1A69ADC}" type="datetimeFigureOut">
              <a:rPr lang="en-US" smtClean="0"/>
              <a:t>6/8/2021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763796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9.jp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6.jpg"/><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9.jpg"/><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9.xml"/><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2.xml"/><Relationship Id="rId4" Type="http://schemas.openxmlformats.org/officeDocument/2006/relationships/image" Target="../media/image3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1.xml"/><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11.xml"/><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jpg"/><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C87B364-702E-46B1-B99E-BDC68A399041}"/>
              </a:ext>
            </a:extLst>
          </p:cNvPr>
          <p:cNvPicPr>
            <a:picLocks noChangeAspect="1"/>
          </p:cNvPicPr>
          <p:nvPr/>
        </p:nvPicPr>
        <p:blipFill rotWithShape="1">
          <a:blip r:embed="rId2">
            <a:alphaModFix amt="50000"/>
          </a:blip>
          <a:srcRect t="5513" r="-1" b="14961"/>
          <a:stretch/>
        </p:blipFill>
        <p:spPr>
          <a:xfrm>
            <a:off x="20" y="10"/>
            <a:ext cx="12188930" cy="6857990"/>
          </a:xfrm>
          <a:prstGeom prst="rect">
            <a:avLst/>
          </a:prstGeom>
        </p:spPr>
      </p:pic>
      <p:sp>
        <p:nvSpPr>
          <p:cNvPr id="2" name="Title 1">
            <a:extLst>
              <a:ext uri="{FF2B5EF4-FFF2-40B4-BE49-F238E27FC236}">
                <a16:creationId xmlns:a16="http://schemas.microsoft.com/office/drawing/2014/main" id="{EDF99059-EDAD-4618-BE26-898706D73F1B}"/>
              </a:ext>
            </a:extLst>
          </p:cNvPr>
          <p:cNvSpPr>
            <a:spLocks noGrp="1"/>
          </p:cNvSpPr>
          <p:nvPr>
            <p:ph type="ctrTitle" idx="4294967295"/>
          </p:nvPr>
        </p:nvSpPr>
        <p:spPr>
          <a:xfrm>
            <a:off x="1455088" y="1814126"/>
            <a:ext cx="9144000" cy="3063875"/>
          </a:xfrm>
        </p:spPr>
        <p:txBody>
          <a:bodyPr>
            <a:normAutofit/>
          </a:bodyPr>
          <a:lstStyle/>
          <a:p>
            <a:pPr algn="ctr">
              <a:lnSpc>
                <a:spcPct val="90000"/>
              </a:lnSpc>
            </a:pPr>
            <a:r>
              <a:rPr lang="en-IN" sz="5300" dirty="0"/>
              <a:t>A gesture based tool for sterile browsing of radiology images cnn and open cv</a:t>
            </a:r>
          </a:p>
        </p:txBody>
      </p:sp>
    </p:spTree>
    <p:extLst>
      <p:ext uri="{BB962C8B-B14F-4D97-AF65-F5344CB8AC3E}">
        <p14:creationId xmlns:p14="http://schemas.microsoft.com/office/powerpoint/2010/main" val="14679875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23" name="Rectangle 22">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DF88ED-7E3A-47BB-B0AD-A04AEBB378EC}"/>
              </a:ext>
            </a:extLst>
          </p:cNvPr>
          <p:cNvSpPr>
            <a:spLocks noGrp="1"/>
          </p:cNvSpPr>
          <p:nvPr>
            <p:ph type="title"/>
          </p:nvPr>
        </p:nvSpPr>
        <p:spPr>
          <a:xfrm>
            <a:off x="638881" y="356388"/>
            <a:ext cx="10909640" cy="2759015"/>
          </a:xfrm>
        </p:spPr>
        <p:txBody>
          <a:bodyPr vert="horz" lIns="91440" tIns="45720" rIns="91440" bIns="45720" rtlCol="0" anchor="b">
            <a:normAutofit/>
          </a:bodyPr>
          <a:lstStyle/>
          <a:p>
            <a:pPr algn="ctr">
              <a:lnSpc>
                <a:spcPct val="90000"/>
              </a:lnSpc>
            </a:pPr>
            <a:r>
              <a:rPr lang="en-US" sz="9300" dirty="0"/>
              <a:t>Importing the model building libraries	</a:t>
            </a:r>
          </a:p>
        </p:txBody>
      </p:sp>
      <p:sp>
        <p:nvSpPr>
          <p:cNvPr id="25" name="Date Placeholder 26">
            <a:extLst>
              <a:ext uri="{FF2B5EF4-FFF2-40B4-BE49-F238E27FC236}">
                <a16:creationId xmlns:a16="http://schemas.microsoft.com/office/drawing/2014/main" id="{CFDC8673-ECDC-4BBF-85A0-B3C8BF5D54D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7" name="Footer Placeholder 27">
            <a:extLst>
              <a:ext uri="{FF2B5EF4-FFF2-40B4-BE49-F238E27FC236}">
                <a16:creationId xmlns:a16="http://schemas.microsoft.com/office/drawing/2014/main" id="{98563585-019D-4DED-B8F2-11788F2B3DD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9" name="Slide Number Placeholder 28">
            <a:extLst>
              <a:ext uri="{FF2B5EF4-FFF2-40B4-BE49-F238E27FC236}">
                <a16:creationId xmlns:a16="http://schemas.microsoft.com/office/drawing/2014/main" id="{41D92710-32AD-4D92-A7BE-0C32FB75B9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1"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3166330"/>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AC28D2F3-64AB-4906-BE15-D95366552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189" y="4251960"/>
            <a:ext cx="9518573" cy="1975104"/>
          </a:xfrm>
          <a:prstGeom prst="rect">
            <a:avLst/>
          </a:prstGeom>
        </p:spPr>
      </p:pic>
    </p:spTree>
    <p:extLst>
      <p:ext uri="{BB962C8B-B14F-4D97-AF65-F5344CB8AC3E}">
        <p14:creationId xmlns:p14="http://schemas.microsoft.com/office/powerpoint/2010/main" val="297762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9DCD-BE72-4FF2-92AC-554028F753A6}"/>
              </a:ext>
            </a:extLst>
          </p:cNvPr>
          <p:cNvSpPr>
            <a:spLocks noGrp="1"/>
          </p:cNvSpPr>
          <p:nvPr>
            <p:ph type="title"/>
          </p:nvPr>
        </p:nvSpPr>
        <p:spPr/>
        <p:txBody>
          <a:bodyPr/>
          <a:lstStyle/>
          <a:p>
            <a:r>
              <a:rPr lang="en-IN" dirty="0"/>
              <a:t>Initializing the model</a:t>
            </a:r>
          </a:p>
        </p:txBody>
      </p:sp>
      <p:pic>
        <p:nvPicPr>
          <p:cNvPr id="6" name="Content Placeholder 5" descr="Text&#10;&#10;Description automatically generated">
            <a:extLst>
              <a:ext uri="{FF2B5EF4-FFF2-40B4-BE49-F238E27FC236}">
                <a16:creationId xmlns:a16="http://schemas.microsoft.com/office/drawing/2014/main" id="{3BDF3942-4618-4A23-8E9C-1398563939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429000"/>
            <a:ext cx="4363505" cy="729092"/>
          </a:xfrm>
        </p:spPr>
      </p:pic>
      <p:graphicFrame>
        <p:nvGraphicFramePr>
          <p:cNvPr id="10" name="Content Placeholder 3">
            <a:extLst>
              <a:ext uri="{FF2B5EF4-FFF2-40B4-BE49-F238E27FC236}">
                <a16:creationId xmlns:a16="http://schemas.microsoft.com/office/drawing/2014/main" id="{7EEC0CDB-3996-445A-B66C-32FD143B5C0C}"/>
              </a:ext>
            </a:extLst>
          </p:cNvPr>
          <p:cNvGraphicFramePr>
            <a:graphicFrameLocks noGrp="1"/>
          </p:cNvGraphicFramePr>
          <p:nvPr>
            <p:ph sz="half" idx="2"/>
          </p:nvPr>
        </p:nvGraphicFramePr>
        <p:xfrm>
          <a:off x="6172200" y="2304288"/>
          <a:ext cx="5181600"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982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CA8A-19EC-419A-983B-EFC17ECCFD68}"/>
              </a:ext>
            </a:extLst>
          </p:cNvPr>
          <p:cNvSpPr>
            <a:spLocks noGrp="1"/>
          </p:cNvSpPr>
          <p:nvPr>
            <p:ph type="title"/>
          </p:nvPr>
        </p:nvSpPr>
        <p:spPr/>
        <p:txBody>
          <a:bodyPr/>
          <a:lstStyle/>
          <a:p>
            <a:r>
              <a:rPr lang="en-IN" dirty="0"/>
              <a:t>Adding Cnn layers</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4D2FFC3A-715E-446B-A1EB-DF1951E3C9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165988"/>
            <a:ext cx="5181600" cy="1690792"/>
          </a:xfrm>
        </p:spPr>
      </p:pic>
      <p:graphicFrame>
        <p:nvGraphicFramePr>
          <p:cNvPr id="8" name="Content Placeholder 3">
            <a:extLst>
              <a:ext uri="{FF2B5EF4-FFF2-40B4-BE49-F238E27FC236}">
                <a16:creationId xmlns:a16="http://schemas.microsoft.com/office/drawing/2014/main" id="{C0E31D2D-C832-4AA0-9935-5634B2FEBF73}"/>
              </a:ext>
            </a:extLst>
          </p:cNvPr>
          <p:cNvGraphicFramePr>
            <a:graphicFrameLocks noGrp="1"/>
          </p:cNvGraphicFramePr>
          <p:nvPr>
            <p:ph sz="half" idx="2"/>
            <p:extLst>
              <p:ext uri="{D42A27DB-BD31-4B8C-83A1-F6EECF244321}">
                <p14:modId xmlns:p14="http://schemas.microsoft.com/office/powerpoint/2010/main" val="3111568823"/>
              </p:ext>
            </p:extLst>
          </p:nvPr>
        </p:nvGraphicFramePr>
        <p:xfrm>
          <a:off x="6172200" y="2304288"/>
          <a:ext cx="5181600" cy="3877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88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24" name="Rectangle 17">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9">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6E9DB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6FB6D780-433F-414A-86AC-D85244A829D2}"/>
              </a:ext>
            </a:extLst>
          </p:cNvPr>
          <p:cNvSpPr>
            <a:spLocks noGrp="1"/>
          </p:cNvSpPr>
          <p:nvPr>
            <p:ph type="title"/>
          </p:nvPr>
        </p:nvSpPr>
        <p:spPr>
          <a:xfrm>
            <a:off x="640081" y="329184"/>
            <a:ext cx="6241568" cy="1783080"/>
          </a:xfrm>
        </p:spPr>
        <p:txBody>
          <a:bodyPr vert="horz" lIns="91440" tIns="45720" rIns="91440" bIns="45720" rtlCol="0" anchor="b">
            <a:normAutofit/>
          </a:bodyPr>
          <a:lstStyle/>
          <a:p>
            <a:r>
              <a:rPr lang="en-US" sz="7200" dirty="0">
                <a:solidFill>
                  <a:schemeClr val="bg1"/>
                </a:solidFill>
              </a:rPr>
              <a:t>Adding dense layers</a:t>
            </a:r>
          </a:p>
        </p:txBody>
      </p:sp>
      <p:sp>
        <p:nvSpPr>
          <p:cNvPr id="22"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FF0AF6CC-7C15-4A58-BFD7-9954D764E1F6}"/>
              </a:ext>
            </a:extLst>
          </p:cNvPr>
          <p:cNvSpPr>
            <a:spLocks noGrp="1"/>
          </p:cNvSpPr>
          <p:nvPr>
            <p:ph idx="1"/>
          </p:nvPr>
        </p:nvSpPr>
        <p:spPr>
          <a:xfrm>
            <a:off x="640081" y="2706624"/>
            <a:ext cx="6241568" cy="3483864"/>
          </a:xfrm>
        </p:spPr>
        <p:txBody>
          <a:bodyPr vert="horz" lIns="91440" tIns="45720" rIns="91440" bIns="45720" rtlCol="0">
            <a:normAutofit/>
          </a:bodyPr>
          <a:lstStyle/>
          <a:p>
            <a:pPr marL="342900" indent="-228600">
              <a:buFont typeface="Arial" panose="020B0604020202020204" pitchFamily="34" charset="0"/>
              <a:buChar char="•"/>
            </a:pPr>
            <a:r>
              <a:rPr lang="en-US" dirty="0">
                <a:solidFill>
                  <a:schemeClr val="bg1"/>
                </a:solidFill>
              </a:rPr>
              <a:t>Dense layer is deeply connected neural network layer. It is most common and frequently used layer.</a:t>
            </a:r>
          </a:p>
          <a:p>
            <a:pPr marL="342900" indent="-228600">
              <a:buFont typeface="Arial" panose="020B0604020202020204" pitchFamily="34" charset="0"/>
              <a:buChar char="•"/>
            </a:pPr>
            <a:r>
              <a:rPr lang="en-US" dirty="0">
                <a:solidFill>
                  <a:schemeClr val="bg1"/>
                </a:solidFill>
              </a:rPr>
              <a:t>Understanding the model is very important phase to properly use it for training and prediction purposes. </a:t>
            </a:r>
          </a:p>
          <a:p>
            <a:pPr marL="342900" indent="-228600">
              <a:buFont typeface="Arial" panose="020B0604020202020204" pitchFamily="34" charset="0"/>
              <a:buChar char="•"/>
            </a:pPr>
            <a:r>
              <a:rPr lang="en-US" dirty="0">
                <a:solidFill>
                  <a:schemeClr val="bg1"/>
                </a:solidFill>
              </a:rPr>
              <a:t>Keras provides a simple method, summary to get the full information about the models and its layers.</a:t>
            </a:r>
          </a:p>
        </p:txBody>
      </p:sp>
      <p:pic>
        <p:nvPicPr>
          <p:cNvPr id="11" name="Picture Placeholder 10" descr="Table&#10;&#10;Description automatically generated">
            <a:extLst>
              <a:ext uri="{FF2B5EF4-FFF2-40B4-BE49-F238E27FC236}">
                <a16:creationId xmlns:a16="http://schemas.microsoft.com/office/drawing/2014/main" id="{823B4A1C-3515-447E-9E8D-8C860BE8776A}"/>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17050" r="17050"/>
          <a:stretch>
            <a:fillRect/>
          </a:stretch>
        </p:blipFill>
        <p:spPr>
          <a:xfrm>
            <a:off x="8361362" y="907796"/>
            <a:ext cx="2899679" cy="2926080"/>
          </a:xfrm>
          <a:prstGeom prst="rect">
            <a:avLst/>
          </a:prstGeom>
        </p:spPr>
      </p:pic>
      <p:pic>
        <p:nvPicPr>
          <p:cNvPr id="9" name="Picture Placeholder 8">
            <a:extLst>
              <a:ext uri="{FF2B5EF4-FFF2-40B4-BE49-F238E27FC236}">
                <a16:creationId xmlns:a16="http://schemas.microsoft.com/office/drawing/2014/main" id="{A8BDDA63-67E1-4A30-B43D-C1B0EED8B78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834303" y="4812792"/>
            <a:ext cx="4014216" cy="897128"/>
          </a:xfrm>
          <a:prstGeom prst="rect">
            <a:avLst/>
          </a:prstGeom>
        </p:spPr>
      </p:pic>
    </p:spTree>
    <p:extLst>
      <p:ext uri="{BB962C8B-B14F-4D97-AF65-F5344CB8AC3E}">
        <p14:creationId xmlns:p14="http://schemas.microsoft.com/office/powerpoint/2010/main" val="338532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92A5-053C-4F0C-BBEF-662AC6FB5BA7}"/>
              </a:ext>
            </a:extLst>
          </p:cNvPr>
          <p:cNvSpPr>
            <a:spLocks noGrp="1"/>
          </p:cNvSpPr>
          <p:nvPr>
            <p:ph type="title"/>
          </p:nvPr>
        </p:nvSpPr>
        <p:spPr/>
        <p:txBody>
          <a:bodyPr/>
          <a:lstStyle/>
          <a:p>
            <a:r>
              <a:rPr lang="en-IN" dirty="0"/>
              <a:t>Configure the learning process </a:t>
            </a:r>
          </a:p>
        </p:txBody>
      </p:sp>
      <p:graphicFrame>
        <p:nvGraphicFramePr>
          <p:cNvPr id="10" name="Content Placeholder 2">
            <a:extLst>
              <a:ext uri="{FF2B5EF4-FFF2-40B4-BE49-F238E27FC236}">
                <a16:creationId xmlns:a16="http://schemas.microsoft.com/office/drawing/2014/main" id="{35766B37-40E0-4AFC-91B5-AF0E2E94751B}"/>
              </a:ext>
            </a:extLst>
          </p:cNvPr>
          <p:cNvGraphicFramePr>
            <a:graphicFrameLocks noGrp="1"/>
          </p:cNvGraphicFramePr>
          <p:nvPr>
            <p:ph sz="half" idx="1"/>
          </p:nvPr>
        </p:nvGraphicFramePr>
        <p:xfrm>
          <a:off x="838200" y="2304288"/>
          <a:ext cx="5181600"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5ABC5B78-3FCE-461E-8544-787EB184D6C7}"/>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172200" y="4044293"/>
            <a:ext cx="5181600" cy="783345"/>
          </a:xfrm>
        </p:spPr>
      </p:pic>
    </p:spTree>
    <p:extLst>
      <p:ext uri="{BB962C8B-B14F-4D97-AF65-F5344CB8AC3E}">
        <p14:creationId xmlns:p14="http://schemas.microsoft.com/office/powerpoint/2010/main" val="288389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F816-568D-4D16-AE18-98C3CB6E7B71}"/>
              </a:ext>
            </a:extLst>
          </p:cNvPr>
          <p:cNvSpPr>
            <a:spLocks noGrp="1"/>
          </p:cNvSpPr>
          <p:nvPr>
            <p:ph type="title"/>
          </p:nvPr>
        </p:nvSpPr>
        <p:spPr/>
        <p:txBody>
          <a:bodyPr/>
          <a:lstStyle/>
          <a:p>
            <a:r>
              <a:rPr lang="en-IN" dirty="0"/>
              <a:t>Train the model</a:t>
            </a:r>
          </a:p>
        </p:txBody>
      </p:sp>
      <p:graphicFrame>
        <p:nvGraphicFramePr>
          <p:cNvPr id="10" name="Content Placeholder 2">
            <a:extLst>
              <a:ext uri="{FF2B5EF4-FFF2-40B4-BE49-F238E27FC236}">
                <a16:creationId xmlns:a16="http://schemas.microsoft.com/office/drawing/2014/main" id="{71E12DFC-28AD-4820-84C4-020351FB0899}"/>
              </a:ext>
            </a:extLst>
          </p:cNvPr>
          <p:cNvGraphicFramePr>
            <a:graphicFrameLocks noGrp="1"/>
          </p:cNvGraphicFramePr>
          <p:nvPr>
            <p:ph sz="half" idx="1"/>
          </p:nvPr>
        </p:nvGraphicFramePr>
        <p:xfrm>
          <a:off x="838200" y="2304288"/>
          <a:ext cx="5181600"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6A9122BB-4306-4732-9E49-FF44958B680E}"/>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388509" y="3739153"/>
            <a:ext cx="5181600" cy="595515"/>
          </a:xfrm>
        </p:spPr>
      </p:pic>
    </p:spTree>
    <p:extLst>
      <p:ext uri="{BB962C8B-B14F-4D97-AF65-F5344CB8AC3E}">
        <p14:creationId xmlns:p14="http://schemas.microsoft.com/office/powerpoint/2010/main" val="272108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20" name="Rectangle 1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4">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4EBF68"/>
          </a:solidFill>
          <a:ln w="12700"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A28E2A2-F858-4674-830E-9E721736837F}"/>
              </a:ext>
            </a:extLst>
          </p:cNvPr>
          <p:cNvSpPr>
            <a:spLocks noGrp="1"/>
          </p:cNvSpPr>
          <p:nvPr>
            <p:ph type="title"/>
          </p:nvPr>
        </p:nvSpPr>
        <p:spPr>
          <a:xfrm>
            <a:off x="1039163" y="1762169"/>
            <a:ext cx="4073110" cy="3122092"/>
          </a:xfrm>
        </p:spPr>
        <p:txBody>
          <a:bodyPr vert="horz" lIns="91440" tIns="45720" rIns="91440" bIns="45720" rtlCol="0" anchor="ctr">
            <a:normAutofit/>
          </a:bodyPr>
          <a:lstStyle/>
          <a:p>
            <a:r>
              <a:rPr lang="en-US" sz="6000" dirty="0">
                <a:solidFill>
                  <a:srgbClr val="FFFFFF"/>
                </a:solidFill>
              </a:rPr>
              <a:t>Save the model</a:t>
            </a:r>
          </a:p>
        </p:txBody>
      </p:sp>
      <mc:AlternateContent xmlns:mc="http://schemas.openxmlformats.org/markup-compatibility/2006">
        <mc:Choice xmlns:p14="http://schemas.microsoft.com/office/powerpoint/2010/main" Requires="p14">
          <p:contentPart p14:bwMode="auto" r:id="rId2">
            <p14:nvContentPartPr>
              <p14:cNvPr id="22"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22"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2C73E8AF-2D3B-421D-9D77-F09C043037CD}"/>
              </a:ext>
            </a:extLst>
          </p:cNvPr>
          <p:cNvSpPr>
            <a:spLocks noGrp="1"/>
          </p:cNvSpPr>
          <p:nvPr>
            <p:ph sz="half" idx="1"/>
          </p:nvPr>
        </p:nvSpPr>
        <p:spPr>
          <a:xfrm>
            <a:off x="6095999" y="4572001"/>
            <a:ext cx="5452872" cy="1655064"/>
          </a:xfrm>
        </p:spPr>
        <p:txBody>
          <a:bodyPr vert="horz" lIns="91440" tIns="45720" rIns="91440" bIns="45720" rtlCol="0" anchor="t">
            <a:normAutofit/>
          </a:bodyPr>
          <a:lstStyle/>
          <a:p>
            <a:r>
              <a:rPr lang="en-US" sz="2000" dirty="0"/>
              <a:t>The model is saved with .h5 extension.</a:t>
            </a:r>
          </a:p>
          <a:p>
            <a:r>
              <a:rPr lang="en-US" sz="2000" dirty="0"/>
              <a:t>An H5 file is a data file saved in the Hierarchical Data Format (HDF)</a:t>
            </a:r>
          </a:p>
          <a:p>
            <a:r>
              <a:rPr lang="en-US" sz="2000" dirty="0"/>
              <a:t>It contains multidimensional arrays of scientific data</a:t>
            </a:r>
          </a:p>
        </p:txBody>
      </p:sp>
      <p:pic>
        <p:nvPicPr>
          <p:cNvPr id="6" name="Content Placeholder 5" descr="Text&#10;&#10;Description automatically generated">
            <a:extLst>
              <a:ext uri="{FF2B5EF4-FFF2-40B4-BE49-F238E27FC236}">
                <a16:creationId xmlns:a16="http://schemas.microsoft.com/office/drawing/2014/main" id="{AC298521-D5CA-4682-99B4-3A2058E8475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5999" y="1627455"/>
            <a:ext cx="5452873" cy="1622229"/>
          </a:xfrm>
          <a:prstGeom prst="rect">
            <a:avLst/>
          </a:prstGeom>
        </p:spPr>
      </p:pic>
    </p:spTree>
    <p:extLst>
      <p:ext uri="{BB962C8B-B14F-4D97-AF65-F5344CB8AC3E}">
        <p14:creationId xmlns:p14="http://schemas.microsoft.com/office/powerpoint/2010/main" val="2055650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38" name="Rectangle 37">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1F45DCF1-F658-4E6D-A93F-D0EE38C9A0BD}"/>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dirty="0"/>
              <a:t>Test the model</a:t>
            </a:r>
          </a:p>
        </p:txBody>
      </p:sp>
      <p:sp>
        <p:nvSpPr>
          <p:cNvPr id="40" name="Rectangle 6">
            <a:extLst>
              <a:ext uri="{FF2B5EF4-FFF2-40B4-BE49-F238E27FC236}">
                <a16:creationId xmlns:a16="http://schemas.microsoft.com/office/drawing/2014/main" id="{35AD8443-F80F-481A-A3DE-89A2D0BA7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648" y="265475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C79F3"/>
          </a:solidFill>
          <a:ln w="38100" cap="rnd">
            <a:solidFill>
              <a:srgbClr val="BC79F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FBCCB84B-D1AC-4DC8-900F-7FB047A8299E}"/>
              </a:ext>
            </a:extLst>
          </p:cNvPr>
          <p:cNvSpPr>
            <a:spLocks noGrp="1"/>
          </p:cNvSpPr>
          <p:nvPr>
            <p:ph idx="1"/>
          </p:nvPr>
        </p:nvSpPr>
        <p:spPr>
          <a:xfrm>
            <a:off x="612648" y="2908005"/>
            <a:ext cx="5295015" cy="3268957"/>
          </a:xfrm>
        </p:spPr>
        <p:txBody>
          <a:bodyPr vert="horz" lIns="91440" tIns="45720" rIns="91440" bIns="45720" rtlCol="0">
            <a:normAutofit/>
          </a:bodyPr>
          <a:lstStyle/>
          <a:p>
            <a:pPr marL="342900" indent="-228600">
              <a:buFont typeface="Arial" panose="020B0604020202020204" pitchFamily="34" charset="0"/>
              <a:buChar char="•"/>
            </a:pPr>
            <a:r>
              <a:rPr lang="en-US" dirty="0"/>
              <a:t>Evaluation is a process during development of the model to check whether the model is best fir for the given problem and corresponding data</a:t>
            </a:r>
          </a:p>
        </p:txBody>
      </p:sp>
      <p:pic>
        <p:nvPicPr>
          <p:cNvPr id="31" name="Picture 30" descr="Graphical user interface, text, application&#10;&#10;Description automatically generated">
            <a:extLst>
              <a:ext uri="{FF2B5EF4-FFF2-40B4-BE49-F238E27FC236}">
                <a16:creationId xmlns:a16="http://schemas.microsoft.com/office/drawing/2014/main" id="{486DD138-6664-48D9-81C7-9E8E41823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117" y="1603345"/>
            <a:ext cx="2603605" cy="823586"/>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528A39C6-90EF-400B-9907-C78D29F91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8404" y="1658868"/>
            <a:ext cx="2829529" cy="768063"/>
          </a:xfrm>
          <a:prstGeom prst="rect">
            <a:avLst/>
          </a:prstGeom>
        </p:spPr>
      </p:pic>
      <p:pic>
        <p:nvPicPr>
          <p:cNvPr id="27" name="Picture 26" descr="Text&#10;&#10;Description automatically generated">
            <a:extLst>
              <a:ext uri="{FF2B5EF4-FFF2-40B4-BE49-F238E27FC236}">
                <a16:creationId xmlns:a16="http://schemas.microsoft.com/office/drawing/2014/main" id="{319D0E63-D407-4A03-A89A-C998E6D02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6397" y="4333141"/>
            <a:ext cx="5431536" cy="936939"/>
          </a:xfrm>
          <a:prstGeom prst="rect">
            <a:avLst/>
          </a:prstGeom>
        </p:spPr>
      </p:pic>
    </p:spTree>
    <p:extLst>
      <p:ext uri="{BB962C8B-B14F-4D97-AF65-F5344CB8AC3E}">
        <p14:creationId xmlns:p14="http://schemas.microsoft.com/office/powerpoint/2010/main" val="87437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0C63B-81D4-420B-B75F-9D7F1473DFB3}"/>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l"/>
            <a:r>
              <a:rPr lang="en-US" dirty="0">
                <a:solidFill>
                  <a:schemeClr val="tx1"/>
                </a:solidFill>
              </a:rPr>
              <a:t>Application building</a:t>
            </a:r>
          </a:p>
        </p:txBody>
      </p:sp>
      <p:sp>
        <p:nvSpPr>
          <p:cNvPr id="12"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95E1412-7DFC-4953-9977-A1E227A0BFEE}"/>
              </a:ext>
            </a:extLst>
          </p:cNvPr>
          <p:cNvSpPr>
            <a:spLocks noGrp="1"/>
          </p:cNvSpPr>
          <p:nvPr>
            <p:ph type="body" sz="quarter" idx="13"/>
          </p:nvPr>
        </p:nvSpPr>
        <p:spPr>
          <a:xfrm>
            <a:off x="5298595" y="552091"/>
            <a:ext cx="6052158" cy="5431536"/>
          </a:xfrm>
        </p:spPr>
        <p:txBody>
          <a:bodyPr vert="horz" lIns="91440" tIns="45720" rIns="91440" bIns="45720" rtlCol="0" anchor="ctr">
            <a:normAutofit/>
          </a:bodyPr>
          <a:lstStyle/>
          <a:p>
            <a:pPr algn="l">
              <a:buFont typeface="Arial" panose="020B0604020202020204" pitchFamily="34" charset="0"/>
              <a:buChar char="•"/>
            </a:pPr>
            <a:r>
              <a:rPr lang="en-US" dirty="0">
                <a:solidFill>
                  <a:schemeClr val="tx1"/>
                </a:solidFill>
              </a:rPr>
              <a:t>After the model is trained in this particular milestone, we will be building our flask application which will be running in out local browser with a user interface</a:t>
            </a:r>
          </a:p>
        </p:txBody>
      </p:sp>
    </p:spTree>
    <p:extLst>
      <p:ext uri="{BB962C8B-B14F-4D97-AF65-F5344CB8AC3E}">
        <p14:creationId xmlns:p14="http://schemas.microsoft.com/office/powerpoint/2010/main" val="23457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176718-8429-4E9B-9A70-CB481F75FC7B}"/>
              </a:ext>
            </a:extLst>
          </p:cNvPr>
          <p:cNvSpPr>
            <a:spLocks noGrp="1"/>
          </p:cNvSpPr>
          <p:nvPr>
            <p:ph type="title"/>
          </p:nvPr>
        </p:nvSpPr>
        <p:spPr>
          <a:xfrm>
            <a:off x="635000" y="634029"/>
            <a:ext cx="10921640" cy="1314698"/>
          </a:xfrm>
        </p:spPr>
        <p:txBody>
          <a:bodyPr anchor="ctr">
            <a:normAutofit/>
          </a:bodyPr>
          <a:lstStyle/>
          <a:p>
            <a:pPr algn="ctr"/>
            <a:r>
              <a:rPr lang="en-IN" sz="7200" dirty="0"/>
              <a:t>Create html pages</a:t>
            </a:r>
          </a:p>
        </p:txBody>
      </p:sp>
      <p:sp>
        <p:nvSpPr>
          <p:cNvPr id="2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D5B3DD0A-617E-4CC6-8011-2E65A529AA6F}"/>
              </a:ext>
            </a:extLst>
          </p:cNvPr>
          <p:cNvGraphicFramePr>
            <a:graphicFrameLocks noGrp="1"/>
          </p:cNvGraphicFramePr>
          <p:nvPr>
            <p:ph idx="1"/>
            <p:extLst>
              <p:ext uri="{D42A27DB-BD31-4B8C-83A1-F6EECF244321}">
                <p14:modId xmlns:p14="http://schemas.microsoft.com/office/powerpoint/2010/main" val="2057458552"/>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226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E60B3-04DE-412E-86C4-6DC996E4B2C6}"/>
              </a:ext>
            </a:extLst>
          </p:cNvPr>
          <p:cNvSpPr>
            <a:spLocks noGrp="1"/>
          </p:cNvSpPr>
          <p:nvPr>
            <p:ph type="title"/>
          </p:nvPr>
        </p:nvSpPr>
        <p:spPr>
          <a:xfrm>
            <a:off x="640080" y="325369"/>
            <a:ext cx="4368602" cy="1956841"/>
          </a:xfrm>
        </p:spPr>
        <p:txBody>
          <a:bodyPr anchor="b">
            <a:normAutofit/>
          </a:bodyPr>
          <a:lstStyle/>
          <a:p>
            <a:r>
              <a:rPr lang="en-IN" sz="6600"/>
              <a:t>Team : cSE - 19</a:t>
            </a:r>
          </a:p>
        </p:txBody>
      </p:sp>
      <p:sp>
        <p:nvSpPr>
          <p:cNvPr id="3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E9AE4F"/>
          </a:solidFill>
          <a:ln w="38100" cap="rnd">
            <a:solidFill>
              <a:srgbClr val="E9AE4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DA1ECF22-95DA-47BF-81CF-985BCA9DA5E4}"/>
              </a:ext>
            </a:extLst>
          </p:cNvPr>
          <p:cNvSpPr>
            <a:spLocks noGrp="1"/>
          </p:cNvSpPr>
          <p:nvPr>
            <p:ph idx="1"/>
          </p:nvPr>
        </p:nvSpPr>
        <p:spPr>
          <a:xfrm>
            <a:off x="640080" y="2872899"/>
            <a:ext cx="4243589" cy="3320668"/>
          </a:xfrm>
        </p:spPr>
        <p:txBody>
          <a:bodyPr>
            <a:normAutofit/>
          </a:bodyPr>
          <a:lstStyle/>
          <a:p>
            <a:r>
              <a:rPr lang="en-IN"/>
              <a:t>Manisha – 19R11A05J2</a:t>
            </a:r>
          </a:p>
          <a:p>
            <a:r>
              <a:rPr lang="en-IN"/>
              <a:t>Abhignu – 19R11A05J3</a:t>
            </a:r>
          </a:p>
          <a:p>
            <a:r>
              <a:rPr lang="en-IN"/>
              <a:t>Rakesh – 19R11A05J6</a:t>
            </a:r>
          </a:p>
          <a:p>
            <a:r>
              <a:rPr lang="en-IN"/>
              <a:t>Ashvitha – 19R11A05J7</a:t>
            </a:r>
          </a:p>
          <a:p>
            <a:r>
              <a:rPr lang="en-IN"/>
              <a:t>Vikram – 19R11A05J8</a:t>
            </a:r>
          </a:p>
        </p:txBody>
      </p:sp>
      <p:pic>
        <p:nvPicPr>
          <p:cNvPr id="34" name="Picture 4" descr="Large skydiving group mid-air">
            <a:extLst>
              <a:ext uri="{FF2B5EF4-FFF2-40B4-BE49-F238E27FC236}">
                <a16:creationId xmlns:a16="http://schemas.microsoft.com/office/drawing/2014/main" id="{AFEA7544-2F86-4D6D-93AC-35C1108C6D25}"/>
              </a:ext>
            </a:extLst>
          </p:cNvPr>
          <p:cNvPicPr>
            <a:picLocks noChangeAspect="1"/>
          </p:cNvPicPr>
          <p:nvPr/>
        </p:nvPicPr>
        <p:blipFill rotWithShape="1">
          <a:blip r:embed="rId2"/>
          <a:srcRect l="17233" r="160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9377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5"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A18BDB-C7D4-4B58-AF1A-D6624A97E0B6}"/>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gn="l"/>
            <a:r>
              <a:rPr lang="en-US" dirty="0">
                <a:solidFill>
                  <a:schemeClr val="tx1"/>
                </a:solidFill>
              </a:rPr>
              <a:t>Build Python code</a:t>
            </a:r>
          </a:p>
        </p:txBody>
      </p:sp>
      <p:sp>
        <p:nvSpPr>
          <p:cNvPr id="1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5CE4FF"/>
          </a:solidFill>
          <a:ln w="38100" cap="rnd">
            <a:solidFill>
              <a:srgbClr val="5CE4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Blue digital binary data on a screen">
            <a:extLst>
              <a:ext uri="{FF2B5EF4-FFF2-40B4-BE49-F238E27FC236}">
                <a16:creationId xmlns:a16="http://schemas.microsoft.com/office/drawing/2014/main" id="{11547A72-804C-4A56-A97E-172E12A67AC2}"/>
              </a:ext>
            </a:extLst>
          </p:cNvPr>
          <p:cNvPicPr>
            <a:picLocks noChangeAspect="1"/>
          </p:cNvPicPr>
          <p:nvPr/>
        </p:nvPicPr>
        <p:blipFill rotWithShape="1">
          <a:blip r:embed="rId2"/>
          <a:srcRect l="26553" r="1702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180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18A9-267F-45B1-8D01-15C11B0B8CB4}"/>
              </a:ext>
            </a:extLst>
          </p:cNvPr>
          <p:cNvSpPr>
            <a:spLocks noGrp="1"/>
          </p:cNvSpPr>
          <p:nvPr>
            <p:ph type="title"/>
          </p:nvPr>
        </p:nvSpPr>
        <p:spPr/>
        <p:txBody>
          <a:bodyPr/>
          <a:lstStyle/>
          <a:p>
            <a:r>
              <a:rPr lang="en-IN" dirty="0"/>
              <a:t>Code</a:t>
            </a:r>
          </a:p>
        </p:txBody>
      </p:sp>
      <p:sp>
        <p:nvSpPr>
          <p:cNvPr id="3" name="Text Placeholder 2">
            <a:extLst>
              <a:ext uri="{FF2B5EF4-FFF2-40B4-BE49-F238E27FC236}">
                <a16:creationId xmlns:a16="http://schemas.microsoft.com/office/drawing/2014/main" id="{52028DA9-4788-40CC-B7ED-4AEF1D0A741C}"/>
              </a:ext>
            </a:extLst>
          </p:cNvPr>
          <p:cNvSpPr>
            <a:spLocks noGrp="1"/>
          </p:cNvSpPr>
          <p:nvPr>
            <p:ph type="body" idx="1"/>
          </p:nvPr>
        </p:nvSpPr>
        <p:spPr/>
        <p:txBody>
          <a:bodyPr>
            <a:normAutofit fontScale="55000" lnSpcReduction="20000"/>
          </a:bodyPr>
          <a:lstStyle/>
          <a:p>
            <a:r>
              <a:rPr lang="en-IN" dirty="0"/>
              <a:t>Importing Libraries</a:t>
            </a:r>
          </a:p>
        </p:txBody>
      </p:sp>
      <p:pic>
        <p:nvPicPr>
          <p:cNvPr id="10" name="Content Placeholder 9" descr="Graphical user interface, text, application, email&#10;&#10;Description automatically generated">
            <a:extLst>
              <a:ext uri="{FF2B5EF4-FFF2-40B4-BE49-F238E27FC236}">
                <a16:creationId xmlns:a16="http://schemas.microsoft.com/office/drawing/2014/main" id="{439DD890-6997-4D03-A673-B8DE604699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288" y="4457989"/>
            <a:ext cx="3200400" cy="664584"/>
          </a:xfrm>
        </p:spPr>
      </p:pic>
      <p:sp>
        <p:nvSpPr>
          <p:cNvPr id="5" name="Text Placeholder 4">
            <a:extLst>
              <a:ext uri="{FF2B5EF4-FFF2-40B4-BE49-F238E27FC236}">
                <a16:creationId xmlns:a16="http://schemas.microsoft.com/office/drawing/2014/main" id="{584E9879-4567-4664-A20A-A59A3FAB2920}"/>
              </a:ext>
            </a:extLst>
          </p:cNvPr>
          <p:cNvSpPr>
            <a:spLocks noGrp="1"/>
          </p:cNvSpPr>
          <p:nvPr>
            <p:ph type="body" sz="quarter" idx="3"/>
          </p:nvPr>
        </p:nvSpPr>
        <p:spPr/>
        <p:txBody>
          <a:bodyPr>
            <a:normAutofit fontScale="55000" lnSpcReduction="20000"/>
          </a:bodyPr>
          <a:lstStyle/>
          <a:p>
            <a:r>
              <a:rPr lang="en-IN" dirty="0"/>
              <a:t>Creating our flask applications and loading our model</a:t>
            </a:r>
          </a:p>
        </p:txBody>
      </p:sp>
      <p:pic>
        <p:nvPicPr>
          <p:cNvPr id="12" name="Content Placeholder 11" descr="A picture containing chart&#10;&#10;Description automatically generated">
            <a:extLst>
              <a:ext uri="{FF2B5EF4-FFF2-40B4-BE49-F238E27FC236}">
                <a16:creationId xmlns:a16="http://schemas.microsoft.com/office/drawing/2014/main" id="{64FE9BBD-C5B1-4A90-BEED-2D43C480465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98975" y="4530475"/>
            <a:ext cx="3200400" cy="470400"/>
          </a:xfrm>
        </p:spPr>
      </p:pic>
      <p:sp>
        <p:nvSpPr>
          <p:cNvPr id="7" name="Text Placeholder 6">
            <a:extLst>
              <a:ext uri="{FF2B5EF4-FFF2-40B4-BE49-F238E27FC236}">
                <a16:creationId xmlns:a16="http://schemas.microsoft.com/office/drawing/2014/main" id="{5FC3994C-4169-4DAE-9C09-327A47C782ED}"/>
              </a:ext>
            </a:extLst>
          </p:cNvPr>
          <p:cNvSpPr>
            <a:spLocks noGrp="1"/>
          </p:cNvSpPr>
          <p:nvPr>
            <p:ph type="body" sz="quarter" idx="13"/>
          </p:nvPr>
        </p:nvSpPr>
        <p:spPr/>
        <p:txBody>
          <a:bodyPr>
            <a:normAutofit fontScale="92500"/>
          </a:bodyPr>
          <a:lstStyle/>
          <a:p>
            <a:r>
              <a:rPr lang="en-IN" dirty="0"/>
              <a:t>Routing to the html page</a:t>
            </a:r>
          </a:p>
        </p:txBody>
      </p:sp>
      <p:pic>
        <p:nvPicPr>
          <p:cNvPr id="14" name="Content Placeholder 13" descr="Text&#10;&#10;Description automatically generated with low confidence">
            <a:extLst>
              <a:ext uri="{FF2B5EF4-FFF2-40B4-BE49-F238E27FC236}">
                <a16:creationId xmlns:a16="http://schemas.microsoft.com/office/drawing/2014/main" id="{0C4C6BC6-3C83-4A51-BEB1-105A26FB5DB2}"/>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8339138" y="4178863"/>
            <a:ext cx="3200400" cy="1173624"/>
          </a:xfrm>
        </p:spPr>
      </p:pic>
    </p:spTree>
    <p:extLst>
      <p:ext uri="{BB962C8B-B14F-4D97-AF65-F5344CB8AC3E}">
        <p14:creationId xmlns:p14="http://schemas.microsoft.com/office/powerpoint/2010/main" val="1785573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1D61-E2F3-47AA-9D40-37E4D63A67F4}"/>
              </a:ext>
            </a:extLst>
          </p:cNvPr>
          <p:cNvSpPr>
            <a:spLocks noGrp="1"/>
          </p:cNvSpPr>
          <p:nvPr>
            <p:ph type="title"/>
          </p:nvPr>
        </p:nvSpPr>
        <p:spPr/>
        <p:txBody>
          <a:bodyPr/>
          <a:lstStyle/>
          <a:p>
            <a:r>
              <a:rPr lang="en-IN" dirty="0"/>
              <a:t>CODE</a:t>
            </a:r>
          </a:p>
        </p:txBody>
      </p:sp>
      <p:sp>
        <p:nvSpPr>
          <p:cNvPr id="3" name="Text Placeholder 2">
            <a:extLst>
              <a:ext uri="{FF2B5EF4-FFF2-40B4-BE49-F238E27FC236}">
                <a16:creationId xmlns:a16="http://schemas.microsoft.com/office/drawing/2014/main" id="{B72669B2-3271-4C25-B437-0C092DAF4B62}"/>
              </a:ext>
            </a:extLst>
          </p:cNvPr>
          <p:cNvSpPr>
            <a:spLocks noGrp="1"/>
          </p:cNvSpPr>
          <p:nvPr>
            <p:ph type="body" idx="1"/>
          </p:nvPr>
        </p:nvSpPr>
        <p:spPr/>
        <p:txBody>
          <a:bodyPr>
            <a:normAutofit fontScale="62500" lnSpcReduction="20000"/>
          </a:bodyPr>
          <a:lstStyle/>
          <a:p>
            <a:r>
              <a:rPr lang="en-IN" dirty="0"/>
              <a:t>Getting our input and storing it</a:t>
            </a:r>
          </a:p>
        </p:txBody>
      </p:sp>
      <p:pic>
        <p:nvPicPr>
          <p:cNvPr id="10" name="Content Placeholder 9" descr="A picture containing chart&#10;&#10;Description automatically generated">
            <a:extLst>
              <a:ext uri="{FF2B5EF4-FFF2-40B4-BE49-F238E27FC236}">
                <a16:creationId xmlns:a16="http://schemas.microsoft.com/office/drawing/2014/main" id="{F6F072AA-AB20-4A1F-BF38-544B36E0E1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9288" y="3893574"/>
            <a:ext cx="3200400" cy="1131131"/>
          </a:xfrm>
        </p:spPr>
      </p:pic>
      <p:sp>
        <p:nvSpPr>
          <p:cNvPr id="5" name="Text Placeholder 4">
            <a:extLst>
              <a:ext uri="{FF2B5EF4-FFF2-40B4-BE49-F238E27FC236}">
                <a16:creationId xmlns:a16="http://schemas.microsoft.com/office/drawing/2014/main" id="{91475202-B4A7-4E22-915F-EE030AF3991E}"/>
              </a:ext>
            </a:extLst>
          </p:cNvPr>
          <p:cNvSpPr>
            <a:spLocks noGrp="1"/>
          </p:cNvSpPr>
          <p:nvPr>
            <p:ph type="body" sz="quarter" idx="3"/>
          </p:nvPr>
        </p:nvSpPr>
        <p:spPr/>
        <p:txBody>
          <a:bodyPr>
            <a:normAutofit fontScale="62500" lnSpcReduction="20000"/>
          </a:bodyPr>
          <a:lstStyle/>
          <a:p>
            <a:r>
              <a:rPr lang="en-IN" dirty="0"/>
              <a:t>Grab the frames from the web cam</a:t>
            </a:r>
          </a:p>
        </p:txBody>
      </p:sp>
      <p:pic>
        <p:nvPicPr>
          <p:cNvPr id="12" name="Content Placeholder 11" descr="Text&#10;&#10;Description automatically generated with medium confidence">
            <a:extLst>
              <a:ext uri="{FF2B5EF4-FFF2-40B4-BE49-F238E27FC236}">
                <a16:creationId xmlns:a16="http://schemas.microsoft.com/office/drawing/2014/main" id="{FB2D26F7-D3BE-477F-AD43-68D7FEB20B4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98975" y="3881107"/>
            <a:ext cx="3200400" cy="1131131"/>
          </a:xfrm>
        </p:spPr>
      </p:pic>
      <p:sp>
        <p:nvSpPr>
          <p:cNvPr id="7" name="Text Placeholder 6">
            <a:extLst>
              <a:ext uri="{FF2B5EF4-FFF2-40B4-BE49-F238E27FC236}">
                <a16:creationId xmlns:a16="http://schemas.microsoft.com/office/drawing/2014/main" id="{4650D68D-8987-4E63-A50E-9274EE3751B7}"/>
              </a:ext>
            </a:extLst>
          </p:cNvPr>
          <p:cNvSpPr>
            <a:spLocks noGrp="1"/>
          </p:cNvSpPr>
          <p:nvPr>
            <p:ph type="body" sz="quarter" idx="13"/>
          </p:nvPr>
        </p:nvSpPr>
        <p:spPr/>
        <p:txBody>
          <a:bodyPr>
            <a:normAutofit/>
          </a:bodyPr>
          <a:lstStyle/>
          <a:p>
            <a:r>
              <a:rPr lang="en-IN" sz="2600" dirty="0"/>
              <a:t>Creating ROI</a:t>
            </a:r>
          </a:p>
        </p:txBody>
      </p:sp>
      <p:pic>
        <p:nvPicPr>
          <p:cNvPr id="14" name="Content Placeholder 13" descr="Text&#10;&#10;Description automatically generated">
            <a:extLst>
              <a:ext uri="{FF2B5EF4-FFF2-40B4-BE49-F238E27FC236}">
                <a16:creationId xmlns:a16="http://schemas.microsoft.com/office/drawing/2014/main" id="{8AB1A6D3-8CDB-406E-B8FF-719BA1C6BE88}"/>
              </a:ext>
            </a:extLst>
          </p:cNvPr>
          <p:cNvPicPr>
            <a:picLocks noGrp="1" noChangeAspect="1"/>
          </p:cNvPicPr>
          <p:nvPr>
            <p:ph sz="quarter" idx="14"/>
          </p:nvPr>
        </p:nvPicPr>
        <p:blipFill>
          <a:blip r:embed="rId4">
            <a:extLst>
              <a:ext uri="{28A0092B-C50C-407E-A947-70E740481C1C}">
                <a14:useLocalDpi xmlns:a14="http://schemas.microsoft.com/office/drawing/2010/main" val="0"/>
              </a:ext>
            </a:extLst>
          </a:blip>
          <a:stretch>
            <a:fillRect/>
          </a:stretch>
        </p:blipFill>
        <p:spPr>
          <a:xfrm>
            <a:off x="8339138" y="3881107"/>
            <a:ext cx="3200400" cy="2332879"/>
          </a:xfrm>
        </p:spPr>
      </p:pic>
    </p:spTree>
    <p:extLst>
      <p:ext uri="{BB962C8B-B14F-4D97-AF65-F5344CB8AC3E}">
        <p14:creationId xmlns:p14="http://schemas.microsoft.com/office/powerpoint/2010/main" val="297700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33" name="Rectangle 2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CA5AC9-3F42-4D09-9A30-BF2A4A8A0538}"/>
              </a:ext>
            </a:extLst>
          </p:cNvPr>
          <p:cNvSpPr>
            <a:spLocks noGrp="1"/>
          </p:cNvSpPr>
          <p:nvPr>
            <p:ph type="title"/>
          </p:nvPr>
        </p:nvSpPr>
        <p:spPr>
          <a:xfrm>
            <a:off x="638881" y="759978"/>
            <a:ext cx="10909640" cy="1065836"/>
          </a:xfrm>
        </p:spPr>
        <p:txBody>
          <a:bodyPr vert="horz" lIns="91440" tIns="45720" rIns="91440" bIns="45720" rtlCol="0" anchor="ctr">
            <a:normAutofit/>
          </a:bodyPr>
          <a:lstStyle/>
          <a:p>
            <a:r>
              <a:rPr lang="en-US" sz="6000" dirty="0"/>
              <a:t>CODE</a:t>
            </a:r>
          </a:p>
        </p:txBody>
      </p:sp>
      <p:sp>
        <p:nvSpPr>
          <p:cNvPr id="3" name="Text Placeholder 2">
            <a:extLst>
              <a:ext uri="{FF2B5EF4-FFF2-40B4-BE49-F238E27FC236}">
                <a16:creationId xmlns:a16="http://schemas.microsoft.com/office/drawing/2014/main" id="{34FD6D39-1DE3-4C7D-9A9A-63C1570B550F}"/>
              </a:ext>
            </a:extLst>
          </p:cNvPr>
          <p:cNvSpPr>
            <a:spLocks noGrp="1"/>
          </p:cNvSpPr>
          <p:nvPr>
            <p:ph type="body" idx="1"/>
          </p:nvPr>
        </p:nvSpPr>
        <p:spPr>
          <a:xfrm>
            <a:off x="638881" y="1922561"/>
            <a:ext cx="10909643" cy="552659"/>
          </a:xfrm>
        </p:spPr>
        <p:txBody>
          <a:bodyPr vert="horz" lIns="91440" tIns="45720" rIns="91440" bIns="45720" rtlCol="0" anchor="ctr">
            <a:normAutofit/>
          </a:bodyPr>
          <a:lstStyle/>
          <a:p>
            <a:pPr algn="ctr">
              <a:lnSpc>
                <a:spcPct val="110000"/>
              </a:lnSpc>
            </a:pPr>
            <a:r>
              <a:rPr lang="en-US" sz="2400" dirty="0"/>
              <a:t>Predicting our results</a:t>
            </a:r>
          </a:p>
        </p:txBody>
      </p:sp>
      <p:sp>
        <p:nvSpPr>
          <p:cNvPr id="34"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B99A7F"/>
          </a:solidFill>
          <a:ln w="38100" cap="rnd">
            <a:solidFill>
              <a:srgbClr val="B99A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9" descr="A picture containing text&#10;&#10;Description automatically generated">
            <a:extLst>
              <a:ext uri="{FF2B5EF4-FFF2-40B4-BE49-F238E27FC236}">
                <a16:creationId xmlns:a16="http://schemas.microsoft.com/office/drawing/2014/main" id="{410F94F3-8EAA-4D7C-BABB-2A33301419E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84174" y="2475220"/>
            <a:ext cx="3349995" cy="3895344"/>
          </a:xfrm>
          <a:prstGeom prst="rect">
            <a:avLst/>
          </a:prstGeom>
        </p:spPr>
      </p:pic>
      <p:pic>
        <p:nvPicPr>
          <p:cNvPr id="8" name="Content Placeholder 7" descr="Graphical user interface, text, application&#10;&#10;Description automatically generated">
            <a:extLst>
              <a:ext uri="{FF2B5EF4-FFF2-40B4-BE49-F238E27FC236}">
                <a16:creationId xmlns:a16="http://schemas.microsoft.com/office/drawing/2014/main" id="{E7108DA7-A526-447F-8938-63FAB4DC80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8200" y="3431762"/>
            <a:ext cx="5614416" cy="1558000"/>
          </a:xfrm>
          <a:prstGeom prst="rect">
            <a:avLst/>
          </a:prstGeom>
        </p:spPr>
      </p:pic>
    </p:spTree>
    <p:extLst>
      <p:ext uri="{BB962C8B-B14F-4D97-AF65-F5344CB8AC3E}">
        <p14:creationId xmlns:p14="http://schemas.microsoft.com/office/powerpoint/2010/main" val="317986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36" name="Rectangle 8">
            <a:extLst>
              <a:ext uri="{FF2B5EF4-FFF2-40B4-BE49-F238E27FC236}">
                <a16:creationId xmlns:a16="http://schemas.microsoft.com/office/drawing/2014/main" id="{B768BC45-6978-4563-AFFC-4378E82C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lored rectangle">
            <a:extLst>
              <a:ext uri="{FF2B5EF4-FFF2-40B4-BE49-F238E27FC236}">
                <a16:creationId xmlns:a16="http://schemas.microsoft.com/office/drawing/2014/main" id="{A80A8067-64B4-47DF-9C4D-88D9ADEC2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567CA8-8AAB-4BB1-A9C8-F06344DA63EA}"/>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lgn="l"/>
            <a:r>
              <a:rPr lang="en-US" sz="9600" dirty="0"/>
              <a:t>Running the application</a:t>
            </a:r>
          </a:p>
        </p:txBody>
      </p:sp>
      <p:sp>
        <p:nvSpPr>
          <p:cNvPr id="38" name="Rectangle 6">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101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79A0-9904-4BE5-8F17-CD71EAC07763}"/>
              </a:ext>
            </a:extLst>
          </p:cNvPr>
          <p:cNvSpPr>
            <a:spLocks noGrp="1"/>
          </p:cNvSpPr>
          <p:nvPr>
            <p:ph type="title"/>
          </p:nvPr>
        </p:nvSpPr>
        <p:spPr/>
        <p:txBody>
          <a:bodyPr/>
          <a:lstStyle/>
          <a:p>
            <a:pPr algn="ctr"/>
            <a:r>
              <a:rPr lang="en-IN" dirty="0"/>
              <a:t>Home page</a:t>
            </a:r>
          </a:p>
        </p:txBody>
      </p:sp>
      <p:pic>
        <p:nvPicPr>
          <p:cNvPr id="5" name="Content Placeholder 4" descr="Text, whiteboard&#10;&#10;Description automatically generated">
            <a:extLst>
              <a:ext uri="{FF2B5EF4-FFF2-40B4-BE49-F238E27FC236}">
                <a16:creationId xmlns:a16="http://schemas.microsoft.com/office/drawing/2014/main" id="{809AA019-3D4A-49C0-AF24-B9B381744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767" y="2076450"/>
            <a:ext cx="8836466" cy="4105275"/>
          </a:xfrm>
        </p:spPr>
      </p:pic>
    </p:spTree>
    <p:extLst>
      <p:ext uri="{BB962C8B-B14F-4D97-AF65-F5344CB8AC3E}">
        <p14:creationId xmlns:p14="http://schemas.microsoft.com/office/powerpoint/2010/main" val="160341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1779A0-9904-4BE5-8F17-CD71EAC0776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a:t>Introduction page</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FD08C"/>
          </a:solidFill>
          <a:ln w="38100" cap="rnd">
            <a:solidFill>
              <a:srgbClr val="FFD08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Text&#10;&#10;Description automatically generated">
            <a:extLst>
              <a:ext uri="{FF2B5EF4-FFF2-40B4-BE49-F238E27FC236}">
                <a16:creationId xmlns:a16="http://schemas.microsoft.com/office/drawing/2014/main" id="{ADDF1749-E335-424A-B47E-469AE2F64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728868"/>
            <a:ext cx="7214616" cy="3372832"/>
          </a:xfrm>
          <a:prstGeom prst="rect">
            <a:avLst/>
          </a:prstGeom>
        </p:spPr>
      </p:pic>
    </p:spTree>
    <p:extLst>
      <p:ext uri="{BB962C8B-B14F-4D97-AF65-F5344CB8AC3E}">
        <p14:creationId xmlns:p14="http://schemas.microsoft.com/office/powerpoint/2010/main" val="1865273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3" name="Rectangle 1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EC79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1779A0-9904-4BE5-8F17-CD71EAC07763}"/>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a:solidFill>
                  <a:srgbClr val="FFFFFF"/>
                </a:solidFill>
              </a:rPr>
              <a:t>Prediction page</a:t>
            </a:r>
          </a:p>
        </p:txBody>
      </p:sp>
      <p:sp>
        <p:nvSpPr>
          <p:cNvPr id="17" name="Rectangle 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Text&#10;&#10;Description automatically generated with low confidence">
            <a:extLst>
              <a:ext uri="{FF2B5EF4-FFF2-40B4-BE49-F238E27FC236}">
                <a16:creationId xmlns:a16="http://schemas.microsoft.com/office/drawing/2014/main" id="{56502AA4-DC12-41B1-A621-19837585D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112" y="3067050"/>
            <a:ext cx="6528728" cy="3019537"/>
          </a:xfrm>
          <a:prstGeom prst="rect">
            <a:avLst/>
          </a:prstGeom>
        </p:spPr>
      </p:pic>
    </p:spTree>
    <p:extLst>
      <p:ext uri="{BB962C8B-B14F-4D97-AF65-F5344CB8AC3E}">
        <p14:creationId xmlns:p14="http://schemas.microsoft.com/office/powerpoint/2010/main" val="3202662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 descr="Magnifying glass on clear background">
            <a:extLst>
              <a:ext uri="{FF2B5EF4-FFF2-40B4-BE49-F238E27FC236}">
                <a16:creationId xmlns:a16="http://schemas.microsoft.com/office/drawing/2014/main" id="{2257F63E-EE4D-4426-BE84-49DB88AE9D13}"/>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5" name="Rectangle 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6C4782-BD0D-4EC3-A93C-78CBD000B546}"/>
              </a:ext>
            </a:extLst>
          </p:cNvPr>
          <p:cNvSpPr>
            <a:spLocks noGrp="1"/>
          </p:cNvSpPr>
          <p:nvPr>
            <p:ph type="ctrTitle"/>
          </p:nvPr>
        </p:nvSpPr>
        <p:spPr>
          <a:xfrm>
            <a:off x="477981" y="1122362"/>
            <a:ext cx="4023360" cy="2802219"/>
          </a:xfrm>
        </p:spPr>
        <p:txBody>
          <a:bodyPr anchor="b">
            <a:normAutofit/>
          </a:bodyPr>
          <a:lstStyle/>
          <a:p>
            <a:pPr algn="l"/>
            <a:r>
              <a:rPr lang="en-IN" sz="4800"/>
              <a:t>Thank you</a:t>
            </a:r>
          </a:p>
        </p:txBody>
      </p:sp>
    </p:spTree>
    <p:extLst>
      <p:ext uri="{BB962C8B-B14F-4D97-AF65-F5344CB8AC3E}">
        <p14:creationId xmlns:p14="http://schemas.microsoft.com/office/powerpoint/2010/main" val="119423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D72879-C1B1-46C1-9643-774B06B9A120}"/>
              </a:ext>
            </a:extLst>
          </p:cNvPr>
          <p:cNvSpPr>
            <a:spLocks noGrp="1"/>
          </p:cNvSpPr>
          <p:nvPr>
            <p:ph type="title"/>
          </p:nvPr>
        </p:nvSpPr>
        <p:spPr>
          <a:xfrm>
            <a:off x="635000" y="640823"/>
            <a:ext cx="3418659" cy="5583148"/>
          </a:xfrm>
        </p:spPr>
        <p:txBody>
          <a:bodyPr anchor="ctr">
            <a:normAutofit/>
          </a:bodyPr>
          <a:lstStyle/>
          <a:p>
            <a:r>
              <a:rPr lang="en-IN" sz="6000" dirty="0"/>
              <a:t>Introduction</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905D29FD-A51D-4DDA-8298-A0A3D467710B}"/>
              </a:ext>
            </a:extLst>
          </p:cNvPr>
          <p:cNvGraphicFramePr>
            <a:graphicFrameLocks noGrp="1"/>
          </p:cNvGraphicFramePr>
          <p:nvPr>
            <p:ph idx="1"/>
            <p:extLst>
              <p:ext uri="{D42A27DB-BD31-4B8C-83A1-F6EECF244321}">
                <p14:modId xmlns:p14="http://schemas.microsoft.com/office/powerpoint/2010/main" val="412013397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80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E2AC3-2B13-412F-88DE-A975A23E58A4}"/>
              </a:ext>
            </a:extLst>
          </p:cNvPr>
          <p:cNvSpPr>
            <a:spLocks noGrp="1"/>
          </p:cNvSpPr>
          <p:nvPr>
            <p:ph type="title"/>
          </p:nvPr>
        </p:nvSpPr>
        <p:spPr>
          <a:xfrm>
            <a:off x="635000" y="640823"/>
            <a:ext cx="3418659" cy="5583148"/>
          </a:xfrm>
        </p:spPr>
        <p:txBody>
          <a:bodyPr anchor="ctr">
            <a:normAutofit/>
          </a:bodyPr>
          <a:lstStyle/>
          <a:p>
            <a:r>
              <a:rPr lang="en-IN" sz="6000" dirty="0"/>
              <a:t>Project objectives 	</a:t>
            </a:r>
          </a:p>
        </p:txBody>
      </p:sp>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9A5CB73C-8081-4ED6-8966-2D2F29222772}"/>
              </a:ext>
            </a:extLst>
          </p:cNvPr>
          <p:cNvGraphicFramePr>
            <a:graphicFrameLocks noGrp="1"/>
          </p:cNvGraphicFramePr>
          <p:nvPr>
            <p:ph idx="1"/>
            <p:extLst>
              <p:ext uri="{D42A27DB-BD31-4B8C-83A1-F6EECF244321}">
                <p14:modId xmlns:p14="http://schemas.microsoft.com/office/powerpoint/2010/main" val="32968665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15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ED1D94F-BC8C-4ABD-9133-E5FE8FD0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 on document with pen">
            <a:extLst>
              <a:ext uri="{FF2B5EF4-FFF2-40B4-BE49-F238E27FC236}">
                <a16:creationId xmlns:a16="http://schemas.microsoft.com/office/drawing/2014/main" id="{491F9773-16BB-41D5-95C6-1D38E4BE4E97}"/>
              </a:ext>
            </a:extLst>
          </p:cNvPr>
          <p:cNvPicPr>
            <a:picLocks noChangeAspect="1"/>
          </p:cNvPicPr>
          <p:nvPr/>
        </p:nvPicPr>
        <p:blipFill rotWithShape="1">
          <a:blip r:embed="rId2">
            <a:alphaModFix amt="40000"/>
          </a:blip>
          <a:srcRect t="1415" b="14315"/>
          <a:stretch/>
        </p:blipFill>
        <p:spPr>
          <a:xfrm>
            <a:off x="20" y="10"/>
            <a:ext cx="12191980" cy="6857989"/>
          </a:xfrm>
          <a:prstGeom prst="rect">
            <a:avLst/>
          </a:prstGeom>
        </p:spPr>
      </p:pic>
      <p:sp>
        <p:nvSpPr>
          <p:cNvPr id="2" name="Title 1">
            <a:extLst>
              <a:ext uri="{FF2B5EF4-FFF2-40B4-BE49-F238E27FC236}">
                <a16:creationId xmlns:a16="http://schemas.microsoft.com/office/drawing/2014/main" id="{08539FF1-DE8B-4AF6-A665-B97D0E3D1834}"/>
              </a:ext>
            </a:extLst>
          </p:cNvPr>
          <p:cNvSpPr>
            <a:spLocks noGrp="1"/>
          </p:cNvSpPr>
          <p:nvPr>
            <p:ph type="title"/>
          </p:nvPr>
        </p:nvSpPr>
        <p:spPr>
          <a:xfrm>
            <a:off x="7525512" y="494951"/>
            <a:ext cx="4023360" cy="5722227"/>
          </a:xfrm>
        </p:spPr>
        <p:txBody>
          <a:bodyPr>
            <a:normAutofit/>
          </a:bodyPr>
          <a:lstStyle/>
          <a:p>
            <a:r>
              <a:rPr lang="en-IN" sz="7200" dirty="0"/>
              <a:t>Image pre-processing	</a:t>
            </a:r>
          </a:p>
        </p:txBody>
      </p:sp>
      <p:sp>
        <p:nvSpPr>
          <p:cNvPr id="3" name="Content Placeholder 2">
            <a:extLst>
              <a:ext uri="{FF2B5EF4-FFF2-40B4-BE49-F238E27FC236}">
                <a16:creationId xmlns:a16="http://schemas.microsoft.com/office/drawing/2014/main" id="{61B8316A-83AC-444B-81CA-038924EE730B}"/>
              </a:ext>
            </a:extLst>
          </p:cNvPr>
          <p:cNvSpPr>
            <a:spLocks noGrp="1"/>
          </p:cNvSpPr>
          <p:nvPr>
            <p:ph idx="1"/>
          </p:nvPr>
        </p:nvSpPr>
        <p:spPr>
          <a:xfrm>
            <a:off x="841248" y="850392"/>
            <a:ext cx="5824728" cy="5001768"/>
          </a:xfrm>
        </p:spPr>
        <p:txBody>
          <a:bodyPr anchor="ctr">
            <a:normAutofit/>
          </a:bodyPr>
          <a:lstStyle/>
          <a:p>
            <a:r>
              <a:rPr lang="en-IN" dirty="0"/>
              <a:t>In this we will be improving the data that supresses unwilling distortions or enhances some image features important for further processing, although perform some geometric transformations of images like rotation, scaling, translation etc. </a:t>
            </a:r>
          </a:p>
        </p:txBody>
      </p:sp>
      <p:sp>
        <p:nvSpPr>
          <p:cNvPr id="18" name="sketchy content container">
            <a:extLst>
              <a:ext uri="{FF2B5EF4-FFF2-40B4-BE49-F238E27FC236}">
                <a16:creationId xmlns:a16="http://schemas.microsoft.com/office/drawing/2014/main" id="{65C49067-A40C-4881-A0C6-21B612551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75" y="494951"/>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6510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C3629-FEF9-4D46-8EEB-9252F9D5F765}"/>
              </a:ext>
            </a:extLst>
          </p:cNvPr>
          <p:cNvSpPr>
            <a:spLocks noGrp="1"/>
          </p:cNvSpPr>
          <p:nvPr>
            <p:ph type="title"/>
          </p:nvPr>
        </p:nvSpPr>
        <p:spPr/>
        <p:txBody>
          <a:bodyPr>
            <a:normAutofit fontScale="90000"/>
          </a:bodyPr>
          <a:lstStyle/>
          <a:p>
            <a:r>
              <a:rPr lang="en-IN" dirty="0"/>
              <a:t>Import the image data generator library </a:t>
            </a:r>
          </a:p>
        </p:txBody>
      </p:sp>
      <p:graphicFrame>
        <p:nvGraphicFramePr>
          <p:cNvPr id="12" name="Content Placeholder 3">
            <a:extLst>
              <a:ext uri="{FF2B5EF4-FFF2-40B4-BE49-F238E27FC236}">
                <a16:creationId xmlns:a16="http://schemas.microsoft.com/office/drawing/2014/main" id="{C02142D9-512E-4055-9E5D-3A7F25E34915}"/>
              </a:ext>
            </a:extLst>
          </p:cNvPr>
          <p:cNvGraphicFramePr>
            <a:graphicFrameLocks noGrp="1"/>
          </p:cNvGraphicFramePr>
          <p:nvPr>
            <p:ph sz="half" idx="2"/>
          </p:nvPr>
        </p:nvGraphicFramePr>
        <p:xfrm>
          <a:off x="6172200" y="2304288"/>
          <a:ext cx="5181600" cy="3877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Content Placeholder 9" descr="Text&#10;&#10;Description automatically generated with medium confidence">
            <a:extLst>
              <a:ext uri="{FF2B5EF4-FFF2-40B4-BE49-F238E27FC236}">
                <a16:creationId xmlns:a16="http://schemas.microsoft.com/office/drawing/2014/main" id="{0CBE7C7C-407E-483D-B58D-24417437B3FD}"/>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899160" y="3927157"/>
            <a:ext cx="5059680" cy="632460"/>
          </a:xfrm>
        </p:spPr>
      </p:pic>
    </p:spTree>
    <p:extLst>
      <p:ext uri="{BB962C8B-B14F-4D97-AF65-F5344CB8AC3E}">
        <p14:creationId xmlns:p14="http://schemas.microsoft.com/office/powerpoint/2010/main" val="254378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BAF1-61AF-4C7D-B0EC-30A4F701E4B5}"/>
              </a:ext>
            </a:extLst>
          </p:cNvPr>
          <p:cNvSpPr>
            <a:spLocks noGrp="1"/>
          </p:cNvSpPr>
          <p:nvPr>
            <p:ph type="title"/>
          </p:nvPr>
        </p:nvSpPr>
        <p:spPr/>
        <p:txBody>
          <a:bodyPr/>
          <a:lstStyle/>
          <a:p>
            <a:r>
              <a:rPr lang="en-IN" dirty="0"/>
              <a:t>Configure image data generator class</a:t>
            </a:r>
          </a:p>
        </p:txBody>
      </p:sp>
      <p:sp>
        <p:nvSpPr>
          <p:cNvPr id="4" name="Content Placeholder 3">
            <a:extLst>
              <a:ext uri="{FF2B5EF4-FFF2-40B4-BE49-F238E27FC236}">
                <a16:creationId xmlns:a16="http://schemas.microsoft.com/office/drawing/2014/main" id="{68C3F7E9-89D1-41D9-BC0F-EA648311BCB3}"/>
              </a:ext>
            </a:extLst>
          </p:cNvPr>
          <p:cNvSpPr>
            <a:spLocks noGrp="1"/>
          </p:cNvSpPr>
          <p:nvPr>
            <p:ph sz="half" idx="2"/>
          </p:nvPr>
        </p:nvSpPr>
        <p:spPr/>
        <p:txBody>
          <a:bodyPr>
            <a:normAutofit fontScale="92500" lnSpcReduction="10000"/>
          </a:bodyPr>
          <a:lstStyle/>
          <a:p>
            <a:r>
              <a:rPr lang="en-IN" dirty="0"/>
              <a:t>ImageDataGenerator class is instantiated and the configuration for the types of data augmentation</a:t>
            </a:r>
          </a:p>
          <a:p>
            <a:r>
              <a:rPr lang="en-IN" dirty="0"/>
              <a:t>There are five main types of data augmentation techniques </a:t>
            </a:r>
          </a:p>
          <a:p>
            <a:pPr marL="914400" lvl="1" indent="-457200">
              <a:buFont typeface="+mj-lt"/>
              <a:buAutoNum type="arabicParenR"/>
            </a:pPr>
            <a:r>
              <a:rPr lang="en-IN" dirty="0"/>
              <a:t>Image shifts via the width_shift_range and height_shift_range arguments</a:t>
            </a:r>
          </a:p>
          <a:p>
            <a:pPr marL="914400" lvl="1" indent="-457200">
              <a:buFont typeface="+mj-lt"/>
              <a:buAutoNum type="arabicParenR"/>
            </a:pPr>
            <a:r>
              <a:rPr lang="en-IN" dirty="0"/>
              <a:t>Image flips via the horizontal_flip and vertical_flip arguments</a:t>
            </a:r>
          </a:p>
          <a:p>
            <a:pPr marL="914400" lvl="1" indent="-457200">
              <a:buFont typeface="+mj-lt"/>
              <a:buAutoNum type="arabicParenR"/>
            </a:pPr>
            <a:r>
              <a:rPr lang="en-IN" dirty="0"/>
              <a:t>Image rotations via the rotation_range arguments</a:t>
            </a:r>
          </a:p>
          <a:p>
            <a:pPr marL="914400" lvl="1" indent="-457200">
              <a:buFont typeface="+mj-lt"/>
              <a:buAutoNum type="arabicParenR"/>
            </a:pPr>
            <a:r>
              <a:rPr lang="en-IN" dirty="0"/>
              <a:t>Image brightness via the brightness_range arguments</a:t>
            </a:r>
          </a:p>
          <a:p>
            <a:pPr marL="914400" lvl="1" indent="-457200">
              <a:buFont typeface="+mj-lt"/>
              <a:buAutoNum type="arabicParenR"/>
            </a:pPr>
            <a:r>
              <a:rPr lang="en-IN" dirty="0"/>
              <a:t>Image zoom via the zoom_range argument</a:t>
            </a:r>
          </a:p>
        </p:txBody>
      </p:sp>
      <p:pic>
        <p:nvPicPr>
          <p:cNvPr id="20" name="Content Placeholder 19" descr="A picture containing text&#10;&#10;Description automatically generated">
            <a:extLst>
              <a:ext uri="{FF2B5EF4-FFF2-40B4-BE49-F238E27FC236}">
                <a16:creationId xmlns:a16="http://schemas.microsoft.com/office/drawing/2014/main" id="{9763E326-8CCC-4375-AC86-D024FBAB7D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888352"/>
            <a:ext cx="5181600" cy="710071"/>
          </a:xfrm>
        </p:spPr>
      </p:pic>
    </p:spTree>
    <p:extLst>
      <p:ext uri="{BB962C8B-B14F-4D97-AF65-F5344CB8AC3E}">
        <p14:creationId xmlns:p14="http://schemas.microsoft.com/office/powerpoint/2010/main" val="322697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494B1D0-3DB8-4E0C-ADAF-83CF0A212368}"/>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gn="l">
              <a:lnSpc>
                <a:spcPct val="90000"/>
              </a:lnSpc>
            </a:pPr>
            <a:r>
              <a:rPr lang="en-US" sz="3400" dirty="0"/>
              <a:t>Applying image data generator functionality to trainset and to testset</a:t>
            </a:r>
          </a:p>
        </p:txBody>
      </p:sp>
      <p:sp>
        <p:nvSpPr>
          <p:cNvPr id="2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6DD45258-30EC-4536-A3D3-F520DE101CE6}"/>
              </a:ext>
            </a:extLst>
          </p:cNvPr>
          <p:cNvSpPr>
            <a:spLocks noGrp="1"/>
          </p:cNvSpPr>
          <p:nvPr>
            <p:ph sz="half" idx="2"/>
          </p:nvPr>
        </p:nvSpPr>
        <p:spPr>
          <a:xfrm>
            <a:off x="630936" y="2807208"/>
            <a:ext cx="3429000" cy="3410712"/>
          </a:xfrm>
        </p:spPr>
        <p:txBody>
          <a:bodyPr vert="horz" lIns="91440" tIns="45720" rIns="91440" bIns="45720" rtlCol="0" anchor="t">
            <a:normAutofit/>
          </a:bodyPr>
          <a:lstStyle/>
          <a:p>
            <a:r>
              <a:rPr lang="en-US" sz="2400" dirty="0"/>
              <a:t>This function will return batches of images from the subdirectories 0,1,2,3,4,5 together with labels 0 to 5 {‘0’ :  0,  ‘1’ : 1, ‘2’ : 2, ‘3’ : 3, ‘4’ : 4, ‘5’ : 5 }</a:t>
            </a: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1" name="Content Placeholder 10" descr="A picture containing graphical user interface&#10;&#10;Description automatically generated">
            <a:extLst>
              <a:ext uri="{FF2B5EF4-FFF2-40B4-BE49-F238E27FC236}">
                <a16:creationId xmlns:a16="http://schemas.microsoft.com/office/drawing/2014/main" id="{422CAD70-E11A-4A30-B82F-04B8DE8B0721}"/>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54296" y="2911221"/>
            <a:ext cx="6903720" cy="1035558"/>
          </a:xfrm>
          <a:prstGeom prst="rect">
            <a:avLst/>
          </a:prstGeom>
        </p:spPr>
      </p:pic>
    </p:spTree>
    <p:extLst>
      <p:ext uri="{BB962C8B-B14F-4D97-AF65-F5344CB8AC3E}">
        <p14:creationId xmlns:p14="http://schemas.microsoft.com/office/powerpoint/2010/main" val="133778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17208BC-D698-4DF1-B598-F54897F2993F}"/>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gn="l"/>
            <a:r>
              <a:rPr lang="en-US" sz="6600" dirty="0">
                <a:solidFill>
                  <a:schemeClr val="tx1"/>
                </a:solidFill>
              </a:rPr>
              <a:t>Model Building</a:t>
            </a:r>
          </a:p>
        </p:txBody>
      </p:sp>
      <p:sp>
        <p:nvSpPr>
          <p:cNvPr id="1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3DDDF3"/>
          </a:solidFill>
          <a:ln w="38100" cap="rnd">
            <a:solidFill>
              <a:srgbClr val="3DDDF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6">
            <a:extLst>
              <a:ext uri="{FF2B5EF4-FFF2-40B4-BE49-F238E27FC236}">
                <a16:creationId xmlns:a16="http://schemas.microsoft.com/office/drawing/2014/main" id="{8EE139F0-A9A0-4A23-B9B3-A0F149AEF696}"/>
              </a:ext>
            </a:extLst>
          </p:cNvPr>
          <p:cNvSpPr>
            <a:spLocks noGrp="1"/>
          </p:cNvSpPr>
          <p:nvPr>
            <p:ph type="body" sz="quarter" idx="13"/>
          </p:nvPr>
        </p:nvSpPr>
        <p:spPr>
          <a:xfrm>
            <a:off x="640080" y="2872899"/>
            <a:ext cx="4243589" cy="3320668"/>
          </a:xfrm>
        </p:spPr>
        <p:txBody>
          <a:bodyPr vert="horz" lIns="91440" tIns="45720" rIns="91440" bIns="45720" rtlCol="0">
            <a:normAutofit/>
          </a:bodyPr>
          <a:lstStyle/>
          <a:p>
            <a:pPr algn="l">
              <a:buFont typeface="Arial" panose="020B0604020202020204" pitchFamily="34" charset="0"/>
              <a:buChar char="•"/>
            </a:pPr>
            <a:r>
              <a:rPr lang="en-US" dirty="0">
                <a:solidFill>
                  <a:schemeClr val="tx1"/>
                </a:solidFill>
              </a:rPr>
              <a:t>Time to build our Convolutional Neural Networking which contains a input layer along with convolution, maxpooling and finally an output layer</a:t>
            </a:r>
          </a:p>
        </p:txBody>
      </p:sp>
      <p:pic>
        <p:nvPicPr>
          <p:cNvPr id="9" name="Picture 8" descr="Sphere of mesh and nodes">
            <a:extLst>
              <a:ext uri="{FF2B5EF4-FFF2-40B4-BE49-F238E27FC236}">
                <a16:creationId xmlns:a16="http://schemas.microsoft.com/office/drawing/2014/main" id="{DDB4F517-A234-4D92-90C0-D75D700C9527}"/>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507617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tf00621257_win32</Template>
  <TotalTime>126</TotalTime>
  <Words>1022</Words>
  <Application>Microsoft Office PowerPoint</Application>
  <PresentationFormat>Widescreen</PresentationFormat>
  <Paragraphs>94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The Hand Black</vt:lpstr>
      <vt:lpstr>The Serif Hand Black</vt:lpstr>
      <vt:lpstr>SketchyVTI</vt:lpstr>
      <vt:lpstr>A gesture based tool for sterile browsing of radiology images cnn and open cv</vt:lpstr>
      <vt:lpstr>Team : cSE - 19</vt:lpstr>
      <vt:lpstr>Introduction</vt:lpstr>
      <vt:lpstr>Project objectives  </vt:lpstr>
      <vt:lpstr>Image pre-processing </vt:lpstr>
      <vt:lpstr>Import the image data generator library </vt:lpstr>
      <vt:lpstr>Configure image data generator class</vt:lpstr>
      <vt:lpstr>Applying image data generator functionality to trainset and to testset</vt:lpstr>
      <vt:lpstr>Model Building</vt:lpstr>
      <vt:lpstr>Importing the model building libraries </vt:lpstr>
      <vt:lpstr>Initializing the model</vt:lpstr>
      <vt:lpstr>Adding Cnn layers</vt:lpstr>
      <vt:lpstr>Adding dense layers</vt:lpstr>
      <vt:lpstr>Configure the learning process </vt:lpstr>
      <vt:lpstr>Train the model</vt:lpstr>
      <vt:lpstr>Save the model</vt:lpstr>
      <vt:lpstr>Test the model</vt:lpstr>
      <vt:lpstr>Application building</vt:lpstr>
      <vt:lpstr>Create html pages</vt:lpstr>
      <vt:lpstr>Build Python code</vt:lpstr>
      <vt:lpstr>Code</vt:lpstr>
      <vt:lpstr>CODE</vt:lpstr>
      <vt:lpstr>CODE</vt:lpstr>
      <vt:lpstr>Running the application</vt:lpstr>
      <vt:lpstr>Home page</vt:lpstr>
      <vt:lpstr>Introduction page</vt:lpstr>
      <vt:lpstr>Prediction page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gesture based tool for sterile browsing of radiology images cnn and open cv</dc:title>
  <dc:creator>Rakesh Kumar</dc:creator>
  <cp:lastModifiedBy>Rakesh Kumar</cp:lastModifiedBy>
  <cp:revision>12</cp:revision>
  <dcterms:created xsi:type="dcterms:W3CDTF">2021-06-08T10:44:43Z</dcterms:created>
  <dcterms:modified xsi:type="dcterms:W3CDTF">2021-06-08T12:51:41Z</dcterms:modified>
</cp:coreProperties>
</file>