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8386B62-CA31-4DC2-B708-D91A412E06E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All India State Wise Horticulture 2009-2015 Final workbook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406C636-2312-4C81-AFCF-AE5AA24160B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30-04-2021 14:47:32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ia&amp;apos;s Horticulture2" id="10" name="slide10">
            <a:extLst>
              <a:ext uri="{FF2B5EF4-FFF2-40B4-BE49-F238E27FC236}">
                <a16:creationId xmlns:a16="http://schemas.microsoft.com/office/drawing/2014/main" id="{2B0D67B5-FC9C-4962-BFC0-A507D499232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22" y="0"/>
            <a:ext cx="8650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ia&amp;apos;s Horticulture5" id="11" name="slide11">
            <a:extLst>
              <a:ext uri="{FF2B5EF4-FFF2-40B4-BE49-F238E27FC236}">
                <a16:creationId xmlns:a16="http://schemas.microsoft.com/office/drawing/2014/main" id="{CC596869-C291-40D3-B3A0-CC255FE6A9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22" y="0"/>
            <a:ext cx="8650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unjab has the highest productivty" id="12" name="slide12">
            <a:extLst>
              <a:ext uri="{FF2B5EF4-FFF2-40B4-BE49-F238E27FC236}">
                <a16:creationId xmlns:a16="http://schemas.microsoft.com/office/drawing/2014/main" id="{EF536E5F-B14C-478C-9393-5EEC352A14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03" y="0"/>
            <a:ext cx="11332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ia productivity on the rise" id="13" name="slide13">
            <a:extLst>
              <a:ext uri="{FF2B5EF4-FFF2-40B4-BE49-F238E27FC236}">
                <a16:creationId xmlns:a16="http://schemas.microsoft.com/office/drawing/2014/main" id="{C3541D82-08FA-4FE2-88C9-32A6B577C0A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" y="0"/>
            <a:ext cx="12170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getable is the highly produced crop" id="14" name="slide14">
            <a:extLst>
              <a:ext uri="{FF2B5EF4-FFF2-40B4-BE49-F238E27FC236}">
                <a16:creationId xmlns:a16="http://schemas.microsoft.com/office/drawing/2014/main" id="{D2B13B26-6460-4767-BF01-B99AF85530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56"/>
            <a:ext cx="12192000" cy="681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st bengal has highest all time production" id="15" name="slide15">
            <a:extLst>
              <a:ext uri="{FF2B5EF4-FFF2-40B4-BE49-F238E27FC236}">
                <a16:creationId xmlns:a16="http://schemas.microsoft.com/office/drawing/2014/main" id="{F9F43870-FBEE-47B7-A22D-6A532174939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1" y="0"/>
            <a:ext cx="10792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l India Horticuture" id="2" name="slide2">
            <a:extLst>
              <a:ext uri="{FF2B5EF4-FFF2-40B4-BE49-F238E27FC236}">
                <a16:creationId xmlns:a16="http://schemas.microsoft.com/office/drawing/2014/main" id="{7A933369-F17B-4955-8C13-003A5FAA18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0"/>
            <a:ext cx="10801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ion and area over years" id="3" name="slide3">
            <a:extLst>
              <a:ext uri="{FF2B5EF4-FFF2-40B4-BE49-F238E27FC236}">
                <a16:creationId xmlns:a16="http://schemas.microsoft.com/office/drawing/2014/main" id="{29521FBB-B76A-4379-A065-E96A7C53F9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891" y="0"/>
            <a:ext cx="7674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all productivity over years" id="4" name="slide4">
            <a:extLst>
              <a:ext uri="{FF2B5EF4-FFF2-40B4-BE49-F238E27FC236}">
                <a16:creationId xmlns:a16="http://schemas.microsoft.com/office/drawing/2014/main" id="{4106D23E-CB0A-4FC1-9CB0-FDDCC24024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90" y="0"/>
            <a:ext cx="9962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ion of different crops" id="5" name="slide5">
            <a:extLst>
              <a:ext uri="{FF2B5EF4-FFF2-40B4-BE49-F238E27FC236}">
                <a16:creationId xmlns:a16="http://schemas.microsoft.com/office/drawing/2014/main" id="{DB4BBC14-45DB-4224-926B-50B0E5A0C1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0" y="0"/>
            <a:ext cx="11158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ivity of different crops" id="6" name="slide6">
            <a:extLst>
              <a:ext uri="{FF2B5EF4-FFF2-40B4-BE49-F238E27FC236}">
                <a16:creationId xmlns:a16="http://schemas.microsoft.com/office/drawing/2014/main" id="{699539A3-75C4-40AA-9256-B0A7997763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226" y="0"/>
            <a:ext cx="9347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619B4F0D-EC0A-4826-B9B3-04AE3DA238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ia&amp;apos;s Horticulture3" id="8" name="slide8">
            <a:extLst>
              <a:ext uri="{FF2B5EF4-FFF2-40B4-BE49-F238E27FC236}">
                <a16:creationId xmlns:a16="http://schemas.microsoft.com/office/drawing/2014/main" id="{7307F29D-26F6-4249-9029-86EFB36FBB7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22" y="0"/>
            <a:ext cx="8650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ia&amp;apos;s Horticulture1" id="9" name="slide9">
            <a:extLst>
              <a:ext uri="{FF2B5EF4-FFF2-40B4-BE49-F238E27FC236}">
                <a16:creationId xmlns:a16="http://schemas.microsoft.com/office/drawing/2014/main" id="{DFF2DEC0-8DBB-4FA5-A786-DB96AFFB02E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22" y="0"/>
            <a:ext cx="8650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2021-04-30T09:17:37Z</dcterms:created>
  <dcterms:modified xsi:type="dcterms:W3CDTF">2021-04-30T09:17:37Z</dcterms:modified>
</cp:coreProperties>
</file>