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9E28E5-72EC-4772-BA7F-00F493B541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horticuture final book with edited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8A88AD-5C53-419B-9DFC-1227A00478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24-04-2021 17:41:30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&amp;apos;s Horticulture2" id="10" name="slide10">
            <a:extLst>
              <a:ext uri="{FF2B5EF4-FFF2-40B4-BE49-F238E27FC236}">
                <a16:creationId xmlns:a16="http://schemas.microsoft.com/office/drawing/2014/main" id="{61281CEE-B861-4949-A19D-6ADB6EBE9E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&amp;apos;s Horticulture5" id="11" name="slide11">
            <a:extLst>
              <a:ext uri="{FF2B5EF4-FFF2-40B4-BE49-F238E27FC236}">
                <a16:creationId xmlns:a16="http://schemas.microsoft.com/office/drawing/2014/main" id="{BC225EBC-16BF-4FD1-91C8-62B8BBB6ED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 productivity on the rise" id="12" name="slide12">
            <a:extLst>
              <a:ext uri="{FF2B5EF4-FFF2-40B4-BE49-F238E27FC236}">
                <a16:creationId xmlns:a16="http://schemas.microsoft.com/office/drawing/2014/main" id="{B5F889AE-1755-47D5-83D7-AEAD4F480F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" y="0"/>
            <a:ext cx="12092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njab has the highest productivty" id="13" name="slide13">
            <a:extLst>
              <a:ext uri="{FF2B5EF4-FFF2-40B4-BE49-F238E27FC236}">
                <a16:creationId xmlns:a16="http://schemas.microsoft.com/office/drawing/2014/main" id="{D22E6013-5750-484E-8F73-B2CAB0062B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1" y="0"/>
            <a:ext cx="11252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st bengal has highest all time production" id="14" name="slide14">
            <a:extLst>
              <a:ext uri="{FF2B5EF4-FFF2-40B4-BE49-F238E27FC236}">
                <a16:creationId xmlns:a16="http://schemas.microsoft.com/office/drawing/2014/main" id="{BA29E15C-26E3-4486-A6C0-DED157125F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1" y="0"/>
            <a:ext cx="10706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getable is the highly produced crop" id="15" name="slide15">
            <a:extLst>
              <a:ext uri="{FF2B5EF4-FFF2-40B4-BE49-F238E27FC236}">
                <a16:creationId xmlns:a16="http://schemas.microsoft.com/office/drawing/2014/main" id="{D86A82E1-D838-4A77-BCE1-B96087F715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0"/>
            <a:ext cx="11839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India Productivity" id="2" name="slide2">
            <a:extLst>
              <a:ext uri="{FF2B5EF4-FFF2-40B4-BE49-F238E27FC236}">
                <a16:creationId xmlns:a16="http://schemas.microsoft.com/office/drawing/2014/main" id="{8B96C00C-554E-4E53-8726-106DB5A1E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28" y="0"/>
            <a:ext cx="10020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ion and area over years" id="3" name="slide3">
            <a:extLst>
              <a:ext uri="{FF2B5EF4-FFF2-40B4-BE49-F238E27FC236}">
                <a16:creationId xmlns:a16="http://schemas.microsoft.com/office/drawing/2014/main" id="{E393C7C4-8F81-4B8C-BAB8-AE5FF4C0D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34" y="0"/>
            <a:ext cx="5204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productivity over years" id="4" name="slide4">
            <a:extLst>
              <a:ext uri="{FF2B5EF4-FFF2-40B4-BE49-F238E27FC236}">
                <a16:creationId xmlns:a16="http://schemas.microsoft.com/office/drawing/2014/main" id="{C8048D89-782C-4437-B33A-68DD64E718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" y="0"/>
            <a:ext cx="12092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ion of different crops" id="5" name="slide5">
            <a:extLst>
              <a:ext uri="{FF2B5EF4-FFF2-40B4-BE49-F238E27FC236}">
                <a16:creationId xmlns:a16="http://schemas.microsoft.com/office/drawing/2014/main" id="{22EA64B9-FEAF-4C26-A7ED-96F34BE57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17" y="0"/>
            <a:ext cx="10675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ivity of different crops" id="6" name="slide6">
            <a:extLst>
              <a:ext uri="{FF2B5EF4-FFF2-40B4-BE49-F238E27FC236}">
                <a16:creationId xmlns:a16="http://schemas.microsoft.com/office/drawing/2014/main" id="{91E968E6-2F95-43C3-B9FC-27EF2CE3DD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3" y="0"/>
            <a:ext cx="10761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7517C109-69DA-42F9-A13B-84968FB2AA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43"/>
            <a:ext cx="12192000" cy="63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&amp;apos;s Horticulture3" id="8" name="slide8">
            <a:extLst>
              <a:ext uri="{FF2B5EF4-FFF2-40B4-BE49-F238E27FC236}">
                <a16:creationId xmlns:a16="http://schemas.microsoft.com/office/drawing/2014/main" id="{7FB6881E-F8AA-4414-A7FC-2EE7757EE2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&amp;apos;s Horticulture1" id="9" name="slide9">
            <a:extLst>
              <a:ext uri="{FF2B5EF4-FFF2-40B4-BE49-F238E27FC236}">
                <a16:creationId xmlns:a16="http://schemas.microsoft.com/office/drawing/2014/main" id="{696DDBE9-C737-4D3E-B5B6-F25864B5D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2021-04-24T12:11:33Z</dcterms:created>
  <dcterms:modified xsi:type="dcterms:W3CDTF">2021-04-24T12:11:33Z</dcterms:modified>
</cp:coreProperties>
</file>