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1F201F-0E93-4187-BC77-6030C159A9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Horiculture_tableau_project_latest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0D8102-27E8-4BFE-8676-ECA769D5F4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29-04-2021 08:40:24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vs Area" id="2" name="slide2">
            <a:extLst>
              <a:ext uri="{FF2B5EF4-FFF2-40B4-BE49-F238E27FC236}">
                <a16:creationId xmlns:a16="http://schemas.microsoft.com/office/drawing/2014/main" id="{C9C32BEF-1E4E-49DE-B21D-5DCFDE4F2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46" y="0"/>
            <a:ext cx="7910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vs Production" id="3" name="slide3">
            <a:extLst>
              <a:ext uri="{FF2B5EF4-FFF2-40B4-BE49-F238E27FC236}">
                <a16:creationId xmlns:a16="http://schemas.microsoft.com/office/drawing/2014/main" id="{81A41BD0-5180-4989-9FA0-DF333355B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23" y="0"/>
            <a:ext cx="7902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vs production in Year" id="4" name="slide4">
            <a:extLst>
              <a:ext uri="{FF2B5EF4-FFF2-40B4-BE49-F238E27FC236}">
                <a16:creationId xmlns:a16="http://schemas.microsoft.com/office/drawing/2014/main" id="{93831E1D-F80C-4948-9808-6EC1450580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12" y="0"/>
            <a:ext cx="614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B766504A-A6F1-4CE5-B86D-0DF1D9B19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culture Story1" id="6" name="slide6">
            <a:extLst>
              <a:ext uri="{FF2B5EF4-FFF2-40B4-BE49-F238E27FC236}">
                <a16:creationId xmlns:a16="http://schemas.microsoft.com/office/drawing/2014/main" id="{BBA16620-7C75-4E0C-8042-BD278FE51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culture Story2" id="7" name="slide7">
            <a:extLst>
              <a:ext uri="{FF2B5EF4-FFF2-40B4-BE49-F238E27FC236}">
                <a16:creationId xmlns:a16="http://schemas.microsoft.com/office/drawing/2014/main" id="{F2390399-B73C-4A3E-99E5-05D8714C7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culture Story3" id="8" name="slide8">
            <a:extLst>
              <a:ext uri="{FF2B5EF4-FFF2-40B4-BE49-F238E27FC236}">
                <a16:creationId xmlns:a16="http://schemas.microsoft.com/office/drawing/2014/main" id="{36A11FA6-AA39-4603-A4D1-82CA3B54DA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culture Story4" id="9" name="slide9">
            <a:extLst>
              <a:ext uri="{FF2B5EF4-FFF2-40B4-BE49-F238E27FC236}">
                <a16:creationId xmlns:a16="http://schemas.microsoft.com/office/drawing/2014/main" id="{DD981662-81E4-448E-B82A-5F053AE5C9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2021-04-29T03:10:26Z</dcterms:created>
  <dcterms:modified xsi:type="dcterms:W3CDTF">2021-04-29T03:10:26Z</dcterms:modified>
</cp:coreProperties>
</file>