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i priya kairamkonda" userId="76a2cd283df6deb9" providerId="LiveId" clId="{9934577F-D47B-4AE7-896A-F33D1F6E1B6E}"/>
    <pc:docChg chg="custSel addSld modSld">
      <pc:chgData name="keerthi priya kairamkonda" userId="76a2cd283df6deb9" providerId="LiveId" clId="{9934577F-D47B-4AE7-896A-F33D1F6E1B6E}" dt="2021-04-10T07:30:26.463" v="191"/>
      <pc:docMkLst>
        <pc:docMk/>
      </pc:docMkLst>
      <pc:sldChg chg="modSp new mod">
        <pc:chgData name="keerthi priya kairamkonda" userId="76a2cd283df6deb9" providerId="LiveId" clId="{9934577F-D47B-4AE7-896A-F33D1F6E1B6E}" dt="2021-04-10T07:25:40.171" v="128" actId="6549"/>
        <pc:sldMkLst>
          <pc:docMk/>
          <pc:sldMk cId="520449061" sldId="269"/>
        </pc:sldMkLst>
        <pc:spChg chg="mod">
          <ac:chgData name="keerthi priya kairamkonda" userId="76a2cd283df6deb9" providerId="LiveId" clId="{9934577F-D47B-4AE7-896A-F33D1F6E1B6E}" dt="2021-04-10T07:17:31.694" v="13" actId="20577"/>
          <ac:spMkLst>
            <pc:docMk/>
            <pc:sldMk cId="520449061" sldId="269"/>
            <ac:spMk id="2" creationId="{35E6B3C3-CE4E-4D78-88EC-2A6063C4D6F0}"/>
          </ac:spMkLst>
        </pc:spChg>
        <pc:spChg chg="mod">
          <ac:chgData name="keerthi priya kairamkonda" userId="76a2cd283df6deb9" providerId="LiveId" clId="{9934577F-D47B-4AE7-896A-F33D1F6E1B6E}" dt="2021-04-10T07:25:40.171" v="128" actId="6549"/>
          <ac:spMkLst>
            <pc:docMk/>
            <pc:sldMk cId="520449061" sldId="269"/>
            <ac:spMk id="3" creationId="{67CC2FC4-1419-4142-8027-3CD431C8EDAA}"/>
          </ac:spMkLst>
        </pc:spChg>
      </pc:sldChg>
      <pc:sldChg chg="delSp modSp new mod">
        <pc:chgData name="keerthi priya kairamkonda" userId="76a2cd283df6deb9" providerId="LiveId" clId="{9934577F-D47B-4AE7-896A-F33D1F6E1B6E}" dt="2021-04-10T07:30:26.463" v="191"/>
        <pc:sldMkLst>
          <pc:docMk/>
          <pc:sldMk cId="1223256856" sldId="270"/>
        </pc:sldMkLst>
        <pc:spChg chg="del">
          <ac:chgData name="keerthi priya kairamkonda" userId="76a2cd283df6deb9" providerId="LiveId" clId="{9934577F-D47B-4AE7-896A-F33D1F6E1B6E}" dt="2021-04-10T07:26:04.880" v="130" actId="478"/>
          <ac:spMkLst>
            <pc:docMk/>
            <pc:sldMk cId="1223256856" sldId="270"/>
            <ac:spMk id="2" creationId="{17D21E1A-A9A6-4503-BD41-0FDF0007449A}"/>
          </ac:spMkLst>
        </pc:spChg>
        <pc:spChg chg="mod">
          <ac:chgData name="keerthi priya kairamkonda" userId="76a2cd283df6deb9" providerId="LiveId" clId="{9934577F-D47B-4AE7-896A-F33D1F6E1B6E}" dt="2021-04-10T07:30:26.463" v="191"/>
          <ac:spMkLst>
            <pc:docMk/>
            <pc:sldMk cId="1223256856" sldId="270"/>
            <ac:spMk id="3" creationId="{CA80B8F2-FCCD-4B38-A7C5-227FA17695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7237-F0B4-49F1-B470-CAC7E88215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E94CA-658B-4074-A53A-428D7EAE4A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82445D-0EE8-41AE-88A4-7FADDE099F17}"/>
              </a:ext>
            </a:extLst>
          </p:cNvPr>
          <p:cNvSpPr>
            <a:spLocks noGrp="1"/>
          </p:cNvSpPr>
          <p:nvPr>
            <p:ph type="dt" sz="half" idx="10"/>
          </p:nvPr>
        </p:nvSpPr>
        <p:spPr/>
        <p:txBody>
          <a:bodyPr/>
          <a:lstStyle/>
          <a:p>
            <a:fld id="{18410297-4755-473D-BE47-AC79C94B3303}" type="datetimeFigureOut">
              <a:rPr lang="en-IN" smtClean="0"/>
              <a:t>10-04-2021</a:t>
            </a:fld>
            <a:endParaRPr lang="en-IN"/>
          </a:p>
        </p:txBody>
      </p:sp>
      <p:sp>
        <p:nvSpPr>
          <p:cNvPr id="5" name="Footer Placeholder 4">
            <a:extLst>
              <a:ext uri="{FF2B5EF4-FFF2-40B4-BE49-F238E27FC236}">
                <a16:creationId xmlns:a16="http://schemas.microsoft.com/office/drawing/2014/main" id="{66605F84-84B8-4F14-BA09-23202A7BC8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122234-97FD-4FEF-9936-4CC218FE5990}"/>
              </a:ext>
            </a:extLst>
          </p:cNvPr>
          <p:cNvSpPr>
            <a:spLocks noGrp="1"/>
          </p:cNvSpPr>
          <p:nvPr>
            <p:ph type="sldNum" sz="quarter" idx="12"/>
          </p:nvPr>
        </p:nvSpPr>
        <p:spPr/>
        <p:txBody>
          <a:bodyPr/>
          <a:lstStyle/>
          <a:p>
            <a:fld id="{A28F8826-4413-41A3-9794-201F9B4B4053}" type="slidenum">
              <a:rPr lang="en-IN" smtClean="0"/>
              <a:t>‹#›</a:t>
            </a:fld>
            <a:endParaRPr lang="en-IN"/>
          </a:p>
        </p:txBody>
      </p:sp>
    </p:spTree>
    <p:extLst>
      <p:ext uri="{BB962C8B-B14F-4D97-AF65-F5344CB8AC3E}">
        <p14:creationId xmlns:p14="http://schemas.microsoft.com/office/powerpoint/2010/main" val="2290090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06EF-00CC-4D9F-B566-A9413D2C5F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445648-E625-4D7E-BAA2-52FD844D17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8DAB00-C30B-4CB2-8A9F-BB1A665BB745}"/>
              </a:ext>
            </a:extLst>
          </p:cNvPr>
          <p:cNvSpPr>
            <a:spLocks noGrp="1"/>
          </p:cNvSpPr>
          <p:nvPr>
            <p:ph type="dt" sz="half" idx="10"/>
          </p:nvPr>
        </p:nvSpPr>
        <p:spPr/>
        <p:txBody>
          <a:bodyPr/>
          <a:lstStyle/>
          <a:p>
            <a:fld id="{18410297-4755-473D-BE47-AC79C94B3303}" type="datetimeFigureOut">
              <a:rPr lang="en-IN" smtClean="0"/>
              <a:t>10-04-2021</a:t>
            </a:fld>
            <a:endParaRPr lang="en-IN"/>
          </a:p>
        </p:txBody>
      </p:sp>
      <p:sp>
        <p:nvSpPr>
          <p:cNvPr id="5" name="Footer Placeholder 4">
            <a:extLst>
              <a:ext uri="{FF2B5EF4-FFF2-40B4-BE49-F238E27FC236}">
                <a16:creationId xmlns:a16="http://schemas.microsoft.com/office/drawing/2014/main" id="{0666F755-387F-4065-8569-458CEFA1A1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429D1B-92D9-4469-959B-6162274BD834}"/>
              </a:ext>
            </a:extLst>
          </p:cNvPr>
          <p:cNvSpPr>
            <a:spLocks noGrp="1"/>
          </p:cNvSpPr>
          <p:nvPr>
            <p:ph type="sldNum" sz="quarter" idx="12"/>
          </p:nvPr>
        </p:nvSpPr>
        <p:spPr/>
        <p:txBody>
          <a:bodyPr/>
          <a:lstStyle/>
          <a:p>
            <a:fld id="{A28F8826-4413-41A3-9794-201F9B4B4053}" type="slidenum">
              <a:rPr lang="en-IN" smtClean="0"/>
              <a:t>‹#›</a:t>
            </a:fld>
            <a:endParaRPr lang="en-IN"/>
          </a:p>
        </p:txBody>
      </p:sp>
    </p:spTree>
    <p:extLst>
      <p:ext uri="{BB962C8B-B14F-4D97-AF65-F5344CB8AC3E}">
        <p14:creationId xmlns:p14="http://schemas.microsoft.com/office/powerpoint/2010/main" val="1361465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F86AB5-C74A-4929-856D-59741A00B5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26D861-774C-42CA-9DB9-0CC756B748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D61D7D-0B01-46CF-9B2D-2D0344186739}"/>
              </a:ext>
            </a:extLst>
          </p:cNvPr>
          <p:cNvSpPr>
            <a:spLocks noGrp="1"/>
          </p:cNvSpPr>
          <p:nvPr>
            <p:ph type="dt" sz="half" idx="10"/>
          </p:nvPr>
        </p:nvSpPr>
        <p:spPr/>
        <p:txBody>
          <a:bodyPr/>
          <a:lstStyle/>
          <a:p>
            <a:fld id="{18410297-4755-473D-BE47-AC79C94B3303}" type="datetimeFigureOut">
              <a:rPr lang="en-IN" smtClean="0"/>
              <a:t>10-04-2021</a:t>
            </a:fld>
            <a:endParaRPr lang="en-IN"/>
          </a:p>
        </p:txBody>
      </p:sp>
      <p:sp>
        <p:nvSpPr>
          <p:cNvPr id="5" name="Footer Placeholder 4">
            <a:extLst>
              <a:ext uri="{FF2B5EF4-FFF2-40B4-BE49-F238E27FC236}">
                <a16:creationId xmlns:a16="http://schemas.microsoft.com/office/drawing/2014/main" id="{743F5C1A-516E-48A6-BDA3-7800199B21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512FA7-23FA-44BC-9D2E-0F3DF66AEADD}"/>
              </a:ext>
            </a:extLst>
          </p:cNvPr>
          <p:cNvSpPr>
            <a:spLocks noGrp="1"/>
          </p:cNvSpPr>
          <p:nvPr>
            <p:ph type="sldNum" sz="quarter" idx="12"/>
          </p:nvPr>
        </p:nvSpPr>
        <p:spPr/>
        <p:txBody>
          <a:bodyPr/>
          <a:lstStyle/>
          <a:p>
            <a:fld id="{A28F8826-4413-41A3-9794-201F9B4B4053}" type="slidenum">
              <a:rPr lang="en-IN" smtClean="0"/>
              <a:t>‹#›</a:t>
            </a:fld>
            <a:endParaRPr lang="en-IN"/>
          </a:p>
        </p:txBody>
      </p:sp>
    </p:spTree>
    <p:extLst>
      <p:ext uri="{BB962C8B-B14F-4D97-AF65-F5344CB8AC3E}">
        <p14:creationId xmlns:p14="http://schemas.microsoft.com/office/powerpoint/2010/main" val="4110659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1B178-0457-444A-AFC4-E69AD82223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62D2E5-CDFA-45D7-81FF-7BB2AB0122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1BC64E-C470-4C75-AE29-7EBE0329A957}"/>
              </a:ext>
            </a:extLst>
          </p:cNvPr>
          <p:cNvSpPr>
            <a:spLocks noGrp="1"/>
          </p:cNvSpPr>
          <p:nvPr>
            <p:ph type="dt" sz="half" idx="10"/>
          </p:nvPr>
        </p:nvSpPr>
        <p:spPr/>
        <p:txBody>
          <a:bodyPr/>
          <a:lstStyle/>
          <a:p>
            <a:fld id="{18410297-4755-473D-BE47-AC79C94B3303}" type="datetimeFigureOut">
              <a:rPr lang="en-IN" smtClean="0"/>
              <a:t>10-04-2021</a:t>
            </a:fld>
            <a:endParaRPr lang="en-IN"/>
          </a:p>
        </p:txBody>
      </p:sp>
      <p:sp>
        <p:nvSpPr>
          <p:cNvPr id="5" name="Footer Placeholder 4">
            <a:extLst>
              <a:ext uri="{FF2B5EF4-FFF2-40B4-BE49-F238E27FC236}">
                <a16:creationId xmlns:a16="http://schemas.microsoft.com/office/drawing/2014/main" id="{151379D2-ADFB-4D82-9FC9-80C885F72F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1BDC39-FD3C-4726-8B75-BB83264B95E1}"/>
              </a:ext>
            </a:extLst>
          </p:cNvPr>
          <p:cNvSpPr>
            <a:spLocks noGrp="1"/>
          </p:cNvSpPr>
          <p:nvPr>
            <p:ph type="sldNum" sz="quarter" idx="12"/>
          </p:nvPr>
        </p:nvSpPr>
        <p:spPr/>
        <p:txBody>
          <a:bodyPr/>
          <a:lstStyle/>
          <a:p>
            <a:fld id="{A28F8826-4413-41A3-9794-201F9B4B4053}" type="slidenum">
              <a:rPr lang="en-IN" smtClean="0"/>
              <a:t>‹#›</a:t>
            </a:fld>
            <a:endParaRPr lang="en-IN"/>
          </a:p>
        </p:txBody>
      </p:sp>
    </p:spTree>
    <p:extLst>
      <p:ext uri="{BB962C8B-B14F-4D97-AF65-F5344CB8AC3E}">
        <p14:creationId xmlns:p14="http://schemas.microsoft.com/office/powerpoint/2010/main" val="1715467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0619-007A-4442-9A21-2BA8B20525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67BA95-0D6F-49F3-8662-B8CD55EB9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8085E4-F059-4B99-837C-58988305C95C}"/>
              </a:ext>
            </a:extLst>
          </p:cNvPr>
          <p:cNvSpPr>
            <a:spLocks noGrp="1"/>
          </p:cNvSpPr>
          <p:nvPr>
            <p:ph type="dt" sz="half" idx="10"/>
          </p:nvPr>
        </p:nvSpPr>
        <p:spPr/>
        <p:txBody>
          <a:bodyPr/>
          <a:lstStyle/>
          <a:p>
            <a:fld id="{18410297-4755-473D-BE47-AC79C94B3303}" type="datetimeFigureOut">
              <a:rPr lang="en-IN" smtClean="0"/>
              <a:t>10-04-2021</a:t>
            </a:fld>
            <a:endParaRPr lang="en-IN"/>
          </a:p>
        </p:txBody>
      </p:sp>
      <p:sp>
        <p:nvSpPr>
          <p:cNvPr id="5" name="Footer Placeholder 4">
            <a:extLst>
              <a:ext uri="{FF2B5EF4-FFF2-40B4-BE49-F238E27FC236}">
                <a16:creationId xmlns:a16="http://schemas.microsoft.com/office/drawing/2014/main" id="{160062CD-CEE3-4C01-9C39-6666E39DD1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7A326D-0564-45FC-B570-68E260BE1AD7}"/>
              </a:ext>
            </a:extLst>
          </p:cNvPr>
          <p:cNvSpPr>
            <a:spLocks noGrp="1"/>
          </p:cNvSpPr>
          <p:nvPr>
            <p:ph type="sldNum" sz="quarter" idx="12"/>
          </p:nvPr>
        </p:nvSpPr>
        <p:spPr/>
        <p:txBody>
          <a:bodyPr/>
          <a:lstStyle/>
          <a:p>
            <a:fld id="{A28F8826-4413-41A3-9794-201F9B4B4053}" type="slidenum">
              <a:rPr lang="en-IN" smtClean="0"/>
              <a:t>‹#›</a:t>
            </a:fld>
            <a:endParaRPr lang="en-IN"/>
          </a:p>
        </p:txBody>
      </p:sp>
    </p:spTree>
    <p:extLst>
      <p:ext uri="{BB962C8B-B14F-4D97-AF65-F5344CB8AC3E}">
        <p14:creationId xmlns:p14="http://schemas.microsoft.com/office/powerpoint/2010/main" val="3814039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EB4F1-5CE1-4254-ABAD-D6B8097C89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0920DF-AC1B-4590-B50F-39F9EC59F5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BABE30-1908-43FE-A294-989EC2DC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D9ED8E-11B7-40E4-A4F6-E35C93477CB0}"/>
              </a:ext>
            </a:extLst>
          </p:cNvPr>
          <p:cNvSpPr>
            <a:spLocks noGrp="1"/>
          </p:cNvSpPr>
          <p:nvPr>
            <p:ph type="dt" sz="half" idx="10"/>
          </p:nvPr>
        </p:nvSpPr>
        <p:spPr/>
        <p:txBody>
          <a:bodyPr/>
          <a:lstStyle/>
          <a:p>
            <a:fld id="{18410297-4755-473D-BE47-AC79C94B3303}" type="datetimeFigureOut">
              <a:rPr lang="en-IN" smtClean="0"/>
              <a:t>10-04-2021</a:t>
            </a:fld>
            <a:endParaRPr lang="en-IN"/>
          </a:p>
        </p:txBody>
      </p:sp>
      <p:sp>
        <p:nvSpPr>
          <p:cNvPr id="6" name="Footer Placeholder 5">
            <a:extLst>
              <a:ext uri="{FF2B5EF4-FFF2-40B4-BE49-F238E27FC236}">
                <a16:creationId xmlns:a16="http://schemas.microsoft.com/office/drawing/2014/main" id="{180D3565-BB8F-44A8-91FF-92DACFC11E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0AF84F-D2F7-417C-8B1A-25CB01CD20B0}"/>
              </a:ext>
            </a:extLst>
          </p:cNvPr>
          <p:cNvSpPr>
            <a:spLocks noGrp="1"/>
          </p:cNvSpPr>
          <p:nvPr>
            <p:ph type="sldNum" sz="quarter" idx="12"/>
          </p:nvPr>
        </p:nvSpPr>
        <p:spPr/>
        <p:txBody>
          <a:bodyPr/>
          <a:lstStyle/>
          <a:p>
            <a:fld id="{A28F8826-4413-41A3-9794-201F9B4B4053}" type="slidenum">
              <a:rPr lang="en-IN" smtClean="0"/>
              <a:t>‹#›</a:t>
            </a:fld>
            <a:endParaRPr lang="en-IN"/>
          </a:p>
        </p:txBody>
      </p:sp>
    </p:spTree>
    <p:extLst>
      <p:ext uri="{BB962C8B-B14F-4D97-AF65-F5344CB8AC3E}">
        <p14:creationId xmlns:p14="http://schemas.microsoft.com/office/powerpoint/2010/main" val="2916208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4473-7904-40B6-BFE7-30724C4636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1A200A-C817-4C9A-9757-6371062EC2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C0C819-FDDE-441E-A246-57CB9225D0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FC8F56-97CC-4EB2-A317-C084A8CD1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046071-2770-446C-9914-5E3783D4F2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097F74-1B15-4D84-8D95-7B12E5842475}"/>
              </a:ext>
            </a:extLst>
          </p:cNvPr>
          <p:cNvSpPr>
            <a:spLocks noGrp="1"/>
          </p:cNvSpPr>
          <p:nvPr>
            <p:ph type="dt" sz="half" idx="10"/>
          </p:nvPr>
        </p:nvSpPr>
        <p:spPr/>
        <p:txBody>
          <a:bodyPr/>
          <a:lstStyle/>
          <a:p>
            <a:fld id="{18410297-4755-473D-BE47-AC79C94B3303}" type="datetimeFigureOut">
              <a:rPr lang="en-IN" smtClean="0"/>
              <a:t>10-04-2021</a:t>
            </a:fld>
            <a:endParaRPr lang="en-IN"/>
          </a:p>
        </p:txBody>
      </p:sp>
      <p:sp>
        <p:nvSpPr>
          <p:cNvPr id="8" name="Footer Placeholder 7">
            <a:extLst>
              <a:ext uri="{FF2B5EF4-FFF2-40B4-BE49-F238E27FC236}">
                <a16:creationId xmlns:a16="http://schemas.microsoft.com/office/drawing/2014/main" id="{4F3D6256-75B2-4DEE-BAD6-F9152EAEFB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729721-5E61-46DC-86B3-599A44E26C34}"/>
              </a:ext>
            </a:extLst>
          </p:cNvPr>
          <p:cNvSpPr>
            <a:spLocks noGrp="1"/>
          </p:cNvSpPr>
          <p:nvPr>
            <p:ph type="sldNum" sz="quarter" idx="12"/>
          </p:nvPr>
        </p:nvSpPr>
        <p:spPr/>
        <p:txBody>
          <a:bodyPr/>
          <a:lstStyle/>
          <a:p>
            <a:fld id="{A28F8826-4413-41A3-9794-201F9B4B4053}" type="slidenum">
              <a:rPr lang="en-IN" smtClean="0"/>
              <a:t>‹#›</a:t>
            </a:fld>
            <a:endParaRPr lang="en-IN"/>
          </a:p>
        </p:txBody>
      </p:sp>
    </p:spTree>
    <p:extLst>
      <p:ext uri="{BB962C8B-B14F-4D97-AF65-F5344CB8AC3E}">
        <p14:creationId xmlns:p14="http://schemas.microsoft.com/office/powerpoint/2010/main" val="4040378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212C5-7063-4C0E-A346-36B974DC3F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EB9DA8-F778-4FEC-B9E5-CD5B6EC5A7D4}"/>
              </a:ext>
            </a:extLst>
          </p:cNvPr>
          <p:cNvSpPr>
            <a:spLocks noGrp="1"/>
          </p:cNvSpPr>
          <p:nvPr>
            <p:ph type="dt" sz="half" idx="10"/>
          </p:nvPr>
        </p:nvSpPr>
        <p:spPr/>
        <p:txBody>
          <a:bodyPr/>
          <a:lstStyle/>
          <a:p>
            <a:fld id="{18410297-4755-473D-BE47-AC79C94B3303}" type="datetimeFigureOut">
              <a:rPr lang="en-IN" smtClean="0"/>
              <a:t>10-04-2021</a:t>
            </a:fld>
            <a:endParaRPr lang="en-IN"/>
          </a:p>
        </p:txBody>
      </p:sp>
      <p:sp>
        <p:nvSpPr>
          <p:cNvPr id="4" name="Footer Placeholder 3">
            <a:extLst>
              <a:ext uri="{FF2B5EF4-FFF2-40B4-BE49-F238E27FC236}">
                <a16:creationId xmlns:a16="http://schemas.microsoft.com/office/drawing/2014/main" id="{A281AD89-D6AE-4EA3-8F71-54A778D645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A2F141-EBB5-4459-A6AA-D0F2A9F45DFD}"/>
              </a:ext>
            </a:extLst>
          </p:cNvPr>
          <p:cNvSpPr>
            <a:spLocks noGrp="1"/>
          </p:cNvSpPr>
          <p:nvPr>
            <p:ph type="sldNum" sz="quarter" idx="12"/>
          </p:nvPr>
        </p:nvSpPr>
        <p:spPr/>
        <p:txBody>
          <a:bodyPr/>
          <a:lstStyle/>
          <a:p>
            <a:fld id="{A28F8826-4413-41A3-9794-201F9B4B4053}" type="slidenum">
              <a:rPr lang="en-IN" smtClean="0"/>
              <a:t>‹#›</a:t>
            </a:fld>
            <a:endParaRPr lang="en-IN"/>
          </a:p>
        </p:txBody>
      </p:sp>
    </p:spTree>
    <p:extLst>
      <p:ext uri="{BB962C8B-B14F-4D97-AF65-F5344CB8AC3E}">
        <p14:creationId xmlns:p14="http://schemas.microsoft.com/office/powerpoint/2010/main" val="289299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D6DF07-C9D5-47C4-9116-6A9CD211AC64}"/>
              </a:ext>
            </a:extLst>
          </p:cNvPr>
          <p:cNvSpPr>
            <a:spLocks noGrp="1"/>
          </p:cNvSpPr>
          <p:nvPr>
            <p:ph type="dt" sz="half" idx="10"/>
          </p:nvPr>
        </p:nvSpPr>
        <p:spPr/>
        <p:txBody>
          <a:bodyPr/>
          <a:lstStyle/>
          <a:p>
            <a:fld id="{18410297-4755-473D-BE47-AC79C94B3303}" type="datetimeFigureOut">
              <a:rPr lang="en-IN" smtClean="0"/>
              <a:t>10-04-2021</a:t>
            </a:fld>
            <a:endParaRPr lang="en-IN"/>
          </a:p>
        </p:txBody>
      </p:sp>
      <p:sp>
        <p:nvSpPr>
          <p:cNvPr id="3" name="Footer Placeholder 2">
            <a:extLst>
              <a:ext uri="{FF2B5EF4-FFF2-40B4-BE49-F238E27FC236}">
                <a16:creationId xmlns:a16="http://schemas.microsoft.com/office/drawing/2014/main" id="{12BABD7D-AA11-4190-A11D-B2B1520D1B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410A8D-C4B7-44B8-B2FD-CF57DDFAF828}"/>
              </a:ext>
            </a:extLst>
          </p:cNvPr>
          <p:cNvSpPr>
            <a:spLocks noGrp="1"/>
          </p:cNvSpPr>
          <p:nvPr>
            <p:ph type="sldNum" sz="quarter" idx="12"/>
          </p:nvPr>
        </p:nvSpPr>
        <p:spPr/>
        <p:txBody>
          <a:bodyPr/>
          <a:lstStyle/>
          <a:p>
            <a:fld id="{A28F8826-4413-41A3-9794-201F9B4B4053}" type="slidenum">
              <a:rPr lang="en-IN" smtClean="0"/>
              <a:t>‹#›</a:t>
            </a:fld>
            <a:endParaRPr lang="en-IN"/>
          </a:p>
        </p:txBody>
      </p:sp>
    </p:spTree>
    <p:extLst>
      <p:ext uri="{BB962C8B-B14F-4D97-AF65-F5344CB8AC3E}">
        <p14:creationId xmlns:p14="http://schemas.microsoft.com/office/powerpoint/2010/main" val="2671826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4A471-E7B1-424A-8965-D7713B10F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69B499-4B2F-407C-BDAC-1F18EA99A2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015876-19FC-4F1E-AB18-FCC22FA6B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415C0-8082-4430-AAA3-B2D2F972E77D}"/>
              </a:ext>
            </a:extLst>
          </p:cNvPr>
          <p:cNvSpPr>
            <a:spLocks noGrp="1"/>
          </p:cNvSpPr>
          <p:nvPr>
            <p:ph type="dt" sz="half" idx="10"/>
          </p:nvPr>
        </p:nvSpPr>
        <p:spPr/>
        <p:txBody>
          <a:bodyPr/>
          <a:lstStyle/>
          <a:p>
            <a:fld id="{18410297-4755-473D-BE47-AC79C94B3303}" type="datetimeFigureOut">
              <a:rPr lang="en-IN" smtClean="0"/>
              <a:t>10-04-2021</a:t>
            </a:fld>
            <a:endParaRPr lang="en-IN"/>
          </a:p>
        </p:txBody>
      </p:sp>
      <p:sp>
        <p:nvSpPr>
          <p:cNvPr id="6" name="Footer Placeholder 5">
            <a:extLst>
              <a:ext uri="{FF2B5EF4-FFF2-40B4-BE49-F238E27FC236}">
                <a16:creationId xmlns:a16="http://schemas.microsoft.com/office/drawing/2014/main" id="{6A25B87F-1452-415D-9359-A252800EF1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3BCB34-0542-474A-970B-9FE8D53D64E6}"/>
              </a:ext>
            </a:extLst>
          </p:cNvPr>
          <p:cNvSpPr>
            <a:spLocks noGrp="1"/>
          </p:cNvSpPr>
          <p:nvPr>
            <p:ph type="sldNum" sz="quarter" idx="12"/>
          </p:nvPr>
        </p:nvSpPr>
        <p:spPr/>
        <p:txBody>
          <a:bodyPr/>
          <a:lstStyle/>
          <a:p>
            <a:fld id="{A28F8826-4413-41A3-9794-201F9B4B4053}" type="slidenum">
              <a:rPr lang="en-IN" smtClean="0"/>
              <a:t>‹#›</a:t>
            </a:fld>
            <a:endParaRPr lang="en-IN"/>
          </a:p>
        </p:txBody>
      </p:sp>
    </p:spTree>
    <p:extLst>
      <p:ext uri="{BB962C8B-B14F-4D97-AF65-F5344CB8AC3E}">
        <p14:creationId xmlns:p14="http://schemas.microsoft.com/office/powerpoint/2010/main" val="3745197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EC3F-DE98-479B-8018-469A357F0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58DEF2-1B19-4491-B41B-43E6650B10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EC1BC8-D692-4634-8AA7-DA23C5012D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39CF5-F226-4B55-A8E0-2AC42E545A66}"/>
              </a:ext>
            </a:extLst>
          </p:cNvPr>
          <p:cNvSpPr>
            <a:spLocks noGrp="1"/>
          </p:cNvSpPr>
          <p:nvPr>
            <p:ph type="dt" sz="half" idx="10"/>
          </p:nvPr>
        </p:nvSpPr>
        <p:spPr/>
        <p:txBody>
          <a:bodyPr/>
          <a:lstStyle/>
          <a:p>
            <a:fld id="{18410297-4755-473D-BE47-AC79C94B3303}" type="datetimeFigureOut">
              <a:rPr lang="en-IN" smtClean="0"/>
              <a:t>10-04-2021</a:t>
            </a:fld>
            <a:endParaRPr lang="en-IN"/>
          </a:p>
        </p:txBody>
      </p:sp>
      <p:sp>
        <p:nvSpPr>
          <p:cNvPr id="6" name="Footer Placeholder 5">
            <a:extLst>
              <a:ext uri="{FF2B5EF4-FFF2-40B4-BE49-F238E27FC236}">
                <a16:creationId xmlns:a16="http://schemas.microsoft.com/office/drawing/2014/main" id="{92788F76-D4C1-4764-8D04-FD0A25B48B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D26824-48BC-4CCE-9FDC-71787F7FD8DB}"/>
              </a:ext>
            </a:extLst>
          </p:cNvPr>
          <p:cNvSpPr>
            <a:spLocks noGrp="1"/>
          </p:cNvSpPr>
          <p:nvPr>
            <p:ph type="sldNum" sz="quarter" idx="12"/>
          </p:nvPr>
        </p:nvSpPr>
        <p:spPr/>
        <p:txBody>
          <a:bodyPr/>
          <a:lstStyle/>
          <a:p>
            <a:fld id="{A28F8826-4413-41A3-9794-201F9B4B4053}" type="slidenum">
              <a:rPr lang="en-IN" smtClean="0"/>
              <a:t>‹#›</a:t>
            </a:fld>
            <a:endParaRPr lang="en-IN"/>
          </a:p>
        </p:txBody>
      </p:sp>
    </p:spTree>
    <p:extLst>
      <p:ext uri="{BB962C8B-B14F-4D97-AF65-F5344CB8AC3E}">
        <p14:creationId xmlns:p14="http://schemas.microsoft.com/office/powerpoint/2010/main" val="2233057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90197E-AAA2-4032-AFE6-1DF6778813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E90AE4-EF14-4A8E-8D5B-2726F6333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BF9F22-EF24-4706-873F-D1B6BF6502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10297-4755-473D-BE47-AC79C94B3303}" type="datetimeFigureOut">
              <a:rPr lang="en-IN" smtClean="0"/>
              <a:t>10-04-2021</a:t>
            </a:fld>
            <a:endParaRPr lang="en-IN"/>
          </a:p>
        </p:txBody>
      </p:sp>
      <p:sp>
        <p:nvSpPr>
          <p:cNvPr id="5" name="Footer Placeholder 4">
            <a:extLst>
              <a:ext uri="{FF2B5EF4-FFF2-40B4-BE49-F238E27FC236}">
                <a16:creationId xmlns:a16="http://schemas.microsoft.com/office/drawing/2014/main" id="{4C43C356-D3BF-4083-8954-DED710512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2B35DB-114B-4E83-9A89-13A381DE0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F8826-4413-41A3-9794-201F9B4B4053}" type="slidenum">
              <a:rPr lang="en-IN" smtClean="0"/>
              <a:t>‹#›</a:t>
            </a:fld>
            <a:endParaRPr lang="en-IN"/>
          </a:p>
        </p:txBody>
      </p:sp>
    </p:spTree>
    <p:extLst>
      <p:ext uri="{BB962C8B-B14F-4D97-AF65-F5344CB8AC3E}">
        <p14:creationId xmlns:p14="http://schemas.microsoft.com/office/powerpoint/2010/main" val="786091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A81CC-3E91-4C07-B8BA-265BEEF35CDF}"/>
              </a:ext>
            </a:extLst>
          </p:cNvPr>
          <p:cNvSpPr>
            <a:spLocks noGrp="1"/>
          </p:cNvSpPr>
          <p:nvPr>
            <p:ph type="ctrTitle"/>
          </p:nvPr>
        </p:nvSpPr>
        <p:spPr/>
        <p:txBody>
          <a:bodyPr>
            <a:normAutofit/>
          </a:bodyPr>
          <a:lstStyle/>
          <a:p>
            <a:r>
              <a:rPr lang="en-US" dirty="0">
                <a:latin typeface="Bahnschrift Condensed" panose="020B0502040204020203" pitchFamily="34" charset="0"/>
              </a:rPr>
              <a:t>IOT Auto Temperature Scanner and Mask </a:t>
            </a:r>
            <a:r>
              <a:rPr lang="en-US" dirty="0" err="1">
                <a:latin typeface="Bahnschrift Condensed" panose="020B0502040204020203" pitchFamily="34" charset="0"/>
              </a:rPr>
              <a:t>Monitorfor</a:t>
            </a:r>
            <a:r>
              <a:rPr lang="en-US" dirty="0">
                <a:latin typeface="Bahnschrift Condensed" panose="020B0502040204020203" pitchFamily="34" charset="0"/>
              </a:rPr>
              <a:t> COVID Prevention</a:t>
            </a:r>
            <a:endParaRPr lang="en-IN" dirty="0">
              <a:latin typeface="Bahnschrift Condensed" panose="020B0502040204020203" pitchFamily="34" charset="0"/>
            </a:endParaRPr>
          </a:p>
        </p:txBody>
      </p:sp>
      <p:sp>
        <p:nvSpPr>
          <p:cNvPr id="3" name="Subtitle 2">
            <a:extLst>
              <a:ext uri="{FF2B5EF4-FFF2-40B4-BE49-F238E27FC236}">
                <a16:creationId xmlns:a16="http://schemas.microsoft.com/office/drawing/2014/main" id="{3FA52431-A31D-4599-A1C0-DC0ADB8DDCDE}"/>
              </a:ext>
            </a:extLst>
          </p:cNvPr>
          <p:cNvSpPr>
            <a:spLocks noGrp="1"/>
          </p:cNvSpPr>
          <p:nvPr>
            <p:ph type="subTitle" idx="1"/>
          </p:nvPr>
        </p:nvSpPr>
        <p:spPr/>
        <p:txBody>
          <a:bodyPr>
            <a:normAutofit lnSpcReduction="10000"/>
          </a:bodyPr>
          <a:lstStyle/>
          <a:p>
            <a:r>
              <a:rPr lang="en-US" dirty="0" err="1">
                <a:solidFill>
                  <a:srgbClr val="FF0000"/>
                </a:solidFill>
              </a:rPr>
              <a:t>Team</a:t>
            </a:r>
            <a:r>
              <a:rPr lang="en-US" dirty="0" err="1"/>
              <a:t>:Gen_Z</a:t>
            </a:r>
            <a:endParaRPr lang="en-US" dirty="0"/>
          </a:p>
          <a:p>
            <a:r>
              <a:rPr lang="en-US" dirty="0">
                <a:solidFill>
                  <a:srgbClr val="FF0000"/>
                </a:solidFill>
              </a:rPr>
              <a:t>Team Lead</a:t>
            </a:r>
            <a:r>
              <a:rPr lang="en-US" dirty="0"/>
              <a:t>: </a:t>
            </a:r>
            <a:r>
              <a:rPr lang="en-US" dirty="0" err="1"/>
              <a:t>k.keerthi</a:t>
            </a:r>
            <a:r>
              <a:rPr lang="en-US" dirty="0"/>
              <a:t> priya-[19H61A05L5]</a:t>
            </a:r>
          </a:p>
          <a:p>
            <a:r>
              <a:rPr lang="en-US" dirty="0">
                <a:solidFill>
                  <a:srgbClr val="FF0000"/>
                </a:solidFill>
              </a:rPr>
              <a:t>Team Members</a:t>
            </a:r>
            <a:r>
              <a:rPr lang="en-US" dirty="0"/>
              <a:t>: </a:t>
            </a:r>
            <a:r>
              <a:rPr lang="en-US" dirty="0" err="1"/>
              <a:t>v.Sahithi</a:t>
            </a:r>
            <a:r>
              <a:rPr lang="en-US" dirty="0"/>
              <a:t>-[19H61A05P2]</a:t>
            </a:r>
          </a:p>
          <a:p>
            <a:r>
              <a:rPr lang="en-US" dirty="0"/>
              <a:t>                                     </a:t>
            </a:r>
            <a:r>
              <a:rPr lang="en-US" dirty="0" err="1"/>
              <a:t>P.Shriya</a:t>
            </a:r>
            <a:r>
              <a:rPr lang="en-US" dirty="0"/>
              <a:t> Rao-[19H61A05N5]</a:t>
            </a:r>
          </a:p>
          <a:p>
            <a:endParaRPr lang="en-US" dirty="0"/>
          </a:p>
          <a:p>
            <a:endParaRPr lang="en-IN" dirty="0"/>
          </a:p>
        </p:txBody>
      </p:sp>
    </p:spTree>
    <p:extLst>
      <p:ext uri="{BB962C8B-B14F-4D97-AF65-F5344CB8AC3E}">
        <p14:creationId xmlns:p14="http://schemas.microsoft.com/office/powerpoint/2010/main" val="3292679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2B04-A117-452A-B2AF-80630255A46A}"/>
              </a:ext>
            </a:extLst>
          </p:cNvPr>
          <p:cNvSpPr>
            <a:spLocks noGrp="1"/>
          </p:cNvSpPr>
          <p:nvPr>
            <p:ph type="title"/>
          </p:nvPr>
        </p:nvSpPr>
        <p:spPr/>
        <p:txBody>
          <a:bodyPr/>
          <a:lstStyle/>
          <a:p>
            <a:r>
              <a:rPr lang="en-US" dirty="0"/>
              <a:t>Mask Results</a:t>
            </a:r>
            <a:endParaRPr lang="en-IN" dirty="0"/>
          </a:p>
        </p:txBody>
      </p:sp>
      <p:pic>
        <p:nvPicPr>
          <p:cNvPr id="11" name="Content Placeholder 10">
            <a:extLst>
              <a:ext uri="{FF2B5EF4-FFF2-40B4-BE49-F238E27FC236}">
                <a16:creationId xmlns:a16="http://schemas.microsoft.com/office/drawing/2014/main" id="{859C14CA-4ED1-45F4-8E4E-A3B6BA6735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835" y="1690688"/>
            <a:ext cx="5298693" cy="4351338"/>
          </a:xfrm>
        </p:spPr>
      </p:pic>
      <p:pic>
        <p:nvPicPr>
          <p:cNvPr id="13" name="Picture 12">
            <a:extLst>
              <a:ext uri="{FF2B5EF4-FFF2-40B4-BE49-F238E27FC236}">
                <a16:creationId xmlns:a16="http://schemas.microsoft.com/office/drawing/2014/main" id="{2066A933-19C9-44A5-849B-76E9446F55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029" y="1690688"/>
            <a:ext cx="5344771" cy="4003497"/>
          </a:xfrm>
          <a:prstGeom prst="rect">
            <a:avLst/>
          </a:prstGeom>
        </p:spPr>
      </p:pic>
    </p:spTree>
    <p:extLst>
      <p:ext uri="{BB962C8B-B14F-4D97-AF65-F5344CB8AC3E}">
        <p14:creationId xmlns:p14="http://schemas.microsoft.com/office/powerpoint/2010/main" val="543365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8932-AAF8-4F5E-9C4C-B81CD5357761}"/>
              </a:ext>
            </a:extLst>
          </p:cNvPr>
          <p:cNvSpPr>
            <a:spLocks noGrp="1"/>
          </p:cNvSpPr>
          <p:nvPr>
            <p:ph type="title"/>
          </p:nvPr>
        </p:nvSpPr>
        <p:spPr/>
        <p:txBody>
          <a:bodyPr/>
          <a:lstStyle/>
          <a:p>
            <a:r>
              <a:rPr lang="en-US" dirty="0"/>
              <a:t>Mask Results</a:t>
            </a:r>
            <a:endParaRPr lang="en-IN" dirty="0"/>
          </a:p>
        </p:txBody>
      </p:sp>
      <p:pic>
        <p:nvPicPr>
          <p:cNvPr id="5" name="Content Placeholder 4">
            <a:extLst>
              <a:ext uri="{FF2B5EF4-FFF2-40B4-BE49-F238E27FC236}">
                <a16:creationId xmlns:a16="http://schemas.microsoft.com/office/drawing/2014/main" id="{16078455-FACF-4D27-A351-786988BCF6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313" y="1402672"/>
            <a:ext cx="10423465" cy="5070582"/>
          </a:xfrm>
        </p:spPr>
      </p:pic>
    </p:spTree>
    <p:extLst>
      <p:ext uri="{BB962C8B-B14F-4D97-AF65-F5344CB8AC3E}">
        <p14:creationId xmlns:p14="http://schemas.microsoft.com/office/powerpoint/2010/main" val="3368677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F1341-5AB2-4B3F-A982-4B60988489D5}"/>
              </a:ext>
            </a:extLst>
          </p:cNvPr>
          <p:cNvSpPr>
            <a:spLocks noGrp="1"/>
          </p:cNvSpPr>
          <p:nvPr>
            <p:ph type="title"/>
          </p:nvPr>
        </p:nvSpPr>
        <p:spPr/>
        <p:txBody>
          <a:bodyPr/>
          <a:lstStyle/>
          <a:p>
            <a:r>
              <a:rPr lang="en-US" dirty="0"/>
              <a:t>Mask results</a:t>
            </a:r>
            <a:endParaRPr lang="en-IN" dirty="0"/>
          </a:p>
        </p:txBody>
      </p:sp>
      <p:pic>
        <p:nvPicPr>
          <p:cNvPr id="5" name="Content Placeholder 4">
            <a:extLst>
              <a:ext uri="{FF2B5EF4-FFF2-40B4-BE49-F238E27FC236}">
                <a16:creationId xmlns:a16="http://schemas.microsoft.com/office/drawing/2014/main" id="{B4313167-5C0F-4BB8-8A93-52F59D6422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192" y="1349626"/>
            <a:ext cx="10786369" cy="5241502"/>
          </a:xfrm>
        </p:spPr>
      </p:pic>
    </p:spTree>
    <p:extLst>
      <p:ext uri="{BB962C8B-B14F-4D97-AF65-F5344CB8AC3E}">
        <p14:creationId xmlns:p14="http://schemas.microsoft.com/office/powerpoint/2010/main" val="248832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B3C3-CE4E-4D78-88EC-2A6063C4D6F0}"/>
              </a:ext>
            </a:extLst>
          </p:cNvPr>
          <p:cNvSpPr>
            <a:spLocks noGrp="1"/>
          </p:cNvSpPr>
          <p:nvPr>
            <p:ph type="title"/>
          </p:nvPr>
        </p:nvSpPr>
        <p:spPr/>
        <p:txBody>
          <a:bodyPr/>
          <a:lstStyle/>
          <a:p>
            <a:r>
              <a:rPr lang="en-US" dirty="0"/>
              <a:t>Python code:</a:t>
            </a:r>
            <a:endParaRPr lang="en-IN" dirty="0"/>
          </a:p>
        </p:txBody>
      </p:sp>
      <p:sp>
        <p:nvSpPr>
          <p:cNvPr id="3" name="Content Placeholder 2">
            <a:extLst>
              <a:ext uri="{FF2B5EF4-FFF2-40B4-BE49-F238E27FC236}">
                <a16:creationId xmlns:a16="http://schemas.microsoft.com/office/drawing/2014/main" id="{67CC2FC4-1419-4142-8027-3CD431C8EDAA}"/>
              </a:ext>
            </a:extLst>
          </p:cNvPr>
          <p:cNvSpPr>
            <a:spLocks noGrp="1"/>
          </p:cNvSpPr>
          <p:nvPr>
            <p:ph idx="1"/>
          </p:nvPr>
        </p:nvSpPr>
        <p:spPr>
          <a:xfrm>
            <a:off x="838199" y="1438183"/>
            <a:ext cx="10747159" cy="5246702"/>
          </a:xfrm>
        </p:spPr>
        <p:txBody>
          <a:bodyPr>
            <a:normAutofit fontScale="25000" lnSpcReduction="20000"/>
          </a:bodyPr>
          <a:lstStyle/>
          <a:p>
            <a:r>
              <a:rPr lang="en-IN" dirty="0"/>
              <a:t>import time</a:t>
            </a:r>
          </a:p>
          <a:p>
            <a:r>
              <a:rPr lang="en-IN" dirty="0"/>
              <a:t>import sys</a:t>
            </a:r>
          </a:p>
          <a:p>
            <a:r>
              <a:rPr lang="en-IN" dirty="0"/>
              <a:t>import </a:t>
            </a:r>
            <a:r>
              <a:rPr lang="en-IN" dirty="0" err="1"/>
              <a:t>ibmiotf.application</a:t>
            </a:r>
            <a:endParaRPr lang="en-IN" dirty="0"/>
          </a:p>
          <a:p>
            <a:r>
              <a:rPr lang="en-IN" dirty="0"/>
              <a:t>import </a:t>
            </a:r>
            <a:r>
              <a:rPr lang="en-IN" dirty="0" err="1"/>
              <a:t>ibmiotf.device</a:t>
            </a:r>
            <a:endParaRPr lang="en-IN" dirty="0"/>
          </a:p>
          <a:p>
            <a:r>
              <a:rPr lang="en-IN" dirty="0"/>
              <a:t>import random</a:t>
            </a:r>
          </a:p>
          <a:p>
            <a:r>
              <a:rPr lang="en-IN" dirty="0"/>
              <a:t>import json</a:t>
            </a:r>
          </a:p>
          <a:p>
            <a:r>
              <a:rPr lang="en-IN" dirty="0"/>
              <a:t>#Provide your IBM Watson Device Credentials</a:t>
            </a:r>
          </a:p>
          <a:p>
            <a:r>
              <a:rPr lang="en-IN" dirty="0"/>
              <a:t>organization = "mbkx9b“</a:t>
            </a:r>
          </a:p>
          <a:p>
            <a:r>
              <a:rPr lang="en-IN" dirty="0" err="1"/>
              <a:t>deviceType</a:t>
            </a:r>
            <a:r>
              <a:rPr lang="en-IN" dirty="0"/>
              <a:t> = “</a:t>
            </a:r>
            <a:r>
              <a:rPr lang="en-IN" dirty="0" err="1"/>
              <a:t>IOTTemperature</a:t>
            </a:r>
            <a:r>
              <a:rPr lang="en-IN" dirty="0"/>
              <a:t>“</a:t>
            </a:r>
          </a:p>
          <a:p>
            <a:r>
              <a:rPr lang="en-IN" dirty="0" err="1"/>
              <a:t>deviceId</a:t>
            </a:r>
            <a:r>
              <a:rPr lang="en-IN" dirty="0"/>
              <a:t> = "2021“</a:t>
            </a:r>
          </a:p>
          <a:p>
            <a:r>
              <a:rPr lang="en-IN" dirty="0" err="1"/>
              <a:t>authMethod</a:t>
            </a:r>
            <a:r>
              <a:rPr lang="en-IN" dirty="0"/>
              <a:t> = "token“</a:t>
            </a:r>
          </a:p>
          <a:p>
            <a:r>
              <a:rPr lang="en-IN" dirty="0" err="1"/>
              <a:t>authToken</a:t>
            </a:r>
            <a:r>
              <a:rPr lang="en-IN" dirty="0"/>
              <a:t> = “123456789“</a:t>
            </a:r>
          </a:p>
          <a:p>
            <a:r>
              <a:rPr lang="en-IN" dirty="0"/>
              <a:t># Initialize the device client.</a:t>
            </a:r>
          </a:p>
          <a:p>
            <a:r>
              <a:rPr lang="en-IN" dirty="0"/>
              <a:t>T=0</a:t>
            </a:r>
          </a:p>
          <a:p>
            <a:r>
              <a:rPr lang="en-IN" dirty="0"/>
              <a:t>H=0</a:t>
            </a:r>
          </a:p>
          <a:p>
            <a:r>
              <a:rPr lang="en-IN" dirty="0"/>
              <a:t>while True:  </a:t>
            </a:r>
          </a:p>
          <a:p>
            <a:r>
              <a:rPr lang="en-IN" dirty="0"/>
              <a:t>      T=23       </a:t>
            </a:r>
          </a:p>
          <a:p>
            <a:r>
              <a:rPr lang="en-IN" dirty="0"/>
              <a:t> H=45     </a:t>
            </a:r>
          </a:p>
          <a:p>
            <a:r>
              <a:rPr lang="en-IN" dirty="0"/>
              <a:t>   #Send Temperature &amp; Humidity to IBM Watson     </a:t>
            </a:r>
          </a:p>
          <a:p>
            <a:r>
              <a:rPr lang="en-IN" dirty="0"/>
              <a:t>   data = {"d":{ 'temperature' : T, 'humidity': H }}  </a:t>
            </a:r>
          </a:p>
          <a:p>
            <a:r>
              <a:rPr lang="en-IN" dirty="0"/>
              <a:t>      print data    </a:t>
            </a:r>
          </a:p>
          <a:p>
            <a:r>
              <a:rPr lang="en-IN" dirty="0"/>
              <a:t>    def </a:t>
            </a:r>
            <a:r>
              <a:rPr lang="en-IN" dirty="0" err="1"/>
              <a:t>myOnPublishCallback</a:t>
            </a:r>
            <a:r>
              <a:rPr lang="en-IN" dirty="0"/>
              <a:t>():     </a:t>
            </a:r>
          </a:p>
          <a:p>
            <a:r>
              <a:rPr lang="en-IN" dirty="0"/>
              <a:t>       print ("Published Temperature = %s C" % T, "Humidity = %s %%" % H, "to IBM Watson")     </a:t>
            </a:r>
          </a:p>
          <a:p>
            <a:r>
              <a:rPr lang="en-IN" dirty="0"/>
              <a:t>   success = </a:t>
            </a:r>
            <a:r>
              <a:rPr lang="en-IN" dirty="0" err="1"/>
              <a:t>deviceCli.publishEvent</a:t>
            </a:r>
            <a:r>
              <a:rPr lang="en-IN" dirty="0"/>
              <a:t>("Data", "json", data, </a:t>
            </a:r>
            <a:r>
              <a:rPr lang="en-IN" dirty="0" err="1"/>
              <a:t>qos</a:t>
            </a:r>
            <a:r>
              <a:rPr lang="en-IN" dirty="0"/>
              <a:t>=0, </a:t>
            </a:r>
          </a:p>
          <a:p>
            <a:r>
              <a:rPr lang="en-IN" dirty="0" err="1"/>
              <a:t>on_publish</a:t>
            </a:r>
            <a:r>
              <a:rPr lang="en-IN" dirty="0"/>
              <a:t>=</a:t>
            </a:r>
            <a:r>
              <a:rPr lang="en-IN" dirty="0" err="1"/>
              <a:t>myOnPublishCallback</a:t>
            </a:r>
            <a:r>
              <a:rPr lang="en-IN" dirty="0"/>
              <a:t>)  </a:t>
            </a:r>
          </a:p>
          <a:p>
            <a:r>
              <a:rPr lang="en-IN" dirty="0"/>
              <a:t>      if not success:          </a:t>
            </a:r>
          </a:p>
          <a:p>
            <a:r>
              <a:rPr lang="en-IN" dirty="0"/>
              <a:t>  print("Not connected to </a:t>
            </a:r>
            <a:r>
              <a:rPr lang="en-IN" dirty="0" err="1"/>
              <a:t>IoTF</a:t>
            </a:r>
            <a:r>
              <a:rPr lang="en-IN" dirty="0"/>
              <a:t>")     </a:t>
            </a:r>
          </a:p>
          <a:p>
            <a:r>
              <a:rPr lang="en-IN" dirty="0"/>
              <a:t>   </a:t>
            </a:r>
            <a:r>
              <a:rPr lang="en-IN" dirty="0" err="1"/>
              <a:t>time.sleep</a:t>
            </a:r>
            <a:r>
              <a:rPr lang="en-IN" dirty="0"/>
              <a:t>(1)          </a:t>
            </a:r>
          </a:p>
          <a:p>
            <a:r>
              <a:rPr lang="en-IN" dirty="0"/>
              <a:t>      </a:t>
            </a:r>
            <a:r>
              <a:rPr lang="en-IN" dirty="0" err="1"/>
              <a:t>deviceCli.commandCallback</a:t>
            </a:r>
            <a:r>
              <a:rPr lang="en-IN" dirty="0"/>
              <a:t> = </a:t>
            </a:r>
            <a:r>
              <a:rPr lang="en-IN" dirty="0" err="1"/>
              <a:t>myCommandCallback</a:t>
            </a:r>
            <a:endParaRPr lang="en-IN" dirty="0"/>
          </a:p>
          <a:p>
            <a:r>
              <a:rPr lang="en-IN" dirty="0"/>
              <a:t># Disconnect the device and application from the cloud</a:t>
            </a:r>
          </a:p>
          <a:p>
            <a:r>
              <a:rPr lang="en-IN" dirty="0" err="1"/>
              <a:t>deviceCli.disconnect</a:t>
            </a:r>
            <a:r>
              <a:rPr lang="en-IN" dirty="0"/>
              <a:t>()</a:t>
            </a:r>
          </a:p>
        </p:txBody>
      </p:sp>
    </p:spTree>
    <p:extLst>
      <p:ext uri="{BB962C8B-B14F-4D97-AF65-F5344CB8AC3E}">
        <p14:creationId xmlns:p14="http://schemas.microsoft.com/office/powerpoint/2010/main" val="520449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B8F2-FCCD-4B38-A7C5-227FA1769527}"/>
              </a:ext>
            </a:extLst>
          </p:cNvPr>
          <p:cNvSpPr>
            <a:spLocks noGrp="1"/>
          </p:cNvSpPr>
          <p:nvPr>
            <p:ph idx="1"/>
          </p:nvPr>
        </p:nvSpPr>
        <p:spPr>
          <a:xfrm>
            <a:off x="838200" y="301841"/>
            <a:ext cx="10515600" cy="5724201"/>
          </a:xfrm>
        </p:spPr>
        <p:txBody>
          <a:bodyPr>
            <a:normAutofit fontScale="25000" lnSpcReduction="20000"/>
          </a:bodyPr>
          <a:lstStyle/>
          <a:p>
            <a:r>
              <a:rPr lang="en-IN" dirty="0"/>
              <a:t>import cv2</a:t>
            </a:r>
          </a:p>
          <a:p>
            <a:r>
              <a:rPr lang="en-IN" dirty="0"/>
              <a:t>import json</a:t>
            </a:r>
          </a:p>
          <a:p>
            <a:r>
              <a:rPr lang="en-IN" dirty="0"/>
              <a:t>from </a:t>
            </a:r>
            <a:r>
              <a:rPr lang="en-IN" dirty="0" err="1"/>
              <a:t>watson_developer_cloud</a:t>
            </a:r>
            <a:r>
              <a:rPr lang="en-IN" dirty="0"/>
              <a:t> import VisualRecognitionV3</a:t>
            </a:r>
          </a:p>
          <a:p>
            <a:r>
              <a:rPr lang="en-IN" dirty="0" err="1"/>
              <a:t>visual_recognition</a:t>
            </a:r>
            <a:r>
              <a:rPr lang="en-IN" dirty="0"/>
              <a:t> = VisualRecognitionV3(    '2018-03-19',    iam_a-u5ql22-xgowd6qauj='ka42g8sMJUdBaRB13Kt8wadQbQKksbdm1mle7XA3Kixu’)</a:t>
            </a:r>
          </a:p>
          <a:p>
            <a:r>
              <a:rPr lang="en-IN" dirty="0"/>
              <a:t># Defining a function that will do the detections</a:t>
            </a:r>
          </a:p>
          <a:p>
            <a:r>
              <a:rPr lang="en-IN" dirty="0"/>
              <a:t>def detect(</a:t>
            </a:r>
            <a:r>
              <a:rPr lang="en-IN" dirty="0" err="1"/>
              <a:t>gray</a:t>
            </a:r>
            <a:r>
              <a:rPr lang="en-IN" dirty="0"/>
              <a:t>, frame): </a:t>
            </a:r>
          </a:p>
          <a:p>
            <a:r>
              <a:rPr lang="en-IN" dirty="0"/>
              <a:t>   </a:t>
            </a:r>
            <a:r>
              <a:rPr lang="en-IN" dirty="0" err="1"/>
              <a:t>FaceFileName</a:t>
            </a:r>
            <a:r>
              <a:rPr lang="en-IN" dirty="0"/>
              <a:t> = "pic“</a:t>
            </a:r>
          </a:p>
          <a:p>
            <a:r>
              <a:rPr lang="en-IN" dirty="0"/>
              <a:t>    cv2.imwrite(</a:t>
            </a:r>
            <a:r>
              <a:rPr lang="en-IN" dirty="0" err="1"/>
              <a:t>FaceFileName</a:t>
            </a:r>
            <a:r>
              <a:rPr lang="en-IN" dirty="0"/>
              <a:t>, frame)</a:t>
            </a:r>
          </a:p>
          <a:p>
            <a:r>
              <a:rPr lang="en-IN" dirty="0"/>
              <a:t>    with open('./pic.jpg', '</a:t>
            </a:r>
            <a:r>
              <a:rPr lang="en-IN" dirty="0" err="1"/>
              <a:t>rb</a:t>
            </a:r>
            <a:r>
              <a:rPr lang="en-IN" dirty="0"/>
              <a:t>') as</a:t>
            </a:r>
          </a:p>
          <a:p>
            <a:r>
              <a:rPr lang="en-IN" dirty="0"/>
              <a:t> </a:t>
            </a:r>
            <a:r>
              <a:rPr lang="en-IN" dirty="0" err="1"/>
              <a:t>images_file</a:t>
            </a:r>
            <a:r>
              <a:rPr lang="en-IN" dirty="0"/>
              <a:t>:  </a:t>
            </a:r>
          </a:p>
          <a:p>
            <a:r>
              <a:rPr lang="en-IN" dirty="0"/>
              <a:t>      classes = </a:t>
            </a:r>
            <a:r>
              <a:rPr lang="en-IN" dirty="0" err="1"/>
              <a:t>visual_recognition.classify</a:t>
            </a:r>
            <a:r>
              <a:rPr lang="en-IN" dirty="0"/>
              <a:t>( </a:t>
            </a:r>
          </a:p>
          <a:p>
            <a:r>
              <a:rPr lang="en-IN" dirty="0"/>
              <a:t>       </a:t>
            </a:r>
            <a:r>
              <a:rPr lang="en-IN" dirty="0" err="1"/>
              <a:t>images_file</a:t>
            </a:r>
            <a:r>
              <a:rPr lang="en-IN" dirty="0"/>
              <a:t>,        threshold='0.6',   </a:t>
            </a:r>
          </a:p>
          <a:p>
            <a:r>
              <a:rPr lang="en-IN" dirty="0"/>
              <a:t>     </a:t>
            </a:r>
            <a:r>
              <a:rPr lang="en-IN" dirty="0" err="1"/>
              <a:t>classifier_ids</a:t>
            </a:r>
            <a:r>
              <a:rPr lang="en-IN" dirty="0"/>
              <a:t>='Crop_1273797697').</a:t>
            </a:r>
            <a:r>
              <a:rPr lang="en-IN" dirty="0" err="1"/>
              <a:t>get_result</a:t>
            </a:r>
            <a:r>
              <a:rPr lang="en-IN" dirty="0"/>
              <a:t>()</a:t>
            </a:r>
          </a:p>
          <a:p>
            <a:r>
              <a:rPr lang="en-IN" dirty="0"/>
              <a:t>        data=</a:t>
            </a:r>
            <a:r>
              <a:rPr lang="en-IN" dirty="0" err="1"/>
              <a:t>json.dumps</a:t>
            </a:r>
            <a:r>
              <a:rPr lang="en-IN" dirty="0"/>
              <a:t>(classes, indent=2)     </a:t>
            </a:r>
          </a:p>
          <a:p>
            <a:r>
              <a:rPr lang="en-IN" dirty="0"/>
              <a:t>   print(classes["images"][0]</a:t>
            </a:r>
          </a:p>
          <a:p>
            <a:r>
              <a:rPr lang="en-IN" dirty="0"/>
              <a:t>["classifiers"][0]["classes"][0]["class"])     </a:t>
            </a:r>
          </a:p>
          <a:p>
            <a:r>
              <a:rPr lang="en-IN" dirty="0"/>
              <a:t>   #print(data)     </a:t>
            </a:r>
          </a:p>
          <a:p>
            <a:r>
              <a:rPr lang="en-IN" dirty="0"/>
              <a:t>   return frame</a:t>
            </a:r>
          </a:p>
          <a:p>
            <a:r>
              <a:rPr lang="en-IN" dirty="0"/>
              <a:t># Doing some Face Recognition with the webcam</a:t>
            </a:r>
          </a:p>
          <a:p>
            <a:r>
              <a:rPr lang="en-IN" dirty="0" err="1"/>
              <a:t>video_capture</a:t>
            </a:r>
            <a:r>
              <a:rPr lang="en-IN" dirty="0"/>
              <a:t> = cv2.VideoCapture(0)</a:t>
            </a:r>
          </a:p>
          <a:p>
            <a:r>
              <a:rPr lang="en-IN" dirty="0"/>
              <a:t>while True: </a:t>
            </a:r>
          </a:p>
          <a:p>
            <a:r>
              <a:rPr lang="en-IN" dirty="0"/>
              <a:t>   _,frame = </a:t>
            </a:r>
            <a:r>
              <a:rPr lang="en-IN" dirty="0" err="1"/>
              <a:t>video_capture.read</a:t>
            </a:r>
            <a:r>
              <a:rPr lang="en-IN" dirty="0"/>
              <a:t>() </a:t>
            </a:r>
          </a:p>
          <a:p>
            <a:r>
              <a:rPr lang="en-IN" dirty="0"/>
              <a:t>   </a:t>
            </a:r>
            <a:r>
              <a:rPr lang="en-IN" dirty="0" err="1"/>
              <a:t>gray</a:t>
            </a:r>
            <a:r>
              <a:rPr lang="en-IN" dirty="0"/>
              <a:t> = cv2.cvtColor(frame,</a:t>
            </a:r>
          </a:p>
          <a:p>
            <a:r>
              <a:rPr lang="en-IN" dirty="0"/>
              <a:t> cv2.COLOR_BGR2GRAY)    </a:t>
            </a:r>
          </a:p>
          <a:p>
            <a:r>
              <a:rPr lang="en-IN" dirty="0"/>
              <a:t>canvas = detect(</a:t>
            </a:r>
            <a:r>
              <a:rPr lang="en-IN" dirty="0" err="1"/>
              <a:t>gray</a:t>
            </a:r>
            <a:r>
              <a:rPr lang="en-IN" dirty="0"/>
              <a:t>, frame) </a:t>
            </a:r>
          </a:p>
          <a:p>
            <a:r>
              <a:rPr lang="en-IN" dirty="0"/>
              <a:t>   cv2.imshow('Video', canvas)  </a:t>
            </a:r>
          </a:p>
          <a:p>
            <a:r>
              <a:rPr lang="en-IN" dirty="0"/>
              <a:t>  if cv2.waitKey(1) &amp; 0xFF == </a:t>
            </a:r>
            <a:r>
              <a:rPr lang="en-IN" dirty="0" err="1"/>
              <a:t>ord</a:t>
            </a:r>
            <a:r>
              <a:rPr lang="en-IN" dirty="0"/>
              <a:t>('q’):</a:t>
            </a:r>
          </a:p>
          <a:p>
            <a:r>
              <a:rPr lang="en-IN" dirty="0"/>
              <a:t>        break</a:t>
            </a:r>
          </a:p>
          <a:p>
            <a:r>
              <a:rPr lang="en-IN" dirty="0" err="1"/>
              <a:t>video_capture.release</a:t>
            </a:r>
            <a:r>
              <a:rPr lang="en-IN" dirty="0"/>
              <a:t>()</a:t>
            </a:r>
          </a:p>
          <a:p>
            <a:r>
              <a:rPr lang="en-IN" dirty="0"/>
              <a:t>cv2.destroyAllWindows()</a:t>
            </a:r>
          </a:p>
        </p:txBody>
      </p:sp>
    </p:spTree>
    <p:extLst>
      <p:ext uri="{BB962C8B-B14F-4D97-AF65-F5344CB8AC3E}">
        <p14:creationId xmlns:p14="http://schemas.microsoft.com/office/powerpoint/2010/main" val="1223256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97E6-635B-4FAA-84D7-7DD72DE44D5F}"/>
              </a:ext>
            </a:extLst>
          </p:cNvPr>
          <p:cNvSpPr>
            <a:spLocks noGrp="1"/>
          </p:cNvSpPr>
          <p:nvPr>
            <p:ph type="title"/>
          </p:nvPr>
        </p:nvSpPr>
        <p:spPr>
          <a:xfrm>
            <a:off x="1219940" y="1199626"/>
            <a:ext cx="10515600" cy="2564506"/>
          </a:xfrm>
        </p:spPr>
        <p:txBody>
          <a:bodyPr/>
          <a:lstStyle/>
          <a:p>
            <a:r>
              <a:rPr lang="en-US" dirty="0"/>
              <a:t>THANK YOU!</a:t>
            </a:r>
            <a:endParaRPr lang="en-IN" dirty="0"/>
          </a:p>
        </p:txBody>
      </p:sp>
    </p:spTree>
    <p:extLst>
      <p:ext uri="{BB962C8B-B14F-4D97-AF65-F5344CB8AC3E}">
        <p14:creationId xmlns:p14="http://schemas.microsoft.com/office/powerpoint/2010/main" val="275788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3CC5B-E085-4061-8788-07F3E994E9E1}"/>
              </a:ext>
            </a:extLst>
          </p:cNvPr>
          <p:cNvSpPr>
            <a:spLocks noGrp="1"/>
          </p:cNvSpPr>
          <p:nvPr>
            <p:ph type="title"/>
          </p:nvPr>
        </p:nvSpPr>
        <p:spPr/>
        <p:txBody>
          <a:bodyPr>
            <a:normAutofit/>
          </a:bodyPr>
          <a:lstStyle/>
          <a:p>
            <a:r>
              <a:rPr lang="en-US" sz="2800" dirty="0">
                <a:latin typeface="Arial Black" panose="020B0A04020102020204" pitchFamily="34" charset="0"/>
              </a:rPr>
              <a:t>IOT Auto Temperature Scanner and Mask </a:t>
            </a:r>
            <a:r>
              <a:rPr lang="en-US" sz="2800" dirty="0" err="1">
                <a:latin typeface="Arial Black" panose="020B0A04020102020204" pitchFamily="34" charset="0"/>
              </a:rPr>
              <a:t>Monitorfor</a:t>
            </a:r>
            <a:r>
              <a:rPr lang="en-US" sz="2800" dirty="0">
                <a:latin typeface="Arial Black" panose="020B0A04020102020204" pitchFamily="34" charset="0"/>
              </a:rPr>
              <a:t> COVID Prevention</a:t>
            </a:r>
            <a:endParaRPr lang="en-IN" sz="28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1D0CDAD-1AEB-47E4-BEE1-2CD3E3143600}"/>
              </a:ext>
            </a:extLst>
          </p:cNvPr>
          <p:cNvSpPr>
            <a:spLocks noGrp="1"/>
          </p:cNvSpPr>
          <p:nvPr>
            <p:ph idx="1"/>
          </p:nvPr>
        </p:nvSpPr>
        <p:spPr/>
        <p:txBody>
          <a:bodyPr>
            <a:normAutofit fontScale="92500" lnSpcReduction="10000"/>
          </a:bodyPr>
          <a:lstStyle/>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first step to detect covid is by scanning for fever. Also we need to monitor every person for a mask. We have temperature checking systems for every entrances for scanning but manual temperature scanning has a lot of disadvantages.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personnel are not well trained on using temperature scanner devices.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There is human error in reading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Many a times people are not barred from entry even after higher temperature readings or no masks.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scanning is skipped by the personnel if supervisors are not watching.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Manual scanning system is not suitable for large crowds.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solve this problem we here propose a fully automated temperature scanner and entry provider system. It is a multi purpose system that has a wide range of applications. The system makes use of a contactless temperature scanner and a mask monitor. The scanner is connected directly with a human barrier to bar entry if high temperature or no mask is detected.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Any person will not be provided entry without temperature and mask scan. Only person having both conditions is instantly allowed inside. The system uses temperature sensor and camera connected with a raspberry pi system to control the entire operation.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35595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8A5B-5039-4722-B77D-867484C33EA0}"/>
              </a:ext>
            </a:extLst>
          </p:cNvPr>
          <p:cNvSpPr>
            <a:spLocks noGrp="1"/>
          </p:cNvSpPr>
          <p:nvPr>
            <p:ph type="title"/>
          </p:nvPr>
        </p:nvSpPr>
        <p:spPr>
          <a:xfrm>
            <a:off x="660647" y="134306"/>
            <a:ext cx="10515600" cy="546731"/>
          </a:xfrm>
        </p:spPr>
        <p:txBody>
          <a:bodyPr>
            <a:normAutofit fontScale="90000"/>
          </a:bodyPr>
          <a:lstStyle/>
          <a:p>
            <a:r>
              <a:rPr lang="en-US" dirty="0"/>
              <a:t>Cont..</a:t>
            </a:r>
            <a:endParaRPr lang="en-IN" dirty="0"/>
          </a:p>
        </p:txBody>
      </p:sp>
      <p:sp>
        <p:nvSpPr>
          <p:cNvPr id="3" name="Content Placeholder 2">
            <a:extLst>
              <a:ext uri="{FF2B5EF4-FFF2-40B4-BE49-F238E27FC236}">
                <a16:creationId xmlns:a16="http://schemas.microsoft.com/office/drawing/2014/main" id="{561A6631-BA78-4F12-B8EA-92C02AC280B6}"/>
              </a:ext>
            </a:extLst>
          </p:cNvPr>
          <p:cNvSpPr>
            <a:spLocks noGrp="1"/>
          </p:cNvSpPr>
          <p:nvPr>
            <p:ph idx="1"/>
          </p:nvPr>
        </p:nvSpPr>
        <p:spPr>
          <a:xfrm>
            <a:off x="660647" y="1278894"/>
            <a:ext cx="10515600" cy="4351338"/>
          </a:xfrm>
        </p:spPr>
        <p:txBody>
          <a:bodyPr/>
          <a:lstStyle/>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camera is used to scan for mask and temperature sensor for forehead temperature. The raspberry processes the sensor inputs and decides weather the person is to be allowed. In this case the system operates a motor to open the barrier allowing the person to enter the premises.  If a person is flagged by system for high temperature or no Mask the system glows the red light and bars the person from entry. Also the face and temperature of person is transmitted over IOT to server for authorities to take action and test the person for covid.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Thus the system provides a 100% automated system to prevent the spread of COVID.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6883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3855-6BE8-4837-81B6-874CC1ADDB18}"/>
              </a:ext>
            </a:extLst>
          </p:cNvPr>
          <p:cNvSpPr>
            <a:spLocks noGrp="1"/>
          </p:cNvSpPr>
          <p:nvPr>
            <p:ph type="title"/>
          </p:nvPr>
        </p:nvSpPr>
        <p:spPr/>
        <p:txBody>
          <a:bodyPr>
            <a:normAutofit fontScale="90000"/>
          </a:bodyPr>
          <a:lstStyle/>
          <a:p>
            <a:r>
              <a:rPr lang="en-IN" sz="6600" dirty="0">
                <a:effectLst/>
                <a:latin typeface="Calibri" panose="020F0502020204030204" pitchFamily="34" charset="0"/>
                <a:ea typeface="Calibri" panose="020F0502020204030204" pitchFamily="34" charset="0"/>
                <a:cs typeface="Times New Roman" panose="02020603050405020304" pitchFamily="18" charset="0"/>
              </a:rPr>
              <a:t>Applications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9326E1A-61D7-418E-B1A9-37A99DFC7F4C}"/>
              </a:ext>
            </a:extLst>
          </p:cNvPr>
          <p:cNvSpPr>
            <a:spLocks noGrp="1"/>
          </p:cNvSpPr>
          <p:nvPr>
            <p:ph idx="1"/>
          </p:nvPr>
        </p:nvSpPr>
        <p:spPr/>
        <p:txBody>
          <a:bodyPr/>
          <a:lstStyle/>
          <a:p>
            <a:pPr marL="342900" lvl="0" indent="-342900">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Railways Entry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Airport Entry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Offices Entry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Museums and Amusement Parks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Other Public Places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8470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DC29-9087-4C8F-BAAF-0FC1424D82B0}"/>
              </a:ext>
            </a:extLst>
          </p:cNvPr>
          <p:cNvSpPr>
            <a:spLocks noGrp="1"/>
          </p:cNvSpPr>
          <p:nvPr>
            <p:ph type="title"/>
          </p:nvPr>
        </p:nvSpPr>
        <p:spPr>
          <a:xfrm>
            <a:off x="971365" y="755742"/>
            <a:ext cx="10515600" cy="1325563"/>
          </a:xfrm>
        </p:spPr>
        <p:txBody>
          <a:bodyPr/>
          <a:lstStyle/>
          <a:p>
            <a:pPr marL="457200"/>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Advantages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9ABB709-4DB4-43EA-88BE-BF2BA07D0EB0}"/>
              </a:ext>
            </a:extLst>
          </p:cNvPr>
          <p:cNvSpPr>
            <a:spLocks noGrp="1"/>
          </p:cNvSpPr>
          <p:nvPr>
            <p:ph idx="1"/>
          </p:nvPr>
        </p:nvSpPr>
        <p:spPr/>
        <p:txBody>
          <a:bodyPr/>
          <a:lstStyle/>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Full Automatic Detection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Automatic Operation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50660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7C8D2-3FBA-42FB-BA38-BF3E2B13F222}"/>
              </a:ext>
            </a:extLst>
          </p:cNvPr>
          <p:cNvSpPr>
            <a:spLocks noGrp="1"/>
          </p:cNvSpPr>
          <p:nvPr>
            <p:ph type="title"/>
          </p:nvPr>
        </p:nvSpPr>
        <p:spPr>
          <a:xfrm>
            <a:off x="501562" y="89917"/>
            <a:ext cx="10515600" cy="1325563"/>
          </a:xfrm>
        </p:spPr>
        <p:txBody>
          <a:bodyPr/>
          <a:lstStyle/>
          <a:p>
            <a:r>
              <a:rPr lang="en-US" dirty="0" err="1"/>
              <a:t>Noded</a:t>
            </a:r>
            <a:r>
              <a:rPr lang="en-US" dirty="0"/>
              <a:t> Flow Diagram:</a:t>
            </a:r>
            <a:endParaRPr lang="en-IN" dirty="0"/>
          </a:p>
        </p:txBody>
      </p:sp>
      <p:pic>
        <p:nvPicPr>
          <p:cNvPr id="5" name="Content Placeholder 4">
            <a:extLst>
              <a:ext uri="{FF2B5EF4-FFF2-40B4-BE49-F238E27FC236}">
                <a16:creationId xmlns:a16="http://schemas.microsoft.com/office/drawing/2014/main" id="{B6DAD462-CA4D-470B-8618-376A8E7C5B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862" y="1233817"/>
            <a:ext cx="11073019" cy="5406680"/>
          </a:xfrm>
        </p:spPr>
      </p:pic>
    </p:spTree>
    <p:extLst>
      <p:ext uri="{BB962C8B-B14F-4D97-AF65-F5344CB8AC3E}">
        <p14:creationId xmlns:p14="http://schemas.microsoft.com/office/powerpoint/2010/main" val="162739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16E7F-5998-4AA4-9953-B907BDB20BEC}"/>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202B3290-3AA0-46BE-9E9C-EF2B24D2F5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6545" y="159925"/>
            <a:ext cx="8026154" cy="6538149"/>
          </a:xfrm>
        </p:spPr>
      </p:pic>
    </p:spTree>
    <p:extLst>
      <p:ext uri="{BB962C8B-B14F-4D97-AF65-F5344CB8AC3E}">
        <p14:creationId xmlns:p14="http://schemas.microsoft.com/office/powerpoint/2010/main" val="3127287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19178-BD38-481D-A2DD-15E1356B8759}"/>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2CDD53A8-25AE-4688-8A36-02D017A851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9099" y="483188"/>
            <a:ext cx="7121759" cy="6280997"/>
          </a:xfrm>
        </p:spPr>
      </p:pic>
    </p:spTree>
    <p:extLst>
      <p:ext uri="{BB962C8B-B14F-4D97-AF65-F5344CB8AC3E}">
        <p14:creationId xmlns:p14="http://schemas.microsoft.com/office/powerpoint/2010/main" val="752804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4671-F2E8-4870-B8E9-B26F6AC3DCB0}"/>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96BCE794-071C-4D17-A76B-D554EC7FE7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9247" y="0"/>
            <a:ext cx="7409367" cy="6387607"/>
          </a:xfrm>
        </p:spPr>
      </p:pic>
    </p:spTree>
    <p:extLst>
      <p:ext uri="{BB962C8B-B14F-4D97-AF65-F5344CB8AC3E}">
        <p14:creationId xmlns:p14="http://schemas.microsoft.com/office/powerpoint/2010/main" val="923490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856</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Bahnschrift Condensed</vt:lpstr>
      <vt:lpstr>Calibri</vt:lpstr>
      <vt:lpstr>Calibri Light</vt:lpstr>
      <vt:lpstr>Symbol</vt:lpstr>
      <vt:lpstr>Office Theme</vt:lpstr>
      <vt:lpstr>IOT Auto Temperature Scanner and Mask Monitorfor COVID Prevention</vt:lpstr>
      <vt:lpstr>IOT Auto Temperature Scanner and Mask Monitorfor COVID Prevention</vt:lpstr>
      <vt:lpstr>Cont..</vt:lpstr>
      <vt:lpstr>Applications   </vt:lpstr>
      <vt:lpstr>  Advantages </vt:lpstr>
      <vt:lpstr>Noded Flow Diagram:</vt:lpstr>
      <vt:lpstr>Results</vt:lpstr>
      <vt:lpstr>Results</vt:lpstr>
      <vt:lpstr>Results</vt:lpstr>
      <vt:lpstr>Mask Results</vt:lpstr>
      <vt:lpstr>Mask Results</vt:lpstr>
      <vt:lpstr>Mask results</vt:lpstr>
      <vt:lpstr>Python code: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Auto Temperature Scanner and Mask Monitorfor COVID Prevention</dc:title>
  <dc:creator>keerthi priya kairamkonda</dc:creator>
  <cp:lastModifiedBy>keerthi priya kairamkonda</cp:lastModifiedBy>
  <cp:revision>4</cp:revision>
  <dcterms:created xsi:type="dcterms:W3CDTF">2021-04-10T07:04:39Z</dcterms:created>
  <dcterms:modified xsi:type="dcterms:W3CDTF">2021-04-10T07:30:41Z</dcterms:modified>
</cp:coreProperties>
</file>