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94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D1388-9D29-448F-87E6-64E067B876A1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0FF2E-86D6-4DAB-A598-993377584B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FF2E-86D6-4DAB-A598-993377584BA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FF2E-86D6-4DAB-A598-993377584BA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3BB3-10FD-4275-B17E-E5435C32BFF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A7340-F373-400D-817B-F8D580F8D98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3BB3-10FD-4275-B17E-E5435C32BFF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7340-F373-400D-817B-F8D580F8D9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3BB3-10FD-4275-B17E-E5435C32BFF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7340-F373-400D-817B-F8D580F8D9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C63BB3-10FD-4275-B17E-E5435C32BFF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0EA7340-F373-400D-817B-F8D580F8D98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3BB3-10FD-4275-B17E-E5435C32BFF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7340-F373-400D-817B-F8D580F8D98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3BB3-10FD-4275-B17E-E5435C32BFF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7340-F373-400D-817B-F8D580F8D98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7340-F373-400D-817B-F8D580F8D9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3BB3-10FD-4275-B17E-E5435C32BFF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3BB3-10FD-4275-B17E-E5435C32BFF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7340-F373-400D-817B-F8D580F8D98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3BB3-10FD-4275-B17E-E5435C32BFF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7340-F373-400D-817B-F8D580F8D9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C63BB3-10FD-4275-B17E-E5435C32BFF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0EA7340-F373-400D-817B-F8D580F8D98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3BB3-10FD-4275-B17E-E5435C32BFF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A7340-F373-400D-817B-F8D580F8D98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5C63BB3-10FD-4275-B17E-E5435C32BFF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0EA7340-F373-400D-817B-F8D580F8D98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Nowadays, women and children safety is a </a:t>
            </a:r>
            <a:r>
              <a:rPr lang="en-US" dirty="0" err="1" smtClean="0"/>
              <a:t>primeissue</a:t>
            </a:r>
            <a:r>
              <a:rPr lang="en-US" dirty="0" smtClean="0"/>
              <a:t> of our society. The count of the victim are increasing day by day. In this paper, We are proposing a model which will</a:t>
            </a:r>
          </a:p>
          <a:p>
            <a:r>
              <a:rPr lang="en-US" dirty="0" smtClean="0"/>
              <a:t>help to ensure the safety of women and children’s all over the</a:t>
            </a:r>
          </a:p>
          <a:p>
            <a:r>
              <a:rPr lang="en-US" dirty="0" smtClean="0"/>
              <a:t>global.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0"/>
            <a:ext cx="7772400" cy="2000263"/>
          </a:xfrm>
        </p:spPr>
        <p:txBody>
          <a:bodyPr>
            <a:normAutofit/>
          </a:bodyPr>
          <a:lstStyle/>
          <a:p>
            <a:r>
              <a:rPr lang="en-US" sz="6000" dirty="0" smtClean="0"/>
              <a:t>Women safety</a:t>
            </a:r>
            <a:endParaRPr lang="en-US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At the present scenario Women are competing with men </a:t>
            </a:r>
            <a:r>
              <a:rPr lang="en-US" dirty="0" smtClean="0"/>
              <a:t>in every prospect of society.</a:t>
            </a:r>
            <a:endParaRPr lang="en-US" dirty="0" smtClean="0"/>
          </a:p>
          <a:p>
            <a:r>
              <a:rPr lang="en-US" dirty="0" smtClean="0"/>
              <a:t>Women </a:t>
            </a:r>
            <a:r>
              <a:rPr lang="en-US" dirty="0" smtClean="0"/>
              <a:t>contribute fifty percent </a:t>
            </a:r>
            <a:r>
              <a:rPr lang="en-US" dirty="0" smtClean="0"/>
              <a:t>to development of nation.</a:t>
            </a:r>
          </a:p>
          <a:p>
            <a:r>
              <a:rPr lang="en-US" dirty="0" smtClean="0"/>
              <a:t>But </a:t>
            </a:r>
            <a:r>
              <a:rPr lang="en-US" dirty="0" smtClean="0"/>
              <a:t>the women have fear </a:t>
            </a:r>
            <a:r>
              <a:rPr lang="en-US" dirty="0" smtClean="0"/>
              <a:t>of getting </a:t>
            </a:r>
            <a:r>
              <a:rPr lang="en-US" dirty="0" smtClean="0"/>
              <a:t>harassed and killed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the development of our nation. </a:t>
            </a:r>
            <a:r>
              <a:rPr lang="en-US" dirty="0" smtClean="0"/>
              <a:t> </a:t>
            </a:r>
            <a:r>
              <a:rPr lang="en-US" dirty="0" err="1" smtClean="0"/>
              <a:t>IoT</a:t>
            </a:r>
            <a:r>
              <a:rPr lang="en-US" dirty="0" smtClean="0"/>
              <a:t> (internet </a:t>
            </a:r>
            <a:r>
              <a:rPr lang="en-US" dirty="0" err="1" smtClean="0"/>
              <a:t>ofthings</a:t>
            </a:r>
            <a:r>
              <a:rPr lang="en-US" dirty="0" smtClean="0"/>
              <a:t>) is relatively new and fast-developing concept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By using </a:t>
            </a:r>
            <a:r>
              <a:rPr lang="en-US" dirty="0" err="1" smtClean="0"/>
              <a:t>IoT</a:t>
            </a:r>
            <a:r>
              <a:rPr lang="en-US" dirty="0" smtClean="0"/>
              <a:t>-based technology guardians, relatives and </a:t>
            </a:r>
            <a:r>
              <a:rPr lang="en-US" dirty="0" smtClean="0"/>
              <a:t>police can </a:t>
            </a:r>
            <a:r>
              <a:rPr lang="en-US" dirty="0" smtClean="0"/>
              <a:t>monitor and track different sensors value and position </a:t>
            </a:r>
            <a:r>
              <a:rPr lang="en-US" dirty="0" smtClean="0"/>
              <a:t>of a </a:t>
            </a:r>
            <a:r>
              <a:rPr lang="en-US" dirty="0" smtClean="0"/>
              <a:t>device. A device is wearable and so it is easy to </a:t>
            </a:r>
            <a:r>
              <a:rPr lang="en-US" dirty="0" smtClean="0"/>
              <a:t>carry.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INTRODUCTION: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BLOCK DIAGRAM:</a:t>
            </a:r>
            <a:endParaRPr lang="en-US" dirty="0"/>
          </a:p>
        </p:txBody>
      </p:sp>
      <p:pic>
        <p:nvPicPr>
          <p:cNvPr id="1027" name="Picture 3" descr="C:\Users\NAMPALLY THEERTHA\OneDrive\Desktop\BLOCK DIAGRAM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26846"/>
            <a:ext cx="8229600" cy="37663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TRANSMITTER:</a:t>
            </a:r>
            <a:endParaRPr lang="en-US" dirty="0"/>
          </a:p>
        </p:txBody>
      </p:sp>
      <p:pic>
        <p:nvPicPr>
          <p:cNvPr id="2050" name="Picture 2" descr="C:\Users\NAMPALLY THEERTHA\OneDrive\Desktop\BLOCK DAIGRAM 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26846"/>
            <a:ext cx="8229600" cy="37663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)Microcontroller: Any ARM 7 microcontroller having </a:t>
            </a:r>
            <a:r>
              <a:rPr lang="en-US" dirty="0" err="1" smtClean="0"/>
              <a:t>twoUART</a:t>
            </a:r>
            <a:r>
              <a:rPr lang="en-US" dirty="0" smtClean="0"/>
              <a:t> </a:t>
            </a:r>
            <a:r>
              <a:rPr lang="en-US" dirty="0" smtClean="0"/>
              <a:t>ports can be used. In proposed model we have </a:t>
            </a:r>
            <a:r>
              <a:rPr lang="en-US" dirty="0" err="1" smtClean="0"/>
              <a:t>usedARM</a:t>
            </a:r>
            <a:r>
              <a:rPr lang="en-US" dirty="0" smtClean="0"/>
              <a:t> </a:t>
            </a:r>
            <a:r>
              <a:rPr lang="en-US" dirty="0" smtClean="0"/>
              <a:t>7 LPC2148. LPC 2148 is 32/16 bit RISC </a:t>
            </a:r>
            <a:r>
              <a:rPr lang="en-US" dirty="0" err="1" smtClean="0"/>
              <a:t>microcontroller.It</a:t>
            </a:r>
            <a:r>
              <a:rPr lang="en-US" dirty="0" smtClean="0"/>
              <a:t> </a:t>
            </a:r>
            <a:r>
              <a:rPr lang="en-US" dirty="0" smtClean="0"/>
              <a:t>has two 10 bit ADC with 14 channel. It also has two </a:t>
            </a:r>
            <a:r>
              <a:rPr lang="en-US" dirty="0" smtClean="0"/>
              <a:t>UART port </a:t>
            </a:r>
            <a:r>
              <a:rPr lang="en-US" dirty="0" smtClean="0"/>
              <a:t>which used for GSM and GPS systems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ii)Raspberry pi: Raspberry pi is single board computer. </a:t>
            </a:r>
            <a:r>
              <a:rPr lang="en-US" dirty="0" smtClean="0"/>
              <a:t>Its CPU </a:t>
            </a:r>
            <a:r>
              <a:rPr lang="en-US" dirty="0" smtClean="0"/>
              <a:t>speed ranges between 700MHZ and 1.2 GHZ. It also </a:t>
            </a:r>
            <a:r>
              <a:rPr lang="en-US" dirty="0" smtClean="0"/>
              <a:t>has on </a:t>
            </a:r>
            <a:r>
              <a:rPr lang="en-US" dirty="0" smtClean="0"/>
              <a:t>board memory between 256 MB and 1GB Ram. This </a:t>
            </a:r>
            <a:r>
              <a:rPr lang="en-US" dirty="0" smtClean="0"/>
              <a:t>is used </a:t>
            </a:r>
            <a:r>
              <a:rPr lang="en-US" dirty="0" smtClean="0"/>
              <a:t>at receiver to display values and position in terms </a:t>
            </a:r>
            <a:r>
              <a:rPr lang="en-US" dirty="0" err="1" smtClean="0"/>
              <a:t>oflatitude</a:t>
            </a:r>
            <a:r>
              <a:rPr lang="en-US" dirty="0" smtClean="0"/>
              <a:t> </a:t>
            </a:r>
            <a:r>
              <a:rPr lang="en-US" dirty="0" smtClean="0"/>
              <a:t>and longitude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HARDWARE: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iii) GPS: GPS stands for global positioning system. GPS </a:t>
            </a:r>
            <a:r>
              <a:rPr lang="en-US" dirty="0" err="1" smtClean="0"/>
              <a:t>isused</a:t>
            </a:r>
            <a:r>
              <a:rPr lang="en-US" dirty="0" smtClean="0"/>
              <a:t> </a:t>
            </a:r>
            <a:r>
              <a:rPr lang="en-US" dirty="0" smtClean="0"/>
              <a:t>to track the device. GPS gives a position of a device </a:t>
            </a:r>
            <a:r>
              <a:rPr lang="en-US" dirty="0" err="1" smtClean="0"/>
              <a:t>interms</a:t>
            </a:r>
            <a:r>
              <a:rPr lang="en-US" dirty="0" smtClean="0"/>
              <a:t> </a:t>
            </a:r>
            <a:r>
              <a:rPr lang="en-US" dirty="0" smtClean="0"/>
              <a:t>of latitude longitude and altitude. GPS is used to </a:t>
            </a:r>
            <a:r>
              <a:rPr lang="en-US" dirty="0" err="1" smtClean="0"/>
              <a:t>trackmoving</a:t>
            </a:r>
            <a:r>
              <a:rPr lang="en-US" dirty="0" smtClean="0"/>
              <a:t> </a:t>
            </a:r>
            <a:r>
              <a:rPr lang="en-US" dirty="0" smtClean="0"/>
              <a:t>device using satellite signal. When GPS is used </a:t>
            </a:r>
            <a:r>
              <a:rPr lang="en-US" dirty="0" err="1" smtClean="0"/>
              <a:t>thereis</a:t>
            </a:r>
            <a:r>
              <a:rPr lang="en-US" dirty="0" smtClean="0"/>
              <a:t> </a:t>
            </a:r>
            <a:r>
              <a:rPr lang="en-US" dirty="0" smtClean="0"/>
              <a:t>communication between GPS transceiver and GPS </a:t>
            </a:r>
            <a:r>
              <a:rPr lang="en-US" dirty="0" smtClean="0"/>
              <a:t>satellite.</a:t>
            </a:r>
          </a:p>
          <a:p>
            <a:r>
              <a:rPr lang="en-US" dirty="0" smtClean="0"/>
              <a:t>iv</a:t>
            </a:r>
            <a:r>
              <a:rPr lang="en-US" dirty="0" smtClean="0"/>
              <a:t>) GSM:GSM stands for global system for </a:t>
            </a:r>
            <a:r>
              <a:rPr lang="en-US" dirty="0" smtClean="0"/>
              <a:t>mobile communication</a:t>
            </a:r>
            <a:r>
              <a:rPr lang="en-US" dirty="0" smtClean="0"/>
              <a:t>. GSM is a cellular technology which is </a:t>
            </a:r>
            <a:r>
              <a:rPr lang="en-US" dirty="0" err="1" smtClean="0"/>
              <a:t>usedfor</a:t>
            </a:r>
            <a:r>
              <a:rPr lang="en-US" dirty="0" smtClean="0"/>
              <a:t> </a:t>
            </a:r>
            <a:r>
              <a:rPr lang="en-US" dirty="0" smtClean="0"/>
              <a:t>voice and data transmission. GSM operates in-band of </a:t>
            </a:r>
            <a:r>
              <a:rPr lang="en-US" dirty="0" smtClean="0"/>
              <a:t>900 MHZ </a:t>
            </a:r>
            <a:r>
              <a:rPr lang="en-US" dirty="0" smtClean="0"/>
              <a:t>to 1.8 GHZ. Through GSM it is possible to transmit SMS.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Proposed Model is wearable model. After giving </a:t>
            </a:r>
            <a:r>
              <a:rPr lang="en-US" dirty="0" err="1" smtClean="0"/>
              <a:t>powersupply</a:t>
            </a:r>
            <a:r>
              <a:rPr lang="en-US" dirty="0" smtClean="0"/>
              <a:t> </a:t>
            </a:r>
            <a:r>
              <a:rPr lang="en-US" dirty="0" smtClean="0"/>
              <a:t>to device , sensors on device will start </a:t>
            </a:r>
            <a:r>
              <a:rPr lang="en-US" dirty="0" smtClean="0"/>
              <a:t>taking readings</a:t>
            </a:r>
            <a:r>
              <a:rPr lang="en-US" dirty="0" smtClean="0"/>
              <a:t>. This readings are continuously sent </a:t>
            </a:r>
            <a:r>
              <a:rPr lang="en-US" dirty="0" smtClean="0"/>
              <a:t>to microcontroller</a:t>
            </a:r>
            <a:r>
              <a:rPr lang="en-US" dirty="0" smtClean="0"/>
              <a:t>. Microcontroller will compare this </a:t>
            </a:r>
            <a:r>
              <a:rPr lang="en-US" dirty="0" smtClean="0"/>
              <a:t>readings with </a:t>
            </a:r>
            <a:r>
              <a:rPr lang="en-US" dirty="0" smtClean="0"/>
              <a:t>the threshold values given to it 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 smtClean="0"/>
              <a:t>threshold </a:t>
            </a:r>
            <a:r>
              <a:rPr lang="en-US" dirty="0" smtClean="0"/>
              <a:t>values can </a:t>
            </a:r>
            <a:r>
              <a:rPr lang="en-US" dirty="0" smtClean="0"/>
              <a:t>vary from person to person. After comparing </a:t>
            </a:r>
            <a:r>
              <a:rPr lang="en-US" dirty="0" smtClean="0"/>
              <a:t>this threshold </a:t>
            </a:r>
            <a:r>
              <a:rPr lang="en-US" dirty="0" smtClean="0"/>
              <a:t>values , Microcontroller will send “Help” </a:t>
            </a:r>
            <a:r>
              <a:rPr lang="en-US" dirty="0" smtClean="0"/>
              <a:t>message accordingly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GPS </a:t>
            </a:r>
            <a:r>
              <a:rPr lang="en-US" dirty="0" smtClean="0"/>
              <a:t>is used in device to continuously </a:t>
            </a:r>
            <a:r>
              <a:rPr lang="en-US" dirty="0" smtClean="0"/>
              <a:t>track device</a:t>
            </a:r>
            <a:r>
              <a:rPr lang="en-US" dirty="0" smtClean="0"/>
              <a:t>. Using </a:t>
            </a:r>
            <a:r>
              <a:rPr lang="en-US" dirty="0" err="1" smtClean="0"/>
              <a:t>IoT</a:t>
            </a:r>
            <a:r>
              <a:rPr lang="en-US" dirty="0" smtClean="0"/>
              <a:t> technology we can continuously </a:t>
            </a:r>
            <a:r>
              <a:rPr lang="en-US" dirty="0" smtClean="0"/>
              <a:t>monitor changes </a:t>
            </a:r>
            <a:r>
              <a:rPr lang="en-US" dirty="0" smtClean="0"/>
              <a:t>in sensors values. Position of device can also </a:t>
            </a:r>
            <a:r>
              <a:rPr lang="en-US" dirty="0" smtClean="0"/>
              <a:t>be track </a:t>
            </a:r>
            <a:r>
              <a:rPr lang="en-US" dirty="0" smtClean="0"/>
              <a:t>continuously. At the receiver side device like </a:t>
            </a:r>
            <a:r>
              <a:rPr lang="en-US" dirty="0" smtClean="0"/>
              <a:t>laptop, mobile </a:t>
            </a:r>
            <a:r>
              <a:rPr lang="en-US" dirty="0" smtClean="0"/>
              <a:t>phone, raspberry pi etc can be used to see </a:t>
            </a:r>
            <a:r>
              <a:rPr lang="en-US" dirty="0" smtClean="0"/>
              <a:t>sensor values </a:t>
            </a:r>
            <a:r>
              <a:rPr lang="en-US" dirty="0" smtClean="0"/>
              <a:t>and position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The device at receiver should </a:t>
            </a:r>
            <a:r>
              <a:rPr lang="en-US" dirty="0" smtClean="0"/>
              <a:t>be connected </a:t>
            </a:r>
            <a:r>
              <a:rPr lang="en-US" dirty="0" smtClean="0"/>
              <a:t>to internet in order to receive data </a:t>
            </a:r>
            <a:r>
              <a:rPr lang="en-US" dirty="0" smtClean="0"/>
              <a:t>from transmitter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WORKING: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proposed system is to ensure the security of the </a:t>
            </a:r>
            <a:r>
              <a:rPr lang="en-US" dirty="0" smtClean="0"/>
              <a:t>women in </a:t>
            </a:r>
            <a:r>
              <a:rPr lang="en-US" dirty="0" smtClean="0"/>
              <a:t>the society by providing automatic sensing of threats </a:t>
            </a:r>
            <a:r>
              <a:rPr lang="en-US" dirty="0" smtClean="0"/>
              <a:t>and send </a:t>
            </a:r>
            <a:r>
              <a:rPr lang="en-US" dirty="0" smtClean="0"/>
              <a:t>the “HELP&amp;POSITION” to the relatives and the </a:t>
            </a:r>
            <a:r>
              <a:rPr lang="en-US" dirty="0" smtClean="0"/>
              <a:t>Police Station </a:t>
            </a:r>
            <a:r>
              <a:rPr lang="en-US" dirty="0" smtClean="0"/>
              <a:t>using Internet Of Things.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CONCLUSION: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39</TotalTime>
  <Words>531</Words>
  <Application>Microsoft Office PowerPoint</Application>
  <PresentationFormat>On-screen Show (4:3)</PresentationFormat>
  <Paragraphs>26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Paper</vt:lpstr>
      <vt:lpstr>Women safety</vt:lpstr>
      <vt:lpstr>INTRODUCTION:</vt:lpstr>
      <vt:lpstr>BLOCK DIAGRAM:</vt:lpstr>
      <vt:lpstr>TRANSMITTER:</vt:lpstr>
      <vt:lpstr>HARDWARE:</vt:lpstr>
      <vt:lpstr>Slide 6</vt:lpstr>
      <vt:lpstr>WORKING:</vt:lpstr>
      <vt:lpstr>CONCLUSION: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safety</dc:title>
  <dc:creator>nampally theertha</dc:creator>
  <cp:lastModifiedBy>nampally theertha</cp:lastModifiedBy>
  <cp:revision>4</cp:revision>
  <dcterms:created xsi:type="dcterms:W3CDTF">2021-04-10T06:19:41Z</dcterms:created>
  <dcterms:modified xsi:type="dcterms:W3CDTF">2021-04-10T06:58:49Z</dcterms:modified>
</cp:coreProperties>
</file>