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u Vaishnavi" userId="2ce0f3108147514d" providerId="LiveId" clId="{CCB0B0B8-0804-4260-81D9-24E0D4176110}"/>
    <pc:docChg chg="custSel addSld delSld modSld">
      <pc:chgData name="Pamu Vaishnavi" userId="2ce0f3108147514d" providerId="LiveId" clId="{CCB0B0B8-0804-4260-81D9-24E0D4176110}" dt="2021-04-10T07:29:31.823" v="587" actId="20577"/>
      <pc:docMkLst>
        <pc:docMk/>
      </pc:docMkLst>
      <pc:sldChg chg="modSp mod">
        <pc:chgData name="Pamu Vaishnavi" userId="2ce0f3108147514d" providerId="LiveId" clId="{CCB0B0B8-0804-4260-81D9-24E0D4176110}" dt="2021-04-10T07:22:04.914" v="356" actId="20577"/>
        <pc:sldMkLst>
          <pc:docMk/>
          <pc:sldMk cId="2187614217" sldId="256"/>
        </pc:sldMkLst>
        <pc:spChg chg="mod">
          <ac:chgData name="Pamu Vaishnavi" userId="2ce0f3108147514d" providerId="LiveId" clId="{CCB0B0B8-0804-4260-81D9-24E0D4176110}" dt="2021-04-10T07:22:04.914" v="356" actId="20577"/>
          <ac:spMkLst>
            <pc:docMk/>
            <pc:sldMk cId="2187614217" sldId="256"/>
            <ac:spMk id="2" creationId="{F33E07EC-3B53-4707-A1B4-8B1965EF1725}"/>
          </ac:spMkLst>
        </pc:spChg>
      </pc:sldChg>
      <pc:sldChg chg="modSp mod">
        <pc:chgData name="Pamu Vaishnavi" userId="2ce0f3108147514d" providerId="LiveId" clId="{CCB0B0B8-0804-4260-81D9-24E0D4176110}" dt="2021-04-10T07:22:29.869" v="388" actId="20577"/>
        <pc:sldMkLst>
          <pc:docMk/>
          <pc:sldMk cId="1155408286" sldId="257"/>
        </pc:sldMkLst>
        <pc:spChg chg="mod">
          <ac:chgData name="Pamu Vaishnavi" userId="2ce0f3108147514d" providerId="LiveId" clId="{CCB0B0B8-0804-4260-81D9-24E0D4176110}" dt="2021-04-10T07:22:29.869" v="388" actId="20577"/>
          <ac:spMkLst>
            <pc:docMk/>
            <pc:sldMk cId="1155408286" sldId="257"/>
            <ac:spMk id="3" creationId="{9BDA8BD8-C20D-4B67-8622-B193B89A8267}"/>
          </ac:spMkLst>
        </pc:spChg>
      </pc:sldChg>
      <pc:sldChg chg="del">
        <pc:chgData name="Pamu Vaishnavi" userId="2ce0f3108147514d" providerId="LiveId" clId="{CCB0B0B8-0804-4260-81D9-24E0D4176110}" dt="2021-04-10T07:09:06.453" v="0" actId="2696"/>
        <pc:sldMkLst>
          <pc:docMk/>
          <pc:sldMk cId="2171021302" sldId="258"/>
        </pc:sldMkLst>
      </pc:sldChg>
      <pc:sldChg chg="del">
        <pc:chgData name="Pamu Vaishnavi" userId="2ce0f3108147514d" providerId="LiveId" clId="{CCB0B0B8-0804-4260-81D9-24E0D4176110}" dt="2021-04-10T07:09:09.734" v="1" actId="2696"/>
        <pc:sldMkLst>
          <pc:docMk/>
          <pc:sldMk cId="1940861095" sldId="259"/>
        </pc:sldMkLst>
      </pc:sldChg>
      <pc:sldChg chg="modSp del mod">
        <pc:chgData name="Pamu Vaishnavi" userId="2ce0f3108147514d" providerId="LiveId" clId="{CCB0B0B8-0804-4260-81D9-24E0D4176110}" dt="2021-04-10T07:23:29.060" v="435" actId="2696"/>
        <pc:sldMkLst>
          <pc:docMk/>
          <pc:sldMk cId="1884683556" sldId="260"/>
        </pc:sldMkLst>
        <pc:spChg chg="mod">
          <ac:chgData name="Pamu Vaishnavi" userId="2ce0f3108147514d" providerId="LiveId" clId="{CCB0B0B8-0804-4260-81D9-24E0D4176110}" dt="2021-04-10T07:21:15.657" v="318" actId="20577"/>
          <ac:spMkLst>
            <pc:docMk/>
            <pc:sldMk cId="1884683556" sldId="260"/>
            <ac:spMk id="3" creationId="{EFA006C6-9A4C-40E7-ACE9-E0F674377067}"/>
          </ac:spMkLst>
        </pc:spChg>
      </pc:sldChg>
      <pc:sldChg chg="modSp new mod">
        <pc:chgData name="Pamu Vaishnavi" userId="2ce0f3108147514d" providerId="LiveId" clId="{CCB0B0B8-0804-4260-81D9-24E0D4176110}" dt="2021-04-10T07:29:31.823" v="587" actId="20577"/>
        <pc:sldMkLst>
          <pc:docMk/>
          <pc:sldMk cId="3212819287" sldId="262"/>
        </pc:sldMkLst>
        <pc:spChg chg="mod">
          <ac:chgData name="Pamu Vaishnavi" userId="2ce0f3108147514d" providerId="LiveId" clId="{CCB0B0B8-0804-4260-81D9-24E0D4176110}" dt="2021-04-10T07:24:27.938" v="500" actId="5793"/>
          <ac:spMkLst>
            <pc:docMk/>
            <pc:sldMk cId="3212819287" sldId="262"/>
            <ac:spMk id="2" creationId="{0220DD84-D09D-43F8-8A83-9B8C9A9377EE}"/>
          </ac:spMkLst>
        </pc:spChg>
        <pc:spChg chg="mod">
          <ac:chgData name="Pamu Vaishnavi" userId="2ce0f3108147514d" providerId="LiveId" clId="{CCB0B0B8-0804-4260-81D9-24E0D4176110}" dt="2021-04-10T07:29:31.823" v="587" actId="20577"/>
          <ac:spMkLst>
            <pc:docMk/>
            <pc:sldMk cId="3212819287" sldId="262"/>
            <ac:spMk id="3" creationId="{B093B570-8FDA-4EC7-84BA-EC4A70D61089}"/>
          </ac:spMkLst>
        </pc:spChg>
      </pc:sldChg>
      <pc:sldChg chg="modSp new mod">
        <pc:chgData name="Pamu Vaishnavi" userId="2ce0f3108147514d" providerId="LiveId" clId="{CCB0B0B8-0804-4260-81D9-24E0D4176110}" dt="2021-04-10T07:25:36.443" v="583" actId="20577"/>
        <pc:sldMkLst>
          <pc:docMk/>
          <pc:sldMk cId="1162717455" sldId="263"/>
        </pc:sldMkLst>
        <pc:spChg chg="mod">
          <ac:chgData name="Pamu Vaishnavi" userId="2ce0f3108147514d" providerId="LiveId" clId="{CCB0B0B8-0804-4260-81D9-24E0D4176110}" dt="2021-04-10T07:24:41.863" v="508" actId="5793"/>
          <ac:spMkLst>
            <pc:docMk/>
            <pc:sldMk cId="1162717455" sldId="263"/>
            <ac:spMk id="2" creationId="{673061EA-658E-41DA-A152-9FA8CA1B38F0}"/>
          </ac:spMkLst>
        </pc:spChg>
        <pc:spChg chg="mod">
          <ac:chgData name="Pamu Vaishnavi" userId="2ce0f3108147514d" providerId="LiveId" clId="{CCB0B0B8-0804-4260-81D9-24E0D4176110}" dt="2021-04-10T07:25:36.443" v="583" actId="20577"/>
          <ac:spMkLst>
            <pc:docMk/>
            <pc:sldMk cId="1162717455" sldId="263"/>
            <ac:spMk id="3" creationId="{5BE77D8E-7B1E-44A2-AA68-8A18055D8680}"/>
          </ac:spMkLst>
        </pc:spChg>
      </pc:sldChg>
      <pc:sldChg chg="new del">
        <pc:chgData name="Pamu Vaishnavi" userId="2ce0f3108147514d" providerId="LiveId" clId="{CCB0B0B8-0804-4260-81D9-24E0D4176110}" dt="2021-04-10T07:25:40.987" v="584" actId="2696"/>
        <pc:sldMkLst>
          <pc:docMk/>
          <pc:sldMk cId="62779733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2B24-7555-4B0F-9A5C-E95034BBF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1B643-DE40-432D-867D-51E3E5604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B5E6-4263-4BEB-A36C-5E0B6F58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82A3-262F-4ADF-BCCD-49157D4803AD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8B82-2BFC-46ED-AB40-2BE5E7DD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8E8B-37A6-4E90-814A-3EB09A71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2525-63D4-4087-AD03-9C0FD6627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1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0518-A63E-478E-9102-AC9398BB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7D74-DDF3-451A-9B11-F277372D7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4E2D-EBA5-4162-AB20-C7713F0D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82A3-262F-4ADF-BCCD-49157D4803AD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A779C-554A-4563-BE42-1E4EEA47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C192-7DF9-4F82-BBB3-D435A0EB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2525-63D4-4087-AD03-9C0FD6627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BC449-1CA2-4685-AA4D-96F2A43C0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46F6C-CF5B-403B-951C-57D34F9BE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D061-EE3D-42FA-9DC1-465A699F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82A3-262F-4ADF-BCCD-49157D4803AD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373A-B612-4562-A314-1865144C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397B-F466-47F0-9EB7-2A5C273F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2525-63D4-4087-AD03-9C0FD6627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2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8179-3F52-4FC6-8601-663362C3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09BC-BEEB-46D9-A64C-2D13997C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AB58-3265-4D78-BF1B-39B37AB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82A3-262F-4ADF-BCCD-49157D4803AD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5772-96DE-46DE-A18B-7689FDFA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E3442-9B2C-42A7-8E7F-50CDA4DC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2525-63D4-4087-AD03-9C0FD6627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2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06F9-5D28-4083-AE6A-38DBF902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E5E27-012B-4201-ACE6-93BD657D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91D9F-314A-4683-A126-03265A14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82A3-262F-4ADF-BCCD-49157D4803AD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ED69-F047-4758-B7E8-B7A40A5F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80F0-DB28-4E2E-9227-151C884D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2525-63D4-4087-AD03-9C0FD6627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3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B916-AC9B-4D95-8553-FADFE886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1670-71A8-47AA-AC47-FB970A3C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A836-603E-4502-A332-4D20244B4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321E6-9979-408D-9761-67366A9F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82A3-262F-4ADF-BCCD-49157D4803AD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7446E-9250-4697-9C32-8C93DAEA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ECF55-2204-4CD0-A3D7-A8A8CB5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2525-63D4-4087-AD03-9C0FD6627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0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42E4-62C3-4BB3-8E37-A596D04F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043B-D2EB-48F8-9572-B1BF60F75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BA526-ACE5-422B-8A23-68D305D3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198AB-3DDB-4935-8EC0-8013A75F9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36DBC-A8B7-452A-9747-4A26C3DB1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BCE82-FBE9-4B40-ABDC-146D8802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82A3-262F-4ADF-BCCD-49157D4803AD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485D0-DE30-4BFB-A347-485DA08B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75A41-33F2-4AA7-B40E-F2D36F50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2525-63D4-4087-AD03-9C0FD6627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89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5199-4F63-4B28-82B4-9B4469B9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5ED7F-9E53-4095-908F-A281CC1E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82A3-262F-4ADF-BCCD-49157D4803AD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F0B12-DE15-4D4D-8FA3-8A056A3E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B9D80-5E5E-4D57-891A-60AB9C31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2525-63D4-4087-AD03-9C0FD6627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1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BD01D-FA75-4C0A-B4B3-87D63DE7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82A3-262F-4ADF-BCCD-49157D4803AD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C6DB4-382C-4348-81CA-A8151BF8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B315F-3339-4380-869F-C7CF769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2525-63D4-4087-AD03-9C0FD6627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AECB-936E-4C94-A1C4-014E0A9F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2716-6BA7-45AF-8C54-E8594308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8451-9B46-4089-92AC-5E58181D1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142D-4583-434F-B2F9-85E05254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82A3-262F-4ADF-BCCD-49157D4803AD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184F0-4BEC-4884-B5F9-52DD8F18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1C9D-6D9E-406C-BE41-88B1FDC5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2525-63D4-4087-AD03-9C0FD6627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02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4B7D-8AAB-4C5C-86D4-0292E182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AD6E7-D48A-4E5D-8B77-9A6A5A468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A8B7-2FE0-4540-AF2A-393338622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0F9C4-C189-4988-A139-AB52A097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82A3-262F-4ADF-BCCD-49157D4803AD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40EAA-1736-4B12-8CEA-FF1A3079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6791-41A2-43BC-AB99-AEBE2302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2525-63D4-4087-AD03-9C0FD6627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6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F0EC8-2BB6-48CF-BCC3-67438819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A2D38-F8FA-4987-A022-66FFD0C6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BF126-CA6B-486E-95C8-A9173AE68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182A3-262F-4ADF-BCCD-49157D4803AD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08B5-FAA3-4481-9D1F-E618B9BDE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604F-A635-4720-9FD8-CA977F728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2525-63D4-4087-AD03-9C0FD6627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7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nhrc-notice-to-goi-mah-govt-on-pesticide-deaths-of-innocent-farmers-farm-labours/1009223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07EC-3B53-4707-A1B4-8B1965EF1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Smart agriculture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D94DB-22FE-47DA-B044-75FF80C4E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2130" y="2670713"/>
            <a:ext cx="5267739" cy="3107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CE42B-9A00-47D3-B6D8-C807B2A92156}"/>
              </a:ext>
            </a:extLst>
          </p:cNvPr>
          <p:cNvSpPr txBox="1"/>
          <p:nvPr/>
        </p:nvSpPr>
        <p:spPr>
          <a:xfrm>
            <a:off x="3462130" y="5915357"/>
            <a:ext cx="5267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nagpurtoday.in/nhrc-notice-to-goi-mah-govt-on-pesticide-deaths-of-innocent-farmers-farm-labours/10092232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18761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E13B-1DEF-4B78-8353-CEAFD471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8BD8-C20D-4B67-8622-B193B89A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block takes the input from the user such as soil moisture content and pH level.</a:t>
            </a:r>
          </a:p>
          <a:p>
            <a:r>
              <a:rPr lang="en-IN" dirty="0"/>
              <a:t>User gives the soil pH value and soil moisture level using python code</a:t>
            </a:r>
          </a:p>
        </p:txBody>
      </p:sp>
    </p:spTree>
    <p:extLst>
      <p:ext uri="{BB962C8B-B14F-4D97-AF65-F5344CB8AC3E}">
        <p14:creationId xmlns:p14="http://schemas.microsoft.com/office/powerpoint/2010/main" val="115540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DD84-D09D-43F8-8A83-9B8C9A93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B570-8FDA-4EC7-84BA-EC4A70D6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pH </a:t>
            </a:r>
            <a:r>
              <a:rPr lang="en-IN" dirty="0"/>
              <a:t>level is greater than 6.7</a:t>
            </a:r>
          </a:p>
          <a:p>
            <a:r>
              <a:rPr lang="en-IN" dirty="0"/>
              <a:t>Then,</a:t>
            </a:r>
          </a:p>
          <a:p>
            <a:r>
              <a:rPr lang="en-IN" dirty="0"/>
              <a:t>Alerts </a:t>
            </a:r>
          </a:p>
          <a:p>
            <a:r>
              <a:rPr lang="en-IN" dirty="0"/>
              <a:t>Display the suite data in Node-red</a:t>
            </a:r>
          </a:p>
        </p:txBody>
      </p:sp>
    </p:spTree>
    <p:extLst>
      <p:ext uri="{BB962C8B-B14F-4D97-AF65-F5344CB8AC3E}">
        <p14:creationId xmlns:p14="http://schemas.microsoft.com/office/powerpoint/2010/main" val="321281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61EA-658E-41DA-A152-9FA8CA1B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7D8E-7B1E-44A2-AA68-8A18055D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Soil moisture lesser than 420 </a:t>
            </a:r>
          </a:p>
          <a:p>
            <a:r>
              <a:rPr lang="en-IN" dirty="0"/>
              <a:t>Alert</a:t>
            </a:r>
          </a:p>
          <a:p>
            <a:r>
              <a:rPr lang="en-IN" dirty="0"/>
              <a:t>Pump will be turned 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71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7599-610D-4982-8EF0-E00A337FC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you………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49A8E-678E-4E8C-A9B4-375E7460B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IN" dirty="0"/>
              <a:t>Team : The alpha</a:t>
            </a:r>
          </a:p>
          <a:p>
            <a:pPr algn="r"/>
            <a:r>
              <a:rPr lang="en-IN" dirty="0"/>
              <a:t>G . </a:t>
            </a:r>
            <a:r>
              <a:rPr lang="en-IN" dirty="0" err="1"/>
              <a:t>Taruni</a:t>
            </a:r>
            <a:endParaRPr lang="en-IN" dirty="0"/>
          </a:p>
          <a:p>
            <a:pPr algn="r"/>
            <a:r>
              <a:rPr lang="en-IN" dirty="0"/>
              <a:t>P . Vaishnavi</a:t>
            </a:r>
          </a:p>
          <a:p>
            <a:pPr algn="r"/>
            <a:r>
              <a:rPr lang="en-IN" dirty="0"/>
              <a:t>S . </a:t>
            </a:r>
            <a:r>
              <a:rPr lang="en-IN" dirty="0" err="1"/>
              <a:t>Triya</a:t>
            </a:r>
            <a:endParaRPr lang="en-IN" dirty="0"/>
          </a:p>
          <a:p>
            <a:pPr algn="r"/>
            <a:r>
              <a:rPr lang="en-IN" dirty="0"/>
              <a:t>Ch . </a:t>
            </a:r>
            <a:r>
              <a:rPr lang="en-IN" dirty="0" err="1"/>
              <a:t>Sucharitha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08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Smart agriculture </vt:lpstr>
      <vt:lpstr>Input Block</vt:lpstr>
      <vt:lpstr>If </vt:lpstr>
      <vt:lpstr>If </vt:lpstr>
      <vt:lpstr>Thank you………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Pesticide controller</dc:title>
  <dc:creator>Pamu Vaishnavi</dc:creator>
  <cp:lastModifiedBy>Pamu Vaishnavi</cp:lastModifiedBy>
  <cp:revision>6</cp:revision>
  <dcterms:created xsi:type="dcterms:W3CDTF">2021-04-10T04:23:29Z</dcterms:created>
  <dcterms:modified xsi:type="dcterms:W3CDTF">2021-04-10T07:29:33Z</dcterms:modified>
</cp:coreProperties>
</file>