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73BB52D-B35D-4559-9AF2-DFFC81B5F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7420"/>
            <a:ext cx="9144000" cy="1346866"/>
          </a:xfrm>
        </p:spPr>
        <p:txBody>
          <a:bodyPr>
            <a:normAutofit/>
          </a:bodyPr>
          <a:lstStyle/>
          <a:p>
            <a:r>
              <a:rPr sz="8000" b="1" dirty="0"/>
              <a:t>Visitor Arrival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93A4E-3075-4079-8D61-020F9976D1E1}"/>
              </a:ext>
            </a:extLst>
          </p:cNvPr>
          <p:cNvSpPr txBox="1"/>
          <p:nvPr/>
        </p:nvSpPr>
        <p:spPr>
          <a:xfrm>
            <a:off x="9826912" y="5882841"/>
            <a:ext cx="3675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 sz="2400" b="1" dirty="0"/>
              <a:t>Nipun Allurwar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p">
            <a:extLst>
              <a:ext uri="{FF2B5EF4-FFF2-40B4-BE49-F238E27FC236}">
                <a16:creationId xmlns:a16="http://schemas.microsoft.com/office/drawing/2014/main" id="{30386461-E1C2-40CF-B91E-65FFBCC1C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8"/>
            <a:ext cx="12192000" cy="67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ravel By">
            <a:extLst>
              <a:ext uri="{FF2B5EF4-FFF2-40B4-BE49-F238E27FC236}">
                <a16:creationId xmlns:a16="http://schemas.microsoft.com/office/drawing/2014/main" id="{84F7F718-7932-4598-8BDB-357BCFDE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9" y="0"/>
            <a:ext cx="11960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ravel Mode by Region">
            <a:extLst>
              <a:ext uri="{FF2B5EF4-FFF2-40B4-BE49-F238E27FC236}">
                <a16:creationId xmlns:a16="http://schemas.microsoft.com/office/drawing/2014/main" id="{B8B65C36-1D62-4585-90C5-C90A89C6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13"/>
            <a:ext cx="12192000" cy="66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9E936F49-158F-483C-B7EE-CA90AB64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" y="0"/>
            <a:ext cx="12120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Visitor Arrival Analysis India 2003-12">
            <a:extLst>
              <a:ext uri="{FF2B5EF4-FFF2-40B4-BE49-F238E27FC236}">
                <a16:creationId xmlns:a16="http://schemas.microsoft.com/office/drawing/2014/main" id="{BA46524A-0A7F-4326-A068-F13116CA1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Visitor Arrival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Arrival</dc:title>
  <dc:creator/>
  <cp:lastModifiedBy>Nipun Allurwar (BDA 20-22)</cp:lastModifiedBy>
  <cp:revision>2</cp:revision>
  <dcterms:created xsi:type="dcterms:W3CDTF">2021-04-25T15:15:33Z</dcterms:created>
  <dcterms:modified xsi:type="dcterms:W3CDTF">2021-04-25T15:20:25Z</dcterms:modified>
</cp:coreProperties>
</file>